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7" r:id="rId4"/>
    <p:sldMasterId id="214748366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2.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10d4cf3849e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0" name="Google Shape;110;g10d4cf3849e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142ebadab8e_2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142ebadab8e_2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400">
                <a:solidFill>
                  <a:schemeClr val="dk1"/>
                </a:solidFill>
              </a:rPr>
              <a:t>Scientists achieve trust in their findings when they can</a:t>
            </a:r>
            <a:endParaRPr sz="1400">
              <a:solidFill>
                <a:schemeClr val="dk1"/>
              </a:solidFill>
            </a:endParaRPr>
          </a:p>
          <a:p>
            <a:pPr indent="-317500" lvl="0" marL="457200" rtl="0" algn="l">
              <a:spcBef>
                <a:spcPts val="0"/>
              </a:spcBef>
              <a:spcAft>
                <a:spcPts val="0"/>
              </a:spcAft>
              <a:buClr>
                <a:schemeClr val="dk1"/>
              </a:buClr>
              <a:buSzPts val="1400"/>
              <a:buFont typeface="Calibri"/>
              <a:buChar char="●"/>
            </a:pPr>
            <a:r>
              <a:rPr lang="en" sz="1400">
                <a:solidFill>
                  <a:schemeClr val="dk1"/>
                </a:solidFill>
              </a:rPr>
              <a:t>Trace back through an in-depth data lineage</a:t>
            </a:r>
            <a:endParaRPr sz="1400">
              <a:solidFill>
                <a:schemeClr val="dk1"/>
              </a:solidFill>
            </a:endParaRPr>
          </a:p>
          <a:p>
            <a:pPr indent="-317500" lvl="0" marL="457200" rtl="0" algn="l">
              <a:spcBef>
                <a:spcPts val="0"/>
              </a:spcBef>
              <a:spcAft>
                <a:spcPts val="0"/>
              </a:spcAft>
              <a:buClr>
                <a:schemeClr val="dk1"/>
              </a:buClr>
              <a:buSzPts val="1400"/>
              <a:buFont typeface="Calibri"/>
              <a:buChar char="●"/>
            </a:pPr>
            <a:r>
              <a:rPr lang="en" sz="1400">
                <a:solidFill>
                  <a:schemeClr val="dk1"/>
                </a:solidFill>
              </a:rPr>
              <a:t>Explain computational methods and their output through an execution record trail</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fdebd3f960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fdebd3f960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chemeClr val="dk1"/>
                </a:solidFill>
              </a:rPr>
              <a:t>Scientists achieve trust in their findings when they can</a:t>
            </a:r>
            <a:endParaRPr sz="1400">
              <a:solidFill>
                <a:schemeClr val="dk1"/>
              </a:solidFill>
            </a:endParaRPr>
          </a:p>
          <a:p>
            <a:pPr indent="-317500" lvl="0" marL="457200" rtl="0" algn="l">
              <a:spcBef>
                <a:spcPts val="0"/>
              </a:spcBef>
              <a:spcAft>
                <a:spcPts val="0"/>
              </a:spcAft>
              <a:buClr>
                <a:schemeClr val="dk1"/>
              </a:buClr>
              <a:buSzPts val="1400"/>
              <a:buFont typeface="Calibri"/>
              <a:buChar char="●"/>
            </a:pPr>
            <a:r>
              <a:rPr lang="en" sz="1400">
                <a:solidFill>
                  <a:schemeClr val="dk1"/>
                </a:solidFill>
              </a:rPr>
              <a:t>Trace back through an in-depth data lineage</a:t>
            </a:r>
            <a:endParaRPr sz="1400">
              <a:solidFill>
                <a:schemeClr val="dk1"/>
              </a:solidFill>
            </a:endParaRPr>
          </a:p>
          <a:p>
            <a:pPr indent="-317500" lvl="0" marL="457200" rtl="0" algn="l">
              <a:spcBef>
                <a:spcPts val="0"/>
              </a:spcBef>
              <a:spcAft>
                <a:spcPts val="0"/>
              </a:spcAft>
              <a:buClr>
                <a:schemeClr val="dk1"/>
              </a:buClr>
              <a:buSzPts val="1400"/>
              <a:buFont typeface="Calibri"/>
              <a:buChar char="●"/>
            </a:pPr>
            <a:r>
              <a:rPr lang="en" sz="1400">
                <a:solidFill>
                  <a:schemeClr val="dk1"/>
                </a:solidFill>
              </a:rPr>
              <a:t>Explain computational methods and their output through an execution record trail</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1669cb2685c_0_14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1669cb2685c_0_14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1669cb2685c_17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1669cb2685c_17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142ebadab8e_8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2" name="Google Shape;422;g142ebadab8e_8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1210"/>
              </a:spcBef>
              <a:spcAft>
                <a:spcPts val="0"/>
              </a:spcAft>
              <a:buNone/>
            </a:pPr>
            <a:r>
              <a:t/>
            </a:r>
            <a:endParaRPr sz="1400">
              <a:solidFill>
                <a:srgbClr val="3B3C3E"/>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g1669cb2685c_17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6" name="Google Shape;546;g1669cb2685c_17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g1426d7b054b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7" name="Google Shape;557;g1426d7b054b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g142ebadab8e_21_9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6" name="Google Shape;566;g142ebadab8e_21_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1210"/>
              </a:spcBef>
              <a:spcAft>
                <a:spcPts val="0"/>
              </a:spcAft>
              <a:buNone/>
            </a:pPr>
            <a:r>
              <a:t/>
            </a:r>
            <a:endParaRPr sz="1400">
              <a:solidFill>
                <a:srgbClr val="3B3C3E"/>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5" name="Shape 725"/>
        <p:cNvGrpSpPr/>
        <p:nvPr/>
      </p:nvGrpSpPr>
      <p:grpSpPr>
        <a:xfrm>
          <a:off x="0" y="0"/>
          <a:ext cx="0" cy="0"/>
          <a:chOff x="0" y="0"/>
          <a:chExt cx="0" cy="0"/>
        </a:xfrm>
      </p:grpSpPr>
      <p:sp>
        <p:nvSpPr>
          <p:cNvPr id="726" name="Google Shape;726;g1669cb2685c_17_39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7" name="Google Shape;727;g1669cb2685c_17_39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1210"/>
              </a:spcBef>
              <a:spcAft>
                <a:spcPts val="0"/>
              </a:spcAft>
              <a:buNone/>
            </a:pPr>
            <a:r>
              <a:t/>
            </a:r>
            <a:endParaRPr sz="1400">
              <a:solidFill>
                <a:srgbClr val="3B3C3E"/>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7" name="Shape 887"/>
        <p:cNvGrpSpPr/>
        <p:nvPr/>
      </p:nvGrpSpPr>
      <p:grpSpPr>
        <a:xfrm>
          <a:off x="0" y="0"/>
          <a:ext cx="0" cy="0"/>
          <a:chOff x="0" y="0"/>
          <a:chExt cx="0" cy="0"/>
        </a:xfrm>
      </p:grpSpPr>
      <p:sp>
        <p:nvSpPr>
          <p:cNvPr id="888" name="Google Shape;888;g1630e37fc0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9" name="Google Shape;889;g1630e37fc0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5" name="Shape 895"/>
        <p:cNvGrpSpPr/>
        <p:nvPr/>
      </p:nvGrpSpPr>
      <p:grpSpPr>
        <a:xfrm>
          <a:off x="0" y="0"/>
          <a:ext cx="0" cy="0"/>
          <a:chOff x="0" y="0"/>
          <a:chExt cx="0" cy="0"/>
        </a:xfrm>
      </p:grpSpPr>
      <p:sp>
        <p:nvSpPr>
          <p:cNvPr id="896" name="Google Shape;896;g1669cb2685c_17_5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7" name="Google Shape;897;g1669cb2685c_17_5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3" name="Shape 903"/>
        <p:cNvGrpSpPr/>
        <p:nvPr/>
      </p:nvGrpSpPr>
      <p:grpSpPr>
        <a:xfrm>
          <a:off x="0" y="0"/>
          <a:ext cx="0" cy="0"/>
          <a:chOff x="0" y="0"/>
          <a:chExt cx="0" cy="0"/>
        </a:xfrm>
      </p:grpSpPr>
      <p:sp>
        <p:nvSpPr>
          <p:cNvPr id="904" name="Google Shape;904;gfdebd3f960_0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5" name="Google Shape;905;gfdebd3f960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8" name="Shape 1278"/>
        <p:cNvGrpSpPr/>
        <p:nvPr/>
      </p:nvGrpSpPr>
      <p:grpSpPr>
        <a:xfrm>
          <a:off x="0" y="0"/>
          <a:ext cx="0" cy="0"/>
          <a:chOff x="0" y="0"/>
          <a:chExt cx="0" cy="0"/>
        </a:xfrm>
      </p:grpSpPr>
      <p:sp>
        <p:nvSpPr>
          <p:cNvPr id="1279" name="Google Shape;1279;g1669cb2685c_17_7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0" name="Google Shape;1280;g1669cb2685c_17_7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Title">
    <p:spTree>
      <p:nvGrpSpPr>
        <p:cNvPr id="50" name="Shape 50"/>
        <p:cNvGrpSpPr/>
        <p:nvPr/>
      </p:nvGrpSpPr>
      <p:grpSpPr>
        <a:xfrm>
          <a:off x="0" y="0"/>
          <a:ext cx="0" cy="0"/>
          <a:chOff x="0" y="0"/>
          <a:chExt cx="0" cy="0"/>
        </a:xfrm>
      </p:grpSpPr>
      <p:sp>
        <p:nvSpPr>
          <p:cNvPr id="51" name="Google Shape;51;p13"/>
          <p:cNvSpPr txBox="1"/>
          <p:nvPr>
            <p:ph type="title"/>
          </p:nvPr>
        </p:nvSpPr>
        <p:spPr>
          <a:xfrm>
            <a:off x="457200" y="790436"/>
            <a:ext cx="8229600" cy="857400"/>
          </a:xfrm>
          <a:prstGeom prst="rect">
            <a:avLst/>
          </a:prstGeom>
          <a:noFill/>
          <a:ln>
            <a:noFill/>
          </a:ln>
        </p:spPr>
        <p:txBody>
          <a:bodyPr anchorCtr="0" anchor="ctr" bIns="45700" lIns="91425" spcFirstLastPara="1" rIns="91425" wrap="square" tIns="45700">
            <a:normAutofit/>
          </a:bodyPr>
          <a:lstStyle>
            <a:lvl1pPr lvl="0" rtl="0" algn="ctr">
              <a:lnSpc>
                <a:spcPct val="100000"/>
              </a:lnSpc>
              <a:spcBef>
                <a:spcPts val="0"/>
              </a:spcBef>
              <a:spcAft>
                <a:spcPts val="0"/>
              </a:spcAft>
              <a:buClr>
                <a:srgbClr val="3B3C3E"/>
              </a:buClr>
              <a:buSzPts val="4400"/>
              <a:buFont typeface="Arial"/>
              <a:buNone/>
              <a:defRPr>
                <a:solidFill>
                  <a:srgbClr val="3B3C3E"/>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2" name="Google Shape;52;p13"/>
          <p:cNvSpPr txBox="1"/>
          <p:nvPr>
            <p:ph idx="1" type="subTitle"/>
          </p:nvPr>
        </p:nvSpPr>
        <p:spPr>
          <a:xfrm>
            <a:off x="1371600" y="1723725"/>
            <a:ext cx="6400800" cy="917700"/>
          </a:xfrm>
          <a:prstGeom prst="rect">
            <a:avLst/>
          </a:prstGeom>
          <a:noFill/>
          <a:ln>
            <a:noFill/>
          </a:ln>
        </p:spPr>
        <p:txBody>
          <a:bodyPr anchorCtr="0" anchor="t" bIns="45700" lIns="91425" spcFirstLastPara="1" rIns="91425" wrap="square" tIns="45700">
            <a:normAutofit/>
          </a:bodyPr>
          <a:lstStyle>
            <a:lvl1pPr lvl="0" rtl="0" algn="ctr">
              <a:lnSpc>
                <a:spcPct val="100000"/>
              </a:lnSpc>
              <a:spcBef>
                <a:spcPts val="640"/>
              </a:spcBef>
              <a:spcAft>
                <a:spcPts val="0"/>
              </a:spcAft>
              <a:buClr>
                <a:srgbClr val="3B3C3E"/>
              </a:buClr>
              <a:buSzPts val="3200"/>
              <a:buNone/>
              <a:defRPr>
                <a:solidFill>
                  <a:srgbClr val="3B3C3E"/>
                </a:solidFill>
              </a:defRPr>
            </a:lvl1pPr>
            <a:lvl2pPr lvl="1" rtl="0" algn="ctr">
              <a:lnSpc>
                <a:spcPct val="100000"/>
              </a:lnSpc>
              <a:spcBef>
                <a:spcPts val="560"/>
              </a:spcBef>
              <a:spcAft>
                <a:spcPts val="0"/>
              </a:spcAft>
              <a:buClr>
                <a:srgbClr val="888888"/>
              </a:buClr>
              <a:buSzPts val="2800"/>
              <a:buNone/>
              <a:defRPr>
                <a:solidFill>
                  <a:srgbClr val="888888"/>
                </a:solidFill>
              </a:defRPr>
            </a:lvl2pPr>
            <a:lvl3pPr lvl="2" rtl="0" algn="ctr">
              <a:lnSpc>
                <a:spcPct val="100000"/>
              </a:lnSpc>
              <a:spcBef>
                <a:spcPts val="480"/>
              </a:spcBef>
              <a:spcAft>
                <a:spcPts val="0"/>
              </a:spcAft>
              <a:buClr>
                <a:srgbClr val="888888"/>
              </a:buClr>
              <a:buSzPts val="2400"/>
              <a:buNone/>
              <a:defRPr>
                <a:solidFill>
                  <a:srgbClr val="888888"/>
                </a:solidFill>
              </a:defRPr>
            </a:lvl3pPr>
            <a:lvl4pPr lvl="3" rtl="0" algn="ctr">
              <a:lnSpc>
                <a:spcPct val="100000"/>
              </a:lnSpc>
              <a:spcBef>
                <a:spcPts val="400"/>
              </a:spcBef>
              <a:spcAft>
                <a:spcPts val="0"/>
              </a:spcAft>
              <a:buClr>
                <a:srgbClr val="888888"/>
              </a:buClr>
              <a:buSzPts val="2000"/>
              <a:buNone/>
              <a:defRPr>
                <a:solidFill>
                  <a:srgbClr val="888888"/>
                </a:solidFill>
              </a:defRPr>
            </a:lvl4pPr>
            <a:lvl5pPr lvl="4" rtl="0" algn="ctr">
              <a:lnSpc>
                <a:spcPct val="100000"/>
              </a:lnSpc>
              <a:spcBef>
                <a:spcPts val="400"/>
              </a:spcBef>
              <a:spcAft>
                <a:spcPts val="0"/>
              </a:spcAft>
              <a:buClr>
                <a:srgbClr val="888888"/>
              </a:buClr>
              <a:buSzPts val="2000"/>
              <a:buNone/>
              <a:defRPr>
                <a:solidFill>
                  <a:srgbClr val="888888"/>
                </a:solidFill>
              </a:defRPr>
            </a:lvl5pPr>
            <a:lvl6pPr lvl="5" rtl="0" algn="ctr">
              <a:lnSpc>
                <a:spcPct val="100000"/>
              </a:lnSpc>
              <a:spcBef>
                <a:spcPts val="400"/>
              </a:spcBef>
              <a:spcAft>
                <a:spcPts val="0"/>
              </a:spcAft>
              <a:buClr>
                <a:srgbClr val="888888"/>
              </a:buClr>
              <a:buSzPts val="2000"/>
              <a:buNone/>
              <a:defRPr>
                <a:solidFill>
                  <a:srgbClr val="888888"/>
                </a:solidFill>
              </a:defRPr>
            </a:lvl6pPr>
            <a:lvl7pPr lvl="6" rtl="0" algn="ctr">
              <a:lnSpc>
                <a:spcPct val="100000"/>
              </a:lnSpc>
              <a:spcBef>
                <a:spcPts val="400"/>
              </a:spcBef>
              <a:spcAft>
                <a:spcPts val="0"/>
              </a:spcAft>
              <a:buClr>
                <a:srgbClr val="888888"/>
              </a:buClr>
              <a:buSzPts val="2000"/>
              <a:buNone/>
              <a:defRPr>
                <a:solidFill>
                  <a:srgbClr val="888888"/>
                </a:solidFill>
              </a:defRPr>
            </a:lvl7pPr>
            <a:lvl8pPr lvl="7" rtl="0" algn="ctr">
              <a:lnSpc>
                <a:spcPct val="100000"/>
              </a:lnSpc>
              <a:spcBef>
                <a:spcPts val="400"/>
              </a:spcBef>
              <a:spcAft>
                <a:spcPts val="0"/>
              </a:spcAft>
              <a:buClr>
                <a:srgbClr val="888888"/>
              </a:buClr>
              <a:buSzPts val="2000"/>
              <a:buNone/>
              <a:defRPr>
                <a:solidFill>
                  <a:srgbClr val="888888"/>
                </a:solidFill>
              </a:defRPr>
            </a:lvl8pPr>
            <a:lvl9pPr lvl="8" rtl="0" algn="ctr">
              <a:lnSpc>
                <a:spcPct val="100000"/>
              </a:lnSpc>
              <a:spcBef>
                <a:spcPts val="400"/>
              </a:spcBef>
              <a:spcAft>
                <a:spcPts val="0"/>
              </a:spcAft>
              <a:buClr>
                <a:srgbClr val="888888"/>
              </a:buClr>
              <a:buSzPts val="2000"/>
              <a:buNone/>
              <a:defRPr>
                <a:solidFill>
                  <a:srgbClr val="888888"/>
                </a:solidFill>
              </a:defRPr>
            </a:lvl9pPr>
          </a:lstStyle>
          <a:p/>
        </p:txBody>
      </p:sp>
      <p:sp>
        <p:nvSpPr>
          <p:cNvPr id="53" name="Google Shape;53;p13"/>
          <p:cNvSpPr/>
          <p:nvPr/>
        </p:nvSpPr>
        <p:spPr>
          <a:xfrm>
            <a:off x="0" y="4747654"/>
            <a:ext cx="9144000" cy="395700"/>
          </a:xfrm>
          <a:prstGeom prst="rect">
            <a:avLst/>
          </a:prstGeom>
          <a:solidFill>
            <a:srgbClr val="FF82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4" name="Google Shape;54;p13"/>
          <p:cNvSpPr/>
          <p:nvPr/>
        </p:nvSpPr>
        <p:spPr>
          <a:xfrm>
            <a:off x="4302329" y="2844502"/>
            <a:ext cx="576300" cy="576000"/>
          </a:xfrm>
          <a:prstGeom prst="rect">
            <a:avLst/>
          </a:prstGeom>
          <a:solidFill>
            <a:srgbClr val="FF82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UT_logo_BOBI.eps" id="55" name="Google Shape;55;p13"/>
          <p:cNvPicPr preferRelativeResize="0"/>
          <p:nvPr/>
        </p:nvPicPr>
        <p:blipFill rotWithShape="1">
          <a:blip r:embed="rId2">
            <a:alphaModFix/>
          </a:blip>
          <a:srcRect b="0" l="0" r="0" t="0"/>
          <a:stretch/>
        </p:blipFill>
        <p:spPr>
          <a:xfrm>
            <a:off x="3609457" y="2921812"/>
            <a:ext cx="1968143" cy="1443306"/>
          </a:xfrm>
          <a:prstGeom prst="rect">
            <a:avLst/>
          </a:prstGeom>
          <a:noFill/>
          <a:ln>
            <a:noFill/>
          </a:ln>
        </p:spPr>
      </p:pic>
      <p:sp>
        <p:nvSpPr>
          <p:cNvPr id="56" name="Google Shape;56;p13"/>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300"/>
              <a:buFont typeface="Arial"/>
              <a:buNone/>
              <a:defRPr b="0" i="0" sz="1300" u="none" cap="none" strike="noStrike">
                <a:solidFill>
                  <a:srgbClr val="77797C"/>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300"/>
              <a:buFont typeface="Arial"/>
              <a:buNone/>
              <a:defRPr b="0" i="0" sz="1300" u="none" cap="none" strike="noStrike">
                <a:solidFill>
                  <a:srgbClr val="77797C"/>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300"/>
              <a:buFont typeface="Arial"/>
              <a:buNone/>
              <a:defRPr b="0" i="0" sz="1300" u="none" cap="none" strike="noStrike">
                <a:solidFill>
                  <a:srgbClr val="77797C"/>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300"/>
              <a:buFont typeface="Arial"/>
              <a:buNone/>
              <a:defRPr b="0" i="0" sz="1300" u="none" cap="none" strike="noStrike">
                <a:solidFill>
                  <a:srgbClr val="77797C"/>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300"/>
              <a:buFont typeface="Arial"/>
              <a:buNone/>
              <a:defRPr b="0" i="0" sz="1300" u="none" cap="none" strike="noStrike">
                <a:solidFill>
                  <a:srgbClr val="77797C"/>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300"/>
              <a:buFont typeface="Arial"/>
              <a:buNone/>
              <a:defRPr b="0" i="0" sz="1300" u="none" cap="none" strike="noStrike">
                <a:solidFill>
                  <a:srgbClr val="77797C"/>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300"/>
              <a:buFont typeface="Arial"/>
              <a:buNone/>
              <a:defRPr b="0" i="0" sz="1300" u="none" cap="none" strike="noStrike">
                <a:solidFill>
                  <a:srgbClr val="77797C"/>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300"/>
              <a:buFont typeface="Arial"/>
              <a:buNone/>
              <a:defRPr b="0" i="0" sz="1300" u="none" cap="none" strike="noStrike">
                <a:solidFill>
                  <a:srgbClr val="77797C"/>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300"/>
              <a:buFont typeface="Arial"/>
              <a:buNone/>
              <a:defRPr b="0" i="0" sz="1300" u="none" cap="none" strike="noStrike">
                <a:solidFill>
                  <a:srgbClr val="77797C"/>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5" name="Shape 65"/>
        <p:cNvGrpSpPr/>
        <p:nvPr/>
      </p:nvGrpSpPr>
      <p:grpSpPr>
        <a:xfrm>
          <a:off x="0" y="0"/>
          <a:ext cx="0" cy="0"/>
          <a:chOff x="0" y="0"/>
          <a:chExt cx="0" cy="0"/>
        </a:xfrm>
      </p:grpSpPr>
      <p:sp>
        <p:nvSpPr>
          <p:cNvPr id="66" name="Google Shape;66;p15"/>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Clr>
                <a:srgbClr val="3B3C3E"/>
              </a:buClr>
              <a:buSzPts val="4400"/>
              <a:buFont typeface="Arial"/>
              <a:buNone/>
              <a:defRPr>
                <a:solidFill>
                  <a:srgbClr val="3B3C3E"/>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67" name="Google Shape;67;p15"/>
          <p:cNvSpPr txBox="1"/>
          <p:nvPr>
            <p:ph idx="1" type="body"/>
          </p:nvPr>
        </p:nvSpPr>
        <p:spPr>
          <a:xfrm>
            <a:off x="457200" y="1200151"/>
            <a:ext cx="8229600" cy="3394500"/>
          </a:xfrm>
          <a:prstGeom prst="rect">
            <a:avLst/>
          </a:prstGeom>
          <a:noFill/>
          <a:ln>
            <a:noFill/>
          </a:ln>
        </p:spPr>
        <p:txBody>
          <a:bodyPr anchorCtr="0" anchor="t" bIns="45700" lIns="91425" spcFirstLastPara="1" rIns="91425" wrap="square" tIns="45700">
            <a:noAutofit/>
          </a:bodyPr>
          <a:lstStyle>
            <a:lvl1pPr indent="-431800" lvl="0" marL="457200" rtl="0" algn="l">
              <a:lnSpc>
                <a:spcPct val="100000"/>
              </a:lnSpc>
              <a:spcBef>
                <a:spcPts val="640"/>
              </a:spcBef>
              <a:spcAft>
                <a:spcPts val="0"/>
              </a:spcAft>
              <a:buClr>
                <a:srgbClr val="3B3C3E"/>
              </a:buClr>
              <a:buSzPts val="3200"/>
              <a:buChar char="•"/>
              <a:defRPr>
                <a:solidFill>
                  <a:srgbClr val="3B3C3E"/>
                </a:solidFill>
              </a:defRPr>
            </a:lvl1pPr>
            <a:lvl2pPr indent="-406400" lvl="1" marL="914400" rtl="0" algn="l">
              <a:lnSpc>
                <a:spcPct val="100000"/>
              </a:lnSpc>
              <a:spcBef>
                <a:spcPts val="560"/>
              </a:spcBef>
              <a:spcAft>
                <a:spcPts val="0"/>
              </a:spcAft>
              <a:buClr>
                <a:srgbClr val="3B3C3E"/>
              </a:buClr>
              <a:buSzPts val="2800"/>
              <a:buChar char="•"/>
              <a:defRPr>
                <a:solidFill>
                  <a:srgbClr val="3B3C3E"/>
                </a:solidFill>
              </a:defRPr>
            </a:lvl2pPr>
            <a:lvl3pPr indent="-381000" lvl="2" marL="1371600" rtl="0" algn="l">
              <a:lnSpc>
                <a:spcPct val="100000"/>
              </a:lnSpc>
              <a:spcBef>
                <a:spcPts val="480"/>
              </a:spcBef>
              <a:spcAft>
                <a:spcPts val="0"/>
              </a:spcAft>
              <a:buClr>
                <a:srgbClr val="3B3C3E"/>
              </a:buClr>
              <a:buSzPts val="2400"/>
              <a:buChar char="•"/>
              <a:defRPr>
                <a:solidFill>
                  <a:srgbClr val="3B3C3E"/>
                </a:solidFill>
              </a:defRPr>
            </a:lvl3pPr>
            <a:lvl4pPr indent="-355600" lvl="3" marL="1828800" rtl="0" algn="l">
              <a:lnSpc>
                <a:spcPct val="100000"/>
              </a:lnSpc>
              <a:spcBef>
                <a:spcPts val="400"/>
              </a:spcBef>
              <a:spcAft>
                <a:spcPts val="0"/>
              </a:spcAft>
              <a:buClr>
                <a:srgbClr val="3B3C3E"/>
              </a:buClr>
              <a:buSzPts val="2000"/>
              <a:buChar char="•"/>
              <a:defRPr>
                <a:solidFill>
                  <a:srgbClr val="3B3C3E"/>
                </a:solidFill>
              </a:defRPr>
            </a:lvl4pPr>
            <a:lvl5pPr indent="-355600" lvl="4" marL="2286000" rtl="0" algn="l">
              <a:lnSpc>
                <a:spcPct val="100000"/>
              </a:lnSpc>
              <a:spcBef>
                <a:spcPts val="400"/>
              </a:spcBef>
              <a:spcAft>
                <a:spcPts val="0"/>
              </a:spcAft>
              <a:buClr>
                <a:srgbClr val="3B3C3E"/>
              </a:buClr>
              <a:buSzPts val="2000"/>
              <a:buChar char="•"/>
              <a:defRPr>
                <a:solidFill>
                  <a:srgbClr val="3B3C3E"/>
                </a:solidFil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68" name="Google Shape;68;p15"/>
          <p:cNvSpPr txBox="1"/>
          <p:nvPr>
            <p:ph idx="10" type="dt"/>
          </p:nvPr>
        </p:nvSpPr>
        <p:spPr>
          <a:xfrm>
            <a:off x="457203" y="4767264"/>
            <a:ext cx="1398000" cy="2739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000">
                <a:solidFill>
                  <a:schemeClr val="lt1"/>
                </a:solidFill>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69" name="Google Shape;69;p15"/>
          <p:cNvSpPr txBox="1"/>
          <p:nvPr>
            <p:ph idx="11" type="ftr"/>
          </p:nvPr>
        </p:nvSpPr>
        <p:spPr>
          <a:xfrm>
            <a:off x="1855063" y="4767264"/>
            <a:ext cx="2895600" cy="2739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sz="1000">
                <a:solidFill>
                  <a:schemeClr val="lt1"/>
                </a:solidFill>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70" name="Google Shape;70;p15"/>
          <p:cNvSpPr txBox="1"/>
          <p:nvPr>
            <p:ph idx="12" type="sldNum"/>
          </p:nvPr>
        </p:nvSpPr>
        <p:spPr>
          <a:xfrm>
            <a:off x="286338" y="4812539"/>
            <a:ext cx="2133600" cy="273900"/>
          </a:xfrm>
          <a:prstGeom prst="rect">
            <a:avLst/>
          </a:prstGeom>
          <a:noFill/>
          <a:ln>
            <a:noFill/>
          </a:ln>
        </p:spPr>
        <p:txBody>
          <a:bodyPr anchorCtr="0" anchor="ctr"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000"/>
              <a:buFont typeface="Arial"/>
              <a:buNone/>
              <a:defRPr b="1" i="0" sz="1400" u="none" cap="none" strike="noStrike">
                <a:solidFill>
                  <a:schemeClr val="lt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000"/>
              <a:buFont typeface="Arial"/>
              <a:buNone/>
              <a:defRPr b="1" i="0" sz="1400" u="none" cap="none" strike="noStrike">
                <a:solidFill>
                  <a:schemeClr val="lt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000"/>
              <a:buFont typeface="Arial"/>
              <a:buNone/>
              <a:defRPr b="1" i="0" sz="1400" u="none" cap="none" strike="noStrike">
                <a:solidFill>
                  <a:schemeClr val="lt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000"/>
              <a:buFont typeface="Arial"/>
              <a:buNone/>
              <a:defRPr b="1" i="0" sz="1400" u="none" cap="none" strike="noStrike">
                <a:solidFill>
                  <a:schemeClr val="lt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000"/>
              <a:buFont typeface="Arial"/>
              <a:buNone/>
              <a:defRPr b="1" i="0" sz="1400" u="none" cap="none" strike="noStrike">
                <a:solidFill>
                  <a:schemeClr val="lt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000"/>
              <a:buFont typeface="Arial"/>
              <a:buNone/>
              <a:defRPr b="1" i="0" sz="1400" u="none" cap="none" strike="noStrike">
                <a:solidFill>
                  <a:schemeClr val="lt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000"/>
              <a:buFont typeface="Arial"/>
              <a:buNone/>
              <a:defRPr b="1" i="0" sz="1400" u="none" cap="none" strike="noStrike">
                <a:solidFill>
                  <a:schemeClr val="lt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000"/>
              <a:buFont typeface="Arial"/>
              <a:buNone/>
              <a:defRPr b="1" i="0" sz="1400" u="none" cap="none" strike="noStrike">
                <a:solidFill>
                  <a:schemeClr val="lt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000"/>
              <a:buFont typeface="Arial"/>
              <a:buNone/>
              <a:defRPr b="1" i="0" sz="1400" u="none" cap="none" strike="noStrike">
                <a:solidFill>
                  <a:schemeClr val="lt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or Text Block">
  <p:cSld name="Quote or Text Block">
    <p:bg>
      <p:bgPr>
        <a:solidFill>
          <a:srgbClr val="FF8200"/>
        </a:solidFill>
      </p:bgPr>
    </p:bg>
    <p:spTree>
      <p:nvGrpSpPr>
        <p:cNvPr id="71" name="Shape 71"/>
        <p:cNvGrpSpPr/>
        <p:nvPr/>
      </p:nvGrpSpPr>
      <p:grpSpPr>
        <a:xfrm>
          <a:off x="0" y="0"/>
          <a:ext cx="0" cy="0"/>
          <a:chOff x="0" y="0"/>
          <a:chExt cx="0" cy="0"/>
        </a:xfrm>
      </p:grpSpPr>
      <p:sp>
        <p:nvSpPr>
          <p:cNvPr id="72" name="Google Shape;72;p16"/>
          <p:cNvSpPr txBox="1"/>
          <p:nvPr>
            <p:ph type="title"/>
          </p:nvPr>
        </p:nvSpPr>
        <p:spPr>
          <a:xfrm>
            <a:off x="457200" y="1672166"/>
            <a:ext cx="8229600" cy="8574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Clr>
                <a:schemeClr val="lt1"/>
              </a:buClr>
              <a:buSzPts val="3600"/>
              <a:buFont typeface="Georgia"/>
              <a:buNone/>
              <a:defRPr b="0" sz="3600">
                <a:solidFill>
                  <a:schemeClr val="lt1"/>
                </a:solidFill>
                <a:latin typeface="Georgia"/>
                <a:ea typeface="Georgia"/>
                <a:cs typeface="Georgia"/>
                <a:sym typeface="Georgia"/>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73" name="Google Shape;73;p16"/>
          <p:cNvSpPr txBox="1"/>
          <p:nvPr>
            <p:ph idx="10" type="dt"/>
          </p:nvPr>
        </p:nvSpPr>
        <p:spPr>
          <a:xfrm>
            <a:off x="457203" y="4767264"/>
            <a:ext cx="1310700" cy="2739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74" name="Google Shape;74;p16"/>
          <p:cNvSpPr txBox="1"/>
          <p:nvPr>
            <p:ph idx="11" type="ftr"/>
          </p:nvPr>
        </p:nvSpPr>
        <p:spPr>
          <a:xfrm>
            <a:off x="1767809" y="4767264"/>
            <a:ext cx="2895600" cy="2739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75" name="Google Shape;75;p16"/>
          <p:cNvSpPr txBox="1"/>
          <p:nvPr>
            <p:ph idx="12" type="sldNum"/>
          </p:nvPr>
        </p:nvSpPr>
        <p:spPr>
          <a:xfrm>
            <a:off x="4667371" y="4767264"/>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6" name="Shape 76"/>
        <p:cNvGrpSpPr/>
        <p:nvPr/>
      </p:nvGrpSpPr>
      <p:grpSpPr>
        <a:xfrm>
          <a:off x="0" y="0"/>
          <a:ext cx="0" cy="0"/>
          <a:chOff x="0" y="0"/>
          <a:chExt cx="0" cy="0"/>
        </a:xfrm>
      </p:grpSpPr>
      <p:sp>
        <p:nvSpPr>
          <p:cNvPr id="77" name="Google Shape;77;p17"/>
          <p:cNvSpPr txBox="1"/>
          <p:nvPr>
            <p:ph type="title"/>
          </p:nvPr>
        </p:nvSpPr>
        <p:spPr>
          <a:xfrm>
            <a:off x="722313" y="3305176"/>
            <a:ext cx="7772400" cy="1021500"/>
          </a:xfrm>
          <a:prstGeom prst="rect">
            <a:avLst/>
          </a:prstGeom>
          <a:noFill/>
          <a:ln>
            <a:noFill/>
          </a:ln>
        </p:spPr>
        <p:txBody>
          <a:bodyPr anchorCtr="0" anchor="t" bIns="45700" lIns="91425" spcFirstLastPara="1" rIns="91425" wrap="square" tIns="45700">
            <a:noAutofit/>
          </a:bodyPr>
          <a:lstStyle>
            <a:lvl1pPr lvl="0" rtl="0" algn="l">
              <a:lnSpc>
                <a:spcPct val="100000"/>
              </a:lnSpc>
              <a:spcBef>
                <a:spcPts val="0"/>
              </a:spcBef>
              <a:spcAft>
                <a:spcPts val="0"/>
              </a:spcAft>
              <a:buClr>
                <a:srgbClr val="3B3C3E"/>
              </a:buClr>
              <a:buSzPts val="2800"/>
              <a:buFont typeface="Arial"/>
              <a:buNone/>
              <a:defRPr b="1" sz="2800" cap="none"/>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78" name="Google Shape;78;p17"/>
          <p:cNvSpPr txBox="1"/>
          <p:nvPr>
            <p:ph idx="1" type="body"/>
          </p:nvPr>
        </p:nvSpPr>
        <p:spPr>
          <a:xfrm>
            <a:off x="722313" y="2180035"/>
            <a:ext cx="7772400" cy="1125000"/>
          </a:xfrm>
          <a:prstGeom prst="rect">
            <a:avLst/>
          </a:prstGeom>
          <a:noFill/>
          <a:ln>
            <a:noFill/>
          </a:ln>
        </p:spPr>
        <p:txBody>
          <a:bodyPr anchorCtr="0" anchor="b" bIns="45700" lIns="91425" spcFirstLastPara="1" rIns="91425" wrap="square" tIns="45700">
            <a:noAutofit/>
          </a:bodyPr>
          <a:lstStyle>
            <a:lvl1pPr indent="-228600" lvl="0" marL="457200" rtl="0" algn="l">
              <a:lnSpc>
                <a:spcPct val="100000"/>
              </a:lnSpc>
              <a:spcBef>
                <a:spcPts val="400"/>
              </a:spcBef>
              <a:spcAft>
                <a:spcPts val="0"/>
              </a:spcAft>
              <a:buClr>
                <a:srgbClr val="888888"/>
              </a:buClr>
              <a:buSzPts val="2000"/>
              <a:buNone/>
              <a:defRPr sz="2000">
                <a:solidFill>
                  <a:srgbClr val="888888"/>
                </a:solidFill>
              </a:defRPr>
            </a:lvl1pPr>
            <a:lvl2pPr indent="-228600" lvl="1" marL="914400" rtl="0" algn="l">
              <a:lnSpc>
                <a:spcPct val="100000"/>
              </a:lnSpc>
              <a:spcBef>
                <a:spcPts val="360"/>
              </a:spcBef>
              <a:spcAft>
                <a:spcPts val="0"/>
              </a:spcAft>
              <a:buClr>
                <a:srgbClr val="888888"/>
              </a:buClr>
              <a:buSzPts val="1800"/>
              <a:buNone/>
              <a:defRPr sz="1800">
                <a:solidFill>
                  <a:srgbClr val="888888"/>
                </a:solidFill>
              </a:defRPr>
            </a:lvl2pPr>
            <a:lvl3pPr indent="-228600" lvl="2" marL="1371600" rtl="0" algn="l">
              <a:lnSpc>
                <a:spcPct val="100000"/>
              </a:lnSpc>
              <a:spcBef>
                <a:spcPts val="320"/>
              </a:spcBef>
              <a:spcAft>
                <a:spcPts val="0"/>
              </a:spcAft>
              <a:buClr>
                <a:srgbClr val="888888"/>
              </a:buClr>
              <a:buSzPts val="1600"/>
              <a:buNone/>
              <a:defRPr sz="1600">
                <a:solidFill>
                  <a:srgbClr val="888888"/>
                </a:solidFill>
              </a:defRPr>
            </a:lvl3pPr>
            <a:lvl4pPr indent="-228600" lvl="3" marL="1828800" rtl="0" algn="l">
              <a:lnSpc>
                <a:spcPct val="100000"/>
              </a:lnSpc>
              <a:spcBef>
                <a:spcPts val="280"/>
              </a:spcBef>
              <a:spcAft>
                <a:spcPts val="0"/>
              </a:spcAft>
              <a:buClr>
                <a:srgbClr val="888888"/>
              </a:buClr>
              <a:buSzPts val="1400"/>
              <a:buNone/>
              <a:defRPr sz="1400">
                <a:solidFill>
                  <a:srgbClr val="888888"/>
                </a:solidFill>
              </a:defRPr>
            </a:lvl4pPr>
            <a:lvl5pPr indent="-228600" lvl="4" marL="2286000" rtl="0" algn="l">
              <a:lnSpc>
                <a:spcPct val="100000"/>
              </a:lnSpc>
              <a:spcBef>
                <a:spcPts val="280"/>
              </a:spcBef>
              <a:spcAft>
                <a:spcPts val="0"/>
              </a:spcAft>
              <a:buClr>
                <a:srgbClr val="888888"/>
              </a:buClr>
              <a:buSzPts val="1400"/>
              <a:buNone/>
              <a:defRPr sz="1400">
                <a:solidFill>
                  <a:srgbClr val="888888"/>
                </a:solidFill>
              </a:defRPr>
            </a:lvl5pPr>
            <a:lvl6pPr indent="-228600" lvl="5" marL="2743200" rtl="0" algn="l">
              <a:lnSpc>
                <a:spcPct val="100000"/>
              </a:lnSpc>
              <a:spcBef>
                <a:spcPts val="280"/>
              </a:spcBef>
              <a:spcAft>
                <a:spcPts val="0"/>
              </a:spcAft>
              <a:buClr>
                <a:srgbClr val="888888"/>
              </a:buClr>
              <a:buSzPts val="1400"/>
              <a:buNone/>
              <a:defRPr sz="1400">
                <a:solidFill>
                  <a:srgbClr val="888888"/>
                </a:solidFill>
              </a:defRPr>
            </a:lvl6pPr>
            <a:lvl7pPr indent="-228600" lvl="6" marL="3200400" rtl="0" algn="l">
              <a:lnSpc>
                <a:spcPct val="100000"/>
              </a:lnSpc>
              <a:spcBef>
                <a:spcPts val="280"/>
              </a:spcBef>
              <a:spcAft>
                <a:spcPts val="0"/>
              </a:spcAft>
              <a:buClr>
                <a:srgbClr val="888888"/>
              </a:buClr>
              <a:buSzPts val="1400"/>
              <a:buNone/>
              <a:defRPr sz="1400">
                <a:solidFill>
                  <a:srgbClr val="888888"/>
                </a:solidFill>
              </a:defRPr>
            </a:lvl7pPr>
            <a:lvl8pPr indent="-228600" lvl="7" marL="3657600" rtl="0" algn="l">
              <a:lnSpc>
                <a:spcPct val="100000"/>
              </a:lnSpc>
              <a:spcBef>
                <a:spcPts val="280"/>
              </a:spcBef>
              <a:spcAft>
                <a:spcPts val="0"/>
              </a:spcAft>
              <a:buClr>
                <a:srgbClr val="888888"/>
              </a:buClr>
              <a:buSzPts val="1400"/>
              <a:buNone/>
              <a:defRPr sz="1400">
                <a:solidFill>
                  <a:srgbClr val="888888"/>
                </a:solidFill>
              </a:defRPr>
            </a:lvl8pPr>
            <a:lvl9pPr indent="-228600" lvl="8" marL="4114800" rtl="0" algn="l">
              <a:lnSpc>
                <a:spcPct val="100000"/>
              </a:lnSpc>
              <a:spcBef>
                <a:spcPts val="280"/>
              </a:spcBef>
              <a:spcAft>
                <a:spcPts val="0"/>
              </a:spcAft>
              <a:buClr>
                <a:srgbClr val="888888"/>
              </a:buClr>
              <a:buSzPts val="1400"/>
              <a:buNone/>
              <a:defRPr sz="1400">
                <a:solidFill>
                  <a:srgbClr val="888888"/>
                </a:solidFill>
              </a:defRPr>
            </a:lvl9pPr>
          </a:lstStyle>
          <a:p/>
        </p:txBody>
      </p:sp>
      <p:sp>
        <p:nvSpPr>
          <p:cNvPr id="79" name="Google Shape;79;p17"/>
          <p:cNvSpPr txBox="1"/>
          <p:nvPr>
            <p:ph idx="10" type="dt"/>
          </p:nvPr>
        </p:nvSpPr>
        <p:spPr>
          <a:xfrm>
            <a:off x="457203" y="4767264"/>
            <a:ext cx="1310700" cy="2739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80" name="Google Shape;80;p17"/>
          <p:cNvSpPr txBox="1"/>
          <p:nvPr>
            <p:ph idx="11" type="ftr"/>
          </p:nvPr>
        </p:nvSpPr>
        <p:spPr>
          <a:xfrm>
            <a:off x="1767809" y="4767264"/>
            <a:ext cx="2895600" cy="2739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81" name="Google Shape;81;p17"/>
          <p:cNvSpPr txBox="1"/>
          <p:nvPr>
            <p:ph idx="12" type="sldNum"/>
          </p:nvPr>
        </p:nvSpPr>
        <p:spPr>
          <a:xfrm>
            <a:off x="4667371" y="4767264"/>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Section Header">
  <p:cSld name="Orange Section Header">
    <p:bg>
      <p:bgPr>
        <a:solidFill>
          <a:srgbClr val="FF8200"/>
        </a:solidFill>
      </p:bgPr>
    </p:bg>
    <p:spTree>
      <p:nvGrpSpPr>
        <p:cNvPr id="82" name="Shape 82"/>
        <p:cNvGrpSpPr/>
        <p:nvPr/>
      </p:nvGrpSpPr>
      <p:grpSpPr>
        <a:xfrm>
          <a:off x="0" y="0"/>
          <a:ext cx="0" cy="0"/>
          <a:chOff x="0" y="0"/>
          <a:chExt cx="0" cy="0"/>
        </a:xfrm>
      </p:grpSpPr>
      <p:sp>
        <p:nvSpPr>
          <p:cNvPr id="83" name="Google Shape;83;p18"/>
          <p:cNvSpPr txBox="1"/>
          <p:nvPr>
            <p:ph idx="10" type="dt"/>
          </p:nvPr>
        </p:nvSpPr>
        <p:spPr>
          <a:xfrm>
            <a:off x="457203" y="4767264"/>
            <a:ext cx="1310700" cy="2739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84" name="Google Shape;84;p18"/>
          <p:cNvSpPr txBox="1"/>
          <p:nvPr>
            <p:ph idx="11" type="ftr"/>
          </p:nvPr>
        </p:nvSpPr>
        <p:spPr>
          <a:xfrm>
            <a:off x="1767809" y="4767264"/>
            <a:ext cx="2895600" cy="2739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85" name="Google Shape;85;p18"/>
          <p:cNvSpPr txBox="1"/>
          <p:nvPr>
            <p:ph idx="12" type="sldNum"/>
          </p:nvPr>
        </p:nvSpPr>
        <p:spPr>
          <a:xfrm>
            <a:off x="4667371" y="4767264"/>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86" name="Google Shape;86;p18"/>
          <p:cNvSpPr txBox="1"/>
          <p:nvPr>
            <p:ph type="title"/>
          </p:nvPr>
        </p:nvSpPr>
        <p:spPr>
          <a:xfrm>
            <a:off x="722313" y="3305176"/>
            <a:ext cx="7772400" cy="1021500"/>
          </a:xfrm>
          <a:prstGeom prst="rect">
            <a:avLst/>
          </a:prstGeom>
          <a:noFill/>
          <a:ln>
            <a:noFill/>
          </a:ln>
        </p:spPr>
        <p:txBody>
          <a:bodyPr anchorCtr="0" anchor="t" bIns="45700" lIns="91425" spcFirstLastPara="1" rIns="91425" wrap="square" tIns="45700">
            <a:noAutofit/>
          </a:bodyPr>
          <a:lstStyle>
            <a:lvl1pPr lvl="0" rtl="0" algn="l">
              <a:lnSpc>
                <a:spcPct val="100000"/>
              </a:lnSpc>
              <a:spcBef>
                <a:spcPts val="0"/>
              </a:spcBef>
              <a:spcAft>
                <a:spcPts val="0"/>
              </a:spcAft>
              <a:buClr>
                <a:schemeClr val="lt1"/>
              </a:buClr>
              <a:buSzPts val="2800"/>
              <a:buFont typeface="Arial"/>
              <a:buNone/>
              <a:defRPr b="1" sz="2800" cap="none">
                <a:solidFill>
                  <a:schemeClr val="lt1"/>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87" name="Google Shape;87;p18"/>
          <p:cNvSpPr txBox="1"/>
          <p:nvPr>
            <p:ph idx="1" type="body"/>
          </p:nvPr>
        </p:nvSpPr>
        <p:spPr>
          <a:xfrm>
            <a:off x="722313" y="2180035"/>
            <a:ext cx="7772400" cy="1125000"/>
          </a:xfrm>
          <a:prstGeom prst="rect">
            <a:avLst/>
          </a:prstGeom>
          <a:noFill/>
          <a:ln>
            <a:noFill/>
          </a:ln>
        </p:spPr>
        <p:txBody>
          <a:bodyPr anchorCtr="0" anchor="b" bIns="45700" lIns="91425" spcFirstLastPara="1" rIns="91425" wrap="square" tIns="45700">
            <a:noAutofit/>
          </a:bodyPr>
          <a:lstStyle>
            <a:lvl1pPr indent="-228600" lvl="0" marL="457200" rtl="0" algn="l">
              <a:lnSpc>
                <a:spcPct val="100000"/>
              </a:lnSpc>
              <a:spcBef>
                <a:spcPts val="400"/>
              </a:spcBef>
              <a:spcAft>
                <a:spcPts val="0"/>
              </a:spcAft>
              <a:buClr>
                <a:schemeClr val="lt1"/>
              </a:buClr>
              <a:buSzPts val="2000"/>
              <a:buNone/>
              <a:defRPr sz="2000">
                <a:solidFill>
                  <a:schemeClr val="lt1"/>
                </a:solidFill>
              </a:defRPr>
            </a:lvl1pPr>
            <a:lvl2pPr indent="-228600" lvl="1" marL="914400" rtl="0" algn="l">
              <a:lnSpc>
                <a:spcPct val="100000"/>
              </a:lnSpc>
              <a:spcBef>
                <a:spcPts val="360"/>
              </a:spcBef>
              <a:spcAft>
                <a:spcPts val="0"/>
              </a:spcAft>
              <a:buClr>
                <a:srgbClr val="888888"/>
              </a:buClr>
              <a:buSzPts val="1800"/>
              <a:buNone/>
              <a:defRPr sz="1800">
                <a:solidFill>
                  <a:srgbClr val="888888"/>
                </a:solidFill>
              </a:defRPr>
            </a:lvl2pPr>
            <a:lvl3pPr indent="-228600" lvl="2" marL="1371600" rtl="0" algn="l">
              <a:lnSpc>
                <a:spcPct val="100000"/>
              </a:lnSpc>
              <a:spcBef>
                <a:spcPts val="320"/>
              </a:spcBef>
              <a:spcAft>
                <a:spcPts val="0"/>
              </a:spcAft>
              <a:buClr>
                <a:srgbClr val="888888"/>
              </a:buClr>
              <a:buSzPts val="1600"/>
              <a:buNone/>
              <a:defRPr sz="1600">
                <a:solidFill>
                  <a:srgbClr val="888888"/>
                </a:solidFill>
              </a:defRPr>
            </a:lvl3pPr>
            <a:lvl4pPr indent="-228600" lvl="3" marL="1828800" rtl="0" algn="l">
              <a:lnSpc>
                <a:spcPct val="100000"/>
              </a:lnSpc>
              <a:spcBef>
                <a:spcPts val="280"/>
              </a:spcBef>
              <a:spcAft>
                <a:spcPts val="0"/>
              </a:spcAft>
              <a:buClr>
                <a:srgbClr val="888888"/>
              </a:buClr>
              <a:buSzPts val="1400"/>
              <a:buNone/>
              <a:defRPr sz="1400">
                <a:solidFill>
                  <a:srgbClr val="888888"/>
                </a:solidFill>
              </a:defRPr>
            </a:lvl4pPr>
            <a:lvl5pPr indent="-228600" lvl="4" marL="2286000" rtl="0" algn="l">
              <a:lnSpc>
                <a:spcPct val="100000"/>
              </a:lnSpc>
              <a:spcBef>
                <a:spcPts val="280"/>
              </a:spcBef>
              <a:spcAft>
                <a:spcPts val="0"/>
              </a:spcAft>
              <a:buClr>
                <a:srgbClr val="888888"/>
              </a:buClr>
              <a:buSzPts val="1400"/>
              <a:buNone/>
              <a:defRPr sz="1400">
                <a:solidFill>
                  <a:srgbClr val="888888"/>
                </a:solidFill>
              </a:defRPr>
            </a:lvl5pPr>
            <a:lvl6pPr indent="-228600" lvl="5" marL="2743200" rtl="0" algn="l">
              <a:lnSpc>
                <a:spcPct val="100000"/>
              </a:lnSpc>
              <a:spcBef>
                <a:spcPts val="280"/>
              </a:spcBef>
              <a:spcAft>
                <a:spcPts val="0"/>
              </a:spcAft>
              <a:buClr>
                <a:srgbClr val="888888"/>
              </a:buClr>
              <a:buSzPts val="1400"/>
              <a:buNone/>
              <a:defRPr sz="1400">
                <a:solidFill>
                  <a:srgbClr val="888888"/>
                </a:solidFill>
              </a:defRPr>
            </a:lvl6pPr>
            <a:lvl7pPr indent="-228600" lvl="6" marL="3200400" rtl="0" algn="l">
              <a:lnSpc>
                <a:spcPct val="100000"/>
              </a:lnSpc>
              <a:spcBef>
                <a:spcPts val="280"/>
              </a:spcBef>
              <a:spcAft>
                <a:spcPts val="0"/>
              </a:spcAft>
              <a:buClr>
                <a:srgbClr val="888888"/>
              </a:buClr>
              <a:buSzPts val="1400"/>
              <a:buNone/>
              <a:defRPr sz="1400">
                <a:solidFill>
                  <a:srgbClr val="888888"/>
                </a:solidFill>
              </a:defRPr>
            </a:lvl7pPr>
            <a:lvl8pPr indent="-228600" lvl="7" marL="3657600" rtl="0" algn="l">
              <a:lnSpc>
                <a:spcPct val="100000"/>
              </a:lnSpc>
              <a:spcBef>
                <a:spcPts val="280"/>
              </a:spcBef>
              <a:spcAft>
                <a:spcPts val="0"/>
              </a:spcAft>
              <a:buClr>
                <a:srgbClr val="888888"/>
              </a:buClr>
              <a:buSzPts val="1400"/>
              <a:buNone/>
              <a:defRPr sz="1400">
                <a:solidFill>
                  <a:srgbClr val="888888"/>
                </a:solidFill>
              </a:defRPr>
            </a:lvl8pPr>
            <a:lvl9pPr indent="-228600" lvl="8" marL="4114800" rtl="0" algn="l">
              <a:lnSpc>
                <a:spcPct val="100000"/>
              </a:lnSpc>
              <a:spcBef>
                <a:spcPts val="280"/>
              </a:spcBef>
              <a:spcAft>
                <a:spcPts val="0"/>
              </a:spcAft>
              <a:buClr>
                <a:srgbClr val="888888"/>
              </a:buClr>
              <a:buSzPts val="1400"/>
              <a:buNone/>
              <a:defRPr sz="1400">
                <a:solidFill>
                  <a:srgbClr val="888888"/>
                </a:solidFil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8" name="Shape 88"/>
        <p:cNvGrpSpPr/>
        <p:nvPr/>
      </p:nvGrpSpPr>
      <p:grpSpPr>
        <a:xfrm>
          <a:off x="0" y="0"/>
          <a:ext cx="0" cy="0"/>
          <a:chOff x="0" y="0"/>
          <a:chExt cx="0" cy="0"/>
        </a:xfrm>
      </p:grpSpPr>
      <p:sp>
        <p:nvSpPr>
          <p:cNvPr id="89" name="Google Shape;89;p19"/>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Clr>
                <a:srgbClr val="3B3C3E"/>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90" name="Google Shape;90;p19"/>
          <p:cNvSpPr txBox="1"/>
          <p:nvPr>
            <p:ph idx="1" type="body"/>
          </p:nvPr>
        </p:nvSpPr>
        <p:spPr>
          <a:xfrm>
            <a:off x="457200" y="1200151"/>
            <a:ext cx="4038600" cy="3394500"/>
          </a:xfrm>
          <a:prstGeom prst="rect">
            <a:avLst/>
          </a:prstGeom>
          <a:noFill/>
          <a:ln>
            <a:noFill/>
          </a:ln>
        </p:spPr>
        <p:txBody>
          <a:bodyPr anchorCtr="0" anchor="t" bIns="45700" lIns="91425" spcFirstLastPara="1" rIns="91425" wrap="square" tIns="45700">
            <a:noAutofit/>
          </a:bodyPr>
          <a:lstStyle>
            <a:lvl1pPr indent="-406400" lvl="0" marL="457200" rtl="0" algn="l">
              <a:lnSpc>
                <a:spcPct val="100000"/>
              </a:lnSpc>
              <a:spcBef>
                <a:spcPts val="560"/>
              </a:spcBef>
              <a:spcAft>
                <a:spcPts val="0"/>
              </a:spcAft>
              <a:buClr>
                <a:srgbClr val="3B3C3E"/>
              </a:buClr>
              <a:buSzPts val="2800"/>
              <a:buChar char="•"/>
              <a:defRPr sz="2800"/>
            </a:lvl1pPr>
            <a:lvl2pPr indent="-381000" lvl="1" marL="914400" rtl="0" algn="l">
              <a:lnSpc>
                <a:spcPct val="100000"/>
              </a:lnSpc>
              <a:spcBef>
                <a:spcPts val="480"/>
              </a:spcBef>
              <a:spcAft>
                <a:spcPts val="0"/>
              </a:spcAft>
              <a:buClr>
                <a:srgbClr val="3B3C3E"/>
              </a:buClr>
              <a:buSzPts val="2400"/>
              <a:buChar char="•"/>
              <a:defRPr sz="2400"/>
            </a:lvl2pPr>
            <a:lvl3pPr indent="-355600" lvl="2" marL="1371600" rtl="0" algn="l">
              <a:lnSpc>
                <a:spcPct val="100000"/>
              </a:lnSpc>
              <a:spcBef>
                <a:spcPts val="400"/>
              </a:spcBef>
              <a:spcAft>
                <a:spcPts val="0"/>
              </a:spcAft>
              <a:buClr>
                <a:srgbClr val="3B3C3E"/>
              </a:buClr>
              <a:buSzPts val="2000"/>
              <a:buChar char="•"/>
              <a:defRPr sz="2000"/>
            </a:lvl3pPr>
            <a:lvl4pPr indent="-342900" lvl="3" marL="1828800" rtl="0" algn="l">
              <a:lnSpc>
                <a:spcPct val="100000"/>
              </a:lnSpc>
              <a:spcBef>
                <a:spcPts val="360"/>
              </a:spcBef>
              <a:spcAft>
                <a:spcPts val="0"/>
              </a:spcAft>
              <a:buClr>
                <a:srgbClr val="3B3C3E"/>
              </a:buClr>
              <a:buSzPts val="1800"/>
              <a:buChar char="•"/>
              <a:defRPr sz="1800"/>
            </a:lvl4pPr>
            <a:lvl5pPr indent="-342900" lvl="4" marL="2286000" rtl="0" algn="l">
              <a:lnSpc>
                <a:spcPct val="100000"/>
              </a:lnSpc>
              <a:spcBef>
                <a:spcPts val="360"/>
              </a:spcBef>
              <a:spcAft>
                <a:spcPts val="0"/>
              </a:spcAft>
              <a:buClr>
                <a:srgbClr val="3B3C3E"/>
              </a:buClr>
              <a:buSzPts val="1800"/>
              <a:buChar char="•"/>
              <a:defRPr sz="1800"/>
            </a:lvl5pPr>
            <a:lvl6pPr indent="-342900" lvl="5" marL="2743200" rtl="0" algn="l">
              <a:lnSpc>
                <a:spcPct val="100000"/>
              </a:lnSpc>
              <a:spcBef>
                <a:spcPts val="360"/>
              </a:spcBef>
              <a:spcAft>
                <a:spcPts val="0"/>
              </a:spcAft>
              <a:buClr>
                <a:schemeClr val="dk1"/>
              </a:buClr>
              <a:buSzPts val="1800"/>
              <a:buChar char="•"/>
              <a:defRPr sz="1800"/>
            </a:lvl6pPr>
            <a:lvl7pPr indent="-342900" lvl="6" marL="3200400" rtl="0" algn="l">
              <a:lnSpc>
                <a:spcPct val="100000"/>
              </a:lnSpc>
              <a:spcBef>
                <a:spcPts val="360"/>
              </a:spcBef>
              <a:spcAft>
                <a:spcPts val="0"/>
              </a:spcAft>
              <a:buClr>
                <a:schemeClr val="dk1"/>
              </a:buClr>
              <a:buSzPts val="1800"/>
              <a:buChar char="•"/>
              <a:defRPr sz="1800"/>
            </a:lvl7pPr>
            <a:lvl8pPr indent="-342900" lvl="7" marL="3657600" rtl="0" algn="l">
              <a:lnSpc>
                <a:spcPct val="100000"/>
              </a:lnSpc>
              <a:spcBef>
                <a:spcPts val="360"/>
              </a:spcBef>
              <a:spcAft>
                <a:spcPts val="0"/>
              </a:spcAft>
              <a:buClr>
                <a:schemeClr val="dk1"/>
              </a:buClr>
              <a:buSzPts val="1800"/>
              <a:buChar char="•"/>
              <a:defRPr sz="1800"/>
            </a:lvl8pPr>
            <a:lvl9pPr indent="-342900" lvl="8" marL="4114800" rtl="0" algn="l">
              <a:lnSpc>
                <a:spcPct val="100000"/>
              </a:lnSpc>
              <a:spcBef>
                <a:spcPts val="360"/>
              </a:spcBef>
              <a:spcAft>
                <a:spcPts val="0"/>
              </a:spcAft>
              <a:buClr>
                <a:schemeClr val="dk1"/>
              </a:buClr>
              <a:buSzPts val="1800"/>
              <a:buChar char="•"/>
              <a:defRPr sz="1800"/>
            </a:lvl9pPr>
          </a:lstStyle>
          <a:p/>
        </p:txBody>
      </p:sp>
      <p:sp>
        <p:nvSpPr>
          <p:cNvPr id="91" name="Google Shape;91;p19"/>
          <p:cNvSpPr txBox="1"/>
          <p:nvPr>
            <p:ph idx="2" type="body"/>
          </p:nvPr>
        </p:nvSpPr>
        <p:spPr>
          <a:xfrm>
            <a:off x="4648200" y="1200151"/>
            <a:ext cx="4038600" cy="3394500"/>
          </a:xfrm>
          <a:prstGeom prst="rect">
            <a:avLst/>
          </a:prstGeom>
          <a:noFill/>
          <a:ln>
            <a:noFill/>
          </a:ln>
        </p:spPr>
        <p:txBody>
          <a:bodyPr anchorCtr="0" anchor="t" bIns="45700" lIns="91425" spcFirstLastPara="1" rIns="91425" wrap="square" tIns="45700">
            <a:noAutofit/>
          </a:bodyPr>
          <a:lstStyle>
            <a:lvl1pPr indent="-406400" lvl="0" marL="457200" rtl="0" algn="l">
              <a:lnSpc>
                <a:spcPct val="100000"/>
              </a:lnSpc>
              <a:spcBef>
                <a:spcPts val="560"/>
              </a:spcBef>
              <a:spcAft>
                <a:spcPts val="0"/>
              </a:spcAft>
              <a:buClr>
                <a:srgbClr val="3B3C3E"/>
              </a:buClr>
              <a:buSzPts val="2800"/>
              <a:buChar char="•"/>
              <a:defRPr sz="2800"/>
            </a:lvl1pPr>
            <a:lvl2pPr indent="-381000" lvl="1" marL="914400" rtl="0" algn="l">
              <a:lnSpc>
                <a:spcPct val="100000"/>
              </a:lnSpc>
              <a:spcBef>
                <a:spcPts val="480"/>
              </a:spcBef>
              <a:spcAft>
                <a:spcPts val="0"/>
              </a:spcAft>
              <a:buClr>
                <a:srgbClr val="3B3C3E"/>
              </a:buClr>
              <a:buSzPts val="2400"/>
              <a:buChar char="•"/>
              <a:defRPr sz="2400"/>
            </a:lvl2pPr>
            <a:lvl3pPr indent="-355600" lvl="2" marL="1371600" rtl="0" algn="l">
              <a:lnSpc>
                <a:spcPct val="100000"/>
              </a:lnSpc>
              <a:spcBef>
                <a:spcPts val="400"/>
              </a:spcBef>
              <a:spcAft>
                <a:spcPts val="0"/>
              </a:spcAft>
              <a:buClr>
                <a:srgbClr val="3B3C3E"/>
              </a:buClr>
              <a:buSzPts val="2000"/>
              <a:buChar char="•"/>
              <a:defRPr sz="2000"/>
            </a:lvl3pPr>
            <a:lvl4pPr indent="-342900" lvl="3" marL="1828800" rtl="0" algn="l">
              <a:lnSpc>
                <a:spcPct val="100000"/>
              </a:lnSpc>
              <a:spcBef>
                <a:spcPts val="360"/>
              </a:spcBef>
              <a:spcAft>
                <a:spcPts val="0"/>
              </a:spcAft>
              <a:buClr>
                <a:srgbClr val="3B3C3E"/>
              </a:buClr>
              <a:buSzPts val="1800"/>
              <a:buChar char="•"/>
              <a:defRPr sz="1800"/>
            </a:lvl4pPr>
            <a:lvl5pPr indent="-342900" lvl="4" marL="2286000" rtl="0" algn="l">
              <a:lnSpc>
                <a:spcPct val="100000"/>
              </a:lnSpc>
              <a:spcBef>
                <a:spcPts val="360"/>
              </a:spcBef>
              <a:spcAft>
                <a:spcPts val="0"/>
              </a:spcAft>
              <a:buClr>
                <a:srgbClr val="3B3C3E"/>
              </a:buClr>
              <a:buSzPts val="1800"/>
              <a:buChar char="•"/>
              <a:defRPr sz="1800"/>
            </a:lvl5pPr>
            <a:lvl6pPr indent="-342900" lvl="5" marL="2743200" rtl="0" algn="l">
              <a:lnSpc>
                <a:spcPct val="100000"/>
              </a:lnSpc>
              <a:spcBef>
                <a:spcPts val="360"/>
              </a:spcBef>
              <a:spcAft>
                <a:spcPts val="0"/>
              </a:spcAft>
              <a:buClr>
                <a:schemeClr val="dk1"/>
              </a:buClr>
              <a:buSzPts val="1800"/>
              <a:buChar char="•"/>
              <a:defRPr sz="1800"/>
            </a:lvl6pPr>
            <a:lvl7pPr indent="-342900" lvl="6" marL="3200400" rtl="0" algn="l">
              <a:lnSpc>
                <a:spcPct val="100000"/>
              </a:lnSpc>
              <a:spcBef>
                <a:spcPts val="360"/>
              </a:spcBef>
              <a:spcAft>
                <a:spcPts val="0"/>
              </a:spcAft>
              <a:buClr>
                <a:schemeClr val="dk1"/>
              </a:buClr>
              <a:buSzPts val="1800"/>
              <a:buChar char="•"/>
              <a:defRPr sz="1800"/>
            </a:lvl7pPr>
            <a:lvl8pPr indent="-342900" lvl="7" marL="3657600" rtl="0" algn="l">
              <a:lnSpc>
                <a:spcPct val="100000"/>
              </a:lnSpc>
              <a:spcBef>
                <a:spcPts val="360"/>
              </a:spcBef>
              <a:spcAft>
                <a:spcPts val="0"/>
              </a:spcAft>
              <a:buClr>
                <a:schemeClr val="dk1"/>
              </a:buClr>
              <a:buSzPts val="1800"/>
              <a:buChar char="•"/>
              <a:defRPr sz="1800"/>
            </a:lvl8pPr>
            <a:lvl9pPr indent="-342900" lvl="8" marL="4114800" rtl="0" algn="l">
              <a:lnSpc>
                <a:spcPct val="100000"/>
              </a:lnSpc>
              <a:spcBef>
                <a:spcPts val="360"/>
              </a:spcBef>
              <a:spcAft>
                <a:spcPts val="0"/>
              </a:spcAft>
              <a:buClr>
                <a:schemeClr val="dk1"/>
              </a:buClr>
              <a:buSzPts val="1800"/>
              <a:buChar char="•"/>
              <a:defRPr sz="1800"/>
            </a:lvl9pPr>
          </a:lstStyle>
          <a:p/>
        </p:txBody>
      </p:sp>
      <p:sp>
        <p:nvSpPr>
          <p:cNvPr id="92" name="Google Shape;92;p19"/>
          <p:cNvSpPr txBox="1"/>
          <p:nvPr>
            <p:ph idx="10" type="dt"/>
          </p:nvPr>
        </p:nvSpPr>
        <p:spPr>
          <a:xfrm>
            <a:off x="457203" y="4767264"/>
            <a:ext cx="1310700" cy="2739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93" name="Google Shape;93;p19"/>
          <p:cNvSpPr txBox="1"/>
          <p:nvPr>
            <p:ph idx="11" type="ftr"/>
          </p:nvPr>
        </p:nvSpPr>
        <p:spPr>
          <a:xfrm>
            <a:off x="1767809" y="4767264"/>
            <a:ext cx="2895600" cy="2739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94" name="Google Shape;94;p19"/>
          <p:cNvSpPr txBox="1"/>
          <p:nvPr>
            <p:ph idx="12" type="sldNum"/>
          </p:nvPr>
        </p:nvSpPr>
        <p:spPr>
          <a:xfrm>
            <a:off x="4667371" y="4767264"/>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95" name="Shape 95"/>
        <p:cNvGrpSpPr/>
        <p:nvPr/>
      </p:nvGrpSpPr>
      <p:grpSpPr>
        <a:xfrm>
          <a:off x="0" y="0"/>
          <a:ext cx="0" cy="0"/>
          <a:chOff x="0" y="0"/>
          <a:chExt cx="0" cy="0"/>
        </a:xfrm>
      </p:grpSpPr>
      <p:sp>
        <p:nvSpPr>
          <p:cNvPr id="96" name="Google Shape;96;p20"/>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Clr>
                <a:srgbClr val="3B3C3E"/>
              </a:buClr>
              <a:buSzPts val="4400"/>
              <a:buFont typeface="Arial"/>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97" name="Google Shape;97;p20"/>
          <p:cNvSpPr txBox="1"/>
          <p:nvPr>
            <p:ph idx="1" type="body"/>
          </p:nvPr>
        </p:nvSpPr>
        <p:spPr>
          <a:xfrm>
            <a:off x="457200" y="1151335"/>
            <a:ext cx="4040100" cy="479700"/>
          </a:xfrm>
          <a:prstGeom prst="rect">
            <a:avLst/>
          </a:prstGeom>
          <a:noFill/>
          <a:ln>
            <a:noFill/>
          </a:ln>
        </p:spPr>
        <p:txBody>
          <a:bodyPr anchorCtr="0" anchor="b" bIns="45700" lIns="91425" spcFirstLastPara="1" rIns="91425" wrap="square" tIns="45700">
            <a:noAutofit/>
          </a:bodyPr>
          <a:lstStyle>
            <a:lvl1pPr indent="-228600" lvl="0" marL="457200" rtl="0" algn="l">
              <a:lnSpc>
                <a:spcPct val="100000"/>
              </a:lnSpc>
              <a:spcBef>
                <a:spcPts val="480"/>
              </a:spcBef>
              <a:spcAft>
                <a:spcPts val="0"/>
              </a:spcAft>
              <a:buClr>
                <a:srgbClr val="3B3C3E"/>
              </a:buClr>
              <a:buSzPts val="2400"/>
              <a:buNone/>
              <a:defRPr b="1" sz="2400"/>
            </a:lvl1pPr>
            <a:lvl2pPr indent="-228600" lvl="1" marL="914400" rtl="0" algn="l">
              <a:lnSpc>
                <a:spcPct val="100000"/>
              </a:lnSpc>
              <a:spcBef>
                <a:spcPts val="400"/>
              </a:spcBef>
              <a:spcAft>
                <a:spcPts val="0"/>
              </a:spcAft>
              <a:buClr>
                <a:srgbClr val="3B3C3E"/>
              </a:buClr>
              <a:buSzPts val="2000"/>
              <a:buNone/>
              <a:defRPr b="1" sz="2000"/>
            </a:lvl2pPr>
            <a:lvl3pPr indent="-228600" lvl="2" marL="1371600" rtl="0" algn="l">
              <a:lnSpc>
                <a:spcPct val="100000"/>
              </a:lnSpc>
              <a:spcBef>
                <a:spcPts val="360"/>
              </a:spcBef>
              <a:spcAft>
                <a:spcPts val="0"/>
              </a:spcAft>
              <a:buClr>
                <a:srgbClr val="3B3C3E"/>
              </a:buClr>
              <a:buSzPts val="1800"/>
              <a:buNone/>
              <a:defRPr b="1" sz="1800"/>
            </a:lvl3pPr>
            <a:lvl4pPr indent="-228600" lvl="3" marL="1828800" rtl="0" algn="l">
              <a:lnSpc>
                <a:spcPct val="100000"/>
              </a:lnSpc>
              <a:spcBef>
                <a:spcPts val="320"/>
              </a:spcBef>
              <a:spcAft>
                <a:spcPts val="0"/>
              </a:spcAft>
              <a:buClr>
                <a:srgbClr val="3B3C3E"/>
              </a:buClr>
              <a:buSzPts val="1600"/>
              <a:buNone/>
              <a:defRPr b="1" sz="1600"/>
            </a:lvl4pPr>
            <a:lvl5pPr indent="-228600" lvl="4" marL="2286000" rtl="0" algn="l">
              <a:lnSpc>
                <a:spcPct val="100000"/>
              </a:lnSpc>
              <a:spcBef>
                <a:spcPts val="320"/>
              </a:spcBef>
              <a:spcAft>
                <a:spcPts val="0"/>
              </a:spcAft>
              <a:buClr>
                <a:srgbClr val="3B3C3E"/>
              </a:buClr>
              <a:buSzPts val="1600"/>
              <a:buNone/>
              <a:defRPr b="1" sz="1600"/>
            </a:lvl5pPr>
            <a:lvl6pPr indent="-228600" lvl="5" marL="2743200" rtl="0" algn="l">
              <a:lnSpc>
                <a:spcPct val="100000"/>
              </a:lnSpc>
              <a:spcBef>
                <a:spcPts val="320"/>
              </a:spcBef>
              <a:spcAft>
                <a:spcPts val="0"/>
              </a:spcAft>
              <a:buClr>
                <a:schemeClr val="dk1"/>
              </a:buClr>
              <a:buSzPts val="1600"/>
              <a:buNone/>
              <a:defRPr b="1" sz="1600"/>
            </a:lvl6pPr>
            <a:lvl7pPr indent="-228600" lvl="6" marL="3200400" rtl="0" algn="l">
              <a:lnSpc>
                <a:spcPct val="100000"/>
              </a:lnSpc>
              <a:spcBef>
                <a:spcPts val="320"/>
              </a:spcBef>
              <a:spcAft>
                <a:spcPts val="0"/>
              </a:spcAft>
              <a:buClr>
                <a:schemeClr val="dk1"/>
              </a:buClr>
              <a:buSzPts val="1600"/>
              <a:buNone/>
              <a:defRPr b="1" sz="1600"/>
            </a:lvl7pPr>
            <a:lvl8pPr indent="-228600" lvl="7" marL="3657600" rtl="0" algn="l">
              <a:lnSpc>
                <a:spcPct val="100000"/>
              </a:lnSpc>
              <a:spcBef>
                <a:spcPts val="320"/>
              </a:spcBef>
              <a:spcAft>
                <a:spcPts val="0"/>
              </a:spcAft>
              <a:buClr>
                <a:schemeClr val="dk1"/>
              </a:buClr>
              <a:buSzPts val="1600"/>
              <a:buNone/>
              <a:defRPr b="1" sz="1600"/>
            </a:lvl8pPr>
            <a:lvl9pPr indent="-228600" lvl="8" marL="4114800" rtl="0" algn="l">
              <a:lnSpc>
                <a:spcPct val="100000"/>
              </a:lnSpc>
              <a:spcBef>
                <a:spcPts val="320"/>
              </a:spcBef>
              <a:spcAft>
                <a:spcPts val="0"/>
              </a:spcAft>
              <a:buClr>
                <a:schemeClr val="dk1"/>
              </a:buClr>
              <a:buSzPts val="1600"/>
              <a:buNone/>
              <a:defRPr b="1" sz="1600"/>
            </a:lvl9pPr>
          </a:lstStyle>
          <a:p/>
        </p:txBody>
      </p:sp>
      <p:sp>
        <p:nvSpPr>
          <p:cNvPr id="98" name="Google Shape;98;p20"/>
          <p:cNvSpPr txBox="1"/>
          <p:nvPr>
            <p:ph idx="2" type="body"/>
          </p:nvPr>
        </p:nvSpPr>
        <p:spPr>
          <a:xfrm>
            <a:off x="457200" y="1631156"/>
            <a:ext cx="4040100" cy="2963400"/>
          </a:xfrm>
          <a:prstGeom prst="rect">
            <a:avLst/>
          </a:prstGeom>
          <a:noFill/>
          <a:ln>
            <a:noFill/>
          </a:ln>
        </p:spPr>
        <p:txBody>
          <a:bodyPr anchorCtr="0" anchor="t" bIns="45700" lIns="91425" spcFirstLastPara="1" rIns="91425" wrap="square" tIns="45700">
            <a:noAutofit/>
          </a:bodyPr>
          <a:lstStyle>
            <a:lvl1pPr indent="-381000" lvl="0" marL="457200" rtl="0" algn="l">
              <a:lnSpc>
                <a:spcPct val="100000"/>
              </a:lnSpc>
              <a:spcBef>
                <a:spcPts val="480"/>
              </a:spcBef>
              <a:spcAft>
                <a:spcPts val="0"/>
              </a:spcAft>
              <a:buClr>
                <a:srgbClr val="3B3C3E"/>
              </a:buClr>
              <a:buSzPts val="2400"/>
              <a:buChar char="•"/>
              <a:defRPr sz="2400"/>
            </a:lvl1pPr>
            <a:lvl2pPr indent="-355600" lvl="1" marL="914400" rtl="0" algn="l">
              <a:lnSpc>
                <a:spcPct val="100000"/>
              </a:lnSpc>
              <a:spcBef>
                <a:spcPts val="400"/>
              </a:spcBef>
              <a:spcAft>
                <a:spcPts val="0"/>
              </a:spcAft>
              <a:buClr>
                <a:srgbClr val="3B3C3E"/>
              </a:buClr>
              <a:buSzPts val="2000"/>
              <a:buChar char="•"/>
              <a:defRPr sz="2000"/>
            </a:lvl2pPr>
            <a:lvl3pPr indent="-342900" lvl="2" marL="1371600" rtl="0" algn="l">
              <a:lnSpc>
                <a:spcPct val="100000"/>
              </a:lnSpc>
              <a:spcBef>
                <a:spcPts val="360"/>
              </a:spcBef>
              <a:spcAft>
                <a:spcPts val="0"/>
              </a:spcAft>
              <a:buClr>
                <a:srgbClr val="3B3C3E"/>
              </a:buClr>
              <a:buSzPts val="1800"/>
              <a:buChar char="•"/>
              <a:defRPr sz="1800"/>
            </a:lvl3pPr>
            <a:lvl4pPr indent="-330200" lvl="3" marL="1828800" rtl="0" algn="l">
              <a:lnSpc>
                <a:spcPct val="100000"/>
              </a:lnSpc>
              <a:spcBef>
                <a:spcPts val="320"/>
              </a:spcBef>
              <a:spcAft>
                <a:spcPts val="0"/>
              </a:spcAft>
              <a:buClr>
                <a:srgbClr val="3B3C3E"/>
              </a:buClr>
              <a:buSzPts val="1600"/>
              <a:buChar char="•"/>
              <a:defRPr sz="1600"/>
            </a:lvl4pPr>
            <a:lvl5pPr indent="-330200" lvl="4" marL="2286000" rtl="0" algn="l">
              <a:lnSpc>
                <a:spcPct val="100000"/>
              </a:lnSpc>
              <a:spcBef>
                <a:spcPts val="320"/>
              </a:spcBef>
              <a:spcAft>
                <a:spcPts val="0"/>
              </a:spcAft>
              <a:buClr>
                <a:srgbClr val="3B3C3E"/>
              </a:buClr>
              <a:buSzPts val="1600"/>
              <a:buChar char="•"/>
              <a:defRPr sz="1600"/>
            </a:lvl5pPr>
            <a:lvl6pPr indent="-330200" lvl="5" marL="2743200" rtl="0" algn="l">
              <a:lnSpc>
                <a:spcPct val="100000"/>
              </a:lnSpc>
              <a:spcBef>
                <a:spcPts val="320"/>
              </a:spcBef>
              <a:spcAft>
                <a:spcPts val="0"/>
              </a:spcAft>
              <a:buClr>
                <a:schemeClr val="dk1"/>
              </a:buClr>
              <a:buSzPts val="1600"/>
              <a:buChar char="•"/>
              <a:defRPr sz="1600"/>
            </a:lvl6pPr>
            <a:lvl7pPr indent="-330200" lvl="6" marL="3200400" rtl="0" algn="l">
              <a:lnSpc>
                <a:spcPct val="100000"/>
              </a:lnSpc>
              <a:spcBef>
                <a:spcPts val="320"/>
              </a:spcBef>
              <a:spcAft>
                <a:spcPts val="0"/>
              </a:spcAft>
              <a:buClr>
                <a:schemeClr val="dk1"/>
              </a:buClr>
              <a:buSzPts val="1600"/>
              <a:buChar char="•"/>
              <a:defRPr sz="1600"/>
            </a:lvl7pPr>
            <a:lvl8pPr indent="-330200" lvl="7" marL="3657600" rtl="0" algn="l">
              <a:lnSpc>
                <a:spcPct val="100000"/>
              </a:lnSpc>
              <a:spcBef>
                <a:spcPts val="320"/>
              </a:spcBef>
              <a:spcAft>
                <a:spcPts val="0"/>
              </a:spcAft>
              <a:buClr>
                <a:schemeClr val="dk1"/>
              </a:buClr>
              <a:buSzPts val="1600"/>
              <a:buChar char="•"/>
              <a:defRPr sz="1600"/>
            </a:lvl8pPr>
            <a:lvl9pPr indent="-330200" lvl="8" marL="4114800" rtl="0" algn="l">
              <a:lnSpc>
                <a:spcPct val="100000"/>
              </a:lnSpc>
              <a:spcBef>
                <a:spcPts val="320"/>
              </a:spcBef>
              <a:spcAft>
                <a:spcPts val="0"/>
              </a:spcAft>
              <a:buClr>
                <a:schemeClr val="dk1"/>
              </a:buClr>
              <a:buSzPts val="1600"/>
              <a:buChar char="•"/>
              <a:defRPr sz="1600"/>
            </a:lvl9pPr>
          </a:lstStyle>
          <a:p/>
        </p:txBody>
      </p:sp>
      <p:sp>
        <p:nvSpPr>
          <p:cNvPr id="99" name="Google Shape;99;p20"/>
          <p:cNvSpPr txBox="1"/>
          <p:nvPr>
            <p:ph idx="3" type="body"/>
          </p:nvPr>
        </p:nvSpPr>
        <p:spPr>
          <a:xfrm>
            <a:off x="4645028" y="1151335"/>
            <a:ext cx="4041900" cy="479700"/>
          </a:xfrm>
          <a:prstGeom prst="rect">
            <a:avLst/>
          </a:prstGeom>
          <a:noFill/>
          <a:ln>
            <a:noFill/>
          </a:ln>
        </p:spPr>
        <p:txBody>
          <a:bodyPr anchorCtr="0" anchor="b" bIns="45700" lIns="91425" spcFirstLastPara="1" rIns="91425" wrap="square" tIns="45700">
            <a:noAutofit/>
          </a:bodyPr>
          <a:lstStyle>
            <a:lvl1pPr indent="-228600" lvl="0" marL="457200" rtl="0" algn="l">
              <a:lnSpc>
                <a:spcPct val="100000"/>
              </a:lnSpc>
              <a:spcBef>
                <a:spcPts val="480"/>
              </a:spcBef>
              <a:spcAft>
                <a:spcPts val="0"/>
              </a:spcAft>
              <a:buClr>
                <a:srgbClr val="3B3C3E"/>
              </a:buClr>
              <a:buSzPts val="2400"/>
              <a:buNone/>
              <a:defRPr b="1" sz="2400"/>
            </a:lvl1pPr>
            <a:lvl2pPr indent="-228600" lvl="1" marL="914400" rtl="0" algn="l">
              <a:lnSpc>
                <a:spcPct val="100000"/>
              </a:lnSpc>
              <a:spcBef>
                <a:spcPts val="400"/>
              </a:spcBef>
              <a:spcAft>
                <a:spcPts val="0"/>
              </a:spcAft>
              <a:buClr>
                <a:srgbClr val="3B3C3E"/>
              </a:buClr>
              <a:buSzPts val="2000"/>
              <a:buNone/>
              <a:defRPr b="1" sz="2000"/>
            </a:lvl2pPr>
            <a:lvl3pPr indent="-228600" lvl="2" marL="1371600" rtl="0" algn="l">
              <a:lnSpc>
                <a:spcPct val="100000"/>
              </a:lnSpc>
              <a:spcBef>
                <a:spcPts val="360"/>
              </a:spcBef>
              <a:spcAft>
                <a:spcPts val="0"/>
              </a:spcAft>
              <a:buClr>
                <a:srgbClr val="3B3C3E"/>
              </a:buClr>
              <a:buSzPts val="1800"/>
              <a:buNone/>
              <a:defRPr b="1" sz="1800"/>
            </a:lvl3pPr>
            <a:lvl4pPr indent="-228600" lvl="3" marL="1828800" rtl="0" algn="l">
              <a:lnSpc>
                <a:spcPct val="100000"/>
              </a:lnSpc>
              <a:spcBef>
                <a:spcPts val="320"/>
              </a:spcBef>
              <a:spcAft>
                <a:spcPts val="0"/>
              </a:spcAft>
              <a:buClr>
                <a:srgbClr val="3B3C3E"/>
              </a:buClr>
              <a:buSzPts val="1600"/>
              <a:buNone/>
              <a:defRPr b="1" sz="1600"/>
            </a:lvl4pPr>
            <a:lvl5pPr indent="-228600" lvl="4" marL="2286000" rtl="0" algn="l">
              <a:lnSpc>
                <a:spcPct val="100000"/>
              </a:lnSpc>
              <a:spcBef>
                <a:spcPts val="320"/>
              </a:spcBef>
              <a:spcAft>
                <a:spcPts val="0"/>
              </a:spcAft>
              <a:buClr>
                <a:srgbClr val="3B3C3E"/>
              </a:buClr>
              <a:buSzPts val="1600"/>
              <a:buNone/>
              <a:defRPr b="1" sz="1600"/>
            </a:lvl5pPr>
            <a:lvl6pPr indent="-228600" lvl="5" marL="2743200" rtl="0" algn="l">
              <a:lnSpc>
                <a:spcPct val="100000"/>
              </a:lnSpc>
              <a:spcBef>
                <a:spcPts val="320"/>
              </a:spcBef>
              <a:spcAft>
                <a:spcPts val="0"/>
              </a:spcAft>
              <a:buClr>
                <a:schemeClr val="dk1"/>
              </a:buClr>
              <a:buSzPts val="1600"/>
              <a:buNone/>
              <a:defRPr b="1" sz="1600"/>
            </a:lvl6pPr>
            <a:lvl7pPr indent="-228600" lvl="6" marL="3200400" rtl="0" algn="l">
              <a:lnSpc>
                <a:spcPct val="100000"/>
              </a:lnSpc>
              <a:spcBef>
                <a:spcPts val="320"/>
              </a:spcBef>
              <a:spcAft>
                <a:spcPts val="0"/>
              </a:spcAft>
              <a:buClr>
                <a:schemeClr val="dk1"/>
              </a:buClr>
              <a:buSzPts val="1600"/>
              <a:buNone/>
              <a:defRPr b="1" sz="1600"/>
            </a:lvl7pPr>
            <a:lvl8pPr indent="-228600" lvl="7" marL="3657600" rtl="0" algn="l">
              <a:lnSpc>
                <a:spcPct val="100000"/>
              </a:lnSpc>
              <a:spcBef>
                <a:spcPts val="320"/>
              </a:spcBef>
              <a:spcAft>
                <a:spcPts val="0"/>
              </a:spcAft>
              <a:buClr>
                <a:schemeClr val="dk1"/>
              </a:buClr>
              <a:buSzPts val="1600"/>
              <a:buNone/>
              <a:defRPr b="1" sz="1600"/>
            </a:lvl8pPr>
            <a:lvl9pPr indent="-228600" lvl="8" marL="4114800" rtl="0" algn="l">
              <a:lnSpc>
                <a:spcPct val="100000"/>
              </a:lnSpc>
              <a:spcBef>
                <a:spcPts val="320"/>
              </a:spcBef>
              <a:spcAft>
                <a:spcPts val="0"/>
              </a:spcAft>
              <a:buClr>
                <a:schemeClr val="dk1"/>
              </a:buClr>
              <a:buSzPts val="1600"/>
              <a:buNone/>
              <a:defRPr b="1" sz="1600"/>
            </a:lvl9pPr>
          </a:lstStyle>
          <a:p/>
        </p:txBody>
      </p:sp>
      <p:sp>
        <p:nvSpPr>
          <p:cNvPr id="100" name="Google Shape;100;p20"/>
          <p:cNvSpPr txBox="1"/>
          <p:nvPr>
            <p:ph idx="4" type="body"/>
          </p:nvPr>
        </p:nvSpPr>
        <p:spPr>
          <a:xfrm>
            <a:off x="4645028" y="1631156"/>
            <a:ext cx="4041900" cy="2963400"/>
          </a:xfrm>
          <a:prstGeom prst="rect">
            <a:avLst/>
          </a:prstGeom>
          <a:noFill/>
          <a:ln>
            <a:noFill/>
          </a:ln>
        </p:spPr>
        <p:txBody>
          <a:bodyPr anchorCtr="0" anchor="t" bIns="45700" lIns="91425" spcFirstLastPara="1" rIns="91425" wrap="square" tIns="45700">
            <a:noAutofit/>
          </a:bodyPr>
          <a:lstStyle>
            <a:lvl1pPr indent="-381000" lvl="0" marL="457200" rtl="0" algn="l">
              <a:lnSpc>
                <a:spcPct val="100000"/>
              </a:lnSpc>
              <a:spcBef>
                <a:spcPts val="480"/>
              </a:spcBef>
              <a:spcAft>
                <a:spcPts val="0"/>
              </a:spcAft>
              <a:buClr>
                <a:srgbClr val="3B3C3E"/>
              </a:buClr>
              <a:buSzPts val="2400"/>
              <a:buChar char="•"/>
              <a:defRPr sz="2400"/>
            </a:lvl1pPr>
            <a:lvl2pPr indent="-355600" lvl="1" marL="914400" rtl="0" algn="l">
              <a:lnSpc>
                <a:spcPct val="100000"/>
              </a:lnSpc>
              <a:spcBef>
                <a:spcPts val="400"/>
              </a:spcBef>
              <a:spcAft>
                <a:spcPts val="0"/>
              </a:spcAft>
              <a:buClr>
                <a:srgbClr val="3B3C3E"/>
              </a:buClr>
              <a:buSzPts val="2000"/>
              <a:buChar char="•"/>
              <a:defRPr sz="2000"/>
            </a:lvl2pPr>
            <a:lvl3pPr indent="-342900" lvl="2" marL="1371600" rtl="0" algn="l">
              <a:lnSpc>
                <a:spcPct val="100000"/>
              </a:lnSpc>
              <a:spcBef>
                <a:spcPts val="360"/>
              </a:spcBef>
              <a:spcAft>
                <a:spcPts val="0"/>
              </a:spcAft>
              <a:buClr>
                <a:srgbClr val="3B3C3E"/>
              </a:buClr>
              <a:buSzPts val="1800"/>
              <a:buChar char="•"/>
              <a:defRPr sz="1800"/>
            </a:lvl3pPr>
            <a:lvl4pPr indent="-330200" lvl="3" marL="1828800" rtl="0" algn="l">
              <a:lnSpc>
                <a:spcPct val="100000"/>
              </a:lnSpc>
              <a:spcBef>
                <a:spcPts val="320"/>
              </a:spcBef>
              <a:spcAft>
                <a:spcPts val="0"/>
              </a:spcAft>
              <a:buClr>
                <a:srgbClr val="3B3C3E"/>
              </a:buClr>
              <a:buSzPts val="1600"/>
              <a:buChar char="•"/>
              <a:defRPr sz="1600"/>
            </a:lvl4pPr>
            <a:lvl5pPr indent="-330200" lvl="4" marL="2286000" rtl="0" algn="l">
              <a:lnSpc>
                <a:spcPct val="100000"/>
              </a:lnSpc>
              <a:spcBef>
                <a:spcPts val="320"/>
              </a:spcBef>
              <a:spcAft>
                <a:spcPts val="0"/>
              </a:spcAft>
              <a:buClr>
                <a:srgbClr val="3B3C3E"/>
              </a:buClr>
              <a:buSzPts val="1600"/>
              <a:buChar char="•"/>
              <a:defRPr sz="1600"/>
            </a:lvl5pPr>
            <a:lvl6pPr indent="-330200" lvl="5" marL="2743200" rtl="0" algn="l">
              <a:lnSpc>
                <a:spcPct val="100000"/>
              </a:lnSpc>
              <a:spcBef>
                <a:spcPts val="320"/>
              </a:spcBef>
              <a:spcAft>
                <a:spcPts val="0"/>
              </a:spcAft>
              <a:buClr>
                <a:schemeClr val="dk1"/>
              </a:buClr>
              <a:buSzPts val="1600"/>
              <a:buChar char="•"/>
              <a:defRPr sz="1600"/>
            </a:lvl6pPr>
            <a:lvl7pPr indent="-330200" lvl="6" marL="3200400" rtl="0" algn="l">
              <a:lnSpc>
                <a:spcPct val="100000"/>
              </a:lnSpc>
              <a:spcBef>
                <a:spcPts val="320"/>
              </a:spcBef>
              <a:spcAft>
                <a:spcPts val="0"/>
              </a:spcAft>
              <a:buClr>
                <a:schemeClr val="dk1"/>
              </a:buClr>
              <a:buSzPts val="1600"/>
              <a:buChar char="•"/>
              <a:defRPr sz="1600"/>
            </a:lvl7pPr>
            <a:lvl8pPr indent="-330200" lvl="7" marL="3657600" rtl="0" algn="l">
              <a:lnSpc>
                <a:spcPct val="100000"/>
              </a:lnSpc>
              <a:spcBef>
                <a:spcPts val="320"/>
              </a:spcBef>
              <a:spcAft>
                <a:spcPts val="0"/>
              </a:spcAft>
              <a:buClr>
                <a:schemeClr val="dk1"/>
              </a:buClr>
              <a:buSzPts val="1600"/>
              <a:buChar char="•"/>
              <a:defRPr sz="1600"/>
            </a:lvl8pPr>
            <a:lvl9pPr indent="-330200" lvl="8" marL="4114800" rtl="0" algn="l">
              <a:lnSpc>
                <a:spcPct val="100000"/>
              </a:lnSpc>
              <a:spcBef>
                <a:spcPts val="320"/>
              </a:spcBef>
              <a:spcAft>
                <a:spcPts val="0"/>
              </a:spcAft>
              <a:buClr>
                <a:schemeClr val="dk1"/>
              </a:buClr>
              <a:buSzPts val="1600"/>
              <a:buChar char="•"/>
              <a:defRPr sz="1600"/>
            </a:lvl9pPr>
          </a:lstStyle>
          <a:p/>
        </p:txBody>
      </p:sp>
      <p:sp>
        <p:nvSpPr>
          <p:cNvPr id="101" name="Google Shape;101;p20"/>
          <p:cNvSpPr txBox="1"/>
          <p:nvPr>
            <p:ph idx="10" type="dt"/>
          </p:nvPr>
        </p:nvSpPr>
        <p:spPr>
          <a:xfrm>
            <a:off x="457203" y="4767264"/>
            <a:ext cx="1310700" cy="2739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02" name="Google Shape;102;p20"/>
          <p:cNvSpPr txBox="1"/>
          <p:nvPr>
            <p:ph idx="11" type="ftr"/>
          </p:nvPr>
        </p:nvSpPr>
        <p:spPr>
          <a:xfrm>
            <a:off x="1767809" y="4767264"/>
            <a:ext cx="2895600" cy="2739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03" name="Google Shape;103;p20"/>
          <p:cNvSpPr txBox="1"/>
          <p:nvPr>
            <p:ph idx="12" type="sldNum"/>
          </p:nvPr>
        </p:nvSpPr>
        <p:spPr>
          <a:xfrm>
            <a:off x="4667371" y="4767264"/>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4" name="Shape 104"/>
        <p:cNvGrpSpPr/>
        <p:nvPr/>
      </p:nvGrpSpPr>
      <p:grpSpPr>
        <a:xfrm>
          <a:off x="0" y="0"/>
          <a:ext cx="0" cy="0"/>
          <a:chOff x="0" y="0"/>
          <a:chExt cx="0" cy="0"/>
        </a:xfrm>
      </p:grpSpPr>
      <p:sp>
        <p:nvSpPr>
          <p:cNvPr id="105" name="Google Shape;105;p21"/>
          <p:cNvSpPr txBox="1"/>
          <p:nvPr>
            <p:ph idx="10" type="dt"/>
          </p:nvPr>
        </p:nvSpPr>
        <p:spPr>
          <a:xfrm>
            <a:off x="457203" y="4767264"/>
            <a:ext cx="1310700" cy="2739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06" name="Google Shape;106;p21"/>
          <p:cNvSpPr txBox="1"/>
          <p:nvPr>
            <p:ph idx="11" type="ftr"/>
          </p:nvPr>
        </p:nvSpPr>
        <p:spPr>
          <a:xfrm>
            <a:off x="1767809" y="4767264"/>
            <a:ext cx="2895600" cy="2739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07" name="Google Shape;107;p21"/>
          <p:cNvSpPr txBox="1"/>
          <p:nvPr>
            <p:ph idx="12" type="sldNum"/>
          </p:nvPr>
        </p:nvSpPr>
        <p:spPr>
          <a:xfrm>
            <a:off x="4667371" y="4767264"/>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theme" Target="../theme/theme1.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7" name="Shape 57"/>
        <p:cNvGrpSpPr/>
        <p:nvPr/>
      </p:nvGrpSpPr>
      <p:grpSpPr>
        <a:xfrm>
          <a:off x="0" y="0"/>
          <a:ext cx="0" cy="0"/>
          <a:chOff x="0" y="0"/>
          <a:chExt cx="0" cy="0"/>
        </a:xfrm>
      </p:grpSpPr>
      <p:sp>
        <p:nvSpPr>
          <p:cNvPr id="58" name="Google Shape;58;p14"/>
          <p:cNvSpPr/>
          <p:nvPr/>
        </p:nvSpPr>
        <p:spPr>
          <a:xfrm>
            <a:off x="0" y="4637997"/>
            <a:ext cx="9144000" cy="505500"/>
          </a:xfrm>
          <a:prstGeom prst="rect">
            <a:avLst/>
          </a:prstGeom>
          <a:solidFill>
            <a:srgbClr val="FF82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9" name="Google Shape;59;p14"/>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3B3C3E"/>
              </a:buClr>
              <a:buSzPts val="4400"/>
              <a:buFont typeface="Arial"/>
              <a:buNone/>
              <a:defRPr b="1" i="0" sz="4400" u="none" cap="none" strike="noStrike">
                <a:solidFill>
                  <a:srgbClr val="3B3C3E"/>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60" name="Google Shape;60;p14"/>
          <p:cNvSpPr txBox="1"/>
          <p:nvPr>
            <p:ph idx="1" type="body"/>
          </p:nvPr>
        </p:nvSpPr>
        <p:spPr>
          <a:xfrm>
            <a:off x="457200" y="1200151"/>
            <a:ext cx="8229600" cy="3394500"/>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rgbClr val="3B3C3E"/>
              </a:buClr>
              <a:buSzPts val="3200"/>
              <a:buFont typeface="Arial"/>
              <a:buChar char="•"/>
              <a:defRPr b="0" i="0" sz="3200" u="none" cap="none" strike="noStrike">
                <a:solidFill>
                  <a:srgbClr val="3B3C3E"/>
                </a:solidFill>
                <a:latin typeface="Arial"/>
                <a:ea typeface="Arial"/>
                <a:cs typeface="Arial"/>
                <a:sym typeface="Arial"/>
              </a:defRPr>
            </a:lvl1pPr>
            <a:lvl2pPr indent="-406400" lvl="1" marL="914400" marR="0" rtl="0" algn="l">
              <a:lnSpc>
                <a:spcPct val="100000"/>
              </a:lnSpc>
              <a:spcBef>
                <a:spcPts val="560"/>
              </a:spcBef>
              <a:spcAft>
                <a:spcPts val="0"/>
              </a:spcAft>
              <a:buClr>
                <a:srgbClr val="3B3C3E"/>
              </a:buClr>
              <a:buSzPts val="2800"/>
              <a:buFont typeface="Arial"/>
              <a:buChar char="•"/>
              <a:defRPr b="0" i="0" sz="2800" u="none" cap="none" strike="noStrike">
                <a:solidFill>
                  <a:srgbClr val="3B3C3E"/>
                </a:solidFill>
                <a:latin typeface="Arial"/>
                <a:ea typeface="Arial"/>
                <a:cs typeface="Arial"/>
                <a:sym typeface="Arial"/>
              </a:defRPr>
            </a:lvl2pPr>
            <a:lvl3pPr indent="-381000" lvl="2" marL="1371600" marR="0" rtl="0" algn="l">
              <a:lnSpc>
                <a:spcPct val="100000"/>
              </a:lnSpc>
              <a:spcBef>
                <a:spcPts val="480"/>
              </a:spcBef>
              <a:spcAft>
                <a:spcPts val="0"/>
              </a:spcAft>
              <a:buClr>
                <a:srgbClr val="3B3C3E"/>
              </a:buClr>
              <a:buSzPts val="2400"/>
              <a:buFont typeface="Arial"/>
              <a:buChar char="•"/>
              <a:defRPr b="0" i="0" sz="2400" u="none" cap="none" strike="noStrike">
                <a:solidFill>
                  <a:srgbClr val="3B3C3E"/>
                </a:solidFill>
                <a:latin typeface="Arial"/>
                <a:ea typeface="Arial"/>
                <a:cs typeface="Arial"/>
                <a:sym typeface="Arial"/>
              </a:defRPr>
            </a:lvl3pPr>
            <a:lvl4pPr indent="-355600" lvl="3" marL="1828800" marR="0" rtl="0" algn="l">
              <a:lnSpc>
                <a:spcPct val="100000"/>
              </a:lnSpc>
              <a:spcBef>
                <a:spcPts val="400"/>
              </a:spcBef>
              <a:spcAft>
                <a:spcPts val="0"/>
              </a:spcAft>
              <a:buClr>
                <a:srgbClr val="3B3C3E"/>
              </a:buClr>
              <a:buSzPts val="2000"/>
              <a:buFont typeface="Arial"/>
              <a:buChar char="•"/>
              <a:defRPr b="0" i="0" sz="2000" u="none" cap="none" strike="noStrike">
                <a:solidFill>
                  <a:srgbClr val="3B3C3E"/>
                </a:solidFill>
                <a:latin typeface="Arial"/>
                <a:ea typeface="Arial"/>
                <a:cs typeface="Arial"/>
                <a:sym typeface="Arial"/>
              </a:defRPr>
            </a:lvl4pPr>
            <a:lvl5pPr indent="-355600" lvl="4" marL="2286000" marR="0" rtl="0" algn="l">
              <a:lnSpc>
                <a:spcPct val="100000"/>
              </a:lnSpc>
              <a:spcBef>
                <a:spcPts val="400"/>
              </a:spcBef>
              <a:spcAft>
                <a:spcPts val="0"/>
              </a:spcAft>
              <a:buClr>
                <a:srgbClr val="3B3C3E"/>
              </a:buClr>
              <a:buSzPts val="2000"/>
              <a:buFont typeface="Arial"/>
              <a:buChar char="•"/>
              <a:defRPr b="0" i="0" sz="2000" u="none" cap="none" strike="noStrike">
                <a:solidFill>
                  <a:srgbClr val="3B3C3E"/>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61" name="Google Shape;61;p14"/>
          <p:cNvSpPr txBox="1"/>
          <p:nvPr>
            <p:ph idx="10" type="dt"/>
          </p:nvPr>
        </p:nvSpPr>
        <p:spPr>
          <a:xfrm>
            <a:off x="457203" y="4767264"/>
            <a:ext cx="1310700" cy="273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0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62" name="Google Shape;62;p14"/>
          <p:cNvSpPr txBox="1"/>
          <p:nvPr>
            <p:ph idx="11" type="ftr"/>
          </p:nvPr>
        </p:nvSpPr>
        <p:spPr>
          <a:xfrm>
            <a:off x="1767809" y="4767264"/>
            <a:ext cx="2895600" cy="2739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0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63" name="Google Shape;63;p14"/>
          <p:cNvSpPr txBox="1"/>
          <p:nvPr>
            <p:ph idx="12" type="sldNum"/>
          </p:nvPr>
        </p:nvSpPr>
        <p:spPr>
          <a:xfrm>
            <a:off x="4667371" y="4767264"/>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descr="new PT BOBI-KNOCKOUT.eps" id="64" name="Google Shape;64;p14"/>
          <p:cNvPicPr preferRelativeResize="0"/>
          <p:nvPr/>
        </p:nvPicPr>
        <p:blipFill rotWithShape="1">
          <a:blip r:embed="rId1">
            <a:alphaModFix/>
          </a:blip>
          <a:srcRect b="0" l="0" r="0" t="0"/>
          <a:stretch/>
        </p:blipFill>
        <p:spPr>
          <a:xfrm>
            <a:off x="7623821" y="4728769"/>
            <a:ext cx="1425754" cy="326104"/>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60" r:id="rId2"/>
    <p:sldLayoutId id="2147483661" r:id="rId3"/>
    <p:sldLayoutId id="2147483662" r:id="rId4"/>
    <p:sldLayoutId id="2147483663" r:id="rId5"/>
    <p:sldLayoutId id="2147483664" r:id="rId6"/>
    <p:sldLayoutId id="2147483665" r:id="rId7"/>
    <p:sldLayoutId id="2147483666" r:id="rId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5.png"/><Relationship Id="rId4" Type="http://schemas.openxmlformats.org/officeDocument/2006/relationships/image" Target="../media/image11.png"/><Relationship Id="rId5" Type="http://schemas.openxmlformats.org/officeDocument/2006/relationships/image" Target="../media/image4.png"/><Relationship Id="rId6"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9.png"/><Relationship Id="rId4" Type="http://schemas.openxmlformats.org/officeDocument/2006/relationships/image" Target="../media/image3.png"/><Relationship Id="rId5"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2"/>
          <p:cNvSpPr txBox="1"/>
          <p:nvPr>
            <p:ph idx="1" type="subTitle"/>
          </p:nvPr>
        </p:nvSpPr>
        <p:spPr>
          <a:xfrm>
            <a:off x="702150" y="1739224"/>
            <a:ext cx="7872900" cy="1044600"/>
          </a:xfrm>
          <a:prstGeom prst="rect">
            <a:avLst/>
          </a:prstGeom>
          <a:noFill/>
          <a:ln>
            <a:noFill/>
          </a:ln>
        </p:spPr>
        <p:txBody>
          <a:bodyPr anchorCtr="0" anchor="t" bIns="45700" lIns="91425" spcFirstLastPara="1" rIns="91425" wrap="square" tIns="45700">
            <a:normAutofit fontScale="47500" lnSpcReduction="20000"/>
          </a:bodyPr>
          <a:lstStyle/>
          <a:p>
            <a:pPr indent="0" lvl="0" marL="0" rtl="0" algn="ctr">
              <a:lnSpc>
                <a:spcPct val="100000"/>
              </a:lnSpc>
              <a:spcBef>
                <a:spcPts val="0"/>
              </a:spcBef>
              <a:spcAft>
                <a:spcPts val="0"/>
              </a:spcAft>
              <a:buClr>
                <a:schemeClr val="dk1"/>
              </a:buClr>
              <a:buSzPct val="36666"/>
              <a:buFont typeface="Arial"/>
              <a:buNone/>
            </a:pPr>
            <a:r>
              <a:rPr b="1" lang="en" sz="3000">
                <a:solidFill>
                  <a:schemeClr val="dk1"/>
                </a:solidFill>
                <a:latin typeface="Calibri"/>
                <a:ea typeface="Calibri"/>
                <a:cs typeface="Calibri"/>
                <a:sym typeface="Calibri"/>
              </a:rPr>
              <a:t>Dominic Kennedy∗</a:t>
            </a:r>
            <a:r>
              <a:rPr lang="en" sz="3000">
                <a:solidFill>
                  <a:schemeClr val="dk1"/>
                </a:solidFill>
                <a:latin typeface="Calibri"/>
                <a:ea typeface="Calibri"/>
                <a:cs typeface="Calibri"/>
                <a:sym typeface="Calibri"/>
              </a:rPr>
              <a:t>, Paula Olaya∗, Jay Lofstead†, Rodrigo Vargas‡, Michela Taufer∗</a:t>
            </a:r>
            <a:endParaRPr sz="3000">
              <a:solidFill>
                <a:schemeClr val="dk1"/>
              </a:solidFill>
              <a:latin typeface="Calibri"/>
              <a:ea typeface="Calibri"/>
              <a:cs typeface="Calibri"/>
              <a:sym typeface="Calibri"/>
            </a:endParaRPr>
          </a:p>
          <a:p>
            <a:pPr indent="0" lvl="0" marL="0" rtl="0" algn="ctr">
              <a:lnSpc>
                <a:spcPct val="100000"/>
              </a:lnSpc>
              <a:spcBef>
                <a:spcPts val="0"/>
              </a:spcBef>
              <a:spcAft>
                <a:spcPts val="0"/>
              </a:spcAft>
              <a:buClr>
                <a:schemeClr val="dk1"/>
              </a:buClr>
              <a:buSzPct val="36666"/>
              <a:buNone/>
            </a:pPr>
            <a:r>
              <a:t/>
            </a:r>
            <a:endParaRPr sz="3000">
              <a:solidFill>
                <a:schemeClr val="dk1"/>
              </a:solidFill>
              <a:latin typeface="Calibri"/>
              <a:ea typeface="Calibri"/>
              <a:cs typeface="Calibri"/>
              <a:sym typeface="Calibri"/>
            </a:endParaRPr>
          </a:p>
          <a:p>
            <a:pPr indent="0" lvl="0" marL="0" rtl="0" algn="ctr">
              <a:lnSpc>
                <a:spcPct val="100000"/>
              </a:lnSpc>
              <a:spcBef>
                <a:spcPts val="0"/>
              </a:spcBef>
              <a:spcAft>
                <a:spcPts val="0"/>
              </a:spcAft>
              <a:buClr>
                <a:schemeClr val="dk1"/>
              </a:buClr>
              <a:buSzPct val="36666"/>
              <a:buFont typeface="Arial"/>
              <a:buNone/>
            </a:pPr>
            <a:r>
              <a:rPr lang="en" sz="3000">
                <a:solidFill>
                  <a:schemeClr val="dk1"/>
                </a:solidFill>
                <a:latin typeface="Calibri"/>
                <a:ea typeface="Calibri"/>
                <a:cs typeface="Calibri"/>
                <a:sym typeface="Calibri"/>
              </a:rPr>
              <a:t>∗ University of Tennessee, Knoxville, TN, USA</a:t>
            </a:r>
            <a:endParaRPr sz="3000">
              <a:solidFill>
                <a:schemeClr val="dk1"/>
              </a:solidFill>
              <a:latin typeface="Calibri"/>
              <a:ea typeface="Calibri"/>
              <a:cs typeface="Calibri"/>
              <a:sym typeface="Calibri"/>
            </a:endParaRPr>
          </a:p>
          <a:p>
            <a:pPr indent="0" lvl="0" marL="0" rtl="0" algn="ctr">
              <a:lnSpc>
                <a:spcPct val="100000"/>
              </a:lnSpc>
              <a:spcBef>
                <a:spcPts val="0"/>
              </a:spcBef>
              <a:spcAft>
                <a:spcPts val="0"/>
              </a:spcAft>
              <a:buClr>
                <a:schemeClr val="dk1"/>
              </a:buClr>
              <a:buSzPct val="36666"/>
              <a:buFont typeface="Arial"/>
              <a:buNone/>
            </a:pPr>
            <a:r>
              <a:rPr lang="en" sz="3000">
                <a:solidFill>
                  <a:schemeClr val="dk1"/>
                </a:solidFill>
                <a:latin typeface="Calibri"/>
                <a:ea typeface="Calibri"/>
                <a:cs typeface="Calibri"/>
                <a:sym typeface="Calibri"/>
              </a:rPr>
              <a:t>† Sandia National Laboratories, Albuquerque, NM, USA</a:t>
            </a:r>
            <a:endParaRPr sz="3000">
              <a:solidFill>
                <a:schemeClr val="dk1"/>
              </a:solidFill>
              <a:latin typeface="Calibri"/>
              <a:ea typeface="Calibri"/>
              <a:cs typeface="Calibri"/>
              <a:sym typeface="Calibri"/>
            </a:endParaRPr>
          </a:p>
          <a:p>
            <a:pPr indent="0" lvl="0" marL="0" rtl="0" algn="ctr">
              <a:lnSpc>
                <a:spcPct val="100000"/>
              </a:lnSpc>
              <a:spcBef>
                <a:spcPts val="0"/>
              </a:spcBef>
              <a:spcAft>
                <a:spcPts val="0"/>
              </a:spcAft>
              <a:buClr>
                <a:srgbClr val="3B3C3E"/>
              </a:buClr>
              <a:buSzPct val="106666"/>
              <a:buNone/>
            </a:pPr>
            <a:r>
              <a:rPr lang="en" sz="3000">
                <a:solidFill>
                  <a:schemeClr val="dk1"/>
                </a:solidFill>
                <a:latin typeface="Calibri"/>
                <a:ea typeface="Calibri"/>
                <a:cs typeface="Calibri"/>
                <a:sym typeface="Calibri"/>
              </a:rPr>
              <a:t>‡ University of Delaware, Newark, DE, USA</a:t>
            </a:r>
            <a:endParaRPr sz="3000">
              <a:solidFill>
                <a:schemeClr val="dk1"/>
              </a:solidFill>
              <a:latin typeface="Calibri"/>
              <a:ea typeface="Calibri"/>
              <a:cs typeface="Calibri"/>
              <a:sym typeface="Calibri"/>
            </a:endParaRPr>
          </a:p>
        </p:txBody>
      </p:sp>
      <p:sp>
        <p:nvSpPr>
          <p:cNvPr id="113" name="Google Shape;113;p22"/>
          <p:cNvSpPr txBox="1"/>
          <p:nvPr>
            <p:ph type="title"/>
          </p:nvPr>
        </p:nvSpPr>
        <p:spPr>
          <a:xfrm>
            <a:off x="280500" y="256225"/>
            <a:ext cx="8716200" cy="12483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chemeClr val="dk1"/>
              </a:buClr>
              <a:buSzPct val="28947"/>
              <a:buFont typeface="Arial"/>
              <a:buNone/>
            </a:pPr>
            <a:r>
              <a:rPr b="1" lang="en" sz="3800">
                <a:solidFill>
                  <a:schemeClr val="dk1"/>
                </a:solidFill>
              </a:rPr>
              <a:t>TRIC: </a:t>
            </a:r>
            <a:r>
              <a:rPr b="1" lang="en" sz="3800">
                <a:solidFill>
                  <a:schemeClr val="dk1"/>
                </a:solidFill>
              </a:rPr>
              <a:t>Traceability</a:t>
            </a:r>
            <a:r>
              <a:rPr b="1" lang="en" sz="3800">
                <a:solidFill>
                  <a:schemeClr val="dk1"/>
                </a:solidFill>
              </a:rPr>
              <a:t> and Reproducibility through Individual Containerization</a:t>
            </a:r>
            <a:endParaRPr b="1" sz="3200">
              <a:solidFill>
                <a:schemeClr val="dk1"/>
              </a:solidFill>
              <a:latin typeface="Calibri"/>
              <a:ea typeface="Calibri"/>
              <a:cs typeface="Calibri"/>
              <a:sym typeface="Calibri"/>
            </a:endParaRPr>
          </a:p>
        </p:txBody>
      </p:sp>
      <p:sp>
        <p:nvSpPr>
          <p:cNvPr id="114" name="Google Shape;114;p22"/>
          <p:cNvSpPr txBox="1"/>
          <p:nvPr/>
        </p:nvSpPr>
        <p:spPr>
          <a:xfrm>
            <a:off x="345231" y="203429"/>
            <a:ext cx="184800" cy="369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5" name="Google Shape;115;p22"/>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rmAutofit/>
          </a:bodyPr>
          <a:lstStyle/>
          <a:p>
            <a:pPr indent="0" lvl="0" marL="0" rtl="0" algn="r">
              <a:lnSpc>
                <a:spcPct val="100000"/>
              </a:lnSpc>
              <a:spcBef>
                <a:spcPts val="0"/>
              </a:spcBef>
              <a:spcAft>
                <a:spcPts val="0"/>
              </a:spcAft>
              <a:buSzPts val="1300"/>
              <a:buNone/>
            </a:pPr>
            <a:fld id="{00000000-1234-1234-1234-123412341234}" type="slidenum">
              <a:rPr lang="en"/>
              <a:t>‹#›</a:t>
            </a:fld>
            <a:endParaRPr/>
          </a:p>
        </p:txBody>
      </p:sp>
      <p:pic>
        <p:nvPicPr>
          <p:cNvPr id="116" name="Google Shape;116;p22"/>
          <p:cNvPicPr preferRelativeResize="0"/>
          <p:nvPr/>
        </p:nvPicPr>
        <p:blipFill>
          <a:blip r:embed="rId3">
            <a:alphaModFix/>
          </a:blip>
          <a:stretch>
            <a:fillRect/>
          </a:stretch>
        </p:blipFill>
        <p:spPr>
          <a:xfrm>
            <a:off x="216500" y="3551575"/>
            <a:ext cx="1981490" cy="792600"/>
          </a:xfrm>
          <a:prstGeom prst="rect">
            <a:avLst/>
          </a:prstGeom>
          <a:noFill/>
          <a:ln>
            <a:noFill/>
          </a:ln>
        </p:spPr>
      </p:pic>
      <p:pic>
        <p:nvPicPr>
          <p:cNvPr id="117" name="Google Shape;117;p22"/>
          <p:cNvPicPr preferRelativeResize="0"/>
          <p:nvPr/>
        </p:nvPicPr>
        <p:blipFill>
          <a:blip r:embed="rId4">
            <a:alphaModFix/>
          </a:blip>
          <a:stretch>
            <a:fillRect/>
          </a:stretch>
        </p:blipFill>
        <p:spPr>
          <a:xfrm>
            <a:off x="5675725" y="3149500"/>
            <a:ext cx="1405347" cy="1391299"/>
          </a:xfrm>
          <a:prstGeom prst="rect">
            <a:avLst/>
          </a:prstGeom>
          <a:noFill/>
          <a:ln>
            <a:noFill/>
          </a:ln>
        </p:spPr>
      </p:pic>
      <p:pic>
        <p:nvPicPr>
          <p:cNvPr id="118" name="Google Shape;118;p22"/>
          <p:cNvPicPr preferRelativeResize="0"/>
          <p:nvPr/>
        </p:nvPicPr>
        <p:blipFill>
          <a:blip r:embed="rId5">
            <a:alphaModFix/>
          </a:blip>
          <a:stretch>
            <a:fillRect/>
          </a:stretch>
        </p:blipFill>
        <p:spPr>
          <a:xfrm>
            <a:off x="7088450" y="3525050"/>
            <a:ext cx="1981500" cy="792600"/>
          </a:xfrm>
          <a:prstGeom prst="rect">
            <a:avLst/>
          </a:prstGeom>
          <a:noFill/>
          <a:ln>
            <a:noFill/>
          </a:ln>
        </p:spPr>
      </p:pic>
      <p:pic>
        <p:nvPicPr>
          <p:cNvPr id="119" name="Google Shape;119;p22"/>
          <p:cNvPicPr preferRelativeResize="0"/>
          <p:nvPr/>
        </p:nvPicPr>
        <p:blipFill rotWithShape="1">
          <a:blip r:embed="rId6">
            <a:alphaModFix/>
          </a:blip>
          <a:srcRect b="17415" l="14619" r="13292" t="18555"/>
          <a:stretch/>
        </p:blipFill>
        <p:spPr>
          <a:xfrm>
            <a:off x="2284125" y="3346126"/>
            <a:ext cx="1163625" cy="998025"/>
          </a:xfrm>
          <a:prstGeom prst="rect">
            <a:avLst/>
          </a:prstGeom>
          <a:noFill/>
          <a:ln>
            <a:noFill/>
          </a:ln>
        </p:spPr>
      </p:pic>
      <p:sp>
        <p:nvSpPr>
          <p:cNvPr id="120" name="Google Shape;120;p22"/>
          <p:cNvSpPr txBox="1"/>
          <p:nvPr/>
        </p:nvSpPr>
        <p:spPr>
          <a:xfrm>
            <a:off x="1254150" y="4692700"/>
            <a:ext cx="66357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100"/>
              <a:t>NSDF All-Hands meeting October 2022</a:t>
            </a:r>
            <a:endParaRPr sz="2100"/>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3"/>
          <p:cNvSpPr/>
          <p:nvPr/>
        </p:nvSpPr>
        <p:spPr>
          <a:xfrm>
            <a:off x="4918800" y="1570537"/>
            <a:ext cx="3535200" cy="2188800"/>
          </a:xfrm>
          <a:prstGeom prst="roundRect">
            <a:avLst>
              <a:gd fmla="val 5428" name="adj"/>
            </a:avLst>
          </a:prstGeom>
          <a:solidFill>
            <a:srgbClr val="B7B7B7"/>
          </a:solidFill>
          <a:ln>
            <a:noFill/>
          </a:ln>
          <a:effectLst>
            <a:outerShdw blurRad="57150" rotWithShape="0" algn="bl" dir="5400000" dist="19050">
              <a:srgbClr val="000000">
                <a:alpha val="49800"/>
              </a:srgbClr>
            </a:outerShdw>
          </a:effectLst>
        </p:spPr>
        <p:txBody>
          <a:bodyPr anchorCtr="0" anchor="t" bIns="91425" lIns="91425" spcFirstLastPara="1" rIns="91425" wrap="square" tIns="91425">
            <a:noAutofit/>
          </a:bodyPr>
          <a:lstStyle/>
          <a:p>
            <a:pPr indent="0" lvl="0" marL="0" rtl="0" algn="ctr">
              <a:spcBef>
                <a:spcPts val="0"/>
              </a:spcBef>
              <a:spcAft>
                <a:spcPts val="0"/>
              </a:spcAft>
              <a:buClr>
                <a:schemeClr val="dk1"/>
              </a:buClr>
              <a:buFont typeface="Arial"/>
              <a:buNone/>
            </a:pPr>
            <a:r>
              <a:rPr b="1" lang="en" sz="1600">
                <a:solidFill>
                  <a:schemeClr val="dk1"/>
                </a:solidFill>
              </a:rPr>
              <a:t>Scientific Workflow</a:t>
            </a:r>
            <a:endParaRPr b="0" i="0" sz="800" u="none" cap="none" strike="noStrike">
              <a:solidFill>
                <a:srgbClr val="000000"/>
              </a:solidFill>
              <a:latin typeface="Arial"/>
              <a:ea typeface="Arial"/>
              <a:cs typeface="Arial"/>
              <a:sym typeface="Arial"/>
            </a:endParaRPr>
          </a:p>
        </p:txBody>
      </p:sp>
      <p:sp>
        <p:nvSpPr>
          <p:cNvPr id="126" name="Google Shape;126;p23"/>
          <p:cNvSpPr txBox="1"/>
          <p:nvPr>
            <p:ph type="title"/>
          </p:nvPr>
        </p:nvSpPr>
        <p:spPr>
          <a:xfrm>
            <a:off x="457200" y="205979"/>
            <a:ext cx="82296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sz="3200">
                <a:solidFill>
                  <a:schemeClr val="dk1"/>
                </a:solidFill>
              </a:rPr>
              <a:t>Trustworthiness in </a:t>
            </a:r>
            <a:r>
              <a:rPr lang="en" sz="3200">
                <a:solidFill>
                  <a:schemeClr val="dk1"/>
                </a:solidFill>
              </a:rPr>
              <a:t>Scientific</a:t>
            </a:r>
            <a:r>
              <a:rPr lang="en" sz="3200">
                <a:solidFill>
                  <a:schemeClr val="dk1"/>
                </a:solidFill>
              </a:rPr>
              <a:t> Workflows</a:t>
            </a:r>
            <a:endParaRPr sz="3200">
              <a:solidFill>
                <a:schemeClr val="dk1"/>
              </a:solidFill>
            </a:endParaRPr>
          </a:p>
        </p:txBody>
      </p:sp>
      <p:sp>
        <p:nvSpPr>
          <p:cNvPr id="127" name="Google Shape;127;p23"/>
          <p:cNvSpPr txBox="1"/>
          <p:nvPr>
            <p:ph idx="1" type="body"/>
          </p:nvPr>
        </p:nvSpPr>
        <p:spPr>
          <a:xfrm>
            <a:off x="457200" y="969775"/>
            <a:ext cx="4251300" cy="3486600"/>
          </a:xfrm>
          <a:prstGeom prst="rect">
            <a:avLst/>
          </a:prstGeom>
        </p:spPr>
        <p:txBody>
          <a:bodyPr anchorCtr="0" anchor="ctr" bIns="45700" lIns="91425" spcFirstLastPara="1" rIns="91425" wrap="square" tIns="45700">
            <a:noAutofit/>
          </a:bodyPr>
          <a:lstStyle/>
          <a:p>
            <a:pPr indent="0" lvl="0" marL="0" rtl="0" algn="l">
              <a:spcBef>
                <a:spcPts val="640"/>
              </a:spcBef>
              <a:spcAft>
                <a:spcPts val="0"/>
              </a:spcAft>
              <a:buNone/>
            </a:pPr>
            <a:r>
              <a:rPr lang="en" sz="2000">
                <a:solidFill>
                  <a:schemeClr val="dk1"/>
                </a:solidFill>
              </a:rPr>
              <a:t>Computational workflows play a key role in scientific discovery. These workflows are growing more complex</a:t>
            </a:r>
            <a:endParaRPr sz="2000">
              <a:solidFill>
                <a:schemeClr val="dk1"/>
              </a:solidFill>
            </a:endParaRPr>
          </a:p>
          <a:p>
            <a:pPr indent="0" lvl="0" marL="0" rtl="0" algn="l">
              <a:spcBef>
                <a:spcPts val="640"/>
              </a:spcBef>
              <a:spcAft>
                <a:spcPts val="0"/>
              </a:spcAft>
              <a:buNone/>
            </a:pPr>
            <a:r>
              <a:t/>
            </a:r>
            <a:endParaRPr sz="2000">
              <a:solidFill>
                <a:schemeClr val="dk1"/>
              </a:solidFill>
            </a:endParaRPr>
          </a:p>
          <a:p>
            <a:pPr indent="0" lvl="0" marL="0" rtl="0" algn="l">
              <a:spcBef>
                <a:spcPts val="640"/>
              </a:spcBef>
              <a:spcAft>
                <a:spcPts val="0"/>
              </a:spcAft>
              <a:buNone/>
            </a:pPr>
            <a:r>
              <a:rPr lang="en" sz="2000">
                <a:solidFill>
                  <a:schemeClr val="dk1"/>
                </a:solidFill>
              </a:rPr>
              <a:t>For scientists using these workflows to aid in research, trusting data, methods, software, and hardware becomes more necessary than ever</a:t>
            </a:r>
            <a:endParaRPr sz="2000">
              <a:solidFill>
                <a:schemeClr val="dk1"/>
              </a:solidFill>
            </a:endParaRPr>
          </a:p>
        </p:txBody>
      </p:sp>
      <p:sp>
        <p:nvSpPr>
          <p:cNvPr id="128" name="Google Shape;128;p23"/>
          <p:cNvSpPr txBox="1"/>
          <p:nvPr>
            <p:ph idx="12" type="sldNum"/>
          </p:nvPr>
        </p:nvSpPr>
        <p:spPr>
          <a:xfrm>
            <a:off x="7067434" y="4681901"/>
            <a:ext cx="548700" cy="393600"/>
          </a:xfrm>
          <a:prstGeom prst="rect">
            <a:avLst/>
          </a:prstGeom>
          <a:noFill/>
          <a:ln>
            <a:noFill/>
          </a:ln>
        </p:spPr>
        <p:txBody>
          <a:bodyPr anchorCtr="0" anchor="t"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
              <a:t>‹#›</a:t>
            </a:fld>
            <a:endParaRPr/>
          </a:p>
        </p:txBody>
      </p:sp>
      <p:sp>
        <p:nvSpPr>
          <p:cNvPr id="129" name="Google Shape;129;p23"/>
          <p:cNvSpPr/>
          <p:nvPr/>
        </p:nvSpPr>
        <p:spPr>
          <a:xfrm>
            <a:off x="4918799" y="3826599"/>
            <a:ext cx="3535200" cy="613800"/>
          </a:xfrm>
          <a:prstGeom prst="roundRect">
            <a:avLst>
              <a:gd fmla="val 16667" name="adj"/>
            </a:avLst>
          </a:prstGeom>
          <a:solidFill>
            <a:srgbClr val="B7B7B7"/>
          </a:solidFill>
          <a:ln>
            <a:noFill/>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rtl="0" algn="ctr">
              <a:spcBef>
                <a:spcPts val="0"/>
              </a:spcBef>
              <a:spcAft>
                <a:spcPts val="0"/>
              </a:spcAft>
              <a:buClr>
                <a:schemeClr val="dk1"/>
              </a:buClr>
              <a:buFont typeface="Arial"/>
              <a:buNone/>
            </a:pPr>
            <a:r>
              <a:rPr b="1" lang="en" sz="1600">
                <a:solidFill>
                  <a:schemeClr val="dk1"/>
                </a:solidFill>
              </a:rPr>
              <a:t>Heterogeneous infrastructure</a:t>
            </a:r>
            <a:endParaRPr b="0" i="0" sz="800" u="none" cap="none" strike="noStrike">
              <a:solidFill>
                <a:srgbClr val="000000"/>
              </a:solidFill>
              <a:latin typeface="Arial"/>
              <a:ea typeface="Arial"/>
              <a:cs typeface="Arial"/>
              <a:sym typeface="Arial"/>
            </a:endParaRPr>
          </a:p>
        </p:txBody>
      </p:sp>
      <p:pic>
        <p:nvPicPr>
          <p:cNvPr id="130" name="Google Shape;130;p23"/>
          <p:cNvPicPr preferRelativeResize="0"/>
          <p:nvPr/>
        </p:nvPicPr>
        <p:blipFill>
          <a:blip r:embed="rId3">
            <a:alphaModFix/>
          </a:blip>
          <a:stretch>
            <a:fillRect/>
          </a:stretch>
        </p:blipFill>
        <p:spPr>
          <a:xfrm>
            <a:off x="6542005" y="1137940"/>
            <a:ext cx="288776" cy="347384"/>
          </a:xfrm>
          <a:prstGeom prst="rect">
            <a:avLst/>
          </a:prstGeom>
          <a:noFill/>
          <a:ln>
            <a:noFill/>
          </a:ln>
        </p:spPr>
      </p:pic>
      <p:pic>
        <p:nvPicPr>
          <p:cNvPr id="131" name="Google Shape;131;p23"/>
          <p:cNvPicPr preferRelativeResize="0"/>
          <p:nvPr/>
        </p:nvPicPr>
        <p:blipFill>
          <a:blip r:embed="rId3">
            <a:alphaModFix/>
          </a:blip>
          <a:stretch>
            <a:fillRect/>
          </a:stretch>
        </p:blipFill>
        <p:spPr>
          <a:xfrm>
            <a:off x="6778649" y="1045975"/>
            <a:ext cx="288776" cy="347384"/>
          </a:xfrm>
          <a:prstGeom prst="rect">
            <a:avLst/>
          </a:prstGeom>
          <a:noFill/>
          <a:ln>
            <a:noFill/>
          </a:ln>
        </p:spPr>
      </p:pic>
      <p:pic>
        <p:nvPicPr>
          <p:cNvPr id="132" name="Google Shape;132;p23"/>
          <p:cNvPicPr preferRelativeResize="0"/>
          <p:nvPr/>
        </p:nvPicPr>
        <p:blipFill>
          <a:blip r:embed="rId3">
            <a:alphaModFix/>
          </a:blip>
          <a:stretch>
            <a:fillRect/>
          </a:stretch>
        </p:blipFill>
        <p:spPr>
          <a:xfrm>
            <a:off x="6299775" y="1045975"/>
            <a:ext cx="288776" cy="347384"/>
          </a:xfrm>
          <a:prstGeom prst="rect">
            <a:avLst/>
          </a:prstGeom>
          <a:noFill/>
          <a:ln>
            <a:noFill/>
          </a:ln>
        </p:spPr>
      </p:pic>
      <p:sp>
        <p:nvSpPr>
          <p:cNvPr id="133" name="Google Shape;133;p23"/>
          <p:cNvSpPr txBox="1"/>
          <p:nvPr/>
        </p:nvSpPr>
        <p:spPr>
          <a:xfrm>
            <a:off x="7067425" y="1004113"/>
            <a:ext cx="13602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t>Scientist(s)</a:t>
            </a:r>
            <a:endParaRPr b="1" sz="1600"/>
          </a:p>
        </p:txBody>
      </p:sp>
      <p:sp>
        <p:nvSpPr>
          <p:cNvPr id="134" name="Google Shape;134;p23"/>
          <p:cNvSpPr/>
          <p:nvPr/>
        </p:nvSpPr>
        <p:spPr>
          <a:xfrm>
            <a:off x="5045186" y="2842225"/>
            <a:ext cx="3275100" cy="374700"/>
          </a:xfrm>
          <a:prstGeom prst="roundRect">
            <a:avLst>
              <a:gd fmla="val 16667" name="adj"/>
            </a:avLst>
          </a:prstGeom>
          <a:solidFill>
            <a:srgbClr val="F9CB9C"/>
          </a:solidFill>
          <a:ln>
            <a:noFill/>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800"/>
              <a:buFont typeface="Arial"/>
              <a:buNone/>
            </a:pPr>
            <a:r>
              <a:rPr b="1" lang="en" sz="1600"/>
              <a:t>Data preprocessing</a:t>
            </a:r>
            <a:r>
              <a:rPr b="1" lang="en" sz="1600"/>
              <a:t> </a:t>
            </a:r>
            <a:endParaRPr b="1" i="0" sz="1600" u="none" cap="none" strike="noStrike">
              <a:solidFill>
                <a:srgbClr val="000000"/>
              </a:solidFill>
            </a:endParaRPr>
          </a:p>
        </p:txBody>
      </p:sp>
      <p:sp>
        <p:nvSpPr>
          <p:cNvPr id="135" name="Google Shape;135;p23"/>
          <p:cNvSpPr/>
          <p:nvPr/>
        </p:nvSpPr>
        <p:spPr>
          <a:xfrm>
            <a:off x="5045186" y="3265812"/>
            <a:ext cx="3275100" cy="374700"/>
          </a:xfrm>
          <a:prstGeom prst="roundRect">
            <a:avLst>
              <a:gd fmla="val 16667" name="adj"/>
            </a:avLst>
          </a:prstGeom>
          <a:solidFill>
            <a:srgbClr val="F9CB9C"/>
          </a:solidFill>
          <a:ln>
            <a:noFill/>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800"/>
              <a:buFont typeface="Arial"/>
              <a:buNone/>
            </a:pPr>
            <a:r>
              <a:rPr b="1" lang="en" sz="1600"/>
              <a:t>Data </a:t>
            </a:r>
            <a:r>
              <a:rPr b="1" lang="en" sz="1600"/>
              <a:t>collection</a:t>
            </a:r>
            <a:r>
              <a:rPr b="1" lang="en" sz="1600"/>
              <a:t> </a:t>
            </a:r>
            <a:endParaRPr b="1" i="0" sz="1600" u="none" cap="none" strike="noStrike">
              <a:solidFill>
                <a:srgbClr val="000000"/>
              </a:solidFill>
            </a:endParaRPr>
          </a:p>
        </p:txBody>
      </p:sp>
      <p:sp>
        <p:nvSpPr>
          <p:cNvPr id="136" name="Google Shape;136;p23"/>
          <p:cNvSpPr/>
          <p:nvPr/>
        </p:nvSpPr>
        <p:spPr>
          <a:xfrm>
            <a:off x="5045175" y="2423979"/>
            <a:ext cx="3275100" cy="374700"/>
          </a:xfrm>
          <a:prstGeom prst="roundRect">
            <a:avLst>
              <a:gd fmla="val 16667" name="adj"/>
            </a:avLst>
          </a:prstGeom>
          <a:solidFill>
            <a:srgbClr val="F9CB9C"/>
          </a:solidFill>
          <a:ln>
            <a:noFill/>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800"/>
              <a:buFont typeface="Arial"/>
              <a:buNone/>
            </a:pPr>
            <a:r>
              <a:rPr b="1" lang="en" sz="1600"/>
              <a:t>Machine learning model</a:t>
            </a:r>
            <a:endParaRPr b="1" i="0" sz="1600" u="none" cap="none" strike="noStrike">
              <a:solidFill>
                <a:srgbClr val="000000"/>
              </a:solidFill>
            </a:endParaRPr>
          </a:p>
        </p:txBody>
      </p:sp>
      <p:sp>
        <p:nvSpPr>
          <p:cNvPr id="137" name="Google Shape;137;p23"/>
          <p:cNvSpPr/>
          <p:nvPr/>
        </p:nvSpPr>
        <p:spPr>
          <a:xfrm>
            <a:off x="5045175" y="2005725"/>
            <a:ext cx="3275100" cy="374700"/>
          </a:xfrm>
          <a:prstGeom prst="roundRect">
            <a:avLst>
              <a:gd fmla="val 16667" name="adj"/>
            </a:avLst>
          </a:prstGeom>
          <a:solidFill>
            <a:srgbClr val="F9CB9C"/>
          </a:solidFill>
          <a:ln>
            <a:noFill/>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800"/>
              <a:buFont typeface="Arial"/>
              <a:buNone/>
            </a:pPr>
            <a:r>
              <a:rPr b="1" lang="en" sz="1600"/>
              <a:t>Data visualization suite</a:t>
            </a:r>
            <a:endParaRPr b="1" i="0" sz="1600" u="none" cap="none" strike="noStrike">
              <a:solidFill>
                <a:srgbClr val="00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4"/>
          <p:cNvSpPr txBox="1"/>
          <p:nvPr>
            <p:ph type="title"/>
          </p:nvPr>
        </p:nvSpPr>
        <p:spPr>
          <a:xfrm>
            <a:off x="457200" y="205979"/>
            <a:ext cx="82296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sz="3200">
                <a:solidFill>
                  <a:schemeClr val="dk1"/>
                </a:solidFill>
              </a:rPr>
              <a:t>Traceability and </a:t>
            </a:r>
            <a:r>
              <a:rPr lang="en" sz="3200">
                <a:solidFill>
                  <a:schemeClr val="dk1"/>
                </a:solidFill>
              </a:rPr>
              <a:t>Explainability</a:t>
            </a:r>
            <a:r>
              <a:rPr lang="en" sz="3200">
                <a:solidFill>
                  <a:schemeClr val="dk1"/>
                </a:solidFill>
              </a:rPr>
              <a:t> </a:t>
            </a:r>
            <a:endParaRPr sz="3200">
              <a:solidFill>
                <a:schemeClr val="dk1"/>
              </a:solidFill>
            </a:endParaRPr>
          </a:p>
        </p:txBody>
      </p:sp>
      <p:sp>
        <p:nvSpPr>
          <p:cNvPr id="143" name="Google Shape;143;p24"/>
          <p:cNvSpPr txBox="1"/>
          <p:nvPr>
            <p:ph idx="1" type="body"/>
          </p:nvPr>
        </p:nvSpPr>
        <p:spPr>
          <a:xfrm>
            <a:off x="317675" y="512575"/>
            <a:ext cx="4596300" cy="3486600"/>
          </a:xfrm>
          <a:prstGeom prst="rect">
            <a:avLst/>
          </a:prstGeom>
        </p:spPr>
        <p:txBody>
          <a:bodyPr anchorCtr="0" anchor="ctr" bIns="45700" lIns="91425" spcFirstLastPara="1" rIns="91425" wrap="square" tIns="45700">
            <a:noAutofit/>
          </a:bodyPr>
          <a:lstStyle/>
          <a:p>
            <a:pPr indent="0" lvl="0" marL="0" rtl="0" algn="l">
              <a:spcBef>
                <a:spcPts val="640"/>
              </a:spcBef>
              <a:spcAft>
                <a:spcPts val="0"/>
              </a:spcAft>
              <a:buNone/>
            </a:pPr>
            <a:r>
              <a:rPr lang="en" sz="2000">
                <a:solidFill>
                  <a:schemeClr val="dk1"/>
                </a:solidFill>
              </a:rPr>
              <a:t>Scientists achieve trust when they can</a:t>
            </a:r>
            <a:endParaRPr sz="2000">
              <a:solidFill>
                <a:schemeClr val="dk1"/>
              </a:solidFill>
            </a:endParaRPr>
          </a:p>
          <a:p>
            <a:pPr indent="-355600" lvl="0" marL="457200" rtl="0" algn="l">
              <a:spcBef>
                <a:spcPts val="640"/>
              </a:spcBef>
              <a:spcAft>
                <a:spcPts val="0"/>
              </a:spcAft>
              <a:buClr>
                <a:schemeClr val="dk1"/>
              </a:buClr>
              <a:buSzPts val="2000"/>
              <a:buFont typeface="Calibri"/>
              <a:buChar char="●"/>
            </a:pPr>
            <a:r>
              <a:rPr lang="en" sz="2000">
                <a:solidFill>
                  <a:schemeClr val="dk1"/>
                </a:solidFill>
              </a:rPr>
              <a:t>Trace back through an in-depth data lineage</a:t>
            </a:r>
            <a:endParaRPr sz="2000">
              <a:solidFill>
                <a:schemeClr val="dk1"/>
              </a:solidFill>
            </a:endParaRPr>
          </a:p>
          <a:p>
            <a:pPr indent="-355600" lvl="0" marL="457200" rtl="0" algn="l">
              <a:spcBef>
                <a:spcPts val="640"/>
              </a:spcBef>
              <a:spcAft>
                <a:spcPts val="0"/>
              </a:spcAft>
              <a:buClr>
                <a:schemeClr val="dk1"/>
              </a:buClr>
              <a:buSzPts val="2000"/>
              <a:buFont typeface="Calibri"/>
              <a:buChar char="●"/>
            </a:pPr>
            <a:r>
              <a:rPr lang="en" sz="2000">
                <a:solidFill>
                  <a:schemeClr val="dk1"/>
                </a:solidFill>
              </a:rPr>
              <a:t>Explain computational methods and their output through an execution record trail</a:t>
            </a:r>
            <a:endParaRPr sz="2000">
              <a:solidFill>
                <a:schemeClr val="dk1"/>
              </a:solidFill>
            </a:endParaRPr>
          </a:p>
        </p:txBody>
      </p:sp>
      <p:sp>
        <p:nvSpPr>
          <p:cNvPr id="144" name="Google Shape;144;p24"/>
          <p:cNvSpPr txBox="1"/>
          <p:nvPr>
            <p:ph idx="12" type="sldNum"/>
          </p:nvPr>
        </p:nvSpPr>
        <p:spPr>
          <a:xfrm>
            <a:off x="7067434" y="4681901"/>
            <a:ext cx="548700" cy="393600"/>
          </a:xfrm>
          <a:prstGeom prst="rect">
            <a:avLst/>
          </a:prstGeom>
          <a:noFill/>
          <a:ln>
            <a:noFill/>
          </a:ln>
        </p:spPr>
        <p:txBody>
          <a:bodyPr anchorCtr="0" anchor="t"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
              <a:t>‹#›</a:t>
            </a:fld>
            <a:endParaRPr/>
          </a:p>
        </p:txBody>
      </p:sp>
      <p:sp>
        <p:nvSpPr>
          <p:cNvPr id="145" name="Google Shape;145;p24"/>
          <p:cNvSpPr/>
          <p:nvPr/>
        </p:nvSpPr>
        <p:spPr>
          <a:xfrm>
            <a:off x="6294516" y="1481804"/>
            <a:ext cx="475200" cy="331500"/>
          </a:xfrm>
          <a:prstGeom prst="ellipse">
            <a:avLst/>
          </a:prstGeom>
          <a:solidFill>
            <a:srgbClr val="FFAB40"/>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rPr b="1" lang="en"/>
              <a:t>03</a:t>
            </a:r>
            <a:endParaRPr b="1"/>
          </a:p>
        </p:txBody>
      </p:sp>
      <p:sp>
        <p:nvSpPr>
          <p:cNvPr id="146" name="Google Shape;146;p24"/>
          <p:cNvSpPr/>
          <p:nvPr/>
        </p:nvSpPr>
        <p:spPr>
          <a:xfrm>
            <a:off x="6625373" y="832425"/>
            <a:ext cx="475200" cy="331500"/>
          </a:xfrm>
          <a:prstGeom prst="ellipse">
            <a:avLst/>
          </a:prstGeom>
          <a:solidFill>
            <a:srgbClr val="68BDFF"/>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rPr b="1" lang="en" sz="1500">
                <a:latin typeface="Calibri"/>
                <a:ea typeface="Calibri"/>
                <a:cs typeface="Calibri"/>
                <a:sym typeface="Calibri"/>
              </a:rPr>
              <a:t>01</a:t>
            </a:r>
            <a:endParaRPr b="1" sz="1500">
              <a:latin typeface="Calibri"/>
              <a:ea typeface="Calibri"/>
              <a:cs typeface="Calibri"/>
              <a:sym typeface="Calibri"/>
            </a:endParaRPr>
          </a:p>
        </p:txBody>
      </p:sp>
      <p:sp>
        <p:nvSpPr>
          <p:cNvPr id="147" name="Google Shape;147;p24"/>
          <p:cNvSpPr/>
          <p:nvPr/>
        </p:nvSpPr>
        <p:spPr>
          <a:xfrm>
            <a:off x="7645775" y="832425"/>
            <a:ext cx="475200" cy="331500"/>
          </a:xfrm>
          <a:prstGeom prst="ellipse">
            <a:avLst/>
          </a:prstGeom>
          <a:solidFill>
            <a:srgbClr val="68BDFF"/>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rPr b="1" lang="en"/>
              <a:t>02</a:t>
            </a:r>
            <a:endParaRPr b="1"/>
          </a:p>
        </p:txBody>
      </p:sp>
      <p:sp>
        <p:nvSpPr>
          <p:cNvPr id="148" name="Google Shape;148;p24"/>
          <p:cNvSpPr/>
          <p:nvPr/>
        </p:nvSpPr>
        <p:spPr>
          <a:xfrm>
            <a:off x="7194227" y="1481804"/>
            <a:ext cx="475200" cy="331500"/>
          </a:xfrm>
          <a:prstGeom prst="ellipse">
            <a:avLst/>
          </a:prstGeom>
          <a:solidFill>
            <a:srgbClr val="FFAB40"/>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rPr b="1" lang="en"/>
              <a:t>04</a:t>
            </a:r>
            <a:endParaRPr b="1"/>
          </a:p>
        </p:txBody>
      </p:sp>
      <p:sp>
        <p:nvSpPr>
          <p:cNvPr id="149" name="Google Shape;149;p24"/>
          <p:cNvSpPr/>
          <p:nvPr/>
        </p:nvSpPr>
        <p:spPr>
          <a:xfrm>
            <a:off x="7988854" y="1481804"/>
            <a:ext cx="475200" cy="331500"/>
          </a:xfrm>
          <a:prstGeom prst="ellipse">
            <a:avLst/>
          </a:prstGeom>
          <a:solidFill>
            <a:srgbClr val="FFAB40"/>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rPr b="1" lang="en"/>
              <a:t>05</a:t>
            </a:r>
            <a:endParaRPr b="1"/>
          </a:p>
        </p:txBody>
      </p:sp>
      <p:sp>
        <p:nvSpPr>
          <p:cNvPr id="150" name="Google Shape;150;p24"/>
          <p:cNvSpPr/>
          <p:nvPr/>
        </p:nvSpPr>
        <p:spPr>
          <a:xfrm>
            <a:off x="6294500" y="2567774"/>
            <a:ext cx="475200" cy="331500"/>
          </a:xfrm>
          <a:prstGeom prst="ellipse">
            <a:avLst/>
          </a:prstGeom>
          <a:solidFill>
            <a:srgbClr val="68BDFF"/>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rPr b="1" lang="en" sz="1500">
                <a:latin typeface="Calibri"/>
                <a:ea typeface="Calibri"/>
                <a:cs typeface="Calibri"/>
                <a:sym typeface="Calibri"/>
              </a:rPr>
              <a:t>06</a:t>
            </a:r>
            <a:endParaRPr b="1" sz="1500">
              <a:latin typeface="Calibri"/>
              <a:ea typeface="Calibri"/>
              <a:cs typeface="Calibri"/>
              <a:sym typeface="Calibri"/>
            </a:endParaRPr>
          </a:p>
        </p:txBody>
      </p:sp>
      <p:sp>
        <p:nvSpPr>
          <p:cNvPr id="151" name="Google Shape;151;p24"/>
          <p:cNvSpPr/>
          <p:nvPr/>
        </p:nvSpPr>
        <p:spPr>
          <a:xfrm>
            <a:off x="7194211" y="2567774"/>
            <a:ext cx="475200" cy="331500"/>
          </a:xfrm>
          <a:prstGeom prst="ellipse">
            <a:avLst/>
          </a:prstGeom>
          <a:solidFill>
            <a:srgbClr val="68BDFF"/>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rPr b="1" lang="en" sz="1500">
                <a:latin typeface="Calibri"/>
                <a:ea typeface="Calibri"/>
                <a:cs typeface="Calibri"/>
                <a:sym typeface="Calibri"/>
              </a:rPr>
              <a:t>07</a:t>
            </a:r>
            <a:endParaRPr b="1" sz="1500">
              <a:latin typeface="Calibri"/>
              <a:ea typeface="Calibri"/>
              <a:cs typeface="Calibri"/>
              <a:sym typeface="Calibri"/>
            </a:endParaRPr>
          </a:p>
        </p:txBody>
      </p:sp>
      <p:sp>
        <p:nvSpPr>
          <p:cNvPr id="152" name="Google Shape;152;p24"/>
          <p:cNvSpPr/>
          <p:nvPr/>
        </p:nvSpPr>
        <p:spPr>
          <a:xfrm>
            <a:off x="7988839" y="2567774"/>
            <a:ext cx="475200" cy="331500"/>
          </a:xfrm>
          <a:prstGeom prst="ellipse">
            <a:avLst/>
          </a:prstGeom>
          <a:solidFill>
            <a:srgbClr val="68BDFF"/>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rPr b="1" lang="en" sz="1500">
                <a:latin typeface="Calibri"/>
                <a:ea typeface="Calibri"/>
                <a:cs typeface="Calibri"/>
                <a:sym typeface="Calibri"/>
              </a:rPr>
              <a:t>08</a:t>
            </a:r>
            <a:endParaRPr b="1" sz="1500">
              <a:latin typeface="Calibri"/>
              <a:ea typeface="Calibri"/>
              <a:cs typeface="Calibri"/>
              <a:sym typeface="Calibri"/>
            </a:endParaRPr>
          </a:p>
        </p:txBody>
      </p:sp>
      <p:sp>
        <p:nvSpPr>
          <p:cNvPr id="153" name="Google Shape;153;p24"/>
          <p:cNvSpPr/>
          <p:nvPr/>
        </p:nvSpPr>
        <p:spPr>
          <a:xfrm>
            <a:off x="7194227" y="3319323"/>
            <a:ext cx="475200" cy="331500"/>
          </a:xfrm>
          <a:prstGeom prst="ellipse">
            <a:avLst/>
          </a:prstGeom>
          <a:solidFill>
            <a:srgbClr val="FFAB40"/>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rPr b="1" lang="en"/>
              <a:t>09</a:t>
            </a:r>
            <a:endParaRPr b="1"/>
          </a:p>
        </p:txBody>
      </p:sp>
      <p:sp>
        <p:nvSpPr>
          <p:cNvPr id="154" name="Google Shape;154;p24"/>
          <p:cNvSpPr/>
          <p:nvPr/>
        </p:nvSpPr>
        <p:spPr>
          <a:xfrm>
            <a:off x="7194211" y="4070871"/>
            <a:ext cx="475200" cy="331500"/>
          </a:xfrm>
          <a:prstGeom prst="ellipse">
            <a:avLst/>
          </a:prstGeom>
          <a:solidFill>
            <a:srgbClr val="68BDFF"/>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rPr b="1" lang="en" sz="1500">
                <a:latin typeface="Calibri"/>
                <a:ea typeface="Calibri"/>
                <a:cs typeface="Calibri"/>
                <a:sym typeface="Calibri"/>
              </a:rPr>
              <a:t>11</a:t>
            </a:r>
            <a:endParaRPr b="1" sz="1500">
              <a:latin typeface="Calibri"/>
              <a:ea typeface="Calibri"/>
              <a:cs typeface="Calibri"/>
              <a:sym typeface="Calibri"/>
            </a:endParaRPr>
          </a:p>
        </p:txBody>
      </p:sp>
      <p:cxnSp>
        <p:nvCxnSpPr>
          <p:cNvPr id="155" name="Google Shape;155;p24"/>
          <p:cNvCxnSpPr>
            <a:stCxn id="146" idx="4"/>
            <a:endCxn id="148" idx="1"/>
          </p:cNvCxnSpPr>
          <p:nvPr/>
        </p:nvCxnSpPr>
        <p:spPr>
          <a:xfrm>
            <a:off x="6862973" y="1163925"/>
            <a:ext cx="400800" cy="366300"/>
          </a:xfrm>
          <a:prstGeom prst="straightConnector1">
            <a:avLst/>
          </a:prstGeom>
          <a:noFill/>
          <a:ln cap="flat" cmpd="sng" w="9525">
            <a:solidFill>
              <a:srgbClr val="595959"/>
            </a:solidFill>
            <a:prstDash val="solid"/>
            <a:round/>
            <a:headEnd len="med" w="med" type="none"/>
            <a:tailEnd len="med" w="med" type="triangle"/>
          </a:ln>
        </p:spPr>
      </p:cxnSp>
      <p:cxnSp>
        <p:nvCxnSpPr>
          <p:cNvPr id="156" name="Google Shape;156;p24"/>
          <p:cNvCxnSpPr>
            <a:stCxn id="147" idx="4"/>
            <a:endCxn id="148" idx="7"/>
          </p:cNvCxnSpPr>
          <p:nvPr/>
        </p:nvCxnSpPr>
        <p:spPr>
          <a:xfrm flipH="1">
            <a:off x="7599875" y="1163925"/>
            <a:ext cx="283500" cy="366300"/>
          </a:xfrm>
          <a:prstGeom prst="straightConnector1">
            <a:avLst/>
          </a:prstGeom>
          <a:noFill/>
          <a:ln cap="flat" cmpd="sng" w="9525">
            <a:solidFill>
              <a:srgbClr val="595959"/>
            </a:solidFill>
            <a:prstDash val="solid"/>
            <a:round/>
            <a:headEnd len="med" w="med" type="none"/>
            <a:tailEnd len="med" w="med" type="triangle"/>
          </a:ln>
        </p:spPr>
      </p:cxnSp>
      <p:cxnSp>
        <p:nvCxnSpPr>
          <p:cNvPr id="157" name="Google Shape;157;p24"/>
          <p:cNvCxnSpPr>
            <a:stCxn id="146" idx="4"/>
            <a:endCxn id="145" idx="0"/>
          </p:cNvCxnSpPr>
          <p:nvPr/>
        </p:nvCxnSpPr>
        <p:spPr>
          <a:xfrm flipH="1">
            <a:off x="6532073" y="1163925"/>
            <a:ext cx="330900" cy="318000"/>
          </a:xfrm>
          <a:prstGeom prst="straightConnector1">
            <a:avLst/>
          </a:prstGeom>
          <a:noFill/>
          <a:ln cap="flat" cmpd="sng" w="9525">
            <a:solidFill>
              <a:srgbClr val="595959"/>
            </a:solidFill>
            <a:prstDash val="solid"/>
            <a:round/>
            <a:headEnd len="med" w="med" type="none"/>
            <a:tailEnd len="med" w="med" type="triangle"/>
          </a:ln>
        </p:spPr>
      </p:cxnSp>
      <p:cxnSp>
        <p:nvCxnSpPr>
          <p:cNvPr id="158" name="Google Shape;158;p24"/>
          <p:cNvCxnSpPr>
            <a:stCxn id="147" idx="4"/>
            <a:endCxn id="145" idx="0"/>
          </p:cNvCxnSpPr>
          <p:nvPr/>
        </p:nvCxnSpPr>
        <p:spPr>
          <a:xfrm flipH="1">
            <a:off x="6532175" y="1163925"/>
            <a:ext cx="1351200" cy="318000"/>
          </a:xfrm>
          <a:prstGeom prst="straightConnector1">
            <a:avLst/>
          </a:prstGeom>
          <a:noFill/>
          <a:ln cap="flat" cmpd="sng" w="9525">
            <a:solidFill>
              <a:srgbClr val="595959"/>
            </a:solidFill>
            <a:prstDash val="solid"/>
            <a:round/>
            <a:headEnd len="med" w="med" type="none"/>
            <a:tailEnd len="med" w="med" type="triangle"/>
          </a:ln>
        </p:spPr>
      </p:cxnSp>
      <p:cxnSp>
        <p:nvCxnSpPr>
          <p:cNvPr id="159" name="Google Shape;159;p24"/>
          <p:cNvCxnSpPr>
            <a:stCxn id="146" idx="4"/>
            <a:endCxn id="149" idx="0"/>
          </p:cNvCxnSpPr>
          <p:nvPr/>
        </p:nvCxnSpPr>
        <p:spPr>
          <a:xfrm>
            <a:off x="6862973" y="1163925"/>
            <a:ext cx="1363500" cy="318000"/>
          </a:xfrm>
          <a:prstGeom prst="straightConnector1">
            <a:avLst/>
          </a:prstGeom>
          <a:noFill/>
          <a:ln cap="flat" cmpd="sng" w="9525">
            <a:solidFill>
              <a:srgbClr val="595959"/>
            </a:solidFill>
            <a:prstDash val="solid"/>
            <a:round/>
            <a:headEnd len="med" w="med" type="none"/>
            <a:tailEnd len="med" w="med" type="triangle"/>
          </a:ln>
        </p:spPr>
      </p:cxnSp>
      <p:cxnSp>
        <p:nvCxnSpPr>
          <p:cNvPr id="160" name="Google Shape;160;p24"/>
          <p:cNvCxnSpPr>
            <a:stCxn id="147" idx="4"/>
            <a:endCxn id="149" idx="0"/>
          </p:cNvCxnSpPr>
          <p:nvPr/>
        </p:nvCxnSpPr>
        <p:spPr>
          <a:xfrm>
            <a:off x="7883375" y="1163925"/>
            <a:ext cx="343200" cy="318000"/>
          </a:xfrm>
          <a:prstGeom prst="straightConnector1">
            <a:avLst/>
          </a:prstGeom>
          <a:noFill/>
          <a:ln cap="flat" cmpd="sng" w="9525">
            <a:solidFill>
              <a:srgbClr val="595959"/>
            </a:solidFill>
            <a:prstDash val="solid"/>
            <a:round/>
            <a:headEnd len="med" w="med" type="none"/>
            <a:tailEnd len="med" w="med" type="triangle"/>
          </a:ln>
        </p:spPr>
      </p:cxnSp>
      <p:cxnSp>
        <p:nvCxnSpPr>
          <p:cNvPr id="161" name="Google Shape;161;p24"/>
          <p:cNvCxnSpPr>
            <a:stCxn id="145" idx="4"/>
            <a:endCxn id="150" idx="0"/>
          </p:cNvCxnSpPr>
          <p:nvPr/>
        </p:nvCxnSpPr>
        <p:spPr>
          <a:xfrm>
            <a:off x="6532116" y="1813304"/>
            <a:ext cx="0" cy="754500"/>
          </a:xfrm>
          <a:prstGeom prst="straightConnector1">
            <a:avLst/>
          </a:prstGeom>
          <a:noFill/>
          <a:ln cap="flat" cmpd="sng" w="9525">
            <a:solidFill>
              <a:srgbClr val="595959"/>
            </a:solidFill>
            <a:prstDash val="solid"/>
            <a:round/>
            <a:headEnd len="med" w="med" type="none"/>
            <a:tailEnd len="med" w="med" type="triangle"/>
          </a:ln>
        </p:spPr>
      </p:cxnSp>
      <p:cxnSp>
        <p:nvCxnSpPr>
          <p:cNvPr id="162" name="Google Shape;162;p24"/>
          <p:cNvCxnSpPr>
            <a:stCxn id="148" idx="4"/>
            <a:endCxn id="151" idx="0"/>
          </p:cNvCxnSpPr>
          <p:nvPr/>
        </p:nvCxnSpPr>
        <p:spPr>
          <a:xfrm>
            <a:off x="7431827" y="1813304"/>
            <a:ext cx="0" cy="754500"/>
          </a:xfrm>
          <a:prstGeom prst="straightConnector1">
            <a:avLst/>
          </a:prstGeom>
          <a:noFill/>
          <a:ln cap="flat" cmpd="sng" w="9525">
            <a:solidFill>
              <a:srgbClr val="595959"/>
            </a:solidFill>
            <a:prstDash val="solid"/>
            <a:round/>
            <a:headEnd len="med" w="med" type="none"/>
            <a:tailEnd len="med" w="med" type="triangle"/>
          </a:ln>
        </p:spPr>
      </p:cxnSp>
      <p:cxnSp>
        <p:nvCxnSpPr>
          <p:cNvPr id="163" name="Google Shape;163;p24"/>
          <p:cNvCxnSpPr>
            <a:stCxn id="149" idx="4"/>
            <a:endCxn id="152" idx="0"/>
          </p:cNvCxnSpPr>
          <p:nvPr/>
        </p:nvCxnSpPr>
        <p:spPr>
          <a:xfrm>
            <a:off x="8226454" y="1813304"/>
            <a:ext cx="0" cy="754500"/>
          </a:xfrm>
          <a:prstGeom prst="straightConnector1">
            <a:avLst/>
          </a:prstGeom>
          <a:noFill/>
          <a:ln cap="flat" cmpd="sng" w="9525">
            <a:solidFill>
              <a:srgbClr val="595959"/>
            </a:solidFill>
            <a:prstDash val="solid"/>
            <a:round/>
            <a:headEnd len="med" w="med" type="none"/>
            <a:tailEnd len="med" w="med" type="triangle"/>
          </a:ln>
        </p:spPr>
      </p:cxnSp>
      <p:cxnSp>
        <p:nvCxnSpPr>
          <p:cNvPr id="164" name="Google Shape;164;p24"/>
          <p:cNvCxnSpPr>
            <a:stCxn id="150" idx="4"/>
            <a:endCxn id="153" idx="0"/>
          </p:cNvCxnSpPr>
          <p:nvPr/>
        </p:nvCxnSpPr>
        <p:spPr>
          <a:xfrm>
            <a:off x="6532100" y="2899274"/>
            <a:ext cx="899700" cy="420000"/>
          </a:xfrm>
          <a:prstGeom prst="straightConnector1">
            <a:avLst/>
          </a:prstGeom>
          <a:noFill/>
          <a:ln cap="flat" cmpd="sng" w="9525">
            <a:solidFill>
              <a:srgbClr val="595959"/>
            </a:solidFill>
            <a:prstDash val="solid"/>
            <a:round/>
            <a:headEnd len="med" w="med" type="none"/>
            <a:tailEnd len="med" w="med" type="triangle"/>
          </a:ln>
        </p:spPr>
      </p:cxnSp>
      <p:cxnSp>
        <p:nvCxnSpPr>
          <p:cNvPr id="165" name="Google Shape;165;p24"/>
          <p:cNvCxnSpPr>
            <a:stCxn id="151" idx="4"/>
            <a:endCxn id="153" idx="0"/>
          </p:cNvCxnSpPr>
          <p:nvPr/>
        </p:nvCxnSpPr>
        <p:spPr>
          <a:xfrm>
            <a:off x="7431811" y="2899274"/>
            <a:ext cx="0" cy="420000"/>
          </a:xfrm>
          <a:prstGeom prst="straightConnector1">
            <a:avLst/>
          </a:prstGeom>
          <a:noFill/>
          <a:ln cap="flat" cmpd="sng" w="9525">
            <a:solidFill>
              <a:srgbClr val="595959"/>
            </a:solidFill>
            <a:prstDash val="solid"/>
            <a:round/>
            <a:headEnd len="med" w="med" type="none"/>
            <a:tailEnd len="med" w="med" type="triangle"/>
          </a:ln>
        </p:spPr>
      </p:cxnSp>
      <p:cxnSp>
        <p:nvCxnSpPr>
          <p:cNvPr id="166" name="Google Shape;166;p24"/>
          <p:cNvCxnSpPr>
            <a:stCxn id="152" idx="4"/>
            <a:endCxn id="153" idx="0"/>
          </p:cNvCxnSpPr>
          <p:nvPr/>
        </p:nvCxnSpPr>
        <p:spPr>
          <a:xfrm flipH="1">
            <a:off x="7431739" y="2899274"/>
            <a:ext cx="794700" cy="420000"/>
          </a:xfrm>
          <a:prstGeom prst="straightConnector1">
            <a:avLst/>
          </a:prstGeom>
          <a:noFill/>
          <a:ln cap="flat" cmpd="sng" w="9525">
            <a:solidFill>
              <a:srgbClr val="595959"/>
            </a:solidFill>
            <a:prstDash val="solid"/>
            <a:round/>
            <a:headEnd len="med" w="med" type="none"/>
            <a:tailEnd len="med" w="med" type="triangle"/>
          </a:ln>
        </p:spPr>
      </p:cxnSp>
      <p:cxnSp>
        <p:nvCxnSpPr>
          <p:cNvPr id="167" name="Google Shape;167;p24"/>
          <p:cNvCxnSpPr>
            <a:stCxn id="153" idx="4"/>
            <a:endCxn id="154" idx="0"/>
          </p:cNvCxnSpPr>
          <p:nvPr/>
        </p:nvCxnSpPr>
        <p:spPr>
          <a:xfrm>
            <a:off x="7431827" y="3650823"/>
            <a:ext cx="0" cy="420000"/>
          </a:xfrm>
          <a:prstGeom prst="straightConnector1">
            <a:avLst/>
          </a:prstGeom>
          <a:noFill/>
          <a:ln cap="flat" cmpd="sng" w="9525">
            <a:solidFill>
              <a:srgbClr val="595959"/>
            </a:solidFill>
            <a:prstDash val="solid"/>
            <a:round/>
            <a:headEnd len="med" w="med" type="none"/>
            <a:tailEnd len="med" w="med" type="triangle"/>
          </a:ln>
        </p:spPr>
      </p:cxnSp>
      <p:sp>
        <p:nvSpPr>
          <p:cNvPr id="168" name="Google Shape;168;p24"/>
          <p:cNvSpPr/>
          <p:nvPr/>
        </p:nvSpPr>
        <p:spPr>
          <a:xfrm>
            <a:off x="5116849" y="3406988"/>
            <a:ext cx="753900" cy="420000"/>
          </a:xfrm>
          <a:prstGeom prst="ellipse">
            <a:avLst/>
          </a:prstGeom>
          <a:solidFill>
            <a:srgbClr val="68BDFF"/>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rPr b="1" lang="en" sz="1300">
                <a:latin typeface="Calibri"/>
                <a:ea typeface="Calibri"/>
                <a:cs typeface="Calibri"/>
                <a:sym typeface="Calibri"/>
              </a:rPr>
              <a:t>Data</a:t>
            </a:r>
            <a:endParaRPr b="1" sz="1300">
              <a:latin typeface="Calibri"/>
              <a:ea typeface="Calibri"/>
              <a:cs typeface="Calibri"/>
              <a:sym typeface="Calibri"/>
            </a:endParaRPr>
          </a:p>
        </p:txBody>
      </p:sp>
      <p:sp>
        <p:nvSpPr>
          <p:cNvPr id="169" name="Google Shape;169;p24"/>
          <p:cNvSpPr/>
          <p:nvPr/>
        </p:nvSpPr>
        <p:spPr>
          <a:xfrm>
            <a:off x="5116850" y="3894675"/>
            <a:ext cx="753900" cy="420000"/>
          </a:xfrm>
          <a:prstGeom prst="ellipse">
            <a:avLst/>
          </a:prstGeom>
          <a:solidFill>
            <a:srgbClr val="FFAB40"/>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rPr b="1" lang="en" sz="1300">
                <a:latin typeface="Calibri"/>
                <a:ea typeface="Calibri"/>
                <a:cs typeface="Calibri"/>
                <a:sym typeface="Calibri"/>
              </a:rPr>
              <a:t>App</a:t>
            </a:r>
            <a:endParaRPr b="1" sz="1300">
              <a:latin typeface="Calibri"/>
              <a:ea typeface="Calibri"/>
              <a:cs typeface="Calibri"/>
              <a:sym typeface="Calibri"/>
            </a:endParaRPr>
          </a:p>
        </p:txBody>
      </p:sp>
      <p:sp>
        <p:nvSpPr>
          <p:cNvPr id="170" name="Google Shape;170;p24"/>
          <p:cNvSpPr/>
          <p:nvPr/>
        </p:nvSpPr>
        <p:spPr>
          <a:xfrm>
            <a:off x="5019675" y="3319325"/>
            <a:ext cx="899700" cy="1083000"/>
          </a:xfrm>
          <a:prstGeom prst="rect">
            <a:avLst/>
          </a:prstGeom>
          <a:noFill/>
          <a:ln cap="flat" cmpd="sng" w="19050">
            <a:solidFill>
              <a:srgbClr val="CCCCCC"/>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24"/>
          <p:cNvSpPr/>
          <p:nvPr/>
        </p:nvSpPr>
        <p:spPr>
          <a:xfrm>
            <a:off x="6294886" y="4070871"/>
            <a:ext cx="475200" cy="331500"/>
          </a:xfrm>
          <a:prstGeom prst="ellipse">
            <a:avLst/>
          </a:prstGeom>
          <a:solidFill>
            <a:srgbClr val="68BDFF"/>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rPr b="1" lang="en" sz="1500">
                <a:latin typeface="Calibri"/>
                <a:ea typeface="Calibri"/>
                <a:cs typeface="Calibri"/>
                <a:sym typeface="Calibri"/>
              </a:rPr>
              <a:t>10</a:t>
            </a:r>
            <a:endParaRPr b="1" sz="1500">
              <a:latin typeface="Calibri"/>
              <a:ea typeface="Calibri"/>
              <a:cs typeface="Calibri"/>
              <a:sym typeface="Calibri"/>
            </a:endParaRPr>
          </a:p>
        </p:txBody>
      </p:sp>
      <p:sp>
        <p:nvSpPr>
          <p:cNvPr id="172" name="Google Shape;172;p24"/>
          <p:cNvSpPr/>
          <p:nvPr/>
        </p:nvSpPr>
        <p:spPr>
          <a:xfrm>
            <a:off x="7988861" y="4070871"/>
            <a:ext cx="475200" cy="331500"/>
          </a:xfrm>
          <a:prstGeom prst="ellipse">
            <a:avLst/>
          </a:prstGeom>
          <a:solidFill>
            <a:srgbClr val="68BDFF"/>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rPr b="1" lang="en" sz="1500">
                <a:latin typeface="Calibri"/>
                <a:ea typeface="Calibri"/>
                <a:cs typeface="Calibri"/>
                <a:sym typeface="Calibri"/>
              </a:rPr>
              <a:t>12</a:t>
            </a:r>
            <a:endParaRPr b="1" sz="1500">
              <a:latin typeface="Calibri"/>
              <a:ea typeface="Calibri"/>
              <a:cs typeface="Calibri"/>
              <a:sym typeface="Calibri"/>
            </a:endParaRPr>
          </a:p>
        </p:txBody>
      </p:sp>
      <p:cxnSp>
        <p:nvCxnSpPr>
          <p:cNvPr id="173" name="Google Shape;173;p24"/>
          <p:cNvCxnSpPr>
            <a:stCxn id="153" idx="4"/>
            <a:endCxn id="171" idx="0"/>
          </p:cNvCxnSpPr>
          <p:nvPr/>
        </p:nvCxnSpPr>
        <p:spPr>
          <a:xfrm flipH="1">
            <a:off x="6532427" y="3650823"/>
            <a:ext cx="899400" cy="420000"/>
          </a:xfrm>
          <a:prstGeom prst="straightConnector1">
            <a:avLst/>
          </a:prstGeom>
          <a:noFill/>
          <a:ln cap="flat" cmpd="sng" w="9525">
            <a:solidFill>
              <a:srgbClr val="595959"/>
            </a:solidFill>
            <a:prstDash val="solid"/>
            <a:round/>
            <a:headEnd len="med" w="med" type="none"/>
            <a:tailEnd len="med" w="med" type="triangle"/>
          </a:ln>
        </p:spPr>
      </p:cxnSp>
      <p:cxnSp>
        <p:nvCxnSpPr>
          <p:cNvPr id="174" name="Google Shape;174;p24"/>
          <p:cNvCxnSpPr>
            <a:stCxn id="153" idx="4"/>
            <a:endCxn id="172" idx="0"/>
          </p:cNvCxnSpPr>
          <p:nvPr/>
        </p:nvCxnSpPr>
        <p:spPr>
          <a:xfrm>
            <a:off x="7431827" y="3650823"/>
            <a:ext cx="794700" cy="420000"/>
          </a:xfrm>
          <a:prstGeom prst="straightConnector1">
            <a:avLst/>
          </a:prstGeom>
          <a:noFill/>
          <a:ln cap="flat" cmpd="sng" w="9525">
            <a:solidFill>
              <a:srgbClr val="595959"/>
            </a:solidFill>
            <a:prstDash val="solid"/>
            <a:round/>
            <a:headEnd len="med" w="med" type="none"/>
            <a:tailEnd len="med" w="med" type="triangl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25"/>
          <p:cNvSpPr txBox="1"/>
          <p:nvPr>
            <p:ph type="title"/>
          </p:nvPr>
        </p:nvSpPr>
        <p:spPr>
          <a:xfrm>
            <a:off x="457200" y="205979"/>
            <a:ext cx="82296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sz="3200"/>
              <a:t>Containerized Scientific Workflows</a:t>
            </a:r>
            <a:endParaRPr sz="3200"/>
          </a:p>
        </p:txBody>
      </p:sp>
      <p:grpSp>
        <p:nvGrpSpPr>
          <p:cNvPr id="180" name="Google Shape;180;p25"/>
          <p:cNvGrpSpPr/>
          <p:nvPr/>
        </p:nvGrpSpPr>
        <p:grpSpPr>
          <a:xfrm>
            <a:off x="3989316" y="1114069"/>
            <a:ext cx="5059434" cy="857410"/>
            <a:chOff x="252625" y="2228200"/>
            <a:chExt cx="7054425" cy="1207450"/>
          </a:xfrm>
        </p:grpSpPr>
        <p:sp>
          <p:nvSpPr>
            <p:cNvPr id="181" name="Google Shape;181;p25"/>
            <p:cNvSpPr/>
            <p:nvPr/>
          </p:nvSpPr>
          <p:spPr>
            <a:xfrm>
              <a:off x="2025950" y="2231250"/>
              <a:ext cx="162700" cy="171100"/>
            </a:xfrm>
            <a:custGeom>
              <a:rect b="b" l="l" r="r" t="t"/>
              <a:pathLst>
                <a:path extrusionOk="0" h="6844" w="6508">
                  <a:moveTo>
                    <a:pt x="1" y="0"/>
                  </a:moveTo>
                  <a:lnTo>
                    <a:pt x="1" y="6843"/>
                  </a:lnTo>
                  <a:lnTo>
                    <a:pt x="887" y="6843"/>
                  </a:lnTo>
                  <a:lnTo>
                    <a:pt x="887" y="1039"/>
                  </a:lnTo>
                  <a:lnTo>
                    <a:pt x="2842" y="6843"/>
                  </a:lnTo>
                  <a:lnTo>
                    <a:pt x="3667" y="6843"/>
                  </a:lnTo>
                  <a:lnTo>
                    <a:pt x="5652" y="1131"/>
                  </a:lnTo>
                  <a:lnTo>
                    <a:pt x="5652" y="6843"/>
                  </a:lnTo>
                  <a:lnTo>
                    <a:pt x="6508" y="6843"/>
                  </a:lnTo>
                  <a:lnTo>
                    <a:pt x="6508" y="0"/>
                  </a:lnTo>
                  <a:lnTo>
                    <a:pt x="5316" y="0"/>
                  </a:lnTo>
                  <a:lnTo>
                    <a:pt x="3667" y="4766"/>
                  </a:lnTo>
                  <a:cubicBezTo>
                    <a:pt x="3514" y="5255"/>
                    <a:pt x="3392" y="5621"/>
                    <a:pt x="3300" y="5866"/>
                  </a:cubicBezTo>
                  <a:cubicBezTo>
                    <a:pt x="3239" y="5621"/>
                    <a:pt x="3117" y="5285"/>
                    <a:pt x="2964" y="4858"/>
                  </a:cubicBezTo>
                  <a:lnTo>
                    <a:pt x="134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182" name="Google Shape;182;p25"/>
            <p:cNvSpPr/>
            <p:nvPr/>
          </p:nvSpPr>
          <p:spPr>
            <a:xfrm>
              <a:off x="2215350" y="2275550"/>
              <a:ext cx="115350" cy="129850"/>
            </a:xfrm>
            <a:custGeom>
              <a:rect b="b" l="l" r="r" t="t"/>
              <a:pathLst>
                <a:path extrusionOk="0" h="5194" w="4614">
                  <a:moveTo>
                    <a:pt x="2323" y="703"/>
                  </a:moveTo>
                  <a:cubicBezTo>
                    <a:pt x="2720" y="703"/>
                    <a:pt x="3056" y="856"/>
                    <a:pt x="3331" y="1192"/>
                  </a:cubicBezTo>
                  <a:cubicBezTo>
                    <a:pt x="3606" y="1497"/>
                    <a:pt x="3758" y="1955"/>
                    <a:pt x="3758" y="2566"/>
                  </a:cubicBezTo>
                  <a:cubicBezTo>
                    <a:pt x="3758" y="3208"/>
                    <a:pt x="3606" y="3697"/>
                    <a:pt x="3331" y="4033"/>
                  </a:cubicBezTo>
                  <a:cubicBezTo>
                    <a:pt x="3056" y="4338"/>
                    <a:pt x="2720" y="4491"/>
                    <a:pt x="2323" y="4491"/>
                  </a:cubicBezTo>
                  <a:cubicBezTo>
                    <a:pt x="1895" y="4491"/>
                    <a:pt x="1528" y="4338"/>
                    <a:pt x="1253" y="4033"/>
                  </a:cubicBezTo>
                  <a:cubicBezTo>
                    <a:pt x="978" y="3697"/>
                    <a:pt x="856" y="3238"/>
                    <a:pt x="856" y="2597"/>
                  </a:cubicBezTo>
                  <a:cubicBezTo>
                    <a:pt x="856" y="1955"/>
                    <a:pt x="978" y="1497"/>
                    <a:pt x="1253" y="1161"/>
                  </a:cubicBezTo>
                  <a:cubicBezTo>
                    <a:pt x="1528" y="856"/>
                    <a:pt x="1895" y="703"/>
                    <a:pt x="2323" y="703"/>
                  </a:cubicBezTo>
                  <a:close/>
                  <a:moveTo>
                    <a:pt x="2323" y="0"/>
                  </a:moveTo>
                  <a:cubicBezTo>
                    <a:pt x="1681" y="0"/>
                    <a:pt x="1162" y="183"/>
                    <a:pt x="765" y="550"/>
                  </a:cubicBezTo>
                  <a:cubicBezTo>
                    <a:pt x="245" y="1008"/>
                    <a:pt x="1" y="1680"/>
                    <a:pt x="1" y="2597"/>
                  </a:cubicBezTo>
                  <a:cubicBezTo>
                    <a:pt x="1" y="3422"/>
                    <a:pt x="184" y="4063"/>
                    <a:pt x="612" y="4521"/>
                  </a:cubicBezTo>
                  <a:cubicBezTo>
                    <a:pt x="1040" y="4949"/>
                    <a:pt x="1620" y="5193"/>
                    <a:pt x="2323" y="5193"/>
                  </a:cubicBezTo>
                  <a:cubicBezTo>
                    <a:pt x="2750" y="5193"/>
                    <a:pt x="3147" y="5071"/>
                    <a:pt x="3514" y="4888"/>
                  </a:cubicBezTo>
                  <a:cubicBezTo>
                    <a:pt x="3881" y="4674"/>
                    <a:pt x="4155" y="4399"/>
                    <a:pt x="4339" y="4033"/>
                  </a:cubicBezTo>
                  <a:cubicBezTo>
                    <a:pt x="4522" y="3666"/>
                    <a:pt x="4614" y="3147"/>
                    <a:pt x="4614" y="2536"/>
                  </a:cubicBezTo>
                  <a:cubicBezTo>
                    <a:pt x="4614" y="1741"/>
                    <a:pt x="4400" y="1130"/>
                    <a:pt x="3972" y="672"/>
                  </a:cubicBezTo>
                  <a:cubicBezTo>
                    <a:pt x="3545" y="245"/>
                    <a:pt x="2995" y="0"/>
                    <a:pt x="2323"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183" name="Google Shape;183;p25"/>
            <p:cNvSpPr/>
            <p:nvPr/>
          </p:nvSpPr>
          <p:spPr>
            <a:xfrm>
              <a:off x="2355125" y="2275550"/>
              <a:ext cx="100825" cy="126800"/>
            </a:xfrm>
            <a:custGeom>
              <a:rect b="b" l="l" r="r" t="t"/>
              <a:pathLst>
                <a:path extrusionOk="0" h="5072" w="4033">
                  <a:moveTo>
                    <a:pt x="2352" y="0"/>
                  </a:moveTo>
                  <a:cubicBezTo>
                    <a:pt x="1650" y="0"/>
                    <a:pt x="1131" y="275"/>
                    <a:pt x="764" y="825"/>
                  </a:cubicBezTo>
                  <a:lnTo>
                    <a:pt x="764" y="122"/>
                  </a:lnTo>
                  <a:lnTo>
                    <a:pt x="0" y="122"/>
                  </a:lnTo>
                  <a:lnTo>
                    <a:pt x="0" y="5071"/>
                  </a:lnTo>
                  <a:lnTo>
                    <a:pt x="856" y="5071"/>
                  </a:lnTo>
                  <a:lnTo>
                    <a:pt x="856" y="2352"/>
                  </a:lnTo>
                  <a:cubicBezTo>
                    <a:pt x="856" y="1741"/>
                    <a:pt x="978" y="1314"/>
                    <a:pt x="1253" y="1069"/>
                  </a:cubicBezTo>
                  <a:cubicBezTo>
                    <a:pt x="1497" y="856"/>
                    <a:pt x="1803" y="733"/>
                    <a:pt x="2169" y="733"/>
                  </a:cubicBezTo>
                  <a:cubicBezTo>
                    <a:pt x="2383" y="733"/>
                    <a:pt x="2597" y="794"/>
                    <a:pt x="2750" y="886"/>
                  </a:cubicBezTo>
                  <a:cubicBezTo>
                    <a:pt x="2933" y="978"/>
                    <a:pt x="3025" y="1130"/>
                    <a:pt x="3116" y="1283"/>
                  </a:cubicBezTo>
                  <a:cubicBezTo>
                    <a:pt x="3177" y="1467"/>
                    <a:pt x="3208" y="1711"/>
                    <a:pt x="3208" y="2047"/>
                  </a:cubicBezTo>
                  <a:lnTo>
                    <a:pt x="3208" y="5071"/>
                  </a:lnTo>
                  <a:lnTo>
                    <a:pt x="4033" y="5071"/>
                  </a:lnTo>
                  <a:lnTo>
                    <a:pt x="4033" y="2016"/>
                  </a:lnTo>
                  <a:cubicBezTo>
                    <a:pt x="4033" y="1650"/>
                    <a:pt x="4033" y="1375"/>
                    <a:pt x="4002" y="1222"/>
                  </a:cubicBezTo>
                  <a:cubicBezTo>
                    <a:pt x="3941" y="978"/>
                    <a:pt x="3849" y="764"/>
                    <a:pt x="3727" y="581"/>
                  </a:cubicBezTo>
                  <a:cubicBezTo>
                    <a:pt x="3605" y="428"/>
                    <a:pt x="3422" y="275"/>
                    <a:pt x="3177" y="183"/>
                  </a:cubicBezTo>
                  <a:cubicBezTo>
                    <a:pt x="2902" y="61"/>
                    <a:pt x="2627" y="0"/>
                    <a:pt x="235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184" name="Google Shape;184;p25"/>
            <p:cNvSpPr/>
            <p:nvPr/>
          </p:nvSpPr>
          <p:spPr>
            <a:xfrm>
              <a:off x="2480375" y="2275550"/>
              <a:ext cx="116100" cy="129850"/>
            </a:xfrm>
            <a:custGeom>
              <a:rect b="b" l="l" r="r" t="t"/>
              <a:pathLst>
                <a:path extrusionOk="0" h="5194" w="4644">
                  <a:moveTo>
                    <a:pt x="2322" y="703"/>
                  </a:moveTo>
                  <a:cubicBezTo>
                    <a:pt x="2750" y="703"/>
                    <a:pt x="3086" y="856"/>
                    <a:pt x="3361" y="1192"/>
                  </a:cubicBezTo>
                  <a:cubicBezTo>
                    <a:pt x="3635" y="1497"/>
                    <a:pt x="3788" y="1955"/>
                    <a:pt x="3788" y="2566"/>
                  </a:cubicBezTo>
                  <a:cubicBezTo>
                    <a:pt x="3788" y="3208"/>
                    <a:pt x="3635" y="3697"/>
                    <a:pt x="3361" y="4033"/>
                  </a:cubicBezTo>
                  <a:cubicBezTo>
                    <a:pt x="3086" y="4338"/>
                    <a:pt x="2750" y="4491"/>
                    <a:pt x="2322" y="4491"/>
                  </a:cubicBezTo>
                  <a:cubicBezTo>
                    <a:pt x="1894" y="4491"/>
                    <a:pt x="1558" y="4338"/>
                    <a:pt x="1283" y="4033"/>
                  </a:cubicBezTo>
                  <a:cubicBezTo>
                    <a:pt x="1008" y="3697"/>
                    <a:pt x="856" y="3238"/>
                    <a:pt x="856" y="2597"/>
                  </a:cubicBezTo>
                  <a:cubicBezTo>
                    <a:pt x="856" y="1955"/>
                    <a:pt x="1008" y="1497"/>
                    <a:pt x="1283" y="1161"/>
                  </a:cubicBezTo>
                  <a:cubicBezTo>
                    <a:pt x="1558" y="856"/>
                    <a:pt x="1894" y="703"/>
                    <a:pt x="2322" y="703"/>
                  </a:cubicBezTo>
                  <a:close/>
                  <a:moveTo>
                    <a:pt x="2322" y="0"/>
                  </a:moveTo>
                  <a:cubicBezTo>
                    <a:pt x="1711" y="0"/>
                    <a:pt x="1192" y="183"/>
                    <a:pt x="764" y="550"/>
                  </a:cubicBezTo>
                  <a:cubicBezTo>
                    <a:pt x="245" y="1008"/>
                    <a:pt x="0" y="1680"/>
                    <a:pt x="0" y="2597"/>
                  </a:cubicBezTo>
                  <a:cubicBezTo>
                    <a:pt x="0" y="3422"/>
                    <a:pt x="214" y="4063"/>
                    <a:pt x="642" y="4521"/>
                  </a:cubicBezTo>
                  <a:cubicBezTo>
                    <a:pt x="1069" y="4949"/>
                    <a:pt x="1619" y="5193"/>
                    <a:pt x="2322" y="5193"/>
                  </a:cubicBezTo>
                  <a:cubicBezTo>
                    <a:pt x="2750" y="5193"/>
                    <a:pt x="3147" y="5071"/>
                    <a:pt x="3513" y="4888"/>
                  </a:cubicBezTo>
                  <a:cubicBezTo>
                    <a:pt x="3880" y="4674"/>
                    <a:pt x="4155" y="4399"/>
                    <a:pt x="4369" y="4033"/>
                  </a:cubicBezTo>
                  <a:cubicBezTo>
                    <a:pt x="4552" y="3666"/>
                    <a:pt x="4644" y="3147"/>
                    <a:pt x="4644" y="2536"/>
                  </a:cubicBezTo>
                  <a:cubicBezTo>
                    <a:pt x="4644" y="1741"/>
                    <a:pt x="4430" y="1130"/>
                    <a:pt x="4002" y="672"/>
                  </a:cubicBezTo>
                  <a:cubicBezTo>
                    <a:pt x="3574" y="245"/>
                    <a:pt x="2994" y="0"/>
                    <a:pt x="232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185" name="Google Shape;185;p25"/>
            <p:cNvSpPr/>
            <p:nvPr/>
          </p:nvSpPr>
          <p:spPr>
            <a:xfrm>
              <a:off x="2620900" y="2231250"/>
              <a:ext cx="20625" cy="171100"/>
            </a:xfrm>
            <a:custGeom>
              <a:rect b="b" l="l" r="r" t="t"/>
              <a:pathLst>
                <a:path extrusionOk="0" h="6844" w="825">
                  <a:moveTo>
                    <a:pt x="0" y="0"/>
                  </a:moveTo>
                  <a:lnTo>
                    <a:pt x="0" y="6843"/>
                  </a:lnTo>
                  <a:lnTo>
                    <a:pt x="825" y="6843"/>
                  </a:lnTo>
                  <a:lnTo>
                    <a:pt x="82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186" name="Google Shape;186;p25"/>
            <p:cNvSpPr/>
            <p:nvPr/>
          </p:nvSpPr>
          <p:spPr>
            <a:xfrm>
              <a:off x="2674350" y="2231250"/>
              <a:ext cx="20650" cy="171100"/>
            </a:xfrm>
            <a:custGeom>
              <a:rect b="b" l="l" r="r" t="t"/>
              <a:pathLst>
                <a:path extrusionOk="0" h="6844" w="826">
                  <a:moveTo>
                    <a:pt x="0" y="0"/>
                  </a:moveTo>
                  <a:lnTo>
                    <a:pt x="0" y="978"/>
                  </a:lnTo>
                  <a:lnTo>
                    <a:pt x="825" y="978"/>
                  </a:lnTo>
                  <a:lnTo>
                    <a:pt x="825" y="0"/>
                  </a:lnTo>
                  <a:close/>
                  <a:moveTo>
                    <a:pt x="0" y="1894"/>
                  </a:moveTo>
                  <a:lnTo>
                    <a:pt x="0" y="6843"/>
                  </a:lnTo>
                  <a:lnTo>
                    <a:pt x="825" y="6843"/>
                  </a:lnTo>
                  <a:lnTo>
                    <a:pt x="825" y="1894"/>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187" name="Google Shape;187;p25"/>
            <p:cNvSpPr/>
            <p:nvPr/>
          </p:nvSpPr>
          <p:spPr>
            <a:xfrm>
              <a:off x="2715600" y="2235075"/>
              <a:ext cx="60350" cy="168800"/>
            </a:xfrm>
            <a:custGeom>
              <a:rect b="b" l="l" r="r" t="t"/>
              <a:pathLst>
                <a:path extrusionOk="0" h="6752" w="2414">
                  <a:moveTo>
                    <a:pt x="1436" y="0"/>
                  </a:moveTo>
                  <a:lnTo>
                    <a:pt x="611" y="519"/>
                  </a:lnTo>
                  <a:lnTo>
                    <a:pt x="611" y="1741"/>
                  </a:lnTo>
                  <a:lnTo>
                    <a:pt x="0" y="1741"/>
                  </a:lnTo>
                  <a:lnTo>
                    <a:pt x="0" y="2383"/>
                  </a:lnTo>
                  <a:lnTo>
                    <a:pt x="611" y="2383"/>
                  </a:lnTo>
                  <a:lnTo>
                    <a:pt x="611" y="5254"/>
                  </a:lnTo>
                  <a:cubicBezTo>
                    <a:pt x="611" y="5743"/>
                    <a:pt x="642" y="6079"/>
                    <a:pt x="703" y="6232"/>
                  </a:cubicBezTo>
                  <a:cubicBezTo>
                    <a:pt x="764" y="6385"/>
                    <a:pt x="886" y="6507"/>
                    <a:pt x="1069" y="6599"/>
                  </a:cubicBezTo>
                  <a:cubicBezTo>
                    <a:pt x="1222" y="6721"/>
                    <a:pt x="1466" y="6751"/>
                    <a:pt x="1772" y="6751"/>
                  </a:cubicBezTo>
                  <a:cubicBezTo>
                    <a:pt x="1955" y="6751"/>
                    <a:pt x="2169" y="6721"/>
                    <a:pt x="2413" y="6690"/>
                  </a:cubicBezTo>
                  <a:lnTo>
                    <a:pt x="2291" y="5957"/>
                  </a:lnTo>
                  <a:cubicBezTo>
                    <a:pt x="2138" y="5957"/>
                    <a:pt x="2016" y="5988"/>
                    <a:pt x="1925" y="5988"/>
                  </a:cubicBezTo>
                  <a:cubicBezTo>
                    <a:pt x="1802" y="5988"/>
                    <a:pt x="1711" y="5957"/>
                    <a:pt x="1619" y="5926"/>
                  </a:cubicBezTo>
                  <a:cubicBezTo>
                    <a:pt x="1558" y="5865"/>
                    <a:pt x="1528" y="5835"/>
                    <a:pt x="1497" y="5743"/>
                  </a:cubicBezTo>
                  <a:cubicBezTo>
                    <a:pt x="1466" y="5682"/>
                    <a:pt x="1436" y="5529"/>
                    <a:pt x="1436" y="5285"/>
                  </a:cubicBezTo>
                  <a:lnTo>
                    <a:pt x="1436" y="2383"/>
                  </a:lnTo>
                  <a:lnTo>
                    <a:pt x="2291" y="2383"/>
                  </a:lnTo>
                  <a:lnTo>
                    <a:pt x="2291" y="1741"/>
                  </a:lnTo>
                  <a:lnTo>
                    <a:pt x="1436" y="1741"/>
                  </a:lnTo>
                  <a:lnTo>
                    <a:pt x="1436"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188" name="Google Shape;188;p25"/>
            <p:cNvSpPr/>
            <p:nvPr/>
          </p:nvSpPr>
          <p:spPr>
            <a:xfrm>
              <a:off x="2793500" y="2231250"/>
              <a:ext cx="100825" cy="171100"/>
            </a:xfrm>
            <a:custGeom>
              <a:rect b="b" l="l" r="r" t="t"/>
              <a:pathLst>
                <a:path extrusionOk="0" h="6844" w="4033">
                  <a:moveTo>
                    <a:pt x="0" y="0"/>
                  </a:moveTo>
                  <a:lnTo>
                    <a:pt x="0" y="6843"/>
                  </a:lnTo>
                  <a:lnTo>
                    <a:pt x="825" y="6843"/>
                  </a:lnTo>
                  <a:lnTo>
                    <a:pt x="825" y="4124"/>
                  </a:lnTo>
                  <a:cubicBezTo>
                    <a:pt x="825" y="3758"/>
                    <a:pt x="886" y="3452"/>
                    <a:pt x="978" y="3239"/>
                  </a:cubicBezTo>
                  <a:cubicBezTo>
                    <a:pt x="1069" y="2994"/>
                    <a:pt x="1222" y="2811"/>
                    <a:pt x="1436" y="2689"/>
                  </a:cubicBezTo>
                  <a:cubicBezTo>
                    <a:pt x="1650" y="2566"/>
                    <a:pt x="1894" y="2505"/>
                    <a:pt x="2138" y="2505"/>
                  </a:cubicBezTo>
                  <a:cubicBezTo>
                    <a:pt x="2474" y="2505"/>
                    <a:pt x="2719" y="2597"/>
                    <a:pt x="2902" y="2780"/>
                  </a:cubicBezTo>
                  <a:cubicBezTo>
                    <a:pt x="3085" y="2994"/>
                    <a:pt x="3177" y="3300"/>
                    <a:pt x="3177" y="3697"/>
                  </a:cubicBezTo>
                  <a:lnTo>
                    <a:pt x="3177" y="6843"/>
                  </a:lnTo>
                  <a:lnTo>
                    <a:pt x="4032" y="6843"/>
                  </a:lnTo>
                  <a:lnTo>
                    <a:pt x="4032" y="3697"/>
                  </a:lnTo>
                  <a:cubicBezTo>
                    <a:pt x="4032" y="3208"/>
                    <a:pt x="3971" y="2841"/>
                    <a:pt x="3849" y="2597"/>
                  </a:cubicBezTo>
                  <a:cubicBezTo>
                    <a:pt x="3727" y="2353"/>
                    <a:pt x="3544" y="2139"/>
                    <a:pt x="3269" y="1986"/>
                  </a:cubicBezTo>
                  <a:cubicBezTo>
                    <a:pt x="2994" y="1864"/>
                    <a:pt x="2688" y="1772"/>
                    <a:pt x="2322" y="1772"/>
                  </a:cubicBezTo>
                  <a:cubicBezTo>
                    <a:pt x="1711" y="1772"/>
                    <a:pt x="1222" y="2017"/>
                    <a:pt x="825" y="2475"/>
                  </a:cubicBezTo>
                  <a:lnTo>
                    <a:pt x="82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189" name="Google Shape;189;p25"/>
            <p:cNvSpPr/>
            <p:nvPr/>
          </p:nvSpPr>
          <p:spPr>
            <a:xfrm>
              <a:off x="2926375" y="2231250"/>
              <a:ext cx="20650" cy="171100"/>
            </a:xfrm>
            <a:custGeom>
              <a:rect b="b" l="l" r="r" t="t"/>
              <a:pathLst>
                <a:path extrusionOk="0" h="6844" w="826">
                  <a:moveTo>
                    <a:pt x="0" y="0"/>
                  </a:moveTo>
                  <a:lnTo>
                    <a:pt x="0" y="978"/>
                  </a:lnTo>
                  <a:lnTo>
                    <a:pt x="825" y="978"/>
                  </a:lnTo>
                  <a:lnTo>
                    <a:pt x="825" y="0"/>
                  </a:lnTo>
                  <a:close/>
                  <a:moveTo>
                    <a:pt x="0" y="1894"/>
                  </a:moveTo>
                  <a:lnTo>
                    <a:pt x="0" y="6843"/>
                  </a:lnTo>
                  <a:lnTo>
                    <a:pt x="825" y="6843"/>
                  </a:lnTo>
                  <a:lnTo>
                    <a:pt x="825" y="1894"/>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190" name="Google Shape;190;p25"/>
            <p:cNvSpPr/>
            <p:nvPr/>
          </p:nvSpPr>
          <p:spPr>
            <a:xfrm>
              <a:off x="2972950" y="2275550"/>
              <a:ext cx="107725" cy="129850"/>
            </a:xfrm>
            <a:custGeom>
              <a:rect b="b" l="l" r="r" t="t"/>
              <a:pathLst>
                <a:path extrusionOk="0" h="5194" w="4309">
                  <a:moveTo>
                    <a:pt x="2231" y="0"/>
                  </a:moveTo>
                  <a:cubicBezTo>
                    <a:pt x="1803" y="0"/>
                    <a:pt x="1437" y="122"/>
                    <a:pt x="1070" y="306"/>
                  </a:cubicBezTo>
                  <a:cubicBezTo>
                    <a:pt x="704" y="520"/>
                    <a:pt x="429" y="825"/>
                    <a:pt x="245" y="1222"/>
                  </a:cubicBezTo>
                  <a:cubicBezTo>
                    <a:pt x="62" y="1619"/>
                    <a:pt x="1" y="2077"/>
                    <a:pt x="1" y="2627"/>
                  </a:cubicBezTo>
                  <a:cubicBezTo>
                    <a:pt x="1" y="3452"/>
                    <a:pt x="184" y="4063"/>
                    <a:pt x="612" y="4521"/>
                  </a:cubicBezTo>
                  <a:cubicBezTo>
                    <a:pt x="1009" y="4949"/>
                    <a:pt x="1559" y="5193"/>
                    <a:pt x="2231" y="5193"/>
                  </a:cubicBezTo>
                  <a:cubicBezTo>
                    <a:pt x="2781" y="5193"/>
                    <a:pt x="3239" y="5010"/>
                    <a:pt x="3606" y="4705"/>
                  </a:cubicBezTo>
                  <a:cubicBezTo>
                    <a:pt x="3972" y="4369"/>
                    <a:pt x="4217" y="3941"/>
                    <a:pt x="4308" y="3361"/>
                  </a:cubicBezTo>
                  <a:lnTo>
                    <a:pt x="3483" y="3269"/>
                  </a:lnTo>
                  <a:cubicBezTo>
                    <a:pt x="3422" y="3666"/>
                    <a:pt x="3270" y="4002"/>
                    <a:pt x="3056" y="4185"/>
                  </a:cubicBezTo>
                  <a:cubicBezTo>
                    <a:pt x="2842" y="4399"/>
                    <a:pt x="2567" y="4491"/>
                    <a:pt x="2231" y="4491"/>
                  </a:cubicBezTo>
                  <a:cubicBezTo>
                    <a:pt x="1834" y="4491"/>
                    <a:pt x="1498" y="4338"/>
                    <a:pt x="1223" y="4033"/>
                  </a:cubicBezTo>
                  <a:cubicBezTo>
                    <a:pt x="978" y="3758"/>
                    <a:pt x="856" y="3269"/>
                    <a:pt x="856" y="2597"/>
                  </a:cubicBezTo>
                  <a:cubicBezTo>
                    <a:pt x="856" y="1925"/>
                    <a:pt x="978" y="1467"/>
                    <a:pt x="1253" y="1161"/>
                  </a:cubicBezTo>
                  <a:cubicBezTo>
                    <a:pt x="1498" y="856"/>
                    <a:pt x="1864" y="703"/>
                    <a:pt x="2292" y="703"/>
                  </a:cubicBezTo>
                  <a:cubicBezTo>
                    <a:pt x="2567" y="703"/>
                    <a:pt x="2781" y="794"/>
                    <a:pt x="2995" y="947"/>
                  </a:cubicBezTo>
                  <a:cubicBezTo>
                    <a:pt x="3178" y="1130"/>
                    <a:pt x="3331" y="1375"/>
                    <a:pt x="3392" y="1711"/>
                  </a:cubicBezTo>
                  <a:lnTo>
                    <a:pt x="4217" y="1589"/>
                  </a:lnTo>
                  <a:cubicBezTo>
                    <a:pt x="4125" y="1069"/>
                    <a:pt x="3911" y="703"/>
                    <a:pt x="3575" y="428"/>
                  </a:cubicBezTo>
                  <a:cubicBezTo>
                    <a:pt x="3209" y="153"/>
                    <a:pt x="2781" y="0"/>
                    <a:pt x="2231"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191" name="Google Shape;191;p25"/>
            <p:cNvSpPr/>
            <p:nvPr/>
          </p:nvSpPr>
          <p:spPr>
            <a:xfrm>
              <a:off x="3148625" y="2231250"/>
              <a:ext cx="159625" cy="171100"/>
            </a:xfrm>
            <a:custGeom>
              <a:rect b="b" l="l" r="r" t="t"/>
              <a:pathLst>
                <a:path extrusionOk="0" h="6844" w="6385">
                  <a:moveTo>
                    <a:pt x="3085" y="734"/>
                  </a:moveTo>
                  <a:cubicBezTo>
                    <a:pt x="3208" y="1100"/>
                    <a:pt x="3360" y="1558"/>
                    <a:pt x="3574" y="2139"/>
                  </a:cubicBezTo>
                  <a:lnTo>
                    <a:pt x="4277" y="4033"/>
                  </a:lnTo>
                  <a:lnTo>
                    <a:pt x="1986" y="4033"/>
                  </a:lnTo>
                  <a:lnTo>
                    <a:pt x="2719" y="2017"/>
                  </a:lnTo>
                  <a:cubicBezTo>
                    <a:pt x="2872" y="1589"/>
                    <a:pt x="2994" y="1161"/>
                    <a:pt x="3085" y="734"/>
                  </a:cubicBezTo>
                  <a:close/>
                  <a:moveTo>
                    <a:pt x="2627" y="0"/>
                  </a:moveTo>
                  <a:lnTo>
                    <a:pt x="0" y="6843"/>
                  </a:lnTo>
                  <a:lnTo>
                    <a:pt x="947" y="6843"/>
                  </a:lnTo>
                  <a:lnTo>
                    <a:pt x="1711" y="4766"/>
                  </a:lnTo>
                  <a:lnTo>
                    <a:pt x="4552" y="4766"/>
                  </a:lnTo>
                  <a:lnTo>
                    <a:pt x="5377" y="6843"/>
                  </a:lnTo>
                  <a:lnTo>
                    <a:pt x="6385" y="6843"/>
                  </a:lnTo>
                  <a:lnTo>
                    <a:pt x="360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192" name="Google Shape;192;p25"/>
            <p:cNvSpPr/>
            <p:nvPr/>
          </p:nvSpPr>
          <p:spPr>
            <a:xfrm>
              <a:off x="3323500" y="2275550"/>
              <a:ext cx="107700" cy="174150"/>
            </a:xfrm>
            <a:custGeom>
              <a:rect b="b" l="l" r="r" t="t"/>
              <a:pathLst>
                <a:path extrusionOk="0" h="6966" w="4308">
                  <a:moveTo>
                    <a:pt x="2139" y="672"/>
                  </a:moveTo>
                  <a:cubicBezTo>
                    <a:pt x="2506" y="672"/>
                    <a:pt x="2811" y="825"/>
                    <a:pt x="3056" y="1130"/>
                  </a:cubicBezTo>
                  <a:cubicBezTo>
                    <a:pt x="3330" y="1467"/>
                    <a:pt x="3453" y="1925"/>
                    <a:pt x="3453" y="2566"/>
                  </a:cubicBezTo>
                  <a:cubicBezTo>
                    <a:pt x="3453" y="3208"/>
                    <a:pt x="3330" y="3697"/>
                    <a:pt x="3056" y="4033"/>
                  </a:cubicBezTo>
                  <a:cubicBezTo>
                    <a:pt x="2781" y="4338"/>
                    <a:pt x="2475" y="4491"/>
                    <a:pt x="2109" y="4491"/>
                  </a:cubicBezTo>
                  <a:cubicBezTo>
                    <a:pt x="1742" y="4491"/>
                    <a:pt x="1406" y="4338"/>
                    <a:pt x="1161" y="4033"/>
                  </a:cubicBezTo>
                  <a:cubicBezTo>
                    <a:pt x="917" y="3727"/>
                    <a:pt x="764" y="3269"/>
                    <a:pt x="764" y="2627"/>
                  </a:cubicBezTo>
                  <a:cubicBezTo>
                    <a:pt x="764" y="1986"/>
                    <a:pt x="917" y="1497"/>
                    <a:pt x="1192" y="1161"/>
                  </a:cubicBezTo>
                  <a:cubicBezTo>
                    <a:pt x="1467" y="825"/>
                    <a:pt x="1772" y="672"/>
                    <a:pt x="2139" y="672"/>
                  </a:cubicBezTo>
                  <a:close/>
                  <a:moveTo>
                    <a:pt x="2231" y="0"/>
                  </a:moveTo>
                  <a:cubicBezTo>
                    <a:pt x="1895" y="0"/>
                    <a:pt x="1620" y="61"/>
                    <a:pt x="1406" y="214"/>
                  </a:cubicBezTo>
                  <a:cubicBezTo>
                    <a:pt x="1161" y="336"/>
                    <a:pt x="948" y="520"/>
                    <a:pt x="764" y="764"/>
                  </a:cubicBezTo>
                  <a:lnTo>
                    <a:pt x="764" y="122"/>
                  </a:lnTo>
                  <a:lnTo>
                    <a:pt x="1" y="122"/>
                  </a:lnTo>
                  <a:lnTo>
                    <a:pt x="1" y="6965"/>
                  </a:lnTo>
                  <a:lnTo>
                    <a:pt x="856" y="6965"/>
                  </a:lnTo>
                  <a:lnTo>
                    <a:pt x="856" y="4552"/>
                  </a:lnTo>
                  <a:cubicBezTo>
                    <a:pt x="1009" y="4735"/>
                    <a:pt x="1192" y="4888"/>
                    <a:pt x="1406" y="5010"/>
                  </a:cubicBezTo>
                  <a:cubicBezTo>
                    <a:pt x="1620" y="5132"/>
                    <a:pt x="1864" y="5193"/>
                    <a:pt x="2170" y="5193"/>
                  </a:cubicBezTo>
                  <a:cubicBezTo>
                    <a:pt x="2536" y="5193"/>
                    <a:pt x="2903" y="5071"/>
                    <a:pt x="3239" y="4857"/>
                  </a:cubicBezTo>
                  <a:cubicBezTo>
                    <a:pt x="3605" y="4644"/>
                    <a:pt x="3850" y="4338"/>
                    <a:pt x="4033" y="3941"/>
                  </a:cubicBezTo>
                  <a:cubicBezTo>
                    <a:pt x="4216" y="3513"/>
                    <a:pt x="4308" y="3055"/>
                    <a:pt x="4308" y="2566"/>
                  </a:cubicBezTo>
                  <a:cubicBezTo>
                    <a:pt x="4308" y="2077"/>
                    <a:pt x="4216" y="1650"/>
                    <a:pt x="4064" y="1253"/>
                  </a:cubicBezTo>
                  <a:cubicBezTo>
                    <a:pt x="3911" y="856"/>
                    <a:pt x="3666" y="550"/>
                    <a:pt x="3330" y="336"/>
                  </a:cubicBezTo>
                  <a:cubicBezTo>
                    <a:pt x="2994" y="122"/>
                    <a:pt x="2628" y="0"/>
                    <a:pt x="2231"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193" name="Google Shape;193;p25"/>
            <p:cNvSpPr/>
            <p:nvPr/>
          </p:nvSpPr>
          <p:spPr>
            <a:xfrm>
              <a:off x="3456400" y="2275550"/>
              <a:ext cx="107700" cy="174150"/>
            </a:xfrm>
            <a:custGeom>
              <a:rect b="b" l="l" r="r" t="t"/>
              <a:pathLst>
                <a:path extrusionOk="0" h="6966" w="4308">
                  <a:moveTo>
                    <a:pt x="2138" y="672"/>
                  </a:moveTo>
                  <a:cubicBezTo>
                    <a:pt x="2505" y="672"/>
                    <a:pt x="2811" y="825"/>
                    <a:pt x="3055" y="1130"/>
                  </a:cubicBezTo>
                  <a:cubicBezTo>
                    <a:pt x="3330" y="1467"/>
                    <a:pt x="3452" y="1925"/>
                    <a:pt x="3452" y="2566"/>
                  </a:cubicBezTo>
                  <a:cubicBezTo>
                    <a:pt x="3452" y="3208"/>
                    <a:pt x="3330" y="3697"/>
                    <a:pt x="3055" y="4033"/>
                  </a:cubicBezTo>
                  <a:cubicBezTo>
                    <a:pt x="2780" y="4338"/>
                    <a:pt x="2475" y="4491"/>
                    <a:pt x="2077" y="4491"/>
                  </a:cubicBezTo>
                  <a:cubicBezTo>
                    <a:pt x="1741" y="4491"/>
                    <a:pt x="1405" y="4338"/>
                    <a:pt x="1161" y="4033"/>
                  </a:cubicBezTo>
                  <a:cubicBezTo>
                    <a:pt x="886" y="3727"/>
                    <a:pt x="764" y="3269"/>
                    <a:pt x="764" y="2627"/>
                  </a:cubicBezTo>
                  <a:cubicBezTo>
                    <a:pt x="764" y="1986"/>
                    <a:pt x="917" y="1497"/>
                    <a:pt x="1191" y="1161"/>
                  </a:cubicBezTo>
                  <a:cubicBezTo>
                    <a:pt x="1466" y="825"/>
                    <a:pt x="1772" y="672"/>
                    <a:pt x="2138" y="672"/>
                  </a:cubicBezTo>
                  <a:close/>
                  <a:moveTo>
                    <a:pt x="2200" y="0"/>
                  </a:moveTo>
                  <a:cubicBezTo>
                    <a:pt x="1894" y="0"/>
                    <a:pt x="1619" y="61"/>
                    <a:pt x="1375" y="214"/>
                  </a:cubicBezTo>
                  <a:cubicBezTo>
                    <a:pt x="1161" y="336"/>
                    <a:pt x="947" y="520"/>
                    <a:pt x="764" y="764"/>
                  </a:cubicBezTo>
                  <a:lnTo>
                    <a:pt x="764" y="122"/>
                  </a:lnTo>
                  <a:lnTo>
                    <a:pt x="0" y="122"/>
                  </a:lnTo>
                  <a:lnTo>
                    <a:pt x="0" y="6965"/>
                  </a:lnTo>
                  <a:lnTo>
                    <a:pt x="855" y="6965"/>
                  </a:lnTo>
                  <a:lnTo>
                    <a:pt x="855" y="4552"/>
                  </a:lnTo>
                  <a:cubicBezTo>
                    <a:pt x="1008" y="4735"/>
                    <a:pt x="1161" y="4888"/>
                    <a:pt x="1405" y="5010"/>
                  </a:cubicBezTo>
                  <a:cubicBezTo>
                    <a:pt x="1619" y="5132"/>
                    <a:pt x="1864" y="5193"/>
                    <a:pt x="2138" y="5193"/>
                  </a:cubicBezTo>
                  <a:cubicBezTo>
                    <a:pt x="2536" y="5193"/>
                    <a:pt x="2902" y="5071"/>
                    <a:pt x="3238" y="4857"/>
                  </a:cubicBezTo>
                  <a:cubicBezTo>
                    <a:pt x="3574" y="4644"/>
                    <a:pt x="3849" y="4338"/>
                    <a:pt x="4032" y="3941"/>
                  </a:cubicBezTo>
                  <a:cubicBezTo>
                    <a:pt x="4216" y="3513"/>
                    <a:pt x="4307" y="3055"/>
                    <a:pt x="4307" y="2566"/>
                  </a:cubicBezTo>
                  <a:cubicBezTo>
                    <a:pt x="4307" y="2077"/>
                    <a:pt x="4216" y="1650"/>
                    <a:pt x="4063" y="1253"/>
                  </a:cubicBezTo>
                  <a:cubicBezTo>
                    <a:pt x="3880" y="856"/>
                    <a:pt x="3635" y="550"/>
                    <a:pt x="3330" y="336"/>
                  </a:cubicBezTo>
                  <a:cubicBezTo>
                    <a:pt x="2994" y="122"/>
                    <a:pt x="2627" y="0"/>
                    <a:pt x="2200"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194" name="Google Shape;194;p25"/>
            <p:cNvSpPr/>
            <p:nvPr/>
          </p:nvSpPr>
          <p:spPr>
            <a:xfrm>
              <a:off x="3589275" y="2231250"/>
              <a:ext cx="20650" cy="171100"/>
            </a:xfrm>
            <a:custGeom>
              <a:rect b="b" l="l" r="r" t="t"/>
              <a:pathLst>
                <a:path extrusionOk="0" h="6844" w="826">
                  <a:moveTo>
                    <a:pt x="1" y="0"/>
                  </a:moveTo>
                  <a:lnTo>
                    <a:pt x="1" y="6843"/>
                  </a:lnTo>
                  <a:lnTo>
                    <a:pt x="825" y="6843"/>
                  </a:lnTo>
                  <a:lnTo>
                    <a:pt x="82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195" name="Google Shape;195;p25"/>
            <p:cNvSpPr/>
            <p:nvPr/>
          </p:nvSpPr>
          <p:spPr>
            <a:xfrm>
              <a:off x="3642725" y="2231250"/>
              <a:ext cx="20650" cy="171100"/>
            </a:xfrm>
            <a:custGeom>
              <a:rect b="b" l="l" r="r" t="t"/>
              <a:pathLst>
                <a:path extrusionOk="0" h="6844" w="826">
                  <a:moveTo>
                    <a:pt x="1" y="0"/>
                  </a:moveTo>
                  <a:lnTo>
                    <a:pt x="1" y="978"/>
                  </a:lnTo>
                  <a:lnTo>
                    <a:pt x="826" y="978"/>
                  </a:lnTo>
                  <a:lnTo>
                    <a:pt x="826" y="0"/>
                  </a:lnTo>
                  <a:close/>
                  <a:moveTo>
                    <a:pt x="1" y="1894"/>
                  </a:moveTo>
                  <a:lnTo>
                    <a:pt x="1" y="6843"/>
                  </a:lnTo>
                  <a:lnTo>
                    <a:pt x="826" y="6843"/>
                  </a:lnTo>
                  <a:lnTo>
                    <a:pt x="826" y="1894"/>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196" name="Google Shape;196;p25"/>
            <p:cNvSpPr/>
            <p:nvPr/>
          </p:nvSpPr>
          <p:spPr>
            <a:xfrm>
              <a:off x="3689325" y="2275550"/>
              <a:ext cx="107700" cy="129850"/>
            </a:xfrm>
            <a:custGeom>
              <a:rect b="b" l="l" r="r" t="t"/>
              <a:pathLst>
                <a:path extrusionOk="0" h="5194" w="4308">
                  <a:moveTo>
                    <a:pt x="2230" y="0"/>
                  </a:moveTo>
                  <a:cubicBezTo>
                    <a:pt x="1803" y="0"/>
                    <a:pt x="1436" y="122"/>
                    <a:pt x="1070" y="306"/>
                  </a:cubicBezTo>
                  <a:cubicBezTo>
                    <a:pt x="703" y="520"/>
                    <a:pt x="428" y="825"/>
                    <a:pt x="245" y="1222"/>
                  </a:cubicBezTo>
                  <a:cubicBezTo>
                    <a:pt x="61" y="1619"/>
                    <a:pt x="0" y="2077"/>
                    <a:pt x="0" y="2627"/>
                  </a:cubicBezTo>
                  <a:cubicBezTo>
                    <a:pt x="0" y="3452"/>
                    <a:pt x="184" y="4063"/>
                    <a:pt x="611" y="4521"/>
                  </a:cubicBezTo>
                  <a:cubicBezTo>
                    <a:pt x="1008" y="4949"/>
                    <a:pt x="1558" y="5193"/>
                    <a:pt x="2230" y="5193"/>
                  </a:cubicBezTo>
                  <a:cubicBezTo>
                    <a:pt x="2780" y="5193"/>
                    <a:pt x="3238" y="5010"/>
                    <a:pt x="3605" y="4705"/>
                  </a:cubicBezTo>
                  <a:cubicBezTo>
                    <a:pt x="3972" y="4369"/>
                    <a:pt x="4216" y="3941"/>
                    <a:pt x="4308" y="3361"/>
                  </a:cubicBezTo>
                  <a:lnTo>
                    <a:pt x="3483" y="3269"/>
                  </a:lnTo>
                  <a:cubicBezTo>
                    <a:pt x="3422" y="3666"/>
                    <a:pt x="3269" y="4002"/>
                    <a:pt x="3055" y="4185"/>
                  </a:cubicBezTo>
                  <a:cubicBezTo>
                    <a:pt x="2841" y="4399"/>
                    <a:pt x="2566" y="4491"/>
                    <a:pt x="2230" y="4491"/>
                  </a:cubicBezTo>
                  <a:cubicBezTo>
                    <a:pt x="1803" y="4491"/>
                    <a:pt x="1497" y="4338"/>
                    <a:pt x="1222" y="4033"/>
                  </a:cubicBezTo>
                  <a:cubicBezTo>
                    <a:pt x="978" y="3758"/>
                    <a:pt x="856" y="3269"/>
                    <a:pt x="856" y="2597"/>
                  </a:cubicBezTo>
                  <a:cubicBezTo>
                    <a:pt x="856" y="1925"/>
                    <a:pt x="978" y="1467"/>
                    <a:pt x="1253" y="1161"/>
                  </a:cubicBezTo>
                  <a:cubicBezTo>
                    <a:pt x="1497" y="856"/>
                    <a:pt x="1864" y="703"/>
                    <a:pt x="2291" y="703"/>
                  </a:cubicBezTo>
                  <a:cubicBezTo>
                    <a:pt x="2566" y="703"/>
                    <a:pt x="2780" y="794"/>
                    <a:pt x="2994" y="947"/>
                  </a:cubicBezTo>
                  <a:cubicBezTo>
                    <a:pt x="3177" y="1130"/>
                    <a:pt x="3330" y="1375"/>
                    <a:pt x="3391" y="1711"/>
                  </a:cubicBezTo>
                  <a:lnTo>
                    <a:pt x="4216" y="1589"/>
                  </a:lnTo>
                  <a:cubicBezTo>
                    <a:pt x="4124" y="1069"/>
                    <a:pt x="3911" y="703"/>
                    <a:pt x="3575" y="428"/>
                  </a:cubicBezTo>
                  <a:cubicBezTo>
                    <a:pt x="3208" y="153"/>
                    <a:pt x="2780" y="0"/>
                    <a:pt x="2230"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197" name="Google Shape;197;p25"/>
            <p:cNvSpPr/>
            <p:nvPr/>
          </p:nvSpPr>
          <p:spPr>
            <a:xfrm>
              <a:off x="3807700" y="2275550"/>
              <a:ext cx="113825" cy="129850"/>
            </a:xfrm>
            <a:custGeom>
              <a:rect b="b" l="l" r="r" t="t"/>
              <a:pathLst>
                <a:path extrusionOk="0" h="5194" w="4553">
                  <a:moveTo>
                    <a:pt x="3452" y="2597"/>
                  </a:moveTo>
                  <a:lnTo>
                    <a:pt x="3452" y="2902"/>
                  </a:lnTo>
                  <a:cubicBezTo>
                    <a:pt x="3452" y="3269"/>
                    <a:pt x="3391" y="3544"/>
                    <a:pt x="3300" y="3727"/>
                  </a:cubicBezTo>
                  <a:cubicBezTo>
                    <a:pt x="3177" y="3971"/>
                    <a:pt x="2994" y="4185"/>
                    <a:pt x="2750" y="4307"/>
                  </a:cubicBezTo>
                  <a:cubicBezTo>
                    <a:pt x="2505" y="4460"/>
                    <a:pt x="2200" y="4521"/>
                    <a:pt x="1894" y="4521"/>
                  </a:cubicBezTo>
                  <a:cubicBezTo>
                    <a:pt x="1558" y="4521"/>
                    <a:pt x="1314" y="4460"/>
                    <a:pt x="1161" y="4307"/>
                  </a:cubicBezTo>
                  <a:cubicBezTo>
                    <a:pt x="978" y="4155"/>
                    <a:pt x="886" y="3971"/>
                    <a:pt x="886" y="3758"/>
                  </a:cubicBezTo>
                  <a:cubicBezTo>
                    <a:pt x="886" y="3605"/>
                    <a:pt x="917" y="3452"/>
                    <a:pt x="1008" y="3330"/>
                  </a:cubicBezTo>
                  <a:cubicBezTo>
                    <a:pt x="1070" y="3238"/>
                    <a:pt x="1192" y="3147"/>
                    <a:pt x="1344" y="3086"/>
                  </a:cubicBezTo>
                  <a:cubicBezTo>
                    <a:pt x="1467" y="3024"/>
                    <a:pt x="1711" y="2963"/>
                    <a:pt x="2078" y="2902"/>
                  </a:cubicBezTo>
                  <a:cubicBezTo>
                    <a:pt x="2689" y="2811"/>
                    <a:pt x="3147" y="2719"/>
                    <a:pt x="3452" y="2597"/>
                  </a:cubicBezTo>
                  <a:close/>
                  <a:moveTo>
                    <a:pt x="2383" y="0"/>
                  </a:moveTo>
                  <a:cubicBezTo>
                    <a:pt x="1955" y="0"/>
                    <a:pt x="1558" y="61"/>
                    <a:pt x="1253" y="183"/>
                  </a:cubicBezTo>
                  <a:cubicBezTo>
                    <a:pt x="917" y="306"/>
                    <a:pt x="672" y="458"/>
                    <a:pt x="520" y="703"/>
                  </a:cubicBezTo>
                  <a:cubicBezTo>
                    <a:pt x="336" y="886"/>
                    <a:pt x="214" y="1192"/>
                    <a:pt x="153" y="1528"/>
                  </a:cubicBezTo>
                  <a:lnTo>
                    <a:pt x="978" y="1650"/>
                  </a:lnTo>
                  <a:cubicBezTo>
                    <a:pt x="1039" y="1283"/>
                    <a:pt x="1192" y="1039"/>
                    <a:pt x="1375" y="917"/>
                  </a:cubicBezTo>
                  <a:cubicBezTo>
                    <a:pt x="1558" y="764"/>
                    <a:pt x="1864" y="703"/>
                    <a:pt x="2261" y="703"/>
                  </a:cubicBezTo>
                  <a:cubicBezTo>
                    <a:pt x="2689" y="703"/>
                    <a:pt x="2994" y="794"/>
                    <a:pt x="3208" y="978"/>
                  </a:cubicBezTo>
                  <a:cubicBezTo>
                    <a:pt x="3361" y="1130"/>
                    <a:pt x="3452" y="1375"/>
                    <a:pt x="3452" y="1711"/>
                  </a:cubicBezTo>
                  <a:cubicBezTo>
                    <a:pt x="3452" y="1741"/>
                    <a:pt x="3452" y="1803"/>
                    <a:pt x="3452" y="1925"/>
                  </a:cubicBezTo>
                  <a:cubicBezTo>
                    <a:pt x="3116" y="2047"/>
                    <a:pt x="2628" y="2139"/>
                    <a:pt x="1955" y="2230"/>
                  </a:cubicBezTo>
                  <a:cubicBezTo>
                    <a:pt x="1619" y="2261"/>
                    <a:pt x="1375" y="2291"/>
                    <a:pt x="1192" y="2352"/>
                  </a:cubicBezTo>
                  <a:cubicBezTo>
                    <a:pt x="978" y="2414"/>
                    <a:pt x="764" y="2505"/>
                    <a:pt x="581" y="2627"/>
                  </a:cubicBezTo>
                  <a:cubicBezTo>
                    <a:pt x="428" y="2750"/>
                    <a:pt x="275" y="2902"/>
                    <a:pt x="153" y="3116"/>
                  </a:cubicBezTo>
                  <a:cubicBezTo>
                    <a:pt x="61" y="3299"/>
                    <a:pt x="0" y="3513"/>
                    <a:pt x="0" y="3758"/>
                  </a:cubicBezTo>
                  <a:cubicBezTo>
                    <a:pt x="0" y="4185"/>
                    <a:pt x="153" y="4521"/>
                    <a:pt x="428" y="4796"/>
                  </a:cubicBezTo>
                  <a:cubicBezTo>
                    <a:pt x="734" y="5041"/>
                    <a:pt x="1161" y="5193"/>
                    <a:pt x="1681" y="5193"/>
                  </a:cubicBezTo>
                  <a:cubicBezTo>
                    <a:pt x="2017" y="5193"/>
                    <a:pt x="2322" y="5132"/>
                    <a:pt x="2597" y="5010"/>
                  </a:cubicBezTo>
                  <a:cubicBezTo>
                    <a:pt x="2902" y="4918"/>
                    <a:pt x="3208" y="4735"/>
                    <a:pt x="3513" y="4460"/>
                  </a:cubicBezTo>
                  <a:cubicBezTo>
                    <a:pt x="3544" y="4705"/>
                    <a:pt x="3605" y="4888"/>
                    <a:pt x="3666" y="5071"/>
                  </a:cubicBezTo>
                  <a:lnTo>
                    <a:pt x="4552" y="5071"/>
                  </a:lnTo>
                  <a:cubicBezTo>
                    <a:pt x="4430" y="4888"/>
                    <a:pt x="4369" y="4674"/>
                    <a:pt x="4338" y="4460"/>
                  </a:cubicBezTo>
                  <a:cubicBezTo>
                    <a:pt x="4308" y="4277"/>
                    <a:pt x="4277" y="3788"/>
                    <a:pt x="4277" y="2994"/>
                  </a:cubicBezTo>
                  <a:lnTo>
                    <a:pt x="4277" y="1894"/>
                  </a:lnTo>
                  <a:cubicBezTo>
                    <a:pt x="4277" y="1497"/>
                    <a:pt x="4277" y="1253"/>
                    <a:pt x="4247" y="1100"/>
                  </a:cubicBezTo>
                  <a:cubicBezTo>
                    <a:pt x="4185" y="886"/>
                    <a:pt x="4094" y="672"/>
                    <a:pt x="3972" y="550"/>
                  </a:cubicBezTo>
                  <a:cubicBezTo>
                    <a:pt x="3849" y="397"/>
                    <a:pt x="3666" y="245"/>
                    <a:pt x="3391" y="153"/>
                  </a:cubicBezTo>
                  <a:cubicBezTo>
                    <a:pt x="3147" y="61"/>
                    <a:pt x="2811" y="0"/>
                    <a:pt x="2383"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198" name="Google Shape;198;p25"/>
            <p:cNvSpPr/>
            <p:nvPr/>
          </p:nvSpPr>
          <p:spPr>
            <a:xfrm>
              <a:off x="3936000" y="2235075"/>
              <a:ext cx="60350" cy="168800"/>
            </a:xfrm>
            <a:custGeom>
              <a:rect b="b" l="l" r="r" t="t"/>
              <a:pathLst>
                <a:path extrusionOk="0" h="6752" w="2414">
                  <a:moveTo>
                    <a:pt x="1436" y="0"/>
                  </a:moveTo>
                  <a:lnTo>
                    <a:pt x="611" y="519"/>
                  </a:lnTo>
                  <a:lnTo>
                    <a:pt x="611" y="1741"/>
                  </a:lnTo>
                  <a:lnTo>
                    <a:pt x="0" y="1741"/>
                  </a:lnTo>
                  <a:lnTo>
                    <a:pt x="0" y="2383"/>
                  </a:lnTo>
                  <a:lnTo>
                    <a:pt x="611" y="2383"/>
                  </a:lnTo>
                  <a:lnTo>
                    <a:pt x="611" y="5254"/>
                  </a:lnTo>
                  <a:cubicBezTo>
                    <a:pt x="611" y="5743"/>
                    <a:pt x="642" y="6079"/>
                    <a:pt x="703" y="6232"/>
                  </a:cubicBezTo>
                  <a:cubicBezTo>
                    <a:pt x="795" y="6385"/>
                    <a:pt x="886" y="6507"/>
                    <a:pt x="1070" y="6599"/>
                  </a:cubicBezTo>
                  <a:cubicBezTo>
                    <a:pt x="1253" y="6721"/>
                    <a:pt x="1467" y="6751"/>
                    <a:pt x="1772" y="6751"/>
                  </a:cubicBezTo>
                  <a:cubicBezTo>
                    <a:pt x="1956" y="6751"/>
                    <a:pt x="2169" y="6721"/>
                    <a:pt x="2414" y="6690"/>
                  </a:cubicBezTo>
                  <a:lnTo>
                    <a:pt x="2292" y="5957"/>
                  </a:lnTo>
                  <a:cubicBezTo>
                    <a:pt x="2139" y="5957"/>
                    <a:pt x="2017" y="5988"/>
                    <a:pt x="1925" y="5988"/>
                  </a:cubicBezTo>
                  <a:cubicBezTo>
                    <a:pt x="1803" y="5988"/>
                    <a:pt x="1711" y="5957"/>
                    <a:pt x="1650" y="5926"/>
                  </a:cubicBezTo>
                  <a:cubicBezTo>
                    <a:pt x="1558" y="5865"/>
                    <a:pt x="1528" y="5835"/>
                    <a:pt x="1497" y="5743"/>
                  </a:cubicBezTo>
                  <a:cubicBezTo>
                    <a:pt x="1467" y="5682"/>
                    <a:pt x="1436" y="5529"/>
                    <a:pt x="1436" y="5285"/>
                  </a:cubicBezTo>
                  <a:lnTo>
                    <a:pt x="1436" y="2383"/>
                  </a:lnTo>
                  <a:lnTo>
                    <a:pt x="2292" y="2383"/>
                  </a:lnTo>
                  <a:lnTo>
                    <a:pt x="2292" y="1741"/>
                  </a:lnTo>
                  <a:lnTo>
                    <a:pt x="1436" y="1741"/>
                  </a:lnTo>
                  <a:lnTo>
                    <a:pt x="1436"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199" name="Google Shape;199;p25"/>
            <p:cNvSpPr/>
            <p:nvPr/>
          </p:nvSpPr>
          <p:spPr>
            <a:xfrm>
              <a:off x="4013900" y="2231250"/>
              <a:ext cx="20650" cy="171100"/>
            </a:xfrm>
            <a:custGeom>
              <a:rect b="b" l="l" r="r" t="t"/>
              <a:pathLst>
                <a:path extrusionOk="0" h="6844" w="826">
                  <a:moveTo>
                    <a:pt x="0" y="0"/>
                  </a:moveTo>
                  <a:lnTo>
                    <a:pt x="0" y="978"/>
                  </a:lnTo>
                  <a:lnTo>
                    <a:pt x="825" y="978"/>
                  </a:lnTo>
                  <a:lnTo>
                    <a:pt x="825" y="0"/>
                  </a:lnTo>
                  <a:close/>
                  <a:moveTo>
                    <a:pt x="0" y="1894"/>
                  </a:moveTo>
                  <a:lnTo>
                    <a:pt x="0" y="6843"/>
                  </a:lnTo>
                  <a:lnTo>
                    <a:pt x="825" y="6843"/>
                  </a:lnTo>
                  <a:lnTo>
                    <a:pt x="825" y="1894"/>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00" name="Google Shape;200;p25"/>
            <p:cNvSpPr/>
            <p:nvPr/>
          </p:nvSpPr>
          <p:spPr>
            <a:xfrm>
              <a:off x="4058950" y="2275550"/>
              <a:ext cx="116125" cy="129850"/>
            </a:xfrm>
            <a:custGeom>
              <a:rect b="b" l="l" r="r" t="t"/>
              <a:pathLst>
                <a:path extrusionOk="0" h="5194" w="4645">
                  <a:moveTo>
                    <a:pt x="2322" y="703"/>
                  </a:moveTo>
                  <a:cubicBezTo>
                    <a:pt x="2750" y="703"/>
                    <a:pt x="3086" y="856"/>
                    <a:pt x="3361" y="1192"/>
                  </a:cubicBezTo>
                  <a:cubicBezTo>
                    <a:pt x="3636" y="1497"/>
                    <a:pt x="3758" y="1955"/>
                    <a:pt x="3758" y="2566"/>
                  </a:cubicBezTo>
                  <a:cubicBezTo>
                    <a:pt x="3758" y="3208"/>
                    <a:pt x="3636" y="3697"/>
                    <a:pt x="3361" y="4033"/>
                  </a:cubicBezTo>
                  <a:cubicBezTo>
                    <a:pt x="3086" y="4338"/>
                    <a:pt x="2750" y="4491"/>
                    <a:pt x="2322" y="4491"/>
                  </a:cubicBezTo>
                  <a:cubicBezTo>
                    <a:pt x="1895" y="4491"/>
                    <a:pt x="1559" y="4338"/>
                    <a:pt x="1284" y="4033"/>
                  </a:cubicBezTo>
                  <a:cubicBezTo>
                    <a:pt x="1009" y="3697"/>
                    <a:pt x="856" y="3238"/>
                    <a:pt x="856" y="2597"/>
                  </a:cubicBezTo>
                  <a:cubicBezTo>
                    <a:pt x="856" y="1955"/>
                    <a:pt x="1009" y="1497"/>
                    <a:pt x="1284" y="1161"/>
                  </a:cubicBezTo>
                  <a:cubicBezTo>
                    <a:pt x="1559" y="856"/>
                    <a:pt x="1895" y="703"/>
                    <a:pt x="2322" y="703"/>
                  </a:cubicBezTo>
                  <a:close/>
                  <a:moveTo>
                    <a:pt x="2322" y="0"/>
                  </a:moveTo>
                  <a:cubicBezTo>
                    <a:pt x="1712" y="0"/>
                    <a:pt x="1192" y="183"/>
                    <a:pt x="765" y="550"/>
                  </a:cubicBezTo>
                  <a:cubicBezTo>
                    <a:pt x="245" y="1008"/>
                    <a:pt x="1" y="1680"/>
                    <a:pt x="1" y="2597"/>
                  </a:cubicBezTo>
                  <a:cubicBezTo>
                    <a:pt x="1" y="3422"/>
                    <a:pt x="215" y="4063"/>
                    <a:pt x="642" y="4521"/>
                  </a:cubicBezTo>
                  <a:cubicBezTo>
                    <a:pt x="1070" y="4949"/>
                    <a:pt x="1620" y="5193"/>
                    <a:pt x="2322" y="5193"/>
                  </a:cubicBezTo>
                  <a:cubicBezTo>
                    <a:pt x="2750" y="5193"/>
                    <a:pt x="3147" y="5071"/>
                    <a:pt x="3514" y="4888"/>
                  </a:cubicBezTo>
                  <a:cubicBezTo>
                    <a:pt x="3880" y="4674"/>
                    <a:pt x="4155" y="4399"/>
                    <a:pt x="4369" y="4033"/>
                  </a:cubicBezTo>
                  <a:cubicBezTo>
                    <a:pt x="4553" y="3666"/>
                    <a:pt x="4644" y="3147"/>
                    <a:pt x="4644" y="2536"/>
                  </a:cubicBezTo>
                  <a:cubicBezTo>
                    <a:pt x="4644" y="1741"/>
                    <a:pt x="4430" y="1130"/>
                    <a:pt x="4003" y="672"/>
                  </a:cubicBezTo>
                  <a:cubicBezTo>
                    <a:pt x="3544" y="245"/>
                    <a:pt x="2995" y="0"/>
                    <a:pt x="232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01" name="Google Shape;201;p25"/>
            <p:cNvSpPr/>
            <p:nvPr/>
          </p:nvSpPr>
          <p:spPr>
            <a:xfrm>
              <a:off x="4199475" y="2275550"/>
              <a:ext cx="100850" cy="126800"/>
            </a:xfrm>
            <a:custGeom>
              <a:rect b="b" l="l" r="r" t="t"/>
              <a:pathLst>
                <a:path extrusionOk="0" h="5072" w="4034">
                  <a:moveTo>
                    <a:pt x="2322" y="0"/>
                  </a:moveTo>
                  <a:cubicBezTo>
                    <a:pt x="1650" y="0"/>
                    <a:pt x="1131" y="275"/>
                    <a:pt x="764" y="825"/>
                  </a:cubicBezTo>
                  <a:lnTo>
                    <a:pt x="764" y="122"/>
                  </a:lnTo>
                  <a:lnTo>
                    <a:pt x="1" y="122"/>
                  </a:lnTo>
                  <a:lnTo>
                    <a:pt x="1" y="5071"/>
                  </a:lnTo>
                  <a:lnTo>
                    <a:pt x="856" y="5071"/>
                  </a:lnTo>
                  <a:lnTo>
                    <a:pt x="856" y="2352"/>
                  </a:lnTo>
                  <a:cubicBezTo>
                    <a:pt x="856" y="1741"/>
                    <a:pt x="978" y="1314"/>
                    <a:pt x="1223" y="1069"/>
                  </a:cubicBezTo>
                  <a:cubicBezTo>
                    <a:pt x="1498" y="856"/>
                    <a:pt x="1803" y="733"/>
                    <a:pt x="2170" y="733"/>
                  </a:cubicBezTo>
                  <a:cubicBezTo>
                    <a:pt x="2383" y="733"/>
                    <a:pt x="2567" y="794"/>
                    <a:pt x="2750" y="886"/>
                  </a:cubicBezTo>
                  <a:cubicBezTo>
                    <a:pt x="2903" y="978"/>
                    <a:pt x="3025" y="1130"/>
                    <a:pt x="3086" y="1283"/>
                  </a:cubicBezTo>
                  <a:cubicBezTo>
                    <a:pt x="3147" y="1467"/>
                    <a:pt x="3178" y="1711"/>
                    <a:pt x="3178" y="2047"/>
                  </a:cubicBezTo>
                  <a:lnTo>
                    <a:pt x="3178" y="5071"/>
                  </a:lnTo>
                  <a:lnTo>
                    <a:pt x="4033" y="5071"/>
                  </a:lnTo>
                  <a:lnTo>
                    <a:pt x="4033" y="2016"/>
                  </a:lnTo>
                  <a:cubicBezTo>
                    <a:pt x="4033" y="1650"/>
                    <a:pt x="4003" y="1375"/>
                    <a:pt x="3972" y="1222"/>
                  </a:cubicBezTo>
                  <a:cubicBezTo>
                    <a:pt x="3941" y="978"/>
                    <a:pt x="3850" y="764"/>
                    <a:pt x="3728" y="581"/>
                  </a:cubicBezTo>
                  <a:cubicBezTo>
                    <a:pt x="3605" y="428"/>
                    <a:pt x="3392" y="275"/>
                    <a:pt x="3147" y="183"/>
                  </a:cubicBezTo>
                  <a:cubicBezTo>
                    <a:pt x="2903" y="61"/>
                    <a:pt x="2628" y="0"/>
                    <a:pt x="232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02" name="Google Shape;202;p25"/>
            <p:cNvSpPr/>
            <p:nvPr/>
          </p:nvSpPr>
          <p:spPr>
            <a:xfrm>
              <a:off x="4395000" y="2228200"/>
              <a:ext cx="150475" cy="177200"/>
            </a:xfrm>
            <a:custGeom>
              <a:rect b="b" l="l" r="r" t="t"/>
              <a:pathLst>
                <a:path extrusionOk="0" h="7088" w="6019">
                  <a:moveTo>
                    <a:pt x="3208" y="0"/>
                  </a:moveTo>
                  <a:cubicBezTo>
                    <a:pt x="2597" y="0"/>
                    <a:pt x="2047" y="153"/>
                    <a:pt x="1558" y="428"/>
                  </a:cubicBezTo>
                  <a:cubicBezTo>
                    <a:pt x="1039" y="703"/>
                    <a:pt x="672" y="1100"/>
                    <a:pt x="397" y="1650"/>
                  </a:cubicBezTo>
                  <a:cubicBezTo>
                    <a:pt x="122" y="2169"/>
                    <a:pt x="0" y="2780"/>
                    <a:pt x="0" y="3483"/>
                  </a:cubicBezTo>
                  <a:cubicBezTo>
                    <a:pt x="0" y="4155"/>
                    <a:pt x="122" y="4766"/>
                    <a:pt x="336" y="5346"/>
                  </a:cubicBezTo>
                  <a:cubicBezTo>
                    <a:pt x="581" y="5896"/>
                    <a:pt x="947" y="6324"/>
                    <a:pt x="1405" y="6629"/>
                  </a:cubicBezTo>
                  <a:cubicBezTo>
                    <a:pt x="1864" y="6935"/>
                    <a:pt x="2475" y="7087"/>
                    <a:pt x="3208" y="7087"/>
                  </a:cubicBezTo>
                  <a:cubicBezTo>
                    <a:pt x="3910" y="7087"/>
                    <a:pt x="4521" y="6904"/>
                    <a:pt x="5010" y="6507"/>
                  </a:cubicBezTo>
                  <a:cubicBezTo>
                    <a:pt x="5499" y="6110"/>
                    <a:pt x="5835" y="5560"/>
                    <a:pt x="6018" y="4796"/>
                  </a:cubicBezTo>
                  <a:lnTo>
                    <a:pt x="5132" y="4582"/>
                  </a:lnTo>
                  <a:cubicBezTo>
                    <a:pt x="5010" y="5132"/>
                    <a:pt x="4766" y="5591"/>
                    <a:pt x="4399" y="5865"/>
                  </a:cubicBezTo>
                  <a:cubicBezTo>
                    <a:pt x="4063" y="6171"/>
                    <a:pt x="3635" y="6293"/>
                    <a:pt x="3116" y="6293"/>
                  </a:cubicBezTo>
                  <a:cubicBezTo>
                    <a:pt x="2719" y="6293"/>
                    <a:pt x="2322" y="6201"/>
                    <a:pt x="1955" y="5988"/>
                  </a:cubicBezTo>
                  <a:cubicBezTo>
                    <a:pt x="1619" y="5774"/>
                    <a:pt x="1344" y="5438"/>
                    <a:pt x="1161" y="5010"/>
                  </a:cubicBezTo>
                  <a:cubicBezTo>
                    <a:pt x="1008" y="4582"/>
                    <a:pt x="917" y="4063"/>
                    <a:pt x="917" y="3483"/>
                  </a:cubicBezTo>
                  <a:cubicBezTo>
                    <a:pt x="917" y="3055"/>
                    <a:pt x="978" y="2597"/>
                    <a:pt x="1130" y="2169"/>
                  </a:cubicBezTo>
                  <a:cubicBezTo>
                    <a:pt x="1283" y="1772"/>
                    <a:pt x="1528" y="1436"/>
                    <a:pt x="1864" y="1161"/>
                  </a:cubicBezTo>
                  <a:cubicBezTo>
                    <a:pt x="2230" y="917"/>
                    <a:pt x="2658" y="794"/>
                    <a:pt x="3208" y="794"/>
                  </a:cubicBezTo>
                  <a:cubicBezTo>
                    <a:pt x="3666" y="794"/>
                    <a:pt x="4032" y="917"/>
                    <a:pt x="4338" y="1130"/>
                  </a:cubicBezTo>
                  <a:cubicBezTo>
                    <a:pt x="4643" y="1344"/>
                    <a:pt x="4857" y="1711"/>
                    <a:pt x="5041" y="2230"/>
                  </a:cubicBezTo>
                  <a:lnTo>
                    <a:pt x="5896" y="2016"/>
                  </a:lnTo>
                  <a:cubicBezTo>
                    <a:pt x="5743" y="1375"/>
                    <a:pt x="5407" y="886"/>
                    <a:pt x="4949" y="550"/>
                  </a:cubicBezTo>
                  <a:cubicBezTo>
                    <a:pt x="4460" y="183"/>
                    <a:pt x="3910" y="0"/>
                    <a:pt x="3208"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03" name="Google Shape;203;p25"/>
            <p:cNvSpPr/>
            <p:nvPr/>
          </p:nvSpPr>
          <p:spPr>
            <a:xfrm>
              <a:off x="4563000" y="2275550"/>
              <a:ext cx="116125" cy="129850"/>
            </a:xfrm>
            <a:custGeom>
              <a:rect b="b" l="l" r="r" t="t"/>
              <a:pathLst>
                <a:path extrusionOk="0" h="5194" w="4645">
                  <a:moveTo>
                    <a:pt x="2322" y="703"/>
                  </a:moveTo>
                  <a:cubicBezTo>
                    <a:pt x="2750" y="703"/>
                    <a:pt x="3086" y="856"/>
                    <a:pt x="3361" y="1192"/>
                  </a:cubicBezTo>
                  <a:cubicBezTo>
                    <a:pt x="3636" y="1497"/>
                    <a:pt x="3789" y="1955"/>
                    <a:pt x="3789" y="2566"/>
                  </a:cubicBezTo>
                  <a:cubicBezTo>
                    <a:pt x="3789" y="3208"/>
                    <a:pt x="3636" y="3697"/>
                    <a:pt x="3361" y="4033"/>
                  </a:cubicBezTo>
                  <a:cubicBezTo>
                    <a:pt x="3086" y="4338"/>
                    <a:pt x="2750" y="4491"/>
                    <a:pt x="2322" y="4491"/>
                  </a:cubicBezTo>
                  <a:cubicBezTo>
                    <a:pt x="1895" y="4491"/>
                    <a:pt x="1559" y="4338"/>
                    <a:pt x="1284" y="4033"/>
                  </a:cubicBezTo>
                  <a:cubicBezTo>
                    <a:pt x="1009" y="3697"/>
                    <a:pt x="856" y="3238"/>
                    <a:pt x="856" y="2597"/>
                  </a:cubicBezTo>
                  <a:cubicBezTo>
                    <a:pt x="856" y="1955"/>
                    <a:pt x="1009" y="1497"/>
                    <a:pt x="1284" y="1161"/>
                  </a:cubicBezTo>
                  <a:cubicBezTo>
                    <a:pt x="1559" y="856"/>
                    <a:pt x="1895" y="703"/>
                    <a:pt x="2322" y="703"/>
                  </a:cubicBezTo>
                  <a:close/>
                  <a:moveTo>
                    <a:pt x="2322" y="0"/>
                  </a:moveTo>
                  <a:cubicBezTo>
                    <a:pt x="1711" y="0"/>
                    <a:pt x="1192" y="183"/>
                    <a:pt x="764" y="550"/>
                  </a:cubicBezTo>
                  <a:cubicBezTo>
                    <a:pt x="245" y="1008"/>
                    <a:pt x="1" y="1680"/>
                    <a:pt x="1" y="2597"/>
                  </a:cubicBezTo>
                  <a:cubicBezTo>
                    <a:pt x="1" y="3422"/>
                    <a:pt x="215" y="4063"/>
                    <a:pt x="642" y="4521"/>
                  </a:cubicBezTo>
                  <a:cubicBezTo>
                    <a:pt x="1070" y="4949"/>
                    <a:pt x="1620" y="5193"/>
                    <a:pt x="2322" y="5193"/>
                  </a:cubicBezTo>
                  <a:cubicBezTo>
                    <a:pt x="2750" y="5193"/>
                    <a:pt x="3147" y="5071"/>
                    <a:pt x="3514" y="4888"/>
                  </a:cubicBezTo>
                  <a:cubicBezTo>
                    <a:pt x="3880" y="4674"/>
                    <a:pt x="4155" y="4399"/>
                    <a:pt x="4369" y="4033"/>
                  </a:cubicBezTo>
                  <a:cubicBezTo>
                    <a:pt x="4552" y="3666"/>
                    <a:pt x="4644" y="3147"/>
                    <a:pt x="4644" y="2536"/>
                  </a:cubicBezTo>
                  <a:cubicBezTo>
                    <a:pt x="4644" y="1741"/>
                    <a:pt x="4430" y="1130"/>
                    <a:pt x="4003" y="672"/>
                  </a:cubicBezTo>
                  <a:cubicBezTo>
                    <a:pt x="3575" y="245"/>
                    <a:pt x="2995" y="0"/>
                    <a:pt x="232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04" name="Google Shape;204;p25"/>
            <p:cNvSpPr/>
            <p:nvPr/>
          </p:nvSpPr>
          <p:spPr>
            <a:xfrm>
              <a:off x="4703525" y="2275550"/>
              <a:ext cx="100850" cy="126800"/>
            </a:xfrm>
            <a:custGeom>
              <a:rect b="b" l="l" r="r" t="t"/>
              <a:pathLst>
                <a:path extrusionOk="0" h="5072" w="4034">
                  <a:moveTo>
                    <a:pt x="2322" y="0"/>
                  </a:moveTo>
                  <a:cubicBezTo>
                    <a:pt x="1650" y="0"/>
                    <a:pt x="1131" y="275"/>
                    <a:pt x="764" y="825"/>
                  </a:cubicBezTo>
                  <a:lnTo>
                    <a:pt x="764" y="122"/>
                  </a:lnTo>
                  <a:lnTo>
                    <a:pt x="1" y="122"/>
                  </a:lnTo>
                  <a:lnTo>
                    <a:pt x="1" y="5071"/>
                  </a:lnTo>
                  <a:lnTo>
                    <a:pt x="856" y="5071"/>
                  </a:lnTo>
                  <a:lnTo>
                    <a:pt x="856" y="2352"/>
                  </a:lnTo>
                  <a:cubicBezTo>
                    <a:pt x="856" y="1741"/>
                    <a:pt x="978" y="1314"/>
                    <a:pt x="1223" y="1069"/>
                  </a:cubicBezTo>
                  <a:cubicBezTo>
                    <a:pt x="1498" y="856"/>
                    <a:pt x="1803" y="733"/>
                    <a:pt x="2170" y="733"/>
                  </a:cubicBezTo>
                  <a:cubicBezTo>
                    <a:pt x="2383" y="733"/>
                    <a:pt x="2567" y="794"/>
                    <a:pt x="2750" y="886"/>
                  </a:cubicBezTo>
                  <a:cubicBezTo>
                    <a:pt x="2903" y="978"/>
                    <a:pt x="3025" y="1130"/>
                    <a:pt x="3086" y="1283"/>
                  </a:cubicBezTo>
                  <a:cubicBezTo>
                    <a:pt x="3147" y="1467"/>
                    <a:pt x="3178" y="1711"/>
                    <a:pt x="3178" y="2047"/>
                  </a:cubicBezTo>
                  <a:lnTo>
                    <a:pt x="3178" y="5071"/>
                  </a:lnTo>
                  <a:lnTo>
                    <a:pt x="4033" y="5071"/>
                  </a:lnTo>
                  <a:lnTo>
                    <a:pt x="4033" y="2016"/>
                  </a:lnTo>
                  <a:cubicBezTo>
                    <a:pt x="4033" y="1650"/>
                    <a:pt x="4003" y="1375"/>
                    <a:pt x="3972" y="1222"/>
                  </a:cubicBezTo>
                  <a:cubicBezTo>
                    <a:pt x="3941" y="978"/>
                    <a:pt x="3850" y="764"/>
                    <a:pt x="3728" y="581"/>
                  </a:cubicBezTo>
                  <a:cubicBezTo>
                    <a:pt x="3605" y="428"/>
                    <a:pt x="3422" y="275"/>
                    <a:pt x="3147" y="183"/>
                  </a:cubicBezTo>
                  <a:cubicBezTo>
                    <a:pt x="2903" y="61"/>
                    <a:pt x="2628" y="0"/>
                    <a:pt x="232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05" name="Google Shape;205;p25"/>
            <p:cNvSpPr/>
            <p:nvPr/>
          </p:nvSpPr>
          <p:spPr>
            <a:xfrm>
              <a:off x="4824950" y="2235075"/>
              <a:ext cx="60375" cy="168800"/>
            </a:xfrm>
            <a:custGeom>
              <a:rect b="b" l="l" r="r" t="t"/>
              <a:pathLst>
                <a:path extrusionOk="0" h="6752" w="2415">
                  <a:moveTo>
                    <a:pt x="1437" y="0"/>
                  </a:moveTo>
                  <a:lnTo>
                    <a:pt x="612" y="519"/>
                  </a:lnTo>
                  <a:lnTo>
                    <a:pt x="612" y="1741"/>
                  </a:lnTo>
                  <a:lnTo>
                    <a:pt x="1" y="1741"/>
                  </a:lnTo>
                  <a:lnTo>
                    <a:pt x="1" y="2383"/>
                  </a:lnTo>
                  <a:lnTo>
                    <a:pt x="612" y="2383"/>
                  </a:lnTo>
                  <a:lnTo>
                    <a:pt x="612" y="5254"/>
                  </a:lnTo>
                  <a:cubicBezTo>
                    <a:pt x="612" y="5743"/>
                    <a:pt x="642" y="6079"/>
                    <a:pt x="703" y="6232"/>
                  </a:cubicBezTo>
                  <a:cubicBezTo>
                    <a:pt x="765" y="6385"/>
                    <a:pt x="887" y="6507"/>
                    <a:pt x="1070" y="6599"/>
                  </a:cubicBezTo>
                  <a:cubicBezTo>
                    <a:pt x="1223" y="6721"/>
                    <a:pt x="1467" y="6751"/>
                    <a:pt x="1773" y="6751"/>
                  </a:cubicBezTo>
                  <a:cubicBezTo>
                    <a:pt x="1956" y="6751"/>
                    <a:pt x="2170" y="6721"/>
                    <a:pt x="2414" y="6690"/>
                  </a:cubicBezTo>
                  <a:lnTo>
                    <a:pt x="2292" y="5957"/>
                  </a:lnTo>
                  <a:cubicBezTo>
                    <a:pt x="2139" y="5957"/>
                    <a:pt x="2017" y="5988"/>
                    <a:pt x="1925" y="5988"/>
                  </a:cubicBezTo>
                  <a:cubicBezTo>
                    <a:pt x="1803" y="5988"/>
                    <a:pt x="1712" y="5957"/>
                    <a:pt x="1620" y="5926"/>
                  </a:cubicBezTo>
                  <a:cubicBezTo>
                    <a:pt x="1559" y="5865"/>
                    <a:pt x="1528" y="5835"/>
                    <a:pt x="1467" y="5743"/>
                  </a:cubicBezTo>
                  <a:cubicBezTo>
                    <a:pt x="1467" y="5682"/>
                    <a:pt x="1437" y="5529"/>
                    <a:pt x="1437" y="5285"/>
                  </a:cubicBezTo>
                  <a:lnTo>
                    <a:pt x="1437" y="2383"/>
                  </a:lnTo>
                  <a:lnTo>
                    <a:pt x="2292" y="2383"/>
                  </a:lnTo>
                  <a:lnTo>
                    <a:pt x="2292" y="1741"/>
                  </a:lnTo>
                  <a:lnTo>
                    <a:pt x="1437" y="1741"/>
                  </a:lnTo>
                  <a:lnTo>
                    <a:pt x="1437"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06" name="Google Shape;206;p25"/>
            <p:cNvSpPr/>
            <p:nvPr/>
          </p:nvSpPr>
          <p:spPr>
            <a:xfrm>
              <a:off x="4895225" y="2275550"/>
              <a:ext cx="114575" cy="129850"/>
            </a:xfrm>
            <a:custGeom>
              <a:rect b="b" l="l" r="r" t="t"/>
              <a:pathLst>
                <a:path extrusionOk="0" h="5194" w="4583">
                  <a:moveTo>
                    <a:pt x="3452" y="2597"/>
                  </a:moveTo>
                  <a:lnTo>
                    <a:pt x="3452" y="2902"/>
                  </a:lnTo>
                  <a:cubicBezTo>
                    <a:pt x="3452" y="3269"/>
                    <a:pt x="3422" y="3544"/>
                    <a:pt x="3330" y="3727"/>
                  </a:cubicBezTo>
                  <a:cubicBezTo>
                    <a:pt x="3208" y="3971"/>
                    <a:pt x="3025" y="4185"/>
                    <a:pt x="2750" y="4307"/>
                  </a:cubicBezTo>
                  <a:cubicBezTo>
                    <a:pt x="2505" y="4460"/>
                    <a:pt x="2230" y="4521"/>
                    <a:pt x="1894" y="4521"/>
                  </a:cubicBezTo>
                  <a:cubicBezTo>
                    <a:pt x="1589" y="4521"/>
                    <a:pt x="1344" y="4460"/>
                    <a:pt x="1161" y="4307"/>
                  </a:cubicBezTo>
                  <a:cubicBezTo>
                    <a:pt x="1008" y="4155"/>
                    <a:pt x="917" y="3971"/>
                    <a:pt x="917" y="3758"/>
                  </a:cubicBezTo>
                  <a:cubicBezTo>
                    <a:pt x="917" y="3605"/>
                    <a:pt x="947" y="3452"/>
                    <a:pt x="1008" y="3330"/>
                  </a:cubicBezTo>
                  <a:cubicBezTo>
                    <a:pt x="1100" y="3238"/>
                    <a:pt x="1222" y="3147"/>
                    <a:pt x="1344" y="3086"/>
                  </a:cubicBezTo>
                  <a:cubicBezTo>
                    <a:pt x="1497" y="3024"/>
                    <a:pt x="1742" y="2963"/>
                    <a:pt x="2078" y="2902"/>
                  </a:cubicBezTo>
                  <a:cubicBezTo>
                    <a:pt x="2689" y="2811"/>
                    <a:pt x="3147" y="2719"/>
                    <a:pt x="3452" y="2597"/>
                  </a:cubicBezTo>
                  <a:close/>
                  <a:moveTo>
                    <a:pt x="2383" y="0"/>
                  </a:moveTo>
                  <a:cubicBezTo>
                    <a:pt x="1955" y="0"/>
                    <a:pt x="1589" y="61"/>
                    <a:pt x="1253" y="183"/>
                  </a:cubicBezTo>
                  <a:cubicBezTo>
                    <a:pt x="947" y="306"/>
                    <a:pt x="703" y="458"/>
                    <a:pt x="520" y="703"/>
                  </a:cubicBezTo>
                  <a:cubicBezTo>
                    <a:pt x="367" y="886"/>
                    <a:pt x="245" y="1192"/>
                    <a:pt x="153" y="1528"/>
                  </a:cubicBezTo>
                  <a:lnTo>
                    <a:pt x="978" y="1650"/>
                  </a:lnTo>
                  <a:cubicBezTo>
                    <a:pt x="1070" y="1283"/>
                    <a:pt x="1222" y="1039"/>
                    <a:pt x="1406" y="917"/>
                  </a:cubicBezTo>
                  <a:cubicBezTo>
                    <a:pt x="1589" y="764"/>
                    <a:pt x="1864" y="703"/>
                    <a:pt x="2261" y="703"/>
                  </a:cubicBezTo>
                  <a:cubicBezTo>
                    <a:pt x="2689" y="703"/>
                    <a:pt x="3025" y="794"/>
                    <a:pt x="3238" y="978"/>
                  </a:cubicBezTo>
                  <a:cubicBezTo>
                    <a:pt x="3391" y="1130"/>
                    <a:pt x="3452" y="1375"/>
                    <a:pt x="3452" y="1711"/>
                  </a:cubicBezTo>
                  <a:cubicBezTo>
                    <a:pt x="3452" y="1741"/>
                    <a:pt x="3452" y="1803"/>
                    <a:pt x="3452" y="1925"/>
                  </a:cubicBezTo>
                  <a:cubicBezTo>
                    <a:pt x="3147" y="2047"/>
                    <a:pt x="2627" y="2139"/>
                    <a:pt x="1955" y="2230"/>
                  </a:cubicBezTo>
                  <a:cubicBezTo>
                    <a:pt x="1619" y="2261"/>
                    <a:pt x="1375" y="2291"/>
                    <a:pt x="1222" y="2352"/>
                  </a:cubicBezTo>
                  <a:cubicBezTo>
                    <a:pt x="978" y="2414"/>
                    <a:pt x="795" y="2505"/>
                    <a:pt x="611" y="2627"/>
                  </a:cubicBezTo>
                  <a:cubicBezTo>
                    <a:pt x="428" y="2750"/>
                    <a:pt x="275" y="2902"/>
                    <a:pt x="184" y="3116"/>
                  </a:cubicBezTo>
                  <a:cubicBezTo>
                    <a:pt x="61" y="3299"/>
                    <a:pt x="0" y="3513"/>
                    <a:pt x="0" y="3758"/>
                  </a:cubicBezTo>
                  <a:cubicBezTo>
                    <a:pt x="0" y="4185"/>
                    <a:pt x="153" y="4521"/>
                    <a:pt x="459" y="4796"/>
                  </a:cubicBezTo>
                  <a:cubicBezTo>
                    <a:pt x="733" y="5041"/>
                    <a:pt x="1161" y="5193"/>
                    <a:pt x="1711" y="5193"/>
                  </a:cubicBezTo>
                  <a:cubicBezTo>
                    <a:pt x="2047" y="5193"/>
                    <a:pt x="2353" y="5132"/>
                    <a:pt x="2627" y="5010"/>
                  </a:cubicBezTo>
                  <a:cubicBezTo>
                    <a:pt x="2933" y="4918"/>
                    <a:pt x="3208" y="4735"/>
                    <a:pt x="3513" y="4460"/>
                  </a:cubicBezTo>
                  <a:cubicBezTo>
                    <a:pt x="3544" y="4705"/>
                    <a:pt x="3605" y="4888"/>
                    <a:pt x="3697" y="5071"/>
                  </a:cubicBezTo>
                  <a:lnTo>
                    <a:pt x="4583" y="5071"/>
                  </a:lnTo>
                  <a:cubicBezTo>
                    <a:pt x="4460" y="4888"/>
                    <a:pt x="4399" y="4674"/>
                    <a:pt x="4369" y="4460"/>
                  </a:cubicBezTo>
                  <a:cubicBezTo>
                    <a:pt x="4308" y="4277"/>
                    <a:pt x="4308" y="3788"/>
                    <a:pt x="4308" y="2994"/>
                  </a:cubicBezTo>
                  <a:lnTo>
                    <a:pt x="4308" y="1894"/>
                  </a:lnTo>
                  <a:cubicBezTo>
                    <a:pt x="4308" y="1497"/>
                    <a:pt x="4308" y="1253"/>
                    <a:pt x="4277" y="1100"/>
                  </a:cubicBezTo>
                  <a:cubicBezTo>
                    <a:pt x="4216" y="886"/>
                    <a:pt x="4124" y="672"/>
                    <a:pt x="4002" y="550"/>
                  </a:cubicBezTo>
                  <a:cubicBezTo>
                    <a:pt x="3880" y="397"/>
                    <a:pt x="3666" y="245"/>
                    <a:pt x="3422" y="153"/>
                  </a:cubicBezTo>
                  <a:cubicBezTo>
                    <a:pt x="3147" y="61"/>
                    <a:pt x="2811" y="0"/>
                    <a:pt x="2383"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07" name="Google Shape;207;p25"/>
            <p:cNvSpPr/>
            <p:nvPr/>
          </p:nvSpPr>
          <p:spPr>
            <a:xfrm>
              <a:off x="5035750" y="2231250"/>
              <a:ext cx="20650" cy="171100"/>
            </a:xfrm>
            <a:custGeom>
              <a:rect b="b" l="l" r="r" t="t"/>
              <a:pathLst>
                <a:path extrusionOk="0" h="6844" w="826">
                  <a:moveTo>
                    <a:pt x="0" y="0"/>
                  </a:moveTo>
                  <a:lnTo>
                    <a:pt x="0" y="978"/>
                  </a:lnTo>
                  <a:lnTo>
                    <a:pt x="825" y="978"/>
                  </a:lnTo>
                  <a:lnTo>
                    <a:pt x="825" y="0"/>
                  </a:lnTo>
                  <a:close/>
                  <a:moveTo>
                    <a:pt x="0" y="1894"/>
                  </a:moveTo>
                  <a:lnTo>
                    <a:pt x="0" y="6843"/>
                  </a:lnTo>
                  <a:lnTo>
                    <a:pt x="825" y="6843"/>
                  </a:lnTo>
                  <a:lnTo>
                    <a:pt x="825" y="1894"/>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08" name="Google Shape;208;p25"/>
            <p:cNvSpPr/>
            <p:nvPr/>
          </p:nvSpPr>
          <p:spPr>
            <a:xfrm>
              <a:off x="5088450" y="2275550"/>
              <a:ext cx="100825" cy="126800"/>
            </a:xfrm>
            <a:custGeom>
              <a:rect b="b" l="l" r="r" t="t"/>
              <a:pathLst>
                <a:path extrusionOk="0" h="5072" w="4033">
                  <a:moveTo>
                    <a:pt x="2322" y="0"/>
                  </a:moveTo>
                  <a:cubicBezTo>
                    <a:pt x="1650" y="0"/>
                    <a:pt x="1130" y="275"/>
                    <a:pt x="764" y="825"/>
                  </a:cubicBezTo>
                  <a:lnTo>
                    <a:pt x="764" y="122"/>
                  </a:lnTo>
                  <a:lnTo>
                    <a:pt x="0" y="122"/>
                  </a:lnTo>
                  <a:lnTo>
                    <a:pt x="0" y="5071"/>
                  </a:lnTo>
                  <a:lnTo>
                    <a:pt x="855" y="5071"/>
                  </a:lnTo>
                  <a:lnTo>
                    <a:pt x="855" y="2352"/>
                  </a:lnTo>
                  <a:cubicBezTo>
                    <a:pt x="855" y="1741"/>
                    <a:pt x="978" y="1314"/>
                    <a:pt x="1222" y="1069"/>
                  </a:cubicBezTo>
                  <a:cubicBezTo>
                    <a:pt x="1497" y="856"/>
                    <a:pt x="1802" y="733"/>
                    <a:pt x="2169" y="733"/>
                  </a:cubicBezTo>
                  <a:cubicBezTo>
                    <a:pt x="2383" y="733"/>
                    <a:pt x="2566" y="794"/>
                    <a:pt x="2749" y="886"/>
                  </a:cubicBezTo>
                  <a:cubicBezTo>
                    <a:pt x="2902" y="978"/>
                    <a:pt x="3024" y="1130"/>
                    <a:pt x="3085" y="1283"/>
                  </a:cubicBezTo>
                  <a:cubicBezTo>
                    <a:pt x="3147" y="1467"/>
                    <a:pt x="3177" y="1711"/>
                    <a:pt x="3177" y="2047"/>
                  </a:cubicBezTo>
                  <a:lnTo>
                    <a:pt x="3177" y="5071"/>
                  </a:lnTo>
                  <a:lnTo>
                    <a:pt x="4032" y="5071"/>
                  </a:lnTo>
                  <a:lnTo>
                    <a:pt x="4032" y="2016"/>
                  </a:lnTo>
                  <a:cubicBezTo>
                    <a:pt x="4032" y="1650"/>
                    <a:pt x="4002" y="1375"/>
                    <a:pt x="3971" y="1222"/>
                  </a:cubicBezTo>
                  <a:cubicBezTo>
                    <a:pt x="3941" y="978"/>
                    <a:pt x="3849" y="764"/>
                    <a:pt x="3727" y="581"/>
                  </a:cubicBezTo>
                  <a:cubicBezTo>
                    <a:pt x="3605" y="428"/>
                    <a:pt x="3391" y="275"/>
                    <a:pt x="3147" y="183"/>
                  </a:cubicBezTo>
                  <a:cubicBezTo>
                    <a:pt x="2902" y="61"/>
                    <a:pt x="2627" y="0"/>
                    <a:pt x="232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09" name="Google Shape;209;p25"/>
            <p:cNvSpPr/>
            <p:nvPr/>
          </p:nvSpPr>
          <p:spPr>
            <a:xfrm>
              <a:off x="5214450" y="2275550"/>
              <a:ext cx="113825" cy="129850"/>
            </a:xfrm>
            <a:custGeom>
              <a:rect b="b" l="l" r="r" t="t"/>
              <a:pathLst>
                <a:path extrusionOk="0" h="5194" w="4553">
                  <a:moveTo>
                    <a:pt x="2322" y="703"/>
                  </a:moveTo>
                  <a:cubicBezTo>
                    <a:pt x="2750" y="703"/>
                    <a:pt x="3086" y="856"/>
                    <a:pt x="3361" y="1192"/>
                  </a:cubicBezTo>
                  <a:cubicBezTo>
                    <a:pt x="3514" y="1405"/>
                    <a:pt x="3636" y="1711"/>
                    <a:pt x="3666" y="2108"/>
                  </a:cubicBezTo>
                  <a:lnTo>
                    <a:pt x="917" y="2108"/>
                  </a:lnTo>
                  <a:cubicBezTo>
                    <a:pt x="917" y="1680"/>
                    <a:pt x="1070" y="1344"/>
                    <a:pt x="1345" y="1100"/>
                  </a:cubicBezTo>
                  <a:cubicBezTo>
                    <a:pt x="1589" y="825"/>
                    <a:pt x="1925" y="703"/>
                    <a:pt x="2322" y="703"/>
                  </a:cubicBezTo>
                  <a:close/>
                  <a:moveTo>
                    <a:pt x="2292" y="0"/>
                  </a:moveTo>
                  <a:cubicBezTo>
                    <a:pt x="1620" y="0"/>
                    <a:pt x="1070" y="245"/>
                    <a:pt x="642" y="703"/>
                  </a:cubicBezTo>
                  <a:cubicBezTo>
                    <a:pt x="214" y="1161"/>
                    <a:pt x="1" y="1803"/>
                    <a:pt x="1" y="2627"/>
                  </a:cubicBezTo>
                  <a:cubicBezTo>
                    <a:pt x="1" y="3452"/>
                    <a:pt x="214" y="4063"/>
                    <a:pt x="612" y="4521"/>
                  </a:cubicBezTo>
                  <a:cubicBezTo>
                    <a:pt x="1039" y="4949"/>
                    <a:pt x="1620" y="5193"/>
                    <a:pt x="2353" y="5193"/>
                  </a:cubicBezTo>
                  <a:cubicBezTo>
                    <a:pt x="2933" y="5193"/>
                    <a:pt x="3391" y="5041"/>
                    <a:pt x="3758" y="4766"/>
                  </a:cubicBezTo>
                  <a:cubicBezTo>
                    <a:pt x="4125" y="4491"/>
                    <a:pt x="4400" y="4094"/>
                    <a:pt x="4522" y="3574"/>
                  </a:cubicBezTo>
                  <a:lnTo>
                    <a:pt x="3666" y="3483"/>
                  </a:lnTo>
                  <a:cubicBezTo>
                    <a:pt x="3544" y="3819"/>
                    <a:pt x="3361" y="4094"/>
                    <a:pt x="3147" y="4246"/>
                  </a:cubicBezTo>
                  <a:cubicBezTo>
                    <a:pt x="2933" y="4399"/>
                    <a:pt x="2658" y="4491"/>
                    <a:pt x="2353" y="4491"/>
                  </a:cubicBezTo>
                  <a:cubicBezTo>
                    <a:pt x="1925" y="4491"/>
                    <a:pt x="1589" y="4338"/>
                    <a:pt x="1314" y="4063"/>
                  </a:cubicBezTo>
                  <a:cubicBezTo>
                    <a:pt x="1039" y="3758"/>
                    <a:pt x="886" y="3361"/>
                    <a:pt x="856" y="2811"/>
                  </a:cubicBezTo>
                  <a:lnTo>
                    <a:pt x="4552" y="2811"/>
                  </a:lnTo>
                  <a:cubicBezTo>
                    <a:pt x="4552" y="2719"/>
                    <a:pt x="4552" y="2627"/>
                    <a:pt x="4552" y="2597"/>
                  </a:cubicBezTo>
                  <a:cubicBezTo>
                    <a:pt x="4552" y="1772"/>
                    <a:pt x="4338" y="1130"/>
                    <a:pt x="3911" y="703"/>
                  </a:cubicBezTo>
                  <a:cubicBezTo>
                    <a:pt x="3514" y="245"/>
                    <a:pt x="2964" y="0"/>
                    <a:pt x="229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10" name="Google Shape;210;p25"/>
            <p:cNvSpPr/>
            <p:nvPr/>
          </p:nvSpPr>
          <p:spPr>
            <a:xfrm>
              <a:off x="5353450" y="2275550"/>
              <a:ext cx="67225" cy="126800"/>
            </a:xfrm>
            <a:custGeom>
              <a:rect b="b" l="l" r="r" t="t"/>
              <a:pathLst>
                <a:path extrusionOk="0" h="5072" w="2689">
                  <a:moveTo>
                    <a:pt x="1833" y="0"/>
                  </a:moveTo>
                  <a:cubicBezTo>
                    <a:pt x="1650" y="0"/>
                    <a:pt x="1467" y="61"/>
                    <a:pt x="1283" y="183"/>
                  </a:cubicBezTo>
                  <a:cubicBezTo>
                    <a:pt x="1131" y="275"/>
                    <a:pt x="947" y="520"/>
                    <a:pt x="764" y="856"/>
                  </a:cubicBezTo>
                  <a:lnTo>
                    <a:pt x="764" y="122"/>
                  </a:lnTo>
                  <a:lnTo>
                    <a:pt x="0" y="122"/>
                  </a:lnTo>
                  <a:lnTo>
                    <a:pt x="0" y="5071"/>
                  </a:lnTo>
                  <a:lnTo>
                    <a:pt x="856" y="5071"/>
                  </a:lnTo>
                  <a:lnTo>
                    <a:pt x="856" y="2475"/>
                  </a:lnTo>
                  <a:cubicBezTo>
                    <a:pt x="856" y="2139"/>
                    <a:pt x="886" y="1803"/>
                    <a:pt x="978" y="1497"/>
                  </a:cubicBezTo>
                  <a:cubicBezTo>
                    <a:pt x="1039" y="1314"/>
                    <a:pt x="1161" y="1161"/>
                    <a:pt x="1283" y="1039"/>
                  </a:cubicBezTo>
                  <a:cubicBezTo>
                    <a:pt x="1436" y="947"/>
                    <a:pt x="1619" y="886"/>
                    <a:pt x="1803" y="886"/>
                  </a:cubicBezTo>
                  <a:cubicBezTo>
                    <a:pt x="1986" y="886"/>
                    <a:pt x="2200" y="947"/>
                    <a:pt x="2414" y="1069"/>
                  </a:cubicBezTo>
                  <a:lnTo>
                    <a:pt x="2689" y="275"/>
                  </a:lnTo>
                  <a:cubicBezTo>
                    <a:pt x="2414" y="92"/>
                    <a:pt x="2108" y="0"/>
                    <a:pt x="1833"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11" name="Google Shape;211;p25"/>
            <p:cNvSpPr/>
            <p:nvPr/>
          </p:nvSpPr>
          <p:spPr>
            <a:xfrm>
              <a:off x="252625" y="2645950"/>
              <a:ext cx="1192950" cy="381875"/>
            </a:xfrm>
            <a:custGeom>
              <a:rect b="b" l="l" r="r" t="t"/>
              <a:pathLst>
                <a:path extrusionOk="0" h="15275" w="47718">
                  <a:moveTo>
                    <a:pt x="2292" y="0"/>
                  </a:moveTo>
                  <a:cubicBezTo>
                    <a:pt x="2139" y="0"/>
                    <a:pt x="1986" y="0"/>
                    <a:pt x="1833" y="31"/>
                  </a:cubicBezTo>
                  <a:cubicBezTo>
                    <a:pt x="1681" y="61"/>
                    <a:pt x="1558" y="122"/>
                    <a:pt x="1406" y="153"/>
                  </a:cubicBezTo>
                  <a:cubicBezTo>
                    <a:pt x="1253" y="214"/>
                    <a:pt x="1131" y="306"/>
                    <a:pt x="1009" y="367"/>
                  </a:cubicBezTo>
                  <a:cubicBezTo>
                    <a:pt x="886" y="458"/>
                    <a:pt x="764" y="550"/>
                    <a:pt x="672" y="672"/>
                  </a:cubicBezTo>
                  <a:cubicBezTo>
                    <a:pt x="550" y="764"/>
                    <a:pt x="459" y="886"/>
                    <a:pt x="367" y="1008"/>
                  </a:cubicBezTo>
                  <a:cubicBezTo>
                    <a:pt x="306" y="1130"/>
                    <a:pt x="214" y="1253"/>
                    <a:pt x="153" y="1405"/>
                  </a:cubicBezTo>
                  <a:cubicBezTo>
                    <a:pt x="123" y="1558"/>
                    <a:pt x="62" y="1680"/>
                    <a:pt x="31" y="1833"/>
                  </a:cubicBezTo>
                  <a:cubicBezTo>
                    <a:pt x="0" y="1986"/>
                    <a:pt x="0" y="2139"/>
                    <a:pt x="0" y="2291"/>
                  </a:cubicBezTo>
                  <a:lnTo>
                    <a:pt x="0" y="12983"/>
                  </a:lnTo>
                  <a:cubicBezTo>
                    <a:pt x="0" y="13136"/>
                    <a:pt x="0" y="13289"/>
                    <a:pt x="31" y="13411"/>
                  </a:cubicBezTo>
                  <a:cubicBezTo>
                    <a:pt x="62" y="13564"/>
                    <a:pt x="123" y="13716"/>
                    <a:pt x="153" y="13839"/>
                  </a:cubicBezTo>
                  <a:cubicBezTo>
                    <a:pt x="214" y="13991"/>
                    <a:pt x="306" y="14113"/>
                    <a:pt x="367" y="14236"/>
                  </a:cubicBezTo>
                  <a:cubicBezTo>
                    <a:pt x="459" y="14388"/>
                    <a:pt x="550" y="14480"/>
                    <a:pt x="672" y="14602"/>
                  </a:cubicBezTo>
                  <a:cubicBezTo>
                    <a:pt x="764" y="14694"/>
                    <a:pt x="886" y="14786"/>
                    <a:pt x="1009" y="14877"/>
                  </a:cubicBezTo>
                  <a:cubicBezTo>
                    <a:pt x="1131" y="14969"/>
                    <a:pt x="1253" y="15030"/>
                    <a:pt x="1406" y="15091"/>
                  </a:cubicBezTo>
                  <a:cubicBezTo>
                    <a:pt x="1558" y="15152"/>
                    <a:pt x="1681" y="15183"/>
                    <a:pt x="1833" y="15213"/>
                  </a:cubicBezTo>
                  <a:cubicBezTo>
                    <a:pt x="1986" y="15244"/>
                    <a:pt x="2139" y="15274"/>
                    <a:pt x="2292" y="15274"/>
                  </a:cubicBezTo>
                  <a:lnTo>
                    <a:pt x="45426" y="15274"/>
                  </a:lnTo>
                  <a:cubicBezTo>
                    <a:pt x="45579" y="15274"/>
                    <a:pt x="45731" y="15244"/>
                    <a:pt x="45884" y="15213"/>
                  </a:cubicBezTo>
                  <a:cubicBezTo>
                    <a:pt x="46037" y="15183"/>
                    <a:pt x="46159" y="15152"/>
                    <a:pt x="46312" y="15091"/>
                  </a:cubicBezTo>
                  <a:cubicBezTo>
                    <a:pt x="46465" y="15030"/>
                    <a:pt x="46587" y="14969"/>
                    <a:pt x="46709" y="14877"/>
                  </a:cubicBezTo>
                  <a:cubicBezTo>
                    <a:pt x="46831" y="14786"/>
                    <a:pt x="46953" y="14694"/>
                    <a:pt x="47045" y="14602"/>
                  </a:cubicBezTo>
                  <a:cubicBezTo>
                    <a:pt x="47167" y="14480"/>
                    <a:pt x="47259" y="14388"/>
                    <a:pt x="47350" y="14236"/>
                  </a:cubicBezTo>
                  <a:cubicBezTo>
                    <a:pt x="47412" y="14113"/>
                    <a:pt x="47503" y="13991"/>
                    <a:pt x="47564" y="13839"/>
                  </a:cubicBezTo>
                  <a:cubicBezTo>
                    <a:pt x="47595" y="13716"/>
                    <a:pt x="47656" y="13564"/>
                    <a:pt x="47687" y="13411"/>
                  </a:cubicBezTo>
                  <a:cubicBezTo>
                    <a:pt x="47717" y="13289"/>
                    <a:pt x="47717" y="13136"/>
                    <a:pt x="47717" y="12983"/>
                  </a:cubicBezTo>
                  <a:lnTo>
                    <a:pt x="47717" y="2291"/>
                  </a:lnTo>
                  <a:cubicBezTo>
                    <a:pt x="47717" y="2139"/>
                    <a:pt x="47717" y="1986"/>
                    <a:pt x="47687" y="1833"/>
                  </a:cubicBezTo>
                  <a:cubicBezTo>
                    <a:pt x="47656" y="1680"/>
                    <a:pt x="47595" y="1558"/>
                    <a:pt x="47564" y="1405"/>
                  </a:cubicBezTo>
                  <a:cubicBezTo>
                    <a:pt x="47503" y="1253"/>
                    <a:pt x="47412" y="1130"/>
                    <a:pt x="47350" y="1008"/>
                  </a:cubicBezTo>
                  <a:cubicBezTo>
                    <a:pt x="47259" y="886"/>
                    <a:pt x="47167" y="764"/>
                    <a:pt x="47045" y="672"/>
                  </a:cubicBezTo>
                  <a:cubicBezTo>
                    <a:pt x="46953" y="550"/>
                    <a:pt x="46831" y="458"/>
                    <a:pt x="46709" y="367"/>
                  </a:cubicBezTo>
                  <a:cubicBezTo>
                    <a:pt x="46587" y="306"/>
                    <a:pt x="46465" y="214"/>
                    <a:pt x="46312" y="153"/>
                  </a:cubicBezTo>
                  <a:cubicBezTo>
                    <a:pt x="46159" y="122"/>
                    <a:pt x="46037" y="61"/>
                    <a:pt x="45884" y="31"/>
                  </a:cubicBezTo>
                  <a:cubicBezTo>
                    <a:pt x="45731" y="0"/>
                    <a:pt x="45579" y="0"/>
                    <a:pt x="45426" y="0"/>
                  </a:cubicBezTo>
                  <a:close/>
                </a:path>
              </a:pathLst>
            </a:custGeom>
            <a:solidFill>
              <a:srgbClr val="F5F5F5"/>
            </a:solidFill>
            <a:ln cap="flat" cmpd="sng" w="9175">
              <a:solidFill>
                <a:srgbClr val="666666"/>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12" name="Google Shape;212;p25"/>
            <p:cNvSpPr/>
            <p:nvPr/>
          </p:nvSpPr>
          <p:spPr>
            <a:xfrm>
              <a:off x="336625" y="2744450"/>
              <a:ext cx="22175" cy="163475"/>
            </a:xfrm>
            <a:custGeom>
              <a:rect b="b" l="l" r="r" t="t"/>
              <a:pathLst>
                <a:path extrusionOk="0" h="6539" w="887">
                  <a:moveTo>
                    <a:pt x="1" y="1"/>
                  </a:moveTo>
                  <a:lnTo>
                    <a:pt x="1" y="6538"/>
                  </a:lnTo>
                  <a:lnTo>
                    <a:pt x="887" y="6538"/>
                  </a:lnTo>
                  <a:lnTo>
                    <a:pt x="887"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13" name="Google Shape;213;p25"/>
            <p:cNvSpPr/>
            <p:nvPr/>
          </p:nvSpPr>
          <p:spPr>
            <a:xfrm>
              <a:off x="394675" y="2786475"/>
              <a:ext cx="96250" cy="121450"/>
            </a:xfrm>
            <a:custGeom>
              <a:rect b="b" l="l" r="r" t="t"/>
              <a:pathLst>
                <a:path extrusionOk="0" h="4858" w="3850">
                  <a:moveTo>
                    <a:pt x="2230" y="0"/>
                  </a:moveTo>
                  <a:cubicBezTo>
                    <a:pt x="1558" y="0"/>
                    <a:pt x="1070" y="275"/>
                    <a:pt x="703" y="794"/>
                  </a:cubicBezTo>
                  <a:lnTo>
                    <a:pt x="703" y="122"/>
                  </a:lnTo>
                  <a:lnTo>
                    <a:pt x="0" y="122"/>
                  </a:lnTo>
                  <a:lnTo>
                    <a:pt x="0" y="4857"/>
                  </a:lnTo>
                  <a:lnTo>
                    <a:pt x="795" y="4857"/>
                  </a:lnTo>
                  <a:lnTo>
                    <a:pt x="795" y="2291"/>
                  </a:lnTo>
                  <a:cubicBezTo>
                    <a:pt x="795" y="1680"/>
                    <a:pt x="917" y="1252"/>
                    <a:pt x="1161" y="1039"/>
                  </a:cubicBezTo>
                  <a:cubicBezTo>
                    <a:pt x="1406" y="825"/>
                    <a:pt x="1711" y="703"/>
                    <a:pt x="2047" y="703"/>
                  </a:cubicBezTo>
                  <a:cubicBezTo>
                    <a:pt x="2261" y="703"/>
                    <a:pt x="2444" y="764"/>
                    <a:pt x="2628" y="855"/>
                  </a:cubicBezTo>
                  <a:cubicBezTo>
                    <a:pt x="2780" y="947"/>
                    <a:pt x="2903" y="1069"/>
                    <a:pt x="2964" y="1252"/>
                  </a:cubicBezTo>
                  <a:cubicBezTo>
                    <a:pt x="3025" y="1405"/>
                    <a:pt x="3055" y="1650"/>
                    <a:pt x="3055" y="1986"/>
                  </a:cubicBezTo>
                  <a:lnTo>
                    <a:pt x="3055" y="4857"/>
                  </a:lnTo>
                  <a:lnTo>
                    <a:pt x="3850" y="4857"/>
                  </a:lnTo>
                  <a:lnTo>
                    <a:pt x="3850" y="1955"/>
                  </a:lnTo>
                  <a:cubicBezTo>
                    <a:pt x="3850" y="1589"/>
                    <a:pt x="3850" y="1314"/>
                    <a:pt x="3819" y="1161"/>
                  </a:cubicBezTo>
                  <a:cubicBezTo>
                    <a:pt x="3758" y="947"/>
                    <a:pt x="3666" y="733"/>
                    <a:pt x="3544" y="580"/>
                  </a:cubicBezTo>
                  <a:cubicBezTo>
                    <a:pt x="3452" y="397"/>
                    <a:pt x="3269" y="275"/>
                    <a:pt x="3025" y="183"/>
                  </a:cubicBezTo>
                  <a:cubicBezTo>
                    <a:pt x="2780" y="61"/>
                    <a:pt x="2505" y="0"/>
                    <a:pt x="2230"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14" name="Google Shape;214;p25"/>
            <p:cNvSpPr/>
            <p:nvPr/>
          </p:nvSpPr>
          <p:spPr>
            <a:xfrm>
              <a:off x="522225" y="2786475"/>
              <a:ext cx="103125" cy="167275"/>
            </a:xfrm>
            <a:custGeom>
              <a:rect b="b" l="l" r="r" t="t"/>
              <a:pathLst>
                <a:path extrusionOk="0" h="6691" w="4125">
                  <a:moveTo>
                    <a:pt x="2016" y="642"/>
                  </a:moveTo>
                  <a:cubicBezTo>
                    <a:pt x="2352" y="642"/>
                    <a:pt x="2658" y="794"/>
                    <a:pt x="2902" y="1100"/>
                  </a:cubicBezTo>
                  <a:cubicBezTo>
                    <a:pt x="3177" y="1405"/>
                    <a:pt x="3299" y="1863"/>
                    <a:pt x="3299" y="2444"/>
                  </a:cubicBezTo>
                  <a:cubicBezTo>
                    <a:pt x="3299" y="3085"/>
                    <a:pt x="3147" y="3574"/>
                    <a:pt x="2902" y="3849"/>
                  </a:cubicBezTo>
                  <a:cubicBezTo>
                    <a:pt x="2658" y="4155"/>
                    <a:pt x="2352" y="4307"/>
                    <a:pt x="1986" y="4307"/>
                  </a:cubicBezTo>
                  <a:cubicBezTo>
                    <a:pt x="1619" y="4307"/>
                    <a:pt x="1344" y="4185"/>
                    <a:pt x="1069" y="3880"/>
                  </a:cubicBezTo>
                  <a:cubicBezTo>
                    <a:pt x="825" y="3574"/>
                    <a:pt x="733" y="3146"/>
                    <a:pt x="733" y="2536"/>
                  </a:cubicBezTo>
                  <a:cubicBezTo>
                    <a:pt x="733" y="1925"/>
                    <a:pt x="855" y="1436"/>
                    <a:pt x="1100" y="1130"/>
                  </a:cubicBezTo>
                  <a:cubicBezTo>
                    <a:pt x="1375" y="794"/>
                    <a:pt x="1680" y="642"/>
                    <a:pt x="2016" y="642"/>
                  </a:cubicBezTo>
                  <a:close/>
                  <a:moveTo>
                    <a:pt x="2108" y="0"/>
                  </a:moveTo>
                  <a:cubicBezTo>
                    <a:pt x="1772" y="0"/>
                    <a:pt x="1527" y="61"/>
                    <a:pt x="1314" y="183"/>
                  </a:cubicBezTo>
                  <a:cubicBezTo>
                    <a:pt x="1100" y="305"/>
                    <a:pt x="886" y="489"/>
                    <a:pt x="733" y="733"/>
                  </a:cubicBezTo>
                  <a:lnTo>
                    <a:pt x="733" y="122"/>
                  </a:lnTo>
                  <a:lnTo>
                    <a:pt x="0" y="122"/>
                  </a:lnTo>
                  <a:lnTo>
                    <a:pt x="0" y="6690"/>
                  </a:lnTo>
                  <a:lnTo>
                    <a:pt x="794" y="6690"/>
                  </a:lnTo>
                  <a:lnTo>
                    <a:pt x="794" y="4368"/>
                  </a:lnTo>
                  <a:cubicBezTo>
                    <a:pt x="916" y="4552"/>
                    <a:pt x="1100" y="4704"/>
                    <a:pt x="1314" y="4827"/>
                  </a:cubicBezTo>
                  <a:cubicBezTo>
                    <a:pt x="1527" y="4918"/>
                    <a:pt x="1772" y="4979"/>
                    <a:pt x="2047" y="4979"/>
                  </a:cubicBezTo>
                  <a:cubicBezTo>
                    <a:pt x="2413" y="4979"/>
                    <a:pt x="2749" y="4888"/>
                    <a:pt x="3085" y="4674"/>
                  </a:cubicBezTo>
                  <a:cubicBezTo>
                    <a:pt x="3421" y="4460"/>
                    <a:pt x="3666" y="4155"/>
                    <a:pt x="3849" y="3788"/>
                  </a:cubicBezTo>
                  <a:cubicBezTo>
                    <a:pt x="4032" y="3391"/>
                    <a:pt x="4124" y="2933"/>
                    <a:pt x="4124" y="2474"/>
                  </a:cubicBezTo>
                  <a:cubicBezTo>
                    <a:pt x="4124" y="2016"/>
                    <a:pt x="4032" y="1589"/>
                    <a:pt x="3880" y="1222"/>
                  </a:cubicBezTo>
                  <a:cubicBezTo>
                    <a:pt x="3727" y="825"/>
                    <a:pt x="3483" y="550"/>
                    <a:pt x="3177" y="336"/>
                  </a:cubicBezTo>
                  <a:cubicBezTo>
                    <a:pt x="2872" y="122"/>
                    <a:pt x="2505" y="0"/>
                    <a:pt x="2108"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15" name="Google Shape;215;p25"/>
            <p:cNvSpPr/>
            <p:nvPr/>
          </p:nvSpPr>
          <p:spPr>
            <a:xfrm>
              <a:off x="649000" y="2789525"/>
              <a:ext cx="96250" cy="121450"/>
            </a:xfrm>
            <a:custGeom>
              <a:rect b="b" l="l" r="r" t="t"/>
              <a:pathLst>
                <a:path extrusionOk="0" h="4858" w="3850">
                  <a:moveTo>
                    <a:pt x="0" y="0"/>
                  </a:moveTo>
                  <a:lnTo>
                    <a:pt x="0" y="2933"/>
                  </a:lnTo>
                  <a:cubicBezTo>
                    <a:pt x="0" y="3299"/>
                    <a:pt x="0" y="3544"/>
                    <a:pt x="31" y="3697"/>
                  </a:cubicBezTo>
                  <a:cubicBezTo>
                    <a:pt x="92" y="3941"/>
                    <a:pt x="183" y="4124"/>
                    <a:pt x="306" y="4308"/>
                  </a:cubicBezTo>
                  <a:cubicBezTo>
                    <a:pt x="397" y="4460"/>
                    <a:pt x="580" y="4582"/>
                    <a:pt x="825" y="4705"/>
                  </a:cubicBezTo>
                  <a:cubicBezTo>
                    <a:pt x="1069" y="4796"/>
                    <a:pt x="1344" y="4857"/>
                    <a:pt x="1619" y="4857"/>
                  </a:cubicBezTo>
                  <a:cubicBezTo>
                    <a:pt x="2261" y="4857"/>
                    <a:pt x="2749" y="4582"/>
                    <a:pt x="3116" y="4063"/>
                  </a:cubicBezTo>
                  <a:lnTo>
                    <a:pt x="3116" y="4735"/>
                  </a:lnTo>
                  <a:lnTo>
                    <a:pt x="3849" y="4735"/>
                  </a:lnTo>
                  <a:lnTo>
                    <a:pt x="3849" y="0"/>
                  </a:lnTo>
                  <a:lnTo>
                    <a:pt x="3055" y="0"/>
                  </a:lnTo>
                  <a:lnTo>
                    <a:pt x="3055" y="2536"/>
                  </a:lnTo>
                  <a:cubicBezTo>
                    <a:pt x="3055" y="2963"/>
                    <a:pt x="2994" y="3269"/>
                    <a:pt x="2902" y="3483"/>
                  </a:cubicBezTo>
                  <a:cubicBezTo>
                    <a:pt x="2811" y="3697"/>
                    <a:pt x="2688" y="3849"/>
                    <a:pt x="2474" y="3971"/>
                  </a:cubicBezTo>
                  <a:cubicBezTo>
                    <a:pt x="2261" y="4094"/>
                    <a:pt x="2016" y="4155"/>
                    <a:pt x="1772" y="4155"/>
                  </a:cubicBezTo>
                  <a:cubicBezTo>
                    <a:pt x="1527" y="4155"/>
                    <a:pt x="1344" y="4094"/>
                    <a:pt x="1161" y="3971"/>
                  </a:cubicBezTo>
                  <a:cubicBezTo>
                    <a:pt x="1008" y="3880"/>
                    <a:pt x="886" y="3697"/>
                    <a:pt x="855" y="3483"/>
                  </a:cubicBezTo>
                  <a:cubicBezTo>
                    <a:pt x="825" y="3330"/>
                    <a:pt x="794" y="3055"/>
                    <a:pt x="794" y="2627"/>
                  </a:cubicBezTo>
                  <a:lnTo>
                    <a:pt x="794"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16" name="Google Shape;216;p25"/>
            <p:cNvSpPr/>
            <p:nvPr/>
          </p:nvSpPr>
          <p:spPr>
            <a:xfrm>
              <a:off x="765825" y="2748275"/>
              <a:ext cx="58075" cy="161925"/>
            </a:xfrm>
            <a:custGeom>
              <a:rect b="b" l="l" r="r" t="t"/>
              <a:pathLst>
                <a:path extrusionOk="0" h="6477" w="2323">
                  <a:moveTo>
                    <a:pt x="1376" y="1"/>
                  </a:moveTo>
                  <a:lnTo>
                    <a:pt x="581" y="459"/>
                  </a:lnTo>
                  <a:lnTo>
                    <a:pt x="581" y="1650"/>
                  </a:lnTo>
                  <a:lnTo>
                    <a:pt x="1" y="1650"/>
                  </a:lnTo>
                  <a:lnTo>
                    <a:pt x="1" y="2261"/>
                  </a:lnTo>
                  <a:lnTo>
                    <a:pt x="581" y="2261"/>
                  </a:lnTo>
                  <a:lnTo>
                    <a:pt x="581" y="5011"/>
                  </a:lnTo>
                  <a:cubicBezTo>
                    <a:pt x="581" y="5499"/>
                    <a:pt x="612" y="5805"/>
                    <a:pt x="673" y="5958"/>
                  </a:cubicBezTo>
                  <a:cubicBezTo>
                    <a:pt x="734" y="6110"/>
                    <a:pt x="856" y="6232"/>
                    <a:pt x="1009" y="6324"/>
                  </a:cubicBezTo>
                  <a:cubicBezTo>
                    <a:pt x="1192" y="6416"/>
                    <a:pt x="1406" y="6477"/>
                    <a:pt x="1712" y="6477"/>
                  </a:cubicBezTo>
                  <a:cubicBezTo>
                    <a:pt x="1895" y="6477"/>
                    <a:pt x="2078" y="6446"/>
                    <a:pt x="2323" y="6385"/>
                  </a:cubicBezTo>
                  <a:lnTo>
                    <a:pt x="2200" y="5683"/>
                  </a:lnTo>
                  <a:cubicBezTo>
                    <a:pt x="2048" y="5713"/>
                    <a:pt x="1926" y="5713"/>
                    <a:pt x="1834" y="5713"/>
                  </a:cubicBezTo>
                  <a:cubicBezTo>
                    <a:pt x="1712" y="5713"/>
                    <a:pt x="1620" y="5683"/>
                    <a:pt x="1559" y="5652"/>
                  </a:cubicBezTo>
                  <a:cubicBezTo>
                    <a:pt x="1498" y="5621"/>
                    <a:pt x="1467" y="5560"/>
                    <a:pt x="1437" y="5499"/>
                  </a:cubicBezTo>
                  <a:cubicBezTo>
                    <a:pt x="1406" y="5438"/>
                    <a:pt x="1376" y="5285"/>
                    <a:pt x="1376" y="5041"/>
                  </a:cubicBezTo>
                  <a:lnTo>
                    <a:pt x="1376" y="2261"/>
                  </a:lnTo>
                  <a:lnTo>
                    <a:pt x="2200" y="2261"/>
                  </a:lnTo>
                  <a:lnTo>
                    <a:pt x="2200" y="1650"/>
                  </a:lnTo>
                  <a:lnTo>
                    <a:pt x="1376" y="1650"/>
                  </a:lnTo>
                  <a:lnTo>
                    <a:pt x="1376"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17" name="Google Shape;217;p25"/>
            <p:cNvSpPr/>
            <p:nvPr/>
          </p:nvSpPr>
          <p:spPr>
            <a:xfrm>
              <a:off x="906350" y="2744450"/>
              <a:ext cx="135975" cy="163475"/>
            </a:xfrm>
            <a:custGeom>
              <a:rect b="b" l="l" r="r" t="t"/>
              <a:pathLst>
                <a:path extrusionOk="0" h="6539" w="5439">
                  <a:moveTo>
                    <a:pt x="2261" y="765"/>
                  </a:moveTo>
                  <a:cubicBezTo>
                    <a:pt x="2781" y="765"/>
                    <a:pt x="3147" y="826"/>
                    <a:pt x="3361" y="917"/>
                  </a:cubicBezTo>
                  <a:cubicBezTo>
                    <a:pt x="3697" y="1039"/>
                    <a:pt x="3972" y="1284"/>
                    <a:pt x="4186" y="1650"/>
                  </a:cubicBezTo>
                  <a:cubicBezTo>
                    <a:pt x="4430" y="2017"/>
                    <a:pt x="4553" y="2536"/>
                    <a:pt x="4553" y="3208"/>
                  </a:cubicBezTo>
                  <a:cubicBezTo>
                    <a:pt x="4553" y="3728"/>
                    <a:pt x="4491" y="4155"/>
                    <a:pt x="4369" y="4491"/>
                  </a:cubicBezTo>
                  <a:cubicBezTo>
                    <a:pt x="4247" y="4827"/>
                    <a:pt x="4094" y="5102"/>
                    <a:pt x="3881" y="5316"/>
                  </a:cubicBezTo>
                  <a:cubicBezTo>
                    <a:pt x="3728" y="5469"/>
                    <a:pt x="3544" y="5591"/>
                    <a:pt x="3300" y="5652"/>
                  </a:cubicBezTo>
                  <a:cubicBezTo>
                    <a:pt x="3056" y="5744"/>
                    <a:pt x="2720" y="5774"/>
                    <a:pt x="2292" y="5774"/>
                  </a:cubicBezTo>
                  <a:lnTo>
                    <a:pt x="887" y="5774"/>
                  </a:lnTo>
                  <a:lnTo>
                    <a:pt x="887" y="765"/>
                  </a:lnTo>
                  <a:close/>
                  <a:moveTo>
                    <a:pt x="1" y="1"/>
                  </a:moveTo>
                  <a:lnTo>
                    <a:pt x="1" y="6538"/>
                  </a:lnTo>
                  <a:lnTo>
                    <a:pt x="2384" y="6538"/>
                  </a:lnTo>
                  <a:cubicBezTo>
                    <a:pt x="2781" y="6538"/>
                    <a:pt x="3117" y="6508"/>
                    <a:pt x="3422" y="6447"/>
                  </a:cubicBezTo>
                  <a:cubicBezTo>
                    <a:pt x="3728" y="6355"/>
                    <a:pt x="4003" y="6263"/>
                    <a:pt x="4217" y="6111"/>
                  </a:cubicBezTo>
                  <a:cubicBezTo>
                    <a:pt x="4430" y="5958"/>
                    <a:pt x="4614" y="5774"/>
                    <a:pt x="4797" y="5530"/>
                  </a:cubicBezTo>
                  <a:cubicBezTo>
                    <a:pt x="4980" y="5255"/>
                    <a:pt x="5133" y="4950"/>
                    <a:pt x="5255" y="4553"/>
                  </a:cubicBezTo>
                  <a:cubicBezTo>
                    <a:pt x="5377" y="4186"/>
                    <a:pt x="5438" y="3728"/>
                    <a:pt x="5438" y="3239"/>
                  </a:cubicBezTo>
                  <a:cubicBezTo>
                    <a:pt x="5438" y="2659"/>
                    <a:pt x="5347" y="2139"/>
                    <a:pt x="5164" y="1681"/>
                  </a:cubicBezTo>
                  <a:cubicBezTo>
                    <a:pt x="5011" y="1223"/>
                    <a:pt x="4736" y="856"/>
                    <a:pt x="4400" y="551"/>
                  </a:cubicBezTo>
                  <a:cubicBezTo>
                    <a:pt x="4125" y="337"/>
                    <a:pt x="3819" y="184"/>
                    <a:pt x="3453" y="92"/>
                  </a:cubicBezTo>
                  <a:cubicBezTo>
                    <a:pt x="3178" y="31"/>
                    <a:pt x="2781" y="1"/>
                    <a:pt x="2261"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18" name="Google Shape;218;p25"/>
            <p:cNvSpPr/>
            <p:nvPr/>
          </p:nvSpPr>
          <p:spPr>
            <a:xfrm>
              <a:off x="1062925" y="2786475"/>
              <a:ext cx="109225" cy="124500"/>
            </a:xfrm>
            <a:custGeom>
              <a:rect b="b" l="l" r="r" t="t"/>
              <a:pathLst>
                <a:path extrusionOk="0" h="4980" w="4369">
                  <a:moveTo>
                    <a:pt x="3300" y="2474"/>
                  </a:moveTo>
                  <a:lnTo>
                    <a:pt x="3300" y="2780"/>
                  </a:lnTo>
                  <a:cubicBezTo>
                    <a:pt x="3300" y="3146"/>
                    <a:pt x="3238" y="3421"/>
                    <a:pt x="3177" y="3605"/>
                  </a:cubicBezTo>
                  <a:cubicBezTo>
                    <a:pt x="3055" y="3819"/>
                    <a:pt x="2872" y="4002"/>
                    <a:pt x="2627" y="4155"/>
                  </a:cubicBezTo>
                  <a:cubicBezTo>
                    <a:pt x="2383" y="4277"/>
                    <a:pt x="2108" y="4338"/>
                    <a:pt x="1803" y="4338"/>
                  </a:cubicBezTo>
                  <a:cubicBezTo>
                    <a:pt x="1497" y="4338"/>
                    <a:pt x="1253" y="4277"/>
                    <a:pt x="1100" y="4124"/>
                  </a:cubicBezTo>
                  <a:cubicBezTo>
                    <a:pt x="917" y="4002"/>
                    <a:pt x="856" y="3819"/>
                    <a:pt x="856" y="3605"/>
                  </a:cubicBezTo>
                  <a:cubicBezTo>
                    <a:pt x="856" y="3452"/>
                    <a:pt x="886" y="3330"/>
                    <a:pt x="978" y="3208"/>
                  </a:cubicBezTo>
                  <a:cubicBezTo>
                    <a:pt x="1039" y="3116"/>
                    <a:pt x="1131" y="3024"/>
                    <a:pt x="1283" y="2963"/>
                  </a:cubicBezTo>
                  <a:cubicBezTo>
                    <a:pt x="1406" y="2902"/>
                    <a:pt x="1650" y="2841"/>
                    <a:pt x="1986" y="2780"/>
                  </a:cubicBezTo>
                  <a:cubicBezTo>
                    <a:pt x="2566" y="2719"/>
                    <a:pt x="2994" y="2597"/>
                    <a:pt x="3300" y="2474"/>
                  </a:cubicBezTo>
                  <a:close/>
                  <a:moveTo>
                    <a:pt x="2261" y="0"/>
                  </a:moveTo>
                  <a:cubicBezTo>
                    <a:pt x="1864" y="0"/>
                    <a:pt x="1497" y="61"/>
                    <a:pt x="1192" y="183"/>
                  </a:cubicBezTo>
                  <a:cubicBezTo>
                    <a:pt x="886" y="275"/>
                    <a:pt x="642" y="458"/>
                    <a:pt x="489" y="642"/>
                  </a:cubicBezTo>
                  <a:cubicBezTo>
                    <a:pt x="306" y="855"/>
                    <a:pt x="214" y="1130"/>
                    <a:pt x="122" y="1466"/>
                  </a:cubicBezTo>
                  <a:lnTo>
                    <a:pt x="917" y="1589"/>
                  </a:lnTo>
                  <a:cubicBezTo>
                    <a:pt x="1008" y="1252"/>
                    <a:pt x="1131" y="1008"/>
                    <a:pt x="1314" y="886"/>
                  </a:cubicBezTo>
                  <a:cubicBezTo>
                    <a:pt x="1497" y="733"/>
                    <a:pt x="1772" y="672"/>
                    <a:pt x="2169" y="672"/>
                  </a:cubicBezTo>
                  <a:cubicBezTo>
                    <a:pt x="2566" y="672"/>
                    <a:pt x="2872" y="764"/>
                    <a:pt x="3086" y="947"/>
                  </a:cubicBezTo>
                  <a:cubicBezTo>
                    <a:pt x="3238" y="1100"/>
                    <a:pt x="3300" y="1314"/>
                    <a:pt x="3300" y="1650"/>
                  </a:cubicBezTo>
                  <a:cubicBezTo>
                    <a:pt x="3300" y="1680"/>
                    <a:pt x="3300" y="1741"/>
                    <a:pt x="3300" y="1863"/>
                  </a:cubicBezTo>
                  <a:cubicBezTo>
                    <a:pt x="2994" y="1955"/>
                    <a:pt x="2505" y="2047"/>
                    <a:pt x="1864" y="2138"/>
                  </a:cubicBezTo>
                  <a:cubicBezTo>
                    <a:pt x="1558" y="2169"/>
                    <a:pt x="1314" y="2199"/>
                    <a:pt x="1131" y="2261"/>
                  </a:cubicBezTo>
                  <a:cubicBezTo>
                    <a:pt x="917" y="2322"/>
                    <a:pt x="733" y="2413"/>
                    <a:pt x="550" y="2505"/>
                  </a:cubicBezTo>
                  <a:cubicBezTo>
                    <a:pt x="397" y="2627"/>
                    <a:pt x="245" y="2780"/>
                    <a:pt x="153" y="2994"/>
                  </a:cubicBezTo>
                  <a:cubicBezTo>
                    <a:pt x="31" y="3177"/>
                    <a:pt x="0" y="3391"/>
                    <a:pt x="0" y="3605"/>
                  </a:cubicBezTo>
                  <a:cubicBezTo>
                    <a:pt x="0" y="4002"/>
                    <a:pt x="122" y="4338"/>
                    <a:pt x="397" y="4613"/>
                  </a:cubicBezTo>
                  <a:cubicBezTo>
                    <a:pt x="672" y="4857"/>
                    <a:pt x="1100" y="4979"/>
                    <a:pt x="1619" y="4979"/>
                  </a:cubicBezTo>
                  <a:cubicBezTo>
                    <a:pt x="1925" y="4979"/>
                    <a:pt x="2230" y="4918"/>
                    <a:pt x="2505" y="4827"/>
                  </a:cubicBezTo>
                  <a:cubicBezTo>
                    <a:pt x="2780" y="4704"/>
                    <a:pt x="3055" y="4552"/>
                    <a:pt x="3361" y="4277"/>
                  </a:cubicBezTo>
                  <a:cubicBezTo>
                    <a:pt x="3391" y="4521"/>
                    <a:pt x="3452" y="4704"/>
                    <a:pt x="3513" y="4857"/>
                  </a:cubicBezTo>
                  <a:lnTo>
                    <a:pt x="4369" y="4857"/>
                  </a:lnTo>
                  <a:cubicBezTo>
                    <a:pt x="4277" y="4704"/>
                    <a:pt x="4185" y="4491"/>
                    <a:pt x="4155" y="4307"/>
                  </a:cubicBezTo>
                  <a:cubicBezTo>
                    <a:pt x="4124" y="4093"/>
                    <a:pt x="4124" y="3635"/>
                    <a:pt x="4124" y="2872"/>
                  </a:cubicBezTo>
                  <a:lnTo>
                    <a:pt x="4124" y="1802"/>
                  </a:lnTo>
                  <a:cubicBezTo>
                    <a:pt x="4124" y="1436"/>
                    <a:pt x="4094" y="1191"/>
                    <a:pt x="4063" y="1069"/>
                  </a:cubicBezTo>
                  <a:cubicBezTo>
                    <a:pt x="4033" y="855"/>
                    <a:pt x="3941" y="672"/>
                    <a:pt x="3819" y="519"/>
                  </a:cubicBezTo>
                  <a:cubicBezTo>
                    <a:pt x="3697" y="367"/>
                    <a:pt x="3513" y="244"/>
                    <a:pt x="3269" y="153"/>
                  </a:cubicBezTo>
                  <a:cubicBezTo>
                    <a:pt x="2994" y="61"/>
                    <a:pt x="2689" y="0"/>
                    <a:pt x="2261"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19" name="Google Shape;219;p25"/>
            <p:cNvSpPr/>
            <p:nvPr/>
          </p:nvSpPr>
          <p:spPr>
            <a:xfrm>
              <a:off x="1185875" y="2748275"/>
              <a:ext cx="58075" cy="161925"/>
            </a:xfrm>
            <a:custGeom>
              <a:rect b="b" l="l" r="r" t="t"/>
              <a:pathLst>
                <a:path extrusionOk="0" h="6477" w="2323">
                  <a:moveTo>
                    <a:pt x="1375" y="1"/>
                  </a:moveTo>
                  <a:lnTo>
                    <a:pt x="581" y="459"/>
                  </a:lnTo>
                  <a:lnTo>
                    <a:pt x="581" y="1650"/>
                  </a:lnTo>
                  <a:lnTo>
                    <a:pt x="1" y="1650"/>
                  </a:lnTo>
                  <a:lnTo>
                    <a:pt x="1" y="2261"/>
                  </a:lnTo>
                  <a:lnTo>
                    <a:pt x="581" y="2261"/>
                  </a:lnTo>
                  <a:lnTo>
                    <a:pt x="581" y="5011"/>
                  </a:lnTo>
                  <a:cubicBezTo>
                    <a:pt x="581" y="5499"/>
                    <a:pt x="612" y="5805"/>
                    <a:pt x="703" y="5958"/>
                  </a:cubicBezTo>
                  <a:cubicBezTo>
                    <a:pt x="764" y="6110"/>
                    <a:pt x="856" y="6232"/>
                    <a:pt x="1009" y="6324"/>
                  </a:cubicBezTo>
                  <a:cubicBezTo>
                    <a:pt x="1192" y="6416"/>
                    <a:pt x="1406" y="6477"/>
                    <a:pt x="1711" y="6477"/>
                  </a:cubicBezTo>
                  <a:cubicBezTo>
                    <a:pt x="1895" y="6477"/>
                    <a:pt x="2078" y="6446"/>
                    <a:pt x="2322" y="6385"/>
                  </a:cubicBezTo>
                  <a:lnTo>
                    <a:pt x="2200" y="5683"/>
                  </a:lnTo>
                  <a:cubicBezTo>
                    <a:pt x="2047" y="5713"/>
                    <a:pt x="1925" y="5713"/>
                    <a:pt x="1864" y="5713"/>
                  </a:cubicBezTo>
                  <a:cubicBezTo>
                    <a:pt x="1711" y="5713"/>
                    <a:pt x="1620" y="5683"/>
                    <a:pt x="1559" y="5652"/>
                  </a:cubicBezTo>
                  <a:cubicBezTo>
                    <a:pt x="1497" y="5621"/>
                    <a:pt x="1467" y="5560"/>
                    <a:pt x="1436" y="5499"/>
                  </a:cubicBezTo>
                  <a:cubicBezTo>
                    <a:pt x="1406" y="5438"/>
                    <a:pt x="1375" y="5285"/>
                    <a:pt x="1375" y="5041"/>
                  </a:cubicBezTo>
                  <a:lnTo>
                    <a:pt x="1375" y="2261"/>
                  </a:lnTo>
                  <a:lnTo>
                    <a:pt x="2200" y="2261"/>
                  </a:lnTo>
                  <a:lnTo>
                    <a:pt x="2200" y="1650"/>
                  </a:lnTo>
                  <a:lnTo>
                    <a:pt x="1375" y="1650"/>
                  </a:lnTo>
                  <a:lnTo>
                    <a:pt x="1375"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20" name="Google Shape;220;p25"/>
            <p:cNvSpPr/>
            <p:nvPr/>
          </p:nvSpPr>
          <p:spPr>
            <a:xfrm>
              <a:off x="1253850" y="2786475"/>
              <a:ext cx="109225" cy="124500"/>
            </a:xfrm>
            <a:custGeom>
              <a:rect b="b" l="l" r="r" t="t"/>
              <a:pathLst>
                <a:path extrusionOk="0" h="4980" w="4369">
                  <a:moveTo>
                    <a:pt x="3300" y="2474"/>
                  </a:moveTo>
                  <a:lnTo>
                    <a:pt x="3300" y="2780"/>
                  </a:lnTo>
                  <a:cubicBezTo>
                    <a:pt x="3300" y="3146"/>
                    <a:pt x="3269" y="3421"/>
                    <a:pt x="3177" y="3605"/>
                  </a:cubicBezTo>
                  <a:cubicBezTo>
                    <a:pt x="3055" y="3819"/>
                    <a:pt x="2872" y="4002"/>
                    <a:pt x="2628" y="4155"/>
                  </a:cubicBezTo>
                  <a:cubicBezTo>
                    <a:pt x="2414" y="4277"/>
                    <a:pt x="2139" y="4338"/>
                    <a:pt x="1803" y="4338"/>
                  </a:cubicBezTo>
                  <a:cubicBezTo>
                    <a:pt x="1497" y="4338"/>
                    <a:pt x="1253" y="4277"/>
                    <a:pt x="1100" y="4124"/>
                  </a:cubicBezTo>
                  <a:cubicBezTo>
                    <a:pt x="947" y="4002"/>
                    <a:pt x="856" y="3819"/>
                    <a:pt x="856" y="3605"/>
                  </a:cubicBezTo>
                  <a:cubicBezTo>
                    <a:pt x="856" y="3452"/>
                    <a:pt x="886" y="3330"/>
                    <a:pt x="978" y="3208"/>
                  </a:cubicBezTo>
                  <a:cubicBezTo>
                    <a:pt x="1039" y="3116"/>
                    <a:pt x="1161" y="3024"/>
                    <a:pt x="1283" y="2963"/>
                  </a:cubicBezTo>
                  <a:cubicBezTo>
                    <a:pt x="1436" y="2902"/>
                    <a:pt x="1650" y="2841"/>
                    <a:pt x="1986" y="2780"/>
                  </a:cubicBezTo>
                  <a:cubicBezTo>
                    <a:pt x="2566" y="2719"/>
                    <a:pt x="2994" y="2597"/>
                    <a:pt x="3300" y="2474"/>
                  </a:cubicBezTo>
                  <a:close/>
                  <a:moveTo>
                    <a:pt x="2292" y="0"/>
                  </a:moveTo>
                  <a:cubicBezTo>
                    <a:pt x="1864" y="0"/>
                    <a:pt x="1497" y="61"/>
                    <a:pt x="1192" y="183"/>
                  </a:cubicBezTo>
                  <a:cubicBezTo>
                    <a:pt x="886" y="275"/>
                    <a:pt x="642" y="458"/>
                    <a:pt x="489" y="642"/>
                  </a:cubicBezTo>
                  <a:cubicBezTo>
                    <a:pt x="336" y="855"/>
                    <a:pt x="214" y="1130"/>
                    <a:pt x="123" y="1466"/>
                  </a:cubicBezTo>
                  <a:lnTo>
                    <a:pt x="917" y="1589"/>
                  </a:lnTo>
                  <a:cubicBezTo>
                    <a:pt x="1009" y="1252"/>
                    <a:pt x="1131" y="1008"/>
                    <a:pt x="1314" y="886"/>
                  </a:cubicBezTo>
                  <a:cubicBezTo>
                    <a:pt x="1497" y="733"/>
                    <a:pt x="1772" y="672"/>
                    <a:pt x="2169" y="672"/>
                  </a:cubicBezTo>
                  <a:cubicBezTo>
                    <a:pt x="2566" y="672"/>
                    <a:pt x="2872" y="764"/>
                    <a:pt x="3086" y="947"/>
                  </a:cubicBezTo>
                  <a:cubicBezTo>
                    <a:pt x="3239" y="1100"/>
                    <a:pt x="3300" y="1314"/>
                    <a:pt x="3300" y="1650"/>
                  </a:cubicBezTo>
                  <a:cubicBezTo>
                    <a:pt x="3300" y="1680"/>
                    <a:pt x="3300" y="1741"/>
                    <a:pt x="3300" y="1863"/>
                  </a:cubicBezTo>
                  <a:cubicBezTo>
                    <a:pt x="2994" y="1955"/>
                    <a:pt x="2505" y="2047"/>
                    <a:pt x="1864" y="2138"/>
                  </a:cubicBezTo>
                  <a:cubicBezTo>
                    <a:pt x="1558" y="2169"/>
                    <a:pt x="1314" y="2199"/>
                    <a:pt x="1161" y="2261"/>
                  </a:cubicBezTo>
                  <a:cubicBezTo>
                    <a:pt x="947" y="2322"/>
                    <a:pt x="734" y="2413"/>
                    <a:pt x="581" y="2505"/>
                  </a:cubicBezTo>
                  <a:cubicBezTo>
                    <a:pt x="398" y="2627"/>
                    <a:pt x="275" y="2780"/>
                    <a:pt x="153" y="2994"/>
                  </a:cubicBezTo>
                  <a:cubicBezTo>
                    <a:pt x="62" y="3177"/>
                    <a:pt x="0" y="3391"/>
                    <a:pt x="0" y="3605"/>
                  </a:cubicBezTo>
                  <a:cubicBezTo>
                    <a:pt x="0" y="4002"/>
                    <a:pt x="123" y="4338"/>
                    <a:pt x="398" y="4613"/>
                  </a:cubicBezTo>
                  <a:cubicBezTo>
                    <a:pt x="703" y="4857"/>
                    <a:pt x="1100" y="4979"/>
                    <a:pt x="1619" y="4979"/>
                  </a:cubicBezTo>
                  <a:cubicBezTo>
                    <a:pt x="1925" y="4979"/>
                    <a:pt x="2230" y="4918"/>
                    <a:pt x="2505" y="4827"/>
                  </a:cubicBezTo>
                  <a:cubicBezTo>
                    <a:pt x="2780" y="4704"/>
                    <a:pt x="3086" y="4552"/>
                    <a:pt x="3361" y="4277"/>
                  </a:cubicBezTo>
                  <a:cubicBezTo>
                    <a:pt x="3391" y="4521"/>
                    <a:pt x="3452" y="4704"/>
                    <a:pt x="3544" y="4857"/>
                  </a:cubicBezTo>
                  <a:lnTo>
                    <a:pt x="4369" y="4857"/>
                  </a:lnTo>
                  <a:cubicBezTo>
                    <a:pt x="4277" y="4704"/>
                    <a:pt x="4216" y="4491"/>
                    <a:pt x="4155" y="4307"/>
                  </a:cubicBezTo>
                  <a:cubicBezTo>
                    <a:pt x="4124" y="4093"/>
                    <a:pt x="4124" y="3635"/>
                    <a:pt x="4124" y="2872"/>
                  </a:cubicBezTo>
                  <a:lnTo>
                    <a:pt x="4124" y="1802"/>
                  </a:lnTo>
                  <a:cubicBezTo>
                    <a:pt x="4124" y="1436"/>
                    <a:pt x="4094" y="1191"/>
                    <a:pt x="4094" y="1069"/>
                  </a:cubicBezTo>
                  <a:cubicBezTo>
                    <a:pt x="4033" y="855"/>
                    <a:pt x="3941" y="672"/>
                    <a:pt x="3819" y="519"/>
                  </a:cubicBezTo>
                  <a:cubicBezTo>
                    <a:pt x="3697" y="367"/>
                    <a:pt x="3513" y="244"/>
                    <a:pt x="3269" y="153"/>
                  </a:cubicBezTo>
                  <a:cubicBezTo>
                    <a:pt x="3025" y="61"/>
                    <a:pt x="2689" y="0"/>
                    <a:pt x="2292"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21" name="Google Shape;221;p25"/>
            <p:cNvSpPr/>
            <p:nvPr/>
          </p:nvSpPr>
          <p:spPr>
            <a:xfrm>
              <a:off x="1592925" y="2455025"/>
              <a:ext cx="4243975" cy="763725"/>
            </a:xfrm>
            <a:custGeom>
              <a:rect b="b" l="l" r="r" t="t"/>
              <a:pathLst>
                <a:path extrusionOk="0" h="30549" w="169759">
                  <a:moveTo>
                    <a:pt x="4583" y="0"/>
                  </a:moveTo>
                  <a:cubicBezTo>
                    <a:pt x="4278" y="0"/>
                    <a:pt x="4003" y="31"/>
                    <a:pt x="3697" y="92"/>
                  </a:cubicBezTo>
                  <a:cubicBezTo>
                    <a:pt x="3392" y="153"/>
                    <a:pt x="3117" y="214"/>
                    <a:pt x="2842" y="336"/>
                  </a:cubicBezTo>
                  <a:cubicBezTo>
                    <a:pt x="2567" y="458"/>
                    <a:pt x="2292" y="611"/>
                    <a:pt x="2048" y="764"/>
                  </a:cubicBezTo>
                  <a:cubicBezTo>
                    <a:pt x="1803" y="916"/>
                    <a:pt x="1559" y="1130"/>
                    <a:pt x="1345" y="1344"/>
                  </a:cubicBezTo>
                  <a:cubicBezTo>
                    <a:pt x="1131" y="1558"/>
                    <a:pt x="948" y="1772"/>
                    <a:pt x="795" y="2016"/>
                  </a:cubicBezTo>
                  <a:cubicBezTo>
                    <a:pt x="612" y="2291"/>
                    <a:pt x="459" y="2536"/>
                    <a:pt x="367" y="2810"/>
                  </a:cubicBezTo>
                  <a:cubicBezTo>
                    <a:pt x="245" y="3085"/>
                    <a:pt x="154" y="3391"/>
                    <a:pt x="93" y="3696"/>
                  </a:cubicBezTo>
                  <a:cubicBezTo>
                    <a:pt x="31" y="3971"/>
                    <a:pt x="1" y="4277"/>
                    <a:pt x="1" y="4582"/>
                  </a:cubicBezTo>
                  <a:lnTo>
                    <a:pt x="1" y="25966"/>
                  </a:lnTo>
                  <a:cubicBezTo>
                    <a:pt x="1" y="26272"/>
                    <a:pt x="31" y="26547"/>
                    <a:pt x="93" y="26852"/>
                  </a:cubicBezTo>
                  <a:cubicBezTo>
                    <a:pt x="154" y="27157"/>
                    <a:pt x="245" y="27432"/>
                    <a:pt x="367" y="27707"/>
                  </a:cubicBezTo>
                  <a:cubicBezTo>
                    <a:pt x="459" y="27982"/>
                    <a:pt x="612" y="28257"/>
                    <a:pt x="795" y="28502"/>
                  </a:cubicBezTo>
                  <a:cubicBezTo>
                    <a:pt x="948" y="28746"/>
                    <a:pt x="1131" y="28990"/>
                    <a:pt x="1345" y="29204"/>
                  </a:cubicBezTo>
                  <a:cubicBezTo>
                    <a:pt x="1559" y="29418"/>
                    <a:pt x="1803" y="29601"/>
                    <a:pt x="2048" y="29754"/>
                  </a:cubicBezTo>
                  <a:cubicBezTo>
                    <a:pt x="2292" y="29937"/>
                    <a:pt x="2567" y="30090"/>
                    <a:pt x="2842" y="30182"/>
                  </a:cubicBezTo>
                  <a:cubicBezTo>
                    <a:pt x="3117" y="30304"/>
                    <a:pt x="3392" y="30396"/>
                    <a:pt x="3697" y="30457"/>
                  </a:cubicBezTo>
                  <a:cubicBezTo>
                    <a:pt x="4003" y="30518"/>
                    <a:pt x="4278" y="30548"/>
                    <a:pt x="4583" y="30548"/>
                  </a:cubicBezTo>
                  <a:lnTo>
                    <a:pt x="165176" y="30548"/>
                  </a:lnTo>
                  <a:cubicBezTo>
                    <a:pt x="165482" y="30548"/>
                    <a:pt x="165787" y="30518"/>
                    <a:pt x="166062" y="30457"/>
                  </a:cubicBezTo>
                  <a:cubicBezTo>
                    <a:pt x="166368" y="30396"/>
                    <a:pt x="166673" y="30304"/>
                    <a:pt x="166948" y="30182"/>
                  </a:cubicBezTo>
                  <a:cubicBezTo>
                    <a:pt x="167223" y="30090"/>
                    <a:pt x="167467" y="29937"/>
                    <a:pt x="167742" y="29754"/>
                  </a:cubicBezTo>
                  <a:cubicBezTo>
                    <a:pt x="167987" y="29601"/>
                    <a:pt x="168201" y="29418"/>
                    <a:pt x="168414" y="29204"/>
                  </a:cubicBezTo>
                  <a:cubicBezTo>
                    <a:pt x="168628" y="28990"/>
                    <a:pt x="168842" y="28746"/>
                    <a:pt x="168995" y="28502"/>
                  </a:cubicBezTo>
                  <a:cubicBezTo>
                    <a:pt x="169148" y="28257"/>
                    <a:pt x="169300" y="27982"/>
                    <a:pt x="169423" y="27707"/>
                  </a:cubicBezTo>
                  <a:cubicBezTo>
                    <a:pt x="169545" y="27432"/>
                    <a:pt x="169606" y="27157"/>
                    <a:pt x="169667" y="26852"/>
                  </a:cubicBezTo>
                  <a:cubicBezTo>
                    <a:pt x="169728" y="26547"/>
                    <a:pt x="169759" y="26272"/>
                    <a:pt x="169759" y="25966"/>
                  </a:cubicBezTo>
                  <a:lnTo>
                    <a:pt x="169759" y="4582"/>
                  </a:lnTo>
                  <a:cubicBezTo>
                    <a:pt x="169759" y="4277"/>
                    <a:pt x="169728" y="3971"/>
                    <a:pt x="169667" y="3696"/>
                  </a:cubicBezTo>
                  <a:cubicBezTo>
                    <a:pt x="169606" y="3391"/>
                    <a:pt x="169545" y="3085"/>
                    <a:pt x="169423" y="2810"/>
                  </a:cubicBezTo>
                  <a:cubicBezTo>
                    <a:pt x="169300" y="2536"/>
                    <a:pt x="169148" y="2291"/>
                    <a:pt x="168995" y="2016"/>
                  </a:cubicBezTo>
                  <a:cubicBezTo>
                    <a:pt x="168842" y="1772"/>
                    <a:pt x="168628" y="1558"/>
                    <a:pt x="168414" y="1344"/>
                  </a:cubicBezTo>
                  <a:cubicBezTo>
                    <a:pt x="168201" y="1130"/>
                    <a:pt x="167987" y="916"/>
                    <a:pt x="167742" y="764"/>
                  </a:cubicBezTo>
                  <a:cubicBezTo>
                    <a:pt x="167467" y="611"/>
                    <a:pt x="167223" y="458"/>
                    <a:pt x="166948" y="336"/>
                  </a:cubicBezTo>
                  <a:cubicBezTo>
                    <a:pt x="166673" y="214"/>
                    <a:pt x="166368" y="153"/>
                    <a:pt x="166062" y="92"/>
                  </a:cubicBezTo>
                  <a:cubicBezTo>
                    <a:pt x="165787" y="31"/>
                    <a:pt x="165482" y="0"/>
                    <a:pt x="165176" y="0"/>
                  </a:cubicBezTo>
                  <a:close/>
                </a:path>
              </a:pathLst>
            </a:custGeom>
            <a:solidFill>
              <a:srgbClr val="FFF2CC"/>
            </a:solidFill>
            <a:ln cap="flat" cmpd="sng" w="9175">
              <a:solidFill>
                <a:srgbClr val="D6B656"/>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22" name="Google Shape;222;p25"/>
            <p:cNvSpPr/>
            <p:nvPr/>
          </p:nvSpPr>
          <p:spPr>
            <a:xfrm>
              <a:off x="2937825" y="2832275"/>
              <a:ext cx="225325" cy="25"/>
            </a:xfrm>
            <a:custGeom>
              <a:rect b="b" l="l" r="r" t="t"/>
              <a:pathLst>
                <a:path extrusionOk="0" fill="none" h="1" w="9013">
                  <a:moveTo>
                    <a:pt x="1375" y="1"/>
                  </a:moveTo>
                  <a:lnTo>
                    <a:pt x="9012" y="1"/>
                  </a:lnTo>
                  <a:lnTo>
                    <a:pt x="1" y="1"/>
                  </a:lnTo>
                  <a:lnTo>
                    <a:pt x="4461" y="1"/>
                  </a:lnTo>
                </a:path>
              </a:pathLst>
            </a:custGeom>
            <a:noFill/>
            <a:ln cap="flat" cmpd="sng" w="19100">
              <a:solidFill>
                <a:srgbClr val="000000"/>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23" name="Google Shape;223;p25"/>
            <p:cNvSpPr/>
            <p:nvPr/>
          </p:nvSpPr>
          <p:spPr>
            <a:xfrm>
              <a:off x="3030250" y="2794100"/>
              <a:ext cx="76375" cy="76400"/>
            </a:xfrm>
            <a:custGeom>
              <a:rect b="b" l="l" r="r" t="t"/>
              <a:pathLst>
                <a:path extrusionOk="0" h="3056" w="3055">
                  <a:moveTo>
                    <a:pt x="0" y="0"/>
                  </a:moveTo>
                  <a:lnTo>
                    <a:pt x="764" y="1528"/>
                  </a:lnTo>
                  <a:lnTo>
                    <a:pt x="0" y="3055"/>
                  </a:lnTo>
                  <a:lnTo>
                    <a:pt x="3055" y="1528"/>
                  </a:lnTo>
                  <a:lnTo>
                    <a:pt x="0" y="0"/>
                  </a:lnTo>
                  <a:close/>
                </a:path>
              </a:pathLst>
            </a:custGeom>
            <a:solidFill>
              <a:srgbClr val="000000"/>
            </a:solidFill>
            <a:ln cap="flat" cmpd="sng" w="19100">
              <a:solidFill>
                <a:srgbClr val="000000"/>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24" name="Google Shape;224;p25"/>
            <p:cNvSpPr/>
            <p:nvPr/>
          </p:nvSpPr>
          <p:spPr>
            <a:xfrm>
              <a:off x="1636475" y="2645950"/>
              <a:ext cx="1341100" cy="381875"/>
            </a:xfrm>
            <a:custGeom>
              <a:rect b="b" l="l" r="r" t="t"/>
              <a:pathLst>
                <a:path extrusionOk="0" h="15275" w="53644">
                  <a:moveTo>
                    <a:pt x="2291" y="0"/>
                  </a:moveTo>
                  <a:cubicBezTo>
                    <a:pt x="2139" y="0"/>
                    <a:pt x="1986" y="0"/>
                    <a:pt x="1864" y="31"/>
                  </a:cubicBezTo>
                  <a:cubicBezTo>
                    <a:pt x="1711" y="61"/>
                    <a:pt x="1558" y="122"/>
                    <a:pt x="1436" y="153"/>
                  </a:cubicBezTo>
                  <a:cubicBezTo>
                    <a:pt x="1283" y="214"/>
                    <a:pt x="1161" y="306"/>
                    <a:pt x="1039" y="367"/>
                  </a:cubicBezTo>
                  <a:cubicBezTo>
                    <a:pt x="886" y="458"/>
                    <a:pt x="794" y="550"/>
                    <a:pt x="672" y="672"/>
                  </a:cubicBezTo>
                  <a:cubicBezTo>
                    <a:pt x="581" y="764"/>
                    <a:pt x="489" y="886"/>
                    <a:pt x="397" y="1008"/>
                  </a:cubicBezTo>
                  <a:cubicBezTo>
                    <a:pt x="306" y="1130"/>
                    <a:pt x="245" y="1253"/>
                    <a:pt x="183" y="1405"/>
                  </a:cubicBezTo>
                  <a:cubicBezTo>
                    <a:pt x="122" y="1558"/>
                    <a:pt x="92" y="1680"/>
                    <a:pt x="61" y="1833"/>
                  </a:cubicBezTo>
                  <a:cubicBezTo>
                    <a:pt x="31" y="1986"/>
                    <a:pt x="0" y="2139"/>
                    <a:pt x="0" y="2291"/>
                  </a:cubicBezTo>
                  <a:lnTo>
                    <a:pt x="0" y="12983"/>
                  </a:lnTo>
                  <a:cubicBezTo>
                    <a:pt x="0" y="13136"/>
                    <a:pt x="31" y="13289"/>
                    <a:pt x="61" y="13411"/>
                  </a:cubicBezTo>
                  <a:cubicBezTo>
                    <a:pt x="92" y="13564"/>
                    <a:pt x="122" y="13716"/>
                    <a:pt x="183" y="13839"/>
                  </a:cubicBezTo>
                  <a:cubicBezTo>
                    <a:pt x="245" y="13991"/>
                    <a:pt x="306" y="14113"/>
                    <a:pt x="397" y="14236"/>
                  </a:cubicBezTo>
                  <a:cubicBezTo>
                    <a:pt x="489" y="14388"/>
                    <a:pt x="581" y="14480"/>
                    <a:pt x="672" y="14602"/>
                  </a:cubicBezTo>
                  <a:cubicBezTo>
                    <a:pt x="794" y="14694"/>
                    <a:pt x="886" y="14786"/>
                    <a:pt x="1039" y="14877"/>
                  </a:cubicBezTo>
                  <a:cubicBezTo>
                    <a:pt x="1161" y="14969"/>
                    <a:pt x="1283" y="15030"/>
                    <a:pt x="1436" y="15091"/>
                  </a:cubicBezTo>
                  <a:cubicBezTo>
                    <a:pt x="1558" y="15152"/>
                    <a:pt x="1711" y="15183"/>
                    <a:pt x="1864" y="15213"/>
                  </a:cubicBezTo>
                  <a:cubicBezTo>
                    <a:pt x="1986" y="15244"/>
                    <a:pt x="2139" y="15274"/>
                    <a:pt x="2291" y="15274"/>
                  </a:cubicBezTo>
                  <a:lnTo>
                    <a:pt x="51352" y="15274"/>
                  </a:lnTo>
                  <a:cubicBezTo>
                    <a:pt x="51505" y="15274"/>
                    <a:pt x="51658" y="15244"/>
                    <a:pt x="51780" y="15213"/>
                  </a:cubicBezTo>
                  <a:cubicBezTo>
                    <a:pt x="51933" y="15183"/>
                    <a:pt x="52085" y="15152"/>
                    <a:pt x="52207" y="15091"/>
                  </a:cubicBezTo>
                  <a:cubicBezTo>
                    <a:pt x="52360" y="15030"/>
                    <a:pt x="52482" y="14969"/>
                    <a:pt x="52605" y="14877"/>
                  </a:cubicBezTo>
                  <a:cubicBezTo>
                    <a:pt x="52727" y="14786"/>
                    <a:pt x="52849" y="14694"/>
                    <a:pt x="52971" y="14602"/>
                  </a:cubicBezTo>
                  <a:cubicBezTo>
                    <a:pt x="53063" y="14480"/>
                    <a:pt x="53154" y="14388"/>
                    <a:pt x="53246" y="14236"/>
                  </a:cubicBezTo>
                  <a:cubicBezTo>
                    <a:pt x="53338" y="14113"/>
                    <a:pt x="53399" y="13991"/>
                    <a:pt x="53460" y="13839"/>
                  </a:cubicBezTo>
                  <a:cubicBezTo>
                    <a:pt x="53521" y="13716"/>
                    <a:pt x="53552" y="13564"/>
                    <a:pt x="53582" y="13411"/>
                  </a:cubicBezTo>
                  <a:cubicBezTo>
                    <a:pt x="53613" y="13289"/>
                    <a:pt x="53643" y="13136"/>
                    <a:pt x="53643" y="12983"/>
                  </a:cubicBezTo>
                  <a:lnTo>
                    <a:pt x="53643" y="2291"/>
                  </a:lnTo>
                  <a:cubicBezTo>
                    <a:pt x="53643" y="2139"/>
                    <a:pt x="53613" y="1986"/>
                    <a:pt x="53582" y="1833"/>
                  </a:cubicBezTo>
                  <a:cubicBezTo>
                    <a:pt x="53552" y="1680"/>
                    <a:pt x="53521" y="1558"/>
                    <a:pt x="53460" y="1405"/>
                  </a:cubicBezTo>
                  <a:cubicBezTo>
                    <a:pt x="53399" y="1253"/>
                    <a:pt x="53338" y="1130"/>
                    <a:pt x="53246" y="1008"/>
                  </a:cubicBezTo>
                  <a:cubicBezTo>
                    <a:pt x="53154" y="886"/>
                    <a:pt x="53063" y="764"/>
                    <a:pt x="52971" y="672"/>
                  </a:cubicBezTo>
                  <a:cubicBezTo>
                    <a:pt x="52849" y="550"/>
                    <a:pt x="52727" y="458"/>
                    <a:pt x="52605" y="367"/>
                  </a:cubicBezTo>
                  <a:cubicBezTo>
                    <a:pt x="52482" y="306"/>
                    <a:pt x="52360" y="214"/>
                    <a:pt x="52207" y="153"/>
                  </a:cubicBezTo>
                  <a:cubicBezTo>
                    <a:pt x="52085" y="122"/>
                    <a:pt x="51933" y="61"/>
                    <a:pt x="51780" y="31"/>
                  </a:cubicBezTo>
                  <a:cubicBezTo>
                    <a:pt x="51658" y="0"/>
                    <a:pt x="51505" y="0"/>
                    <a:pt x="51352" y="0"/>
                  </a:cubicBezTo>
                  <a:close/>
                </a:path>
              </a:pathLst>
            </a:custGeom>
            <a:solidFill>
              <a:srgbClr val="F5F5F5"/>
            </a:solidFill>
            <a:ln cap="flat" cmpd="sng" w="9175">
              <a:solidFill>
                <a:srgbClr val="666666"/>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25" name="Google Shape;225;p25"/>
            <p:cNvSpPr/>
            <p:nvPr/>
          </p:nvSpPr>
          <p:spPr>
            <a:xfrm>
              <a:off x="1686100" y="2734525"/>
              <a:ext cx="153550" cy="164225"/>
            </a:xfrm>
            <a:custGeom>
              <a:rect b="b" l="l" r="r" t="t"/>
              <a:pathLst>
                <a:path extrusionOk="0" h="6569" w="6142">
                  <a:moveTo>
                    <a:pt x="2964" y="703"/>
                  </a:moveTo>
                  <a:cubicBezTo>
                    <a:pt x="3086" y="1039"/>
                    <a:pt x="3239" y="1498"/>
                    <a:pt x="3453" y="2047"/>
                  </a:cubicBezTo>
                  <a:lnTo>
                    <a:pt x="4125" y="3880"/>
                  </a:lnTo>
                  <a:lnTo>
                    <a:pt x="1895" y="3880"/>
                  </a:lnTo>
                  <a:lnTo>
                    <a:pt x="2628" y="1956"/>
                  </a:lnTo>
                  <a:cubicBezTo>
                    <a:pt x="2781" y="1528"/>
                    <a:pt x="2903" y="1131"/>
                    <a:pt x="2964" y="703"/>
                  </a:cubicBezTo>
                  <a:close/>
                  <a:moveTo>
                    <a:pt x="2536" y="1"/>
                  </a:moveTo>
                  <a:lnTo>
                    <a:pt x="1" y="6569"/>
                  </a:lnTo>
                  <a:lnTo>
                    <a:pt x="917" y="6569"/>
                  </a:lnTo>
                  <a:lnTo>
                    <a:pt x="1650" y="4583"/>
                  </a:lnTo>
                  <a:lnTo>
                    <a:pt x="4400" y="4583"/>
                  </a:lnTo>
                  <a:lnTo>
                    <a:pt x="5164" y="6569"/>
                  </a:lnTo>
                  <a:lnTo>
                    <a:pt x="6141" y="6569"/>
                  </a:lnTo>
                  <a:lnTo>
                    <a:pt x="3453"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26" name="Google Shape;226;p25"/>
            <p:cNvSpPr/>
            <p:nvPr/>
          </p:nvSpPr>
          <p:spPr>
            <a:xfrm>
              <a:off x="1854900" y="2777300"/>
              <a:ext cx="103125" cy="167275"/>
            </a:xfrm>
            <a:custGeom>
              <a:rect b="b" l="l" r="r" t="t"/>
              <a:pathLst>
                <a:path extrusionOk="0" h="6691" w="4125">
                  <a:moveTo>
                    <a:pt x="2016" y="611"/>
                  </a:moveTo>
                  <a:cubicBezTo>
                    <a:pt x="2352" y="611"/>
                    <a:pt x="2658" y="764"/>
                    <a:pt x="2902" y="1070"/>
                  </a:cubicBezTo>
                  <a:cubicBezTo>
                    <a:pt x="3177" y="1375"/>
                    <a:pt x="3299" y="1833"/>
                    <a:pt x="3299" y="2444"/>
                  </a:cubicBezTo>
                  <a:cubicBezTo>
                    <a:pt x="3299" y="3086"/>
                    <a:pt x="3147" y="3544"/>
                    <a:pt x="2902" y="3850"/>
                  </a:cubicBezTo>
                  <a:cubicBezTo>
                    <a:pt x="2658" y="4155"/>
                    <a:pt x="2352" y="4308"/>
                    <a:pt x="1986" y="4308"/>
                  </a:cubicBezTo>
                  <a:cubicBezTo>
                    <a:pt x="1619" y="4308"/>
                    <a:pt x="1344" y="4155"/>
                    <a:pt x="1100" y="3850"/>
                  </a:cubicBezTo>
                  <a:cubicBezTo>
                    <a:pt x="825" y="3575"/>
                    <a:pt x="733" y="3116"/>
                    <a:pt x="733" y="2505"/>
                  </a:cubicBezTo>
                  <a:cubicBezTo>
                    <a:pt x="733" y="1894"/>
                    <a:pt x="855" y="1436"/>
                    <a:pt x="1100" y="1100"/>
                  </a:cubicBezTo>
                  <a:cubicBezTo>
                    <a:pt x="1375" y="795"/>
                    <a:pt x="1680" y="611"/>
                    <a:pt x="2016" y="611"/>
                  </a:cubicBezTo>
                  <a:close/>
                  <a:moveTo>
                    <a:pt x="2108" y="0"/>
                  </a:moveTo>
                  <a:cubicBezTo>
                    <a:pt x="1772" y="0"/>
                    <a:pt x="1527" y="62"/>
                    <a:pt x="1314" y="184"/>
                  </a:cubicBezTo>
                  <a:cubicBezTo>
                    <a:pt x="1100" y="306"/>
                    <a:pt x="886" y="489"/>
                    <a:pt x="733" y="734"/>
                  </a:cubicBezTo>
                  <a:lnTo>
                    <a:pt x="733" y="123"/>
                  </a:lnTo>
                  <a:lnTo>
                    <a:pt x="0" y="123"/>
                  </a:lnTo>
                  <a:lnTo>
                    <a:pt x="0" y="6691"/>
                  </a:lnTo>
                  <a:lnTo>
                    <a:pt x="794" y="6691"/>
                  </a:lnTo>
                  <a:lnTo>
                    <a:pt x="794" y="4369"/>
                  </a:lnTo>
                  <a:cubicBezTo>
                    <a:pt x="916" y="4552"/>
                    <a:pt x="1100" y="4674"/>
                    <a:pt x="1314" y="4797"/>
                  </a:cubicBezTo>
                  <a:cubicBezTo>
                    <a:pt x="1527" y="4919"/>
                    <a:pt x="1772" y="4980"/>
                    <a:pt x="2047" y="4980"/>
                  </a:cubicBezTo>
                  <a:cubicBezTo>
                    <a:pt x="2413" y="4980"/>
                    <a:pt x="2749" y="4858"/>
                    <a:pt x="3085" y="4644"/>
                  </a:cubicBezTo>
                  <a:cubicBezTo>
                    <a:pt x="3421" y="4460"/>
                    <a:pt x="3666" y="4155"/>
                    <a:pt x="3849" y="3758"/>
                  </a:cubicBezTo>
                  <a:cubicBezTo>
                    <a:pt x="4032" y="3361"/>
                    <a:pt x="4124" y="2933"/>
                    <a:pt x="4124" y="2444"/>
                  </a:cubicBezTo>
                  <a:cubicBezTo>
                    <a:pt x="4124" y="1986"/>
                    <a:pt x="4032" y="1589"/>
                    <a:pt x="3880" y="1192"/>
                  </a:cubicBezTo>
                  <a:cubicBezTo>
                    <a:pt x="3727" y="825"/>
                    <a:pt x="3483" y="520"/>
                    <a:pt x="3177" y="306"/>
                  </a:cubicBezTo>
                  <a:cubicBezTo>
                    <a:pt x="2872" y="92"/>
                    <a:pt x="2505" y="0"/>
                    <a:pt x="2108"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27" name="Google Shape;227;p25"/>
            <p:cNvSpPr/>
            <p:nvPr/>
          </p:nvSpPr>
          <p:spPr>
            <a:xfrm>
              <a:off x="1981675" y="2777300"/>
              <a:ext cx="103875" cy="167275"/>
            </a:xfrm>
            <a:custGeom>
              <a:rect b="b" l="l" r="r" t="t"/>
              <a:pathLst>
                <a:path extrusionOk="0" h="6691" w="4155">
                  <a:moveTo>
                    <a:pt x="2047" y="611"/>
                  </a:moveTo>
                  <a:cubicBezTo>
                    <a:pt x="2383" y="611"/>
                    <a:pt x="2688" y="764"/>
                    <a:pt x="2933" y="1070"/>
                  </a:cubicBezTo>
                  <a:cubicBezTo>
                    <a:pt x="3177" y="1375"/>
                    <a:pt x="3299" y="1833"/>
                    <a:pt x="3299" y="2444"/>
                  </a:cubicBezTo>
                  <a:cubicBezTo>
                    <a:pt x="3299" y="3086"/>
                    <a:pt x="3177" y="3544"/>
                    <a:pt x="2933" y="3850"/>
                  </a:cubicBezTo>
                  <a:cubicBezTo>
                    <a:pt x="2688" y="4155"/>
                    <a:pt x="2383" y="4308"/>
                    <a:pt x="2016" y="4308"/>
                  </a:cubicBezTo>
                  <a:cubicBezTo>
                    <a:pt x="1650" y="4308"/>
                    <a:pt x="1344" y="4155"/>
                    <a:pt x="1100" y="3850"/>
                  </a:cubicBezTo>
                  <a:cubicBezTo>
                    <a:pt x="855" y="3575"/>
                    <a:pt x="733" y="3116"/>
                    <a:pt x="733" y="2505"/>
                  </a:cubicBezTo>
                  <a:cubicBezTo>
                    <a:pt x="733" y="1894"/>
                    <a:pt x="886" y="1436"/>
                    <a:pt x="1130" y="1100"/>
                  </a:cubicBezTo>
                  <a:cubicBezTo>
                    <a:pt x="1405" y="795"/>
                    <a:pt x="1711" y="611"/>
                    <a:pt x="2047" y="611"/>
                  </a:cubicBezTo>
                  <a:close/>
                  <a:moveTo>
                    <a:pt x="2108" y="0"/>
                  </a:moveTo>
                  <a:cubicBezTo>
                    <a:pt x="1802" y="0"/>
                    <a:pt x="1558" y="62"/>
                    <a:pt x="1344" y="184"/>
                  </a:cubicBezTo>
                  <a:cubicBezTo>
                    <a:pt x="1100" y="306"/>
                    <a:pt x="917" y="489"/>
                    <a:pt x="733" y="734"/>
                  </a:cubicBezTo>
                  <a:lnTo>
                    <a:pt x="733" y="123"/>
                  </a:lnTo>
                  <a:lnTo>
                    <a:pt x="0" y="123"/>
                  </a:lnTo>
                  <a:lnTo>
                    <a:pt x="0" y="6691"/>
                  </a:lnTo>
                  <a:lnTo>
                    <a:pt x="825" y="6691"/>
                  </a:lnTo>
                  <a:lnTo>
                    <a:pt x="825" y="4369"/>
                  </a:lnTo>
                  <a:cubicBezTo>
                    <a:pt x="947" y="4552"/>
                    <a:pt x="1130" y="4674"/>
                    <a:pt x="1344" y="4797"/>
                  </a:cubicBezTo>
                  <a:cubicBezTo>
                    <a:pt x="1558" y="4919"/>
                    <a:pt x="1802" y="4980"/>
                    <a:pt x="2077" y="4980"/>
                  </a:cubicBezTo>
                  <a:cubicBezTo>
                    <a:pt x="2444" y="4980"/>
                    <a:pt x="2780" y="4858"/>
                    <a:pt x="3116" y="4644"/>
                  </a:cubicBezTo>
                  <a:cubicBezTo>
                    <a:pt x="3452" y="4460"/>
                    <a:pt x="3696" y="4155"/>
                    <a:pt x="3880" y="3758"/>
                  </a:cubicBezTo>
                  <a:cubicBezTo>
                    <a:pt x="4063" y="3361"/>
                    <a:pt x="4155" y="2933"/>
                    <a:pt x="4155" y="2444"/>
                  </a:cubicBezTo>
                  <a:cubicBezTo>
                    <a:pt x="4155" y="1986"/>
                    <a:pt x="4063" y="1589"/>
                    <a:pt x="3910" y="1192"/>
                  </a:cubicBezTo>
                  <a:cubicBezTo>
                    <a:pt x="3758" y="825"/>
                    <a:pt x="3513" y="520"/>
                    <a:pt x="3208" y="306"/>
                  </a:cubicBezTo>
                  <a:cubicBezTo>
                    <a:pt x="2872" y="92"/>
                    <a:pt x="2536" y="0"/>
                    <a:pt x="2108"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28" name="Google Shape;228;p25"/>
            <p:cNvSpPr/>
            <p:nvPr/>
          </p:nvSpPr>
          <p:spPr>
            <a:xfrm>
              <a:off x="2109200" y="2734525"/>
              <a:ext cx="19875" cy="164225"/>
            </a:xfrm>
            <a:custGeom>
              <a:rect b="b" l="l" r="r" t="t"/>
              <a:pathLst>
                <a:path extrusionOk="0" h="6569" w="795">
                  <a:moveTo>
                    <a:pt x="1" y="1"/>
                  </a:moveTo>
                  <a:lnTo>
                    <a:pt x="1" y="6569"/>
                  </a:lnTo>
                  <a:lnTo>
                    <a:pt x="795" y="6569"/>
                  </a:lnTo>
                  <a:lnTo>
                    <a:pt x="795"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29" name="Google Shape;229;p25"/>
            <p:cNvSpPr/>
            <p:nvPr/>
          </p:nvSpPr>
          <p:spPr>
            <a:xfrm>
              <a:off x="2160375" y="2734525"/>
              <a:ext cx="19875" cy="164225"/>
            </a:xfrm>
            <a:custGeom>
              <a:rect b="b" l="l" r="r" t="t"/>
              <a:pathLst>
                <a:path extrusionOk="0" h="6569" w="795">
                  <a:moveTo>
                    <a:pt x="0" y="1"/>
                  </a:moveTo>
                  <a:lnTo>
                    <a:pt x="0" y="948"/>
                  </a:lnTo>
                  <a:lnTo>
                    <a:pt x="795" y="948"/>
                  </a:lnTo>
                  <a:lnTo>
                    <a:pt x="795" y="1"/>
                  </a:lnTo>
                  <a:close/>
                  <a:moveTo>
                    <a:pt x="0" y="1834"/>
                  </a:moveTo>
                  <a:lnTo>
                    <a:pt x="0" y="6569"/>
                  </a:lnTo>
                  <a:lnTo>
                    <a:pt x="795" y="6569"/>
                  </a:lnTo>
                  <a:lnTo>
                    <a:pt x="795" y="1834"/>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30" name="Google Shape;230;p25"/>
            <p:cNvSpPr/>
            <p:nvPr/>
          </p:nvSpPr>
          <p:spPr>
            <a:xfrm>
              <a:off x="2204675" y="2777300"/>
              <a:ext cx="103875" cy="124500"/>
            </a:xfrm>
            <a:custGeom>
              <a:rect b="b" l="l" r="r" t="t"/>
              <a:pathLst>
                <a:path extrusionOk="0" h="4980" w="4155">
                  <a:moveTo>
                    <a:pt x="2169" y="0"/>
                  </a:moveTo>
                  <a:cubicBezTo>
                    <a:pt x="1772" y="0"/>
                    <a:pt x="1405" y="92"/>
                    <a:pt x="1039" y="306"/>
                  </a:cubicBezTo>
                  <a:cubicBezTo>
                    <a:pt x="703" y="489"/>
                    <a:pt x="428" y="764"/>
                    <a:pt x="275" y="1161"/>
                  </a:cubicBezTo>
                  <a:cubicBezTo>
                    <a:pt x="92" y="1528"/>
                    <a:pt x="0" y="1986"/>
                    <a:pt x="0" y="2505"/>
                  </a:cubicBezTo>
                  <a:cubicBezTo>
                    <a:pt x="0" y="3300"/>
                    <a:pt x="214" y="3911"/>
                    <a:pt x="611" y="4338"/>
                  </a:cubicBezTo>
                  <a:cubicBezTo>
                    <a:pt x="1008" y="4766"/>
                    <a:pt x="1528" y="4980"/>
                    <a:pt x="2169" y="4980"/>
                  </a:cubicBezTo>
                  <a:cubicBezTo>
                    <a:pt x="2688" y="4980"/>
                    <a:pt x="3147" y="4827"/>
                    <a:pt x="3483" y="4522"/>
                  </a:cubicBezTo>
                  <a:cubicBezTo>
                    <a:pt x="3849" y="4186"/>
                    <a:pt x="4063" y="3758"/>
                    <a:pt x="4155" y="3208"/>
                  </a:cubicBezTo>
                  <a:lnTo>
                    <a:pt x="3361" y="3116"/>
                  </a:lnTo>
                  <a:cubicBezTo>
                    <a:pt x="3299" y="3513"/>
                    <a:pt x="3177" y="3819"/>
                    <a:pt x="2963" y="4002"/>
                  </a:cubicBezTo>
                  <a:cubicBezTo>
                    <a:pt x="2750" y="4216"/>
                    <a:pt x="2475" y="4308"/>
                    <a:pt x="2169" y="4308"/>
                  </a:cubicBezTo>
                  <a:cubicBezTo>
                    <a:pt x="1772" y="4308"/>
                    <a:pt x="1436" y="4155"/>
                    <a:pt x="1222" y="3880"/>
                  </a:cubicBezTo>
                  <a:cubicBezTo>
                    <a:pt x="978" y="3575"/>
                    <a:pt x="856" y="3116"/>
                    <a:pt x="856" y="2475"/>
                  </a:cubicBezTo>
                  <a:cubicBezTo>
                    <a:pt x="856" y="1833"/>
                    <a:pt x="978" y="1375"/>
                    <a:pt x="1222" y="1100"/>
                  </a:cubicBezTo>
                  <a:cubicBezTo>
                    <a:pt x="1467" y="795"/>
                    <a:pt x="1803" y="642"/>
                    <a:pt x="2200" y="642"/>
                  </a:cubicBezTo>
                  <a:cubicBezTo>
                    <a:pt x="2475" y="642"/>
                    <a:pt x="2719" y="734"/>
                    <a:pt x="2902" y="917"/>
                  </a:cubicBezTo>
                  <a:cubicBezTo>
                    <a:pt x="3086" y="1070"/>
                    <a:pt x="3208" y="1314"/>
                    <a:pt x="3299" y="1619"/>
                  </a:cubicBezTo>
                  <a:lnTo>
                    <a:pt x="4094" y="1497"/>
                  </a:lnTo>
                  <a:cubicBezTo>
                    <a:pt x="3972" y="1009"/>
                    <a:pt x="3758" y="642"/>
                    <a:pt x="3452" y="398"/>
                  </a:cubicBezTo>
                  <a:cubicBezTo>
                    <a:pt x="3116" y="123"/>
                    <a:pt x="2688" y="0"/>
                    <a:pt x="2169"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31" name="Google Shape;231;p25"/>
            <p:cNvSpPr/>
            <p:nvPr/>
          </p:nvSpPr>
          <p:spPr>
            <a:xfrm>
              <a:off x="2319225" y="2777300"/>
              <a:ext cx="109225" cy="124500"/>
            </a:xfrm>
            <a:custGeom>
              <a:rect b="b" l="l" r="r" t="t"/>
              <a:pathLst>
                <a:path extrusionOk="0" h="4980" w="4369">
                  <a:moveTo>
                    <a:pt x="3300" y="2475"/>
                  </a:moveTo>
                  <a:lnTo>
                    <a:pt x="3300" y="2780"/>
                  </a:lnTo>
                  <a:cubicBezTo>
                    <a:pt x="3300" y="3116"/>
                    <a:pt x="3239" y="3391"/>
                    <a:pt x="3178" y="3575"/>
                  </a:cubicBezTo>
                  <a:cubicBezTo>
                    <a:pt x="3055" y="3819"/>
                    <a:pt x="2872" y="4002"/>
                    <a:pt x="2628" y="4124"/>
                  </a:cubicBezTo>
                  <a:cubicBezTo>
                    <a:pt x="2383" y="4277"/>
                    <a:pt x="2108" y="4338"/>
                    <a:pt x="1803" y="4338"/>
                  </a:cubicBezTo>
                  <a:cubicBezTo>
                    <a:pt x="1497" y="4338"/>
                    <a:pt x="1253" y="4247"/>
                    <a:pt x="1100" y="4124"/>
                  </a:cubicBezTo>
                  <a:cubicBezTo>
                    <a:pt x="917" y="3972"/>
                    <a:pt x="856" y="3788"/>
                    <a:pt x="856" y="3575"/>
                  </a:cubicBezTo>
                  <a:cubicBezTo>
                    <a:pt x="856" y="3452"/>
                    <a:pt x="886" y="3300"/>
                    <a:pt x="947" y="3208"/>
                  </a:cubicBezTo>
                  <a:cubicBezTo>
                    <a:pt x="1039" y="3086"/>
                    <a:pt x="1131" y="2994"/>
                    <a:pt x="1284" y="2933"/>
                  </a:cubicBezTo>
                  <a:cubicBezTo>
                    <a:pt x="1406" y="2872"/>
                    <a:pt x="1650" y="2811"/>
                    <a:pt x="1986" y="2780"/>
                  </a:cubicBezTo>
                  <a:cubicBezTo>
                    <a:pt x="2567" y="2689"/>
                    <a:pt x="2994" y="2597"/>
                    <a:pt x="3300" y="2475"/>
                  </a:cubicBezTo>
                  <a:close/>
                  <a:moveTo>
                    <a:pt x="2261" y="0"/>
                  </a:moveTo>
                  <a:cubicBezTo>
                    <a:pt x="1864" y="0"/>
                    <a:pt x="1497" y="62"/>
                    <a:pt x="1192" y="153"/>
                  </a:cubicBezTo>
                  <a:cubicBezTo>
                    <a:pt x="886" y="275"/>
                    <a:pt x="642" y="428"/>
                    <a:pt x="489" y="642"/>
                  </a:cubicBezTo>
                  <a:cubicBezTo>
                    <a:pt x="306" y="856"/>
                    <a:pt x="214" y="1131"/>
                    <a:pt x="123" y="1467"/>
                  </a:cubicBezTo>
                  <a:lnTo>
                    <a:pt x="917" y="1558"/>
                  </a:lnTo>
                  <a:cubicBezTo>
                    <a:pt x="1009" y="1222"/>
                    <a:pt x="1131" y="1009"/>
                    <a:pt x="1314" y="856"/>
                  </a:cubicBezTo>
                  <a:cubicBezTo>
                    <a:pt x="1497" y="734"/>
                    <a:pt x="1772" y="672"/>
                    <a:pt x="2169" y="672"/>
                  </a:cubicBezTo>
                  <a:cubicBezTo>
                    <a:pt x="2567" y="672"/>
                    <a:pt x="2872" y="764"/>
                    <a:pt x="3055" y="947"/>
                  </a:cubicBezTo>
                  <a:cubicBezTo>
                    <a:pt x="3239" y="1070"/>
                    <a:pt x="3300" y="1314"/>
                    <a:pt x="3300" y="1619"/>
                  </a:cubicBezTo>
                  <a:cubicBezTo>
                    <a:pt x="3300" y="1650"/>
                    <a:pt x="3300" y="1742"/>
                    <a:pt x="3300" y="1833"/>
                  </a:cubicBezTo>
                  <a:cubicBezTo>
                    <a:pt x="2994" y="1956"/>
                    <a:pt x="2505" y="2047"/>
                    <a:pt x="1864" y="2108"/>
                  </a:cubicBezTo>
                  <a:cubicBezTo>
                    <a:pt x="1528" y="2169"/>
                    <a:pt x="1314" y="2200"/>
                    <a:pt x="1131" y="2230"/>
                  </a:cubicBezTo>
                  <a:cubicBezTo>
                    <a:pt x="917" y="2292"/>
                    <a:pt x="734" y="2383"/>
                    <a:pt x="550" y="2505"/>
                  </a:cubicBezTo>
                  <a:cubicBezTo>
                    <a:pt x="398" y="2628"/>
                    <a:pt x="245" y="2780"/>
                    <a:pt x="153" y="2964"/>
                  </a:cubicBezTo>
                  <a:cubicBezTo>
                    <a:pt x="31" y="3177"/>
                    <a:pt x="0" y="3361"/>
                    <a:pt x="0" y="3605"/>
                  </a:cubicBezTo>
                  <a:cubicBezTo>
                    <a:pt x="0" y="4002"/>
                    <a:pt x="123" y="4338"/>
                    <a:pt x="398" y="4583"/>
                  </a:cubicBezTo>
                  <a:cubicBezTo>
                    <a:pt x="673" y="4827"/>
                    <a:pt x="1100" y="4980"/>
                    <a:pt x="1620" y="4980"/>
                  </a:cubicBezTo>
                  <a:cubicBezTo>
                    <a:pt x="1925" y="4980"/>
                    <a:pt x="2231" y="4919"/>
                    <a:pt x="2505" y="4797"/>
                  </a:cubicBezTo>
                  <a:cubicBezTo>
                    <a:pt x="2780" y="4705"/>
                    <a:pt x="3055" y="4522"/>
                    <a:pt x="3361" y="4277"/>
                  </a:cubicBezTo>
                  <a:cubicBezTo>
                    <a:pt x="3391" y="4491"/>
                    <a:pt x="3452" y="4674"/>
                    <a:pt x="3514" y="4858"/>
                  </a:cubicBezTo>
                  <a:lnTo>
                    <a:pt x="4369" y="4858"/>
                  </a:lnTo>
                  <a:cubicBezTo>
                    <a:pt x="4277" y="4674"/>
                    <a:pt x="4186" y="4491"/>
                    <a:pt x="4155" y="4308"/>
                  </a:cubicBezTo>
                  <a:cubicBezTo>
                    <a:pt x="4125" y="4094"/>
                    <a:pt x="4125" y="3605"/>
                    <a:pt x="4125" y="2872"/>
                  </a:cubicBezTo>
                  <a:lnTo>
                    <a:pt x="4125" y="1803"/>
                  </a:lnTo>
                  <a:cubicBezTo>
                    <a:pt x="4125" y="1436"/>
                    <a:pt x="4094" y="1192"/>
                    <a:pt x="4063" y="1039"/>
                  </a:cubicBezTo>
                  <a:cubicBezTo>
                    <a:pt x="4033" y="825"/>
                    <a:pt x="3941" y="642"/>
                    <a:pt x="3819" y="520"/>
                  </a:cubicBezTo>
                  <a:cubicBezTo>
                    <a:pt x="3697" y="367"/>
                    <a:pt x="3514" y="245"/>
                    <a:pt x="3269" y="153"/>
                  </a:cubicBezTo>
                  <a:cubicBezTo>
                    <a:pt x="2994" y="31"/>
                    <a:pt x="2689" y="0"/>
                    <a:pt x="2261"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32" name="Google Shape;232;p25"/>
            <p:cNvSpPr/>
            <p:nvPr/>
          </p:nvSpPr>
          <p:spPr>
            <a:xfrm>
              <a:off x="2442175" y="2738350"/>
              <a:ext cx="58075" cy="161925"/>
            </a:xfrm>
            <a:custGeom>
              <a:rect b="b" l="l" r="r" t="t"/>
              <a:pathLst>
                <a:path extrusionOk="0" h="6477" w="2323">
                  <a:moveTo>
                    <a:pt x="1375" y="0"/>
                  </a:moveTo>
                  <a:lnTo>
                    <a:pt x="581" y="489"/>
                  </a:lnTo>
                  <a:lnTo>
                    <a:pt x="581" y="1681"/>
                  </a:lnTo>
                  <a:lnTo>
                    <a:pt x="1" y="1681"/>
                  </a:lnTo>
                  <a:lnTo>
                    <a:pt x="1" y="2292"/>
                  </a:lnTo>
                  <a:lnTo>
                    <a:pt x="581" y="2292"/>
                  </a:lnTo>
                  <a:lnTo>
                    <a:pt x="581" y="5010"/>
                  </a:lnTo>
                  <a:cubicBezTo>
                    <a:pt x="581" y="5499"/>
                    <a:pt x="612" y="5835"/>
                    <a:pt x="673" y="5988"/>
                  </a:cubicBezTo>
                  <a:cubicBezTo>
                    <a:pt x="764" y="6141"/>
                    <a:pt x="856" y="6263"/>
                    <a:pt x="1009" y="6355"/>
                  </a:cubicBezTo>
                  <a:cubicBezTo>
                    <a:pt x="1192" y="6446"/>
                    <a:pt x="1406" y="6477"/>
                    <a:pt x="1711" y="6477"/>
                  </a:cubicBezTo>
                  <a:cubicBezTo>
                    <a:pt x="1895" y="6477"/>
                    <a:pt x="2078" y="6446"/>
                    <a:pt x="2322" y="6416"/>
                  </a:cubicBezTo>
                  <a:lnTo>
                    <a:pt x="2200" y="5682"/>
                  </a:lnTo>
                  <a:cubicBezTo>
                    <a:pt x="2048" y="5713"/>
                    <a:pt x="1925" y="5713"/>
                    <a:pt x="1864" y="5713"/>
                  </a:cubicBezTo>
                  <a:cubicBezTo>
                    <a:pt x="1711" y="5713"/>
                    <a:pt x="1620" y="5713"/>
                    <a:pt x="1559" y="5682"/>
                  </a:cubicBezTo>
                  <a:cubicBezTo>
                    <a:pt x="1498" y="5621"/>
                    <a:pt x="1467" y="5591"/>
                    <a:pt x="1437" y="5530"/>
                  </a:cubicBezTo>
                  <a:cubicBezTo>
                    <a:pt x="1406" y="5438"/>
                    <a:pt x="1375" y="5285"/>
                    <a:pt x="1375" y="5071"/>
                  </a:cubicBezTo>
                  <a:lnTo>
                    <a:pt x="1375" y="2292"/>
                  </a:lnTo>
                  <a:lnTo>
                    <a:pt x="2200" y="2292"/>
                  </a:lnTo>
                  <a:lnTo>
                    <a:pt x="2200" y="1681"/>
                  </a:lnTo>
                  <a:lnTo>
                    <a:pt x="1375" y="1681"/>
                  </a:lnTo>
                  <a:lnTo>
                    <a:pt x="1375"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33" name="Google Shape;233;p25"/>
            <p:cNvSpPr/>
            <p:nvPr/>
          </p:nvSpPr>
          <p:spPr>
            <a:xfrm>
              <a:off x="2517025" y="2734525"/>
              <a:ext cx="19875" cy="164225"/>
            </a:xfrm>
            <a:custGeom>
              <a:rect b="b" l="l" r="r" t="t"/>
              <a:pathLst>
                <a:path extrusionOk="0" h="6569" w="795">
                  <a:moveTo>
                    <a:pt x="1" y="1"/>
                  </a:moveTo>
                  <a:lnTo>
                    <a:pt x="1" y="948"/>
                  </a:lnTo>
                  <a:lnTo>
                    <a:pt x="795" y="948"/>
                  </a:lnTo>
                  <a:lnTo>
                    <a:pt x="795" y="1"/>
                  </a:lnTo>
                  <a:close/>
                  <a:moveTo>
                    <a:pt x="1" y="1834"/>
                  </a:moveTo>
                  <a:lnTo>
                    <a:pt x="1" y="6569"/>
                  </a:lnTo>
                  <a:lnTo>
                    <a:pt x="795" y="6569"/>
                  </a:lnTo>
                  <a:lnTo>
                    <a:pt x="795" y="1834"/>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34" name="Google Shape;234;p25"/>
            <p:cNvSpPr/>
            <p:nvPr/>
          </p:nvSpPr>
          <p:spPr>
            <a:xfrm>
              <a:off x="2560550" y="2777300"/>
              <a:ext cx="110775" cy="124500"/>
            </a:xfrm>
            <a:custGeom>
              <a:rect b="b" l="l" r="r" t="t"/>
              <a:pathLst>
                <a:path extrusionOk="0" h="4980" w="4431">
                  <a:moveTo>
                    <a:pt x="2200" y="672"/>
                  </a:moveTo>
                  <a:cubicBezTo>
                    <a:pt x="2597" y="672"/>
                    <a:pt x="2933" y="825"/>
                    <a:pt x="3208" y="1131"/>
                  </a:cubicBezTo>
                  <a:cubicBezTo>
                    <a:pt x="3483" y="1406"/>
                    <a:pt x="3605" y="1864"/>
                    <a:pt x="3605" y="2444"/>
                  </a:cubicBezTo>
                  <a:cubicBezTo>
                    <a:pt x="3605" y="3086"/>
                    <a:pt x="3483" y="3544"/>
                    <a:pt x="3208" y="3850"/>
                  </a:cubicBezTo>
                  <a:cubicBezTo>
                    <a:pt x="2964" y="4155"/>
                    <a:pt x="2628" y="4308"/>
                    <a:pt x="2200" y="4308"/>
                  </a:cubicBezTo>
                  <a:cubicBezTo>
                    <a:pt x="1803" y="4308"/>
                    <a:pt x="1467" y="4155"/>
                    <a:pt x="1223" y="3850"/>
                  </a:cubicBezTo>
                  <a:cubicBezTo>
                    <a:pt x="948" y="3544"/>
                    <a:pt x="826" y="3086"/>
                    <a:pt x="826" y="2475"/>
                  </a:cubicBezTo>
                  <a:cubicBezTo>
                    <a:pt x="826" y="1864"/>
                    <a:pt x="948" y="1406"/>
                    <a:pt x="1223" y="1131"/>
                  </a:cubicBezTo>
                  <a:cubicBezTo>
                    <a:pt x="1467" y="825"/>
                    <a:pt x="1803" y="672"/>
                    <a:pt x="2200" y="672"/>
                  </a:cubicBezTo>
                  <a:close/>
                  <a:moveTo>
                    <a:pt x="2200" y="0"/>
                  </a:moveTo>
                  <a:cubicBezTo>
                    <a:pt x="1620" y="0"/>
                    <a:pt x="1131" y="184"/>
                    <a:pt x="734" y="520"/>
                  </a:cubicBezTo>
                  <a:cubicBezTo>
                    <a:pt x="245" y="947"/>
                    <a:pt x="1" y="1589"/>
                    <a:pt x="1" y="2475"/>
                  </a:cubicBezTo>
                  <a:cubicBezTo>
                    <a:pt x="1" y="3300"/>
                    <a:pt x="184" y="3911"/>
                    <a:pt x="612" y="4338"/>
                  </a:cubicBezTo>
                  <a:cubicBezTo>
                    <a:pt x="1009" y="4766"/>
                    <a:pt x="1559" y="4980"/>
                    <a:pt x="2200" y="4980"/>
                  </a:cubicBezTo>
                  <a:cubicBezTo>
                    <a:pt x="2628" y="4980"/>
                    <a:pt x="3025" y="4858"/>
                    <a:pt x="3361" y="4674"/>
                  </a:cubicBezTo>
                  <a:cubicBezTo>
                    <a:pt x="3728" y="4491"/>
                    <a:pt x="3972" y="4216"/>
                    <a:pt x="4155" y="3850"/>
                  </a:cubicBezTo>
                  <a:cubicBezTo>
                    <a:pt x="4339" y="3513"/>
                    <a:pt x="4430" y="3025"/>
                    <a:pt x="4430" y="2414"/>
                  </a:cubicBezTo>
                  <a:cubicBezTo>
                    <a:pt x="4430" y="1650"/>
                    <a:pt x="4247" y="1070"/>
                    <a:pt x="3819" y="642"/>
                  </a:cubicBezTo>
                  <a:cubicBezTo>
                    <a:pt x="3392" y="214"/>
                    <a:pt x="2872" y="0"/>
                    <a:pt x="2200"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35" name="Google Shape;235;p25"/>
            <p:cNvSpPr/>
            <p:nvPr/>
          </p:nvSpPr>
          <p:spPr>
            <a:xfrm>
              <a:off x="2694975" y="2777300"/>
              <a:ext cx="97000" cy="121450"/>
            </a:xfrm>
            <a:custGeom>
              <a:rect b="b" l="l" r="r" t="t"/>
              <a:pathLst>
                <a:path extrusionOk="0" h="4858" w="3880">
                  <a:moveTo>
                    <a:pt x="2230" y="0"/>
                  </a:moveTo>
                  <a:cubicBezTo>
                    <a:pt x="1589" y="0"/>
                    <a:pt x="1069" y="245"/>
                    <a:pt x="733" y="795"/>
                  </a:cubicBezTo>
                  <a:lnTo>
                    <a:pt x="733" y="123"/>
                  </a:lnTo>
                  <a:lnTo>
                    <a:pt x="0" y="123"/>
                  </a:lnTo>
                  <a:lnTo>
                    <a:pt x="0" y="4858"/>
                  </a:lnTo>
                  <a:lnTo>
                    <a:pt x="825" y="4858"/>
                  </a:lnTo>
                  <a:lnTo>
                    <a:pt x="825" y="2261"/>
                  </a:lnTo>
                  <a:cubicBezTo>
                    <a:pt x="825" y="1650"/>
                    <a:pt x="947" y="1253"/>
                    <a:pt x="1192" y="1009"/>
                  </a:cubicBezTo>
                  <a:cubicBezTo>
                    <a:pt x="1436" y="795"/>
                    <a:pt x="1742" y="703"/>
                    <a:pt x="2078" y="703"/>
                  </a:cubicBezTo>
                  <a:cubicBezTo>
                    <a:pt x="2291" y="703"/>
                    <a:pt x="2475" y="734"/>
                    <a:pt x="2627" y="825"/>
                  </a:cubicBezTo>
                  <a:cubicBezTo>
                    <a:pt x="2811" y="947"/>
                    <a:pt x="2902" y="1070"/>
                    <a:pt x="2963" y="1222"/>
                  </a:cubicBezTo>
                  <a:cubicBezTo>
                    <a:pt x="3025" y="1406"/>
                    <a:pt x="3055" y="1650"/>
                    <a:pt x="3055" y="1956"/>
                  </a:cubicBezTo>
                  <a:lnTo>
                    <a:pt x="3055" y="4858"/>
                  </a:lnTo>
                  <a:lnTo>
                    <a:pt x="3880" y="4858"/>
                  </a:lnTo>
                  <a:lnTo>
                    <a:pt x="3880" y="1925"/>
                  </a:lnTo>
                  <a:cubicBezTo>
                    <a:pt x="3880" y="1558"/>
                    <a:pt x="3849" y="1314"/>
                    <a:pt x="3819" y="1161"/>
                  </a:cubicBezTo>
                  <a:cubicBezTo>
                    <a:pt x="3788" y="917"/>
                    <a:pt x="3697" y="734"/>
                    <a:pt x="3574" y="550"/>
                  </a:cubicBezTo>
                  <a:cubicBezTo>
                    <a:pt x="3452" y="398"/>
                    <a:pt x="3269" y="245"/>
                    <a:pt x="3025" y="153"/>
                  </a:cubicBezTo>
                  <a:cubicBezTo>
                    <a:pt x="2780" y="62"/>
                    <a:pt x="2536" y="0"/>
                    <a:pt x="2230"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36" name="Google Shape;236;p25"/>
            <p:cNvSpPr/>
            <p:nvPr/>
          </p:nvSpPr>
          <p:spPr>
            <a:xfrm>
              <a:off x="2828625" y="2809375"/>
              <a:ext cx="49650" cy="136725"/>
            </a:xfrm>
            <a:custGeom>
              <a:rect b="b" l="l" r="r" t="t"/>
              <a:pathLst>
                <a:path extrusionOk="0" h="5469" w="1986">
                  <a:moveTo>
                    <a:pt x="1558" y="0"/>
                  </a:moveTo>
                  <a:cubicBezTo>
                    <a:pt x="1436" y="245"/>
                    <a:pt x="1253" y="489"/>
                    <a:pt x="978" y="734"/>
                  </a:cubicBezTo>
                  <a:cubicBezTo>
                    <a:pt x="672" y="978"/>
                    <a:pt x="367" y="1192"/>
                    <a:pt x="0" y="1375"/>
                  </a:cubicBezTo>
                  <a:lnTo>
                    <a:pt x="0" y="2017"/>
                  </a:lnTo>
                  <a:cubicBezTo>
                    <a:pt x="184" y="1956"/>
                    <a:pt x="428" y="1833"/>
                    <a:pt x="703" y="1681"/>
                  </a:cubicBezTo>
                  <a:cubicBezTo>
                    <a:pt x="947" y="1528"/>
                    <a:pt x="1161" y="1345"/>
                    <a:pt x="1314" y="1192"/>
                  </a:cubicBezTo>
                  <a:lnTo>
                    <a:pt x="1314" y="5469"/>
                  </a:lnTo>
                  <a:lnTo>
                    <a:pt x="1986" y="5469"/>
                  </a:lnTo>
                  <a:lnTo>
                    <a:pt x="1986"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37" name="Google Shape;237;p25"/>
            <p:cNvSpPr/>
            <p:nvPr/>
          </p:nvSpPr>
          <p:spPr>
            <a:xfrm>
              <a:off x="4231550" y="2832275"/>
              <a:ext cx="198600" cy="25"/>
            </a:xfrm>
            <a:custGeom>
              <a:rect b="b" l="l" r="r" t="t"/>
              <a:pathLst>
                <a:path extrusionOk="0" fill="none" h="1" w="7944">
                  <a:moveTo>
                    <a:pt x="276" y="1"/>
                  </a:moveTo>
                  <a:lnTo>
                    <a:pt x="7943" y="1"/>
                  </a:lnTo>
                  <a:lnTo>
                    <a:pt x="1" y="1"/>
                  </a:lnTo>
                  <a:lnTo>
                    <a:pt x="4491" y="1"/>
                  </a:lnTo>
                </a:path>
              </a:pathLst>
            </a:custGeom>
            <a:noFill/>
            <a:ln cap="flat" cmpd="sng" w="19100">
              <a:solidFill>
                <a:srgbClr val="000000"/>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38" name="Google Shape;238;p25"/>
            <p:cNvSpPr/>
            <p:nvPr/>
          </p:nvSpPr>
          <p:spPr>
            <a:xfrm>
              <a:off x="4324725" y="2794100"/>
              <a:ext cx="76400" cy="76400"/>
            </a:xfrm>
            <a:custGeom>
              <a:rect b="b" l="l" r="r" t="t"/>
              <a:pathLst>
                <a:path extrusionOk="0" h="3056" w="3056">
                  <a:moveTo>
                    <a:pt x="1" y="0"/>
                  </a:moveTo>
                  <a:lnTo>
                    <a:pt x="764" y="1528"/>
                  </a:lnTo>
                  <a:lnTo>
                    <a:pt x="1" y="3055"/>
                  </a:lnTo>
                  <a:lnTo>
                    <a:pt x="3055" y="1528"/>
                  </a:lnTo>
                  <a:lnTo>
                    <a:pt x="1" y="0"/>
                  </a:lnTo>
                  <a:close/>
                </a:path>
              </a:pathLst>
            </a:custGeom>
            <a:solidFill>
              <a:srgbClr val="000000"/>
            </a:solidFill>
            <a:ln cap="flat" cmpd="sng" w="19100">
              <a:solidFill>
                <a:srgbClr val="000000"/>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39" name="Google Shape;239;p25"/>
            <p:cNvSpPr/>
            <p:nvPr/>
          </p:nvSpPr>
          <p:spPr>
            <a:xfrm>
              <a:off x="3133350" y="2645950"/>
              <a:ext cx="1109675" cy="381875"/>
            </a:xfrm>
            <a:custGeom>
              <a:rect b="b" l="l" r="r" t="t"/>
              <a:pathLst>
                <a:path extrusionOk="0" h="15275" w="44387">
                  <a:moveTo>
                    <a:pt x="2291" y="0"/>
                  </a:moveTo>
                  <a:cubicBezTo>
                    <a:pt x="2138" y="0"/>
                    <a:pt x="1986" y="0"/>
                    <a:pt x="1833" y="31"/>
                  </a:cubicBezTo>
                  <a:cubicBezTo>
                    <a:pt x="1680" y="61"/>
                    <a:pt x="1528" y="122"/>
                    <a:pt x="1405" y="153"/>
                  </a:cubicBezTo>
                  <a:cubicBezTo>
                    <a:pt x="1253" y="214"/>
                    <a:pt x="1130" y="306"/>
                    <a:pt x="1008" y="367"/>
                  </a:cubicBezTo>
                  <a:cubicBezTo>
                    <a:pt x="886" y="458"/>
                    <a:pt x="764" y="550"/>
                    <a:pt x="672" y="672"/>
                  </a:cubicBezTo>
                  <a:cubicBezTo>
                    <a:pt x="550" y="764"/>
                    <a:pt x="458" y="886"/>
                    <a:pt x="367" y="1008"/>
                  </a:cubicBezTo>
                  <a:cubicBezTo>
                    <a:pt x="306" y="1130"/>
                    <a:pt x="214" y="1253"/>
                    <a:pt x="153" y="1405"/>
                  </a:cubicBezTo>
                  <a:cubicBezTo>
                    <a:pt x="92" y="1558"/>
                    <a:pt x="61" y="1680"/>
                    <a:pt x="31" y="1833"/>
                  </a:cubicBezTo>
                  <a:cubicBezTo>
                    <a:pt x="0" y="1986"/>
                    <a:pt x="0" y="2139"/>
                    <a:pt x="0" y="2291"/>
                  </a:cubicBezTo>
                  <a:lnTo>
                    <a:pt x="0" y="12983"/>
                  </a:lnTo>
                  <a:cubicBezTo>
                    <a:pt x="0" y="13136"/>
                    <a:pt x="0" y="13289"/>
                    <a:pt x="31" y="13411"/>
                  </a:cubicBezTo>
                  <a:cubicBezTo>
                    <a:pt x="61" y="13564"/>
                    <a:pt x="92" y="13716"/>
                    <a:pt x="153" y="13839"/>
                  </a:cubicBezTo>
                  <a:cubicBezTo>
                    <a:pt x="214" y="13991"/>
                    <a:pt x="306" y="14113"/>
                    <a:pt x="367" y="14236"/>
                  </a:cubicBezTo>
                  <a:cubicBezTo>
                    <a:pt x="458" y="14388"/>
                    <a:pt x="550" y="14480"/>
                    <a:pt x="672" y="14602"/>
                  </a:cubicBezTo>
                  <a:cubicBezTo>
                    <a:pt x="764" y="14694"/>
                    <a:pt x="886" y="14786"/>
                    <a:pt x="1008" y="14877"/>
                  </a:cubicBezTo>
                  <a:cubicBezTo>
                    <a:pt x="1130" y="14969"/>
                    <a:pt x="1253" y="15030"/>
                    <a:pt x="1405" y="15091"/>
                  </a:cubicBezTo>
                  <a:cubicBezTo>
                    <a:pt x="1528" y="15152"/>
                    <a:pt x="1680" y="15183"/>
                    <a:pt x="1833" y="15213"/>
                  </a:cubicBezTo>
                  <a:cubicBezTo>
                    <a:pt x="1986" y="15244"/>
                    <a:pt x="2138" y="15274"/>
                    <a:pt x="2291" y="15274"/>
                  </a:cubicBezTo>
                  <a:lnTo>
                    <a:pt x="42096" y="15274"/>
                  </a:lnTo>
                  <a:cubicBezTo>
                    <a:pt x="42249" y="15274"/>
                    <a:pt x="42401" y="15244"/>
                    <a:pt x="42524" y="15213"/>
                  </a:cubicBezTo>
                  <a:cubicBezTo>
                    <a:pt x="42676" y="15183"/>
                    <a:pt x="42829" y="15152"/>
                    <a:pt x="42951" y="15091"/>
                  </a:cubicBezTo>
                  <a:cubicBezTo>
                    <a:pt x="43104" y="15030"/>
                    <a:pt x="43226" y="14969"/>
                    <a:pt x="43348" y="14877"/>
                  </a:cubicBezTo>
                  <a:cubicBezTo>
                    <a:pt x="43501" y="14786"/>
                    <a:pt x="43593" y="14694"/>
                    <a:pt x="43715" y="14602"/>
                  </a:cubicBezTo>
                  <a:cubicBezTo>
                    <a:pt x="43807" y="14480"/>
                    <a:pt x="43898" y="14388"/>
                    <a:pt x="43990" y="14236"/>
                  </a:cubicBezTo>
                  <a:cubicBezTo>
                    <a:pt x="44081" y="14113"/>
                    <a:pt x="44143" y="13991"/>
                    <a:pt x="44204" y="13839"/>
                  </a:cubicBezTo>
                  <a:cubicBezTo>
                    <a:pt x="44265" y="13716"/>
                    <a:pt x="44295" y="13564"/>
                    <a:pt x="44326" y="13411"/>
                  </a:cubicBezTo>
                  <a:cubicBezTo>
                    <a:pt x="44356" y="13289"/>
                    <a:pt x="44387" y="13136"/>
                    <a:pt x="44387" y="12983"/>
                  </a:cubicBezTo>
                  <a:lnTo>
                    <a:pt x="44387" y="2291"/>
                  </a:lnTo>
                  <a:cubicBezTo>
                    <a:pt x="44387" y="2139"/>
                    <a:pt x="44356" y="1986"/>
                    <a:pt x="44326" y="1833"/>
                  </a:cubicBezTo>
                  <a:cubicBezTo>
                    <a:pt x="44295" y="1680"/>
                    <a:pt x="44265" y="1558"/>
                    <a:pt x="44204" y="1405"/>
                  </a:cubicBezTo>
                  <a:cubicBezTo>
                    <a:pt x="44143" y="1253"/>
                    <a:pt x="44081" y="1130"/>
                    <a:pt x="43990" y="1008"/>
                  </a:cubicBezTo>
                  <a:cubicBezTo>
                    <a:pt x="43898" y="886"/>
                    <a:pt x="43807" y="764"/>
                    <a:pt x="43715" y="672"/>
                  </a:cubicBezTo>
                  <a:cubicBezTo>
                    <a:pt x="43593" y="550"/>
                    <a:pt x="43501" y="458"/>
                    <a:pt x="43348" y="367"/>
                  </a:cubicBezTo>
                  <a:cubicBezTo>
                    <a:pt x="43226" y="306"/>
                    <a:pt x="43104" y="214"/>
                    <a:pt x="42951" y="153"/>
                  </a:cubicBezTo>
                  <a:cubicBezTo>
                    <a:pt x="42829" y="122"/>
                    <a:pt x="42676" y="61"/>
                    <a:pt x="42524" y="31"/>
                  </a:cubicBezTo>
                  <a:cubicBezTo>
                    <a:pt x="42401" y="0"/>
                    <a:pt x="42249" y="0"/>
                    <a:pt x="42096" y="0"/>
                  </a:cubicBezTo>
                  <a:close/>
                </a:path>
              </a:pathLst>
            </a:custGeom>
            <a:solidFill>
              <a:srgbClr val="F5F5F5"/>
            </a:solidFill>
            <a:ln cap="flat" cmpd="sng" w="9175">
              <a:solidFill>
                <a:srgbClr val="666666"/>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40" name="Google Shape;240;p25"/>
            <p:cNvSpPr/>
            <p:nvPr/>
          </p:nvSpPr>
          <p:spPr>
            <a:xfrm>
              <a:off x="3176875" y="2744450"/>
              <a:ext cx="22175" cy="163475"/>
            </a:xfrm>
            <a:custGeom>
              <a:rect b="b" l="l" r="r" t="t"/>
              <a:pathLst>
                <a:path extrusionOk="0" h="6539" w="887">
                  <a:moveTo>
                    <a:pt x="0" y="1"/>
                  </a:moveTo>
                  <a:lnTo>
                    <a:pt x="0" y="6538"/>
                  </a:lnTo>
                  <a:lnTo>
                    <a:pt x="886" y="6538"/>
                  </a:lnTo>
                  <a:lnTo>
                    <a:pt x="886"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41" name="Google Shape;241;p25"/>
            <p:cNvSpPr/>
            <p:nvPr/>
          </p:nvSpPr>
          <p:spPr>
            <a:xfrm>
              <a:off x="3234150" y="2786475"/>
              <a:ext cx="97025" cy="121450"/>
            </a:xfrm>
            <a:custGeom>
              <a:rect b="b" l="l" r="r" t="t"/>
              <a:pathLst>
                <a:path extrusionOk="0" h="4858" w="3881">
                  <a:moveTo>
                    <a:pt x="2261" y="0"/>
                  </a:moveTo>
                  <a:cubicBezTo>
                    <a:pt x="1589" y="0"/>
                    <a:pt x="1100" y="275"/>
                    <a:pt x="734" y="794"/>
                  </a:cubicBezTo>
                  <a:lnTo>
                    <a:pt x="734" y="122"/>
                  </a:lnTo>
                  <a:lnTo>
                    <a:pt x="0" y="122"/>
                  </a:lnTo>
                  <a:lnTo>
                    <a:pt x="0" y="4857"/>
                  </a:lnTo>
                  <a:lnTo>
                    <a:pt x="825" y="4857"/>
                  </a:lnTo>
                  <a:lnTo>
                    <a:pt x="825" y="2291"/>
                  </a:lnTo>
                  <a:cubicBezTo>
                    <a:pt x="825" y="1680"/>
                    <a:pt x="947" y="1252"/>
                    <a:pt x="1192" y="1039"/>
                  </a:cubicBezTo>
                  <a:cubicBezTo>
                    <a:pt x="1436" y="825"/>
                    <a:pt x="1742" y="703"/>
                    <a:pt x="2078" y="703"/>
                  </a:cubicBezTo>
                  <a:cubicBezTo>
                    <a:pt x="2292" y="703"/>
                    <a:pt x="2475" y="764"/>
                    <a:pt x="2628" y="855"/>
                  </a:cubicBezTo>
                  <a:cubicBezTo>
                    <a:pt x="2811" y="947"/>
                    <a:pt x="2903" y="1069"/>
                    <a:pt x="2964" y="1252"/>
                  </a:cubicBezTo>
                  <a:cubicBezTo>
                    <a:pt x="3025" y="1405"/>
                    <a:pt x="3055" y="1650"/>
                    <a:pt x="3055" y="1986"/>
                  </a:cubicBezTo>
                  <a:lnTo>
                    <a:pt x="3055" y="4857"/>
                  </a:lnTo>
                  <a:lnTo>
                    <a:pt x="3880" y="4857"/>
                  </a:lnTo>
                  <a:lnTo>
                    <a:pt x="3880" y="1955"/>
                  </a:lnTo>
                  <a:cubicBezTo>
                    <a:pt x="3880" y="1589"/>
                    <a:pt x="3850" y="1314"/>
                    <a:pt x="3819" y="1161"/>
                  </a:cubicBezTo>
                  <a:cubicBezTo>
                    <a:pt x="3788" y="947"/>
                    <a:pt x="3697" y="733"/>
                    <a:pt x="3575" y="580"/>
                  </a:cubicBezTo>
                  <a:cubicBezTo>
                    <a:pt x="3452" y="397"/>
                    <a:pt x="3269" y="275"/>
                    <a:pt x="3025" y="183"/>
                  </a:cubicBezTo>
                  <a:cubicBezTo>
                    <a:pt x="2811" y="61"/>
                    <a:pt x="2536" y="0"/>
                    <a:pt x="2261"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42" name="Google Shape;242;p25"/>
            <p:cNvSpPr/>
            <p:nvPr/>
          </p:nvSpPr>
          <p:spPr>
            <a:xfrm>
              <a:off x="3351000" y="2748275"/>
              <a:ext cx="58075" cy="161925"/>
            </a:xfrm>
            <a:custGeom>
              <a:rect b="b" l="l" r="r" t="t"/>
              <a:pathLst>
                <a:path extrusionOk="0" h="6477" w="2323">
                  <a:moveTo>
                    <a:pt x="1375" y="1"/>
                  </a:moveTo>
                  <a:lnTo>
                    <a:pt x="581" y="459"/>
                  </a:lnTo>
                  <a:lnTo>
                    <a:pt x="581" y="1650"/>
                  </a:lnTo>
                  <a:lnTo>
                    <a:pt x="0" y="1650"/>
                  </a:lnTo>
                  <a:lnTo>
                    <a:pt x="0" y="2261"/>
                  </a:lnTo>
                  <a:lnTo>
                    <a:pt x="581" y="2261"/>
                  </a:lnTo>
                  <a:lnTo>
                    <a:pt x="581" y="5011"/>
                  </a:lnTo>
                  <a:cubicBezTo>
                    <a:pt x="581" y="5499"/>
                    <a:pt x="611" y="5805"/>
                    <a:pt x="672" y="5958"/>
                  </a:cubicBezTo>
                  <a:cubicBezTo>
                    <a:pt x="734" y="6110"/>
                    <a:pt x="856" y="6232"/>
                    <a:pt x="1009" y="6324"/>
                  </a:cubicBezTo>
                  <a:cubicBezTo>
                    <a:pt x="1192" y="6416"/>
                    <a:pt x="1406" y="6477"/>
                    <a:pt x="1711" y="6477"/>
                  </a:cubicBezTo>
                  <a:cubicBezTo>
                    <a:pt x="1894" y="6477"/>
                    <a:pt x="2078" y="6446"/>
                    <a:pt x="2322" y="6385"/>
                  </a:cubicBezTo>
                  <a:lnTo>
                    <a:pt x="2200" y="5683"/>
                  </a:lnTo>
                  <a:cubicBezTo>
                    <a:pt x="2047" y="5713"/>
                    <a:pt x="1925" y="5713"/>
                    <a:pt x="1833" y="5713"/>
                  </a:cubicBezTo>
                  <a:cubicBezTo>
                    <a:pt x="1711" y="5713"/>
                    <a:pt x="1619" y="5683"/>
                    <a:pt x="1558" y="5652"/>
                  </a:cubicBezTo>
                  <a:cubicBezTo>
                    <a:pt x="1497" y="5621"/>
                    <a:pt x="1467" y="5560"/>
                    <a:pt x="1436" y="5499"/>
                  </a:cubicBezTo>
                  <a:cubicBezTo>
                    <a:pt x="1406" y="5438"/>
                    <a:pt x="1375" y="5285"/>
                    <a:pt x="1375" y="5041"/>
                  </a:cubicBezTo>
                  <a:lnTo>
                    <a:pt x="1375" y="2261"/>
                  </a:lnTo>
                  <a:lnTo>
                    <a:pt x="2200" y="2261"/>
                  </a:lnTo>
                  <a:lnTo>
                    <a:pt x="2200" y="1650"/>
                  </a:lnTo>
                  <a:lnTo>
                    <a:pt x="1375" y="1650"/>
                  </a:lnTo>
                  <a:lnTo>
                    <a:pt x="1375"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43" name="Google Shape;243;p25"/>
            <p:cNvSpPr/>
            <p:nvPr/>
          </p:nvSpPr>
          <p:spPr>
            <a:xfrm>
              <a:off x="3418975" y="2786475"/>
              <a:ext cx="109225" cy="124500"/>
            </a:xfrm>
            <a:custGeom>
              <a:rect b="b" l="l" r="r" t="t"/>
              <a:pathLst>
                <a:path extrusionOk="0" h="4980" w="4369">
                  <a:moveTo>
                    <a:pt x="2230" y="672"/>
                  </a:moveTo>
                  <a:cubicBezTo>
                    <a:pt x="2627" y="672"/>
                    <a:pt x="2963" y="825"/>
                    <a:pt x="3238" y="1130"/>
                  </a:cubicBezTo>
                  <a:cubicBezTo>
                    <a:pt x="3391" y="1344"/>
                    <a:pt x="3483" y="1650"/>
                    <a:pt x="3513" y="2047"/>
                  </a:cubicBezTo>
                  <a:lnTo>
                    <a:pt x="856" y="2047"/>
                  </a:lnTo>
                  <a:cubicBezTo>
                    <a:pt x="886" y="1619"/>
                    <a:pt x="1039" y="1283"/>
                    <a:pt x="1283" y="1039"/>
                  </a:cubicBezTo>
                  <a:cubicBezTo>
                    <a:pt x="1558" y="794"/>
                    <a:pt x="1864" y="672"/>
                    <a:pt x="2230" y="672"/>
                  </a:cubicBezTo>
                  <a:close/>
                  <a:moveTo>
                    <a:pt x="2200" y="0"/>
                  </a:moveTo>
                  <a:cubicBezTo>
                    <a:pt x="1558" y="0"/>
                    <a:pt x="1008" y="244"/>
                    <a:pt x="611" y="672"/>
                  </a:cubicBezTo>
                  <a:cubicBezTo>
                    <a:pt x="184" y="1130"/>
                    <a:pt x="0" y="1741"/>
                    <a:pt x="0" y="2536"/>
                  </a:cubicBezTo>
                  <a:cubicBezTo>
                    <a:pt x="0" y="3299"/>
                    <a:pt x="184" y="3910"/>
                    <a:pt x="611" y="4338"/>
                  </a:cubicBezTo>
                  <a:cubicBezTo>
                    <a:pt x="1008" y="4766"/>
                    <a:pt x="1558" y="4979"/>
                    <a:pt x="2261" y="4979"/>
                  </a:cubicBezTo>
                  <a:cubicBezTo>
                    <a:pt x="2811" y="4979"/>
                    <a:pt x="3269" y="4857"/>
                    <a:pt x="3635" y="4582"/>
                  </a:cubicBezTo>
                  <a:cubicBezTo>
                    <a:pt x="3972" y="4307"/>
                    <a:pt x="4216" y="3941"/>
                    <a:pt x="4369" y="3452"/>
                  </a:cubicBezTo>
                  <a:lnTo>
                    <a:pt x="3513" y="3330"/>
                  </a:lnTo>
                  <a:cubicBezTo>
                    <a:pt x="3391" y="3696"/>
                    <a:pt x="3238" y="3941"/>
                    <a:pt x="3025" y="4093"/>
                  </a:cubicBezTo>
                  <a:cubicBezTo>
                    <a:pt x="2811" y="4246"/>
                    <a:pt x="2566" y="4307"/>
                    <a:pt x="2261" y="4307"/>
                  </a:cubicBezTo>
                  <a:cubicBezTo>
                    <a:pt x="1864" y="4307"/>
                    <a:pt x="1528" y="4185"/>
                    <a:pt x="1253" y="3910"/>
                  </a:cubicBezTo>
                  <a:cubicBezTo>
                    <a:pt x="1008" y="3635"/>
                    <a:pt x="856" y="3238"/>
                    <a:pt x="825" y="2688"/>
                  </a:cubicBezTo>
                  <a:lnTo>
                    <a:pt x="4369" y="2688"/>
                  </a:lnTo>
                  <a:cubicBezTo>
                    <a:pt x="4369" y="2597"/>
                    <a:pt x="4369" y="2536"/>
                    <a:pt x="4369" y="2474"/>
                  </a:cubicBezTo>
                  <a:cubicBezTo>
                    <a:pt x="4369" y="1711"/>
                    <a:pt x="4185" y="1100"/>
                    <a:pt x="3758" y="672"/>
                  </a:cubicBezTo>
                  <a:cubicBezTo>
                    <a:pt x="3361" y="244"/>
                    <a:pt x="2841" y="0"/>
                    <a:pt x="2200"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44" name="Google Shape;244;p25"/>
            <p:cNvSpPr/>
            <p:nvPr/>
          </p:nvSpPr>
          <p:spPr>
            <a:xfrm>
              <a:off x="3552625" y="2786475"/>
              <a:ext cx="64925" cy="121450"/>
            </a:xfrm>
            <a:custGeom>
              <a:rect b="b" l="l" r="r" t="t"/>
              <a:pathLst>
                <a:path extrusionOk="0" h="4858" w="2597">
                  <a:moveTo>
                    <a:pt x="1772" y="0"/>
                  </a:moveTo>
                  <a:cubicBezTo>
                    <a:pt x="1558" y="0"/>
                    <a:pt x="1405" y="61"/>
                    <a:pt x="1253" y="183"/>
                  </a:cubicBezTo>
                  <a:cubicBezTo>
                    <a:pt x="1100" y="275"/>
                    <a:pt x="917" y="519"/>
                    <a:pt x="733" y="825"/>
                  </a:cubicBezTo>
                  <a:lnTo>
                    <a:pt x="733" y="122"/>
                  </a:lnTo>
                  <a:lnTo>
                    <a:pt x="0" y="122"/>
                  </a:lnTo>
                  <a:lnTo>
                    <a:pt x="0" y="4857"/>
                  </a:lnTo>
                  <a:lnTo>
                    <a:pt x="825" y="4857"/>
                  </a:lnTo>
                  <a:lnTo>
                    <a:pt x="825" y="2383"/>
                  </a:lnTo>
                  <a:cubicBezTo>
                    <a:pt x="825" y="2047"/>
                    <a:pt x="856" y="1741"/>
                    <a:pt x="947" y="1436"/>
                  </a:cubicBezTo>
                  <a:cubicBezTo>
                    <a:pt x="1008" y="1252"/>
                    <a:pt x="1100" y="1100"/>
                    <a:pt x="1253" y="1008"/>
                  </a:cubicBezTo>
                  <a:cubicBezTo>
                    <a:pt x="1375" y="886"/>
                    <a:pt x="1528" y="855"/>
                    <a:pt x="1711" y="855"/>
                  </a:cubicBezTo>
                  <a:cubicBezTo>
                    <a:pt x="1925" y="855"/>
                    <a:pt x="2108" y="916"/>
                    <a:pt x="2322" y="1008"/>
                  </a:cubicBezTo>
                  <a:lnTo>
                    <a:pt x="2597" y="275"/>
                  </a:lnTo>
                  <a:cubicBezTo>
                    <a:pt x="2322" y="92"/>
                    <a:pt x="2047" y="0"/>
                    <a:pt x="1772"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45" name="Google Shape;245;p25"/>
            <p:cNvSpPr/>
            <p:nvPr/>
          </p:nvSpPr>
          <p:spPr>
            <a:xfrm>
              <a:off x="3622125" y="2885750"/>
              <a:ext cx="22925" cy="22175"/>
            </a:xfrm>
            <a:custGeom>
              <a:rect b="b" l="l" r="r" t="t"/>
              <a:pathLst>
                <a:path extrusionOk="0" h="887" w="917">
                  <a:moveTo>
                    <a:pt x="0" y="0"/>
                  </a:moveTo>
                  <a:lnTo>
                    <a:pt x="0" y="886"/>
                  </a:lnTo>
                  <a:lnTo>
                    <a:pt x="917" y="886"/>
                  </a:lnTo>
                  <a:lnTo>
                    <a:pt x="917"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46" name="Google Shape;246;p25"/>
            <p:cNvSpPr/>
            <p:nvPr/>
          </p:nvSpPr>
          <p:spPr>
            <a:xfrm>
              <a:off x="3746600" y="2744450"/>
              <a:ext cx="135975" cy="163475"/>
            </a:xfrm>
            <a:custGeom>
              <a:rect b="b" l="l" r="r" t="t"/>
              <a:pathLst>
                <a:path extrusionOk="0" h="6539" w="5439">
                  <a:moveTo>
                    <a:pt x="2231" y="765"/>
                  </a:moveTo>
                  <a:cubicBezTo>
                    <a:pt x="2750" y="765"/>
                    <a:pt x="3147" y="826"/>
                    <a:pt x="3361" y="917"/>
                  </a:cubicBezTo>
                  <a:cubicBezTo>
                    <a:pt x="3697" y="1039"/>
                    <a:pt x="3972" y="1284"/>
                    <a:pt x="4186" y="1650"/>
                  </a:cubicBezTo>
                  <a:cubicBezTo>
                    <a:pt x="4399" y="2017"/>
                    <a:pt x="4522" y="2536"/>
                    <a:pt x="4522" y="3208"/>
                  </a:cubicBezTo>
                  <a:cubicBezTo>
                    <a:pt x="4522" y="3728"/>
                    <a:pt x="4461" y="4155"/>
                    <a:pt x="4338" y="4491"/>
                  </a:cubicBezTo>
                  <a:cubicBezTo>
                    <a:pt x="4247" y="4827"/>
                    <a:pt x="4094" y="5102"/>
                    <a:pt x="3880" y="5316"/>
                  </a:cubicBezTo>
                  <a:cubicBezTo>
                    <a:pt x="3727" y="5469"/>
                    <a:pt x="3514" y="5591"/>
                    <a:pt x="3269" y="5652"/>
                  </a:cubicBezTo>
                  <a:cubicBezTo>
                    <a:pt x="3025" y="5744"/>
                    <a:pt x="2689" y="5774"/>
                    <a:pt x="2261" y="5774"/>
                  </a:cubicBezTo>
                  <a:lnTo>
                    <a:pt x="856" y="5774"/>
                  </a:lnTo>
                  <a:lnTo>
                    <a:pt x="856" y="765"/>
                  </a:lnTo>
                  <a:close/>
                  <a:moveTo>
                    <a:pt x="0" y="1"/>
                  </a:moveTo>
                  <a:lnTo>
                    <a:pt x="0" y="6538"/>
                  </a:lnTo>
                  <a:lnTo>
                    <a:pt x="2353" y="6538"/>
                  </a:lnTo>
                  <a:cubicBezTo>
                    <a:pt x="2750" y="6538"/>
                    <a:pt x="3116" y="6508"/>
                    <a:pt x="3422" y="6447"/>
                  </a:cubicBezTo>
                  <a:cubicBezTo>
                    <a:pt x="3727" y="6355"/>
                    <a:pt x="3972" y="6263"/>
                    <a:pt x="4186" y="6111"/>
                  </a:cubicBezTo>
                  <a:cubicBezTo>
                    <a:pt x="4430" y="5958"/>
                    <a:pt x="4613" y="5774"/>
                    <a:pt x="4797" y="5530"/>
                  </a:cubicBezTo>
                  <a:cubicBezTo>
                    <a:pt x="4980" y="5255"/>
                    <a:pt x="5133" y="4950"/>
                    <a:pt x="5255" y="4553"/>
                  </a:cubicBezTo>
                  <a:cubicBezTo>
                    <a:pt x="5377" y="4186"/>
                    <a:pt x="5438" y="3728"/>
                    <a:pt x="5438" y="3239"/>
                  </a:cubicBezTo>
                  <a:cubicBezTo>
                    <a:pt x="5438" y="2659"/>
                    <a:pt x="5346" y="2139"/>
                    <a:pt x="5163" y="1681"/>
                  </a:cubicBezTo>
                  <a:cubicBezTo>
                    <a:pt x="4980" y="1223"/>
                    <a:pt x="4735" y="856"/>
                    <a:pt x="4399" y="551"/>
                  </a:cubicBezTo>
                  <a:cubicBezTo>
                    <a:pt x="4125" y="337"/>
                    <a:pt x="3788" y="184"/>
                    <a:pt x="3422" y="92"/>
                  </a:cubicBezTo>
                  <a:cubicBezTo>
                    <a:pt x="3147" y="31"/>
                    <a:pt x="2780" y="1"/>
                    <a:pt x="2261"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47" name="Google Shape;247;p25"/>
            <p:cNvSpPr/>
            <p:nvPr/>
          </p:nvSpPr>
          <p:spPr>
            <a:xfrm>
              <a:off x="3902400" y="2786475"/>
              <a:ext cx="110000" cy="124500"/>
            </a:xfrm>
            <a:custGeom>
              <a:rect b="b" l="l" r="r" t="t"/>
              <a:pathLst>
                <a:path extrusionOk="0" h="4980" w="4400">
                  <a:moveTo>
                    <a:pt x="3300" y="2474"/>
                  </a:moveTo>
                  <a:lnTo>
                    <a:pt x="3300" y="2780"/>
                  </a:lnTo>
                  <a:cubicBezTo>
                    <a:pt x="3300" y="3146"/>
                    <a:pt x="3269" y="3421"/>
                    <a:pt x="3177" y="3605"/>
                  </a:cubicBezTo>
                  <a:cubicBezTo>
                    <a:pt x="3086" y="3819"/>
                    <a:pt x="2902" y="4002"/>
                    <a:pt x="2658" y="4155"/>
                  </a:cubicBezTo>
                  <a:cubicBezTo>
                    <a:pt x="2414" y="4277"/>
                    <a:pt x="2139" y="4338"/>
                    <a:pt x="1833" y="4338"/>
                  </a:cubicBezTo>
                  <a:cubicBezTo>
                    <a:pt x="1497" y="4338"/>
                    <a:pt x="1283" y="4277"/>
                    <a:pt x="1100" y="4124"/>
                  </a:cubicBezTo>
                  <a:cubicBezTo>
                    <a:pt x="947" y="4002"/>
                    <a:pt x="856" y="3819"/>
                    <a:pt x="856" y="3605"/>
                  </a:cubicBezTo>
                  <a:cubicBezTo>
                    <a:pt x="856" y="3452"/>
                    <a:pt x="917" y="3330"/>
                    <a:pt x="978" y="3208"/>
                  </a:cubicBezTo>
                  <a:cubicBezTo>
                    <a:pt x="1070" y="3116"/>
                    <a:pt x="1161" y="3024"/>
                    <a:pt x="1314" y="2963"/>
                  </a:cubicBezTo>
                  <a:cubicBezTo>
                    <a:pt x="1436" y="2902"/>
                    <a:pt x="1681" y="2841"/>
                    <a:pt x="1986" y="2780"/>
                  </a:cubicBezTo>
                  <a:cubicBezTo>
                    <a:pt x="2597" y="2719"/>
                    <a:pt x="3025" y="2597"/>
                    <a:pt x="3300" y="2474"/>
                  </a:cubicBezTo>
                  <a:close/>
                  <a:moveTo>
                    <a:pt x="2291" y="0"/>
                  </a:moveTo>
                  <a:cubicBezTo>
                    <a:pt x="1894" y="0"/>
                    <a:pt x="1528" y="61"/>
                    <a:pt x="1192" y="183"/>
                  </a:cubicBezTo>
                  <a:cubicBezTo>
                    <a:pt x="886" y="275"/>
                    <a:pt x="672" y="458"/>
                    <a:pt x="489" y="642"/>
                  </a:cubicBezTo>
                  <a:cubicBezTo>
                    <a:pt x="336" y="855"/>
                    <a:pt x="214" y="1130"/>
                    <a:pt x="153" y="1466"/>
                  </a:cubicBezTo>
                  <a:lnTo>
                    <a:pt x="947" y="1589"/>
                  </a:lnTo>
                  <a:cubicBezTo>
                    <a:pt x="1008" y="1252"/>
                    <a:pt x="1161" y="1008"/>
                    <a:pt x="1344" y="886"/>
                  </a:cubicBezTo>
                  <a:cubicBezTo>
                    <a:pt x="1497" y="733"/>
                    <a:pt x="1803" y="672"/>
                    <a:pt x="2169" y="672"/>
                  </a:cubicBezTo>
                  <a:cubicBezTo>
                    <a:pt x="2566" y="672"/>
                    <a:pt x="2872" y="764"/>
                    <a:pt x="3086" y="947"/>
                  </a:cubicBezTo>
                  <a:cubicBezTo>
                    <a:pt x="3239" y="1100"/>
                    <a:pt x="3330" y="1314"/>
                    <a:pt x="3330" y="1650"/>
                  </a:cubicBezTo>
                  <a:cubicBezTo>
                    <a:pt x="3330" y="1680"/>
                    <a:pt x="3330" y="1741"/>
                    <a:pt x="3300" y="1863"/>
                  </a:cubicBezTo>
                  <a:cubicBezTo>
                    <a:pt x="2994" y="1955"/>
                    <a:pt x="2536" y="2047"/>
                    <a:pt x="1894" y="2138"/>
                  </a:cubicBezTo>
                  <a:cubicBezTo>
                    <a:pt x="1558" y="2169"/>
                    <a:pt x="1314" y="2199"/>
                    <a:pt x="1161" y="2261"/>
                  </a:cubicBezTo>
                  <a:cubicBezTo>
                    <a:pt x="947" y="2322"/>
                    <a:pt x="764" y="2413"/>
                    <a:pt x="581" y="2505"/>
                  </a:cubicBezTo>
                  <a:cubicBezTo>
                    <a:pt x="397" y="2627"/>
                    <a:pt x="275" y="2780"/>
                    <a:pt x="184" y="2994"/>
                  </a:cubicBezTo>
                  <a:cubicBezTo>
                    <a:pt x="61" y="3177"/>
                    <a:pt x="0" y="3391"/>
                    <a:pt x="0" y="3605"/>
                  </a:cubicBezTo>
                  <a:cubicBezTo>
                    <a:pt x="0" y="4002"/>
                    <a:pt x="153" y="4338"/>
                    <a:pt x="428" y="4613"/>
                  </a:cubicBezTo>
                  <a:cubicBezTo>
                    <a:pt x="703" y="4857"/>
                    <a:pt x="1100" y="4979"/>
                    <a:pt x="1619" y="4979"/>
                  </a:cubicBezTo>
                  <a:cubicBezTo>
                    <a:pt x="1955" y="4979"/>
                    <a:pt x="2230" y="4918"/>
                    <a:pt x="2505" y="4827"/>
                  </a:cubicBezTo>
                  <a:cubicBezTo>
                    <a:pt x="2811" y="4704"/>
                    <a:pt x="3086" y="4552"/>
                    <a:pt x="3391" y="4277"/>
                  </a:cubicBezTo>
                  <a:cubicBezTo>
                    <a:pt x="3391" y="4521"/>
                    <a:pt x="3452" y="4704"/>
                    <a:pt x="3544" y="4857"/>
                  </a:cubicBezTo>
                  <a:lnTo>
                    <a:pt x="4399" y="4857"/>
                  </a:lnTo>
                  <a:cubicBezTo>
                    <a:pt x="4277" y="4704"/>
                    <a:pt x="4216" y="4491"/>
                    <a:pt x="4186" y="4307"/>
                  </a:cubicBezTo>
                  <a:cubicBezTo>
                    <a:pt x="4155" y="4093"/>
                    <a:pt x="4124" y="3635"/>
                    <a:pt x="4124" y="2872"/>
                  </a:cubicBezTo>
                  <a:lnTo>
                    <a:pt x="4124" y="1802"/>
                  </a:lnTo>
                  <a:cubicBezTo>
                    <a:pt x="4124" y="1436"/>
                    <a:pt x="4124" y="1191"/>
                    <a:pt x="4094" y="1069"/>
                  </a:cubicBezTo>
                  <a:cubicBezTo>
                    <a:pt x="4033" y="855"/>
                    <a:pt x="3972" y="672"/>
                    <a:pt x="3849" y="519"/>
                  </a:cubicBezTo>
                  <a:cubicBezTo>
                    <a:pt x="3727" y="367"/>
                    <a:pt x="3544" y="244"/>
                    <a:pt x="3269" y="153"/>
                  </a:cubicBezTo>
                  <a:cubicBezTo>
                    <a:pt x="3025" y="61"/>
                    <a:pt x="2689" y="0"/>
                    <a:pt x="2291"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48" name="Google Shape;248;p25"/>
            <p:cNvSpPr/>
            <p:nvPr/>
          </p:nvSpPr>
          <p:spPr>
            <a:xfrm>
              <a:off x="4025350" y="2748275"/>
              <a:ext cx="58075" cy="161925"/>
            </a:xfrm>
            <a:custGeom>
              <a:rect b="b" l="l" r="r" t="t"/>
              <a:pathLst>
                <a:path extrusionOk="0" h="6477" w="2323">
                  <a:moveTo>
                    <a:pt x="1406" y="1"/>
                  </a:moveTo>
                  <a:lnTo>
                    <a:pt x="612" y="459"/>
                  </a:lnTo>
                  <a:lnTo>
                    <a:pt x="612" y="1650"/>
                  </a:lnTo>
                  <a:lnTo>
                    <a:pt x="1" y="1650"/>
                  </a:lnTo>
                  <a:lnTo>
                    <a:pt x="1" y="2261"/>
                  </a:lnTo>
                  <a:lnTo>
                    <a:pt x="612" y="2261"/>
                  </a:lnTo>
                  <a:lnTo>
                    <a:pt x="612" y="5011"/>
                  </a:lnTo>
                  <a:cubicBezTo>
                    <a:pt x="612" y="5499"/>
                    <a:pt x="642" y="5805"/>
                    <a:pt x="703" y="5958"/>
                  </a:cubicBezTo>
                  <a:cubicBezTo>
                    <a:pt x="764" y="6110"/>
                    <a:pt x="887" y="6232"/>
                    <a:pt x="1039" y="6324"/>
                  </a:cubicBezTo>
                  <a:cubicBezTo>
                    <a:pt x="1192" y="6416"/>
                    <a:pt x="1436" y="6477"/>
                    <a:pt x="1711" y="6477"/>
                  </a:cubicBezTo>
                  <a:cubicBezTo>
                    <a:pt x="1895" y="6477"/>
                    <a:pt x="2109" y="6446"/>
                    <a:pt x="2322" y="6385"/>
                  </a:cubicBezTo>
                  <a:lnTo>
                    <a:pt x="2231" y="5683"/>
                  </a:lnTo>
                  <a:cubicBezTo>
                    <a:pt x="2078" y="5713"/>
                    <a:pt x="1956" y="5713"/>
                    <a:pt x="1864" y="5713"/>
                  </a:cubicBezTo>
                  <a:cubicBezTo>
                    <a:pt x="1742" y="5713"/>
                    <a:pt x="1650" y="5683"/>
                    <a:pt x="1589" y="5652"/>
                  </a:cubicBezTo>
                  <a:cubicBezTo>
                    <a:pt x="1528" y="5621"/>
                    <a:pt x="1467" y="5560"/>
                    <a:pt x="1436" y="5499"/>
                  </a:cubicBezTo>
                  <a:cubicBezTo>
                    <a:pt x="1406" y="5438"/>
                    <a:pt x="1406" y="5285"/>
                    <a:pt x="1406" y="5041"/>
                  </a:cubicBezTo>
                  <a:lnTo>
                    <a:pt x="1406" y="2261"/>
                  </a:lnTo>
                  <a:lnTo>
                    <a:pt x="2231" y="2261"/>
                  </a:lnTo>
                  <a:lnTo>
                    <a:pt x="2231" y="1650"/>
                  </a:lnTo>
                  <a:lnTo>
                    <a:pt x="1406" y="1650"/>
                  </a:lnTo>
                  <a:lnTo>
                    <a:pt x="1406"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49" name="Google Shape;249;p25"/>
            <p:cNvSpPr/>
            <p:nvPr/>
          </p:nvSpPr>
          <p:spPr>
            <a:xfrm>
              <a:off x="4094100" y="2786475"/>
              <a:ext cx="109225" cy="124500"/>
            </a:xfrm>
            <a:custGeom>
              <a:rect b="b" l="l" r="r" t="t"/>
              <a:pathLst>
                <a:path extrusionOk="0" h="4980" w="4369">
                  <a:moveTo>
                    <a:pt x="3299" y="2474"/>
                  </a:moveTo>
                  <a:lnTo>
                    <a:pt x="3299" y="2780"/>
                  </a:lnTo>
                  <a:cubicBezTo>
                    <a:pt x="3299" y="3146"/>
                    <a:pt x="3238" y="3421"/>
                    <a:pt x="3147" y="3605"/>
                  </a:cubicBezTo>
                  <a:cubicBezTo>
                    <a:pt x="3055" y="3819"/>
                    <a:pt x="2872" y="4002"/>
                    <a:pt x="2627" y="4155"/>
                  </a:cubicBezTo>
                  <a:cubicBezTo>
                    <a:pt x="2383" y="4277"/>
                    <a:pt x="2108" y="4338"/>
                    <a:pt x="1802" y="4338"/>
                  </a:cubicBezTo>
                  <a:cubicBezTo>
                    <a:pt x="1497" y="4338"/>
                    <a:pt x="1253" y="4277"/>
                    <a:pt x="1069" y="4124"/>
                  </a:cubicBezTo>
                  <a:cubicBezTo>
                    <a:pt x="916" y="4002"/>
                    <a:pt x="855" y="3819"/>
                    <a:pt x="855" y="3605"/>
                  </a:cubicBezTo>
                  <a:cubicBezTo>
                    <a:pt x="855" y="3452"/>
                    <a:pt x="886" y="3330"/>
                    <a:pt x="947" y="3208"/>
                  </a:cubicBezTo>
                  <a:cubicBezTo>
                    <a:pt x="1039" y="3116"/>
                    <a:pt x="1130" y="3024"/>
                    <a:pt x="1283" y="2963"/>
                  </a:cubicBezTo>
                  <a:cubicBezTo>
                    <a:pt x="1405" y="2902"/>
                    <a:pt x="1650" y="2841"/>
                    <a:pt x="1986" y="2780"/>
                  </a:cubicBezTo>
                  <a:cubicBezTo>
                    <a:pt x="2566" y="2719"/>
                    <a:pt x="2994" y="2597"/>
                    <a:pt x="3299" y="2474"/>
                  </a:cubicBezTo>
                  <a:close/>
                  <a:moveTo>
                    <a:pt x="2261" y="0"/>
                  </a:moveTo>
                  <a:cubicBezTo>
                    <a:pt x="1863" y="0"/>
                    <a:pt x="1497" y="61"/>
                    <a:pt x="1191" y="183"/>
                  </a:cubicBezTo>
                  <a:cubicBezTo>
                    <a:pt x="886" y="275"/>
                    <a:pt x="642" y="458"/>
                    <a:pt x="458" y="642"/>
                  </a:cubicBezTo>
                  <a:cubicBezTo>
                    <a:pt x="306" y="855"/>
                    <a:pt x="183" y="1130"/>
                    <a:pt x="122" y="1466"/>
                  </a:cubicBezTo>
                  <a:lnTo>
                    <a:pt x="916" y="1589"/>
                  </a:lnTo>
                  <a:cubicBezTo>
                    <a:pt x="978" y="1252"/>
                    <a:pt x="1130" y="1008"/>
                    <a:pt x="1314" y="886"/>
                  </a:cubicBezTo>
                  <a:cubicBezTo>
                    <a:pt x="1497" y="733"/>
                    <a:pt x="1772" y="672"/>
                    <a:pt x="2138" y="672"/>
                  </a:cubicBezTo>
                  <a:cubicBezTo>
                    <a:pt x="2566" y="672"/>
                    <a:pt x="2872" y="764"/>
                    <a:pt x="3055" y="947"/>
                  </a:cubicBezTo>
                  <a:cubicBezTo>
                    <a:pt x="3208" y="1100"/>
                    <a:pt x="3299" y="1314"/>
                    <a:pt x="3299" y="1650"/>
                  </a:cubicBezTo>
                  <a:cubicBezTo>
                    <a:pt x="3299" y="1680"/>
                    <a:pt x="3299" y="1741"/>
                    <a:pt x="3299" y="1863"/>
                  </a:cubicBezTo>
                  <a:cubicBezTo>
                    <a:pt x="2994" y="1955"/>
                    <a:pt x="2505" y="2047"/>
                    <a:pt x="1863" y="2138"/>
                  </a:cubicBezTo>
                  <a:cubicBezTo>
                    <a:pt x="1527" y="2169"/>
                    <a:pt x="1314" y="2199"/>
                    <a:pt x="1130" y="2261"/>
                  </a:cubicBezTo>
                  <a:cubicBezTo>
                    <a:pt x="916" y="2322"/>
                    <a:pt x="733" y="2413"/>
                    <a:pt x="550" y="2505"/>
                  </a:cubicBezTo>
                  <a:cubicBezTo>
                    <a:pt x="397" y="2627"/>
                    <a:pt x="244" y="2780"/>
                    <a:pt x="153" y="2994"/>
                  </a:cubicBezTo>
                  <a:cubicBezTo>
                    <a:pt x="31" y="3177"/>
                    <a:pt x="0" y="3391"/>
                    <a:pt x="0" y="3605"/>
                  </a:cubicBezTo>
                  <a:cubicBezTo>
                    <a:pt x="0" y="4002"/>
                    <a:pt x="122" y="4338"/>
                    <a:pt x="397" y="4613"/>
                  </a:cubicBezTo>
                  <a:cubicBezTo>
                    <a:pt x="672" y="4857"/>
                    <a:pt x="1069" y="4979"/>
                    <a:pt x="1619" y="4979"/>
                  </a:cubicBezTo>
                  <a:cubicBezTo>
                    <a:pt x="1925" y="4979"/>
                    <a:pt x="2230" y="4918"/>
                    <a:pt x="2505" y="4827"/>
                  </a:cubicBezTo>
                  <a:cubicBezTo>
                    <a:pt x="2780" y="4704"/>
                    <a:pt x="3055" y="4552"/>
                    <a:pt x="3360" y="4277"/>
                  </a:cubicBezTo>
                  <a:cubicBezTo>
                    <a:pt x="3391" y="4521"/>
                    <a:pt x="3421" y="4704"/>
                    <a:pt x="3513" y="4857"/>
                  </a:cubicBezTo>
                  <a:lnTo>
                    <a:pt x="4368" y="4857"/>
                  </a:lnTo>
                  <a:cubicBezTo>
                    <a:pt x="4246" y="4704"/>
                    <a:pt x="4185" y="4491"/>
                    <a:pt x="4155" y="4307"/>
                  </a:cubicBezTo>
                  <a:cubicBezTo>
                    <a:pt x="4124" y="4093"/>
                    <a:pt x="4094" y="3635"/>
                    <a:pt x="4094" y="2872"/>
                  </a:cubicBezTo>
                  <a:lnTo>
                    <a:pt x="4094" y="1802"/>
                  </a:lnTo>
                  <a:cubicBezTo>
                    <a:pt x="4094" y="1436"/>
                    <a:pt x="4094" y="1191"/>
                    <a:pt x="4063" y="1069"/>
                  </a:cubicBezTo>
                  <a:cubicBezTo>
                    <a:pt x="4032" y="855"/>
                    <a:pt x="3941" y="672"/>
                    <a:pt x="3819" y="519"/>
                  </a:cubicBezTo>
                  <a:cubicBezTo>
                    <a:pt x="3696" y="367"/>
                    <a:pt x="3513" y="244"/>
                    <a:pt x="3269" y="153"/>
                  </a:cubicBezTo>
                  <a:cubicBezTo>
                    <a:pt x="2994" y="61"/>
                    <a:pt x="2658" y="0"/>
                    <a:pt x="2261"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50" name="Google Shape;250;p25"/>
            <p:cNvSpPr/>
            <p:nvPr/>
          </p:nvSpPr>
          <p:spPr>
            <a:xfrm>
              <a:off x="5758975" y="2832275"/>
              <a:ext cx="128325" cy="25"/>
            </a:xfrm>
            <a:custGeom>
              <a:rect b="b" l="l" r="r" t="t"/>
              <a:pathLst>
                <a:path extrusionOk="0" fill="none" h="1" w="5133">
                  <a:moveTo>
                    <a:pt x="1" y="1"/>
                  </a:moveTo>
                  <a:lnTo>
                    <a:pt x="5133" y="1"/>
                  </a:lnTo>
                </a:path>
              </a:pathLst>
            </a:custGeom>
            <a:noFill/>
            <a:ln cap="flat" cmpd="sng" w="19100">
              <a:solidFill>
                <a:srgbClr val="000000"/>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51" name="Google Shape;251;p25"/>
            <p:cNvSpPr/>
            <p:nvPr/>
          </p:nvSpPr>
          <p:spPr>
            <a:xfrm>
              <a:off x="5868200" y="2794100"/>
              <a:ext cx="76375" cy="76400"/>
            </a:xfrm>
            <a:custGeom>
              <a:rect b="b" l="l" r="r" t="t"/>
              <a:pathLst>
                <a:path extrusionOk="0" h="3056" w="3055">
                  <a:moveTo>
                    <a:pt x="0" y="0"/>
                  </a:moveTo>
                  <a:lnTo>
                    <a:pt x="764" y="1528"/>
                  </a:lnTo>
                  <a:lnTo>
                    <a:pt x="0" y="3055"/>
                  </a:lnTo>
                  <a:lnTo>
                    <a:pt x="3055" y="1528"/>
                  </a:lnTo>
                  <a:lnTo>
                    <a:pt x="0" y="0"/>
                  </a:lnTo>
                  <a:close/>
                </a:path>
              </a:pathLst>
            </a:custGeom>
            <a:solidFill>
              <a:srgbClr val="000000"/>
            </a:solidFill>
            <a:ln cap="flat" cmpd="sng" w="19100">
              <a:solidFill>
                <a:srgbClr val="000000"/>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52" name="Google Shape;252;p25"/>
            <p:cNvSpPr/>
            <p:nvPr/>
          </p:nvSpPr>
          <p:spPr>
            <a:xfrm>
              <a:off x="4427075" y="2645950"/>
              <a:ext cx="1336500" cy="381875"/>
            </a:xfrm>
            <a:custGeom>
              <a:rect b="b" l="l" r="r" t="t"/>
              <a:pathLst>
                <a:path extrusionOk="0" h="15275" w="53460">
                  <a:moveTo>
                    <a:pt x="2291" y="0"/>
                  </a:moveTo>
                  <a:cubicBezTo>
                    <a:pt x="2139" y="0"/>
                    <a:pt x="1986" y="0"/>
                    <a:pt x="1864" y="31"/>
                  </a:cubicBezTo>
                  <a:cubicBezTo>
                    <a:pt x="1711" y="61"/>
                    <a:pt x="1558" y="122"/>
                    <a:pt x="1405" y="153"/>
                  </a:cubicBezTo>
                  <a:cubicBezTo>
                    <a:pt x="1283" y="214"/>
                    <a:pt x="1161" y="306"/>
                    <a:pt x="1008" y="367"/>
                  </a:cubicBezTo>
                  <a:cubicBezTo>
                    <a:pt x="886" y="458"/>
                    <a:pt x="794" y="550"/>
                    <a:pt x="672" y="672"/>
                  </a:cubicBezTo>
                  <a:cubicBezTo>
                    <a:pt x="581" y="764"/>
                    <a:pt x="489" y="886"/>
                    <a:pt x="397" y="1008"/>
                  </a:cubicBezTo>
                  <a:cubicBezTo>
                    <a:pt x="306" y="1130"/>
                    <a:pt x="245" y="1253"/>
                    <a:pt x="183" y="1405"/>
                  </a:cubicBezTo>
                  <a:cubicBezTo>
                    <a:pt x="122" y="1558"/>
                    <a:pt x="92" y="1680"/>
                    <a:pt x="61" y="1833"/>
                  </a:cubicBezTo>
                  <a:cubicBezTo>
                    <a:pt x="31" y="1986"/>
                    <a:pt x="0" y="2139"/>
                    <a:pt x="0" y="2291"/>
                  </a:cubicBezTo>
                  <a:lnTo>
                    <a:pt x="0" y="12983"/>
                  </a:lnTo>
                  <a:cubicBezTo>
                    <a:pt x="0" y="13136"/>
                    <a:pt x="31" y="13289"/>
                    <a:pt x="61" y="13411"/>
                  </a:cubicBezTo>
                  <a:cubicBezTo>
                    <a:pt x="92" y="13564"/>
                    <a:pt x="122" y="13716"/>
                    <a:pt x="183" y="13839"/>
                  </a:cubicBezTo>
                  <a:cubicBezTo>
                    <a:pt x="245" y="13991"/>
                    <a:pt x="306" y="14113"/>
                    <a:pt x="397" y="14236"/>
                  </a:cubicBezTo>
                  <a:cubicBezTo>
                    <a:pt x="489" y="14388"/>
                    <a:pt x="581" y="14480"/>
                    <a:pt x="672" y="14602"/>
                  </a:cubicBezTo>
                  <a:cubicBezTo>
                    <a:pt x="794" y="14694"/>
                    <a:pt x="886" y="14786"/>
                    <a:pt x="1008" y="14877"/>
                  </a:cubicBezTo>
                  <a:cubicBezTo>
                    <a:pt x="1161" y="14969"/>
                    <a:pt x="1283" y="15030"/>
                    <a:pt x="1405" y="15091"/>
                  </a:cubicBezTo>
                  <a:cubicBezTo>
                    <a:pt x="1558" y="15152"/>
                    <a:pt x="1711" y="15183"/>
                    <a:pt x="1864" y="15213"/>
                  </a:cubicBezTo>
                  <a:cubicBezTo>
                    <a:pt x="1986" y="15244"/>
                    <a:pt x="2139" y="15274"/>
                    <a:pt x="2291" y="15274"/>
                  </a:cubicBezTo>
                  <a:lnTo>
                    <a:pt x="51169" y="15274"/>
                  </a:lnTo>
                  <a:cubicBezTo>
                    <a:pt x="51321" y="15274"/>
                    <a:pt x="51474" y="15244"/>
                    <a:pt x="51627" y="15213"/>
                  </a:cubicBezTo>
                  <a:cubicBezTo>
                    <a:pt x="51780" y="15183"/>
                    <a:pt x="51902" y="15152"/>
                    <a:pt x="52055" y="15091"/>
                  </a:cubicBezTo>
                  <a:cubicBezTo>
                    <a:pt x="52177" y="15030"/>
                    <a:pt x="52330" y="14969"/>
                    <a:pt x="52452" y="14877"/>
                  </a:cubicBezTo>
                  <a:cubicBezTo>
                    <a:pt x="52574" y="14786"/>
                    <a:pt x="52696" y="14694"/>
                    <a:pt x="52788" y="14602"/>
                  </a:cubicBezTo>
                  <a:cubicBezTo>
                    <a:pt x="52910" y="14480"/>
                    <a:pt x="53002" y="14388"/>
                    <a:pt x="53063" y="14236"/>
                  </a:cubicBezTo>
                  <a:cubicBezTo>
                    <a:pt x="53154" y="14113"/>
                    <a:pt x="53246" y="13991"/>
                    <a:pt x="53277" y="13839"/>
                  </a:cubicBezTo>
                  <a:cubicBezTo>
                    <a:pt x="53338" y="13716"/>
                    <a:pt x="53399" y="13564"/>
                    <a:pt x="53429" y="13411"/>
                  </a:cubicBezTo>
                  <a:cubicBezTo>
                    <a:pt x="53460" y="13289"/>
                    <a:pt x="53460" y="13136"/>
                    <a:pt x="53460" y="12983"/>
                  </a:cubicBezTo>
                  <a:lnTo>
                    <a:pt x="53460" y="2291"/>
                  </a:lnTo>
                  <a:cubicBezTo>
                    <a:pt x="53460" y="2139"/>
                    <a:pt x="53460" y="1986"/>
                    <a:pt x="53429" y="1833"/>
                  </a:cubicBezTo>
                  <a:cubicBezTo>
                    <a:pt x="53399" y="1680"/>
                    <a:pt x="53338" y="1558"/>
                    <a:pt x="53277" y="1405"/>
                  </a:cubicBezTo>
                  <a:cubicBezTo>
                    <a:pt x="53246" y="1253"/>
                    <a:pt x="53154" y="1130"/>
                    <a:pt x="53063" y="1008"/>
                  </a:cubicBezTo>
                  <a:cubicBezTo>
                    <a:pt x="53002" y="886"/>
                    <a:pt x="52910" y="764"/>
                    <a:pt x="52788" y="672"/>
                  </a:cubicBezTo>
                  <a:cubicBezTo>
                    <a:pt x="52696" y="550"/>
                    <a:pt x="52574" y="458"/>
                    <a:pt x="52452" y="367"/>
                  </a:cubicBezTo>
                  <a:cubicBezTo>
                    <a:pt x="52330" y="306"/>
                    <a:pt x="52177" y="214"/>
                    <a:pt x="52055" y="153"/>
                  </a:cubicBezTo>
                  <a:cubicBezTo>
                    <a:pt x="51902" y="122"/>
                    <a:pt x="51780" y="61"/>
                    <a:pt x="51627" y="31"/>
                  </a:cubicBezTo>
                  <a:cubicBezTo>
                    <a:pt x="51474" y="0"/>
                    <a:pt x="51321" y="0"/>
                    <a:pt x="51169" y="0"/>
                  </a:cubicBezTo>
                  <a:close/>
                </a:path>
              </a:pathLst>
            </a:custGeom>
            <a:solidFill>
              <a:srgbClr val="F5F5F5"/>
            </a:solidFill>
            <a:ln cap="flat" cmpd="sng" w="9175">
              <a:solidFill>
                <a:srgbClr val="666666"/>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53" name="Google Shape;253;p25"/>
            <p:cNvSpPr/>
            <p:nvPr/>
          </p:nvSpPr>
          <p:spPr>
            <a:xfrm>
              <a:off x="4473650" y="2734525"/>
              <a:ext cx="153525" cy="164225"/>
            </a:xfrm>
            <a:custGeom>
              <a:rect b="b" l="l" r="r" t="t"/>
              <a:pathLst>
                <a:path extrusionOk="0" h="6569" w="6141">
                  <a:moveTo>
                    <a:pt x="2964" y="703"/>
                  </a:moveTo>
                  <a:cubicBezTo>
                    <a:pt x="3086" y="1039"/>
                    <a:pt x="3239" y="1498"/>
                    <a:pt x="3453" y="2047"/>
                  </a:cubicBezTo>
                  <a:lnTo>
                    <a:pt x="4125" y="3880"/>
                  </a:lnTo>
                  <a:lnTo>
                    <a:pt x="1895" y="3880"/>
                  </a:lnTo>
                  <a:lnTo>
                    <a:pt x="2628" y="1956"/>
                  </a:lnTo>
                  <a:cubicBezTo>
                    <a:pt x="2780" y="1528"/>
                    <a:pt x="2903" y="1131"/>
                    <a:pt x="2964" y="703"/>
                  </a:cubicBezTo>
                  <a:close/>
                  <a:moveTo>
                    <a:pt x="2536" y="1"/>
                  </a:moveTo>
                  <a:lnTo>
                    <a:pt x="1" y="6569"/>
                  </a:lnTo>
                  <a:lnTo>
                    <a:pt x="917" y="6569"/>
                  </a:lnTo>
                  <a:lnTo>
                    <a:pt x="1650" y="4583"/>
                  </a:lnTo>
                  <a:lnTo>
                    <a:pt x="4400" y="4583"/>
                  </a:lnTo>
                  <a:lnTo>
                    <a:pt x="5163" y="6569"/>
                  </a:lnTo>
                  <a:lnTo>
                    <a:pt x="6141" y="6569"/>
                  </a:lnTo>
                  <a:lnTo>
                    <a:pt x="3453"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54" name="Google Shape;254;p25"/>
            <p:cNvSpPr/>
            <p:nvPr/>
          </p:nvSpPr>
          <p:spPr>
            <a:xfrm>
              <a:off x="4642425" y="2777300"/>
              <a:ext cx="103125" cy="167275"/>
            </a:xfrm>
            <a:custGeom>
              <a:rect b="b" l="l" r="r" t="t"/>
              <a:pathLst>
                <a:path extrusionOk="0" h="6691" w="4125">
                  <a:moveTo>
                    <a:pt x="2017" y="611"/>
                  </a:moveTo>
                  <a:cubicBezTo>
                    <a:pt x="2353" y="611"/>
                    <a:pt x="2659" y="764"/>
                    <a:pt x="2903" y="1070"/>
                  </a:cubicBezTo>
                  <a:cubicBezTo>
                    <a:pt x="3178" y="1375"/>
                    <a:pt x="3300" y="1833"/>
                    <a:pt x="3300" y="2444"/>
                  </a:cubicBezTo>
                  <a:cubicBezTo>
                    <a:pt x="3300" y="3086"/>
                    <a:pt x="3147" y="3544"/>
                    <a:pt x="2903" y="3850"/>
                  </a:cubicBezTo>
                  <a:cubicBezTo>
                    <a:pt x="2659" y="4155"/>
                    <a:pt x="2353" y="4308"/>
                    <a:pt x="1986" y="4308"/>
                  </a:cubicBezTo>
                  <a:cubicBezTo>
                    <a:pt x="1620" y="4308"/>
                    <a:pt x="1345" y="4155"/>
                    <a:pt x="1101" y="3850"/>
                  </a:cubicBezTo>
                  <a:cubicBezTo>
                    <a:pt x="826" y="3575"/>
                    <a:pt x="734" y="3116"/>
                    <a:pt x="734" y="2505"/>
                  </a:cubicBezTo>
                  <a:cubicBezTo>
                    <a:pt x="734" y="1894"/>
                    <a:pt x="856" y="1436"/>
                    <a:pt x="1101" y="1100"/>
                  </a:cubicBezTo>
                  <a:cubicBezTo>
                    <a:pt x="1375" y="795"/>
                    <a:pt x="1681" y="611"/>
                    <a:pt x="2017" y="611"/>
                  </a:cubicBezTo>
                  <a:close/>
                  <a:moveTo>
                    <a:pt x="2109" y="0"/>
                  </a:moveTo>
                  <a:cubicBezTo>
                    <a:pt x="1773" y="0"/>
                    <a:pt x="1528" y="62"/>
                    <a:pt x="1314" y="184"/>
                  </a:cubicBezTo>
                  <a:cubicBezTo>
                    <a:pt x="1101" y="306"/>
                    <a:pt x="887" y="489"/>
                    <a:pt x="734" y="734"/>
                  </a:cubicBezTo>
                  <a:lnTo>
                    <a:pt x="734" y="123"/>
                  </a:lnTo>
                  <a:lnTo>
                    <a:pt x="1" y="123"/>
                  </a:lnTo>
                  <a:lnTo>
                    <a:pt x="1" y="6691"/>
                  </a:lnTo>
                  <a:lnTo>
                    <a:pt x="795" y="6691"/>
                  </a:lnTo>
                  <a:lnTo>
                    <a:pt x="795" y="4369"/>
                  </a:lnTo>
                  <a:cubicBezTo>
                    <a:pt x="917" y="4552"/>
                    <a:pt x="1101" y="4674"/>
                    <a:pt x="1314" y="4797"/>
                  </a:cubicBezTo>
                  <a:cubicBezTo>
                    <a:pt x="1528" y="4919"/>
                    <a:pt x="1773" y="4980"/>
                    <a:pt x="2048" y="4980"/>
                  </a:cubicBezTo>
                  <a:cubicBezTo>
                    <a:pt x="2414" y="4980"/>
                    <a:pt x="2750" y="4858"/>
                    <a:pt x="3086" y="4644"/>
                  </a:cubicBezTo>
                  <a:cubicBezTo>
                    <a:pt x="3422" y="4460"/>
                    <a:pt x="3667" y="4155"/>
                    <a:pt x="3850" y="3758"/>
                  </a:cubicBezTo>
                  <a:cubicBezTo>
                    <a:pt x="4033" y="3361"/>
                    <a:pt x="4125" y="2933"/>
                    <a:pt x="4125" y="2444"/>
                  </a:cubicBezTo>
                  <a:cubicBezTo>
                    <a:pt x="4125" y="1986"/>
                    <a:pt x="4033" y="1589"/>
                    <a:pt x="3880" y="1192"/>
                  </a:cubicBezTo>
                  <a:cubicBezTo>
                    <a:pt x="3728" y="825"/>
                    <a:pt x="3483" y="520"/>
                    <a:pt x="3178" y="306"/>
                  </a:cubicBezTo>
                  <a:cubicBezTo>
                    <a:pt x="2872" y="92"/>
                    <a:pt x="2506" y="0"/>
                    <a:pt x="2109"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55" name="Google Shape;255;p25"/>
            <p:cNvSpPr/>
            <p:nvPr/>
          </p:nvSpPr>
          <p:spPr>
            <a:xfrm>
              <a:off x="4769200" y="2777300"/>
              <a:ext cx="103900" cy="167275"/>
            </a:xfrm>
            <a:custGeom>
              <a:rect b="b" l="l" r="r" t="t"/>
              <a:pathLst>
                <a:path extrusionOk="0" h="6691" w="4156">
                  <a:moveTo>
                    <a:pt x="2048" y="611"/>
                  </a:moveTo>
                  <a:cubicBezTo>
                    <a:pt x="2384" y="611"/>
                    <a:pt x="2689" y="764"/>
                    <a:pt x="2933" y="1070"/>
                  </a:cubicBezTo>
                  <a:cubicBezTo>
                    <a:pt x="3178" y="1375"/>
                    <a:pt x="3300" y="1833"/>
                    <a:pt x="3300" y="2444"/>
                  </a:cubicBezTo>
                  <a:cubicBezTo>
                    <a:pt x="3300" y="3086"/>
                    <a:pt x="3178" y="3544"/>
                    <a:pt x="2933" y="3850"/>
                  </a:cubicBezTo>
                  <a:cubicBezTo>
                    <a:pt x="2689" y="4155"/>
                    <a:pt x="2384" y="4308"/>
                    <a:pt x="2017" y="4308"/>
                  </a:cubicBezTo>
                  <a:cubicBezTo>
                    <a:pt x="1650" y="4308"/>
                    <a:pt x="1345" y="4155"/>
                    <a:pt x="1101" y="3850"/>
                  </a:cubicBezTo>
                  <a:cubicBezTo>
                    <a:pt x="856" y="3575"/>
                    <a:pt x="734" y="3116"/>
                    <a:pt x="734" y="2505"/>
                  </a:cubicBezTo>
                  <a:cubicBezTo>
                    <a:pt x="734" y="1894"/>
                    <a:pt x="887" y="1436"/>
                    <a:pt x="1131" y="1100"/>
                  </a:cubicBezTo>
                  <a:cubicBezTo>
                    <a:pt x="1406" y="795"/>
                    <a:pt x="1712" y="611"/>
                    <a:pt x="2048" y="611"/>
                  </a:cubicBezTo>
                  <a:close/>
                  <a:moveTo>
                    <a:pt x="2109" y="0"/>
                  </a:moveTo>
                  <a:cubicBezTo>
                    <a:pt x="1803" y="0"/>
                    <a:pt x="1559" y="62"/>
                    <a:pt x="1345" y="184"/>
                  </a:cubicBezTo>
                  <a:cubicBezTo>
                    <a:pt x="1101" y="306"/>
                    <a:pt x="917" y="489"/>
                    <a:pt x="734" y="734"/>
                  </a:cubicBezTo>
                  <a:lnTo>
                    <a:pt x="734" y="123"/>
                  </a:lnTo>
                  <a:lnTo>
                    <a:pt x="1" y="123"/>
                  </a:lnTo>
                  <a:lnTo>
                    <a:pt x="1" y="6691"/>
                  </a:lnTo>
                  <a:lnTo>
                    <a:pt x="826" y="6691"/>
                  </a:lnTo>
                  <a:lnTo>
                    <a:pt x="826" y="4369"/>
                  </a:lnTo>
                  <a:cubicBezTo>
                    <a:pt x="948" y="4552"/>
                    <a:pt x="1131" y="4674"/>
                    <a:pt x="1345" y="4797"/>
                  </a:cubicBezTo>
                  <a:cubicBezTo>
                    <a:pt x="1559" y="4919"/>
                    <a:pt x="1803" y="4980"/>
                    <a:pt x="2078" y="4980"/>
                  </a:cubicBezTo>
                  <a:cubicBezTo>
                    <a:pt x="2445" y="4980"/>
                    <a:pt x="2781" y="4858"/>
                    <a:pt x="3117" y="4644"/>
                  </a:cubicBezTo>
                  <a:cubicBezTo>
                    <a:pt x="3453" y="4460"/>
                    <a:pt x="3697" y="4155"/>
                    <a:pt x="3880" y="3758"/>
                  </a:cubicBezTo>
                  <a:cubicBezTo>
                    <a:pt x="4064" y="3361"/>
                    <a:pt x="4155" y="2933"/>
                    <a:pt x="4155" y="2444"/>
                  </a:cubicBezTo>
                  <a:cubicBezTo>
                    <a:pt x="4155" y="1986"/>
                    <a:pt x="4064" y="1589"/>
                    <a:pt x="3911" y="1192"/>
                  </a:cubicBezTo>
                  <a:cubicBezTo>
                    <a:pt x="3758" y="825"/>
                    <a:pt x="3514" y="520"/>
                    <a:pt x="3208" y="306"/>
                  </a:cubicBezTo>
                  <a:cubicBezTo>
                    <a:pt x="2872" y="92"/>
                    <a:pt x="2536" y="0"/>
                    <a:pt x="2109"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56" name="Google Shape;256;p25"/>
            <p:cNvSpPr/>
            <p:nvPr/>
          </p:nvSpPr>
          <p:spPr>
            <a:xfrm>
              <a:off x="4896750" y="2734525"/>
              <a:ext cx="19875" cy="164225"/>
            </a:xfrm>
            <a:custGeom>
              <a:rect b="b" l="l" r="r" t="t"/>
              <a:pathLst>
                <a:path extrusionOk="0" h="6569" w="795">
                  <a:moveTo>
                    <a:pt x="0" y="1"/>
                  </a:moveTo>
                  <a:lnTo>
                    <a:pt x="0" y="6569"/>
                  </a:lnTo>
                  <a:lnTo>
                    <a:pt x="795" y="6569"/>
                  </a:lnTo>
                  <a:lnTo>
                    <a:pt x="795"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57" name="Google Shape;257;p25"/>
            <p:cNvSpPr/>
            <p:nvPr/>
          </p:nvSpPr>
          <p:spPr>
            <a:xfrm>
              <a:off x="4947925" y="2734525"/>
              <a:ext cx="19875" cy="164225"/>
            </a:xfrm>
            <a:custGeom>
              <a:rect b="b" l="l" r="r" t="t"/>
              <a:pathLst>
                <a:path extrusionOk="0" h="6569" w="795">
                  <a:moveTo>
                    <a:pt x="0" y="1"/>
                  </a:moveTo>
                  <a:lnTo>
                    <a:pt x="0" y="948"/>
                  </a:lnTo>
                  <a:lnTo>
                    <a:pt x="794" y="948"/>
                  </a:lnTo>
                  <a:lnTo>
                    <a:pt x="794" y="1"/>
                  </a:lnTo>
                  <a:close/>
                  <a:moveTo>
                    <a:pt x="0" y="1834"/>
                  </a:moveTo>
                  <a:lnTo>
                    <a:pt x="0" y="6569"/>
                  </a:lnTo>
                  <a:lnTo>
                    <a:pt x="794" y="6569"/>
                  </a:lnTo>
                  <a:lnTo>
                    <a:pt x="794" y="1834"/>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58" name="Google Shape;258;p25"/>
            <p:cNvSpPr/>
            <p:nvPr/>
          </p:nvSpPr>
          <p:spPr>
            <a:xfrm>
              <a:off x="4992200" y="2777300"/>
              <a:ext cx="103900" cy="124500"/>
            </a:xfrm>
            <a:custGeom>
              <a:rect b="b" l="l" r="r" t="t"/>
              <a:pathLst>
                <a:path extrusionOk="0" h="4980" w="4156">
                  <a:moveTo>
                    <a:pt x="2170" y="0"/>
                  </a:moveTo>
                  <a:cubicBezTo>
                    <a:pt x="1773" y="0"/>
                    <a:pt x="1406" y="92"/>
                    <a:pt x="1040" y="306"/>
                  </a:cubicBezTo>
                  <a:cubicBezTo>
                    <a:pt x="704" y="489"/>
                    <a:pt x="429" y="764"/>
                    <a:pt x="276" y="1161"/>
                  </a:cubicBezTo>
                  <a:cubicBezTo>
                    <a:pt x="93" y="1528"/>
                    <a:pt x="1" y="1986"/>
                    <a:pt x="1" y="2505"/>
                  </a:cubicBezTo>
                  <a:cubicBezTo>
                    <a:pt x="1" y="3300"/>
                    <a:pt x="215" y="3911"/>
                    <a:pt x="612" y="4338"/>
                  </a:cubicBezTo>
                  <a:cubicBezTo>
                    <a:pt x="1009" y="4766"/>
                    <a:pt x="1528" y="4980"/>
                    <a:pt x="2170" y="4980"/>
                  </a:cubicBezTo>
                  <a:cubicBezTo>
                    <a:pt x="2689" y="4980"/>
                    <a:pt x="3147" y="4827"/>
                    <a:pt x="3483" y="4522"/>
                  </a:cubicBezTo>
                  <a:cubicBezTo>
                    <a:pt x="3850" y="4186"/>
                    <a:pt x="4064" y="3758"/>
                    <a:pt x="4156" y="3208"/>
                  </a:cubicBezTo>
                  <a:lnTo>
                    <a:pt x="3361" y="3116"/>
                  </a:lnTo>
                  <a:cubicBezTo>
                    <a:pt x="3300" y="3513"/>
                    <a:pt x="3178" y="3819"/>
                    <a:pt x="2964" y="4002"/>
                  </a:cubicBezTo>
                  <a:cubicBezTo>
                    <a:pt x="2750" y="4216"/>
                    <a:pt x="2475" y="4308"/>
                    <a:pt x="2170" y="4308"/>
                  </a:cubicBezTo>
                  <a:cubicBezTo>
                    <a:pt x="1773" y="4308"/>
                    <a:pt x="1437" y="4155"/>
                    <a:pt x="1223" y="3880"/>
                  </a:cubicBezTo>
                  <a:cubicBezTo>
                    <a:pt x="979" y="3575"/>
                    <a:pt x="856" y="3116"/>
                    <a:pt x="856" y="2475"/>
                  </a:cubicBezTo>
                  <a:cubicBezTo>
                    <a:pt x="856" y="1833"/>
                    <a:pt x="979" y="1375"/>
                    <a:pt x="1223" y="1100"/>
                  </a:cubicBezTo>
                  <a:cubicBezTo>
                    <a:pt x="1467" y="795"/>
                    <a:pt x="1803" y="642"/>
                    <a:pt x="2200" y="642"/>
                  </a:cubicBezTo>
                  <a:cubicBezTo>
                    <a:pt x="2475" y="642"/>
                    <a:pt x="2720" y="734"/>
                    <a:pt x="2903" y="917"/>
                  </a:cubicBezTo>
                  <a:cubicBezTo>
                    <a:pt x="3086" y="1070"/>
                    <a:pt x="3209" y="1314"/>
                    <a:pt x="3300" y="1619"/>
                  </a:cubicBezTo>
                  <a:lnTo>
                    <a:pt x="4094" y="1497"/>
                  </a:lnTo>
                  <a:cubicBezTo>
                    <a:pt x="3972" y="1009"/>
                    <a:pt x="3758" y="642"/>
                    <a:pt x="3453" y="398"/>
                  </a:cubicBezTo>
                  <a:cubicBezTo>
                    <a:pt x="3117" y="123"/>
                    <a:pt x="2689" y="0"/>
                    <a:pt x="2170"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59" name="Google Shape;259;p25"/>
            <p:cNvSpPr/>
            <p:nvPr/>
          </p:nvSpPr>
          <p:spPr>
            <a:xfrm>
              <a:off x="5106775" y="2777300"/>
              <a:ext cx="109225" cy="124500"/>
            </a:xfrm>
            <a:custGeom>
              <a:rect b="b" l="l" r="r" t="t"/>
              <a:pathLst>
                <a:path extrusionOk="0" h="4980" w="4369">
                  <a:moveTo>
                    <a:pt x="3299" y="2475"/>
                  </a:moveTo>
                  <a:lnTo>
                    <a:pt x="3299" y="2780"/>
                  </a:lnTo>
                  <a:cubicBezTo>
                    <a:pt x="3299" y="3116"/>
                    <a:pt x="3238" y="3391"/>
                    <a:pt x="3177" y="3575"/>
                  </a:cubicBezTo>
                  <a:cubicBezTo>
                    <a:pt x="3055" y="3819"/>
                    <a:pt x="2872" y="4002"/>
                    <a:pt x="2627" y="4124"/>
                  </a:cubicBezTo>
                  <a:cubicBezTo>
                    <a:pt x="2383" y="4277"/>
                    <a:pt x="2108" y="4338"/>
                    <a:pt x="1803" y="4338"/>
                  </a:cubicBezTo>
                  <a:cubicBezTo>
                    <a:pt x="1497" y="4338"/>
                    <a:pt x="1253" y="4247"/>
                    <a:pt x="1100" y="4124"/>
                  </a:cubicBezTo>
                  <a:cubicBezTo>
                    <a:pt x="917" y="3972"/>
                    <a:pt x="856" y="3788"/>
                    <a:pt x="856" y="3575"/>
                  </a:cubicBezTo>
                  <a:cubicBezTo>
                    <a:pt x="856" y="3452"/>
                    <a:pt x="886" y="3300"/>
                    <a:pt x="947" y="3208"/>
                  </a:cubicBezTo>
                  <a:cubicBezTo>
                    <a:pt x="1039" y="3086"/>
                    <a:pt x="1131" y="2994"/>
                    <a:pt x="1283" y="2933"/>
                  </a:cubicBezTo>
                  <a:cubicBezTo>
                    <a:pt x="1405" y="2872"/>
                    <a:pt x="1650" y="2811"/>
                    <a:pt x="1986" y="2780"/>
                  </a:cubicBezTo>
                  <a:cubicBezTo>
                    <a:pt x="2566" y="2689"/>
                    <a:pt x="2994" y="2597"/>
                    <a:pt x="3299" y="2475"/>
                  </a:cubicBezTo>
                  <a:close/>
                  <a:moveTo>
                    <a:pt x="2261" y="0"/>
                  </a:moveTo>
                  <a:cubicBezTo>
                    <a:pt x="1864" y="0"/>
                    <a:pt x="1497" y="62"/>
                    <a:pt x="1192" y="153"/>
                  </a:cubicBezTo>
                  <a:cubicBezTo>
                    <a:pt x="886" y="275"/>
                    <a:pt x="642" y="428"/>
                    <a:pt x="489" y="642"/>
                  </a:cubicBezTo>
                  <a:cubicBezTo>
                    <a:pt x="306" y="856"/>
                    <a:pt x="214" y="1131"/>
                    <a:pt x="122" y="1467"/>
                  </a:cubicBezTo>
                  <a:lnTo>
                    <a:pt x="917" y="1558"/>
                  </a:lnTo>
                  <a:cubicBezTo>
                    <a:pt x="1008" y="1222"/>
                    <a:pt x="1131" y="1009"/>
                    <a:pt x="1314" y="856"/>
                  </a:cubicBezTo>
                  <a:cubicBezTo>
                    <a:pt x="1497" y="734"/>
                    <a:pt x="1772" y="672"/>
                    <a:pt x="2169" y="672"/>
                  </a:cubicBezTo>
                  <a:cubicBezTo>
                    <a:pt x="2566" y="672"/>
                    <a:pt x="2872" y="764"/>
                    <a:pt x="3055" y="947"/>
                  </a:cubicBezTo>
                  <a:cubicBezTo>
                    <a:pt x="3238" y="1070"/>
                    <a:pt x="3299" y="1314"/>
                    <a:pt x="3299" y="1619"/>
                  </a:cubicBezTo>
                  <a:cubicBezTo>
                    <a:pt x="3299" y="1650"/>
                    <a:pt x="3299" y="1742"/>
                    <a:pt x="3299" y="1833"/>
                  </a:cubicBezTo>
                  <a:cubicBezTo>
                    <a:pt x="2994" y="1956"/>
                    <a:pt x="2505" y="2047"/>
                    <a:pt x="1864" y="2108"/>
                  </a:cubicBezTo>
                  <a:cubicBezTo>
                    <a:pt x="1528" y="2169"/>
                    <a:pt x="1314" y="2200"/>
                    <a:pt x="1131" y="2230"/>
                  </a:cubicBezTo>
                  <a:cubicBezTo>
                    <a:pt x="917" y="2292"/>
                    <a:pt x="733" y="2383"/>
                    <a:pt x="550" y="2505"/>
                  </a:cubicBezTo>
                  <a:cubicBezTo>
                    <a:pt x="397" y="2628"/>
                    <a:pt x="245" y="2780"/>
                    <a:pt x="153" y="2964"/>
                  </a:cubicBezTo>
                  <a:cubicBezTo>
                    <a:pt x="31" y="3177"/>
                    <a:pt x="0" y="3361"/>
                    <a:pt x="0" y="3605"/>
                  </a:cubicBezTo>
                  <a:cubicBezTo>
                    <a:pt x="0" y="4002"/>
                    <a:pt x="122" y="4338"/>
                    <a:pt x="397" y="4583"/>
                  </a:cubicBezTo>
                  <a:cubicBezTo>
                    <a:pt x="672" y="4827"/>
                    <a:pt x="1100" y="4980"/>
                    <a:pt x="1619" y="4980"/>
                  </a:cubicBezTo>
                  <a:cubicBezTo>
                    <a:pt x="1925" y="4980"/>
                    <a:pt x="2230" y="4919"/>
                    <a:pt x="2505" y="4797"/>
                  </a:cubicBezTo>
                  <a:cubicBezTo>
                    <a:pt x="2780" y="4705"/>
                    <a:pt x="3055" y="4522"/>
                    <a:pt x="3361" y="4277"/>
                  </a:cubicBezTo>
                  <a:cubicBezTo>
                    <a:pt x="3391" y="4491"/>
                    <a:pt x="3452" y="4674"/>
                    <a:pt x="3513" y="4858"/>
                  </a:cubicBezTo>
                  <a:lnTo>
                    <a:pt x="4369" y="4858"/>
                  </a:lnTo>
                  <a:cubicBezTo>
                    <a:pt x="4277" y="4674"/>
                    <a:pt x="4185" y="4491"/>
                    <a:pt x="4155" y="4308"/>
                  </a:cubicBezTo>
                  <a:cubicBezTo>
                    <a:pt x="4124" y="4094"/>
                    <a:pt x="4124" y="3605"/>
                    <a:pt x="4124" y="2872"/>
                  </a:cubicBezTo>
                  <a:lnTo>
                    <a:pt x="4124" y="1803"/>
                  </a:lnTo>
                  <a:cubicBezTo>
                    <a:pt x="4124" y="1436"/>
                    <a:pt x="4094" y="1192"/>
                    <a:pt x="4063" y="1039"/>
                  </a:cubicBezTo>
                  <a:cubicBezTo>
                    <a:pt x="4033" y="825"/>
                    <a:pt x="3941" y="642"/>
                    <a:pt x="3819" y="520"/>
                  </a:cubicBezTo>
                  <a:cubicBezTo>
                    <a:pt x="3697" y="367"/>
                    <a:pt x="3513" y="245"/>
                    <a:pt x="3269" y="153"/>
                  </a:cubicBezTo>
                  <a:cubicBezTo>
                    <a:pt x="2994" y="31"/>
                    <a:pt x="2689" y="0"/>
                    <a:pt x="2261"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60" name="Google Shape;260;p25"/>
            <p:cNvSpPr/>
            <p:nvPr/>
          </p:nvSpPr>
          <p:spPr>
            <a:xfrm>
              <a:off x="5229725" y="2738350"/>
              <a:ext cx="58075" cy="161925"/>
            </a:xfrm>
            <a:custGeom>
              <a:rect b="b" l="l" r="r" t="t"/>
              <a:pathLst>
                <a:path extrusionOk="0" h="6477" w="2323">
                  <a:moveTo>
                    <a:pt x="1375" y="0"/>
                  </a:moveTo>
                  <a:lnTo>
                    <a:pt x="581" y="489"/>
                  </a:lnTo>
                  <a:lnTo>
                    <a:pt x="581" y="1681"/>
                  </a:lnTo>
                  <a:lnTo>
                    <a:pt x="1" y="1681"/>
                  </a:lnTo>
                  <a:lnTo>
                    <a:pt x="1" y="2292"/>
                  </a:lnTo>
                  <a:lnTo>
                    <a:pt x="581" y="2292"/>
                  </a:lnTo>
                  <a:lnTo>
                    <a:pt x="581" y="5010"/>
                  </a:lnTo>
                  <a:cubicBezTo>
                    <a:pt x="581" y="5499"/>
                    <a:pt x="612" y="5835"/>
                    <a:pt x="673" y="5988"/>
                  </a:cubicBezTo>
                  <a:cubicBezTo>
                    <a:pt x="764" y="6141"/>
                    <a:pt x="856" y="6263"/>
                    <a:pt x="1009" y="6355"/>
                  </a:cubicBezTo>
                  <a:cubicBezTo>
                    <a:pt x="1192" y="6446"/>
                    <a:pt x="1406" y="6477"/>
                    <a:pt x="1711" y="6477"/>
                  </a:cubicBezTo>
                  <a:cubicBezTo>
                    <a:pt x="1895" y="6477"/>
                    <a:pt x="2078" y="6446"/>
                    <a:pt x="2322" y="6416"/>
                  </a:cubicBezTo>
                  <a:lnTo>
                    <a:pt x="2200" y="5682"/>
                  </a:lnTo>
                  <a:cubicBezTo>
                    <a:pt x="2047" y="5713"/>
                    <a:pt x="1925" y="5713"/>
                    <a:pt x="1864" y="5713"/>
                  </a:cubicBezTo>
                  <a:cubicBezTo>
                    <a:pt x="1711" y="5713"/>
                    <a:pt x="1620" y="5713"/>
                    <a:pt x="1559" y="5682"/>
                  </a:cubicBezTo>
                  <a:cubicBezTo>
                    <a:pt x="1497" y="5621"/>
                    <a:pt x="1467" y="5591"/>
                    <a:pt x="1436" y="5530"/>
                  </a:cubicBezTo>
                  <a:cubicBezTo>
                    <a:pt x="1406" y="5438"/>
                    <a:pt x="1375" y="5285"/>
                    <a:pt x="1375" y="5071"/>
                  </a:cubicBezTo>
                  <a:lnTo>
                    <a:pt x="1375" y="2292"/>
                  </a:lnTo>
                  <a:lnTo>
                    <a:pt x="2200" y="2292"/>
                  </a:lnTo>
                  <a:lnTo>
                    <a:pt x="2200" y="1681"/>
                  </a:lnTo>
                  <a:lnTo>
                    <a:pt x="1375" y="1681"/>
                  </a:lnTo>
                  <a:lnTo>
                    <a:pt x="1375"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61" name="Google Shape;261;p25"/>
            <p:cNvSpPr/>
            <p:nvPr/>
          </p:nvSpPr>
          <p:spPr>
            <a:xfrm>
              <a:off x="5304575" y="2734525"/>
              <a:ext cx="19875" cy="164225"/>
            </a:xfrm>
            <a:custGeom>
              <a:rect b="b" l="l" r="r" t="t"/>
              <a:pathLst>
                <a:path extrusionOk="0" h="6569" w="795">
                  <a:moveTo>
                    <a:pt x="0" y="1"/>
                  </a:moveTo>
                  <a:lnTo>
                    <a:pt x="0" y="948"/>
                  </a:lnTo>
                  <a:lnTo>
                    <a:pt x="795" y="948"/>
                  </a:lnTo>
                  <a:lnTo>
                    <a:pt x="795" y="1"/>
                  </a:lnTo>
                  <a:close/>
                  <a:moveTo>
                    <a:pt x="0" y="1834"/>
                  </a:moveTo>
                  <a:lnTo>
                    <a:pt x="0" y="6569"/>
                  </a:lnTo>
                  <a:lnTo>
                    <a:pt x="795" y="6569"/>
                  </a:lnTo>
                  <a:lnTo>
                    <a:pt x="795" y="1834"/>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62" name="Google Shape;262;p25"/>
            <p:cNvSpPr/>
            <p:nvPr/>
          </p:nvSpPr>
          <p:spPr>
            <a:xfrm>
              <a:off x="5348100" y="2777300"/>
              <a:ext cx="110775" cy="124500"/>
            </a:xfrm>
            <a:custGeom>
              <a:rect b="b" l="l" r="r" t="t"/>
              <a:pathLst>
                <a:path extrusionOk="0" h="4980" w="4431">
                  <a:moveTo>
                    <a:pt x="2200" y="672"/>
                  </a:moveTo>
                  <a:cubicBezTo>
                    <a:pt x="2597" y="672"/>
                    <a:pt x="2933" y="825"/>
                    <a:pt x="3208" y="1131"/>
                  </a:cubicBezTo>
                  <a:cubicBezTo>
                    <a:pt x="3483" y="1406"/>
                    <a:pt x="3605" y="1864"/>
                    <a:pt x="3605" y="2444"/>
                  </a:cubicBezTo>
                  <a:cubicBezTo>
                    <a:pt x="3605" y="3086"/>
                    <a:pt x="3483" y="3544"/>
                    <a:pt x="3208" y="3850"/>
                  </a:cubicBezTo>
                  <a:cubicBezTo>
                    <a:pt x="2964" y="4155"/>
                    <a:pt x="2628" y="4308"/>
                    <a:pt x="2200" y="4308"/>
                  </a:cubicBezTo>
                  <a:cubicBezTo>
                    <a:pt x="1803" y="4308"/>
                    <a:pt x="1467" y="4155"/>
                    <a:pt x="1222" y="3850"/>
                  </a:cubicBezTo>
                  <a:cubicBezTo>
                    <a:pt x="948" y="3544"/>
                    <a:pt x="825" y="3086"/>
                    <a:pt x="825" y="2475"/>
                  </a:cubicBezTo>
                  <a:cubicBezTo>
                    <a:pt x="825" y="1864"/>
                    <a:pt x="948" y="1406"/>
                    <a:pt x="1222" y="1131"/>
                  </a:cubicBezTo>
                  <a:cubicBezTo>
                    <a:pt x="1467" y="825"/>
                    <a:pt x="1803" y="672"/>
                    <a:pt x="2200" y="672"/>
                  </a:cubicBezTo>
                  <a:close/>
                  <a:moveTo>
                    <a:pt x="2200" y="0"/>
                  </a:moveTo>
                  <a:cubicBezTo>
                    <a:pt x="1620" y="0"/>
                    <a:pt x="1131" y="184"/>
                    <a:pt x="734" y="520"/>
                  </a:cubicBezTo>
                  <a:cubicBezTo>
                    <a:pt x="245" y="947"/>
                    <a:pt x="1" y="1589"/>
                    <a:pt x="1" y="2475"/>
                  </a:cubicBezTo>
                  <a:cubicBezTo>
                    <a:pt x="1" y="3300"/>
                    <a:pt x="184" y="3911"/>
                    <a:pt x="612" y="4338"/>
                  </a:cubicBezTo>
                  <a:cubicBezTo>
                    <a:pt x="1009" y="4766"/>
                    <a:pt x="1559" y="4980"/>
                    <a:pt x="2200" y="4980"/>
                  </a:cubicBezTo>
                  <a:cubicBezTo>
                    <a:pt x="2628" y="4980"/>
                    <a:pt x="3025" y="4858"/>
                    <a:pt x="3361" y="4674"/>
                  </a:cubicBezTo>
                  <a:cubicBezTo>
                    <a:pt x="3727" y="4491"/>
                    <a:pt x="3972" y="4216"/>
                    <a:pt x="4155" y="3850"/>
                  </a:cubicBezTo>
                  <a:cubicBezTo>
                    <a:pt x="4338" y="3513"/>
                    <a:pt x="4430" y="3025"/>
                    <a:pt x="4430" y="2414"/>
                  </a:cubicBezTo>
                  <a:cubicBezTo>
                    <a:pt x="4430" y="1650"/>
                    <a:pt x="4247" y="1070"/>
                    <a:pt x="3819" y="642"/>
                  </a:cubicBezTo>
                  <a:cubicBezTo>
                    <a:pt x="3391" y="214"/>
                    <a:pt x="2872" y="0"/>
                    <a:pt x="2200"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63" name="Google Shape;263;p25"/>
            <p:cNvSpPr/>
            <p:nvPr/>
          </p:nvSpPr>
          <p:spPr>
            <a:xfrm>
              <a:off x="5482525" y="2777300"/>
              <a:ext cx="97000" cy="121450"/>
            </a:xfrm>
            <a:custGeom>
              <a:rect b="b" l="l" r="r" t="t"/>
              <a:pathLst>
                <a:path extrusionOk="0" h="4858" w="3880">
                  <a:moveTo>
                    <a:pt x="2230" y="0"/>
                  </a:moveTo>
                  <a:cubicBezTo>
                    <a:pt x="1589" y="0"/>
                    <a:pt x="1069" y="245"/>
                    <a:pt x="733" y="795"/>
                  </a:cubicBezTo>
                  <a:lnTo>
                    <a:pt x="733" y="123"/>
                  </a:lnTo>
                  <a:lnTo>
                    <a:pt x="0" y="123"/>
                  </a:lnTo>
                  <a:lnTo>
                    <a:pt x="0" y="4858"/>
                  </a:lnTo>
                  <a:lnTo>
                    <a:pt x="825" y="4858"/>
                  </a:lnTo>
                  <a:lnTo>
                    <a:pt x="825" y="2261"/>
                  </a:lnTo>
                  <a:cubicBezTo>
                    <a:pt x="825" y="1650"/>
                    <a:pt x="947" y="1253"/>
                    <a:pt x="1191" y="1009"/>
                  </a:cubicBezTo>
                  <a:cubicBezTo>
                    <a:pt x="1436" y="795"/>
                    <a:pt x="1741" y="703"/>
                    <a:pt x="2077" y="703"/>
                  </a:cubicBezTo>
                  <a:cubicBezTo>
                    <a:pt x="2291" y="703"/>
                    <a:pt x="2474" y="734"/>
                    <a:pt x="2627" y="825"/>
                  </a:cubicBezTo>
                  <a:cubicBezTo>
                    <a:pt x="2811" y="947"/>
                    <a:pt x="2902" y="1070"/>
                    <a:pt x="2963" y="1222"/>
                  </a:cubicBezTo>
                  <a:cubicBezTo>
                    <a:pt x="3024" y="1406"/>
                    <a:pt x="3055" y="1650"/>
                    <a:pt x="3055" y="1956"/>
                  </a:cubicBezTo>
                  <a:lnTo>
                    <a:pt x="3055" y="4858"/>
                  </a:lnTo>
                  <a:lnTo>
                    <a:pt x="3880" y="4858"/>
                  </a:lnTo>
                  <a:lnTo>
                    <a:pt x="3880" y="1925"/>
                  </a:lnTo>
                  <a:cubicBezTo>
                    <a:pt x="3880" y="1558"/>
                    <a:pt x="3849" y="1314"/>
                    <a:pt x="3819" y="1161"/>
                  </a:cubicBezTo>
                  <a:cubicBezTo>
                    <a:pt x="3788" y="917"/>
                    <a:pt x="3696" y="734"/>
                    <a:pt x="3574" y="550"/>
                  </a:cubicBezTo>
                  <a:cubicBezTo>
                    <a:pt x="3452" y="398"/>
                    <a:pt x="3269" y="245"/>
                    <a:pt x="3024" y="153"/>
                  </a:cubicBezTo>
                  <a:cubicBezTo>
                    <a:pt x="2780" y="62"/>
                    <a:pt x="2536" y="0"/>
                    <a:pt x="2230"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64" name="Google Shape;264;p25"/>
            <p:cNvSpPr/>
            <p:nvPr/>
          </p:nvSpPr>
          <p:spPr>
            <a:xfrm>
              <a:off x="5600900" y="2809375"/>
              <a:ext cx="90125" cy="136725"/>
            </a:xfrm>
            <a:custGeom>
              <a:rect b="b" l="l" r="r" t="t"/>
              <a:pathLst>
                <a:path extrusionOk="0" h="5469" w="3605">
                  <a:moveTo>
                    <a:pt x="1894" y="0"/>
                  </a:moveTo>
                  <a:cubicBezTo>
                    <a:pt x="1375" y="0"/>
                    <a:pt x="947" y="123"/>
                    <a:pt x="642" y="398"/>
                  </a:cubicBezTo>
                  <a:cubicBezTo>
                    <a:pt x="336" y="673"/>
                    <a:pt x="183" y="1070"/>
                    <a:pt x="122" y="1589"/>
                  </a:cubicBezTo>
                  <a:lnTo>
                    <a:pt x="825" y="1650"/>
                  </a:lnTo>
                  <a:cubicBezTo>
                    <a:pt x="825" y="1314"/>
                    <a:pt x="917" y="1039"/>
                    <a:pt x="1100" y="856"/>
                  </a:cubicBezTo>
                  <a:cubicBezTo>
                    <a:pt x="1283" y="642"/>
                    <a:pt x="1558" y="550"/>
                    <a:pt x="1894" y="550"/>
                  </a:cubicBezTo>
                  <a:cubicBezTo>
                    <a:pt x="2200" y="550"/>
                    <a:pt x="2444" y="642"/>
                    <a:pt x="2627" y="825"/>
                  </a:cubicBezTo>
                  <a:cubicBezTo>
                    <a:pt x="2811" y="1009"/>
                    <a:pt x="2902" y="1222"/>
                    <a:pt x="2902" y="1497"/>
                  </a:cubicBezTo>
                  <a:cubicBezTo>
                    <a:pt x="2902" y="1742"/>
                    <a:pt x="2811" y="2017"/>
                    <a:pt x="2597" y="2322"/>
                  </a:cubicBezTo>
                  <a:cubicBezTo>
                    <a:pt x="2383" y="2597"/>
                    <a:pt x="1986" y="2964"/>
                    <a:pt x="1405" y="3452"/>
                  </a:cubicBezTo>
                  <a:cubicBezTo>
                    <a:pt x="1008" y="3788"/>
                    <a:pt x="733" y="4063"/>
                    <a:pt x="519" y="4277"/>
                  </a:cubicBezTo>
                  <a:cubicBezTo>
                    <a:pt x="306" y="4522"/>
                    <a:pt x="153" y="4766"/>
                    <a:pt x="61" y="5010"/>
                  </a:cubicBezTo>
                  <a:cubicBezTo>
                    <a:pt x="0" y="5163"/>
                    <a:pt x="0" y="5316"/>
                    <a:pt x="0" y="5469"/>
                  </a:cubicBezTo>
                  <a:lnTo>
                    <a:pt x="3605" y="5469"/>
                  </a:lnTo>
                  <a:lnTo>
                    <a:pt x="3605" y="4827"/>
                  </a:lnTo>
                  <a:lnTo>
                    <a:pt x="917" y="4827"/>
                  </a:lnTo>
                  <a:cubicBezTo>
                    <a:pt x="1008" y="4705"/>
                    <a:pt x="1100" y="4583"/>
                    <a:pt x="1191" y="4461"/>
                  </a:cubicBezTo>
                  <a:cubicBezTo>
                    <a:pt x="1314" y="4338"/>
                    <a:pt x="1589" y="4124"/>
                    <a:pt x="1986" y="3788"/>
                  </a:cubicBezTo>
                  <a:cubicBezTo>
                    <a:pt x="2474" y="3391"/>
                    <a:pt x="2811" y="3055"/>
                    <a:pt x="3024" y="2841"/>
                  </a:cubicBezTo>
                  <a:cubicBezTo>
                    <a:pt x="3238" y="2597"/>
                    <a:pt x="3391" y="2383"/>
                    <a:pt x="3452" y="2169"/>
                  </a:cubicBezTo>
                  <a:cubicBezTo>
                    <a:pt x="3544" y="1956"/>
                    <a:pt x="3605" y="1742"/>
                    <a:pt x="3605" y="1528"/>
                  </a:cubicBezTo>
                  <a:cubicBezTo>
                    <a:pt x="3605" y="1070"/>
                    <a:pt x="3452" y="734"/>
                    <a:pt x="3147" y="428"/>
                  </a:cubicBezTo>
                  <a:cubicBezTo>
                    <a:pt x="2841" y="153"/>
                    <a:pt x="2413" y="0"/>
                    <a:pt x="1894"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65" name="Google Shape;265;p25"/>
            <p:cNvSpPr/>
            <p:nvPr/>
          </p:nvSpPr>
          <p:spPr>
            <a:xfrm>
              <a:off x="5970525" y="2645950"/>
              <a:ext cx="1336525" cy="381875"/>
            </a:xfrm>
            <a:custGeom>
              <a:rect b="b" l="l" r="r" t="t"/>
              <a:pathLst>
                <a:path extrusionOk="0" h="15275" w="53461">
                  <a:moveTo>
                    <a:pt x="2292" y="0"/>
                  </a:moveTo>
                  <a:cubicBezTo>
                    <a:pt x="2139" y="0"/>
                    <a:pt x="1986" y="0"/>
                    <a:pt x="1864" y="31"/>
                  </a:cubicBezTo>
                  <a:cubicBezTo>
                    <a:pt x="1711" y="61"/>
                    <a:pt x="1558" y="122"/>
                    <a:pt x="1436" y="153"/>
                  </a:cubicBezTo>
                  <a:cubicBezTo>
                    <a:pt x="1284" y="214"/>
                    <a:pt x="1161" y="306"/>
                    <a:pt x="1039" y="367"/>
                  </a:cubicBezTo>
                  <a:cubicBezTo>
                    <a:pt x="886" y="458"/>
                    <a:pt x="795" y="550"/>
                    <a:pt x="673" y="672"/>
                  </a:cubicBezTo>
                  <a:cubicBezTo>
                    <a:pt x="581" y="764"/>
                    <a:pt x="489" y="886"/>
                    <a:pt x="398" y="1008"/>
                  </a:cubicBezTo>
                  <a:cubicBezTo>
                    <a:pt x="306" y="1130"/>
                    <a:pt x="245" y="1253"/>
                    <a:pt x="184" y="1405"/>
                  </a:cubicBezTo>
                  <a:cubicBezTo>
                    <a:pt x="123" y="1558"/>
                    <a:pt x="92" y="1680"/>
                    <a:pt x="62" y="1833"/>
                  </a:cubicBezTo>
                  <a:cubicBezTo>
                    <a:pt x="31" y="1986"/>
                    <a:pt x="1" y="2139"/>
                    <a:pt x="1" y="2291"/>
                  </a:cubicBezTo>
                  <a:lnTo>
                    <a:pt x="1" y="12983"/>
                  </a:lnTo>
                  <a:cubicBezTo>
                    <a:pt x="1" y="13136"/>
                    <a:pt x="31" y="13289"/>
                    <a:pt x="62" y="13411"/>
                  </a:cubicBezTo>
                  <a:cubicBezTo>
                    <a:pt x="92" y="13564"/>
                    <a:pt x="123" y="13716"/>
                    <a:pt x="184" y="13839"/>
                  </a:cubicBezTo>
                  <a:cubicBezTo>
                    <a:pt x="245" y="13991"/>
                    <a:pt x="306" y="14113"/>
                    <a:pt x="398" y="14236"/>
                  </a:cubicBezTo>
                  <a:cubicBezTo>
                    <a:pt x="489" y="14388"/>
                    <a:pt x="581" y="14480"/>
                    <a:pt x="673" y="14602"/>
                  </a:cubicBezTo>
                  <a:cubicBezTo>
                    <a:pt x="795" y="14694"/>
                    <a:pt x="886" y="14786"/>
                    <a:pt x="1039" y="14877"/>
                  </a:cubicBezTo>
                  <a:cubicBezTo>
                    <a:pt x="1161" y="14969"/>
                    <a:pt x="1284" y="15030"/>
                    <a:pt x="1436" y="15091"/>
                  </a:cubicBezTo>
                  <a:cubicBezTo>
                    <a:pt x="1558" y="15152"/>
                    <a:pt x="1711" y="15183"/>
                    <a:pt x="1864" y="15213"/>
                  </a:cubicBezTo>
                  <a:cubicBezTo>
                    <a:pt x="1986" y="15244"/>
                    <a:pt x="2139" y="15274"/>
                    <a:pt x="2292" y="15274"/>
                  </a:cubicBezTo>
                  <a:lnTo>
                    <a:pt x="51169" y="15274"/>
                  </a:lnTo>
                  <a:cubicBezTo>
                    <a:pt x="51322" y="15274"/>
                    <a:pt x="51475" y="15244"/>
                    <a:pt x="51627" y="15213"/>
                  </a:cubicBezTo>
                  <a:cubicBezTo>
                    <a:pt x="51780" y="15183"/>
                    <a:pt x="51902" y="15152"/>
                    <a:pt x="52055" y="15091"/>
                  </a:cubicBezTo>
                  <a:cubicBezTo>
                    <a:pt x="52208" y="15030"/>
                    <a:pt x="52330" y="14969"/>
                    <a:pt x="52452" y="14877"/>
                  </a:cubicBezTo>
                  <a:cubicBezTo>
                    <a:pt x="52574" y="14786"/>
                    <a:pt x="52697" y="14694"/>
                    <a:pt x="52788" y="14602"/>
                  </a:cubicBezTo>
                  <a:cubicBezTo>
                    <a:pt x="52910" y="14480"/>
                    <a:pt x="53002" y="14388"/>
                    <a:pt x="53094" y="14236"/>
                  </a:cubicBezTo>
                  <a:cubicBezTo>
                    <a:pt x="53155" y="14113"/>
                    <a:pt x="53246" y="13991"/>
                    <a:pt x="53308" y="13839"/>
                  </a:cubicBezTo>
                  <a:cubicBezTo>
                    <a:pt x="53338" y="13716"/>
                    <a:pt x="53399" y="13564"/>
                    <a:pt x="53430" y="13411"/>
                  </a:cubicBezTo>
                  <a:cubicBezTo>
                    <a:pt x="53460" y="13289"/>
                    <a:pt x="53460" y="13136"/>
                    <a:pt x="53460" y="12983"/>
                  </a:cubicBezTo>
                  <a:lnTo>
                    <a:pt x="53460" y="2291"/>
                  </a:lnTo>
                  <a:cubicBezTo>
                    <a:pt x="53460" y="2139"/>
                    <a:pt x="53460" y="1986"/>
                    <a:pt x="53430" y="1833"/>
                  </a:cubicBezTo>
                  <a:cubicBezTo>
                    <a:pt x="53399" y="1680"/>
                    <a:pt x="53338" y="1558"/>
                    <a:pt x="53308" y="1405"/>
                  </a:cubicBezTo>
                  <a:cubicBezTo>
                    <a:pt x="53246" y="1253"/>
                    <a:pt x="53155" y="1130"/>
                    <a:pt x="53094" y="1008"/>
                  </a:cubicBezTo>
                  <a:cubicBezTo>
                    <a:pt x="53002" y="886"/>
                    <a:pt x="52910" y="764"/>
                    <a:pt x="52788" y="672"/>
                  </a:cubicBezTo>
                  <a:cubicBezTo>
                    <a:pt x="52697" y="550"/>
                    <a:pt x="52574" y="458"/>
                    <a:pt x="52452" y="367"/>
                  </a:cubicBezTo>
                  <a:cubicBezTo>
                    <a:pt x="52330" y="306"/>
                    <a:pt x="52208" y="214"/>
                    <a:pt x="52055" y="153"/>
                  </a:cubicBezTo>
                  <a:cubicBezTo>
                    <a:pt x="51902" y="122"/>
                    <a:pt x="51780" y="61"/>
                    <a:pt x="51627" y="31"/>
                  </a:cubicBezTo>
                  <a:cubicBezTo>
                    <a:pt x="51475" y="0"/>
                    <a:pt x="51322" y="0"/>
                    <a:pt x="51169" y="0"/>
                  </a:cubicBezTo>
                  <a:close/>
                </a:path>
              </a:pathLst>
            </a:custGeom>
            <a:solidFill>
              <a:srgbClr val="F5F5F5"/>
            </a:solidFill>
            <a:ln cap="flat" cmpd="sng" w="9175">
              <a:solidFill>
                <a:srgbClr val="666666"/>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66" name="Google Shape;266;p25"/>
            <p:cNvSpPr/>
            <p:nvPr/>
          </p:nvSpPr>
          <p:spPr>
            <a:xfrm>
              <a:off x="6027800" y="2741400"/>
              <a:ext cx="156600" cy="169575"/>
            </a:xfrm>
            <a:custGeom>
              <a:rect b="b" l="l" r="r" t="t"/>
              <a:pathLst>
                <a:path extrusionOk="0" h="6783" w="6264">
                  <a:moveTo>
                    <a:pt x="3117" y="734"/>
                  </a:moveTo>
                  <a:cubicBezTo>
                    <a:pt x="3575" y="734"/>
                    <a:pt x="3941" y="856"/>
                    <a:pt x="4308" y="1070"/>
                  </a:cubicBezTo>
                  <a:cubicBezTo>
                    <a:pt x="4644" y="1284"/>
                    <a:pt x="4919" y="1589"/>
                    <a:pt x="5102" y="2017"/>
                  </a:cubicBezTo>
                  <a:cubicBezTo>
                    <a:pt x="5286" y="2414"/>
                    <a:pt x="5377" y="2872"/>
                    <a:pt x="5377" y="3392"/>
                  </a:cubicBezTo>
                  <a:cubicBezTo>
                    <a:pt x="5377" y="4247"/>
                    <a:pt x="5163" y="4888"/>
                    <a:pt x="4736" y="5347"/>
                  </a:cubicBezTo>
                  <a:cubicBezTo>
                    <a:pt x="4308" y="5805"/>
                    <a:pt x="3758" y="6049"/>
                    <a:pt x="3117" y="6049"/>
                  </a:cubicBezTo>
                  <a:cubicBezTo>
                    <a:pt x="2475" y="6049"/>
                    <a:pt x="1956" y="5835"/>
                    <a:pt x="1528" y="5377"/>
                  </a:cubicBezTo>
                  <a:cubicBezTo>
                    <a:pt x="1100" y="4919"/>
                    <a:pt x="887" y="4277"/>
                    <a:pt x="887" y="3483"/>
                  </a:cubicBezTo>
                  <a:cubicBezTo>
                    <a:pt x="887" y="2506"/>
                    <a:pt x="1100" y="1803"/>
                    <a:pt x="1528" y="1375"/>
                  </a:cubicBezTo>
                  <a:cubicBezTo>
                    <a:pt x="1986" y="948"/>
                    <a:pt x="2506" y="734"/>
                    <a:pt x="3117" y="734"/>
                  </a:cubicBezTo>
                  <a:close/>
                  <a:moveTo>
                    <a:pt x="3117" y="1"/>
                  </a:moveTo>
                  <a:cubicBezTo>
                    <a:pt x="2200" y="1"/>
                    <a:pt x="1436" y="306"/>
                    <a:pt x="856" y="917"/>
                  </a:cubicBezTo>
                  <a:cubicBezTo>
                    <a:pt x="276" y="1528"/>
                    <a:pt x="1" y="2383"/>
                    <a:pt x="1" y="3483"/>
                  </a:cubicBezTo>
                  <a:cubicBezTo>
                    <a:pt x="1" y="4064"/>
                    <a:pt x="123" y="4613"/>
                    <a:pt x="367" y="5133"/>
                  </a:cubicBezTo>
                  <a:cubicBezTo>
                    <a:pt x="612" y="5652"/>
                    <a:pt x="978" y="6049"/>
                    <a:pt x="1467" y="6355"/>
                  </a:cubicBezTo>
                  <a:cubicBezTo>
                    <a:pt x="1956" y="6630"/>
                    <a:pt x="2506" y="6782"/>
                    <a:pt x="3117" y="6782"/>
                  </a:cubicBezTo>
                  <a:cubicBezTo>
                    <a:pt x="3697" y="6782"/>
                    <a:pt x="4216" y="6660"/>
                    <a:pt x="4705" y="6385"/>
                  </a:cubicBezTo>
                  <a:cubicBezTo>
                    <a:pt x="5194" y="6110"/>
                    <a:pt x="5591" y="5713"/>
                    <a:pt x="5866" y="5194"/>
                  </a:cubicBezTo>
                  <a:cubicBezTo>
                    <a:pt x="6110" y="4675"/>
                    <a:pt x="6263" y="4064"/>
                    <a:pt x="6263" y="3392"/>
                  </a:cubicBezTo>
                  <a:cubicBezTo>
                    <a:pt x="6263" y="2750"/>
                    <a:pt x="6141" y="2170"/>
                    <a:pt x="5866" y="1650"/>
                  </a:cubicBezTo>
                  <a:cubicBezTo>
                    <a:pt x="5622" y="1131"/>
                    <a:pt x="5255" y="734"/>
                    <a:pt x="4766" y="428"/>
                  </a:cubicBezTo>
                  <a:cubicBezTo>
                    <a:pt x="4277" y="153"/>
                    <a:pt x="3728" y="1"/>
                    <a:pt x="3117"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67" name="Google Shape;267;p25"/>
            <p:cNvSpPr/>
            <p:nvPr/>
          </p:nvSpPr>
          <p:spPr>
            <a:xfrm>
              <a:off x="6209575" y="2789525"/>
              <a:ext cx="96250" cy="121450"/>
            </a:xfrm>
            <a:custGeom>
              <a:rect b="b" l="l" r="r" t="t"/>
              <a:pathLst>
                <a:path extrusionOk="0" h="4858" w="3850">
                  <a:moveTo>
                    <a:pt x="0" y="0"/>
                  </a:moveTo>
                  <a:lnTo>
                    <a:pt x="0" y="2933"/>
                  </a:lnTo>
                  <a:cubicBezTo>
                    <a:pt x="0" y="3299"/>
                    <a:pt x="0" y="3544"/>
                    <a:pt x="31" y="3697"/>
                  </a:cubicBezTo>
                  <a:cubicBezTo>
                    <a:pt x="92" y="3941"/>
                    <a:pt x="153" y="4124"/>
                    <a:pt x="275" y="4308"/>
                  </a:cubicBezTo>
                  <a:cubicBezTo>
                    <a:pt x="397" y="4460"/>
                    <a:pt x="581" y="4582"/>
                    <a:pt x="825" y="4705"/>
                  </a:cubicBezTo>
                  <a:cubicBezTo>
                    <a:pt x="1069" y="4796"/>
                    <a:pt x="1344" y="4857"/>
                    <a:pt x="1619" y="4857"/>
                  </a:cubicBezTo>
                  <a:cubicBezTo>
                    <a:pt x="2261" y="4857"/>
                    <a:pt x="2750" y="4582"/>
                    <a:pt x="3116" y="4063"/>
                  </a:cubicBezTo>
                  <a:lnTo>
                    <a:pt x="3116" y="4735"/>
                  </a:lnTo>
                  <a:lnTo>
                    <a:pt x="3849" y="4735"/>
                  </a:lnTo>
                  <a:lnTo>
                    <a:pt x="3849" y="0"/>
                  </a:lnTo>
                  <a:lnTo>
                    <a:pt x="3024" y="0"/>
                  </a:lnTo>
                  <a:lnTo>
                    <a:pt x="3024" y="2536"/>
                  </a:lnTo>
                  <a:cubicBezTo>
                    <a:pt x="3024" y="2963"/>
                    <a:pt x="2994" y="3269"/>
                    <a:pt x="2902" y="3483"/>
                  </a:cubicBezTo>
                  <a:cubicBezTo>
                    <a:pt x="2811" y="3697"/>
                    <a:pt x="2658" y="3849"/>
                    <a:pt x="2444" y="3971"/>
                  </a:cubicBezTo>
                  <a:cubicBezTo>
                    <a:pt x="2230" y="4094"/>
                    <a:pt x="2016" y="4155"/>
                    <a:pt x="1772" y="4155"/>
                  </a:cubicBezTo>
                  <a:cubicBezTo>
                    <a:pt x="1528" y="4155"/>
                    <a:pt x="1344" y="4094"/>
                    <a:pt x="1161" y="3971"/>
                  </a:cubicBezTo>
                  <a:cubicBezTo>
                    <a:pt x="1008" y="3880"/>
                    <a:pt x="886" y="3697"/>
                    <a:pt x="856" y="3483"/>
                  </a:cubicBezTo>
                  <a:cubicBezTo>
                    <a:pt x="794" y="3330"/>
                    <a:pt x="794" y="3055"/>
                    <a:pt x="794" y="2627"/>
                  </a:cubicBezTo>
                  <a:lnTo>
                    <a:pt x="794"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68" name="Google Shape;268;p25"/>
            <p:cNvSpPr/>
            <p:nvPr/>
          </p:nvSpPr>
          <p:spPr>
            <a:xfrm>
              <a:off x="6325650" y="2748275"/>
              <a:ext cx="58075" cy="161925"/>
            </a:xfrm>
            <a:custGeom>
              <a:rect b="b" l="l" r="r" t="t"/>
              <a:pathLst>
                <a:path extrusionOk="0" h="6477" w="2323">
                  <a:moveTo>
                    <a:pt x="1406" y="1"/>
                  </a:moveTo>
                  <a:lnTo>
                    <a:pt x="611" y="459"/>
                  </a:lnTo>
                  <a:lnTo>
                    <a:pt x="611" y="1650"/>
                  </a:lnTo>
                  <a:lnTo>
                    <a:pt x="1" y="1650"/>
                  </a:lnTo>
                  <a:lnTo>
                    <a:pt x="1" y="2261"/>
                  </a:lnTo>
                  <a:lnTo>
                    <a:pt x="611" y="2261"/>
                  </a:lnTo>
                  <a:lnTo>
                    <a:pt x="611" y="5011"/>
                  </a:lnTo>
                  <a:cubicBezTo>
                    <a:pt x="611" y="5499"/>
                    <a:pt x="642" y="5805"/>
                    <a:pt x="703" y="5958"/>
                  </a:cubicBezTo>
                  <a:cubicBezTo>
                    <a:pt x="764" y="6110"/>
                    <a:pt x="886" y="6232"/>
                    <a:pt x="1039" y="6324"/>
                  </a:cubicBezTo>
                  <a:cubicBezTo>
                    <a:pt x="1192" y="6416"/>
                    <a:pt x="1436" y="6477"/>
                    <a:pt x="1711" y="6477"/>
                  </a:cubicBezTo>
                  <a:cubicBezTo>
                    <a:pt x="1895" y="6477"/>
                    <a:pt x="2108" y="6446"/>
                    <a:pt x="2322" y="6385"/>
                  </a:cubicBezTo>
                  <a:lnTo>
                    <a:pt x="2231" y="5683"/>
                  </a:lnTo>
                  <a:cubicBezTo>
                    <a:pt x="2078" y="5713"/>
                    <a:pt x="1956" y="5713"/>
                    <a:pt x="1864" y="5713"/>
                  </a:cubicBezTo>
                  <a:cubicBezTo>
                    <a:pt x="1742" y="5713"/>
                    <a:pt x="1650" y="5683"/>
                    <a:pt x="1589" y="5652"/>
                  </a:cubicBezTo>
                  <a:cubicBezTo>
                    <a:pt x="1528" y="5621"/>
                    <a:pt x="1467" y="5560"/>
                    <a:pt x="1436" y="5499"/>
                  </a:cubicBezTo>
                  <a:cubicBezTo>
                    <a:pt x="1406" y="5438"/>
                    <a:pt x="1406" y="5285"/>
                    <a:pt x="1406" y="5041"/>
                  </a:cubicBezTo>
                  <a:lnTo>
                    <a:pt x="1406" y="2261"/>
                  </a:lnTo>
                  <a:lnTo>
                    <a:pt x="2231" y="2261"/>
                  </a:lnTo>
                  <a:lnTo>
                    <a:pt x="2231" y="1650"/>
                  </a:lnTo>
                  <a:lnTo>
                    <a:pt x="1406" y="1650"/>
                  </a:lnTo>
                  <a:lnTo>
                    <a:pt x="1406"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69" name="Google Shape;269;p25"/>
            <p:cNvSpPr/>
            <p:nvPr/>
          </p:nvSpPr>
          <p:spPr>
            <a:xfrm>
              <a:off x="6400500" y="2786475"/>
              <a:ext cx="103875" cy="167275"/>
            </a:xfrm>
            <a:custGeom>
              <a:rect b="b" l="l" r="r" t="t"/>
              <a:pathLst>
                <a:path extrusionOk="0" h="6691" w="4155">
                  <a:moveTo>
                    <a:pt x="2047" y="642"/>
                  </a:moveTo>
                  <a:cubicBezTo>
                    <a:pt x="2383" y="642"/>
                    <a:pt x="2689" y="794"/>
                    <a:pt x="2933" y="1100"/>
                  </a:cubicBezTo>
                  <a:cubicBezTo>
                    <a:pt x="3177" y="1405"/>
                    <a:pt x="3300" y="1863"/>
                    <a:pt x="3300" y="2444"/>
                  </a:cubicBezTo>
                  <a:cubicBezTo>
                    <a:pt x="3300" y="3085"/>
                    <a:pt x="3177" y="3574"/>
                    <a:pt x="2933" y="3849"/>
                  </a:cubicBezTo>
                  <a:cubicBezTo>
                    <a:pt x="2689" y="4155"/>
                    <a:pt x="2383" y="4307"/>
                    <a:pt x="2016" y="4307"/>
                  </a:cubicBezTo>
                  <a:cubicBezTo>
                    <a:pt x="1650" y="4307"/>
                    <a:pt x="1344" y="4185"/>
                    <a:pt x="1100" y="3880"/>
                  </a:cubicBezTo>
                  <a:cubicBezTo>
                    <a:pt x="856" y="3574"/>
                    <a:pt x="733" y="3146"/>
                    <a:pt x="733" y="2536"/>
                  </a:cubicBezTo>
                  <a:cubicBezTo>
                    <a:pt x="733" y="1925"/>
                    <a:pt x="886" y="1436"/>
                    <a:pt x="1131" y="1130"/>
                  </a:cubicBezTo>
                  <a:cubicBezTo>
                    <a:pt x="1406" y="794"/>
                    <a:pt x="1711" y="642"/>
                    <a:pt x="2047" y="642"/>
                  </a:cubicBezTo>
                  <a:close/>
                  <a:moveTo>
                    <a:pt x="2108" y="0"/>
                  </a:moveTo>
                  <a:cubicBezTo>
                    <a:pt x="1803" y="0"/>
                    <a:pt x="1558" y="61"/>
                    <a:pt x="1344" y="183"/>
                  </a:cubicBezTo>
                  <a:cubicBezTo>
                    <a:pt x="1100" y="305"/>
                    <a:pt x="917" y="489"/>
                    <a:pt x="733" y="733"/>
                  </a:cubicBezTo>
                  <a:lnTo>
                    <a:pt x="733" y="122"/>
                  </a:lnTo>
                  <a:lnTo>
                    <a:pt x="0" y="122"/>
                  </a:lnTo>
                  <a:lnTo>
                    <a:pt x="0" y="6690"/>
                  </a:lnTo>
                  <a:lnTo>
                    <a:pt x="825" y="6690"/>
                  </a:lnTo>
                  <a:lnTo>
                    <a:pt x="825" y="4368"/>
                  </a:lnTo>
                  <a:cubicBezTo>
                    <a:pt x="947" y="4552"/>
                    <a:pt x="1131" y="4704"/>
                    <a:pt x="1344" y="4827"/>
                  </a:cubicBezTo>
                  <a:cubicBezTo>
                    <a:pt x="1558" y="4918"/>
                    <a:pt x="1803" y="4979"/>
                    <a:pt x="2078" y="4979"/>
                  </a:cubicBezTo>
                  <a:cubicBezTo>
                    <a:pt x="2444" y="4979"/>
                    <a:pt x="2780" y="4888"/>
                    <a:pt x="3116" y="4674"/>
                  </a:cubicBezTo>
                  <a:cubicBezTo>
                    <a:pt x="3452" y="4460"/>
                    <a:pt x="3697" y="4155"/>
                    <a:pt x="3880" y="3788"/>
                  </a:cubicBezTo>
                  <a:cubicBezTo>
                    <a:pt x="4063" y="3391"/>
                    <a:pt x="4155" y="2933"/>
                    <a:pt x="4155" y="2474"/>
                  </a:cubicBezTo>
                  <a:cubicBezTo>
                    <a:pt x="4155" y="2016"/>
                    <a:pt x="4063" y="1589"/>
                    <a:pt x="3910" y="1222"/>
                  </a:cubicBezTo>
                  <a:cubicBezTo>
                    <a:pt x="3727" y="825"/>
                    <a:pt x="3513" y="550"/>
                    <a:pt x="3208" y="336"/>
                  </a:cubicBezTo>
                  <a:cubicBezTo>
                    <a:pt x="2872" y="122"/>
                    <a:pt x="2536" y="0"/>
                    <a:pt x="2108"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70" name="Google Shape;270;p25"/>
            <p:cNvSpPr/>
            <p:nvPr/>
          </p:nvSpPr>
          <p:spPr>
            <a:xfrm>
              <a:off x="6528025" y="2789525"/>
              <a:ext cx="96250" cy="121450"/>
            </a:xfrm>
            <a:custGeom>
              <a:rect b="b" l="l" r="r" t="t"/>
              <a:pathLst>
                <a:path extrusionOk="0" h="4858" w="3850">
                  <a:moveTo>
                    <a:pt x="1" y="0"/>
                  </a:moveTo>
                  <a:lnTo>
                    <a:pt x="1" y="2933"/>
                  </a:lnTo>
                  <a:cubicBezTo>
                    <a:pt x="1" y="3299"/>
                    <a:pt x="1" y="3544"/>
                    <a:pt x="31" y="3697"/>
                  </a:cubicBezTo>
                  <a:cubicBezTo>
                    <a:pt x="93" y="3941"/>
                    <a:pt x="154" y="4124"/>
                    <a:pt x="276" y="4308"/>
                  </a:cubicBezTo>
                  <a:cubicBezTo>
                    <a:pt x="398" y="4460"/>
                    <a:pt x="581" y="4582"/>
                    <a:pt x="826" y="4705"/>
                  </a:cubicBezTo>
                  <a:cubicBezTo>
                    <a:pt x="1070" y="4796"/>
                    <a:pt x="1345" y="4857"/>
                    <a:pt x="1620" y="4857"/>
                  </a:cubicBezTo>
                  <a:cubicBezTo>
                    <a:pt x="2261" y="4857"/>
                    <a:pt x="2750" y="4582"/>
                    <a:pt x="3117" y="4063"/>
                  </a:cubicBezTo>
                  <a:lnTo>
                    <a:pt x="3117" y="4735"/>
                  </a:lnTo>
                  <a:lnTo>
                    <a:pt x="3850" y="4735"/>
                  </a:lnTo>
                  <a:lnTo>
                    <a:pt x="3850" y="0"/>
                  </a:lnTo>
                  <a:lnTo>
                    <a:pt x="3025" y="0"/>
                  </a:lnTo>
                  <a:lnTo>
                    <a:pt x="3025" y="2536"/>
                  </a:lnTo>
                  <a:cubicBezTo>
                    <a:pt x="3025" y="2963"/>
                    <a:pt x="2995" y="3269"/>
                    <a:pt x="2903" y="3483"/>
                  </a:cubicBezTo>
                  <a:cubicBezTo>
                    <a:pt x="2811" y="3697"/>
                    <a:pt x="2659" y="3849"/>
                    <a:pt x="2445" y="3971"/>
                  </a:cubicBezTo>
                  <a:cubicBezTo>
                    <a:pt x="2231" y="4094"/>
                    <a:pt x="2017" y="4155"/>
                    <a:pt x="1773" y="4155"/>
                  </a:cubicBezTo>
                  <a:cubicBezTo>
                    <a:pt x="1528" y="4155"/>
                    <a:pt x="1345" y="4094"/>
                    <a:pt x="1162" y="3971"/>
                  </a:cubicBezTo>
                  <a:cubicBezTo>
                    <a:pt x="1009" y="3880"/>
                    <a:pt x="887" y="3697"/>
                    <a:pt x="856" y="3483"/>
                  </a:cubicBezTo>
                  <a:cubicBezTo>
                    <a:pt x="795" y="3330"/>
                    <a:pt x="795" y="3055"/>
                    <a:pt x="795" y="2627"/>
                  </a:cubicBezTo>
                  <a:lnTo>
                    <a:pt x="795"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71" name="Google Shape;271;p25"/>
            <p:cNvSpPr/>
            <p:nvPr/>
          </p:nvSpPr>
          <p:spPr>
            <a:xfrm>
              <a:off x="6644125" y="2748275"/>
              <a:ext cx="58825" cy="161925"/>
            </a:xfrm>
            <a:custGeom>
              <a:rect b="b" l="l" r="r" t="t"/>
              <a:pathLst>
                <a:path extrusionOk="0" h="6477" w="2353">
                  <a:moveTo>
                    <a:pt x="1405" y="1"/>
                  </a:moveTo>
                  <a:lnTo>
                    <a:pt x="611" y="459"/>
                  </a:lnTo>
                  <a:lnTo>
                    <a:pt x="611" y="1650"/>
                  </a:lnTo>
                  <a:lnTo>
                    <a:pt x="0" y="1650"/>
                  </a:lnTo>
                  <a:lnTo>
                    <a:pt x="0" y="2261"/>
                  </a:lnTo>
                  <a:lnTo>
                    <a:pt x="611" y="2261"/>
                  </a:lnTo>
                  <a:lnTo>
                    <a:pt x="611" y="5011"/>
                  </a:lnTo>
                  <a:cubicBezTo>
                    <a:pt x="611" y="5499"/>
                    <a:pt x="642" y="5805"/>
                    <a:pt x="703" y="5958"/>
                  </a:cubicBezTo>
                  <a:cubicBezTo>
                    <a:pt x="764" y="6110"/>
                    <a:pt x="886" y="6232"/>
                    <a:pt x="1039" y="6324"/>
                  </a:cubicBezTo>
                  <a:cubicBezTo>
                    <a:pt x="1192" y="6416"/>
                    <a:pt x="1436" y="6477"/>
                    <a:pt x="1711" y="6477"/>
                  </a:cubicBezTo>
                  <a:cubicBezTo>
                    <a:pt x="1894" y="6477"/>
                    <a:pt x="2108" y="6446"/>
                    <a:pt x="2352" y="6385"/>
                  </a:cubicBezTo>
                  <a:lnTo>
                    <a:pt x="2230" y="5683"/>
                  </a:lnTo>
                  <a:cubicBezTo>
                    <a:pt x="2078" y="5713"/>
                    <a:pt x="1955" y="5713"/>
                    <a:pt x="1864" y="5713"/>
                  </a:cubicBezTo>
                  <a:cubicBezTo>
                    <a:pt x="1741" y="5713"/>
                    <a:pt x="1650" y="5683"/>
                    <a:pt x="1589" y="5652"/>
                  </a:cubicBezTo>
                  <a:cubicBezTo>
                    <a:pt x="1528" y="5621"/>
                    <a:pt x="1467" y="5560"/>
                    <a:pt x="1436" y="5499"/>
                  </a:cubicBezTo>
                  <a:cubicBezTo>
                    <a:pt x="1405" y="5438"/>
                    <a:pt x="1405" y="5285"/>
                    <a:pt x="1405" y="5041"/>
                  </a:cubicBezTo>
                  <a:lnTo>
                    <a:pt x="1405" y="2261"/>
                  </a:lnTo>
                  <a:lnTo>
                    <a:pt x="2230" y="2261"/>
                  </a:lnTo>
                  <a:lnTo>
                    <a:pt x="2230" y="1650"/>
                  </a:lnTo>
                  <a:lnTo>
                    <a:pt x="1405" y="1650"/>
                  </a:lnTo>
                  <a:lnTo>
                    <a:pt x="1405"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72" name="Google Shape;272;p25"/>
            <p:cNvSpPr/>
            <p:nvPr/>
          </p:nvSpPr>
          <p:spPr>
            <a:xfrm>
              <a:off x="6785400" y="2744450"/>
              <a:ext cx="135975" cy="163475"/>
            </a:xfrm>
            <a:custGeom>
              <a:rect b="b" l="l" r="r" t="t"/>
              <a:pathLst>
                <a:path extrusionOk="0" h="6539" w="5439">
                  <a:moveTo>
                    <a:pt x="2261" y="765"/>
                  </a:moveTo>
                  <a:cubicBezTo>
                    <a:pt x="2781" y="765"/>
                    <a:pt x="3147" y="826"/>
                    <a:pt x="3361" y="917"/>
                  </a:cubicBezTo>
                  <a:cubicBezTo>
                    <a:pt x="3697" y="1039"/>
                    <a:pt x="3972" y="1284"/>
                    <a:pt x="4186" y="1650"/>
                  </a:cubicBezTo>
                  <a:cubicBezTo>
                    <a:pt x="4430" y="2017"/>
                    <a:pt x="4522" y="2536"/>
                    <a:pt x="4522" y="3208"/>
                  </a:cubicBezTo>
                  <a:cubicBezTo>
                    <a:pt x="4522" y="3728"/>
                    <a:pt x="4461" y="4155"/>
                    <a:pt x="4369" y="4491"/>
                  </a:cubicBezTo>
                  <a:cubicBezTo>
                    <a:pt x="4247" y="4827"/>
                    <a:pt x="4094" y="5102"/>
                    <a:pt x="3880" y="5316"/>
                  </a:cubicBezTo>
                  <a:cubicBezTo>
                    <a:pt x="3728" y="5469"/>
                    <a:pt x="3544" y="5591"/>
                    <a:pt x="3300" y="5652"/>
                  </a:cubicBezTo>
                  <a:cubicBezTo>
                    <a:pt x="3056" y="5744"/>
                    <a:pt x="2720" y="5774"/>
                    <a:pt x="2261" y="5774"/>
                  </a:cubicBezTo>
                  <a:lnTo>
                    <a:pt x="887" y="5774"/>
                  </a:lnTo>
                  <a:lnTo>
                    <a:pt x="887" y="765"/>
                  </a:lnTo>
                  <a:close/>
                  <a:moveTo>
                    <a:pt x="1" y="1"/>
                  </a:moveTo>
                  <a:lnTo>
                    <a:pt x="1" y="6538"/>
                  </a:lnTo>
                  <a:lnTo>
                    <a:pt x="2353" y="6538"/>
                  </a:lnTo>
                  <a:cubicBezTo>
                    <a:pt x="2750" y="6538"/>
                    <a:pt x="3117" y="6508"/>
                    <a:pt x="3422" y="6447"/>
                  </a:cubicBezTo>
                  <a:cubicBezTo>
                    <a:pt x="3728" y="6355"/>
                    <a:pt x="4003" y="6263"/>
                    <a:pt x="4216" y="6111"/>
                  </a:cubicBezTo>
                  <a:cubicBezTo>
                    <a:pt x="4430" y="5958"/>
                    <a:pt x="4614" y="5774"/>
                    <a:pt x="4797" y="5530"/>
                  </a:cubicBezTo>
                  <a:cubicBezTo>
                    <a:pt x="4980" y="5255"/>
                    <a:pt x="5133" y="4950"/>
                    <a:pt x="5255" y="4553"/>
                  </a:cubicBezTo>
                  <a:cubicBezTo>
                    <a:pt x="5377" y="4186"/>
                    <a:pt x="5438" y="3728"/>
                    <a:pt x="5438" y="3239"/>
                  </a:cubicBezTo>
                  <a:cubicBezTo>
                    <a:pt x="5438" y="2659"/>
                    <a:pt x="5347" y="2139"/>
                    <a:pt x="5163" y="1681"/>
                  </a:cubicBezTo>
                  <a:cubicBezTo>
                    <a:pt x="5011" y="1223"/>
                    <a:pt x="4736" y="856"/>
                    <a:pt x="4400" y="551"/>
                  </a:cubicBezTo>
                  <a:cubicBezTo>
                    <a:pt x="4125" y="337"/>
                    <a:pt x="3819" y="184"/>
                    <a:pt x="3422" y="92"/>
                  </a:cubicBezTo>
                  <a:cubicBezTo>
                    <a:pt x="3178" y="31"/>
                    <a:pt x="2781" y="1"/>
                    <a:pt x="2261"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73" name="Google Shape;273;p25"/>
            <p:cNvSpPr/>
            <p:nvPr/>
          </p:nvSpPr>
          <p:spPr>
            <a:xfrm>
              <a:off x="6941975" y="2786475"/>
              <a:ext cx="109225" cy="124500"/>
            </a:xfrm>
            <a:custGeom>
              <a:rect b="b" l="l" r="r" t="t"/>
              <a:pathLst>
                <a:path extrusionOk="0" h="4980" w="4369">
                  <a:moveTo>
                    <a:pt x="3299" y="2474"/>
                  </a:moveTo>
                  <a:lnTo>
                    <a:pt x="3299" y="2780"/>
                  </a:lnTo>
                  <a:cubicBezTo>
                    <a:pt x="3299" y="3146"/>
                    <a:pt x="3238" y="3421"/>
                    <a:pt x="3147" y="3605"/>
                  </a:cubicBezTo>
                  <a:cubicBezTo>
                    <a:pt x="3055" y="3819"/>
                    <a:pt x="2872" y="4002"/>
                    <a:pt x="2627" y="4155"/>
                  </a:cubicBezTo>
                  <a:cubicBezTo>
                    <a:pt x="2383" y="4277"/>
                    <a:pt x="2108" y="4338"/>
                    <a:pt x="1802" y="4338"/>
                  </a:cubicBezTo>
                  <a:cubicBezTo>
                    <a:pt x="1497" y="4338"/>
                    <a:pt x="1253" y="4277"/>
                    <a:pt x="1069" y="4124"/>
                  </a:cubicBezTo>
                  <a:cubicBezTo>
                    <a:pt x="917" y="4002"/>
                    <a:pt x="855" y="3819"/>
                    <a:pt x="855" y="3605"/>
                  </a:cubicBezTo>
                  <a:cubicBezTo>
                    <a:pt x="855" y="3452"/>
                    <a:pt x="886" y="3330"/>
                    <a:pt x="947" y="3208"/>
                  </a:cubicBezTo>
                  <a:cubicBezTo>
                    <a:pt x="1039" y="3116"/>
                    <a:pt x="1130" y="3024"/>
                    <a:pt x="1283" y="2963"/>
                  </a:cubicBezTo>
                  <a:cubicBezTo>
                    <a:pt x="1405" y="2902"/>
                    <a:pt x="1650" y="2841"/>
                    <a:pt x="1986" y="2780"/>
                  </a:cubicBezTo>
                  <a:cubicBezTo>
                    <a:pt x="2566" y="2719"/>
                    <a:pt x="2994" y="2597"/>
                    <a:pt x="3299" y="2474"/>
                  </a:cubicBezTo>
                  <a:close/>
                  <a:moveTo>
                    <a:pt x="2261" y="0"/>
                  </a:moveTo>
                  <a:cubicBezTo>
                    <a:pt x="1864" y="0"/>
                    <a:pt x="1497" y="61"/>
                    <a:pt x="1192" y="183"/>
                  </a:cubicBezTo>
                  <a:cubicBezTo>
                    <a:pt x="886" y="275"/>
                    <a:pt x="642" y="458"/>
                    <a:pt x="458" y="642"/>
                  </a:cubicBezTo>
                  <a:cubicBezTo>
                    <a:pt x="306" y="855"/>
                    <a:pt x="183" y="1130"/>
                    <a:pt x="122" y="1466"/>
                  </a:cubicBezTo>
                  <a:lnTo>
                    <a:pt x="917" y="1589"/>
                  </a:lnTo>
                  <a:cubicBezTo>
                    <a:pt x="978" y="1252"/>
                    <a:pt x="1130" y="1008"/>
                    <a:pt x="1314" y="886"/>
                  </a:cubicBezTo>
                  <a:cubicBezTo>
                    <a:pt x="1497" y="733"/>
                    <a:pt x="1772" y="672"/>
                    <a:pt x="2139" y="672"/>
                  </a:cubicBezTo>
                  <a:cubicBezTo>
                    <a:pt x="2566" y="672"/>
                    <a:pt x="2872" y="764"/>
                    <a:pt x="3055" y="947"/>
                  </a:cubicBezTo>
                  <a:cubicBezTo>
                    <a:pt x="3208" y="1100"/>
                    <a:pt x="3299" y="1314"/>
                    <a:pt x="3299" y="1650"/>
                  </a:cubicBezTo>
                  <a:cubicBezTo>
                    <a:pt x="3299" y="1680"/>
                    <a:pt x="3299" y="1741"/>
                    <a:pt x="3299" y="1863"/>
                  </a:cubicBezTo>
                  <a:cubicBezTo>
                    <a:pt x="2994" y="1955"/>
                    <a:pt x="2505" y="2047"/>
                    <a:pt x="1864" y="2138"/>
                  </a:cubicBezTo>
                  <a:cubicBezTo>
                    <a:pt x="1528" y="2169"/>
                    <a:pt x="1314" y="2199"/>
                    <a:pt x="1130" y="2261"/>
                  </a:cubicBezTo>
                  <a:cubicBezTo>
                    <a:pt x="917" y="2322"/>
                    <a:pt x="733" y="2413"/>
                    <a:pt x="550" y="2505"/>
                  </a:cubicBezTo>
                  <a:cubicBezTo>
                    <a:pt x="397" y="2627"/>
                    <a:pt x="245" y="2780"/>
                    <a:pt x="153" y="2994"/>
                  </a:cubicBezTo>
                  <a:cubicBezTo>
                    <a:pt x="31" y="3177"/>
                    <a:pt x="0" y="3391"/>
                    <a:pt x="0" y="3605"/>
                  </a:cubicBezTo>
                  <a:cubicBezTo>
                    <a:pt x="0" y="4002"/>
                    <a:pt x="122" y="4338"/>
                    <a:pt x="397" y="4613"/>
                  </a:cubicBezTo>
                  <a:cubicBezTo>
                    <a:pt x="672" y="4857"/>
                    <a:pt x="1069" y="4979"/>
                    <a:pt x="1619" y="4979"/>
                  </a:cubicBezTo>
                  <a:cubicBezTo>
                    <a:pt x="1925" y="4979"/>
                    <a:pt x="2230" y="4918"/>
                    <a:pt x="2505" y="4827"/>
                  </a:cubicBezTo>
                  <a:cubicBezTo>
                    <a:pt x="2780" y="4704"/>
                    <a:pt x="3055" y="4552"/>
                    <a:pt x="3360" y="4277"/>
                  </a:cubicBezTo>
                  <a:cubicBezTo>
                    <a:pt x="3391" y="4521"/>
                    <a:pt x="3422" y="4704"/>
                    <a:pt x="3513" y="4857"/>
                  </a:cubicBezTo>
                  <a:lnTo>
                    <a:pt x="4369" y="4857"/>
                  </a:lnTo>
                  <a:cubicBezTo>
                    <a:pt x="4246" y="4704"/>
                    <a:pt x="4185" y="4491"/>
                    <a:pt x="4155" y="4307"/>
                  </a:cubicBezTo>
                  <a:cubicBezTo>
                    <a:pt x="4124" y="4093"/>
                    <a:pt x="4094" y="3635"/>
                    <a:pt x="4094" y="2872"/>
                  </a:cubicBezTo>
                  <a:lnTo>
                    <a:pt x="4094" y="1802"/>
                  </a:lnTo>
                  <a:cubicBezTo>
                    <a:pt x="4094" y="1436"/>
                    <a:pt x="4094" y="1191"/>
                    <a:pt x="4063" y="1069"/>
                  </a:cubicBezTo>
                  <a:cubicBezTo>
                    <a:pt x="4033" y="855"/>
                    <a:pt x="3941" y="672"/>
                    <a:pt x="3819" y="519"/>
                  </a:cubicBezTo>
                  <a:cubicBezTo>
                    <a:pt x="3696" y="367"/>
                    <a:pt x="3513" y="244"/>
                    <a:pt x="3269" y="153"/>
                  </a:cubicBezTo>
                  <a:cubicBezTo>
                    <a:pt x="2994" y="61"/>
                    <a:pt x="2658" y="0"/>
                    <a:pt x="2261"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74" name="Google Shape;274;p25"/>
            <p:cNvSpPr/>
            <p:nvPr/>
          </p:nvSpPr>
          <p:spPr>
            <a:xfrm>
              <a:off x="7064925" y="2748275"/>
              <a:ext cx="58075" cy="161925"/>
            </a:xfrm>
            <a:custGeom>
              <a:rect b="b" l="l" r="r" t="t"/>
              <a:pathLst>
                <a:path extrusionOk="0" h="6477" w="2323">
                  <a:moveTo>
                    <a:pt x="1375" y="1"/>
                  </a:moveTo>
                  <a:lnTo>
                    <a:pt x="581" y="459"/>
                  </a:lnTo>
                  <a:lnTo>
                    <a:pt x="581" y="1650"/>
                  </a:lnTo>
                  <a:lnTo>
                    <a:pt x="0" y="1650"/>
                  </a:lnTo>
                  <a:lnTo>
                    <a:pt x="0" y="2261"/>
                  </a:lnTo>
                  <a:lnTo>
                    <a:pt x="581" y="2261"/>
                  </a:lnTo>
                  <a:lnTo>
                    <a:pt x="581" y="5011"/>
                  </a:lnTo>
                  <a:cubicBezTo>
                    <a:pt x="581" y="5499"/>
                    <a:pt x="611" y="5805"/>
                    <a:pt x="672" y="5958"/>
                  </a:cubicBezTo>
                  <a:cubicBezTo>
                    <a:pt x="734" y="6110"/>
                    <a:pt x="856" y="6232"/>
                    <a:pt x="1009" y="6324"/>
                  </a:cubicBezTo>
                  <a:cubicBezTo>
                    <a:pt x="1192" y="6416"/>
                    <a:pt x="1406" y="6477"/>
                    <a:pt x="1711" y="6477"/>
                  </a:cubicBezTo>
                  <a:cubicBezTo>
                    <a:pt x="1894" y="6477"/>
                    <a:pt x="2078" y="6446"/>
                    <a:pt x="2322" y="6385"/>
                  </a:cubicBezTo>
                  <a:lnTo>
                    <a:pt x="2200" y="5683"/>
                  </a:lnTo>
                  <a:cubicBezTo>
                    <a:pt x="2047" y="5713"/>
                    <a:pt x="1925" y="5713"/>
                    <a:pt x="1833" y="5713"/>
                  </a:cubicBezTo>
                  <a:cubicBezTo>
                    <a:pt x="1711" y="5713"/>
                    <a:pt x="1619" y="5683"/>
                    <a:pt x="1558" y="5652"/>
                  </a:cubicBezTo>
                  <a:cubicBezTo>
                    <a:pt x="1497" y="5621"/>
                    <a:pt x="1467" y="5560"/>
                    <a:pt x="1436" y="5499"/>
                  </a:cubicBezTo>
                  <a:cubicBezTo>
                    <a:pt x="1406" y="5438"/>
                    <a:pt x="1375" y="5285"/>
                    <a:pt x="1375" y="5041"/>
                  </a:cubicBezTo>
                  <a:lnTo>
                    <a:pt x="1375" y="2261"/>
                  </a:lnTo>
                  <a:lnTo>
                    <a:pt x="2200" y="2261"/>
                  </a:lnTo>
                  <a:lnTo>
                    <a:pt x="2200" y="1650"/>
                  </a:lnTo>
                  <a:lnTo>
                    <a:pt x="1375" y="1650"/>
                  </a:lnTo>
                  <a:lnTo>
                    <a:pt x="1375"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75" name="Google Shape;275;p25"/>
            <p:cNvSpPr/>
            <p:nvPr/>
          </p:nvSpPr>
          <p:spPr>
            <a:xfrm>
              <a:off x="7132900" y="2786475"/>
              <a:ext cx="109225" cy="124500"/>
            </a:xfrm>
            <a:custGeom>
              <a:rect b="b" l="l" r="r" t="t"/>
              <a:pathLst>
                <a:path extrusionOk="0" h="4980" w="4369">
                  <a:moveTo>
                    <a:pt x="3299" y="2474"/>
                  </a:moveTo>
                  <a:lnTo>
                    <a:pt x="3299" y="2780"/>
                  </a:lnTo>
                  <a:cubicBezTo>
                    <a:pt x="3299" y="3146"/>
                    <a:pt x="3238" y="3421"/>
                    <a:pt x="3177" y="3605"/>
                  </a:cubicBezTo>
                  <a:cubicBezTo>
                    <a:pt x="3055" y="3819"/>
                    <a:pt x="2872" y="4002"/>
                    <a:pt x="2627" y="4155"/>
                  </a:cubicBezTo>
                  <a:cubicBezTo>
                    <a:pt x="2383" y="4277"/>
                    <a:pt x="2108" y="4338"/>
                    <a:pt x="1803" y="4338"/>
                  </a:cubicBezTo>
                  <a:cubicBezTo>
                    <a:pt x="1497" y="4338"/>
                    <a:pt x="1253" y="4277"/>
                    <a:pt x="1100" y="4124"/>
                  </a:cubicBezTo>
                  <a:cubicBezTo>
                    <a:pt x="917" y="4002"/>
                    <a:pt x="856" y="3819"/>
                    <a:pt x="856" y="3605"/>
                  </a:cubicBezTo>
                  <a:cubicBezTo>
                    <a:pt x="856" y="3452"/>
                    <a:pt x="886" y="3330"/>
                    <a:pt x="978" y="3208"/>
                  </a:cubicBezTo>
                  <a:cubicBezTo>
                    <a:pt x="1039" y="3116"/>
                    <a:pt x="1131" y="3024"/>
                    <a:pt x="1283" y="2963"/>
                  </a:cubicBezTo>
                  <a:cubicBezTo>
                    <a:pt x="1405" y="2902"/>
                    <a:pt x="1650" y="2841"/>
                    <a:pt x="1986" y="2780"/>
                  </a:cubicBezTo>
                  <a:cubicBezTo>
                    <a:pt x="2566" y="2719"/>
                    <a:pt x="2994" y="2597"/>
                    <a:pt x="3299" y="2474"/>
                  </a:cubicBezTo>
                  <a:close/>
                  <a:moveTo>
                    <a:pt x="2261" y="0"/>
                  </a:moveTo>
                  <a:cubicBezTo>
                    <a:pt x="1864" y="0"/>
                    <a:pt x="1497" y="61"/>
                    <a:pt x="1192" y="183"/>
                  </a:cubicBezTo>
                  <a:cubicBezTo>
                    <a:pt x="886" y="275"/>
                    <a:pt x="642" y="458"/>
                    <a:pt x="489" y="642"/>
                  </a:cubicBezTo>
                  <a:cubicBezTo>
                    <a:pt x="306" y="855"/>
                    <a:pt x="214" y="1130"/>
                    <a:pt x="122" y="1466"/>
                  </a:cubicBezTo>
                  <a:lnTo>
                    <a:pt x="917" y="1589"/>
                  </a:lnTo>
                  <a:cubicBezTo>
                    <a:pt x="1008" y="1252"/>
                    <a:pt x="1131" y="1008"/>
                    <a:pt x="1314" y="886"/>
                  </a:cubicBezTo>
                  <a:cubicBezTo>
                    <a:pt x="1497" y="733"/>
                    <a:pt x="1772" y="672"/>
                    <a:pt x="2169" y="672"/>
                  </a:cubicBezTo>
                  <a:cubicBezTo>
                    <a:pt x="2566" y="672"/>
                    <a:pt x="2872" y="764"/>
                    <a:pt x="3086" y="947"/>
                  </a:cubicBezTo>
                  <a:cubicBezTo>
                    <a:pt x="3238" y="1100"/>
                    <a:pt x="3299" y="1314"/>
                    <a:pt x="3299" y="1650"/>
                  </a:cubicBezTo>
                  <a:cubicBezTo>
                    <a:pt x="3299" y="1680"/>
                    <a:pt x="3299" y="1741"/>
                    <a:pt x="3299" y="1863"/>
                  </a:cubicBezTo>
                  <a:cubicBezTo>
                    <a:pt x="2994" y="1955"/>
                    <a:pt x="2505" y="2047"/>
                    <a:pt x="1864" y="2138"/>
                  </a:cubicBezTo>
                  <a:cubicBezTo>
                    <a:pt x="1558" y="2169"/>
                    <a:pt x="1314" y="2199"/>
                    <a:pt x="1131" y="2261"/>
                  </a:cubicBezTo>
                  <a:cubicBezTo>
                    <a:pt x="917" y="2322"/>
                    <a:pt x="733" y="2413"/>
                    <a:pt x="550" y="2505"/>
                  </a:cubicBezTo>
                  <a:cubicBezTo>
                    <a:pt x="397" y="2627"/>
                    <a:pt x="245" y="2780"/>
                    <a:pt x="153" y="2994"/>
                  </a:cubicBezTo>
                  <a:cubicBezTo>
                    <a:pt x="31" y="3177"/>
                    <a:pt x="0" y="3391"/>
                    <a:pt x="0" y="3605"/>
                  </a:cubicBezTo>
                  <a:cubicBezTo>
                    <a:pt x="0" y="4002"/>
                    <a:pt x="122" y="4338"/>
                    <a:pt x="397" y="4613"/>
                  </a:cubicBezTo>
                  <a:cubicBezTo>
                    <a:pt x="672" y="4857"/>
                    <a:pt x="1100" y="4979"/>
                    <a:pt x="1619" y="4979"/>
                  </a:cubicBezTo>
                  <a:cubicBezTo>
                    <a:pt x="1925" y="4979"/>
                    <a:pt x="2230" y="4918"/>
                    <a:pt x="2505" y="4827"/>
                  </a:cubicBezTo>
                  <a:cubicBezTo>
                    <a:pt x="2780" y="4704"/>
                    <a:pt x="3055" y="4552"/>
                    <a:pt x="3361" y="4277"/>
                  </a:cubicBezTo>
                  <a:cubicBezTo>
                    <a:pt x="3391" y="4521"/>
                    <a:pt x="3452" y="4704"/>
                    <a:pt x="3513" y="4857"/>
                  </a:cubicBezTo>
                  <a:lnTo>
                    <a:pt x="4369" y="4857"/>
                  </a:lnTo>
                  <a:cubicBezTo>
                    <a:pt x="4277" y="4704"/>
                    <a:pt x="4185" y="4491"/>
                    <a:pt x="4155" y="4307"/>
                  </a:cubicBezTo>
                  <a:cubicBezTo>
                    <a:pt x="4124" y="4093"/>
                    <a:pt x="4124" y="3635"/>
                    <a:pt x="4124" y="2872"/>
                  </a:cubicBezTo>
                  <a:lnTo>
                    <a:pt x="4124" y="1802"/>
                  </a:lnTo>
                  <a:cubicBezTo>
                    <a:pt x="4124" y="1436"/>
                    <a:pt x="4094" y="1191"/>
                    <a:pt x="4063" y="1069"/>
                  </a:cubicBezTo>
                  <a:cubicBezTo>
                    <a:pt x="4033" y="855"/>
                    <a:pt x="3941" y="672"/>
                    <a:pt x="3819" y="519"/>
                  </a:cubicBezTo>
                  <a:cubicBezTo>
                    <a:pt x="3697" y="367"/>
                    <a:pt x="3513" y="244"/>
                    <a:pt x="3269" y="153"/>
                  </a:cubicBezTo>
                  <a:cubicBezTo>
                    <a:pt x="2994" y="61"/>
                    <a:pt x="2688" y="0"/>
                    <a:pt x="2261"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76" name="Google Shape;276;p25"/>
            <p:cNvSpPr/>
            <p:nvPr/>
          </p:nvSpPr>
          <p:spPr>
            <a:xfrm>
              <a:off x="395425" y="3361525"/>
              <a:ext cx="2762375" cy="25"/>
            </a:xfrm>
            <a:custGeom>
              <a:rect b="b" l="l" r="r" t="t"/>
              <a:pathLst>
                <a:path extrusionOk="0" fill="none" h="1" w="110495">
                  <a:moveTo>
                    <a:pt x="1" y="1"/>
                  </a:moveTo>
                  <a:lnTo>
                    <a:pt x="110495" y="1"/>
                  </a:lnTo>
                </a:path>
              </a:pathLst>
            </a:custGeom>
            <a:noFill/>
            <a:ln cap="flat" cmpd="sng" w="47350">
              <a:solidFill>
                <a:srgbClr val="000000"/>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77" name="Google Shape;277;p25"/>
            <p:cNvSpPr/>
            <p:nvPr/>
          </p:nvSpPr>
          <p:spPr>
            <a:xfrm>
              <a:off x="4672225" y="3361525"/>
              <a:ext cx="2464500" cy="25"/>
            </a:xfrm>
            <a:custGeom>
              <a:rect b="b" l="l" r="r" t="t"/>
              <a:pathLst>
                <a:path extrusionOk="0" fill="none" h="1" w="98580">
                  <a:moveTo>
                    <a:pt x="0" y="1"/>
                  </a:moveTo>
                  <a:lnTo>
                    <a:pt x="98580" y="1"/>
                  </a:lnTo>
                </a:path>
              </a:pathLst>
            </a:custGeom>
            <a:noFill/>
            <a:ln cap="flat" cmpd="sng" w="47350">
              <a:solidFill>
                <a:srgbClr val="000000"/>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78" name="Google Shape;278;p25"/>
            <p:cNvSpPr/>
            <p:nvPr/>
          </p:nvSpPr>
          <p:spPr>
            <a:xfrm>
              <a:off x="7110750" y="3308850"/>
              <a:ext cx="104650" cy="105400"/>
            </a:xfrm>
            <a:custGeom>
              <a:rect b="b" l="l" r="r" t="t"/>
              <a:pathLst>
                <a:path extrusionOk="0" h="4216" w="4186">
                  <a:moveTo>
                    <a:pt x="0" y="0"/>
                  </a:moveTo>
                  <a:lnTo>
                    <a:pt x="1039" y="2108"/>
                  </a:lnTo>
                  <a:lnTo>
                    <a:pt x="0" y="4216"/>
                  </a:lnTo>
                  <a:lnTo>
                    <a:pt x="4185" y="2108"/>
                  </a:lnTo>
                  <a:lnTo>
                    <a:pt x="0"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79" name="Google Shape;279;p25"/>
            <p:cNvSpPr/>
            <p:nvPr/>
          </p:nvSpPr>
          <p:spPr>
            <a:xfrm>
              <a:off x="7110750" y="3309600"/>
              <a:ext cx="104650" cy="104650"/>
            </a:xfrm>
            <a:custGeom>
              <a:rect b="b" l="l" r="r" t="t"/>
              <a:pathLst>
                <a:path extrusionOk="0" fill="none" h="4186" w="4186">
                  <a:moveTo>
                    <a:pt x="4185" y="2078"/>
                  </a:moveTo>
                  <a:lnTo>
                    <a:pt x="0" y="4186"/>
                  </a:lnTo>
                  <a:lnTo>
                    <a:pt x="1039" y="2078"/>
                  </a:lnTo>
                  <a:lnTo>
                    <a:pt x="0" y="1"/>
                  </a:lnTo>
                  <a:close/>
                  <a:moveTo>
                    <a:pt x="4185" y="2078"/>
                  </a:moveTo>
                  <a:close/>
                </a:path>
              </a:pathLst>
            </a:custGeom>
            <a:noFill/>
            <a:ln cap="flat" cmpd="sng" w="47350">
              <a:solidFill>
                <a:srgbClr val="000000"/>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80" name="Google Shape;280;p25"/>
            <p:cNvSpPr/>
            <p:nvPr/>
          </p:nvSpPr>
          <p:spPr>
            <a:xfrm>
              <a:off x="3218100" y="3276000"/>
              <a:ext cx="117650" cy="157350"/>
            </a:xfrm>
            <a:custGeom>
              <a:rect b="b" l="l" r="r" t="t"/>
              <a:pathLst>
                <a:path extrusionOk="0" h="6294" w="4706">
                  <a:moveTo>
                    <a:pt x="1" y="0"/>
                  </a:moveTo>
                  <a:lnTo>
                    <a:pt x="1" y="6293"/>
                  </a:lnTo>
                  <a:lnTo>
                    <a:pt x="4705" y="6293"/>
                  </a:lnTo>
                  <a:lnTo>
                    <a:pt x="4705" y="5560"/>
                  </a:lnTo>
                  <a:lnTo>
                    <a:pt x="826" y="5560"/>
                  </a:lnTo>
                  <a:lnTo>
                    <a:pt x="826" y="3422"/>
                  </a:lnTo>
                  <a:lnTo>
                    <a:pt x="4308" y="3422"/>
                  </a:lnTo>
                  <a:lnTo>
                    <a:pt x="4308" y="2689"/>
                  </a:lnTo>
                  <a:lnTo>
                    <a:pt x="826" y="2689"/>
                  </a:lnTo>
                  <a:lnTo>
                    <a:pt x="826" y="734"/>
                  </a:lnTo>
                  <a:lnTo>
                    <a:pt x="4553" y="734"/>
                  </a:lnTo>
                  <a:lnTo>
                    <a:pt x="4553"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81" name="Google Shape;281;p25"/>
            <p:cNvSpPr/>
            <p:nvPr/>
          </p:nvSpPr>
          <p:spPr>
            <a:xfrm>
              <a:off x="3348700" y="3319525"/>
              <a:ext cx="106950" cy="113825"/>
            </a:xfrm>
            <a:custGeom>
              <a:rect b="b" l="l" r="r" t="t"/>
              <a:pathLst>
                <a:path extrusionOk="0" h="4553" w="4278">
                  <a:moveTo>
                    <a:pt x="123" y="1"/>
                  </a:moveTo>
                  <a:lnTo>
                    <a:pt x="1681" y="2170"/>
                  </a:lnTo>
                  <a:lnTo>
                    <a:pt x="1" y="4552"/>
                  </a:lnTo>
                  <a:lnTo>
                    <a:pt x="948" y="4552"/>
                  </a:lnTo>
                  <a:lnTo>
                    <a:pt x="2139" y="2750"/>
                  </a:lnTo>
                  <a:lnTo>
                    <a:pt x="2384" y="3147"/>
                  </a:lnTo>
                  <a:lnTo>
                    <a:pt x="3331" y="4552"/>
                  </a:lnTo>
                  <a:lnTo>
                    <a:pt x="4278" y="4552"/>
                  </a:lnTo>
                  <a:lnTo>
                    <a:pt x="2567" y="2139"/>
                  </a:lnTo>
                  <a:lnTo>
                    <a:pt x="4155" y="1"/>
                  </a:lnTo>
                  <a:lnTo>
                    <a:pt x="3239" y="1"/>
                  </a:lnTo>
                  <a:lnTo>
                    <a:pt x="2445" y="1070"/>
                  </a:lnTo>
                  <a:cubicBezTo>
                    <a:pt x="2353" y="1223"/>
                    <a:pt x="2231" y="1375"/>
                    <a:pt x="2109" y="1589"/>
                  </a:cubicBezTo>
                  <a:cubicBezTo>
                    <a:pt x="2048" y="1437"/>
                    <a:pt x="1925" y="1284"/>
                    <a:pt x="1803" y="1070"/>
                  </a:cubicBezTo>
                  <a:lnTo>
                    <a:pt x="1101"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82" name="Google Shape;282;p25"/>
            <p:cNvSpPr/>
            <p:nvPr/>
          </p:nvSpPr>
          <p:spPr>
            <a:xfrm>
              <a:off x="3464800" y="3317250"/>
              <a:ext cx="105400" cy="118400"/>
            </a:xfrm>
            <a:custGeom>
              <a:rect b="b" l="l" r="r" t="t"/>
              <a:pathLst>
                <a:path extrusionOk="0" h="4736" w="4216">
                  <a:moveTo>
                    <a:pt x="2139" y="611"/>
                  </a:moveTo>
                  <a:cubicBezTo>
                    <a:pt x="2536" y="611"/>
                    <a:pt x="2872" y="764"/>
                    <a:pt x="3116" y="1069"/>
                  </a:cubicBezTo>
                  <a:cubicBezTo>
                    <a:pt x="3269" y="1253"/>
                    <a:pt x="3360" y="1558"/>
                    <a:pt x="3391" y="1925"/>
                  </a:cubicBezTo>
                  <a:lnTo>
                    <a:pt x="855" y="1925"/>
                  </a:lnTo>
                  <a:cubicBezTo>
                    <a:pt x="886" y="1528"/>
                    <a:pt x="1008" y="1222"/>
                    <a:pt x="1253" y="978"/>
                  </a:cubicBezTo>
                  <a:cubicBezTo>
                    <a:pt x="1497" y="733"/>
                    <a:pt x="1802" y="611"/>
                    <a:pt x="2139" y="611"/>
                  </a:cubicBezTo>
                  <a:close/>
                  <a:moveTo>
                    <a:pt x="2139" y="0"/>
                  </a:moveTo>
                  <a:cubicBezTo>
                    <a:pt x="1497" y="0"/>
                    <a:pt x="1008" y="214"/>
                    <a:pt x="581" y="611"/>
                  </a:cubicBezTo>
                  <a:cubicBezTo>
                    <a:pt x="214" y="1039"/>
                    <a:pt x="0" y="1650"/>
                    <a:pt x="0" y="2413"/>
                  </a:cubicBezTo>
                  <a:cubicBezTo>
                    <a:pt x="0" y="3147"/>
                    <a:pt x="214" y="3727"/>
                    <a:pt x="581" y="4124"/>
                  </a:cubicBezTo>
                  <a:cubicBezTo>
                    <a:pt x="978" y="4552"/>
                    <a:pt x="1528" y="4735"/>
                    <a:pt x="2169" y="4735"/>
                  </a:cubicBezTo>
                  <a:cubicBezTo>
                    <a:pt x="2719" y="4735"/>
                    <a:pt x="3147" y="4613"/>
                    <a:pt x="3483" y="4369"/>
                  </a:cubicBezTo>
                  <a:cubicBezTo>
                    <a:pt x="3819" y="4094"/>
                    <a:pt x="4063" y="3758"/>
                    <a:pt x="4185" y="3269"/>
                  </a:cubicBezTo>
                  <a:lnTo>
                    <a:pt x="3391" y="3177"/>
                  </a:lnTo>
                  <a:cubicBezTo>
                    <a:pt x="3269" y="3513"/>
                    <a:pt x="3116" y="3727"/>
                    <a:pt x="2902" y="3880"/>
                  </a:cubicBezTo>
                  <a:cubicBezTo>
                    <a:pt x="2719" y="4032"/>
                    <a:pt x="2475" y="4124"/>
                    <a:pt x="2200" y="4124"/>
                  </a:cubicBezTo>
                  <a:cubicBezTo>
                    <a:pt x="1802" y="4124"/>
                    <a:pt x="1497" y="3971"/>
                    <a:pt x="1222" y="3727"/>
                  </a:cubicBezTo>
                  <a:cubicBezTo>
                    <a:pt x="978" y="3452"/>
                    <a:pt x="825" y="3055"/>
                    <a:pt x="825" y="2566"/>
                  </a:cubicBezTo>
                  <a:lnTo>
                    <a:pt x="4216" y="2566"/>
                  </a:lnTo>
                  <a:lnTo>
                    <a:pt x="4216" y="2352"/>
                  </a:lnTo>
                  <a:cubicBezTo>
                    <a:pt x="4216" y="1619"/>
                    <a:pt x="4002" y="1039"/>
                    <a:pt x="3635" y="611"/>
                  </a:cubicBezTo>
                  <a:cubicBezTo>
                    <a:pt x="3238" y="183"/>
                    <a:pt x="2749" y="0"/>
                    <a:pt x="2139"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83" name="Google Shape;283;p25"/>
            <p:cNvSpPr/>
            <p:nvPr/>
          </p:nvSpPr>
          <p:spPr>
            <a:xfrm>
              <a:off x="3587750" y="3317250"/>
              <a:ext cx="99300" cy="118400"/>
            </a:xfrm>
            <a:custGeom>
              <a:rect b="b" l="l" r="r" t="t"/>
              <a:pathLst>
                <a:path extrusionOk="0" h="4736" w="3972">
                  <a:moveTo>
                    <a:pt x="2078" y="0"/>
                  </a:moveTo>
                  <a:cubicBezTo>
                    <a:pt x="1681" y="0"/>
                    <a:pt x="1314" y="92"/>
                    <a:pt x="978" y="275"/>
                  </a:cubicBezTo>
                  <a:cubicBezTo>
                    <a:pt x="642" y="458"/>
                    <a:pt x="398" y="733"/>
                    <a:pt x="245" y="1100"/>
                  </a:cubicBezTo>
                  <a:cubicBezTo>
                    <a:pt x="92" y="1466"/>
                    <a:pt x="0" y="1894"/>
                    <a:pt x="0" y="2383"/>
                  </a:cubicBezTo>
                  <a:cubicBezTo>
                    <a:pt x="0" y="3147"/>
                    <a:pt x="184" y="3727"/>
                    <a:pt x="550" y="4124"/>
                  </a:cubicBezTo>
                  <a:cubicBezTo>
                    <a:pt x="947" y="4552"/>
                    <a:pt x="1436" y="4735"/>
                    <a:pt x="2078" y="4735"/>
                  </a:cubicBezTo>
                  <a:cubicBezTo>
                    <a:pt x="2566" y="4735"/>
                    <a:pt x="2994" y="4613"/>
                    <a:pt x="3330" y="4307"/>
                  </a:cubicBezTo>
                  <a:cubicBezTo>
                    <a:pt x="3666" y="4002"/>
                    <a:pt x="3880" y="3605"/>
                    <a:pt x="3972" y="3085"/>
                  </a:cubicBezTo>
                  <a:lnTo>
                    <a:pt x="3208" y="2963"/>
                  </a:lnTo>
                  <a:cubicBezTo>
                    <a:pt x="3147" y="3360"/>
                    <a:pt x="3025" y="3635"/>
                    <a:pt x="2811" y="3819"/>
                  </a:cubicBezTo>
                  <a:cubicBezTo>
                    <a:pt x="2628" y="4032"/>
                    <a:pt x="2353" y="4124"/>
                    <a:pt x="2047" y="4124"/>
                  </a:cubicBezTo>
                  <a:cubicBezTo>
                    <a:pt x="1681" y="4124"/>
                    <a:pt x="1375" y="3971"/>
                    <a:pt x="1131" y="3696"/>
                  </a:cubicBezTo>
                  <a:cubicBezTo>
                    <a:pt x="917" y="3422"/>
                    <a:pt x="795" y="2963"/>
                    <a:pt x="795" y="2352"/>
                  </a:cubicBezTo>
                  <a:cubicBezTo>
                    <a:pt x="795" y="1741"/>
                    <a:pt x="917" y="1314"/>
                    <a:pt x="1161" y="1039"/>
                  </a:cubicBezTo>
                  <a:cubicBezTo>
                    <a:pt x="1406" y="764"/>
                    <a:pt x="1711" y="611"/>
                    <a:pt x="2108" y="611"/>
                  </a:cubicBezTo>
                  <a:cubicBezTo>
                    <a:pt x="2353" y="611"/>
                    <a:pt x="2566" y="703"/>
                    <a:pt x="2750" y="855"/>
                  </a:cubicBezTo>
                  <a:cubicBezTo>
                    <a:pt x="2933" y="1008"/>
                    <a:pt x="3055" y="1253"/>
                    <a:pt x="3147" y="1528"/>
                  </a:cubicBezTo>
                  <a:lnTo>
                    <a:pt x="3911" y="1436"/>
                  </a:lnTo>
                  <a:cubicBezTo>
                    <a:pt x="3819" y="978"/>
                    <a:pt x="3605" y="611"/>
                    <a:pt x="3269" y="367"/>
                  </a:cubicBezTo>
                  <a:cubicBezTo>
                    <a:pt x="2964" y="122"/>
                    <a:pt x="2566" y="0"/>
                    <a:pt x="2078"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84" name="Google Shape;284;p25"/>
            <p:cNvSpPr/>
            <p:nvPr/>
          </p:nvSpPr>
          <p:spPr>
            <a:xfrm>
              <a:off x="3703075" y="3319525"/>
              <a:ext cx="92425" cy="116125"/>
            </a:xfrm>
            <a:custGeom>
              <a:rect b="b" l="l" r="r" t="t"/>
              <a:pathLst>
                <a:path extrusionOk="0" h="4645" w="3697">
                  <a:moveTo>
                    <a:pt x="0" y="1"/>
                  </a:moveTo>
                  <a:lnTo>
                    <a:pt x="0" y="2811"/>
                  </a:lnTo>
                  <a:cubicBezTo>
                    <a:pt x="0" y="3147"/>
                    <a:pt x="0" y="3392"/>
                    <a:pt x="61" y="3544"/>
                  </a:cubicBezTo>
                  <a:cubicBezTo>
                    <a:pt x="92" y="3758"/>
                    <a:pt x="153" y="3941"/>
                    <a:pt x="275" y="4125"/>
                  </a:cubicBezTo>
                  <a:cubicBezTo>
                    <a:pt x="397" y="4278"/>
                    <a:pt x="581" y="4400"/>
                    <a:pt x="794" y="4491"/>
                  </a:cubicBezTo>
                  <a:cubicBezTo>
                    <a:pt x="1039" y="4614"/>
                    <a:pt x="1283" y="4644"/>
                    <a:pt x="1558" y="4644"/>
                  </a:cubicBezTo>
                  <a:cubicBezTo>
                    <a:pt x="2169" y="4644"/>
                    <a:pt x="2627" y="4400"/>
                    <a:pt x="2994" y="3880"/>
                  </a:cubicBezTo>
                  <a:lnTo>
                    <a:pt x="2994" y="4552"/>
                  </a:lnTo>
                  <a:lnTo>
                    <a:pt x="3697" y="4552"/>
                  </a:lnTo>
                  <a:lnTo>
                    <a:pt x="3697" y="1"/>
                  </a:lnTo>
                  <a:lnTo>
                    <a:pt x="2933" y="1"/>
                  </a:lnTo>
                  <a:lnTo>
                    <a:pt x="2933" y="2445"/>
                  </a:lnTo>
                  <a:cubicBezTo>
                    <a:pt x="2933" y="2842"/>
                    <a:pt x="2872" y="3117"/>
                    <a:pt x="2780" y="3331"/>
                  </a:cubicBezTo>
                  <a:cubicBezTo>
                    <a:pt x="2719" y="3544"/>
                    <a:pt x="2566" y="3697"/>
                    <a:pt x="2352" y="3819"/>
                  </a:cubicBezTo>
                  <a:cubicBezTo>
                    <a:pt x="2139" y="3941"/>
                    <a:pt x="1925" y="4003"/>
                    <a:pt x="1711" y="4003"/>
                  </a:cubicBezTo>
                  <a:cubicBezTo>
                    <a:pt x="1467" y="4003"/>
                    <a:pt x="1283" y="3941"/>
                    <a:pt x="1131" y="3819"/>
                  </a:cubicBezTo>
                  <a:cubicBezTo>
                    <a:pt x="978" y="3697"/>
                    <a:pt x="856" y="3544"/>
                    <a:pt x="825" y="3331"/>
                  </a:cubicBezTo>
                  <a:cubicBezTo>
                    <a:pt x="794" y="3208"/>
                    <a:pt x="764" y="2933"/>
                    <a:pt x="764" y="2536"/>
                  </a:cubicBezTo>
                  <a:lnTo>
                    <a:pt x="764"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85" name="Google Shape;285;p25"/>
            <p:cNvSpPr/>
            <p:nvPr/>
          </p:nvSpPr>
          <p:spPr>
            <a:xfrm>
              <a:off x="3814575" y="3279825"/>
              <a:ext cx="55775" cy="155050"/>
            </a:xfrm>
            <a:custGeom>
              <a:rect b="b" l="l" r="r" t="t"/>
              <a:pathLst>
                <a:path extrusionOk="0" h="6202" w="2231">
                  <a:moveTo>
                    <a:pt x="1344" y="0"/>
                  </a:moveTo>
                  <a:lnTo>
                    <a:pt x="581" y="458"/>
                  </a:lnTo>
                  <a:lnTo>
                    <a:pt x="581" y="1589"/>
                  </a:lnTo>
                  <a:lnTo>
                    <a:pt x="0" y="1589"/>
                  </a:lnTo>
                  <a:lnTo>
                    <a:pt x="0" y="2200"/>
                  </a:lnTo>
                  <a:lnTo>
                    <a:pt x="581" y="2200"/>
                  </a:lnTo>
                  <a:lnTo>
                    <a:pt x="581" y="4796"/>
                  </a:lnTo>
                  <a:cubicBezTo>
                    <a:pt x="581" y="5285"/>
                    <a:pt x="611" y="5591"/>
                    <a:pt x="672" y="5713"/>
                  </a:cubicBezTo>
                  <a:cubicBezTo>
                    <a:pt x="733" y="5866"/>
                    <a:pt x="856" y="5988"/>
                    <a:pt x="1008" y="6079"/>
                  </a:cubicBezTo>
                  <a:cubicBezTo>
                    <a:pt x="1161" y="6171"/>
                    <a:pt x="1375" y="6202"/>
                    <a:pt x="1650" y="6202"/>
                  </a:cubicBezTo>
                  <a:cubicBezTo>
                    <a:pt x="1833" y="6202"/>
                    <a:pt x="2016" y="6171"/>
                    <a:pt x="2230" y="6140"/>
                  </a:cubicBezTo>
                  <a:lnTo>
                    <a:pt x="2139" y="5438"/>
                  </a:lnTo>
                  <a:cubicBezTo>
                    <a:pt x="1986" y="5468"/>
                    <a:pt x="1864" y="5468"/>
                    <a:pt x="1772" y="5468"/>
                  </a:cubicBezTo>
                  <a:cubicBezTo>
                    <a:pt x="1680" y="5468"/>
                    <a:pt x="1589" y="5468"/>
                    <a:pt x="1528" y="5438"/>
                  </a:cubicBezTo>
                  <a:cubicBezTo>
                    <a:pt x="1467" y="5377"/>
                    <a:pt x="1406" y="5346"/>
                    <a:pt x="1375" y="5285"/>
                  </a:cubicBezTo>
                  <a:cubicBezTo>
                    <a:pt x="1344" y="5224"/>
                    <a:pt x="1344" y="5071"/>
                    <a:pt x="1344" y="4857"/>
                  </a:cubicBezTo>
                  <a:lnTo>
                    <a:pt x="1344" y="2200"/>
                  </a:lnTo>
                  <a:lnTo>
                    <a:pt x="2139" y="2200"/>
                  </a:lnTo>
                  <a:lnTo>
                    <a:pt x="2139" y="1589"/>
                  </a:lnTo>
                  <a:lnTo>
                    <a:pt x="1344" y="1589"/>
                  </a:lnTo>
                  <a:lnTo>
                    <a:pt x="134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86" name="Google Shape;286;p25"/>
            <p:cNvSpPr/>
            <p:nvPr/>
          </p:nvSpPr>
          <p:spPr>
            <a:xfrm>
              <a:off x="3886350" y="3276000"/>
              <a:ext cx="19125" cy="157350"/>
            </a:xfrm>
            <a:custGeom>
              <a:rect b="b" l="l" r="r" t="t"/>
              <a:pathLst>
                <a:path extrusionOk="0" h="6294" w="765">
                  <a:moveTo>
                    <a:pt x="1" y="0"/>
                  </a:moveTo>
                  <a:lnTo>
                    <a:pt x="1" y="886"/>
                  </a:lnTo>
                  <a:lnTo>
                    <a:pt x="765" y="886"/>
                  </a:lnTo>
                  <a:lnTo>
                    <a:pt x="765" y="0"/>
                  </a:lnTo>
                  <a:close/>
                  <a:moveTo>
                    <a:pt x="1" y="1742"/>
                  </a:moveTo>
                  <a:lnTo>
                    <a:pt x="1" y="6293"/>
                  </a:lnTo>
                  <a:lnTo>
                    <a:pt x="765" y="6293"/>
                  </a:lnTo>
                  <a:lnTo>
                    <a:pt x="765" y="1742"/>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87" name="Google Shape;287;p25"/>
            <p:cNvSpPr/>
            <p:nvPr/>
          </p:nvSpPr>
          <p:spPr>
            <a:xfrm>
              <a:off x="3928375" y="3317250"/>
              <a:ext cx="106175" cy="118400"/>
            </a:xfrm>
            <a:custGeom>
              <a:rect b="b" l="l" r="r" t="t"/>
              <a:pathLst>
                <a:path extrusionOk="0" h="4736" w="4247">
                  <a:moveTo>
                    <a:pt x="2138" y="611"/>
                  </a:moveTo>
                  <a:cubicBezTo>
                    <a:pt x="2505" y="611"/>
                    <a:pt x="2810" y="764"/>
                    <a:pt x="3085" y="1069"/>
                  </a:cubicBezTo>
                  <a:cubicBezTo>
                    <a:pt x="3330" y="1344"/>
                    <a:pt x="3452" y="1772"/>
                    <a:pt x="3452" y="2352"/>
                  </a:cubicBezTo>
                  <a:cubicBezTo>
                    <a:pt x="3452" y="2933"/>
                    <a:pt x="3330" y="3391"/>
                    <a:pt x="3085" y="3666"/>
                  </a:cubicBezTo>
                  <a:cubicBezTo>
                    <a:pt x="2810" y="3971"/>
                    <a:pt x="2505" y="4124"/>
                    <a:pt x="2138" y="4124"/>
                  </a:cubicBezTo>
                  <a:cubicBezTo>
                    <a:pt x="1741" y="4124"/>
                    <a:pt x="1405" y="3971"/>
                    <a:pt x="1161" y="3666"/>
                  </a:cubicBezTo>
                  <a:cubicBezTo>
                    <a:pt x="916" y="3391"/>
                    <a:pt x="794" y="2963"/>
                    <a:pt x="794" y="2383"/>
                  </a:cubicBezTo>
                  <a:cubicBezTo>
                    <a:pt x="794" y="1772"/>
                    <a:pt x="916" y="1344"/>
                    <a:pt x="1161" y="1069"/>
                  </a:cubicBezTo>
                  <a:cubicBezTo>
                    <a:pt x="1405" y="764"/>
                    <a:pt x="1741" y="611"/>
                    <a:pt x="2138" y="611"/>
                  </a:cubicBezTo>
                  <a:close/>
                  <a:moveTo>
                    <a:pt x="2138" y="0"/>
                  </a:moveTo>
                  <a:cubicBezTo>
                    <a:pt x="1558" y="0"/>
                    <a:pt x="1069" y="153"/>
                    <a:pt x="703" y="489"/>
                  </a:cubicBezTo>
                  <a:cubicBezTo>
                    <a:pt x="214" y="886"/>
                    <a:pt x="0" y="1528"/>
                    <a:pt x="0" y="2383"/>
                  </a:cubicBezTo>
                  <a:cubicBezTo>
                    <a:pt x="0" y="3147"/>
                    <a:pt x="183" y="3727"/>
                    <a:pt x="580" y="4124"/>
                  </a:cubicBezTo>
                  <a:cubicBezTo>
                    <a:pt x="978" y="4552"/>
                    <a:pt x="1497" y="4735"/>
                    <a:pt x="2138" y="4735"/>
                  </a:cubicBezTo>
                  <a:cubicBezTo>
                    <a:pt x="2536" y="4735"/>
                    <a:pt x="2902" y="4643"/>
                    <a:pt x="3208" y="4460"/>
                  </a:cubicBezTo>
                  <a:cubicBezTo>
                    <a:pt x="3574" y="4277"/>
                    <a:pt x="3819" y="4032"/>
                    <a:pt x="4002" y="3696"/>
                  </a:cubicBezTo>
                  <a:cubicBezTo>
                    <a:pt x="4155" y="3360"/>
                    <a:pt x="4246" y="2902"/>
                    <a:pt x="4246" y="2291"/>
                  </a:cubicBezTo>
                  <a:cubicBezTo>
                    <a:pt x="4246" y="1589"/>
                    <a:pt x="4063" y="1008"/>
                    <a:pt x="3666" y="611"/>
                  </a:cubicBezTo>
                  <a:cubicBezTo>
                    <a:pt x="3269" y="183"/>
                    <a:pt x="2749" y="0"/>
                    <a:pt x="2138"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88" name="Google Shape;288;p25"/>
            <p:cNvSpPr/>
            <p:nvPr/>
          </p:nvSpPr>
          <p:spPr>
            <a:xfrm>
              <a:off x="4057425" y="3317250"/>
              <a:ext cx="92450" cy="116100"/>
            </a:xfrm>
            <a:custGeom>
              <a:rect b="b" l="l" r="r" t="t"/>
              <a:pathLst>
                <a:path extrusionOk="0" h="4644" w="3698">
                  <a:moveTo>
                    <a:pt x="2139" y="0"/>
                  </a:moveTo>
                  <a:cubicBezTo>
                    <a:pt x="1498" y="0"/>
                    <a:pt x="1039" y="244"/>
                    <a:pt x="703" y="733"/>
                  </a:cubicBezTo>
                  <a:lnTo>
                    <a:pt x="703" y="92"/>
                  </a:lnTo>
                  <a:lnTo>
                    <a:pt x="1" y="92"/>
                  </a:lnTo>
                  <a:lnTo>
                    <a:pt x="1" y="4643"/>
                  </a:lnTo>
                  <a:lnTo>
                    <a:pt x="764" y="4643"/>
                  </a:lnTo>
                  <a:lnTo>
                    <a:pt x="764" y="2138"/>
                  </a:lnTo>
                  <a:cubicBezTo>
                    <a:pt x="764" y="1558"/>
                    <a:pt x="887" y="1161"/>
                    <a:pt x="1131" y="978"/>
                  </a:cubicBezTo>
                  <a:cubicBezTo>
                    <a:pt x="1375" y="764"/>
                    <a:pt x="1650" y="672"/>
                    <a:pt x="1986" y="672"/>
                  </a:cubicBezTo>
                  <a:cubicBezTo>
                    <a:pt x="2200" y="672"/>
                    <a:pt x="2353" y="703"/>
                    <a:pt x="2506" y="794"/>
                  </a:cubicBezTo>
                  <a:cubicBezTo>
                    <a:pt x="2658" y="886"/>
                    <a:pt x="2781" y="1008"/>
                    <a:pt x="2842" y="1161"/>
                  </a:cubicBezTo>
                  <a:cubicBezTo>
                    <a:pt x="2903" y="1314"/>
                    <a:pt x="2933" y="1558"/>
                    <a:pt x="2933" y="1864"/>
                  </a:cubicBezTo>
                  <a:lnTo>
                    <a:pt x="2933" y="4643"/>
                  </a:lnTo>
                  <a:lnTo>
                    <a:pt x="3697" y="4643"/>
                  </a:lnTo>
                  <a:lnTo>
                    <a:pt x="3697" y="1833"/>
                  </a:lnTo>
                  <a:cubicBezTo>
                    <a:pt x="3697" y="1497"/>
                    <a:pt x="3697" y="1253"/>
                    <a:pt x="3667" y="1100"/>
                  </a:cubicBezTo>
                  <a:cubicBezTo>
                    <a:pt x="3605" y="886"/>
                    <a:pt x="3514" y="672"/>
                    <a:pt x="3422" y="519"/>
                  </a:cubicBezTo>
                  <a:cubicBezTo>
                    <a:pt x="3300" y="367"/>
                    <a:pt x="3117" y="244"/>
                    <a:pt x="2903" y="153"/>
                  </a:cubicBezTo>
                  <a:cubicBezTo>
                    <a:pt x="2658" y="31"/>
                    <a:pt x="2414" y="0"/>
                    <a:pt x="2139"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89" name="Google Shape;289;p25"/>
            <p:cNvSpPr/>
            <p:nvPr/>
          </p:nvSpPr>
          <p:spPr>
            <a:xfrm>
              <a:off x="4227725" y="3273700"/>
              <a:ext cx="67250" cy="159650"/>
            </a:xfrm>
            <a:custGeom>
              <a:rect b="b" l="l" r="r" t="t"/>
              <a:pathLst>
                <a:path extrusionOk="0" h="6386" w="2690">
                  <a:moveTo>
                    <a:pt x="1956" y="1"/>
                  </a:moveTo>
                  <a:cubicBezTo>
                    <a:pt x="1620" y="1"/>
                    <a:pt x="1345" y="62"/>
                    <a:pt x="1162" y="184"/>
                  </a:cubicBezTo>
                  <a:cubicBezTo>
                    <a:pt x="979" y="306"/>
                    <a:pt x="856" y="459"/>
                    <a:pt x="765" y="673"/>
                  </a:cubicBezTo>
                  <a:cubicBezTo>
                    <a:pt x="734" y="826"/>
                    <a:pt x="704" y="1039"/>
                    <a:pt x="704" y="1345"/>
                  </a:cubicBezTo>
                  <a:lnTo>
                    <a:pt x="704" y="1834"/>
                  </a:lnTo>
                  <a:lnTo>
                    <a:pt x="1" y="1834"/>
                  </a:lnTo>
                  <a:lnTo>
                    <a:pt x="1" y="2445"/>
                  </a:lnTo>
                  <a:lnTo>
                    <a:pt x="704" y="2445"/>
                  </a:lnTo>
                  <a:lnTo>
                    <a:pt x="704" y="6385"/>
                  </a:lnTo>
                  <a:lnTo>
                    <a:pt x="1467" y="6385"/>
                  </a:lnTo>
                  <a:lnTo>
                    <a:pt x="1467" y="2445"/>
                  </a:lnTo>
                  <a:lnTo>
                    <a:pt x="2353" y="2445"/>
                  </a:lnTo>
                  <a:lnTo>
                    <a:pt x="2353" y="1834"/>
                  </a:lnTo>
                  <a:lnTo>
                    <a:pt x="1467" y="1834"/>
                  </a:lnTo>
                  <a:lnTo>
                    <a:pt x="1467" y="1406"/>
                  </a:lnTo>
                  <a:cubicBezTo>
                    <a:pt x="1467" y="1131"/>
                    <a:pt x="1498" y="948"/>
                    <a:pt x="1590" y="856"/>
                  </a:cubicBezTo>
                  <a:cubicBezTo>
                    <a:pt x="1712" y="734"/>
                    <a:pt x="1864" y="703"/>
                    <a:pt x="2109" y="703"/>
                  </a:cubicBezTo>
                  <a:cubicBezTo>
                    <a:pt x="2262" y="703"/>
                    <a:pt x="2384" y="703"/>
                    <a:pt x="2567" y="734"/>
                  </a:cubicBezTo>
                  <a:lnTo>
                    <a:pt x="2689" y="62"/>
                  </a:lnTo>
                  <a:cubicBezTo>
                    <a:pt x="2414" y="31"/>
                    <a:pt x="2170" y="1"/>
                    <a:pt x="195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90" name="Google Shape;290;p25"/>
            <p:cNvSpPr/>
            <p:nvPr/>
          </p:nvSpPr>
          <p:spPr>
            <a:xfrm>
              <a:off x="4301050" y="3276000"/>
              <a:ext cx="19125" cy="157350"/>
            </a:xfrm>
            <a:custGeom>
              <a:rect b="b" l="l" r="r" t="t"/>
              <a:pathLst>
                <a:path extrusionOk="0" h="6294" w="765">
                  <a:moveTo>
                    <a:pt x="1" y="0"/>
                  </a:moveTo>
                  <a:lnTo>
                    <a:pt x="1" y="6293"/>
                  </a:lnTo>
                  <a:lnTo>
                    <a:pt x="764" y="6293"/>
                  </a:lnTo>
                  <a:lnTo>
                    <a:pt x="76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91" name="Google Shape;291;p25"/>
            <p:cNvSpPr/>
            <p:nvPr/>
          </p:nvSpPr>
          <p:spPr>
            <a:xfrm>
              <a:off x="4343050" y="3317250"/>
              <a:ext cx="106950" cy="118400"/>
            </a:xfrm>
            <a:custGeom>
              <a:rect b="b" l="l" r="r" t="t"/>
              <a:pathLst>
                <a:path extrusionOk="0" h="4736" w="4278">
                  <a:moveTo>
                    <a:pt x="2139" y="611"/>
                  </a:moveTo>
                  <a:cubicBezTo>
                    <a:pt x="2506" y="611"/>
                    <a:pt x="2842" y="764"/>
                    <a:pt x="3086" y="1069"/>
                  </a:cubicBezTo>
                  <a:cubicBezTo>
                    <a:pt x="3361" y="1344"/>
                    <a:pt x="3483" y="1772"/>
                    <a:pt x="3483" y="2352"/>
                  </a:cubicBezTo>
                  <a:cubicBezTo>
                    <a:pt x="3483" y="2933"/>
                    <a:pt x="3361" y="3391"/>
                    <a:pt x="3086" y="3666"/>
                  </a:cubicBezTo>
                  <a:cubicBezTo>
                    <a:pt x="2842" y="3971"/>
                    <a:pt x="2506" y="4124"/>
                    <a:pt x="2139" y="4124"/>
                  </a:cubicBezTo>
                  <a:cubicBezTo>
                    <a:pt x="1742" y="4124"/>
                    <a:pt x="1437" y="3971"/>
                    <a:pt x="1162" y="3666"/>
                  </a:cubicBezTo>
                  <a:cubicBezTo>
                    <a:pt x="917" y="3391"/>
                    <a:pt x="795" y="2963"/>
                    <a:pt x="795" y="2383"/>
                  </a:cubicBezTo>
                  <a:cubicBezTo>
                    <a:pt x="795" y="1772"/>
                    <a:pt x="917" y="1344"/>
                    <a:pt x="1162" y="1069"/>
                  </a:cubicBezTo>
                  <a:cubicBezTo>
                    <a:pt x="1437" y="764"/>
                    <a:pt x="1742" y="611"/>
                    <a:pt x="2139" y="611"/>
                  </a:cubicBezTo>
                  <a:close/>
                  <a:moveTo>
                    <a:pt x="2139" y="0"/>
                  </a:moveTo>
                  <a:cubicBezTo>
                    <a:pt x="1589" y="0"/>
                    <a:pt x="1101" y="153"/>
                    <a:pt x="703" y="489"/>
                  </a:cubicBezTo>
                  <a:cubicBezTo>
                    <a:pt x="245" y="886"/>
                    <a:pt x="1" y="1528"/>
                    <a:pt x="1" y="2383"/>
                  </a:cubicBezTo>
                  <a:cubicBezTo>
                    <a:pt x="1" y="3147"/>
                    <a:pt x="215" y="3727"/>
                    <a:pt x="581" y="4124"/>
                  </a:cubicBezTo>
                  <a:cubicBezTo>
                    <a:pt x="978" y="4552"/>
                    <a:pt x="1498" y="4735"/>
                    <a:pt x="2139" y="4735"/>
                  </a:cubicBezTo>
                  <a:cubicBezTo>
                    <a:pt x="2536" y="4735"/>
                    <a:pt x="2903" y="4643"/>
                    <a:pt x="3239" y="4460"/>
                  </a:cubicBezTo>
                  <a:cubicBezTo>
                    <a:pt x="3575" y="4277"/>
                    <a:pt x="3819" y="4032"/>
                    <a:pt x="4003" y="3696"/>
                  </a:cubicBezTo>
                  <a:cubicBezTo>
                    <a:pt x="4186" y="3360"/>
                    <a:pt x="4278" y="2902"/>
                    <a:pt x="4278" y="2291"/>
                  </a:cubicBezTo>
                  <a:cubicBezTo>
                    <a:pt x="4278" y="1589"/>
                    <a:pt x="4064" y="1008"/>
                    <a:pt x="3667" y="611"/>
                  </a:cubicBezTo>
                  <a:cubicBezTo>
                    <a:pt x="3269" y="183"/>
                    <a:pt x="2750" y="0"/>
                    <a:pt x="2139"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92" name="Google Shape;292;p25"/>
            <p:cNvSpPr/>
            <p:nvPr/>
          </p:nvSpPr>
          <p:spPr>
            <a:xfrm>
              <a:off x="4458375" y="3319525"/>
              <a:ext cx="156600" cy="113825"/>
            </a:xfrm>
            <a:custGeom>
              <a:rect b="b" l="l" r="r" t="t"/>
              <a:pathLst>
                <a:path extrusionOk="0" h="4553" w="6264">
                  <a:moveTo>
                    <a:pt x="1" y="1"/>
                  </a:moveTo>
                  <a:lnTo>
                    <a:pt x="1406" y="4552"/>
                  </a:lnTo>
                  <a:lnTo>
                    <a:pt x="2200" y="4552"/>
                  </a:lnTo>
                  <a:lnTo>
                    <a:pt x="3147" y="1039"/>
                  </a:lnTo>
                  <a:lnTo>
                    <a:pt x="3300" y="1834"/>
                  </a:lnTo>
                  <a:lnTo>
                    <a:pt x="4033" y="4552"/>
                  </a:lnTo>
                  <a:lnTo>
                    <a:pt x="4827" y="4552"/>
                  </a:lnTo>
                  <a:lnTo>
                    <a:pt x="6263" y="1"/>
                  </a:lnTo>
                  <a:lnTo>
                    <a:pt x="5499" y="1"/>
                  </a:lnTo>
                  <a:lnTo>
                    <a:pt x="4736" y="2628"/>
                  </a:lnTo>
                  <a:lnTo>
                    <a:pt x="4461" y="3514"/>
                  </a:lnTo>
                  <a:lnTo>
                    <a:pt x="4247" y="2628"/>
                  </a:lnTo>
                  <a:lnTo>
                    <a:pt x="3544" y="1"/>
                  </a:lnTo>
                  <a:lnTo>
                    <a:pt x="2750" y="1"/>
                  </a:lnTo>
                  <a:lnTo>
                    <a:pt x="2047" y="2658"/>
                  </a:lnTo>
                  <a:cubicBezTo>
                    <a:pt x="1895" y="3239"/>
                    <a:pt x="1803" y="3544"/>
                    <a:pt x="1803" y="3605"/>
                  </a:cubicBezTo>
                  <a:lnTo>
                    <a:pt x="1528" y="2628"/>
                  </a:lnTo>
                  <a:lnTo>
                    <a:pt x="79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93" name="Google Shape;293;p25"/>
            <p:cNvSpPr/>
            <p:nvPr/>
          </p:nvSpPr>
          <p:spPr>
            <a:xfrm>
              <a:off x="1440950" y="2832275"/>
              <a:ext cx="112300" cy="25"/>
            </a:xfrm>
            <a:custGeom>
              <a:rect b="b" l="l" r="r" t="t"/>
              <a:pathLst>
                <a:path extrusionOk="0" fill="none" h="1" w="4492">
                  <a:moveTo>
                    <a:pt x="1" y="1"/>
                  </a:moveTo>
                  <a:lnTo>
                    <a:pt x="4491" y="1"/>
                  </a:lnTo>
                </a:path>
              </a:pathLst>
            </a:custGeom>
            <a:noFill/>
            <a:ln cap="flat" cmpd="sng" w="19100">
              <a:solidFill>
                <a:srgbClr val="000000"/>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294" name="Google Shape;294;p25"/>
            <p:cNvSpPr/>
            <p:nvPr/>
          </p:nvSpPr>
          <p:spPr>
            <a:xfrm>
              <a:off x="1534125" y="2794100"/>
              <a:ext cx="76400" cy="76400"/>
            </a:xfrm>
            <a:custGeom>
              <a:rect b="b" l="l" r="r" t="t"/>
              <a:pathLst>
                <a:path extrusionOk="0" h="3056" w="3056">
                  <a:moveTo>
                    <a:pt x="1" y="0"/>
                  </a:moveTo>
                  <a:lnTo>
                    <a:pt x="764" y="1528"/>
                  </a:lnTo>
                  <a:lnTo>
                    <a:pt x="1" y="3055"/>
                  </a:lnTo>
                  <a:lnTo>
                    <a:pt x="3056" y="1528"/>
                  </a:lnTo>
                  <a:lnTo>
                    <a:pt x="1" y="0"/>
                  </a:lnTo>
                  <a:close/>
                </a:path>
              </a:pathLst>
            </a:custGeom>
            <a:solidFill>
              <a:srgbClr val="000000"/>
            </a:solidFill>
            <a:ln cap="flat" cmpd="sng" w="19100">
              <a:solidFill>
                <a:srgbClr val="000000"/>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grpSp>
      <p:sp>
        <p:nvSpPr>
          <p:cNvPr id="295" name="Google Shape;295;p25"/>
          <p:cNvSpPr txBox="1"/>
          <p:nvPr>
            <p:ph idx="12" type="sldNum"/>
          </p:nvPr>
        </p:nvSpPr>
        <p:spPr>
          <a:xfrm>
            <a:off x="286338" y="4812539"/>
            <a:ext cx="2133600" cy="2739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SzPts val="1000"/>
              <a:buFont typeface="Arial"/>
              <a:buNone/>
            </a:pPr>
            <a:fld id="{00000000-1234-1234-1234-123412341234}" type="slidenum">
              <a:rPr lang="en"/>
              <a:t>‹#›</a:t>
            </a:fld>
            <a:endParaRPr/>
          </a:p>
        </p:txBody>
      </p:sp>
      <p:sp>
        <p:nvSpPr>
          <p:cNvPr id="296" name="Google Shape;296;p25"/>
          <p:cNvSpPr txBox="1"/>
          <p:nvPr>
            <p:ph idx="1" type="body"/>
          </p:nvPr>
        </p:nvSpPr>
        <p:spPr>
          <a:xfrm>
            <a:off x="118475" y="1289304"/>
            <a:ext cx="3923400" cy="3394500"/>
          </a:xfrm>
          <a:prstGeom prst="rect">
            <a:avLst/>
          </a:prstGeom>
        </p:spPr>
        <p:txBody>
          <a:bodyPr anchorCtr="0" anchor="t" bIns="45700" lIns="91425" spcFirstLastPara="1" rIns="91425" wrap="square" tIns="45700">
            <a:noAutofit/>
          </a:bodyPr>
          <a:lstStyle/>
          <a:p>
            <a:pPr indent="-355600" lvl="0" marL="457200" rtl="0" algn="l">
              <a:spcBef>
                <a:spcPts val="0"/>
              </a:spcBef>
              <a:spcAft>
                <a:spcPts val="0"/>
              </a:spcAft>
              <a:buClr>
                <a:schemeClr val="dk1"/>
              </a:buClr>
              <a:buSzPts val="2000"/>
              <a:buChar char="●"/>
            </a:pPr>
            <a:r>
              <a:rPr lang="en" sz="2000">
                <a:solidFill>
                  <a:schemeClr val="dk1"/>
                </a:solidFill>
              </a:rPr>
              <a:t>Traditionally, when containers are used in scientific workflows, the entire workflow is deployed into one monolithic container</a:t>
            </a:r>
            <a:endParaRPr sz="2000">
              <a:solidFill>
                <a:schemeClr val="dk1"/>
              </a:solidFill>
            </a:endParaRPr>
          </a:p>
          <a:p>
            <a:pPr indent="0" lvl="0" marL="0" rtl="0" algn="l">
              <a:spcBef>
                <a:spcPts val="0"/>
              </a:spcBef>
              <a:spcAft>
                <a:spcPts val="0"/>
              </a:spcAft>
              <a:buNone/>
            </a:pPr>
            <a:r>
              <a:t/>
            </a:r>
            <a:endParaRPr sz="20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26"/>
          <p:cNvSpPr txBox="1"/>
          <p:nvPr>
            <p:ph type="title"/>
          </p:nvPr>
        </p:nvSpPr>
        <p:spPr>
          <a:xfrm>
            <a:off x="457200" y="205979"/>
            <a:ext cx="82296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sz="3200"/>
              <a:t>Containerized Scientific Workflows</a:t>
            </a:r>
            <a:endParaRPr sz="3200"/>
          </a:p>
        </p:txBody>
      </p:sp>
      <p:sp>
        <p:nvSpPr>
          <p:cNvPr id="302" name="Google Shape;302;p26"/>
          <p:cNvSpPr txBox="1"/>
          <p:nvPr>
            <p:ph idx="1" type="body"/>
          </p:nvPr>
        </p:nvSpPr>
        <p:spPr>
          <a:xfrm>
            <a:off x="118475" y="1289304"/>
            <a:ext cx="3923400" cy="3394500"/>
          </a:xfrm>
          <a:prstGeom prst="rect">
            <a:avLst/>
          </a:prstGeom>
        </p:spPr>
        <p:txBody>
          <a:bodyPr anchorCtr="0" anchor="t" bIns="45700" lIns="91425" spcFirstLastPara="1" rIns="91425" wrap="square" tIns="45700">
            <a:noAutofit/>
          </a:bodyPr>
          <a:lstStyle/>
          <a:p>
            <a:pPr indent="-355600" lvl="0" marL="457200" rtl="0" algn="l">
              <a:spcBef>
                <a:spcPts val="0"/>
              </a:spcBef>
              <a:spcAft>
                <a:spcPts val="0"/>
              </a:spcAft>
              <a:buClr>
                <a:schemeClr val="dk1"/>
              </a:buClr>
              <a:buSzPts val="2000"/>
              <a:buChar char="●"/>
            </a:pPr>
            <a:r>
              <a:rPr lang="en" sz="2000">
                <a:solidFill>
                  <a:schemeClr val="dk1"/>
                </a:solidFill>
              </a:rPr>
              <a:t>Traditionally, when containers are used in scientific workflows, the entire workflow is deployed into one monolithic container</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This coarse-grained approach makes it difficult to precisely track the thread of execution</a:t>
            </a:r>
            <a:endParaRPr sz="2000"/>
          </a:p>
        </p:txBody>
      </p:sp>
      <p:grpSp>
        <p:nvGrpSpPr>
          <p:cNvPr id="303" name="Google Shape;303;p26"/>
          <p:cNvGrpSpPr/>
          <p:nvPr/>
        </p:nvGrpSpPr>
        <p:grpSpPr>
          <a:xfrm>
            <a:off x="3989316" y="1114069"/>
            <a:ext cx="5059434" cy="857410"/>
            <a:chOff x="252625" y="2228200"/>
            <a:chExt cx="7054425" cy="1207450"/>
          </a:xfrm>
        </p:grpSpPr>
        <p:sp>
          <p:nvSpPr>
            <p:cNvPr id="304" name="Google Shape;304;p26"/>
            <p:cNvSpPr/>
            <p:nvPr/>
          </p:nvSpPr>
          <p:spPr>
            <a:xfrm>
              <a:off x="2025950" y="2231250"/>
              <a:ext cx="162700" cy="171100"/>
            </a:xfrm>
            <a:custGeom>
              <a:rect b="b" l="l" r="r" t="t"/>
              <a:pathLst>
                <a:path extrusionOk="0" h="6844" w="6508">
                  <a:moveTo>
                    <a:pt x="1" y="0"/>
                  </a:moveTo>
                  <a:lnTo>
                    <a:pt x="1" y="6843"/>
                  </a:lnTo>
                  <a:lnTo>
                    <a:pt x="887" y="6843"/>
                  </a:lnTo>
                  <a:lnTo>
                    <a:pt x="887" y="1039"/>
                  </a:lnTo>
                  <a:lnTo>
                    <a:pt x="2842" y="6843"/>
                  </a:lnTo>
                  <a:lnTo>
                    <a:pt x="3667" y="6843"/>
                  </a:lnTo>
                  <a:lnTo>
                    <a:pt x="5652" y="1131"/>
                  </a:lnTo>
                  <a:lnTo>
                    <a:pt x="5652" y="6843"/>
                  </a:lnTo>
                  <a:lnTo>
                    <a:pt x="6508" y="6843"/>
                  </a:lnTo>
                  <a:lnTo>
                    <a:pt x="6508" y="0"/>
                  </a:lnTo>
                  <a:lnTo>
                    <a:pt x="5316" y="0"/>
                  </a:lnTo>
                  <a:lnTo>
                    <a:pt x="3667" y="4766"/>
                  </a:lnTo>
                  <a:cubicBezTo>
                    <a:pt x="3514" y="5255"/>
                    <a:pt x="3392" y="5621"/>
                    <a:pt x="3300" y="5866"/>
                  </a:cubicBezTo>
                  <a:cubicBezTo>
                    <a:pt x="3239" y="5621"/>
                    <a:pt x="3117" y="5285"/>
                    <a:pt x="2964" y="4858"/>
                  </a:cubicBezTo>
                  <a:lnTo>
                    <a:pt x="134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05" name="Google Shape;305;p26"/>
            <p:cNvSpPr/>
            <p:nvPr/>
          </p:nvSpPr>
          <p:spPr>
            <a:xfrm>
              <a:off x="2215350" y="2275550"/>
              <a:ext cx="115350" cy="129850"/>
            </a:xfrm>
            <a:custGeom>
              <a:rect b="b" l="l" r="r" t="t"/>
              <a:pathLst>
                <a:path extrusionOk="0" h="5194" w="4614">
                  <a:moveTo>
                    <a:pt x="2323" y="703"/>
                  </a:moveTo>
                  <a:cubicBezTo>
                    <a:pt x="2720" y="703"/>
                    <a:pt x="3056" y="856"/>
                    <a:pt x="3331" y="1192"/>
                  </a:cubicBezTo>
                  <a:cubicBezTo>
                    <a:pt x="3606" y="1497"/>
                    <a:pt x="3758" y="1955"/>
                    <a:pt x="3758" y="2566"/>
                  </a:cubicBezTo>
                  <a:cubicBezTo>
                    <a:pt x="3758" y="3208"/>
                    <a:pt x="3606" y="3697"/>
                    <a:pt x="3331" y="4033"/>
                  </a:cubicBezTo>
                  <a:cubicBezTo>
                    <a:pt x="3056" y="4338"/>
                    <a:pt x="2720" y="4491"/>
                    <a:pt x="2323" y="4491"/>
                  </a:cubicBezTo>
                  <a:cubicBezTo>
                    <a:pt x="1895" y="4491"/>
                    <a:pt x="1528" y="4338"/>
                    <a:pt x="1253" y="4033"/>
                  </a:cubicBezTo>
                  <a:cubicBezTo>
                    <a:pt x="978" y="3697"/>
                    <a:pt x="856" y="3238"/>
                    <a:pt x="856" y="2597"/>
                  </a:cubicBezTo>
                  <a:cubicBezTo>
                    <a:pt x="856" y="1955"/>
                    <a:pt x="978" y="1497"/>
                    <a:pt x="1253" y="1161"/>
                  </a:cubicBezTo>
                  <a:cubicBezTo>
                    <a:pt x="1528" y="856"/>
                    <a:pt x="1895" y="703"/>
                    <a:pt x="2323" y="703"/>
                  </a:cubicBezTo>
                  <a:close/>
                  <a:moveTo>
                    <a:pt x="2323" y="0"/>
                  </a:moveTo>
                  <a:cubicBezTo>
                    <a:pt x="1681" y="0"/>
                    <a:pt x="1162" y="183"/>
                    <a:pt x="765" y="550"/>
                  </a:cubicBezTo>
                  <a:cubicBezTo>
                    <a:pt x="245" y="1008"/>
                    <a:pt x="1" y="1680"/>
                    <a:pt x="1" y="2597"/>
                  </a:cubicBezTo>
                  <a:cubicBezTo>
                    <a:pt x="1" y="3422"/>
                    <a:pt x="184" y="4063"/>
                    <a:pt x="612" y="4521"/>
                  </a:cubicBezTo>
                  <a:cubicBezTo>
                    <a:pt x="1040" y="4949"/>
                    <a:pt x="1620" y="5193"/>
                    <a:pt x="2323" y="5193"/>
                  </a:cubicBezTo>
                  <a:cubicBezTo>
                    <a:pt x="2750" y="5193"/>
                    <a:pt x="3147" y="5071"/>
                    <a:pt x="3514" y="4888"/>
                  </a:cubicBezTo>
                  <a:cubicBezTo>
                    <a:pt x="3881" y="4674"/>
                    <a:pt x="4155" y="4399"/>
                    <a:pt x="4339" y="4033"/>
                  </a:cubicBezTo>
                  <a:cubicBezTo>
                    <a:pt x="4522" y="3666"/>
                    <a:pt x="4614" y="3147"/>
                    <a:pt x="4614" y="2536"/>
                  </a:cubicBezTo>
                  <a:cubicBezTo>
                    <a:pt x="4614" y="1741"/>
                    <a:pt x="4400" y="1130"/>
                    <a:pt x="3972" y="672"/>
                  </a:cubicBezTo>
                  <a:cubicBezTo>
                    <a:pt x="3545" y="245"/>
                    <a:pt x="2995" y="0"/>
                    <a:pt x="2323"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06" name="Google Shape;306;p26"/>
            <p:cNvSpPr/>
            <p:nvPr/>
          </p:nvSpPr>
          <p:spPr>
            <a:xfrm>
              <a:off x="2355125" y="2275550"/>
              <a:ext cx="100825" cy="126800"/>
            </a:xfrm>
            <a:custGeom>
              <a:rect b="b" l="l" r="r" t="t"/>
              <a:pathLst>
                <a:path extrusionOk="0" h="5072" w="4033">
                  <a:moveTo>
                    <a:pt x="2352" y="0"/>
                  </a:moveTo>
                  <a:cubicBezTo>
                    <a:pt x="1650" y="0"/>
                    <a:pt x="1131" y="275"/>
                    <a:pt x="764" y="825"/>
                  </a:cubicBezTo>
                  <a:lnTo>
                    <a:pt x="764" y="122"/>
                  </a:lnTo>
                  <a:lnTo>
                    <a:pt x="0" y="122"/>
                  </a:lnTo>
                  <a:lnTo>
                    <a:pt x="0" y="5071"/>
                  </a:lnTo>
                  <a:lnTo>
                    <a:pt x="856" y="5071"/>
                  </a:lnTo>
                  <a:lnTo>
                    <a:pt x="856" y="2352"/>
                  </a:lnTo>
                  <a:cubicBezTo>
                    <a:pt x="856" y="1741"/>
                    <a:pt x="978" y="1314"/>
                    <a:pt x="1253" y="1069"/>
                  </a:cubicBezTo>
                  <a:cubicBezTo>
                    <a:pt x="1497" y="856"/>
                    <a:pt x="1803" y="733"/>
                    <a:pt x="2169" y="733"/>
                  </a:cubicBezTo>
                  <a:cubicBezTo>
                    <a:pt x="2383" y="733"/>
                    <a:pt x="2597" y="794"/>
                    <a:pt x="2750" y="886"/>
                  </a:cubicBezTo>
                  <a:cubicBezTo>
                    <a:pt x="2933" y="978"/>
                    <a:pt x="3025" y="1130"/>
                    <a:pt x="3116" y="1283"/>
                  </a:cubicBezTo>
                  <a:cubicBezTo>
                    <a:pt x="3177" y="1467"/>
                    <a:pt x="3208" y="1711"/>
                    <a:pt x="3208" y="2047"/>
                  </a:cubicBezTo>
                  <a:lnTo>
                    <a:pt x="3208" y="5071"/>
                  </a:lnTo>
                  <a:lnTo>
                    <a:pt x="4033" y="5071"/>
                  </a:lnTo>
                  <a:lnTo>
                    <a:pt x="4033" y="2016"/>
                  </a:lnTo>
                  <a:cubicBezTo>
                    <a:pt x="4033" y="1650"/>
                    <a:pt x="4033" y="1375"/>
                    <a:pt x="4002" y="1222"/>
                  </a:cubicBezTo>
                  <a:cubicBezTo>
                    <a:pt x="3941" y="978"/>
                    <a:pt x="3849" y="764"/>
                    <a:pt x="3727" y="581"/>
                  </a:cubicBezTo>
                  <a:cubicBezTo>
                    <a:pt x="3605" y="428"/>
                    <a:pt x="3422" y="275"/>
                    <a:pt x="3177" y="183"/>
                  </a:cubicBezTo>
                  <a:cubicBezTo>
                    <a:pt x="2902" y="61"/>
                    <a:pt x="2627" y="0"/>
                    <a:pt x="235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07" name="Google Shape;307;p26"/>
            <p:cNvSpPr/>
            <p:nvPr/>
          </p:nvSpPr>
          <p:spPr>
            <a:xfrm>
              <a:off x="2480375" y="2275550"/>
              <a:ext cx="116100" cy="129850"/>
            </a:xfrm>
            <a:custGeom>
              <a:rect b="b" l="l" r="r" t="t"/>
              <a:pathLst>
                <a:path extrusionOk="0" h="5194" w="4644">
                  <a:moveTo>
                    <a:pt x="2322" y="703"/>
                  </a:moveTo>
                  <a:cubicBezTo>
                    <a:pt x="2750" y="703"/>
                    <a:pt x="3086" y="856"/>
                    <a:pt x="3361" y="1192"/>
                  </a:cubicBezTo>
                  <a:cubicBezTo>
                    <a:pt x="3635" y="1497"/>
                    <a:pt x="3788" y="1955"/>
                    <a:pt x="3788" y="2566"/>
                  </a:cubicBezTo>
                  <a:cubicBezTo>
                    <a:pt x="3788" y="3208"/>
                    <a:pt x="3635" y="3697"/>
                    <a:pt x="3361" y="4033"/>
                  </a:cubicBezTo>
                  <a:cubicBezTo>
                    <a:pt x="3086" y="4338"/>
                    <a:pt x="2750" y="4491"/>
                    <a:pt x="2322" y="4491"/>
                  </a:cubicBezTo>
                  <a:cubicBezTo>
                    <a:pt x="1894" y="4491"/>
                    <a:pt x="1558" y="4338"/>
                    <a:pt x="1283" y="4033"/>
                  </a:cubicBezTo>
                  <a:cubicBezTo>
                    <a:pt x="1008" y="3697"/>
                    <a:pt x="856" y="3238"/>
                    <a:pt x="856" y="2597"/>
                  </a:cubicBezTo>
                  <a:cubicBezTo>
                    <a:pt x="856" y="1955"/>
                    <a:pt x="1008" y="1497"/>
                    <a:pt x="1283" y="1161"/>
                  </a:cubicBezTo>
                  <a:cubicBezTo>
                    <a:pt x="1558" y="856"/>
                    <a:pt x="1894" y="703"/>
                    <a:pt x="2322" y="703"/>
                  </a:cubicBezTo>
                  <a:close/>
                  <a:moveTo>
                    <a:pt x="2322" y="0"/>
                  </a:moveTo>
                  <a:cubicBezTo>
                    <a:pt x="1711" y="0"/>
                    <a:pt x="1192" y="183"/>
                    <a:pt x="764" y="550"/>
                  </a:cubicBezTo>
                  <a:cubicBezTo>
                    <a:pt x="245" y="1008"/>
                    <a:pt x="0" y="1680"/>
                    <a:pt x="0" y="2597"/>
                  </a:cubicBezTo>
                  <a:cubicBezTo>
                    <a:pt x="0" y="3422"/>
                    <a:pt x="214" y="4063"/>
                    <a:pt x="642" y="4521"/>
                  </a:cubicBezTo>
                  <a:cubicBezTo>
                    <a:pt x="1069" y="4949"/>
                    <a:pt x="1619" y="5193"/>
                    <a:pt x="2322" y="5193"/>
                  </a:cubicBezTo>
                  <a:cubicBezTo>
                    <a:pt x="2750" y="5193"/>
                    <a:pt x="3147" y="5071"/>
                    <a:pt x="3513" y="4888"/>
                  </a:cubicBezTo>
                  <a:cubicBezTo>
                    <a:pt x="3880" y="4674"/>
                    <a:pt x="4155" y="4399"/>
                    <a:pt x="4369" y="4033"/>
                  </a:cubicBezTo>
                  <a:cubicBezTo>
                    <a:pt x="4552" y="3666"/>
                    <a:pt x="4644" y="3147"/>
                    <a:pt x="4644" y="2536"/>
                  </a:cubicBezTo>
                  <a:cubicBezTo>
                    <a:pt x="4644" y="1741"/>
                    <a:pt x="4430" y="1130"/>
                    <a:pt x="4002" y="672"/>
                  </a:cubicBezTo>
                  <a:cubicBezTo>
                    <a:pt x="3574" y="245"/>
                    <a:pt x="2994" y="0"/>
                    <a:pt x="232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08" name="Google Shape;308;p26"/>
            <p:cNvSpPr/>
            <p:nvPr/>
          </p:nvSpPr>
          <p:spPr>
            <a:xfrm>
              <a:off x="2620900" y="2231250"/>
              <a:ext cx="20625" cy="171100"/>
            </a:xfrm>
            <a:custGeom>
              <a:rect b="b" l="l" r="r" t="t"/>
              <a:pathLst>
                <a:path extrusionOk="0" h="6844" w="825">
                  <a:moveTo>
                    <a:pt x="0" y="0"/>
                  </a:moveTo>
                  <a:lnTo>
                    <a:pt x="0" y="6843"/>
                  </a:lnTo>
                  <a:lnTo>
                    <a:pt x="825" y="6843"/>
                  </a:lnTo>
                  <a:lnTo>
                    <a:pt x="82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09" name="Google Shape;309;p26"/>
            <p:cNvSpPr/>
            <p:nvPr/>
          </p:nvSpPr>
          <p:spPr>
            <a:xfrm>
              <a:off x="2674350" y="2231250"/>
              <a:ext cx="20650" cy="171100"/>
            </a:xfrm>
            <a:custGeom>
              <a:rect b="b" l="l" r="r" t="t"/>
              <a:pathLst>
                <a:path extrusionOk="0" h="6844" w="826">
                  <a:moveTo>
                    <a:pt x="0" y="0"/>
                  </a:moveTo>
                  <a:lnTo>
                    <a:pt x="0" y="978"/>
                  </a:lnTo>
                  <a:lnTo>
                    <a:pt x="825" y="978"/>
                  </a:lnTo>
                  <a:lnTo>
                    <a:pt x="825" y="0"/>
                  </a:lnTo>
                  <a:close/>
                  <a:moveTo>
                    <a:pt x="0" y="1894"/>
                  </a:moveTo>
                  <a:lnTo>
                    <a:pt x="0" y="6843"/>
                  </a:lnTo>
                  <a:lnTo>
                    <a:pt x="825" y="6843"/>
                  </a:lnTo>
                  <a:lnTo>
                    <a:pt x="825" y="1894"/>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10" name="Google Shape;310;p26"/>
            <p:cNvSpPr/>
            <p:nvPr/>
          </p:nvSpPr>
          <p:spPr>
            <a:xfrm>
              <a:off x="2715600" y="2235075"/>
              <a:ext cx="60350" cy="168800"/>
            </a:xfrm>
            <a:custGeom>
              <a:rect b="b" l="l" r="r" t="t"/>
              <a:pathLst>
                <a:path extrusionOk="0" h="6752" w="2414">
                  <a:moveTo>
                    <a:pt x="1436" y="0"/>
                  </a:moveTo>
                  <a:lnTo>
                    <a:pt x="611" y="519"/>
                  </a:lnTo>
                  <a:lnTo>
                    <a:pt x="611" y="1741"/>
                  </a:lnTo>
                  <a:lnTo>
                    <a:pt x="0" y="1741"/>
                  </a:lnTo>
                  <a:lnTo>
                    <a:pt x="0" y="2383"/>
                  </a:lnTo>
                  <a:lnTo>
                    <a:pt x="611" y="2383"/>
                  </a:lnTo>
                  <a:lnTo>
                    <a:pt x="611" y="5254"/>
                  </a:lnTo>
                  <a:cubicBezTo>
                    <a:pt x="611" y="5743"/>
                    <a:pt x="642" y="6079"/>
                    <a:pt x="703" y="6232"/>
                  </a:cubicBezTo>
                  <a:cubicBezTo>
                    <a:pt x="764" y="6385"/>
                    <a:pt x="886" y="6507"/>
                    <a:pt x="1069" y="6599"/>
                  </a:cubicBezTo>
                  <a:cubicBezTo>
                    <a:pt x="1222" y="6721"/>
                    <a:pt x="1466" y="6751"/>
                    <a:pt x="1772" y="6751"/>
                  </a:cubicBezTo>
                  <a:cubicBezTo>
                    <a:pt x="1955" y="6751"/>
                    <a:pt x="2169" y="6721"/>
                    <a:pt x="2413" y="6690"/>
                  </a:cubicBezTo>
                  <a:lnTo>
                    <a:pt x="2291" y="5957"/>
                  </a:lnTo>
                  <a:cubicBezTo>
                    <a:pt x="2138" y="5957"/>
                    <a:pt x="2016" y="5988"/>
                    <a:pt x="1925" y="5988"/>
                  </a:cubicBezTo>
                  <a:cubicBezTo>
                    <a:pt x="1802" y="5988"/>
                    <a:pt x="1711" y="5957"/>
                    <a:pt x="1619" y="5926"/>
                  </a:cubicBezTo>
                  <a:cubicBezTo>
                    <a:pt x="1558" y="5865"/>
                    <a:pt x="1528" y="5835"/>
                    <a:pt x="1497" y="5743"/>
                  </a:cubicBezTo>
                  <a:cubicBezTo>
                    <a:pt x="1466" y="5682"/>
                    <a:pt x="1436" y="5529"/>
                    <a:pt x="1436" y="5285"/>
                  </a:cubicBezTo>
                  <a:lnTo>
                    <a:pt x="1436" y="2383"/>
                  </a:lnTo>
                  <a:lnTo>
                    <a:pt x="2291" y="2383"/>
                  </a:lnTo>
                  <a:lnTo>
                    <a:pt x="2291" y="1741"/>
                  </a:lnTo>
                  <a:lnTo>
                    <a:pt x="1436" y="1741"/>
                  </a:lnTo>
                  <a:lnTo>
                    <a:pt x="1436"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11" name="Google Shape;311;p26"/>
            <p:cNvSpPr/>
            <p:nvPr/>
          </p:nvSpPr>
          <p:spPr>
            <a:xfrm>
              <a:off x="2793500" y="2231250"/>
              <a:ext cx="100825" cy="171100"/>
            </a:xfrm>
            <a:custGeom>
              <a:rect b="b" l="l" r="r" t="t"/>
              <a:pathLst>
                <a:path extrusionOk="0" h="6844" w="4033">
                  <a:moveTo>
                    <a:pt x="0" y="0"/>
                  </a:moveTo>
                  <a:lnTo>
                    <a:pt x="0" y="6843"/>
                  </a:lnTo>
                  <a:lnTo>
                    <a:pt x="825" y="6843"/>
                  </a:lnTo>
                  <a:lnTo>
                    <a:pt x="825" y="4124"/>
                  </a:lnTo>
                  <a:cubicBezTo>
                    <a:pt x="825" y="3758"/>
                    <a:pt x="886" y="3452"/>
                    <a:pt x="978" y="3239"/>
                  </a:cubicBezTo>
                  <a:cubicBezTo>
                    <a:pt x="1069" y="2994"/>
                    <a:pt x="1222" y="2811"/>
                    <a:pt x="1436" y="2689"/>
                  </a:cubicBezTo>
                  <a:cubicBezTo>
                    <a:pt x="1650" y="2566"/>
                    <a:pt x="1894" y="2505"/>
                    <a:pt x="2138" y="2505"/>
                  </a:cubicBezTo>
                  <a:cubicBezTo>
                    <a:pt x="2474" y="2505"/>
                    <a:pt x="2719" y="2597"/>
                    <a:pt x="2902" y="2780"/>
                  </a:cubicBezTo>
                  <a:cubicBezTo>
                    <a:pt x="3085" y="2994"/>
                    <a:pt x="3177" y="3300"/>
                    <a:pt x="3177" y="3697"/>
                  </a:cubicBezTo>
                  <a:lnTo>
                    <a:pt x="3177" y="6843"/>
                  </a:lnTo>
                  <a:lnTo>
                    <a:pt x="4032" y="6843"/>
                  </a:lnTo>
                  <a:lnTo>
                    <a:pt x="4032" y="3697"/>
                  </a:lnTo>
                  <a:cubicBezTo>
                    <a:pt x="4032" y="3208"/>
                    <a:pt x="3971" y="2841"/>
                    <a:pt x="3849" y="2597"/>
                  </a:cubicBezTo>
                  <a:cubicBezTo>
                    <a:pt x="3727" y="2353"/>
                    <a:pt x="3544" y="2139"/>
                    <a:pt x="3269" y="1986"/>
                  </a:cubicBezTo>
                  <a:cubicBezTo>
                    <a:pt x="2994" y="1864"/>
                    <a:pt x="2688" y="1772"/>
                    <a:pt x="2322" y="1772"/>
                  </a:cubicBezTo>
                  <a:cubicBezTo>
                    <a:pt x="1711" y="1772"/>
                    <a:pt x="1222" y="2017"/>
                    <a:pt x="825" y="2475"/>
                  </a:cubicBezTo>
                  <a:lnTo>
                    <a:pt x="82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12" name="Google Shape;312;p26"/>
            <p:cNvSpPr/>
            <p:nvPr/>
          </p:nvSpPr>
          <p:spPr>
            <a:xfrm>
              <a:off x="2926375" y="2231250"/>
              <a:ext cx="20650" cy="171100"/>
            </a:xfrm>
            <a:custGeom>
              <a:rect b="b" l="l" r="r" t="t"/>
              <a:pathLst>
                <a:path extrusionOk="0" h="6844" w="826">
                  <a:moveTo>
                    <a:pt x="0" y="0"/>
                  </a:moveTo>
                  <a:lnTo>
                    <a:pt x="0" y="978"/>
                  </a:lnTo>
                  <a:lnTo>
                    <a:pt x="825" y="978"/>
                  </a:lnTo>
                  <a:lnTo>
                    <a:pt x="825" y="0"/>
                  </a:lnTo>
                  <a:close/>
                  <a:moveTo>
                    <a:pt x="0" y="1894"/>
                  </a:moveTo>
                  <a:lnTo>
                    <a:pt x="0" y="6843"/>
                  </a:lnTo>
                  <a:lnTo>
                    <a:pt x="825" y="6843"/>
                  </a:lnTo>
                  <a:lnTo>
                    <a:pt x="825" y="1894"/>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13" name="Google Shape;313;p26"/>
            <p:cNvSpPr/>
            <p:nvPr/>
          </p:nvSpPr>
          <p:spPr>
            <a:xfrm>
              <a:off x="2972950" y="2275550"/>
              <a:ext cx="107725" cy="129850"/>
            </a:xfrm>
            <a:custGeom>
              <a:rect b="b" l="l" r="r" t="t"/>
              <a:pathLst>
                <a:path extrusionOk="0" h="5194" w="4309">
                  <a:moveTo>
                    <a:pt x="2231" y="0"/>
                  </a:moveTo>
                  <a:cubicBezTo>
                    <a:pt x="1803" y="0"/>
                    <a:pt x="1437" y="122"/>
                    <a:pt x="1070" y="306"/>
                  </a:cubicBezTo>
                  <a:cubicBezTo>
                    <a:pt x="704" y="520"/>
                    <a:pt x="429" y="825"/>
                    <a:pt x="245" y="1222"/>
                  </a:cubicBezTo>
                  <a:cubicBezTo>
                    <a:pt x="62" y="1619"/>
                    <a:pt x="1" y="2077"/>
                    <a:pt x="1" y="2627"/>
                  </a:cubicBezTo>
                  <a:cubicBezTo>
                    <a:pt x="1" y="3452"/>
                    <a:pt x="184" y="4063"/>
                    <a:pt x="612" y="4521"/>
                  </a:cubicBezTo>
                  <a:cubicBezTo>
                    <a:pt x="1009" y="4949"/>
                    <a:pt x="1559" y="5193"/>
                    <a:pt x="2231" y="5193"/>
                  </a:cubicBezTo>
                  <a:cubicBezTo>
                    <a:pt x="2781" y="5193"/>
                    <a:pt x="3239" y="5010"/>
                    <a:pt x="3606" y="4705"/>
                  </a:cubicBezTo>
                  <a:cubicBezTo>
                    <a:pt x="3972" y="4369"/>
                    <a:pt x="4217" y="3941"/>
                    <a:pt x="4308" y="3361"/>
                  </a:cubicBezTo>
                  <a:lnTo>
                    <a:pt x="3483" y="3269"/>
                  </a:lnTo>
                  <a:cubicBezTo>
                    <a:pt x="3422" y="3666"/>
                    <a:pt x="3270" y="4002"/>
                    <a:pt x="3056" y="4185"/>
                  </a:cubicBezTo>
                  <a:cubicBezTo>
                    <a:pt x="2842" y="4399"/>
                    <a:pt x="2567" y="4491"/>
                    <a:pt x="2231" y="4491"/>
                  </a:cubicBezTo>
                  <a:cubicBezTo>
                    <a:pt x="1834" y="4491"/>
                    <a:pt x="1498" y="4338"/>
                    <a:pt x="1223" y="4033"/>
                  </a:cubicBezTo>
                  <a:cubicBezTo>
                    <a:pt x="978" y="3758"/>
                    <a:pt x="856" y="3269"/>
                    <a:pt x="856" y="2597"/>
                  </a:cubicBezTo>
                  <a:cubicBezTo>
                    <a:pt x="856" y="1925"/>
                    <a:pt x="978" y="1467"/>
                    <a:pt x="1253" y="1161"/>
                  </a:cubicBezTo>
                  <a:cubicBezTo>
                    <a:pt x="1498" y="856"/>
                    <a:pt x="1864" y="703"/>
                    <a:pt x="2292" y="703"/>
                  </a:cubicBezTo>
                  <a:cubicBezTo>
                    <a:pt x="2567" y="703"/>
                    <a:pt x="2781" y="794"/>
                    <a:pt x="2995" y="947"/>
                  </a:cubicBezTo>
                  <a:cubicBezTo>
                    <a:pt x="3178" y="1130"/>
                    <a:pt x="3331" y="1375"/>
                    <a:pt x="3392" y="1711"/>
                  </a:cubicBezTo>
                  <a:lnTo>
                    <a:pt x="4217" y="1589"/>
                  </a:lnTo>
                  <a:cubicBezTo>
                    <a:pt x="4125" y="1069"/>
                    <a:pt x="3911" y="703"/>
                    <a:pt x="3575" y="428"/>
                  </a:cubicBezTo>
                  <a:cubicBezTo>
                    <a:pt x="3209" y="153"/>
                    <a:pt x="2781" y="0"/>
                    <a:pt x="2231"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14" name="Google Shape;314;p26"/>
            <p:cNvSpPr/>
            <p:nvPr/>
          </p:nvSpPr>
          <p:spPr>
            <a:xfrm>
              <a:off x="3148625" y="2231250"/>
              <a:ext cx="159625" cy="171100"/>
            </a:xfrm>
            <a:custGeom>
              <a:rect b="b" l="l" r="r" t="t"/>
              <a:pathLst>
                <a:path extrusionOk="0" h="6844" w="6385">
                  <a:moveTo>
                    <a:pt x="3085" y="734"/>
                  </a:moveTo>
                  <a:cubicBezTo>
                    <a:pt x="3208" y="1100"/>
                    <a:pt x="3360" y="1558"/>
                    <a:pt x="3574" y="2139"/>
                  </a:cubicBezTo>
                  <a:lnTo>
                    <a:pt x="4277" y="4033"/>
                  </a:lnTo>
                  <a:lnTo>
                    <a:pt x="1986" y="4033"/>
                  </a:lnTo>
                  <a:lnTo>
                    <a:pt x="2719" y="2017"/>
                  </a:lnTo>
                  <a:cubicBezTo>
                    <a:pt x="2872" y="1589"/>
                    <a:pt x="2994" y="1161"/>
                    <a:pt x="3085" y="734"/>
                  </a:cubicBezTo>
                  <a:close/>
                  <a:moveTo>
                    <a:pt x="2627" y="0"/>
                  </a:moveTo>
                  <a:lnTo>
                    <a:pt x="0" y="6843"/>
                  </a:lnTo>
                  <a:lnTo>
                    <a:pt x="947" y="6843"/>
                  </a:lnTo>
                  <a:lnTo>
                    <a:pt x="1711" y="4766"/>
                  </a:lnTo>
                  <a:lnTo>
                    <a:pt x="4552" y="4766"/>
                  </a:lnTo>
                  <a:lnTo>
                    <a:pt x="5377" y="6843"/>
                  </a:lnTo>
                  <a:lnTo>
                    <a:pt x="6385" y="6843"/>
                  </a:lnTo>
                  <a:lnTo>
                    <a:pt x="360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15" name="Google Shape;315;p26"/>
            <p:cNvSpPr/>
            <p:nvPr/>
          </p:nvSpPr>
          <p:spPr>
            <a:xfrm>
              <a:off x="3323500" y="2275550"/>
              <a:ext cx="107700" cy="174150"/>
            </a:xfrm>
            <a:custGeom>
              <a:rect b="b" l="l" r="r" t="t"/>
              <a:pathLst>
                <a:path extrusionOk="0" h="6966" w="4308">
                  <a:moveTo>
                    <a:pt x="2139" y="672"/>
                  </a:moveTo>
                  <a:cubicBezTo>
                    <a:pt x="2506" y="672"/>
                    <a:pt x="2811" y="825"/>
                    <a:pt x="3056" y="1130"/>
                  </a:cubicBezTo>
                  <a:cubicBezTo>
                    <a:pt x="3330" y="1467"/>
                    <a:pt x="3453" y="1925"/>
                    <a:pt x="3453" y="2566"/>
                  </a:cubicBezTo>
                  <a:cubicBezTo>
                    <a:pt x="3453" y="3208"/>
                    <a:pt x="3330" y="3697"/>
                    <a:pt x="3056" y="4033"/>
                  </a:cubicBezTo>
                  <a:cubicBezTo>
                    <a:pt x="2781" y="4338"/>
                    <a:pt x="2475" y="4491"/>
                    <a:pt x="2109" y="4491"/>
                  </a:cubicBezTo>
                  <a:cubicBezTo>
                    <a:pt x="1742" y="4491"/>
                    <a:pt x="1406" y="4338"/>
                    <a:pt x="1161" y="4033"/>
                  </a:cubicBezTo>
                  <a:cubicBezTo>
                    <a:pt x="917" y="3727"/>
                    <a:pt x="764" y="3269"/>
                    <a:pt x="764" y="2627"/>
                  </a:cubicBezTo>
                  <a:cubicBezTo>
                    <a:pt x="764" y="1986"/>
                    <a:pt x="917" y="1497"/>
                    <a:pt x="1192" y="1161"/>
                  </a:cubicBezTo>
                  <a:cubicBezTo>
                    <a:pt x="1467" y="825"/>
                    <a:pt x="1772" y="672"/>
                    <a:pt x="2139" y="672"/>
                  </a:cubicBezTo>
                  <a:close/>
                  <a:moveTo>
                    <a:pt x="2231" y="0"/>
                  </a:moveTo>
                  <a:cubicBezTo>
                    <a:pt x="1895" y="0"/>
                    <a:pt x="1620" y="61"/>
                    <a:pt x="1406" y="214"/>
                  </a:cubicBezTo>
                  <a:cubicBezTo>
                    <a:pt x="1161" y="336"/>
                    <a:pt x="948" y="520"/>
                    <a:pt x="764" y="764"/>
                  </a:cubicBezTo>
                  <a:lnTo>
                    <a:pt x="764" y="122"/>
                  </a:lnTo>
                  <a:lnTo>
                    <a:pt x="1" y="122"/>
                  </a:lnTo>
                  <a:lnTo>
                    <a:pt x="1" y="6965"/>
                  </a:lnTo>
                  <a:lnTo>
                    <a:pt x="856" y="6965"/>
                  </a:lnTo>
                  <a:lnTo>
                    <a:pt x="856" y="4552"/>
                  </a:lnTo>
                  <a:cubicBezTo>
                    <a:pt x="1009" y="4735"/>
                    <a:pt x="1192" y="4888"/>
                    <a:pt x="1406" y="5010"/>
                  </a:cubicBezTo>
                  <a:cubicBezTo>
                    <a:pt x="1620" y="5132"/>
                    <a:pt x="1864" y="5193"/>
                    <a:pt x="2170" y="5193"/>
                  </a:cubicBezTo>
                  <a:cubicBezTo>
                    <a:pt x="2536" y="5193"/>
                    <a:pt x="2903" y="5071"/>
                    <a:pt x="3239" y="4857"/>
                  </a:cubicBezTo>
                  <a:cubicBezTo>
                    <a:pt x="3605" y="4644"/>
                    <a:pt x="3850" y="4338"/>
                    <a:pt x="4033" y="3941"/>
                  </a:cubicBezTo>
                  <a:cubicBezTo>
                    <a:pt x="4216" y="3513"/>
                    <a:pt x="4308" y="3055"/>
                    <a:pt x="4308" y="2566"/>
                  </a:cubicBezTo>
                  <a:cubicBezTo>
                    <a:pt x="4308" y="2077"/>
                    <a:pt x="4216" y="1650"/>
                    <a:pt x="4064" y="1253"/>
                  </a:cubicBezTo>
                  <a:cubicBezTo>
                    <a:pt x="3911" y="856"/>
                    <a:pt x="3666" y="550"/>
                    <a:pt x="3330" y="336"/>
                  </a:cubicBezTo>
                  <a:cubicBezTo>
                    <a:pt x="2994" y="122"/>
                    <a:pt x="2628" y="0"/>
                    <a:pt x="2231"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16" name="Google Shape;316;p26"/>
            <p:cNvSpPr/>
            <p:nvPr/>
          </p:nvSpPr>
          <p:spPr>
            <a:xfrm>
              <a:off x="3456400" y="2275550"/>
              <a:ext cx="107700" cy="174150"/>
            </a:xfrm>
            <a:custGeom>
              <a:rect b="b" l="l" r="r" t="t"/>
              <a:pathLst>
                <a:path extrusionOk="0" h="6966" w="4308">
                  <a:moveTo>
                    <a:pt x="2138" y="672"/>
                  </a:moveTo>
                  <a:cubicBezTo>
                    <a:pt x="2505" y="672"/>
                    <a:pt x="2811" y="825"/>
                    <a:pt x="3055" y="1130"/>
                  </a:cubicBezTo>
                  <a:cubicBezTo>
                    <a:pt x="3330" y="1467"/>
                    <a:pt x="3452" y="1925"/>
                    <a:pt x="3452" y="2566"/>
                  </a:cubicBezTo>
                  <a:cubicBezTo>
                    <a:pt x="3452" y="3208"/>
                    <a:pt x="3330" y="3697"/>
                    <a:pt x="3055" y="4033"/>
                  </a:cubicBezTo>
                  <a:cubicBezTo>
                    <a:pt x="2780" y="4338"/>
                    <a:pt x="2475" y="4491"/>
                    <a:pt x="2077" y="4491"/>
                  </a:cubicBezTo>
                  <a:cubicBezTo>
                    <a:pt x="1741" y="4491"/>
                    <a:pt x="1405" y="4338"/>
                    <a:pt x="1161" y="4033"/>
                  </a:cubicBezTo>
                  <a:cubicBezTo>
                    <a:pt x="886" y="3727"/>
                    <a:pt x="764" y="3269"/>
                    <a:pt x="764" y="2627"/>
                  </a:cubicBezTo>
                  <a:cubicBezTo>
                    <a:pt x="764" y="1986"/>
                    <a:pt x="917" y="1497"/>
                    <a:pt x="1191" y="1161"/>
                  </a:cubicBezTo>
                  <a:cubicBezTo>
                    <a:pt x="1466" y="825"/>
                    <a:pt x="1772" y="672"/>
                    <a:pt x="2138" y="672"/>
                  </a:cubicBezTo>
                  <a:close/>
                  <a:moveTo>
                    <a:pt x="2200" y="0"/>
                  </a:moveTo>
                  <a:cubicBezTo>
                    <a:pt x="1894" y="0"/>
                    <a:pt x="1619" y="61"/>
                    <a:pt x="1375" y="214"/>
                  </a:cubicBezTo>
                  <a:cubicBezTo>
                    <a:pt x="1161" y="336"/>
                    <a:pt x="947" y="520"/>
                    <a:pt x="764" y="764"/>
                  </a:cubicBezTo>
                  <a:lnTo>
                    <a:pt x="764" y="122"/>
                  </a:lnTo>
                  <a:lnTo>
                    <a:pt x="0" y="122"/>
                  </a:lnTo>
                  <a:lnTo>
                    <a:pt x="0" y="6965"/>
                  </a:lnTo>
                  <a:lnTo>
                    <a:pt x="855" y="6965"/>
                  </a:lnTo>
                  <a:lnTo>
                    <a:pt x="855" y="4552"/>
                  </a:lnTo>
                  <a:cubicBezTo>
                    <a:pt x="1008" y="4735"/>
                    <a:pt x="1161" y="4888"/>
                    <a:pt x="1405" y="5010"/>
                  </a:cubicBezTo>
                  <a:cubicBezTo>
                    <a:pt x="1619" y="5132"/>
                    <a:pt x="1864" y="5193"/>
                    <a:pt x="2138" y="5193"/>
                  </a:cubicBezTo>
                  <a:cubicBezTo>
                    <a:pt x="2536" y="5193"/>
                    <a:pt x="2902" y="5071"/>
                    <a:pt x="3238" y="4857"/>
                  </a:cubicBezTo>
                  <a:cubicBezTo>
                    <a:pt x="3574" y="4644"/>
                    <a:pt x="3849" y="4338"/>
                    <a:pt x="4032" y="3941"/>
                  </a:cubicBezTo>
                  <a:cubicBezTo>
                    <a:pt x="4216" y="3513"/>
                    <a:pt x="4307" y="3055"/>
                    <a:pt x="4307" y="2566"/>
                  </a:cubicBezTo>
                  <a:cubicBezTo>
                    <a:pt x="4307" y="2077"/>
                    <a:pt x="4216" y="1650"/>
                    <a:pt x="4063" y="1253"/>
                  </a:cubicBezTo>
                  <a:cubicBezTo>
                    <a:pt x="3880" y="856"/>
                    <a:pt x="3635" y="550"/>
                    <a:pt x="3330" y="336"/>
                  </a:cubicBezTo>
                  <a:cubicBezTo>
                    <a:pt x="2994" y="122"/>
                    <a:pt x="2627" y="0"/>
                    <a:pt x="2200"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17" name="Google Shape;317;p26"/>
            <p:cNvSpPr/>
            <p:nvPr/>
          </p:nvSpPr>
          <p:spPr>
            <a:xfrm>
              <a:off x="3589275" y="2231250"/>
              <a:ext cx="20650" cy="171100"/>
            </a:xfrm>
            <a:custGeom>
              <a:rect b="b" l="l" r="r" t="t"/>
              <a:pathLst>
                <a:path extrusionOk="0" h="6844" w="826">
                  <a:moveTo>
                    <a:pt x="1" y="0"/>
                  </a:moveTo>
                  <a:lnTo>
                    <a:pt x="1" y="6843"/>
                  </a:lnTo>
                  <a:lnTo>
                    <a:pt x="825" y="6843"/>
                  </a:lnTo>
                  <a:lnTo>
                    <a:pt x="82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18" name="Google Shape;318;p26"/>
            <p:cNvSpPr/>
            <p:nvPr/>
          </p:nvSpPr>
          <p:spPr>
            <a:xfrm>
              <a:off x="3642725" y="2231250"/>
              <a:ext cx="20650" cy="171100"/>
            </a:xfrm>
            <a:custGeom>
              <a:rect b="b" l="l" r="r" t="t"/>
              <a:pathLst>
                <a:path extrusionOk="0" h="6844" w="826">
                  <a:moveTo>
                    <a:pt x="1" y="0"/>
                  </a:moveTo>
                  <a:lnTo>
                    <a:pt x="1" y="978"/>
                  </a:lnTo>
                  <a:lnTo>
                    <a:pt x="826" y="978"/>
                  </a:lnTo>
                  <a:lnTo>
                    <a:pt x="826" y="0"/>
                  </a:lnTo>
                  <a:close/>
                  <a:moveTo>
                    <a:pt x="1" y="1894"/>
                  </a:moveTo>
                  <a:lnTo>
                    <a:pt x="1" y="6843"/>
                  </a:lnTo>
                  <a:lnTo>
                    <a:pt x="826" y="6843"/>
                  </a:lnTo>
                  <a:lnTo>
                    <a:pt x="826" y="1894"/>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19" name="Google Shape;319;p26"/>
            <p:cNvSpPr/>
            <p:nvPr/>
          </p:nvSpPr>
          <p:spPr>
            <a:xfrm>
              <a:off x="3689325" y="2275550"/>
              <a:ext cx="107700" cy="129850"/>
            </a:xfrm>
            <a:custGeom>
              <a:rect b="b" l="l" r="r" t="t"/>
              <a:pathLst>
                <a:path extrusionOk="0" h="5194" w="4308">
                  <a:moveTo>
                    <a:pt x="2230" y="0"/>
                  </a:moveTo>
                  <a:cubicBezTo>
                    <a:pt x="1803" y="0"/>
                    <a:pt x="1436" y="122"/>
                    <a:pt x="1070" y="306"/>
                  </a:cubicBezTo>
                  <a:cubicBezTo>
                    <a:pt x="703" y="520"/>
                    <a:pt x="428" y="825"/>
                    <a:pt x="245" y="1222"/>
                  </a:cubicBezTo>
                  <a:cubicBezTo>
                    <a:pt x="61" y="1619"/>
                    <a:pt x="0" y="2077"/>
                    <a:pt x="0" y="2627"/>
                  </a:cubicBezTo>
                  <a:cubicBezTo>
                    <a:pt x="0" y="3452"/>
                    <a:pt x="184" y="4063"/>
                    <a:pt x="611" y="4521"/>
                  </a:cubicBezTo>
                  <a:cubicBezTo>
                    <a:pt x="1008" y="4949"/>
                    <a:pt x="1558" y="5193"/>
                    <a:pt x="2230" y="5193"/>
                  </a:cubicBezTo>
                  <a:cubicBezTo>
                    <a:pt x="2780" y="5193"/>
                    <a:pt x="3238" y="5010"/>
                    <a:pt x="3605" y="4705"/>
                  </a:cubicBezTo>
                  <a:cubicBezTo>
                    <a:pt x="3972" y="4369"/>
                    <a:pt x="4216" y="3941"/>
                    <a:pt x="4308" y="3361"/>
                  </a:cubicBezTo>
                  <a:lnTo>
                    <a:pt x="3483" y="3269"/>
                  </a:lnTo>
                  <a:cubicBezTo>
                    <a:pt x="3422" y="3666"/>
                    <a:pt x="3269" y="4002"/>
                    <a:pt x="3055" y="4185"/>
                  </a:cubicBezTo>
                  <a:cubicBezTo>
                    <a:pt x="2841" y="4399"/>
                    <a:pt x="2566" y="4491"/>
                    <a:pt x="2230" y="4491"/>
                  </a:cubicBezTo>
                  <a:cubicBezTo>
                    <a:pt x="1803" y="4491"/>
                    <a:pt x="1497" y="4338"/>
                    <a:pt x="1222" y="4033"/>
                  </a:cubicBezTo>
                  <a:cubicBezTo>
                    <a:pt x="978" y="3758"/>
                    <a:pt x="856" y="3269"/>
                    <a:pt x="856" y="2597"/>
                  </a:cubicBezTo>
                  <a:cubicBezTo>
                    <a:pt x="856" y="1925"/>
                    <a:pt x="978" y="1467"/>
                    <a:pt x="1253" y="1161"/>
                  </a:cubicBezTo>
                  <a:cubicBezTo>
                    <a:pt x="1497" y="856"/>
                    <a:pt x="1864" y="703"/>
                    <a:pt x="2291" y="703"/>
                  </a:cubicBezTo>
                  <a:cubicBezTo>
                    <a:pt x="2566" y="703"/>
                    <a:pt x="2780" y="794"/>
                    <a:pt x="2994" y="947"/>
                  </a:cubicBezTo>
                  <a:cubicBezTo>
                    <a:pt x="3177" y="1130"/>
                    <a:pt x="3330" y="1375"/>
                    <a:pt x="3391" y="1711"/>
                  </a:cubicBezTo>
                  <a:lnTo>
                    <a:pt x="4216" y="1589"/>
                  </a:lnTo>
                  <a:cubicBezTo>
                    <a:pt x="4124" y="1069"/>
                    <a:pt x="3911" y="703"/>
                    <a:pt x="3575" y="428"/>
                  </a:cubicBezTo>
                  <a:cubicBezTo>
                    <a:pt x="3208" y="153"/>
                    <a:pt x="2780" y="0"/>
                    <a:pt x="2230"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20" name="Google Shape;320;p26"/>
            <p:cNvSpPr/>
            <p:nvPr/>
          </p:nvSpPr>
          <p:spPr>
            <a:xfrm>
              <a:off x="3807700" y="2275550"/>
              <a:ext cx="113825" cy="129850"/>
            </a:xfrm>
            <a:custGeom>
              <a:rect b="b" l="l" r="r" t="t"/>
              <a:pathLst>
                <a:path extrusionOk="0" h="5194" w="4553">
                  <a:moveTo>
                    <a:pt x="3452" y="2597"/>
                  </a:moveTo>
                  <a:lnTo>
                    <a:pt x="3452" y="2902"/>
                  </a:lnTo>
                  <a:cubicBezTo>
                    <a:pt x="3452" y="3269"/>
                    <a:pt x="3391" y="3544"/>
                    <a:pt x="3300" y="3727"/>
                  </a:cubicBezTo>
                  <a:cubicBezTo>
                    <a:pt x="3177" y="3971"/>
                    <a:pt x="2994" y="4185"/>
                    <a:pt x="2750" y="4307"/>
                  </a:cubicBezTo>
                  <a:cubicBezTo>
                    <a:pt x="2505" y="4460"/>
                    <a:pt x="2200" y="4521"/>
                    <a:pt x="1894" y="4521"/>
                  </a:cubicBezTo>
                  <a:cubicBezTo>
                    <a:pt x="1558" y="4521"/>
                    <a:pt x="1314" y="4460"/>
                    <a:pt x="1161" y="4307"/>
                  </a:cubicBezTo>
                  <a:cubicBezTo>
                    <a:pt x="978" y="4155"/>
                    <a:pt x="886" y="3971"/>
                    <a:pt x="886" y="3758"/>
                  </a:cubicBezTo>
                  <a:cubicBezTo>
                    <a:pt x="886" y="3605"/>
                    <a:pt x="917" y="3452"/>
                    <a:pt x="1008" y="3330"/>
                  </a:cubicBezTo>
                  <a:cubicBezTo>
                    <a:pt x="1070" y="3238"/>
                    <a:pt x="1192" y="3147"/>
                    <a:pt x="1344" y="3086"/>
                  </a:cubicBezTo>
                  <a:cubicBezTo>
                    <a:pt x="1467" y="3024"/>
                    <a:pt x="1711" y="2963"/>
                    <a:pt x="2078" y="2902"/>
                  </a:cubicBezTo>
                  <a:cubicBezTo>
                    <a:pt x="2689" y="2811"/>
                    <a:pt x="3147" y="2719"/>
                    <a:pt x="3452" y="2597"/>
                  </a:cubicBezTo>
                  <a:close/>
                  <a:moveTo>
                    <a:pt x="2383" y="0"/>
                  </a:moveTo>
                  <a:cubicBezTo>
                    <a:pt x="1955" y="0"/>
                    <a:pt x="1558" y="61"/>
                    <a:pt x="1253" y="183"/>
                  </a:cubicBezTo>
                  <a:cubicBezTo>
                    <a:pt x="917" y="306"/>
                    <a:pt x="672" y="458"/>
                    <a:pt x="520" y="703"/>
                  </a:cubicBezTo>
                  <a:cubicBezTo>
                    <a:pt x="336" y="886"/>
                    <a:pt x="214" y="1192"/>
                    <a:pt x="153" y="1528"/>
                  </a:cubicBezTo>
                  <a:lnTo>
                    <a:pt x="978" y="1650"/>
                  </a:lnTo>
                  <a:cubicBezTo>
                    <a:pt x="1039" y="1283"/>
                    <a:pt x="1192" y="1039"/>
                    <a:pt x="1375" y="917"/>
                  </a:cubicBezTo>
                  <a:cubicBezTo>
                    <a:pt x="1558" y="764"/>
                    <a:pt x="1864" y="703"/>
                    <a:pt x="2261" y="703"/>
                  </a:cubicBezTo>
                  <a:cubicBezTo>
                    <a:pt x="2689" y="703"/>
                    <a:pt x="2994" y="794"/>
                    <a:pt x="3208" y="978"/>
                  </a:cubicBezTo>
                  <a:cubicBezTo>
                    <a:pt x="3361" y="1130"/>
                    <a:pt x="3452" y="1375"/>
                    <a:pt x="3452" y="1711"/>
                  </a:cubicBezTo>
                  <a:cubicBezTo>
                    <a:pt x="3452" y="1741"/>
                    <a:pt x="3452" y="1803"/>
                    <a:pt x="3452" y="1925"/>
                  </a:cubicBezTo>
                  <a:cubicBezTo>
                    <a:pt x="3116" y="2047"/>
                    <a:pt x="2628" y="2139"/>
                    <a:pt x="1955" y="2230"/>
                  </a:cubicBezTo>
                  <a:cubicBezTo>
                    <a:pt x="1619" y="2261"/>
                    <a:pt x="1375" y="2291"/>
                    <a:pt x="1192" y="2352"/>
                  </a:cubicBezTo>
                  <a:cubicBezTo>
                    <a:pt x="978" y="2414"/>
                    <a:pt x="764" y="2505"/>
                    <a:pt x="581" y="2627"/>
                  </a:cubicBezTo>
                  <a:cubicBezTo>
                    <a:pt x="428" y="2750"/>
                    <a:pt x="275" y="2902"/>
                    <a:pt x="153" y="3116"/>
                  </a:cubicBezTo>
                  <a:cubicBezTo>
                    <a:pt x="61" y="3299"/>
                    <a:pt x="0" y="3513"/>
                    <a:pt x="0" y="3758"/>
                  </a:cubicBezTo>
                  <a:cubicBezTo>
                    <a:pt x="0" y="4185"/>
                    <a:pt x="153" y="4521"/>
                    <a:pt x="428" y="4796"/>
                  </a:cubicBezTo>
                  <a:cubicBezTo>
                    <a:pt x="734" y="5041"/>
                    <a:pt x="1161" y="5193"/>
                    <a:pt x="1681" y="5193"/>
                  </a:cubicBezTo>
                  <a:cubicBezTo>
                    <a:pt x="2017" y="5193"/>
                    <a:pt x="2322" y="5132"/>
                    <a:pt x="2597" y="5010"/>
                  </a:cubicBezTo>
                  <a:cubicBezTo>
                    <a:pt x="2902" y="4918"/>
                    <a:pt x="3208" y="4735"/>
                    <a:pt x="3513" y="4460"/>
                  </a:cubicBezTo>
                  <a:cubicBezTo>
                    <a:pt x="3544" y="4705"/>
                    <a:pt x="3605" y="4888"/>
                    <a:pt x="3666" y="5071"/>
                  </a:cubicBezTo>
                  <a:lnTo>
                    <a:pt x="4552" y="5071"/>
                  </a:lnTo>
                  <a:cubicBezTo>
                    <a:pt x="4430" y="4888"/>
                    <a:pt x="4369" y="4674"/>
                    <a:pt x="4338" y="4460"/>
                  </a:cubicBezTo>
                  <a:cubicBezTo>
                    <a:pt x="4308" y="4277"/>
                    <a:pt x="4277" y="3788"/>
                    <a:pt x="4277" y="2994"/>
                  </a:cubicBezTo>
                  <a:lnTo>
                    <a:pt x="4277" y="1894"/>
                  </a:lnTo>
                  <a:cubicBezTo>
                    <a:pt x="4277" y="1497"/>
                    <a:pt x="4277" y="1253"/>
                    <a:pt x="4247" y="1100"/>
                  </a:cubicBezTo>
                  <a:cubicBezTo>
                    <a:pt x="4185" y="886"/>
                    <a:pt x="4094" y="672"/>
                    <a:pt x="3972" y="550"/>
                  </a:cubicBezTo>
                  <a:cubicBezTo>
                    <a:pt x="3849" y="397"/>
                    <a:pt x="3666" y="245"/>
                    <a:pt x="3391" y="153"/>
                  </a:cubicBezTo>
                  <a:cubicBezTo>
                    <a:pt x="3147" y="61"/>
                    <a:pt x="2811" y="0"/>
                    <a:pt x="2383"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21" name="Google Shape;321;p26"/>
            <p:cNvSpPr/>
            <p:nvPr/>
          </p:nvSpPr>
          <p:spPr>
            <a:xfrm>
              <a:off x="3936000" y="2235075"/>
              <a:ext cx="60350" cy="168800"/>
            </a:xfrm>
            <a:custGeom>
              <a:rect b="b" l="l" r="r" t="t"/>
              <a:pathLst>
                <a:path extrusionOk="0" h="6752" w="2414">
                  <a:moveTo>
                    <a:pt x="1436" y="0"/>
                  </a:moveTo>
                  <a:lnTo>
                    <a:pt x="611" y="519"/>
                  </a:lnTo>
                  <a:lnTo>
                    <a:pt x="611" y="1741"/>
                  </a:lnTo>
                  <a:lnTo>
                    <a:pt x="0" y="1741"/>
                  </a:lnTo>
                  <a:lnTo>
                    <a:pt x="0" y="2383"/>
                  </a:lnTo>
                  <a:lnTo>
                    <a:pt x="611" y="2383"/>
                  </a:lnTo>
                  <a:lnTo>
                    <a:pt x="611" y="5254"/>
                  </a:lnTo>
                  <a:cubicBezTo>
                    <a:pt x="611" y="5743"/>
                    <a:pt x="642" y="6079"/>
                    <a:pt x="703" y="6232"/>
                  </a:cubicBezTo>
                  <a:cubicBezTo>
                    <a:pt x="795" y="6385"/>
                    <a:pt x="886" y="6507"/>
                    <a:pt x="1070" y="6599"/>
                  </a:cubicBezTo>
                  <a:cubicBezTo>
                    <a:pt x="1253" y="6721"/>
                    <a:pt x="1467" y="6751"/>
                    <a:pt x="1772" y="6751"/>
                  </a:cubicBezTo>
                  <a:cubicBezTo>
                    <a:pt x="1956" y="6751"/>
                    <a:pt x="2169" y="6721"/>
                    <a:pt x="2414" y="6690"/>
                  </a:cubicBezTo>
                  <a:lnTo>
                    <a:pt x="2292" y="5957"/>
                  </a:lnTo>
                  <a:cubicBezTo>
                    <a:pt x="2139" y="5957"/>
                    <a:pt x="2017" y="5988"/>
                    <a:pt x="1925" y="5988"/>
                  </a:cubicBezTo>
                  <a:cubicBezTo>
                    <a:pt x="1803" y="5988"/>
                    <a:pt x="1711" y="5957"/>
                    <a:pt x="1650" y="5926"/>
                  </a:cubicBezTo>
                  <a:cubicBezTo>
                    <a:pt x="1558" y="5865"/>
                    <a:pt x="1528" y="5835"/>
                    <a:pt x="1497" y="5743"/>
                  </a:cubicBezTo>
                  <a:cubicBezTo>
                    <a:pt x="1467" y="5682"/>
                    <a:pt x="1436" y="5529"/>
                    <a:pt x="1436" y="5285"/>
                  </a:cubicBezTo>
                  <a:lnTo>
                    <a:pt x="1436" y="2383"/>
                  </a:lnTo>
                  <a:lnTo>
                    <a:pt x="2292" y="2383"/>
                  </a:lnTo>
                  <a:lnTo>
                    <a:pt x="2292" y="1741"/>
                  </a:lnTo>
                  <a:lnTo>
                    <a:pt x="1436" y="1741"/>
                  </a:lnTo>
                  <a:lnTo>
                    <a:pt x="1436"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22" name="Google Shape;322;p26"/>
            <p:cNvSpPr/>
            <p:nvPr/>
          </p:nvSpPr>
          <p:spPr>
            <a:xfrm>
              <a:off x="4013900" y="2231250"/>
              <a:ext cx="20650" cy="171100"/>
            </a:xfrm>
            <a:custGeom>
              <a:rect b="b" l="l" r="r" t="t"/>
              <a:pathLst>
                <a:path extrusionOk="0" h="6844" w="826">
                  <a:moveTo>
                    <a:pt x="0" y="0"/>
                  </a:moveTo>
                  <a:lnTo>
                    <a:pt x="0" y="978"/>
                  </a:lnTo>
                  <a:lnTo>
                    <a:pt x="825" y="978"/>
                  </a:lnTo>
                  <a:lnTo>
                    <a:pt x="825" y="0"/>
                  </a:lnTo>
                  <a:close/>
                  <a:moveTo>
                    <a:pt x="0" y="1894"/>
                  </a:moveTo>
                  <a:lnTo>
                    <a:pt x="0" y="6843"/>
                  </a:lnTo>
                  <a:lnTo>
                    <a:pt x="825" y="6843"/>
                  </a:lnTo>
                  <a:lnTo>
                    <a:pt x="825" y="1894"/>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23" name="Google Shape;323;p26"/>
            <p:cNvSpPr/>
            <p:nvPr/>
          </p:nvSpPr>
          <p:spPr>
            <a:xfrm>
              <a:off x="4058950" y="2275550"/>
              <a:ext cx="116125" cy="129850"/>
            </a:xfrm>
            <a:custGeom>
              <a:rect b="b" l="l" r="r" t="t"/>
              <a:pathLst>
                <a:path extrusionOk="0" h="5194" w="4645">
                  <a:moveTo>
                    <a:pt x="2322" y="703"/>
                  </a:moveTo>
                  <a:cubicBezTo>
                    <a:pt x="2750" y="703"/>
                    <a:pt x="3086" y="856"/>
                    <a:pt x="3361" y="1192"/>
                  </a:cubicBezTo>
                  <a:cubicBezTo>
                    <a:pt x="3636" y="1497"/>
                    <a:pt x="3758" y="1955"/>
                    <a:pt x="3758" y="2566"/>
                  </a:cubicBezTo>
                  <a:cubicBezTo>
                    <a:pt x="3758" y="3208"/>
                    <a:pt x="3636" y="3697"/>
                    <a:pt x="3361" y="4033"/>
                  </a:cubicBezTo>
                  <a:cubicBezTo>
                    <a:pt x="3086" y="4338"/>
                    <a:pt x="2750" y="4491"/>
                    <a:pt x="2322" y="4491"/>
                  </a:cubicBezTo>
                  <a:cubicBezTo>
                    <a:pt x="1895" y="4491"/>
                    <a:pt x="1559" y="4338"/>
                    <a:pt x="1284" y="4033"/>
                  </a:cubicBezTo>
                  <a:cubicBezTo>
                    <a:pt x="1009" y="3697"/>
                    <a:pt x="856" y="3238"/>
                    <a:pt x="856" y="2597"/>
                  </a:cubicBezTo>
                  <a:cubicBezTo>
                    <a:pt x="856" y="1955"/>
                    <a:pt x="1009" y="1497"/>
                    <a:pt x="1284" y="1161"/>
                  </a:cubicBezTo>
                  <a:cubicBezTo>
                    <a:pt x="1559" y="856"/>
                    <a:pt x="1895" y="703"/>
                    <a:pt x="2322" y="703"/>
                  </a:cubicBezTo>
                  <a:close/>
                  <a:moveTo>
                    <a:pt x="2322" y="0"/>
                  </a:moveTo>
                  <a:cubicBezTo>
                    <a:pt x="1712" y="0"/>
                    <a:pt x="1192" y="183"/>
                    <a:pt x="765" y="550"/>
                  </a:cubicBezTo>
                  <a:cubicBezTo>
                    <a:pt x="245" y="1008"/>
                    <a:pt x="1" y="1680"/>
                    <a:pt x="1" y="2597"/>
                  </a:cubicBezTo>
                  <a:cubicBezTo>
                    <a:pt x="1" y="3422"/>
                    <a:pt x="215" y="4063"/>
                    <a:pt x="642" y="4521"/>
                  </a:cubicBezTo>
                  <a:cubicBezTo>
                    <a:pt x="1070" y="4949"/>
                    <a:pt x="1620" y="5193"/>
                    <a:pt x="2322" y="5193"/>
                  </a:cubicBezTo>
                  <a:cubicBezTo>
                    <a:pt x="2750" y="5193"/>
                    <a:pt x="3147" y="5071"/>
                    <a:pt x="3514" y="4888"/>
                  </a:cubicBezTo>
                  <a:cubicBezTo>
                    <a:pt x="3880" y="4674"/>
                    <a:pt x="4155" y="4399"/>
                    <a:pt x="4369" y="4033"/>
                  </a:cubicBezTo>
                  <a:cubicBezTo>
                    <a:pt x="4553" y="3666"/>
                    <a:pt x="4644" y="3147"/>
                    <a:pt x="4644" y="2536"/>
                  </a:cubicBezTo>
                  <a:cubicBezTo>
                    <a:pt x="4644" y="1741"/>
                    <a:pt x="4430" y="1130"/>
                    <a:pt x="4003" y="672"/>
                  </a:cubicBezTo>
                  <a:cubicBezTo>
                    <a:pt x="3544" y="245"/>
                    <a:pt x="2995" y="0"/>
                    <a:pt x="232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24" name="Google Shape;324;p26"/>
            <p:cNvSpPr/>
            <p:nvPr/>
          </p:nvSpPr>
          <p:spPr>
            <a:xfrm>
              <a:off x="4199475" y="2275550"/>
              <a:ext cx="100850" cy="126800"/>
            </a:xfrm>
            <a:custGeom>
              <a:rect b="b" l="l" r="r" t="t"/>
              <a:pathLst>
                <a:path extrusionOk="0" h="5072" w="4034">
                  <a:moveTo>
                    <a:pt x="2322" y="0"/>
                  </a:moveTo>
                  <a:cubicBezTo>
                    <a:pt x="1650" y="0"/>
                    <a:pt x="1131" y="275"/>
                    <a:pt x="764" y="825"/>
                  </a:cubicBezTo>
                  <a:lnTo>
                    <a:pt x="764" y="122"/>
                  </a:lnTo>
                  <a:lnTo>
                    <a:pt x="1" y="122"/>
                  </a:lnTo>
                  <a:lnTo>
                    <a:pt x="1" y="5071"/>
                  </a:lnTo>
                  <a:lnTo>
                    <a:pt x="856" y="5071"/>
                  </a:lnTo>
                  <a:lnTo>
                    <a:pt x="856" y="2352"/>
                  </a:lnTo>
                  <a:cubicBezTo>
                    <a:pt x="856" y="1741"/>
                    <a:pt x="978" y="1314"/>
                    <a:pt x="1223" y="1069"/>
                  </a:cubicBezTo>
                  <a:cubicBezTo>
                    <a:pt x="1498" y="856"/>
                    <a:pt x="1803" y="733"/>
                    <a:pt x="2170" y="733"/>
                  </a:cubicBezTo>
                  <a:cubicBezTo>
                    <a:pt x="2383" y="733"/>
                    <a:pt x="2567" y="794"/>
                    <a:pt x="2750" y="886"/>
                  </a:cubicBezTo>
                  <a:cubicBezTo>
                    <a:pt x="2903" y="978"/>
                    <a:pt x="3025" y="1130"/>
                    <a:pt x="3086" y="1283"/>
                  </a:cubicBezTo>
                  <a:cubicBezTo>
                    <a:pt x="3147" y="1467"/>
                    <a:pt x="3178" y="1711"/>
                    <a:pt x="3178" y="2047"/>
                  </a:cubicBezTo>
                  <a:lnTo>
                    <a:pt x="3178" y="5071"/>
                  </a:lnTo>
                  <a:lnTo>
                    <a:pt x="4033" y="5071"/>
                  </a:lnTo>
                  <a:lnTo>
                    <a:pt x="4033" y="2016"/>
                  </a:lnTo>
                  <a:cubicBezTo>
                    <a:pt x="4033" y="1650"/>
                    <a:pt x="4003" y="1375"/>
                    <a:pt x="3972" y="1222"/>
                  </a:cubicBezTo>
                  <a:cubicBezTo>
                    <a:pt x="3941" y="978"/>
                    <a:pt x="3850" y="764"/>
                    <a:pt x="3728" y="581"/>
                  </a:cubicBezTo>
                  <a:cubicBezTo>
                    <a:pt x="3605" y="428"/>
                    <a:pt x="3392" y="275"/>
                    <a:pt x="3147" y="183"/>
                  </a:cubicBezTo>
                  <a:cubicBezTo>
                    <a:pt x="2903" y="61"/>
                    <a:pt x="2628" y="0"/>
                    <a:pt x="232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25" name="Google Shape;325;p26"/>
            <p:cNvSpPr/>
            <p:nvPr/>
          </p:nvSpPr>
          <p:spPr>
            <a:xfrm>
              <a:off x="4395000" y="2228200"/>
              <a:ext cx="150475" cy="177200"/>
            </a:xfrm>
            <a:custGeom>
              <a:rect b="b" l="l" r="r" t="t"/>
              <a:pathLst>
                <a:path extrusionOk="0" h="7088" w="6019">
                  <a:moveTo>
                    <a:pt x="3208" y="0"/>
                  </a:moveTo>
                  <a:cubicBezTo>
                    <a:pt x="2597" y="0"/>
                    <a:pt x="2047" y="153"/>
                    <a:pt x="1558" y="428"/>
                  </a:cubicBezTo>
                  <a:cubicBezTo>
                    <a:pt x="1039" y="703"/>
                    <a:pt x="672" y="1100"/>
                    <a:pt x="397" y="1650"/>
                  </a:cubicBezTo>
                  <a:cubicBezTo>
                    <a:pt x="122" y="2169"/>
                    <a:pt x="0" y="2780"/>
                    <a:pt x="0" y="3483"/>
                  </a:cubicBezTo>
                  <a:cubicBezTo>
                    <a:pt x="0" y="4155"/>
                    <a:pt x="122" y="4766"/>
                    <a:pt x="336" y="5346"/>
                  </a:cubicBezTo>
                  <a:cubicBezTo>
                    <a:pt x="581" y="5896"/>
                    <a:pt x="947" y="6324"/>
                    <a:pt x="1405" y="6629"/>
                  </a:cubicBezTo>
                  <a:cubicBezTo>
                    <a:pt x="1864" y="6935"/>
                    <a:pt x="2475" y="7087"/>
                    <a:pt x="3208" y="7087"/>
                  </a:cubicBezTo>
                  <a:cubicBezTo>
                    <a:pt x="3910" y="7087"/>
                    <a:pt x="4521" y="6904"/>
                    <a:pt x="5010" y="6507"/>
                  </a:cubicBezTo>
                  <a:cubicBezTo>
                    <a:pt x="5499" y="6110"/>
                    <a:pt x="5835" y="5560"/>
                    <a:pt x="6018" y="4796"/>
                  </a:cubicBezTo>
                  <a:lnTo>
                    <a:pt x="5132" y="4582"/>
                  </a:lnTo>
                  <a:cubicBezTo>
                    <a:pt x="5010" y="5132"/>
                    <a:pt x="4766" y="5591"/>
                    <a:pt x="4399" y="5865"/>
                  </a:cubicBezTo>
                  <a:cubicBezTo>
                    <a:pt x="4063" y="6171"/>
                    <a:pt x="3635" y="6293"/>
                    <a:pt x="3116" y="6293"/>
                  </a:cubicBezTo>
                  <a:cubicBezTo>
                    <a:pt x="2719" y="6293"/>
                    <a:pt x="2322" y="6201"/>
                    <a:pt x="1955" y="5988"/>
                  </a:cubicBezTo>
                  <a:cubicBezTo>
                    <a:pt x="1619" y="5774"/>
                    <a:pt x="1344" y="5438"/>
                    <a:pt x="1161" y="5010"/>
                  </a:cubicBezTo>
                  <a:cubicBezTo>
                    <a:pt x="1008" y="4582"/>
                    <a:pt x="917" y="4063"/>
                    <a:pt x="917" y="3483"/>
                  </a:cubicBezTo>
                  <a:cubicBezTo>
                    <a:pt x="917" y="3055"/>
                    <a:pt x="978" y="2597"/>
                    <a:pt x="1130" y="2169"/>
                  </a:cubicBezTo>
                  <a:cubicBezTo>
                    <a:pt x="1283" y="1772"/>
                    <a:pt x="1528" y="1436"/>
                    <a:pt x="1864" y="1161"/>
                  </a:cubicBezTo>
                  <a:cubicBezTo>
                    <a:pt x="2230" y="917"/>
                    <a:pt x="2658" y="794"/>
                    <a:pt x="3208" y="794"/>
                  </a:cubicBezTo>
                  <a:cubicBezTo>
                    <a:pt x="3666" y="794"/>
                    <a:pt x="4032" y="917"/>
                    <a:pt x="4338" y="1130"/>
                  </a:cubicBezTo>
                  <a:cubicBezTo>
                    <a:pt x="4643" y="1344"/>
                    <a:pt x="4857" y="1711"/>
                    <a:pt x="5041" y="2230"/>
                  </a:cubicBezTo>
                  <a:lnTo>
                    <a:pt x="5896" y="2016"/>
                  </a:lnTo>
                  <a:cubicBezTo>
                    <a:pt x="5743" y="1375"/>
                    <a:pt x="5407" y="886"/>
                    <a:pt x="4949" y="550"/>
                  </a:cubicBezTo>
                  <a:cubicBezTo>
                    <a:pt x="4460" y="183"/>
                    <a:pt x="3910" y="0"/>
                    <a:pt x="3208"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26" name="Google Shape;326;p26"/>
            <p:cNvSpPr/>
            <p:nvPr/>
          </p:nvSpPr>
          <p:spPr>
            <a:xfrm>
              <a:off x="4563000" y="2275550"/>
              <a:ext cx="116125" cy="129850"/>
            </a:xfrm>
            <a:custGeom>
              <a:rect b="b" l="l" r="r" t="t"/>
              <a:pathLst>
                <a:path extrusionOk="0" h="5194" w="4645">
                  <a:moveTo>
                    <a:pt x="2322" y="703"/>
                  </a:moveTo>
                  <a:cubicBezTo>
                    <a:pt x="2750" y="703"/>
                    <a:pt x="3086" y="856"/>
                    <a:pt x="3361" y="1192"/>
                  </a:cubicBezTo>
                  <a:cubicBezTo>
                    <a:pt x="3636" y="1497"/>
                    <a:pt x="3789" y="1955"/>
                    <a:pt x="3789" y="2566"/>
                  </a:cubicBezTo>
                  <a:cubicBezTo>
                    <a:pt x="3789" y="3208"/>
                    <a:pt x="3636" y="3697"/>
                    <a:pt x="3361" y="4033"/>
                  </a:cubicBezTo>
                  <a:cubicBezTo>
                    <a:pt x="3086" y="4338"/>
                    <a:pt x="2750" y="4491"/>
                    <a:pt x="2322" y="4491"/>
                  </a:cubicBezTo>
                  <a:cubicBezTo>
                    <a:pt x="1895" y="4491"/>
                    <a:pt x="1559" y="4338"/>
                    <a:pt x="1284" y="4033"/>
                  </a:cubicBezTo>
                  <a:cubicBezTo>
                    <a:pt x="1009" y="3697"/>
                    <a:pt x="856" y="3238"/>
                    <a:pt x="856" y="2597"/>
                  </a:cubicBezTo>
                  <a:cubicBezTo>
                    <a:pt x="856" y="1955"/>
                    <a:pt x="1009" y="1497"/>
                    <a:pt x="1284" y="1161"/>
                  </a:cubicBezTo>
                  <a:cubicBezTo>
                    <a:pt x="1559" y="856"/>
                    <a:pt x="1895" y="703"/>
                    <a:pt x="2322" y="703"/>
                  </a:cubicBezTo>
                  <a:close/>
                  <a:moveTo>
                    <a:pt x="2322" y="0"/>
                  </a:moveTo>
                  <a:cubicBezTo>
                    <a:pt x="1711" y="0"/>
                    <a:pt x="1192" y="183"/>
                    <a:pt x="764" y="550"/>
                  </a:cubicBezTo>
                  <a:cubicBezTo>
                    <a:pt x="245" y="1008"/>
                    <a:pt x="1" y="1680"/>
                    <a:pt x="1" y="2597"/>
                  </a:cubicBezTo>
                  <a:cubicBezTo>
                    <a:pt x="1" y="3422"/>
                    <a:pt x="215" y="4063"/>
                    <a:pt x="642" y="4521"/>
                  </a:cubicBezTo>
                  <a:cubicBezTo>
                    <a:pt x="1070" y="4949"/>
                    <a:pt x="1620" y="5193"/>
                    <a:pt x="2322" y="5193"/>
                  </a:cubicBezTo>
                  <a:cubicBezTo>
                    <a:pt x="2750" y="5193"/>
                    <a:pt x="3147" y="5071"/>
                    <a:pt x="3514" y="4888"/>
                  </a:cubicBezTo>
                  <a:cubicBezTo>
                    <a:pt x="3880" y="4674"/>
                    <a:pt x="4155" y="4399"/>
                    <a:pt x="4369" y="4033"/>
                  </a:cubicBezTo>
                  <a:cubicBezTo>
                    <a:pt x="4552" y="3666"/>
                    <a:pt x="4644" y="3147"/>
                    <a:pt x="4644" y="2536"/>
                  </a:cubicBezTo>
                  <a:cubicBezTo>
                    <a:pt x="4644" y="1741"/>
                    <a:pt x="4430" y="1130"/>
                    <a:pt x="4003" y="672"/>
                  </a:cubicBezTo>
                  <a:cubicBezTo>
                    <a:pt x="3575" y="245"/>
                    <a:pt x="2995" y="0"/>
                    <a:pt x="232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27" name="Google Shape;327;p26"/>
            <p:cNvSpPr/>
            <p:nvPr/>
          </p:nvSpPr>
          <p:spPr>
            <a:xfrm>
              <a:off x="4703525" y="2275550"/>
              <a:ext cx="100850" cy="126800"/>
            </a:xfrm>
            <a:custGeom>
              <a:rect b="b" l="l" r="r" t="t"/>
              <a:pathLst>
                <a:path extrusionOk="0" h="5072" w="4034">
                  <a:moveTo>
                    <a:pt x="2322" y="0"/>
                  </a:moveTo>
                  <a:cubicBezTo>
                    <a:pt x="1650" y="0"/>
                    <a:pt x="1131" y="275"/>
                    <a:pt x="764" y="825"/>
                  </a:cubicBezTo>
                  <a:lnTo>
                    <a:pt x="764" y="122"/>
                  </a:lnTo>
                  <a:lnTo>
                    <a:pt x="1" y="122"/>
                  </a:lnTo>
                  <a:lnTo>
                    <a:pt x="1" y="5071"/>
                  </a:lnTo>
                  <a:lnTo>
                    <a:pt x="856" y="5071"/>
                  </a:lnTo>
                  <a:lnTo>
                    <a:pt x="856" y="2352"/>
                  </a:lnTo>
                  <a:cubicBezTo>
                    <a:pt x="856" y="1741"/>
                    <a:pt x="978" y="1314"/>
                    <a:pt x="1223" y="1069"/>
                  </a:cubicBezTo>
                  <a:cubicBezTo>
                    <a:pt x="1498" y="856"/>
                    <a:pt x="1803" y="733"/>
                    <a:pt x="2170" y="733"/>
                  </a:cubicBezTo>
                  <a:cubicBezTo>
                    <a:pt x="2383" y="733"/>
                    <a:pt x="2567" y="794"/>
                    <a:pt x="2750" y="886"/>
                  </a:cubicBezTo>
                  <a:cubicBezTo>
                    <a:pt x="2903" y="978"/>
                    <a:pt x="3025" y="1130"/>
                    <a:pt x="3086" y="1283"/>
                  </a:cubicBezTo>
                  <a:cubicBezTo>
                    <a:pt x="3147" y="1467"/>
                    <a:pt x="3178" y="1711"/>
                    <a:pt x="3178" y="2047"/>
                  </a:cubicBezTo>
                  <a:lnTo>
                    <a:pt x="3178" y="5071"/>
                  </a:lnTo>
                  <a:lnTo>
                    <a:pt x="4033" y="5071"/>
                  </a:lnTo>
                  <a:lnTo>
                    <a:pt x="4033" y="2016"/>
                  </a:lnTo>
                  <a:cubicBezTo>
                    <a:pt x="4033" y="1650"/>
                    <a:pt x="4003" y="1375"/>
                    <a:pt x="3972" y="1222"/>
                  </a:cubicBezTo>
                  <a:cubicBezTo>
                    <a:pt x="3941" y="978"/>
                    <a:pt x="3850" y="764"/>
                    <a:pt x="3728" y="581"/>
                  </a:cubicBezTo>
                  <a:cubicBezTo>
                    <a:pt x="3605" y="428"/>
                    <a:pt x="3422" y="275"/>
                    <a:pt x="3147" y="183"/>
                  </a:cubicBezTo>
                  <a:cubicBezTo>
                    <a:pt x="2903" y="61"/>
                    <a:pt x="2628" y="0"/>
                    <a:pt x="232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28" name="Google Shape;328;p26"/>
            <p:cNvSpPr/>
            <p:nvPr/>
          </p:nvSpPr>
          <p:spPr>
            <a:xfrm>
              <a:off x="4824950" y="2235075"/>
              <a:ext cx="60375" cy="168800"/>
            </a:xfrm>
            <a:custGeom>
              <a:rect b="b" l="l" r="r" t="t"/>
              <a:pathLst>
                <a:path extrusionOk="0" h="6752" w="2415">
                  <a:moveTo>
                    <a:pt x="1437" y="0"/>
                  </a:moveTo>
                  <a:lnTo>
                    <a:pt x="612" y="519"/>
                  </a:lnTo>
                  <a:lnTo>
                    <a:pt x="612" y="1741"/>
                  </a:lnTo>
                  <a:lnTo>
                    <a:pt x="1" y="1741"/>
                  </a:lnTo>
                  <a:lnTo>
                    <a:pt x="1" y="2383"/>
                  </a:lnTo>
                  <a:lnTo>
                    <a:pt x="612" y="2383"/>
                  </a:lnTo>
                  <a:lnTo>
                    <a:pt x="612" y="5254"/>
                  </a:lnTo>
                  <a:cubicBezTo>
                    <a:pt x="612" y="5743"/>
                    <a:pt x="642" y="6079"/>
                    <a:pt x="703" y="6232"/>
                  </a:cubicBezTo>
                  <a:cubicBezTo>
                    <a:pt x="765" y="6385"/>
                    <a:pt x="887" y="6507"/>
                    <a:pt x="1070" y="6599"/>
                  </a:cubicBezTo>
                  <a:cubicBezTo>
                    <a:pt x="1223" y="6721"/>
                    <a:pt x="1467" y="6751"/>
                    <a:pt x="1773" y="6751"/>
                  </a:cubicBezTo>
                  <a:cubicBezTo>
                    <a:pt x="1956" y="6751"/>
                    <a:pt x="2170" y="6721"/>
                    <a:pt x="2414" y="6690"/>
                  </a:cubicBezTo>
                  <a:lnTo>
                    <a:pt x="2292" y="5957"/>
                  </a:lnTo>
                  <a:cubicBezTo>
                    <a:pt x="2139" y="5957"/>
                    <a:pt x="2017" y="5988"/>
                    <a:pt x="1925" y="5988"/>
                  </a:cubicBezTo>
                  <a:cubicBezTo>
                    <a:pt x="1803" y="5988"/>
                    <a:pt x="1712" y="5957"/>
                    <a:pt x="1620" y="5926"/>
                  </a:cubicBezTo>
                  <a:cubicBezTo>
                    <a:pt x="1559" y="5865"/>
                    <a:pt x="1528" y="5835"/>
                    <a:pt x="1467" y="5743"/>
                  </a:cubicBezTo>
                  <a:cubicBezTo>
                    <a:pt x="1467" y="5682"/>
                    <a:pt x="1437" y="5529"/>
                    <a:pt x="1437" y="5285"/>
                  </a:cubicBezTo>
                  <a:lnTo>
                    <a:pt x="1437" y="2383"/>
                  </a:lnTo>
                  <a:lnTo>
                    <a:pt x="2292" y="2383"/>
                  </a:lnTo>
                  <a:lnTo>
                    <a:pt x="2292" y="1741"/>
                  </a:lnTo>
                  <a:lnTo>
                    <a:pt x="1437" y="1741"/>
                  </a:lnTo>
                  <a:lnTo>
                    <a:pt x="1437"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29" name="Google Shape;329;p26"/>
            <p:cNvSpPr/>
            <p:nvPr/>
          </p:nvSpPr>
          <p:spPr>
            <a:xfrm>
              <a:off x="4895225" y="2275550"/>
              <a:ext cx="114575" cy="129850"/>
            </a:xfrm>
            <a:custGeom>
              <a:rect b="b" l="l" r="r" t="t"/>
              <a:pathLst>
                <a:path extrusionOk="0" h="5194" w="4583">
                  <a:moveTo>
                    <a:pt x="3452" y="2597"/>
                  </a:moveTo>
                  <a:lnTo>
                    <a:pt x="3452" y="2902"/>
                  </a:lnTo>
                  <a:cubicBezTo>
                    <a:pt x="3452" y="3269"/>
                    <a:pt x="3422" y="3544"/>
                    <a:pt x="3330" y="3727"/>
                  </a:cubicBezTo>
                  <a:cubicBezTo>
                    <a:pt x="3208" y="3971"/>
                    <a:pt x="3025" y="4185"/>
                    <a:pt x="2750" y="4307"/>
                  </a:cubicBezTo>
                  <a:cubicBezTo>
                    <a:pt x="2505" y="4460"/>
                    <a:pt x="2230" y="4521"/>
                    <a:pt x="1894" y="4521"/>
                  </a:cubicBezTo>
                  <a:cubicBezTo>
                    <a:pt x="1589" y="4521"/>
                    <a:pt x="1344" y="4460"/>
                    <a:pt x="1161" y="4307"/>
                  </a:cubicBezTo>
                  <a:cubicBezTo>
                    <a:pt x="1008" y="4155"/>
                    <a:pt x="917" y="3971"/>
                    <a:pt x="917" y="3758"/>
                  </a:cubicBezTo>
                  <a:cubicBezTo>
                    <a:pt x="917" y="3605"/>
                    <a:pt x="947" y="3452"/>
                    <a:pt x="1008" y="3330"/>
                  </a:cubicBezTo>
                  <a:cubicBezTo>
                    <a:pt x="1100" y="3238"/>
                    <a:pt x="1222" y="3147"/>
                    <a:pt x="1344" y="3086"/>
                  </a:cubicBezTo>
                  <a:cubicBezTo>
                    <a:pt x="1497" y="3024"/>
                    <a:pt x="1742" y="2963"/>
                    <a:pt x="2078" y="2902"/>
                  </a:cubicBezTo>
                  <a:cubicBezTo>
                    <a:pt x="2689" y="2811"/>
                    <a:pt x="3147" y="2719"/>
                    <a:pt x="3452" y="2597"/>
                  </a:cubicBezTo>
                  <a:close/>
                  <a:moveTo>
                    <a:pt x="2383" y="0"/>
                  </a:moveTo>
                  <a:cubicBezTo>
                    <a:pt x="1955" y="0"/>
                    <a:pt x="1589" y="61"/>
                    <a:pt x="1253" y="183"/>
                  </a:cubicBezTo>
                  <a:cubicBezTo>
                    <a:pt x="947" y="306"/>
                    <a:pt x="703" y="458"/>
                    <a:pt x="520" y="703"/>
                  </a:cubicBezTo>
                  <a:cubicBezTo>
                    <a:pt x="367" y="886"/>
                    <a:pt x="245" y="1192"/>
                    <a:pt x="153" y="1528"/>
                  </a:cubicBezTo>
                  <a:lnTo>
                    <a:pt x="978" y="1650"/>
                  </a:lnTo>
                  <a:cubicBezTo>
                    <a:pt x="1070" y="1283"/>
                    <a:pt x="1222" y="1039"/>
                    <a:pt x="1406" y="917"/>
                  </a:cubicBezTo>
                  <a:cubicBezTo>
                    <a:pt x="1589" y="764"/>
                    <a:pt x="1864" y="703"/>
                    <a:pt x="2261" y="703"/>
                  </a:cubicBezTo>
                  <a:cubicBezTo>
                    <a:pt x="2689" y="703"/>
                    <a:pt x="3025" y="794"/>
                    <a:pt x="3238" y="978"/>
                  </a:cubicBezTo>
                  <a:cubicBezTo>
                    <a:pt x="3391" y="1130"/>
                    <a:pt x="3452" y="1375"/>
                    <a:pt x="3452" y="1711"/>
                  </a:cubicBezTo>
                  <a:cubicBezTo>
                    <a:pt x="3452" y="1741"/>
                    <a:pt x="3452" y="1803"/>
                    <a:pt x="3452" y="1925"/>
                  </a:cubicBezTo>
                  <a:cubicBezTo>
                    <a:pt x="3147" y="2047"/>
                    <a:pt x="2627" y="2139"/>
                    <a:pt x="1955" y="2230"/>
                  </a:cubicBezTo>
                  <a:cubicBezTo>
                    <a:pt x="1619" y="2261"/>
                    <a:pt x="1375" y="2291"/>
                    <a:pt x="1222" y="2352"/>
                  </a:cubicBezTo>
                  <a:cubicBezTo>
                    <a:pt x="978" y="2414"/>
                    <a:pt x="795" y="2505"/>
                    <a:pt x="611" y="2627"/>
                  </a:cubicBezTo>
                  <a:cubicBezTo>
                    <a:pt x="428" y="2750"/>
                    <a:pt x="275" y="2902"/>
                    <a:pt x="184" y="3116"/>
                  </a:cubicBezTo>
                  <a:cubicBezTo>
                    <a:pt x="61" y="3299"/>
                    <a:pt x="0" y="3513"/>
                    <a:pt x="0" y="3758"/>
                  </a:cubicBezTo>
                  <a:cubicBezTo>
                    <a:pt x="0" y="4185"/>
                    <a:pt x="153" y="4521"/>
                    <a:pt x="459" y="4796"/>
                  </a:cubicBezTo>
                  <a:cubicBezTo>
                    <a:pt x="733" y="5041"/>
                    <a:pt x="1161" y="5193"/>
                    <a:pt x="1711" y="5193"/>
                  </a:cubicBezTo>
                  <a:cubicBezTo>
                    <a:pt x="2047" y="5193"/>
                    <a:pt x="2353" y="5132"/>
                    <a:pt x="2627" y="5010"/>
                  </a:cubicBezTo>
                  <a:cubicBezTo>
                    <a:pt x="2933" y="4918"/>
                    <a:pt x="3208" y="4735"/>
                    <a:pt x="3513" y="4460"/>
                  </a:cubicBezTo>
                  <a:cubicBezTo>
                    <a:pt x="3544" y="4705"/>
                    <a:pt x="3605" y="4888"/>
                    <a:pt x="3697" y="5071"/>
                  </a:cubicBezTo>
                  <a:lnTo>
                    <a:pt x="4583" y="5071"/>
                  </a:lnTo>
                  <a:cubicBezTo>
                    <a:pt x="4460" y="4888"/>
                    <a:pt x="4399" y="4674"/>
                    <a:pt x="4369" y="4460"/>
                  </a:cubicBezTo>
                  <a:cubicBezTo>
                    <a:pt x="4308" y="4277"/>
                    <a:pt x="4308" y="3788"/>
                    <a:pt x="4308" y="2994"/>
                  </a:cubicBezTo>
                  <a:lnTo>
                    <a:pt x="4308" y="1894"/>
                  </a:lnTo>
                  <a:cubicBezTo>
                    <a:pt x="4308" y="1497"/>
                    <a:pt x="4308" y="1253"/>
                    <a:pt x="4277" y="1100"/>
                  </a:cubicBezTo>
                  <a:cubicBezTo>
                    <a:pt x="4216" y="886"/>
                    <a:pt x="4124" y="672"/>
                    <a:pt x="4002" y="550"/>
                  </a:cubicBezTo>
                  <a:cubicBezTo>
                    <a:pt x="3880" y="397"/>
                    <a:pt x="3666" y="245"/>
                    <a:pt x="3422" y="153"/>
                  </a:cubicBezTo>
                  <a:cubicBezTo>
                    <a:pt x="3147" y="61"/>
                    <a:pt x="2811" y="0"/>
                    <a:pt x="2383"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30" name="Google Shape;330;p26"/>
            <p:cNvSpPr/>
            <p:nvPr/>
          </p:nvSpPr>
          <p:spPr>
            <a:xfrm>
              <a:off x="5035750" y="2231250"/>
              <a:ext cx="20650" cy="171100"/>
            </a:xfrm>
            <a:custGeom>
              <a:rect b="b" l="l" r="r" t="t"/>
              <a:pathLst>
                <a:path extrusionOk="0" h="6844" w="826">
                  <a:moveTo>
                    <a:pt x="0" y="0"/>
                  </a:moveTo>
                  <a:lnTo>
                    <a:pt x="0" y="978"/>
                  </a:lnTo>
                  <a:lnTo>
                    <a:pt x="825" y="978"/>
                  </a:lnTo>
                  <a:lnTo>
                    <a:pt x="825" y="0"/>
                  </a:lnTo>
                  <a:close/>
                  <a:moveTo>
                    <a:pt x="0" y="1894"/>
                  </a:moveTo>
                  <a:lnTo>
                    <a:pt x="0" y="6843"/>
                  </a:lnTo>
                  <a:lnTo>
                    <a:pt x="825" y="6843"/>
                  </a:lnTo>
                  <a:lnTo>
                    <a:pt x="825" y="1894"/>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31" name="Google Shape;331;p26"/>
            <p:cNvSpPr/>
            <p:nvPr/>
          </p:nvSpPr>
          <p:spPr>
            <a:xfrm>
              <a:off x="5088450" y="2275550"/>
              <a:ext cx="100825" cy="126800"/>
            </a:xfrm>
            <a:custGeom>
              <a:rect b="b" l="l" r="r" t="t"/>
              <a:pathLst>
                <a:path extrusionOk="0" h="5072" w="4033">
                  <a:moveTo>
                    <a:pt x="2322" y="0"/>
                  </a:moveTo>
                  <a:cubicBezTo>
                    <a:pt x="1650" y="0"/>
                    <a:pt x="1130" y="275"/>
                    <a:pt x="764" y="825"/>
                  </a:cubicBezTo>
                  <a:lnTo>
                    <a:pt x="764" y="122"/>
                  </a:lnTo>
                  <a:lnTo>
                    <a:pt x="0" y="122"/>
                  </a:lnTo>
                  <a:lnTo>
                    <a:pt x="0" y="5071"/>
                  </a:lnTo>
                  <a:lnTo>
                    <a:pt x="855" y="5071"/>
                  </a:lnTo>
                  <a:lnTo>
                    <a:pt x="855" y="2352"/>
                  </a:lnTo>
                  <a:cubicBezTo>
                    <a:pt x="855" y="1741"/>
                    <a:pt x="978" y="1314"/>
                    <a:pt x="1222" y="1069"/>
                  </a:cubicBezTo>
                  <a:cubicBezTo>
                    <a:pt x="1497" y="856"/>
                    <a:pt x="1802" y="733"/>
                    <a:pt x="2169" y="733"/>
                  </a:cubicBezTo>
                  <a:cubicBezTo>
                    <a:pt x="2383" y="733"/>
                    <a:pt x="2566" y="794"/>
                    <a:pt x="2749" y="886"/>
                  </a:cubicBezTo>
                  <a:cubicBezTo>
                    <a:pt x="2902" y="978"/>
                    <a:pt x="3024" y="1130"/>
                    <a:pt x="3085" y="1283"/>
                  </a:cubicBezTo>
                  <a:cubicBezTo>
                    <a:pt x="3147" y="1467"/>
                    <a:pt x="3177" y="1711"/>
                    <a:pt x="3177" y="2047"/>
                  </a:cubicBezTo>
                  <a:lnTo>
                    <a:pt x="3177" y="5071"/>
                  </a:lnTo>
                  <a:lnTo>
                    <a:pt x="4032" y="5071"/>
                  </a:lnTo>
                  <a:lnTo>
                    <a:pt x="4032" y="2016"/>
                  </a:lnTo>
                  <a:cubicBezTo>
                    <a:pt x="4032" y="1650"/>
                    <a:pt x="4002" y="1375"/>
                    <a:pt x="3971" y="1222"/>
                  </a:cubicBezTo>
                  <a:cubicBezTo>
                    <a:pt x="3941" y="978"/>
                    <a:pt x="3849" y="764"/>
                    <a:pt x="3727" y="581"/>
                  </a:cubicBezTo>
                  <a:cubicBezTo>
                    <a:pt x="3605" y="428"/>
                    <a:pt x="3391" y="275"/>
                    <a:pt x="3147" y="183"/>
                  </a:cubicBezTo>
                  <a:cubicBezTo>
                    <a:pt x="2902" y="61"/>
                    <a:pt x="2627" y="0"/>
                    <a:pt x="232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32" name="Google Shape;332;p26"/>
            <p:cNvSpPr/>
            <p:nvPr/>
          </p:nvSpPr>
          <p:spPr>
            <a:xfrm>
              <a:off x="5214450" y="2275550"/>
              <a:ext cx="113825" cy="129850"/>
            </a:xfrm>
            <a:custGeom>
              <a:rect b="b" l="l" r="r" t="t"/>
              <a:pathLst>
                <a:path extrusionOk="0" h="5194" w="4553">
                  <a:moveTo>
                    <a:pt x="2322" y="703"/>
                  </a:moveTo>
                  <a:cubicBezTo>
                    <a:pt x="2750" y="703"/>
                    <a:pt x="3086" y="856"/>
                    <a:pt x="3361" y="1192"/>
                  </a:cubicBezTo>
                  <a:cubicBezTo>
                    <a:pt x="3514" y="1405"/>
                    <a:pt x="3636" y="1711"/>
                    <a:pt x="3666" y="2108"/>
                  </a:cubicBezTo>
                  <a:lnTo>
                    <a:pt x="917" y="2108"/>
                  </a:lnTo>
                  <a:cubicBezTo>
                    <a:pt x="917" y="1680"/>
                    <a:pt x="1070" y="1344"/>
                    <a:pt x="1345" y="1100"/>
                  </a:cubicBezTo>
                  <a:cubicBezTo>
                    <a:pt x="1589" y="825"/>
                    <a:pt x="1925" y="703"/>
                    <a:pt x="2322" y="703"/>
                  </a:cubicBezTo>
                  <a:close/>
                  <a:moveTo>
                    <a:pt x="2292" y="0"/>
                  </a:moveTo>
                  <a:cubicBezTo>
                    <a:pt x="1620" y="0"/>
                    <a:pt x="1070" y="245"/>
                    <a:pt x="642" y="703"/>
                  </a:cubicBezTo>
                  <a:cubicBezTo>
                    <a:pt x="214" y="1161"/>
                    <a:pt x="1" y="1803"/>
                    <a:pt x="1" y="2627"/>
                  </a:cubicBezTo>
                  <a:cubicBezTo>
                    <a:pt x="1" y="3452"/>
                    <a:pt x="214" y="4063"/>
                    <a:pt x="612" y="4521"/>
                  </a:cubicBezTo>
                  <a:cubicBezTo>
                    <a:pt x="1039" y="4949"/>
                    <a:pt x="1620" y="5193"/>
                    <a:pt x="2353" y="5193"/>
                  </a:cubicBezTo>
                  <a:cubicBezTo>
                    <a:pt x="2933" y="5193"/>
                    <a:pt x="3391" y="5041"/>
                    <a:pt x="3758" y="4766"/>
                  </a:cubicBezTo>
                  <a:cubicBezTo>
                    <a:pt x="4125" y="4491"/>
                    <a:pt x="4400" y="4094"/>
                    <a:pt x="4522" y="3574"/>
                  </a:cubicBezTo>
                  <a:lnTo>
                    <a:pt x="3666" y="3483"/>
                  </a:lnTo>
                  <a:cubicBezTo>
                    <a:pt x="3544" y="3819"/>
                    <a:pt x="3361" y="4094"/>
                    <a:pt x="3147" y="4246"/>
                  </a:cubicBezTo>
                  <a:cubicBezTo>
                    <a:pt x="2933" y="4399"/>
                    <a:pt x="2658" y="4491"/>
                    <a:pt x="2353" y="4491"/>
                  </a:cubicBezTo>
                  <a:cubicBezTo>
                    <a:pt x="1925" y="4491"/>
                    <a:pt x="1589" y="4338"/>
                    <a:pt x="1314" y="4063"/>
                  </a:cubicBezTo>
                  <a:cubicBezTo>
                    <a:pt x="1039" y="3758"/>
                    <a:pt x="886" y="3361"/>
                    <a:pt x="856" y="2811"/>
                  </a:cubicBezTo>
                  <a:lnTo>
                    <a:pt x="4552" y="2811"/>
                  </a:lnTo>
                  <a:cubicBezTo>
                    <a:pt x="4552" y="2719"/>
                    <a:pt x="4552" y="2627"/>
                    <a:pt x="4552" y="2597"/>
                  </a:cubicBezTo>
                  <a:cubicBezTo>
                    <a:pt x="4552" y="1772"/>
                    <a:pt x="4338" y="1130"/>
                    <a:pt x="3911" y="703"/>
                  </a:cubicBezTo>
                  <a:cubicBezTo>
                    <a:pt x="3514" y="245"/>
                    <a:pt x="2964" y="0"/>
                    <a:pt x="229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33" name="Google Shape;333;p26"/>
            <p:cNvSpPr/>
            <p:nvPr/>
          </p:nvSpPr>
          <p:spPr>
            <a:xfrm>
              <a:off x="5353450" y="2275550"/>
              <a:ext cx="67225" cy="126800"/>
            </a:xfrm>
            <a:custGeom>
              <a:rect b="b" l="l" r="r" t="t"/>
              <a:pathLst>
                <a:path extrusionOk="0" h="5072" w="2689">
                  <a:moveTo>
                    <a:pt x="1833" y="0"/>
                  </a:moveTo>
                  <a:cubicBezTo>
                    <a:pt x="1650" y="0"/>
                    <a:pt x="1467" y="61"/>
                    <a:pt x="1283" y="183"/>
                  </a:cubicBezTo>
                  <a:cubicBezTo>
                    <a:pt x="1131" y="275"/>
                    <a:pt x="947" y="520"/>
                    <a:pt x="764" y="856"/>
                  </a:cubicBezTo>
                  <a:lnTo>
                    <a:pt x="764" y="122"/>
                  </a:lnTo>
                  <a:lnTo>
                    <a:pt x="0" y="122"/>
                  </a:lnTo>
                  <a:lnTo>
                    <a:pt x="0" y="5071"/>
                  </a:lnTo>
                  <a:lnTo>
                    <a:pt x="856" y="5071"/>
                  </a:lnTo>
                  <a:lnTo>
                    <a:pt x="856" y="2475"/>
                  </a:lnTo>
                  <a:cubicBezTo>
                    <a:pt x="856" y="2139"/>
                    <a:pt x="886" y="1803"/>
                    <a:pt x="978" y="1497"/>
                  </a:cubicBezTo>
                  <a:cubicBezTo>
                    <a:pt x="1039" y="1314"/>
                    <a:pt x="1161" y="1161"/>
                    <a:pt x="1283" y="1039"/>
                  </a:cubicBezTo>
                  <a:cubicBezTo>
                    <a:pt x="1436" y="947"/>
                    <a:pt x="1619" y="886"/>
                    <a:pt x="1803" y="886"/>
                  </a:cubicBezTo>
                  <a:cubicBezTo>
                    <a:pt x="1986" y="886"/>
                    <a:pt x="2200" y="947"/>
                    <a:pt x="2414" y="1069"/>
                  </a:cubicBezTo>
                  <a:lnTo>
                    <a:pt x="2689" y="275"/>
                  </a:lnTo>
                  <a:cubicBezTo>
                    <a:pt x="2414" y="92"/>
                    <a:pt x="2108" y="0"/>
                    <a:pt x="1833"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34" name="Google Shape;334;p26"/>
            <p:cNvSpPr/>
            <p:nvPr/>
          </p:nvSpPr>
          <p:spPr>
            <a:xfrm>
              <a:off x="252625" y="2645950"/>
              <a:ext cx="1192950" cy="381875"/>
            </a:xfrm>
            <a:custGeom>
              <a:rect b="b" l="l" r="r" t="t"/>
              <a:pathLst>
                <a:path extrusionOk="0" h="15275" w="47718">
                  <a:moveTo>
                    <a:pt x="2292" y="0"/>
                  </a:moveTo>
                  <a:cubicBezTo>
                    <a:pt x="2139" y="0"/>
                    <a:pt x="1986" y="0"/>
                    <a:pt x="1833" y="31"/>
                  </a:cubicBezTo>
                  <a:cubicBezTo>
                    <a:pt x="1681" y="61"/>
                    <a:pt x="1558" y="122"/>
                    <a:pt x="1406" y="153"/>
                  </a:cubicBezTo>
                  <a:cubicBezTo>
                    <a:pt x="1253" y="214"/>
                    <a:pt x="1131" y="306"/>
                    <a:pt x="1009" y="367"/>
                  </a:cubicBezTo>
                  <a:cubicBezTo>
                    <a:pt x="886" y="458"/>
                    <a:pt x="764" y="550"/>
                    <a:pt x="672" y="672"/>
                  </a:cubicBezTo>
                  <a:cubicBezTo>
                    <a:pt x="550" y="764"/>
                    <a:pt x="459" y="886"/>
                    <a:pt x="367" y="1008"/>
                  </a:cubicBezTo>
                  <a:cubicBezTo>
                    <a:pt x="306" y="1130"/>
                    <a:pt x="214" y="1253"/>
                    <a:pt x="153" y="1405"/>
                  </a:cubicBezTo>
                  <a:cubicBezTo>
                    <a:pt x="123" y="1558"/>
                    <a:pt x="62" y="1680"/>
                    <a:pt x="31" y="1833"/>
                  </a:cubicBezTo>
                  <a:cubicBezTo>
                    <a:pt x="0" y="1986"/>
                    <a:pt x="0" y="2139"/>
                    <a:pt x="0" y="2291"/>
                  </a:cubicBezTo>
                  <a:lnTo>
                    <a:pt x="0" y="12983"/>
                  </a:lnTo>
                  <a:cubicBezTo>
                    <a:pt x="0" y="13136"/>
                    <a:pt x="0" y="13289"/>
                    <a:pt x="31" y="13411"/>
                  </a:cubicBezTo>
                  <a:cubicBezTo>
                    <a:pt x="62" y="13564"/>
                    <a:pt x="123" y="13716"/>
                    <a:pt x="153" y="13839"/>
                  </a:cubicBezTo>
                  <a:cubicBezTo>
                    <a:pt x="214" y="13991"/>
                    <a:pt x="306" y="14113"/>
                    <a:pt x="367" y="14236"/>
                  </a:cubicBezTo>
                  <a:cubicBezTo>
                    <a:pt x="459" y="14388"/>
                    <a:pt x="550" y="14480"/>
                    <a:pt x="672" y="14602"/>
                  </a:cubicBezTo>
                  <a:cubicBezTo>
                    <a:pt x="764" y="14694"/>
                    <a:pt x="886" y="14786"/>
                    <a:pt x="1009" y="14877"/>
                  </a:cubicBezTo>
                  <a:cubicBezTo>
                    <a:pt x="1131" y="14969"/>
                    <a:pt x="1253" y="15030"/>
                    <a:pt x="1406" y="15091"/>
                  </a:cubicBezTo>
                  <a:cubicBezTo>
                    <a:pt x="1558" y="15152"/>
                    <a:pt x="1681" y="15183"/>
                    <a:pt x="1833" y="15213"/>
                  </a:cubicBezTo>
                  <a:cubicBezTo>
                    <a:pt x="1986" y="15244"/>
                    <a:pt x="2139" y="15274"/>
                    <a:pt x="2292" y="15274"/>
                  </a:cubicBezTo>
                  <a:lnTo>
                    <a:pt x="45426" y="15274"/>
                  </a:lnTo>
                  <a:cubicBezTo>
                    <a:pt x="45579" y="15274"/>
                    <a:pt x="45731" y="15244"/>
                    <a:pt x="45884" y="15213"/>
                  </a:cubicBezTo>
                  <a:cubicBezTo>
                    <a:pt x="46037" y="15183"/>
                    <a:pt x="46159" y="15152"/>
                    <a:pt x="46312" y="15091"/>
                  </a:cubicBezTo>
                  <a:cubicBezTo>
                    <a:pt x="46465" y="15030"/>
                    <a:pt x="46587" y="14969"/>
                    <a:pt x="46709" y="14877"/>
                  </a:cubicBezTo>
                  <a:cubicBezTo>
                    <a:pt x="46831" y="14786"/>
                    <a:pt x="46953" y="14694"/>
                    <a:pt x="47045" y="14602"/>
                  </a:cubicBezTo>
                  <a:cubicBezTo>
                    <a:pt x="47167" y="14480"/>
                    <a:pt x="47259" y="14388"/>
                    <a:pt x="47350" y="14236"/>
                  </a:cubicBezTo>
                  <a:cubicBezTo>
                    <a:pt x="47412" y="14113"/>
                    <a:pt x="47503" y="13991"/>
                    <a:pt x="47564" y="13839"/>
                  </a:cubicBezTo>
                  <a:cubicBezTo>
                    <a:pt x="47595" y="13716"/>
                    <a:pt x="47656" y="13564"/>
                    <a:pt x="47687" y="13411"/>
                  </a:cubicBezTo>
                  <a:cubicBezTo>
                    <a:pt x="47717" y="13289"/>
                    <a:pt x="47717" y="13136"/>
                    <a:pt x="47717" y="12983"/>
                  </a:cubicBezTo>
                  <a:lnTo>
                    <a:pt x="47717" y="2291"/>
                  </a:lnTo>
                  <a:cubicBezTo>
                    <a:pt x="47717" y="2139"/>
                    <a:pt x="47717" y="1986"/>
                    <a:pt x="47687" y="1833"/>
                  </a:cubicBezTo>
                  <a:cubicBezTo>
                    <a:pt x="47656" y="1680"/>
                    <a:pt x="47595" y="1558"/>
                    <a:pt x="47564" y="1405"/>
                  </a:cubicBezTo>
                  <a:cubicBezTo>
                    <a:pt x="47503" y="1253"/>
                    <a:pt x="47412" y="1130"/>
                    <a:pt x="47350" y="1008"/>
                  </a:cubicBezTo>
                  <a:cubicBezTo>
                    <a:pt x="47259" y="886"/>
                    <a:pt x="47167" y="764"/>
                    <a:pt x="47045" y="672"/>
                  </a:cubicBezTo>
                  <a:cubicBezTo>
                    <a:pt x="46953" y="550"/>
                    <a:pt x="46831" y="458"/>
                    <a:pt x="46709" y="367"/>
                  </a:cubicBezTo>
                  <a:cubicBezTo>
                    <a:pt x="46587" y="306"/>
                    <a:pt x="46465" y="214"/>
                    <a:pt x="46312" y="153"/>
                  </a:cubicBezTo>
                  <a:cubicBezTo>
                    <a:pt x="46159" y="122"/>
                    <a:pt x="46037" y="61"/>
                    <a:pt x="45884" y="31"/>
                  </a:cubicBezTo>
                  <a:cubicBezTo>
                    <a:pt x="45731" y="0"/>
                    <a:pt x="45579" y="0"/>
                    <a:pt x="45426" y="0"/>
                  </a:cubicBezTo>
                  <a:close/>
                </a:path>
              </a:pathLst>
            </a:custGeom>
            <a:solidFill>
              <a:srgbClr val="F5F5F5"/>
            </a:solidFill>
            <a:ln cap="flat" cmpd="sng" w="9175">
              <a:solidFill>
                <a:srgbClr val="666666"/>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35" name="Google Shape;335;p26"/>
            <p:cNvSpPr/>
            <p:nvPr/>
          </p:nvSpPr>
          <p:spPr>
            <a:xfrm>
              <a:off x="336625" y="2744450"/>
              <a:ext cx="22175" cy="163475"/>
            </a:xfrm>
            <a:custGeom>
              <a:rect b="b" l="l" r="r" t="t"/>
              <a:pathLst>
                <a:path extrusionOk="0" h="6539" w="887">
                  <a:moveTo>
                    <a:pt x="1" y="1"/>
                  </a:moveTo>
                  <a:lnTo>
                    <a:pt x="1" y="6538"/>
                  </a:lnTo>
                  <a:lnTo>
                    <a:pt x="887" y="6538"/>
                  </a:lnTo>
                  <a:lnTo>
                    <a:pt x="887"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36" name="Google Shape;336;p26"/>
            <p:cNvSpPr/>
            <p:nvPr/>
          </p:nvSpPr>
          <p:spPr>
            <a:xfrm>
              <a:off x="394675" y="2786475"/>
              <a:ext cx="96250" cy="121450"/>
            </a:xfrm>
            <a:custGeom>
              <a:rect b="b" l="l" r="r" t="t"/>
              <a:pathLst>
                <a:path extrusionOk="0" h="4858" w="3850">
                  <a:moveTo>
                    <a:pt x="2230" y="0"/>
                  </a:moveTo>
                  <a:cubicBezTo>
                    <a:pt x="1558" y="0"/>
                    <a:pt x="1070" y="275"/>
                    <a:pt x="703" y="794"/>
                  </a:cubicBezTo>
                  <a:lnTo>
                    <a:pt x="703" y="122"/>
                  </a:lnTo>
                  <a:lnTo>
                    <a:pt x="0" y="122"/>
                  </a:lnTo>
                  <a:lnTo>
                    <a:pt x="0" y="4857"/>
                  </a:lnTo>
                  <a:lnTo>
                    <a:pt x="795" y="4857"/>
                  </a:lnTo>
                  <a:lnTo>
                    <a:pt x="795" y="2291"/>
                  </a:lnTo>
                  <a:cubicBezTo>
                    <a:pt x="795" y="1680"/>
                    <a:pt x="917" y="1252"/>
                    <a:pt x="1161" y="1039"/>
                  </a:cubicBezTo>
                  <a:cubicBezTo>
                    <a:pt x="1406" y="825"/>
                    <a:pt x="1711" y="703"/>
                    <a:pt x="2047" y="703"/>
                  </a:cubicBezTo>
                  <a:cubicBezTo>
                    <a:pt x="2261" y="703"/>
                    <a:pt x="2444" y="764"/>
                    <a:pt x="2628" y="855"/>
                  </a:cubicBezTo>
                  <a:cubicBezTo>
                    <a:pt x="2780" y="947"/>
                    <a:pt x="2903" y="1069"/>
                    <a:pt x="2964" y="1252"/>
                  </a:cubicBezTo>
                  <a:cubicBezTo>
                    <a:pt x="3025" y="1405"/>
                    <a:pt x="3055" y="1650"/>
                    <a:pt x="3055" y="1986"/>
                  </a:cubicBezTo>
                  <a:lnTo>
                    <a:pt x="3055" y="4857"/>
                  </a:lnTo>
                  <a:lnTo>
                    <a:pt x="3850" y="4857"/>
                  </a:lnTo>
                  <a:lnTo>
                    <a:pt x="3850" y="1955"/>
                  </a:lnTo>
                  <a:cubicBezTo>
                    <a:pt x="3850" y="1589"/>
                    <a:pt x="3850" y="1314"/>
                    <a:pt x="3819" y="1161"/>
                  </a:cubicBezTo>
                  <a:cubicBezTo>
                    <a:pt x="3758" y="947"/>
                    <a:pt x="3666" y="733"/>
                    <a:pt x="3544" y="580"/>
                  </a:cubicBezTo>
                  <a:cubicBezTo>
                    <a:pt x="3452" y="397"/>
                    <a:pt x="3269" y="275"/>
                    <a:pt x="3025" y="183"/>
                  </a:cubicBezTo>
                  <a:cubicBezTo>
                    <a:pt x="2780" y="61"/>
                    <a:pt x="2505" y="0"/>
                    <a:pt x="2230"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37" name="Google Shape;337;p26"/>
            <p:cNvSpPr/>
            <p:nvPr/>
          </p:nvSpPr>
          <p:spPr>
            <a:xfrm>
              <a:off x="522225" y="2786475"/>
              <a:ext cx="103125" cy="167275"/>
            </a:xfrm>
            <a:custGeom>
              <a:rect b="b" l="l" r="r" t="t"/>
              <a:pathLst>
                <a:path extrusionOk="0" h="6691" w="4125">
                  <a:moveTo>
                    <a:pt x="2016" y="642"/>
                  </a:moveTo>
                  <a:cubicBezTo>
                    <a:pt x="2352" y="642"/>
                    <a:pt x="2658" y="794"/>
                    <a:pt x="2902" y="1100"/>
                  </a:cubicBezTo>
                  <a:cubicBezTo>
                    <a:pt x="3177" y="1405"/>
                    <a:pt x="3299" y="1863"/>
                    <a:pt x="3299" y="2444"/>
                  </a:cubicBezTo>
                  <a:cubicBezTo>
                    <a:pt x="3299" y="3085"/>
                    <a:pt x="3147" y="3574"/>
                    <a:pt x="2902" y="3849"/>
                  </a:cubicBezTo>
                  <a:cubicBezTo>
                    <a:pt x="2658" y="4155"/>
                    <a:pt x="2352" y="4307"/>
                    <a:pt x="1986" y="4307"/>
                  </a:cubicBezTo>
                  <a:cubicBezTo>
                    <a:pt x="1619" y="4307"/>
                    <a:pt x="1344" y="4185"/>
                    <a:pt x="1069" y="3880"/>
                  </a:cubicBezTo>
                  <a:cubicBezTo>
                    <a:pt x="825" y="3574"/>
                    <a:pt x="733" y="3146"/>
                    <a:pt x="733" y="2536"/>
                  </a:cubicBezTo>
                  <a:cubicBezTo>
                    <a:pt x="733" y="1925"/>
                    <a:pt x="855" y="1436"/>
                    <a:pt x="1100" y="1130"/>
                  </a:cubicBezTo>
                  <a:cubicBezTo>
                    <a:pt x="1375" y="794"/>
                    <a:pt x="1680" y="642"/>
                    <a:pt x="2016" y="642"/>
                  </a:cubicBezTo>
                  <a:close/>
                  <a:moveTo>
                    <a:pt x="2108" y="0"/>
                  </a:moveTo>
                  <a:cubicBezTo>
                    <a:pt x="1772" y="0"/>
                    <a:pt x="1527" y="61"/>
                    <a:pt x="1314" y="183"/>
                  </a:cubicBezTo>
                  <a:cubicBezTo>
                    <a:pt x="1100" y="305"/>
                    <a:pt x="886" y="489"/>
                    <a:pt x="733" y="733"/>
                  </a:cubicBezTo>
                  <a:lnTo>
                    <a:pt x="733" y="122"/>
                  </a:lnTo>
                  <a:lnTo>
                    <a:pt x="0" y="122"/>
                  </a:lnTo>
                  <a:lnTo>
                    <a:pt x="0" y="6690"/>
                  </a:lnTo>
                  <a:lnTo>
                    <a:pt x="794" y="6690"/>
                  </a:lnTo>
                  <a:lnTo>
                    <a:pt x="794" y="4368"/>
                  </a:lnTo>
                  <a:cubicBezTo>
                    <a:pt x="916" y="4552"/>
                    <a:pt x="1100" y="4704"/>
                    <a:pt x="1314" y="4827"/>
                  </a:cubicBezTo>
                  <a:cubicBezTo>
                    <a:pt x="1527" y="4918"/>
                    <a:pt x="1772" y="4979"/>
                    <a:pt x="2047" y="4979"/>
                  </a:cubicBezTo>
                  <a:cubicBezTo>
                    <a:pt x="2413" y="4979"/>
                    <a:pt x="2749" y="4888"/>
                    <a:pt x="3085" y="4674"/>
                  </a:cubicBezTo>
                  <a:cubicBezTo>
                    <a:pt x="3421" y="4460"/>
                    <a:pt x="3666" y="4155"/>
                    <a:pt x="3849" y="3788"/>
                  </a:cubicBezTo>
                  <a:cubicBezTo>
                    <a:pt x="4032" y="3391"/>
                    <a:pt x="4124" y="2933"/>
                    <a:pt x="4124" y="2474"/>
                  </a:cubicBezTo>
                  <a:cubicBezTo>
                    <a:pt x="4124" y="2016"/>
                    <a:pt x="4032" y="1589"/>
                    <a:pt x="3880" y="1222"/>
                  </a:cubicBezTo>
                  <a:cubicBezTo>
                    <a:pt x="3727" y="825"/>
                    <a:pt x="3483" y="550"/>
                    <a:pt x="3177" y="336"/>
                  </a:cubicBezTo>
                  <a:cubicBezTo>
                    <a:pt x="2872" y="122"/>
                    <a:pt x="2505" y="0"/>
                    <a:pt x="2108"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38" name="Google Shape;338;p26"/>
            <p:cNvSpPr/>
            <p:nvPr/>
          </p:nvSpPr>
          <p:spPr>
            <a:xfrm>
              <a:off x="649000" y="2789525"/>
              <a:ext cx="96250" cy="121450"/>
            </a:xfrm>
            <a:custGeom>
              <a:rect b="b" l="l" r="r" t="t"/>
              <a:pathLst>
                <a:path extrusionOk="0" h="4858" w="3850">
                  <a:moveTo>
                    <a:pt x="0" y="0"/>
                  </a:moveTo>
                  <a:lnTo>
                    <a:pt x="0" y="2933"/>
                  </a:lnTo>
                  <a:cubicBezTo>
                    <a:pt x="0" y="3299"/>
                    <a:pt x="0" y="3544"/>
                    <a:pt x="31" y="3697"/>
                  </a:cubicBezTo>
                  <a:cubicBezTo>
                    <a:pt x="92" y="3941"/>
                    <a:pt x="183" y="4124"/>
                    <a:pt x="306" y="4308"/>
                  </a:cubicBezTo>
                  <a:cubicBezTo>
                    <a:pt x="397" y="4460"/>
                    <a:pt x="580" y="4582"/>
                    <a:pt x="825" y="4705"/>
                  </a:cubicBezTo>
                  <a:cubicBezTo>
                    <a:pt x="1069" y="4796"/>
                    <a:pt x="1344" y="4857"/>
                    <a:pt x="1619" y="4857"/>
                  </a:cubicBezTo>
                  <a:cubicBezTo>
                    <a:pt x="2261" y="4857"/>
                    <a:pt x="2749" y="4582"/>
                    <a:pt x="3116" y="4063"/>
                  </a:cubicBezTo>
                  <a:lnTo>
                    <a:pt x="3116" y="4735"/>
                  </a:lnTo>
                  <a:lnTo>
                    <a:pt x="3849" y="4735"/>
                  </a:lnTo>
                  <a:lnTo>
                    <a:pt x="3849" y="0"/>
                  </a:lnTo>
                  <a:lnTo>
                    <a:pt x="3055" y="0"/>
                  </a:lnTo>
                  <a:lnTo>
                    <a:pt x="3055" y="2536"/>
                  </a:lnTo>
                  <a:cubicBezTo>
                    <a:pt x="3055" y="2963"/>
                    <a:pt x="2994" y="3269"/>
                    <a:pt x="2902" y="3483"/>
                  </a:cubicBezTo>
                  <a:cubicBezTo>
                    <a:pt x="2811" y="3697"/>
                    <a:pt x="2688" y="3849"/>
                    <a:pt x="2474" y="3971"/>
                  </a:cubicBezTo>
                  <a:cubicBezTo>
                    <a:pt x="2261" y="4094"/>
                    <a:pt x="2016" y="4155"/>
                    <a:pt x="1772" y="4155"/>
                  </a:cubicBezTo>
                  <a:cubicBezTo>
                    <a:pt x="1527" y="4155"/>
                    <a:pt x="1344" y="4094"/>
                    <a:pt x="1161" y="3971"/>
                  </a:cubicBezTo>
                  <a:cubicBezTo>
                    <a:pt x="1008" y="3880"/>
                    <a:pt x="886" y="3697"/>
                    <a:pt x="855" y="3483"/>
                  </a:cubicBezTo>
                  <a:cubicBezTo>
                    <a:pt x="825" y="3330"/>
                    <a:pt x="794" y="3055"/>
                    <a:pt x="794" y="2627"/>
                  </a:cubicBezTo>
                  <a:lnTo>
                    <a:pt x="794"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39" name="Google Shape;339;p26"/>
            <p:cNvSpPr/>
            <p:nvPr/>
          </p:nvSpPr>
          <p:spPr>
            <a:xfrm>
              <a:off x="765825" y="2748275"/>
              <a:ext cx="58075" cy="161925"/>
            </a:xfrm>
            <a:custGeom>
              <a:rect b="b" l="l" r="r" t="t"/>
              <a:pathLst>
                <a:path extrusionOk="0" h="6477" w="2323">
                  <a:moveTo>
                    <a:pt x="1376" y="1"/>
                  </a:moveTo>
                  <a:lnTo>
                    <a:pt x="581" y="459"/>
                  </a:lnTo>
                  <a:lnTo>
                    <a:pt x="581" y="1650"/>
                  </a:lnTo>
                  <a:lnTo>
                    <a:pt x="1" y="1650"/>
                  </a:lnTo>
                  <a:lnTo>
                    <a:pt x="1" y="2261"/>
                  </a:lnTo>
                  <a:lnTo>
                    <a:pt x="581" y="2261"/>
                  </a:lnTo>
                  <a:lnTo>
                    <a:pt x="581" y="5011"/>
                  </a:lnTo>
                  <a:cubicBezTo>
                    <a:pt x="581" y="5499"/>
                    <a:pt x="612" y="5805"/>
                    <a:pt x="673" y="5958"/>
                  </a:cubicBezTo>
                  <a:cubicBezTo>
                    <a:pt x="734" y="6110"/>
                    <a:pt x="856" y="6232"/>
                    <a:pt x="1009" y="6324"/>
                  </a:cubicBezTo>
                  <a:cubicBezTo>
                    <a:pt x="1192" y="6416"/>
                    <a:pt x="1406" y="6477"/>
                    <a:pt x="1712" y="6477"/>
                  </a:cubicBezTo>
                  <a:cubicBezTo>
                    <a:pt x="1895" y="6477"/>
                    <a:pt x="2078" y="6446"/>
                    <a:pt x="2323" y="6385"/>
                  </a:cubicBezTo>
                  <a:lnTo>
                    <a:pt x="2200" y="5683"/>
                  </a:lnTo>
                  <a:cubicBezTo>
                    <a:pt x="2048" y="5713"/>
                    <a:pt x="1926" y="5713"/>
                    <a:pt x="1834" y="5713"/>
                  </a:cubicBezTo>
                  <a:cubicBezTo>
                    <a:pt x="1712" y="5713"/>
                    <a:pt x="1620" y="5683"/>
                    <a:pt x="1559" y="5652"/>
                  </a:cubicBezTo>
                  <a:cubicBezTo>
                    <a:pt x="1498" y="5621"/>
                    <a:pt x="1467" y="5560"/>
                    <a:pt x="1437" y="5499"/>
                  </a:cubicBezTo>
                  <a:cubicBezTo>
                    <a:pt x="1406" y="5438"/>
                    <a:pt x="1376" y="5285"/>
                    <a:pt x="1376" y="5041"/>
                  </a:cubicBezTo>
                  <a:lnTo>
                    <a:pt x="1376" y="2261"/>
                  </a:lnTo>
                  <a:lnTo>
                    <a:pt x="2200" y="2261"/>
                  </a:lnTo>
                  <a:lnTo>
                    <a:pt x="2200" y="1650"/>
                  </a:lnTo>
                  <a:lnTo>
                    <a:pt x="1376" y="1650"/>
                  </a:lnTo>
                  <a:lnTo>
                    <a:pt x="1376"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40" name="Google Shape;340;p26"/>
            <p:cNvSpPr/>
            <p:nvPr/>
          </p:nvSpPr>
          <p:spPr>
            <a:xfrm>
              <a:off x="906350" y="2744450"/>
              <a:ext cx="135975" cy="163475"/>
            </a:xfrm>
            <a:custGeom>
              <a:rect b="b" l="l" r="r" t="t"/>
              <a:pathLst>
                <a:path extrusionOk="0" h="6539" w="5439">
                  <a:moveTo>
                    <a:pt x="2261" y="765"/>
                  </a:moveTo>
                  <a:cubicBezTo>
                    <a:pt x="2781" y="765"/>
                    <a:pt x="3147" y="826"/>
                    <a:pt x="3361" y="917"/>
                  </a:cubicBezTo>
                  <a:cubicBezTo>
                    <a:pt x="3697" y="1039"/>
                    <a:pt x="3972" y="1284"/>
                    <a:pt x="4186" y="1650"/>
                  </a:cubicBezTo>
                  <a:cubicBezTo>
                    <a:pt x="4430" y="2017"/>
                    <a:pt x="4553" y="2536"/>
                    <a:pt x="4553" y="3208"/>
                  </a:cubicBezTo>
                  <a:cubicBezTo>
                    <a:pt x="4553" y="3728"/>
                    <a:pt x="4491" y="4155"/>
                    <a:pt x="4369" y="4491"/>
                  </a:cubicBezTo>
                  <a:cubicBezTo>
                    <a:pt x="4247" y="4827"/>
                    <a:pt x="4094" y="5102"/>
                    <a:pt x="3881" y="5316"/>
                  </a:cubicBezTo>
                  <a:cubicBezTo>
                    <a:pt x="3728" y="5469"/>
                    <a:pt x="3544" y="5591"/>
                    <a:pt x="3300" y="5652"/>
                  </a:cubicBezTo>
                  <a:cubicBezTo>
                    <a:pt x="3056" y="5744"/>
                    <a:pt x="2720" y="5774"/>
                    <a:pt x="2292" y="5774"/>
                  </a:cubicBezTo>
                  <a:lnTo>
                    <a:pt x="887" y="5774"/>
                  </a:lnTo>
                  <a:lnTo>
                    <a:pt x="887" y="765"/>
                  </a:lnTo>
                  <a:close/>
                  <a:moveTo>
                    <a:pt x="1" y="1"/>
                  </a:moveTo>
                  <a:lnTo>
                    <a:pt x="1" y="6538"/>
                  </a:lnTo>
                  <a:lnTo>
                    <a:pt x="2384" y="6538"/>
                  </a:lnTo>
                  <a:cubicBezTo>
                    <a:pt x="2781" y="6538"/>
                    <a:pt x="3117" y="6508"/>
                    <a:pt x="3422" y="6447"/>
                  </a:cubicBezTo>
                  <a:cubicBezTo>
                    <a:pt x="3728" y="6355"/>
                    <a:pt x="4003" y="6263"/>
                    <a:pt x="4217" y="6111"/>
                  </a:cubicBezTo>
                  <a:cubicBezTo>
                    <a:pt x="4430" y="5958"/>
                    <a:pt x="4614" y="5774"/>
                    <a:pt x="4797" y="5530"/>
                  </a:cubicBezTo>
                  <a:cubicBezTo>
                    <a:pt x="4980" y="5255"/>
                    <a:pt x="5133" y="4950"/>
                    <a:pt x="5255" y="4553"/>
                  </a:cubicBezTo>
                  <a:cubicBezTo>
                    <a:pt x="5377" y="4186"/>
                    <a:pt x="5438" y="3728"/>
                    <a:pt x="5438" y="3239"/>
                  </a:cubicBezTo>
                  <a:cubicBezTo>
                    <a:pt x="5438" y="2659"/>
                    <a:pt x="5347" y="2139"/>
                    <a:pt x="5164" y="1681"/>
                  </a:cubicBezTo>
                  <a:cubicBezTo>
                    <a:pt x="5011" y="1223"/>
                    <a:pt x="4736" y="856"/>
                    <a:pt x="4400" y="551"/>
                  </a:cubicBezTo>
                  <a:cubicBezTo>
                    <a:pt x="4125" y="337"/>
                    <a:pt x="3819" y="184"/>
                    <a:pt x="3453" y="92"/>
                  </a:cubicBezTo>
                  <a:cubicBezTo>
                    <a:pt x="3178" y="31"/>
                    <a:pt x="2781" y="1"/>
                    <a:pt x="2261"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41" name="Google Shape;341;p26"/>
            <p:cNvSpPr/>
            <p:nvPr/>
          </p:nvSpPr>
          <p:spPr>
            <a:xfrm>
              <a:off x="1062925" y="2786475"/>
              <a:ext cx="109225" cy="124500"/>
            </a:xfrm>
            <a:custGeom>
              <a:rect b="b" l="l" r="r" t="t"/>
              <a:pathLst>
                <a:path extrusionOk="0" h="4980" w="4369">
                  <a:moveTo>
                    <a:pt x="3300" y="2474"/>
                  </a:moveTo>
                  <a:lnTo>
                    <a:pt x="3300" y="2780"/>
                  </a:lnTo>
                  <a:cubicBezTo>
                    <a:pt x="3300" y="3146"/>
                    <a:pt x="3238" y="3421"/>
                    <a:pt x="3177" y="3605"/>
                  </a:cubicBezTo>
                  <a:cubicBezTo>
                    <a:pt x="3055" y="3819"/>
                    <a:pt x="2872" y="4002"/>
                    <a:pt x="2627" y="4155"/>
                  </a:cubicBezTo>
                  <a:cubicBezTo>
                    <a:pt x="2383" y="4277"/>
                    <a:pt x="2108" y="4338"/>
                    <a:pt x="1803" y="4338"/>
                  </a:cubicBezTo>
                  <a:cubicBezTo>
                    <a:pt x="1497" y="4338"/>
                    <a:pt x="1253" y="4277"/>
                    <a:pt x="1100" y="4124"/>
                  </a:cubicBezTo>
                  <a:cubicBezTo>
                    <a:pt x="917" y="4002"/>
                    <a:pt x="856" y="3819"/>
                    <a:pt x="856" y="3605"/>
                  </a:cubicBezTo>
                  <a:cubicBezTo>
                    <a:pt x="856" y="3452"/>
                    <a:pt x="886" y="3330"/>
                    <a:pt x="978" y="3208"/>
                  </a:cubicBezTo>
                  <a:cubicBezTo>
                    <a:pt x="1039" y="3116"/>
                    <a:pt x="1131" y="3024"/>
                    <a:pt x="1283" y="2963"/>
                  </a:cubicBezTo>
                  <a:cubicBezTo>
                    <a:pt x="1406" y="2902"/>
                    <a:pt x="1650" y="2841"/>
                    <a:pt x="1986" y="2780"/>
                  </a:cubicBezTo>
                  <a:cubicBezTo>
                    <a:pt x="2566" y="2719"/>
                    <a:pt x="2994" y="2597"/>
                    <a:pt x="3300" y="2474"/>
                  </a:cubicBezTo>
                  <a:close/>
                  <a:moveTo>
                    <a:pt x="2261" y="0"/>
                  </a:moveTo>
                  <a:cubicBezTo>
                    <a:pt x="1864" y="0"/>
                    <a:pt x="1497" y="61"/>
                    <a:pt x="1192" y="183"/>
                  </a:cubicBezTo>
                  <a:cubicBezTo>
                    <a:pt x="886" y="275"/>
                    <a:pt x="642" y="458"/>
                    <a:pt x="489" y="642"/>
                  </a:cubicBezTo>
                  <a:cubicBezTo>
                    <a:pt x="306" y="855"/>
                    <a:pt x="214" y="1130"/>
                    <a:pt x="122" y="1466"/>
                  </a:cubicBezTo>
                  <a:lnTo>
                    <a:pt x="917" y="1589"/>
                  </a:lnTo>
                  <a:cubicBezTo>
                    <a:pt x="1008" y="1252"/>
                    <a:pt x="1131" y="1008"/>
                    <a:pt x="1314" y="886"/>
                  </a:cubicBezTo>
                  <a:cubicBezTo>
                    <a:pt x="1497" y="733"/>
                    <a:pt x="1772" y="672"/>
                    <a:pt x="2169" y="672"/>
                  </a:cubicBezTo>
                  <a:cubicBezTo>
                    <a:pt x="2566" y="672"/>
                    <a:pt x="2872" y="764"/>
                    <a:pt x="3086" y="947"/>
                  </a:cubicBezTo>
                  <a:cubicBezTo>
                    <a:pt x="3238" y="1100"/>
                    <a:pt x="3300" y="1314"/>
                    <a:pt x="3300" y="1650"/>
                  </a:cubicBezTo>
                  <a:cubicBezTo>
                    <a:pt x="3300" y="1680"/>
                    <a:pt x="3300" y="1741"/>
                    <a:pt x="3300" y="1863"/>
                  </a:cubicBezTo>
                  <a:cubicBezTo>
                    <a:pt x="2994" y="1955"/>
                    <a:pt x="2505" y="2047"/>
                    <a:pt x="1864" y="2138"/>
                  </a:cubicBezTo>
                  <a:cubicBezTo>
                    <a:pt x="1558" y="2169"/>
                    <a:pt x="1314" y="2199"/>
                    <a:pt x="1131" y="2261"/>
                  </a:cubicBezTo>
                  <a:cubicBezTo>
                    <a:pt x="917" y="2322"/>
                    <a:pt x="733" y="2413"/>
                    <a:pt x="550" y="2505"/>
                  </a:cubicBezTo>
                  <a:cubicBezTo>
                    <a:pt x="397" y="2627"/>
                    <a:pt x="245" y="2780"/>
                    <a:pt x="153" y="2994"/>
                  </a:cubicBezTo>
                  <a:cubicBezTo>
                    <a:pt x="31" y="3177"/>
                    <a:pt x="0" y="3391"/>
                    <a:pt x="0" y="3605"/>
                  </a:cubicBezTo>
                  <a:cubicBezTo>
                    <a:pt x="0" y="4002"/>
                    <a:pt x="122" y="4338"/>
                    <a:pt x="397" y="4613"/>
                  </a:cubicBezTo>
                  <a:cubicBezTo>
                    <a:pt x="672" y="4857"/>
                    <a:pt x="1100" y="4979"/>
                    <a:pt x="1619" y="4979"/>
                  </a:cubicBezTo>
                  <a:cubicBezTo>
                    <a:pt x="1925" y="4979"/>
                    <a:pt x="2230" y="4918"/>
                    <a:pt x="2505" y="4827"/>
                  </a:cubicBezTo>
                  <a:cubicBezTo>
                    <a:pt x="2780" y="4704"/>
                    <a:pt x="3055" y="4552"/>
                    <a:pt x="3361" y="4277"/>
                  </a:cubicBezTo>
                  <a:cubicBezTo>
                    <a:pt x="3391" y="4521"/>
                    <a:pt x="3452" y="4704"/>
                    <a:pt x="3513" y="4857"/>
                  </a:cubicBezTo>
                  <a:lnTo>
                    <a:pt x="4369" y="4857"/>
                  </a:lnTo>
                  <a:cubicBezTo>
                    <a:pt x="4277" y="4704"/>
                    <a:pt x="4185" y="4491"/>
                    <a:pt x="4155" y="4307"/>
                  </a:cubicBezTo>
                  <a:cubicBezTo>
                    <a:pt x="4124" y="4093"/>
                    <a:pt x="4124" y="3635"/>
                    <a:pt x="4124" y="2872"/>
                  </a:cubicBezTo>
                  <a:lnTo>
                    <a:pt x="4124" y="1802"/>
                  </a:lnTo>
                  <a:cubicBezTo>
                    <a:pt x="4124" y="1436"/>
                    <a:pt x="4094" y="1191"/>
                    <a:pt x="4063" y="1069"/>
                  </a:cubicBezTo>
                  <a:cubicBezTo>
                    <a:pt x="4033" y="855"/>
                    <a:pt x="3941" y="672"/>
                    <a:pt x="3819" y="519"/>
                  </a:cubicBezTo>
                  <a:cubicBezTo>
                    <a:pt x="3697" y="367"/>
                    <a:pt x="3513" y="244"/>
                    <a:pt x="3269" y="153"/>
                  </a:cubicBezTo>
                  <a:cubicBezTo>
                    <a:pt x="2994" y="61"/>
                    <a:pt x="2689" y="0"/>
                    <a:pt x="2261"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42" name="Google Shape;342;p26"/>
            <p:cNvSpPr/>
            <p:nvPr/>
          </p:nvSpPr>
          <p:spPr>
            <a:xfrm>
              <a:off x="1185875" y="2748275"/>
              <a:ext cx="58075" cy="161925"/>
            </a:xfrm>
            <a:custGeom>
              <a:rect b="b" l="l" r="r" t="t"/>
              <a:pathLst>
                <a:path extrusionOk="0" h="6477" w="2323">
                  <a:moveTo>
                    <a:pt x="1375" y="1"/>
                  </a:moveTo>
                  <a:lnTo>
                    <a:pt x="581" y="459"/>
                  </a:lnTo>
                  <a:lnTo>
                    <a:pt x="581" y="1650"/>
                  </a:lnTo>
                  <a:lnTo>
                    <a:pt x="1" y="1650"/>
                  </a:lnTo>
                  <a:lnTo>
                    <a:pt x="1" y="2261"/>
                  </a:lnTo>
                  <a:lnTo>
                    <a:pt x="581" y="2261"/>
                  </a:lnTo>
                  <a:lnTo>
                    <a:pt x="581" y="5011"/>
                  </a:lnTo>
                  <a:cubicBezTo>
                    <a:pt x="581" y="5499"/>
                    <a:pt x="612" y="5805"/>
                    <a:pt x="703" y="5958"/>
                  </a:cubicBezTo>
                  <a:cubicBezTo>
                    <a:pt x="764" y="6110"/>
                    <a:pt x="856" y="6232"/>
                    <a:pt x="1009" y="6324"/>
                  </a:cubicBezTo>
                  <a:cubicBezTo>
                    <a:pt x="1192" y="6416"/>
                    <a:pt x="1406" y="6477"/>
                    <a:pt x="1711" y="6477"/>
                  </a:cubicBezTo>
                  <a:cubicBezTo>
                    <a:pt x="1895" y="6477"/>
                    <a:pt x="2078" y="6446"/>
                    <a:pt x="2322" y="6385"/>
                  </a:cubicBezTo>
                  <a:lnTo>
                    <a:pt x="2200" y="5683"/>
                  </a:lnTo>
                  <a:cubicBezTo>
                    <a:pt x="2047" y="5713"/>
                    <a:pt x="1925" y="5713"/>
                    <a:pt x="1864" y="5713"/>
                  </a:cubicBezTo>
                  <a:cubicBezTo>
                    <a:pt x="1711" y="5713"/>
                    <a:pt x="1620" y="5683"/>
                    <a:pt x="1559" y="5652"/>
                  </a:cubicBezTo>
                  <a:cubicBezTo>
                    <a:pt x="1497" y="5621"/>
                    <a:pt x="1467" y="5560"/>
                    <a:pt x="1436" y="5499"/>
                  </a:cubicBezTo>
                  <a:cubicBezTo>
                    <a:pt x="1406" y="5438"/>
                    <a:pt x="1375" y="5285"/>
                    <a:pt x="1375" y="5041"/>
                  </a:cubicBezTo>
                  <a:lnTo>
                    <a:pt x="1375" y="2261"/>
                  </a:lnTo>
                  <a:lnTo>
                    <a:pt x="2200" y="2261"/>
                  </a:lnTo>
                  <a:lnTo>
                    <a:pt x="2200" y="1650"/>
                  </a:lnTo>
                  <a:lnTo>
                    <a:pt x="1375" y="1650"/>
                  </a:lnTo>
                  <a:lnTo>
                    <a:pt x="1375"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43" name="Google Shape;343;p26"/>
            <p:cNvSpPr/>
            <p:nvPr/>
          </p:nvSpPr>
          <p:spPr>
            <a:xfrm>
              <a:off x="1253850" y="2786475"/>
              <a:ext cx="109225" cy="124500"/>
            </a:xfrm>
            <a:custGeom>
              <a:rect b="b" l="l" r="r" t="t"/>
              <a:pathLst>
                <a:path extrusionOk="0" h="4980" w="4369">
                  <a:moveTo>
                    <a:pt x="3300" y="2474"/>
                  </a:moveTo>
                  <a:lnTo>
                    <a:pt x="3300" y="2780"/>
                  </a:lnTo>
                  <a:cubicBezTo>
                    <a:pt x="3300" y="3146"/>
                    <a:pt x="3269" y="3421"/>
                    <a:pt x="3177" y="3605"/>
                  </a:cubicBezTo>
                  <a:cubicBezTo>
                    <a:pt x="3055" y="3819"/>
                    <a:pt x="2872" y="4002"/>
                    <a:pt x="2628" y="4155"/>
                  </a:cubicBezTo>
                  <a:cubicBezTo>
                    <a:pt x="2414" y="4277"/>
                    <a:pt x="2139" y="4338"/>
                    <a:pt x="1803" y="4338"/>
                  </a:cubicBezTo>
                  <a:cubicBezTo>
                    <a:pt x="1497" y="4338"/>
                    <a:pt x="1253" y="4277"/>
                    <a:pt x="1100" y="4124"/>
                  </a:cubicBezTo>
                  <a:cubicBezTo>
                    <a:pt x="947" y="4002"/>
                    <a:pt x="856" y="3819"/>
                    <a:pt x="856" y="3605"/>
                  </a:cubicBezTo>
                  <a:cubicBezTo>
                    <a:pt x="856" y="3452"/>
                    <a:pt x="886" y="3330"/>
                    <a:pt x="978" y="3208"/>
                  </a:cubicBezTo>
                  <a:cubicBezTo>
                    <a:pt x="1039" y="3116"/>
                    <a:pt x="1161" y="3024"/>
                    <a:pt x="1283" y="2963"/>
                  </a:cubicBezTo>
                  <a:cubicBezTo>
                    <a:pt x="1436" y="2902"/>
                    <a:pt x="1650" y="2841"/>
                    <a:pt x="1986" y="2780"/>
                  </a:cubicBezTo>
                  <a:cubicBezTo>
                    <a:pt x="2566" y="2719"/>
                    <a:pt x="2994" y="2597"/>
                    <a:pt x="3300" y="2474"/>
                  </a:cubicBezTo>
                  <a:close/>
                  <a:moveTo>
                    <a:pt x="2292" y="0"/>
                  </a:moveTo>
                  <a:cubicBezTo>
                    <a:pt x="1864" y="0"/>
                    <a:pt x="1497" y="61"/>
                    <a:pt x="1192" y="183"/>
                  </a:cubicBezTo>
                  <a:cubicBezTo>
                    <a:pt x="886" y="275"/>
                    <a:pt x="642" y="458"/>
                    <a:pt x="489" y="642"/>
                  </a:cubicBezTo>
                  <a:cubicBezTo>
                    <a:pt x="336" y="855"/>
                    <a:pt x="214" y="1130"/>
                    <a:pt x="123" y="1466"/>
                  </a:cubicBezTo>
                  <a:lnTo>
                    <a:pt x="917" y="1589"/>
                  </a:lnTo>
                  <a:cubicBezTo>
                    <a:pt x="1009" y="1252"/>
                    <a:pt x="1131" y="1008"/>
                    <a:pt x="1314" y="886"/>
                  </a:cubicBezTo>
                  <a:cubicBezTo>
                    <a:pt x="1497" y="733"/>
                    <a:pt x="1772" y="672"/>
                    <a:pt x="2169" y="672"/>
                  </a:cubicBezTo>
                  <a:cubicBezTo>
                    <a:pt x="2566" y="672"/>
                    <a:pt x="2872" y="764"/>
                    <a:pt x="3086" y="947"/>
                  </a:cubicBezTo>
                  <a:cubicBezTo>
                    <a:pt x="3239" y="1100"/>
                    <a:pt x="3300" y="1314"/>
                    <a:pt x="3300" y="1650"/>
                  </a:cubicBezTo>
                  <a:cubicBezTo>
                    <a:pt x="3300" y="1680"/>
                    <a:pt x="3300" y="1741"/>
                    <a:pt x="3300" y="1863"/>
                  </a:cubicBezTo>
                  <a:cubicBezTo>
                    <a:pt x="2994" y="1955"/>
                    <a:pt x="2505" y="2047"/>
                    <a:pt x="1864" y="2138"/>
                  </a:cubicBezTo>
                  <a:cubicBezTo>
                    <a:pt x="1558" y="2169"/>
                    <a:pt x="1314" y="2199"/>
                    <a:pt x="1161" y="2261"/>
                  </a:cubicBezTo>
                  <a:cubicBezTo>
                    <a:pt x="947" y="2322"/>
                    <a:pt x="734" y="2413"/>
                    <a:pt x="581" y="2505"/>
                  </a:cubicBezTo>
                  <a:cubicBezTo>
                    <a:pt x="398" y="2627"/>
                    <a:pt x="275" y="2780"/>
                    <a:pt x="153" y="2994"/>
                  </a:cubicBezTo>
                  <a:cubicBezTo>
                    <a:pt x="62" y="3177"/>
                    <a:pt x="0" y="3391"/>
                    <a:pt x="0" y="3605"/>
                  </a:cubicBezTo>
                  <a:cubicBezTo>
                    <a:pt x="0" y="4002"/>
                    <a:pt x="123" y="4338"/>
                    <a:pt x="398" y="4613"/>
                  </a:cubicBezTo>
                  <a:cubicBezTo>
                    <a:pt x="703" y="4857"/>
                    <a:pt x="1100" y="4979"/>
                    <a:pt x="1619" y="4979"/>
                  </a:cubicBezTo>
                  <a:cubicBezTo>
                    <a:pt x="1925" y="4979"/>
                    <a:pt x="2230" y="4918"/>
                    <a:pt x="2505" y="4827"/>
                  </a:cubicBezTo>
                  <a:cubicBezTo>
                    <a:pt x="2780" y="4704"/>
                    <a:pt x="3086" y="4552"/>
                    <a:pt x="3361" y="4277"/>
                  </a:cubicBezTo>
                  <a:cubicBezTo>
                    <a:pt x="3391" y="4521"/>
                    <a:pt x="3452" y="4704"/>
                    <a:pt x="3544" y="4857"/>
                  </a:cubicBezTo>
                  <a:lnTo>
                    <a:pt x="4369" y="4857"/>
                  </a:lnTo>
                  <a:cubicBezTo>
                    <a:pt x="4277" y="4704"/>
                    <a:pt x="4216" y="4491"/>
                    <a:pt x="4155" y="4307"/>
                  </a:cubicBezTo>
                  <a:cubicBezTo>
                    <a:pt x="4124" y="4093"/>
                    <a:pt x="4124" y="3635"/>
                    <a:pt x="4124" y="2872"/>
                  </a:cubicBezTo>
                  <a:lnTo>
                    <a:pt x="4124" y="1802"/>
                  </a:lnTo>
                  <a:cubicBezTo>
                    <a:pt x="4124" y="1436"/>
                    <a:pt x="4094" y="1191"/>
                    <a:pt x="4094" y="1069"/>
                  </a:cubicBezTo>
                  <a:cubicBezTo>
                    <a:pt x="4033" y="855"/>
                    <a:pt x="3941" y="672"/>
                    <a:pt x="3819" y="519"/>
                  </a:cubicBezTo>
                  <a:cubicBezTo>
                    <a:pt x="3697" y="367"/>
                    <a:pt x="3513" y="244"/>
                    <a:pt x="3269" y="153"/>
                  </a:cubicBezTo>
                  <a:cubicBezTo>
                    <a:pt x="3025" y="61"/>
                    <a:pt x="2689" y="0"/>
                    <a:pt x="2292"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44" name="Google Shape;344;p26"/>
            <p:cNvSpPr/>
            <p:nvPr/>
          </p:nvSpPr>
          <p:spPr>
            <a:xfrm>
              <a:off x="1592925" y="2455025"/>
              <a:ext cx="4243975" cy="763725"/>
            </a:xfrm>
            <a:custGeom>
              <a:rect b="b" l="l" r="r" t="t"/>
              <a:pathLst>
                <a:path extrusionOk="0" h="30549" w="169759">
                  <a:moveTo>
                    <a:pt x="4583" y="0"/>
                  </a:moveTo>
                  <a:cubicBezTo>
                    <a:pt x="4278" y="0"/>
                    <a:pt x="4003" y="31"/>
                    <a:pt x="3697" y="92"/>
                  </a:cubicBezTo>
                  <a:cubicBezTo>
                    <a:pt x="3392" y="153"/>
                    <a:pt x="3117" y="214"/>
                    <a:pt x="2842" y="336"/>
                  </a:cubicBezTo>
                  <a:cubicBezTo>
                    <a:pt x="2567" y="458"/>
                    <a:pt x="2292" y="611"/>
                    <a:pt x="2048" y="764"/>
                  </a:cubicBezTo>
                  <a:cubicBezTo>
                    <a:pt x="1803" y="916"/>
                    <a:pt x="1559" y="1130"/>
                    <a:pt x="1345" y="1344"/>
                  </a:cubicBezTo>
                  <a:cubicBezTo>
                    <a:pt x="1131" y="1558"/>
                    <a:pt x="948" y="1772"/>
                    <a:pt x="795" y="2016"/>
                  </a:cubicBezTo>
                  <a:cubicBezTo>
                    <a:pt x="612" y="2291"/>
                    <a:pt x="459" y="2536"/>
                    <a:pt x="367" y="2810"/>
                  </a:cubicBezTo>
                  <a:cubicBezTo>
                    <a:pt x="245" y="3085"/>
                    <a:pt x="154" y="3391"/>
                    <a:pt x="93" y="3696"/>
                  </a:cubicBezTo>
                  <a:cubicBezTo>
                    <a:pt x="31" y="3971"/>
                    <a:pt x="1" y="4277"/>
                    <a:pt x="1" y="4582"/>
                  </a:cubicBezTo>
                  <a:lnTo>
                    <a:pt x="1" y="25966"/>
                  </a:lnTo>
                  <a:cubicBezTo>
                    <a:pt x="1" y="26272"/>
                    <a:pt x="31" y="26547"/>
                    <a:pt x="93" y="26852"/>
                  </a:cubicBezTo>
                  <a:cubicBezTo>
                    <a:pt x="154" y="27157"/>
                    <a:pt x="245" y="27432"/>
                    <a:pt x="367" y="27707"/>
                  </a:cubicBezTo>
                  <a:cubicBezTo>
                    <a:pt x="459" y="27982"/>
                    <a:pt x="612" y="28257"/>
                    <a:pt x="795" y="28502"/>
                  </a:cubicBezTo>
                  <a:cubicBezTo>
                    <a:pt x="948" y="28746"/>
                    <a:pt x="1131" y="28990"/>
                    <a:pt x="1345" y="29204"/>
                  </a:cubicBezTo>
                  <a:cubicBezTo>
                    <a:pt x="1559" y="29418"/>
                    <a:pt x="1803" y="29601"/>
                    <a:pt x="2048" y="29754"/>
                  </a:cubicBezTo>
                  <a:cubicBezTo>
                    <a:pt x="2292" y="29937"/>
                    <a:pt x="2567" y="30090"/>
                    <a:pt x="2842" y="30182"/>
                  </a:cubicBezTo>
                  <a:cubicBezTo>
                    <a:pt x="3117" y="30304"/>
                    <a:pt x="3392" y="30396"/>
                    <a:pt x="3697" y="30457"/>
                  </a:cubicBezTo>
                  <a:cubicBezTo>
                    <a:pt x="4003" y="30518"/>
                    <a:pt x="4278" y="30548"/>
                    <a:pt x="4583" y="30548"/>
                  </a:cubicBezTo>
                  <a:lnTo>
                    <a:pt x="165176" y="30548"/>
                  </a:lnTo>
                  <a:cubicBezTo>
                    <a:pt x="165482" y="30548"/>
                    <a:pt x="165787" y="30518"/>
                    <a:pt x="166062" y="30457"/>
                  </a:cubicBezTo>
                  <a:cubicBezTo>
                    <a:pt x="166368" y="30396"/>
                    <a:pt x="166673" y="30304"/>
                    <a:pt x="166948" y="30182"/>
                  </a:cubicBezTo>
                  <a:cubicBezTo>
                    <a:pt x="167223" y="30090"/>
                    <a:pt x="167467" y="29937"/>
                    <a:pt x="167742" y="29754"/>
                  </a:cubicBezTo>
                  <a:cubicBezTo>
                    <a:pt x="167987" y="29601"/>
                    <a:pt x="168201" y="29418"/>
                    <a:pt x="168414" y="29204"/>
                  </a:cubicBezTo>
                  <a:cubicBezTo>
                    <a:pt x="168628" y="28990"/>
                    <a:pt x="168842" y="28746"/>
                    <a:pt x="168995" y="28502"/>
                  </a:cubicBezTo>
                  <a:cubicBezTo>
                    <a:pt x="169148" y="28257"/>
                    <a:pt x="169300" y="27982"/>
                    <a:pt x="169423" y="27707"/>
                  </a:cubicBezTo>
                  <a:cubicBezTo>
                    <a:pt x="169545" y="27432"/>
                    <a:pt x="169606" y="27157"/>
                    <a:pt x="169667" y="26852"/>
                  </a:cubicBezTo>
                  <a:cubicBezTo>
                    <a:pt x="169728" y="26547"/>
                    <a:pt x="169759" y="26272"/>
                    <a:pt x="169759" y="25966"/>
                  </a:cubicBezTo>
                  <a:lnTo>
                    <a:pt x="169759" y="4582"/>
                  </a:lnTo>
                  <a:cubicBezTo>
                    <a:pt x="169759" y="4277"/>
                    <a:pt x="169728" y="3971"/>
                    <a:pt x="169667" y="3696"/>
                  </a:cubicBezTo>
                  <a:cubicBezTo>
                    <a:pt x="169606" y="3391"/>
                    <a:pt x="169545" y="3085"/>
                    <a:pt x="169423" y="2810"/>
                  </a:cubicBezTo>
                  <a:cubicBezTo>
                    <a:pt x="169300" y="2536"/>
                    <a:pt x="169148" y="2291"/>
                    <a:pt x="168995" y="2016"/>
                  </a:cubicBezTo>
                  <a:cubicBezTo>
                    <a:pt x="168842" y="1772"/>
                    <a:pt x="168628" y="1558"/>
                    <a:pt x="168414" y="1344"/>
                  </a:cubicBezTo>
                  <a:cubicBezTo>
                    <a:pt x="168201" y="1130"/>
                    <a:pt x="167987" y="916"/>
                    <a:pt x="167742" y="764"/>
                  </a:cubicBezTo>
                  <a:cubicBezTo>
                    <a:pt x="167467" y="611"/>
                    <a:pt x="167223" y="458"/>
                    <a:pt x="166948" y="336"/>
                  </a:cubicBezTo>
                  <a:cubicBezTo>
                    <a:pt x="166673" y="214"/>
                    <a:pt x="166368" y="153"/>
                    <a:pt x="166062" y="92"/>
                  </a:cubicBezTo>
                  <a:cubicBezTo>
                    <a:pt x="165787" y="31"/>
                    <a:pt x="165482" y="0"/>
                    <a:pt x="165176" y="0"/>
                  </a:cubicBezTo>
                  <a:close/>
                </a:path>
              </a:pathLst>
            </a:custGeom>
            <a:solidFill>
              <a:srgbClr val="FFF2CC"/>
            </a:solidFill>
            <a:ln cap="flat" cmpd="sng" w="9175">
              <a:solidFill>
                <a:srgbClr val="D6B656"/>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45" name="Google Shape;345;p26"/>
            <p:cNvSpPr/>
            <p:nvPr/>
          </p:nvSpPr>
          <p:spPr>
            <a:xfrm>
              <a:off x="2937825" y="2832275"/>
              <a:ext cx="225325" cy="25"/>
            </a:xfrm>
            <a:custGeom>
              <a:rect b="b" l="l" r="r" t="t"/>
              <a:pathLst>
                <a:path extrusionOk="0" fill="none" h="1" w="9013">
                  <a:moveTo>
                    <a:pt x="1375" y="1"/>
                  </a:moveTo>
                  <a:lnTo>
                    <a:pt x="9012" y="1"/>
                  </a:lnTo>
                  <a:lnTo>
                    <a:pt x="1" y="1"/>
                  </a:lnTo>
                  <a:lnTo>
                    <a:pt x="4461" y="1"/>
                  </a:lnTo>
                </a:path>
              </a:pathLst>
            </a:custGeom>
            <a:noFill/>
            <a:ln cap="flat" cmpd="sng" w="19100">
              <a:solidFill>
                <a:srgbClr val="000000"/>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46" name="Google Shape;346;p26"/>
            <p:cNvSpPr/>
            <p:nvPr/>
          </p:nvSpPr>
          <p:spPr>
            <a:xfrm>
              <a:off x="3030250" y="2794100"/>
              <a:ext cx="76375" cy="76400"/>
            </a:xfrm>
            <a:custGeom>
              <a:rect b="b" l="l" r="r" t="t"/>
              <a:pathLst>
                <a:path extrusionOk="0" h="3056" w="3055">
                  <a:moveTo>
                    <a:pt x="0" y="0"/>
                  </a:moveTo>
                  <a:lnTo>
                    <a:pt x="764" y="1528"/>
                  </a:lnTo>
                  <a:lnTo>
                    <a:pt x="0" y="3055"/>
                  </a:lnTo>
                  <a:lnTo>
                    <a:pt x="3055" y="1528"/>
                  </a:lnTo>
                  <a:lnTo>
                    <a:pt x="0" y="0"/>
                  </a:lnTo>
                  <a:close/>
                </a:path>
              </a:pathLst>
            </a:custGeom>
            <a:solidFill>
              <a:srgbClr val="000000"/>
            </a:solidFill>
            <a:ln cap="flat" cmpd="sng" w="19100">
              <a:solidFill>
                <a:srgbClr val="000000"/>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47" name="Google Shape;347;p26"/>
            <p:cNvSpPr/>
            <p:nvPr/>
          </p:nvSpPr>
          <p:spPr>
            <a:xfrm>
              <a:off x="1636475" y="2645950"/>
              <a:ext cx="1341100" cy="381875"/>
            </a:xfrm>
            <a:custGeom>
              <a:rect b="b" l="l" r="r" t="t"/>
              <a:pathLst>
                <a:path extrusionOk="0" h="15275" w="53644">
                  <a:moveTo>
                    <a:pt x="2291" y="0"/>
                  </a:moveTo>
                  <a:cubicBezTo>
                    <a:pt x="2139" y="0"/>
                    <a:pt x="1986" y="0"/>
                    <a:pt x="1864" y="31"/>
                  </a:cubicBezTo>
                  <a:cubicBezTo>
                    <a:pt x="1711" y="61"/>
                    <a:pt x="1558" y="122"/>
                    <a:pt x="1436" y="153"/>
                  </a:cubicBezTo>
                  <a:cubicBezTo>
                    <a:pt x="1283" y="214"/>
                    <a:pt x="1161" y="306"/>
                    <a:pt x="1039" y="367"/>
                  </a:cubicBezTo>
                  <a:cubicBezTo>
                    <a:pt x="886" y="458"/>
                    <a:pt x="794" y="550"/>
                    <a:pt x="672" y="672"/>
                  </a:cubicBezTo>
                  <a:cubicBezTo>
                    <a:pt x="581" y="764"/>
                    <a:pt x="489" y="886"/>
                    <a:pt x="397" y="1008"/>
                  </a:cubicBezTo>
                  <a:cubicBezTo>
                    <a:pt x="306" y="1130"/>
                    <a:pt x="245" y="1253"/>
                    <a:pt x="183" y="1405"/>
                  </a:cubicBezTo>
                  <a:cubicBezTo>
                    <a:pt x="122" y="1558"/>
                    <a:pt x="92" y="1680"/>
                    <a:pt x="61" y="1833"/>
                  </a:cubicBezTo>
                  <a:cubicBezTo>
                    <a:pt x="31" y="1986"/>
                    <a:pt x="0" y="2139"/>
                    <a:pt x="0" y="2291"/>
                  </a:cubicBezTo>
                  <a:lnTo>
                    <a:pt x="0" y="12983"/>
                  </a:lnTo>
                  <a:cubicBezTo>
                    <a:pt x="0" y="13136"/>
                    <a:pt x="31" y="13289"/>
                    <a:pt x="61" y="13411"/>
                  </a:cubicBezTo>
                  <a:cubicBezTo>
                    <a:pt x="92" y="13564"/>
                    <a:pt x="122" y="13716"/>
                    <a:pt x="183" y="13839"/>
                  </a:cubicBezTo>
                  <a:cubicBezTo>
                    <a:pt x="245" y="13991"/>
                    <a:pt x="306" y="14113"/>
                    <a:pt x="397" y="14236"/>
                  </a:cubicBezTo>
                  <a:cubicBezTo>
                    <a:pt x="489" y="14388"/>
                    <a:pt x="581" y="14480"/>
                    <a:pt x="672" y="14602"/>
                  </a:cubicBezTo>
                  <a:cubicBezTo>
                    <a:pt x="794" y="14694"/>
                    <a:pt x="886" y="14786"/>
                    <a:pt x="1039" y="14877"/>
                  </a:cubicBezTo>
                  <a:cubicBezTo>
                    <a:pt x="1161" y="14969"/>
                    <a:pt x="1283" y="15030"/>
                    <a:pt x="1436" y="15091"/>
                  </a:cubicBezTo>
                  <a:cubicBezTo>
                    <a:pt x="1558" y="15152"/>
                    <a:pt x="1711" y="15183"/>
                    <a:pt x="1864" y="15213"/>
                  </a:cubicBezTo>
                  <a:cubicBezTo>
                    <a:pt x="1986" y="15244"/>
                    <a:pt x="2139" y="15274"/>
                    <a:pt x="2291" y="15274"/>
                  </a:cubicBezTo>
                  <a:lnTo>
                    <a:pt x="51352" y="15274"/>
                  </a:lnTo>
                  <a:cubicBezTo>
                    <a:pt x="51505" y="15274"/>
                    <a:pt x="51658" y="15244"/>
                    <a:pt x="51780" y="15213"/>
                  </a:cubicBezTo>
                  <a:cubicBezTo>
                    <a:pt x="51933" y="15183"/>
                    <a:pt x="52085" y="15152"/>
                    <a:pt x="52207" y="15091"/>
                  </a:cubicBezTo>
                  <a:cubicBezTo>
                    <a:pt x="52360" y="15030"/>
                    <a:pt x="52482" y="14969"/>
                    <a:pt x="52605" y="14877"/>
                  </a:cubicBezTo>
                  <a:cubicBezTo>
                    <a:pt x="52727" y="14786"/>
                    <a:pt x="52849" y="14694"/>
                    <a:pt x="52971" y="14602"/>
                  </a:cubicBezTo>
                  <a:cubicBezTo>
                    <a:pt x="53063" y="14480"/>
                    <a:pt x="53154" y="14388"/>
                    <a:pt x="53246" y="14236"/>
                  </a:cubicBezTo>
                  <a:cubicBezTo>
                    <a:pt x="53338" y="14113"/>
                    <a:pt x="53399" y="13991"/>
                    <a:pt x="53460" y="13839"/>
                  </a:cubicBezTo>
                  <a:cubicBezTo>
                    <a:pt x="53521" y="13716"/>
                    <a:pt x="53552" y="13564"/>
                    <a:pt x="53582" y="13411"/>
                  </a:cubicBezTo>
                  <a:cubicBezTo>
                    <a:pt x="53613" y="13289"/>
                    <a:pt x="53643" y="13136"/>
                    <a:pt x="53643" y="12983"/>
                  </a:cubicBezTo>
                  <a:lnTo>
                    <a:pt x="53643" y="2291"/>
                  </a:lnTo>
                  <a:cubicBezTo>
                    <a:pt x="53643" y="2139"/>
                    <a:pt x="53613" y="1986"/>
                    <a:pt x="53582" y="1833"/>
                  </a:cubicBezTo>
                  <a:cubicBezTo>
                    <a:pt x="53552" y="1680"/>
                    <a:pt x="53521" y="1558"/>
                    <a:pt x="53460" y="1405"/>
                  </a:cubicBezTo>
                  <a:cubicBezTo>
                    <a:pt x="53399" y="1253"/>
                    <a:pt x="53338" y="1130"/>
                    <a:pt x="53246" y="1008"/>
                  </a:cubicBezTo>
                  <a:cubicBezTo>
                    <a:pt x="53154" y="886"/>
                    <a:pt x="53063" y="764"/>
                    <a:pt x="52971" y="672"/>
                  </a:cubicBezTo>
                  <a:cubicBezTo>
                    <a:pt x="52849" y="550"/>
                    <a:pt x="52727" y="458"/>
                    <a:pt x="52605" y="367"/>
                  </a:cubicBezTo>
                  <a:cubicBezTo>
                    <a:pt x="52482" y="306"/>
                    <a:pt x="52360" y="214"/>
                    <a:pt x="52207" y="153"/>
                  </a:cubicBezTo>
                  <a:cubicBezTo>
                    <a:pt x="52085" y="122"/>
                    <a:pt x="51933" y="61"/>
                    <a:pt x="51780" y="31"/>
                  </a:cubicBezTo>
                  <a:cubicBezTo>
                    <a:pt x="51658" y="0"/>
                    <a:pt x="51505" y="0"/>
                    <a:pt x="51352" y="0"/>
                  </a:cubicBezTo>
                  <a:close/>
                </a:path>
              </a:pathLst>
            </a:custGeom>
            <a:solidFill>
              <a:srgbClr val="F5F5F5"/>
            </a:solidFill>
            <a:ln cap="flat" cmpd="sng" w="9175">
              <a:solidFill>
                <a:srgbClr val="666666"/>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48" name="Google Shape;348;p26"/>
            <p:cNvSpPr/>
            <p:nvPr/>
          </p:nvSpPr>
          <p:spPr>
            <a:xfrm>
              <a:off x="1686100" y="2734525"/>
              <a:ext cx="153550" cy="164225"/>
            </a:xfrm>
            <a:custGeom>
              <a:rect b="b" l="l" r="r" t="t"/>
              <a:pathLst>
                <a:path extrusionOk="0" h="6569" w="6142">
                  <a:moveTo>
                    <a:pt x="2964" y="703"/>
                  </a:moveTo>
                  <a:cubicBezTo>
                    <a:pt x="3086" y="1039"/>
                    <a:pt x="3239" y="1498"/>
                    <a:pt x="3453" y="2047"/>
                  </a:cubicBezTo>
                  <a:lnTo>
                    <a:pt x="4125" y="3880"/>
                  </a:lnTo>
                  <a:lnTo>
                    <a:pt x="1895" y="3880"/>
                  </a:lnTo>
                  <a:lnTo>
                    <a:pt x="2628" y="1956"/>
                  </a:lnTo>
                  <a:cubicBezTo>
                    <a:pt x="2781" y="1528"/>
                    <a:pt x="2903" y="1131"/>
                    <a:pt x="2964" y="703"/>
                  </a:cubicBezTo>
                  <a:close/>
                  <a:moveTo>
                    <a:pt x="2536" y="1"/>
                  </a:moveTo>
                  <a:lnTo>
                    <a:pt x="1" y="6569"/>
                  </a:lnTo>
                  <a:lnTo>
                    <a:pt x="917" y="6569"/>
                  </a:lnTo>
                  <a:lnTo>
                    <a:pt x="1650" y="4583"/>
                  </a:lnTo>
                  <a:lnTo>
                    <a:pt x="4400" y="4583"/>
                  </a:lnTo>
                  <a:lnTo>
                    <a:pt x="5164" y="6569"/>
                  </a:lnTo>
                  <a:lnTo>
                    <a:pt x="6141" y="6569"/>
                  </a:lnTo>
                  <a:lnTo>
                    <a:pt x="3453"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49" name="Google Shape;349;p26"/>
            <p:cNvSpPr/>
            <p:nvPr/>
          </p:nvSpPr>
          <p:spPr>
            <a:xfrm>
              <a:off x="1854900" y="2777300"/>
              <a:ext cx="103125" cy="167275"/>
            </a:xfrm>
            <a:custGeom>
              <a:rect b="b" l="l" r="r" t="t"/>
              <a:pathLst>
                <a:path extrusionOk="0" h="6691" w="4125">
                  <a:moveTo>
                    <a:pt x="2016" y="611"/>
                  </a:moveTo>
                  <a:cubicBezTo>
                    <a:pt x="2352" y="611"/>
                    <a:pt x="2658" y="764"/>
                    <a:pt x="2902" y="1070"/>
                  </a:cubicBezTo>
                  <a:cubicBezTo>
                    <a:pt x="3177" y="1375"/>
                    <a:pt x="3299" y="1833"/>
                    <a:pt x="3299" y="2444"/>
                  </a:cubicBezTo>
                  <a:cubicBezTo>
                    <a:pt x="3299" y="3086"/>
                    <a:pt x="3147" y="3544"/>
                    <a:pt x="2902" y="3850"/>
                  </a:cubicBezTo>
                  <a:cubicBezTo>
                    <a:pt x="2658" y="4155"/>
                    <a:pt x="2352" y="4308"/>
                    <a:pt x="1986" y="4308"/>
                  </a:cubicBezTo>
                  <a:cubicBezTo>
                    <a:pt x="1619" y="4308"/>
                    <a:pt x="1344" y="4155"/>
                    <a:pt x="1100" y="3850"/>
                  </a:cubicBezTo>
                  <a:cubicBezTo>
                    <a:pt x="825" y="3575"/>
                    <a:pt x="733" y="3116"/>
                    <a:pt x="733" y="2505"/>
                  </a:cubicBezTo>
                  <a:cubicBezTo>
                    <a:pt x="733" y="1894"/>
                    <a:pt x="855" y="1436"/>
                    <a:pt x="1100" y="1100"/>
                  </a:cubicBezTo>
                  <a:cubicBezTo>
                    <a:pt x="1375" y="795"/>
                    <a:pt x="1680" y="611"/>
                    <a:pt x="2016" y="611"/>
                  </a:cubicBezTo>
                  <a:close/>
                  <a:moveTo>
                    <a:pt x="2108" y="0"/>
                  </a:moveTo>
                  <a:cubicBezTo>
                    <a:pt x="1772" y="0"/>
                    <a:pt x="1527" y="62"/>
                    <a:pt x="1314" y="184"/>
                  </a:cubicBezTo>
                  <a:cubicBezTo>
                    <a:pt x="1100" y="306"/>
                    <a:pt x="886" y="489"/>
                    <a:pt x="733" y="734"/>
                  </a:cubicBezTo>
                  <a:lnTo>
                    <a:pt x="733" y="123"/>
                  </a:lnTo>
                  <a:lnTo>
                    <a:pt x="0" y="123"/>
                  </a:lnTo>
                  <a:lnTo>
                    <a:pt x="0" y="6691"/>
                  </a:lnTo>
                  <a:lnTo>
                    <a:pt x="794" y="6691"/>
                  </a:lnTo>
                  <a:lnTo>
                    <a:pt x="794" y="4369"/>
                  </a:lnTo>
                  <a:cubicBezTo>
                    <a:pt x="916" y="4552"/>
                    <a:pt x="1100" y="4674"/>
                    <a:pt x="1314" y="4797"/>
                  </a:cubicBezTo>
                  <a:cubicBezTo>
                    <a:pt x="1527" y="4919"/>
                    <a:pt x="1772" y="4980"/>
                    <a:pt x="2047" y="4980"/>
                  </a:cubicBezTo>
                  <a:cubicBezTo>
                    <a:pt x="2413" y="4980"/>
                    <a:pt x="2749" y="4858"/>
                    <a:pt x="3085" y="4644"/>
                  </a:cubicBezTo>
                  <a:cubicBezTo>
                    <a:pt x="3421" y="4460"/>
                    <a:pt x="3666" y="4155"/>
                    <a:pt x="3849" y="3758"/>
                  </a:cubicBezTo>
                  <a:cubicBezTo>
                    <a:pt x="4032" y="3361"/>
                    <a:pt x="4124" y="2933"/>
                    <a:pt x="4124" y="2444"/>
                  </a:cubicBezTo>
                  <a:cubicBezTo>
                    <a:pt x="4124" y="1986"/>
                    <a:pt x="4032" y="1589"/>
                    <a:pt x="3880" y="1192"/>
                  </a:cubicBezTo>
                  <a:cubicBezTo>
                    <a:pt x="3727" y="825"/>
                    <a:pt x="3483" y="520"/>
                    <a:pt x="3177" y="306"/>
                  </a:cubicBezTo>
                  <a:cubicBezTo>
                    <a:pt x="2872" y="92"/>
                    <a:pt x="2505" y="0"/>
                    <a:pt x="2108"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50" name="Google Shape;350;p26"/>
            <p:cNvSpPr/>
            <p:nvPr/>
          </p:nvSpPr>
          <p:spPr>
            <a:xfrm>
              <a:off x="1981675" y="2777300"/>
              <a:ext cx="103875" cy="167275"/>
            </a:xfrm>
            <a:custGeom>
              <a:rect b="b" l="l" r="r" t="t"/>
              <a:pathLst>
                <a:path extrusionOk="0" h="6691" w="4155">
                  <a:moveTo>
                    <a:pt x="2047" y="611"/>
                  </a:moveTo>
                  <a:cubicBezTo>
                    <a:pt x="2383" y="611"/>
                    <a:pt x="2688" y="764"/>
                    <a:pt x="2933" y="1070"/>
                  </a:cubicBezTo>
                  <a:cubicBezTo>
                    <a:pt x="3177" y="1375"/>
                    <a:pt x="3299" y="1833"/>
                    <a:pt x="3299" y="2444"/>
                  </a:cubicBezTo>
                  <a:cubicBezTo>
                    <a:pt x="3299" y="3086"/>
                    <a:pt x="3177" y="3544"/>
                    <a:pt x="2933" y="3850"/>
                  </a:cubicBezTo>
                  <a:cubicBezTo>
                    <a:pt x="2688" y="4155"/>
                    <a:pt x="2383" y="4308"/>
                    <a:pt x="2016" y="4308"/>
                  </a:cubicBezTo>
                  <a:cubicBezTo>
                    <a:pt x="1650" y="4308"/>
                    <a:pt x="1344" y="4155"/>
                    <a:pt x="1100" y="3850"/>
                  </a:cubicBezTo>
                  <a:cubicBezTo>
                    <a:pt x="855" y="3575"/>
                    <a:pt x="733" y="3116"/>
                    <a:pt x="733" y="2505"/>
                  </a:cubicBezTo>
                  <a:cubicBezTo>
                    <a:pt x="733" y="1894"/>
                    <a:pt x="886" y="1436"/>
                    <a:pt x="1130" y="1100"/>
                  </a:cubicBezTo>
                  <a:cubicBezTo>
                    <a:pt x="1405" y="795"/>
                    <a:pt x="1711" y="611"/>
                    <a:pt x="2047" y="611"/>
                  </a:cubicBezTo>
                  <a:close/>
                  <a:moveTo>
                    <a:pt x="2108" y="0"/>
                  </a:moveTo>
                  <a:cubicBezTo>
                    <a:pt x="1802" y="0"/>
                    <a:pt x="1558" y="62"/>
                    <a:pt x="1344" y="184"/>
                  </a:cubicBezTo>
                  <a:cubicBezTo>
                    <a:pt x="1100" y="306"/>
                    <a:pt x="917" y="489"/>
                    <a:pt x="733" y="734"/>
                  </a:cubicBezTo>
                  <a:lnTo>
                    <a:pt x="733" y="123"/>
                  </a:lnTo>
                  <a:lnTo>
                    <a:pt x="0" y="123"/>
                  </a:lnTo>
                  <a:lnTo>
                    <a:pt x="0" y="6691"/>
                  </a:lnTo>
                  <a:lnTo>
                    <a:pt x="825" y="6691"/>
                  </a:lnTo>
                  <a:lnTo>
                    <a:pt x="825" y="4369"/>
                  </a:lnTo>
                  <a:cubicBezTo>
                    <a:pt x="947" y="4552"/>
                    <a:pt x="1130" y="4674"/>
                    <a:pt x="1344" y="4797"/>
                  </a:cubicBezTo>
                  <a:cubicBezTo>
                    <a:pt x="1558" y="4919"/>
                    <a:pt x="1802" y="4980"/>
                    <a:pt x="2077" y="4980"/>
                  </a:cubicBezTo>
                  <a:cubicBezTo>
                    <a:pt x="2444" y="4980"/>
                    <a:pt x="2780" y="4858"/>
                    <a:pt x="3116" y="4644"/>
                  </a:cubicBezTo>
                  <a:cubicBezTo>
                    <a:pt x="3452" y="4460"/>
                    <a:pt x="3696" y="4155"/>
                    <a:pt x="3880" y="3758"/>
                  </a:cubicBezTo>
                  <a:cubicBezTo>
                    <a:pt x="4063" y="3361"/>
                    <a:pt x="4155" y="2933"/>
                    <a:pt x="4155" y="2444"/>
                  </a:cubicBezTo>
                  <a:cubicBezTo>
                    <a:pt x="4155" y="1986"/>
                    <a:pt x="4063" y="1589"/>
                    <a:pt x="3910" y="1192"/>
                  </a:cubicBezTo>
                  <a:cubicBezTo>
                    <a:pt x="3758" y="825"/>
                    <a:pt x="3513" y="520"/>
                    <a:pt x="3208" y="306"/>
                  </a:cubicBezTo>
                  <a:cubicBezTo>
                    <a:pt x="2872" y="92"/>
                    <a:pt x="2536" y="0"/>
                    <a:pt x="2108"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51" name="Google Shape;351;p26"/>
            <p:cNvSpPr/>
            <p:nvPr/>
          </p:nvSpPr>
          <p:spPr>
            <a:xfrm>
              <a:off x="2109200" y="2734525"/>
              <a:ext cx="19875" cy="164225"/>
            </a:xfrm>
            <a:custGeom>
              <a:rect b="b" l="l" r="r" t="t"/>
              <a:pathLst>
                <a:path extrusionOk="0" h="6569" w="795">
                  <a:moveTo>
                    <a:pt x="1" y="1"/>
                  </a:moveTo>
                  <a:lnTo>
                    <a:pt x="1" y="6569"/>
                  </a:lnTo>
                  <a:lnTo>
                    <a:pt x="795" y="6569"/>
                  </a:lnTo>
                  <a:lnTo>
                    <a:pt x="795"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52" name="Google Shape;352;p26"/>
            <p:cNvSpPr/>
            <p:nvPr/>
          </p:nvSpPr>
          <p:spPr>
            <a:xfrm>
              <a:off x="2160375" y="2734525"/>
              <a:ext cx="19875" cy="164225"/>
            </a:xfrm>
            <a:custGeom>
              <a:rect b="b" l="l" r="r" t="t"/>
              <a:pathLst>
                <a:path extrusionOk="0" h="6569" w="795">
                  <a:moveTo>
                    <a:pt x="0" y="1"/>
                  </a:moveTo>
                  <a:lnTo>
                    <a:pt x="0" y="948"/>
                  </a:lnTo>
                  <a:lnTo>
                    <a:pt x="795" y="948"/>
                  </a:lnTo>
                  <a:lnTo>
                    <a:pt x="795" y="1"/>
                  </a:lnTo>
                  <a:close/>
                  <a:moveTo>
                    <a:pt x="0" y="1834"/>
                  </a:moveTo>
                  <a:lnTo>
                    <a:pt x="0" y="6569"/>
                  </a:lnTo>
                  <a:lnTo>
                    <a:pt x="795" y="6569"/>
                  </a:lnTo>
                  <a:lnTo>
                    <a:pt x="795" y="1834"/>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53" name="Google Shape;353;p26"/>
            <p:cNvSpPr/>
            <p:nvPr/>
          </p:nvSpPr>
          <p:spPr>
            <a:xfrm>
              <a:off x="2204675" y="2777300"/>
              <a:ext cx="103875" cy="124500"/>
            </a:xfrm>
            <a:custGeom>
              <a:rect b="b" l="l" r="r" t="t"/>
              <a:pathLst>
                <a:path extrusionOk="0" h="4980" w="4155">
                  <a:moveTo>
                    <a:pt x="2169" y="0"/>
                  </a:moveTo>
                  <a:cubicBezTo>
                    <a:pt x="1772" y="0"/>
                    <a:pt x="1405" y="92"/>
                    <a:pt x="1039" y="306"/>
                  </a:cubicBezTo>
                  <a:cubicBezTo>
                    <a:pt x="703" y="489"/>
                    <a:pt x="428" y="764"/>
                    <a:pt x="275" y="1161"/>
                  </a:cubicBezTo>
                  <a:cubicBezTo>
                    <a:pt x="92" y="1528"/>
                    <a:pt x="0" y="1986"/>
                    <a:pt x="0" y="2505"/>
                  </a:cubicBezTo>
                  <a:cubicBezTo>
                    <a:pt x="0" y="3300"/>
                    <a:pt x="214" y="3911"/>
                    <a:pt x="611" y="4338"/>
                  </a:cubicBezTo>
                  <a:cubicBezTo>
                    <a:pt x="1008" y="4766"/>
                    <a:pt x="1528" y="4980"/>
                    <a:pt x="2169" y="4980"/>
                  </a:cubicBezTo>
                  <a:cubicBezTo>
                    <a:pt x="2688" y="4980"/>
                    <a:pt x="3147" y="4827"/>
                    <a:pt x="3483" y="4522"/>
                  </a:cubicBezTo>
                  <a:cubicBezTo>
                    <a:pt x="3849" y="4186"/>
                    <a:pt x="4063" y="3758"/>
                    <a:pt x="4155" y="3208"/>
                  </a:cubicBezTo>
                  <a:lnTo>
                    <a:pt x="3361" y="3116"/>
                  </a:lnTo>
                  <a:cubicBezTo>
                    <a:pt x="3299" y="3513"/>
                    <a:pt x="3177" y="3819"/>
                    <a:pt x="2963" y="4002"/>
                  </a:cubicBezTo>
                  <a:cubicBezTo>
                    <a:pt x="2750" y="4216"/>
                    <a:pt x="2475" y="4308"/>
                    <a:pt x="2169" y="4308"/>
                  </a:cubicBezTo>
                  <a:cubicBezTo>
                    <a:pt x="1772" y="4308"/>
                    <a:pt x="1436" y="4155"/>
                    <a:pt x="1222" y="3880"/>
                  </a:cubicBezTo>
                  <a:cubicBezTo>
                    <a:pt x="978" y="3575"/>
                    <a:pt x="856" y="3116"/>
                    <a:pt x="856" y="2475"/>
                  </a:cubicBezTo>
                  <a:cubicBezTo>
                    <a:pt x="856" y="1833"/>
                    <a:pt x="978" y="1375"/>
                    <a:pt x="1222" y="1100"/>
                  </a:cubicBezTo>
                  <a:cubicBezTo>
                    <a:pt x="1467" y="795"/>
                    <a:pt x="1803" y="642"/>
                    <a:pt x="2200" y="642"/>
                  </a:cubicBezTo>
                  <a:cubicBezTo>
                    <a:pt x="2475" y="642"/>
                    <a:pt x="2719" y="734"/>
                    <a:pt x="2902" y="917"/>
                  </a:cubicBezTo>
                  <a:cubicBezTo>
                    <a:pt x="3086" y="1070"/>
                    <a:pt x="3208" y="1314"/>
                    <a:pt x="3299" y="1619"/>
                  </a:cubicBezTo>
                  <a:lnTo>
                    <a:pt x="4094" y="1497"/>
                  </a:lnTo>
                  <a:cubicBezTo>
                    <a:pt x="3972" y="1009"/>
                    <a:pt x="3758" y="642"/>
                    <a:pt x="3452" y="398"/>
                  </a:cubicBezTo>
                  <a:cubicBezTo>
                    <a:pt x="3116" y="123"/>
                    <a:pt x="2688" y="0"/>
                    <a:pt x="2169"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54" name="Google Shape;354;p26"/>
            <p:cNvSpPr/>
            <p:nvPr/>
          </p:nvSpPr>
          <p:spPr>
            <a:xfrm>
              <a:off x="2319225" y="2777300"/>
              <a:ext cx="109225" cy="124500"/>
            </a:xfrm>
            <a:custGeom>
              <a:rect b="b" l="l" r="r" t="t"/>
              <a:pathLst>
                <a:path extrusionOk="0" h="4980" w="4369">
                  <a:moveTo>
                    <a:pt x="3300" y="2475"/>
                  </a:moveTo>
                  <a:lnTo>
                    <a:pt x="3300" y="2780"/>
                  </a:lnTo>
                  <a:cubicBezTo>
                    <a:pt x="3300" y="3116"/>
                    <a:pt x="3239" y="3391"/>
                    <a:pt x="3178" y="3575"/>
                  </a:cubicBezTo>
                  <a:cubicBezTo>
                    <a:pt x="3055" y="3819"/>
                    <a:pt x="2872" y="4002"/>
                    <a:pt x="2628" y="4124"/>
                  </a:cubicBezTo>
                  <a:cubicBezTo>
                    <a:pt x="2383" y="4277"/>
                    <a:pt x="2108" y="4338"/>
                    <a:pt x="1803" y="4338"/>
                  </a:cubicBezTo>
                  <a:cubicBezTo>
                    <a:pt x="1497" y="4338"/>
                    <a:pt x="1253" y="4247"/>
                    <a:pt x="1100" y="4124"/>
                  </a:cubicBezTo>
                  <a:cubicBezTo>
                    <a:pt x="917" y="3972"/>
                    <a:pt x="856" y="3788"/>
                    <a:pt x="856" y="3575"/>
                  </a:cubicBezTo>
                  <a:cubicBezTo>
                    <a:pt x="856" y="3452"/>
                    <a:pt x="886" y="3300"/>
                    <a:pt x="947" y="3208"/>
                  </a:cubicBezTo>
                  <a:cubicBezTo>
                    <a:pt x="1039" y="3086"/>
                    <a:pt x="1131" y="2994"/>
                    <a:pt x="1284" y="2933"/>
                  </a:cubicBezTo>
                  <a:cubicBezTo>
                    <a:pt x="1406" y="2872"/>
                    <a:pt x="1650" y="2811"/>
                    <a:pt x="1986" y="2780"/>
                  </a:cubicBezTo>
                  <a:cubicBezTo>
                    <a:pt x="2567" y="2689"/>
                    <a:pt x="2994" y="2597"/>
                    <a:pt x="3300" y="2475"/>
                  </a:cubicBezTo>
                  <a:close/>
                  <a:moveTo>
                    <a:pt x="2261" y="0"/>
                  </a:moveTo>
                  <a:cubicBezTo>
                    <a:pt x="1864" y="0"/>
                    <a:pt x="1497" y="62"/>
                    <a:pt x="1192" y="153"/>
                  </a:cubicBezTo>
                  <a:cubicBezTo>
                    <a:pt x="886" y="275"/>
                    <a:pt x="642" y="428"/>
                    <a:pt x="489" y="642"/>
                  </a:cubicBezTo>
                  <a:cubicBezTo>
                    <a:pt x="306" y="856"/>
                    <a:pt x="214" y="1131"/>
                    <a:pt x="123" y="1467"/>
                  </a:cubicBezTo>
                  <a:lnTo>
                    <a:pt x="917" y="1558"/>
                  </a:lnTo>
                  <a:cubicBezTo>
                    <a:pt x="1009" y="1222"/>
                    <a:pt x="1131" y="1009"/>
                    <a:pt x="1314" y="856"/>
                  </a:cubicBezTo>
                  <a:cubicBezTo>
                    <a:pt x="1497" y="734"/>
                    <a:pt x="1772" y="672"/>
                    <a:pt x="2169" y="672"/>
                  </a:cubicBezTo>
                  <a:cubicBezTo>
                    <a:pt x="2567" y="672"/>
                    <a:pt x="2872" y="764"/>
                    <a:pt x="3055" y="947"/>
                  </a:cubicBezTo>
                  <a:cubicBezTo>
                    <a:pt x="3239" y="1070"/>
                    <a:pt x="3300" y="1314"/>
                    <a:pt x="3300" y="1619"/>
                  </a:cubicBezTo>
                  <a:cubicBezTo>
                    <a:pt x="3300" y="1650"/>
                    <a:pt x="3300" y="1742"/>
                    <a:pt x="3300" y="1833"/>
                  </a:cubicBezTo>
                  <a:cubicBezTo>
                    <a:pt x="2994" y="1956"/>
                    <a:pt x="2505" y="2047"/>
                    <a:pt x="1864" y="2108"/>
                  </a:cubicBezTo>
                  <a:cubicBezTo>
                    <a:pt x="1528" y="2169"/>
                    <a:pt x="1314" y="2200"/>
                    <a:pt x="1131" y="2230"/>
                  </a:cubicBezTo>
                  <a:cubicBezTo>
                    <a:pt x="917" y="2292"/>
                    <a:pt x="734" y="2383"/>
                    <a:pt x="550" y="2505"/>
                  </a:cubicBezTo>
                  <a:cubicBezTo>
                    <a:pt x="398" y="2628"/>
                    <a:pt x="245" y="2780"/>
                    <a:pt x="153" y="2964"/>
                  </a:cubicBezTo>
                  <a:cubicBezTo>
                    <a:pt x="31" y="3177"/>
                    <a:pt x="0" y="3361"/>
                    <a:pt x="0" y="3605"/>
                  </a:cubicBezTo>
                  <a:cubicBezTo>
                    <a:pt x="0" y="4002"/>
                    <a:pt x="123" y="4338"/>
                    <a:pt x="398" y="4583"/>
                  </a:cubicBezTo>
                  <a:cubicBezTo>
                    <a:pt x="673" y="4827"/>
                    <a:pt x="1100" y="4980"/>
                    <a:pt x="1620" y="4980"/>
                  </a:cubicBezTo>
                  <a:cubicBezTo>
                    <a:pt x="1925" y="4980"/>
                    <a:pt x="2231" y="4919"/>
                    <a:pt x="2505" y="4797"/>
                  </a:cubicBezTo>
                  <a:cubicBezTo>
                    <a:pt x="2780" y="4705"/>
                    <a:pt x="3055" y="4522"/>
                    <a:pt x="3361" y="4277"/>
                  </a:cubicBezTo>
                  <a:cubicBezTo>
                    <a:pt x="3391" y="4491"/>
                    <a:pt x="3452" y="4674"/>
                    <a:pt x="3514" y="4858"/>
                  </a:cubicBezTo>
                  <a:lnTo>
                    <a:pt x="4369" y="4858"/>
                  </a:lnTo>
                  <a:cubicBezTo>
                    <a:pt x="4277" y="4674"/>
                    <a:pt x="4186" y="4491"/>
                    <a:pt x="4155" y="4308"/>
                  </a:cubicBezTo>
                  <a:cubicBezTo>
                    <a:pt x="4125" y="4094"/>
                    <a:pt x="4125" y="3605"/>
                    <a:pt x="4125" y="2872"/>
                  </a:cubicBezTo>
                  <a:lnTo>
                    <a:pt x="4125" y="1803"/>
                  </a:lnTo>
                  <a:cubicBezTo>
                    <a:pt x="4125" y="1436"/>
                    <a:pt x="4094" y="1192"/>
                    <a:pt x="4063" y="1039"/>
                  </a:cubicBezTo>
                  <a:cubicBezTo>
                    <a:pt x="4033" y="825"/>
                    <a:pt x="3941" y="642"/>
                    <a:pt x="3819" y="520"/>
                  </a:cubicBezTo>
                  <a:cubicBezTo>
                    <a:pt x="3697" y="367"/>
                    <a:pt x="3514" y="245"/>
                    <a:pt x="3269" y="153"/>
                  </a:cubicBezTo>
                  <a:cubicBezTo>
                    <a:pt x="2994" y="31"/>
                    <a:pt x="2689" y="0"/>
                    <a:pt x="2261"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55" name="Google Shape;355;p26"/>
            <p:cNvSpPr/>
            <p:nvPr/>
          </p:nvSpPr>
          <p:spPr>
            <a:xfrm>
              <a:off x="2442175" y="2738350"/>
              <a:ext cx="58075" cy="161925"/>
            </a:xfrm>
            <a:custGeom>
              <a:rect b="b" l="l" r="r" t="t"/>
              <a:pathLst>
                <a:path extrusionOk="0" h="6477" w="2323">
                  <a:moveTo>
                    <a:pt x="1375" y="0"/>
                  </a:moveTo>
                  <a:lnTo>
                    <a:pt x="581" y="489"/>
                  </a:lnTo>
                  <a:lnTo>
                    <a:pt x="581" y="1681"/>
                  </a:lnTo>
                  <a:lnTo>
                    <a:pt x="1" y="1681"/>
                  </a:lnTo>
                  <a:lnTo>
                    <a:pt x="1" y="2292"/>
                  </a:lnTo>
                  <a:lnTo>
                    <a:pt x="581" y="2292"/>
                  </a:lnTo>
                  <a:lnTo>
                    <a:pt x="581" y="5010"/>
                  </a:lnTo>
                  <a:cubicBezTo>
                    <a:pt x="581" y="5499"/>
                    <a:pt x="612" y="5835"/>
                    <a:pt x="673" y="5988"/>
                  </a:cubicBezTo>
                  <a:cubicBezTo>
                    <a:pt x="764" y="6141"/>
                    <a:pt x="856" y="6263"/>
                    <a:pt x="1009" y="6355"/>
                  </a:cubicBezTo>
                  <a:cubicBezTo>
                    <a:pt x="1192" y="6446"/>
                    <a:pt x="1406" y="6477"/>
                    <a:pt x="1711" y="6477"/>
                  </a:cubicBezTo>
                  <a:cubicBezTo>
                    <a:pt x="1895" y="6477"/>
                    <a:pt x="2078" y="6446"/>
                    <a:pt x="2322" y="6416"/>
                  </a:cubicBezTo>
                  <a:lnTo>
                    <a:pt x="2200" y="5682"/>
                  </a:lnTo>
                  <a:cubicBezTo>
                    <a:pt x="2048" y="5713"/>
                    <a:pt x="1925" y="5713"/>
                    <a:pt x="1864" y="5713"/>
                  </a:cubicBezTo>
                  <a:cubicBezTo>
                    <a:pt x="1711" y="5713"/>
                    <a:pt x="1620" y="5713"/>
                    <a:pt x="1559" y="5682"/>
                  </a:cubicBezTo>
                  <a:cubicBezTo>
                    <a:pt x="1498" y="5621"/>
                    <a:pt x="1467" y="5591"/>
                    <a:pt x="1437" y="5530"/>
                  </a:cubicBezTo>
                  <a:cubicBezTo>
                    <a:pt x="1406" y="5438"/>
                    <a:pt x="1375" y="5285"/>
                    <a:pt x="1375" y="5071"/>
                  </a:cubicBezTo>
                  <a:lnTo>
                    <a:pt x="1375" y="2292"/>
                  </a:lnTo>
                  <a:lnTo>
                    <a:pt x="2200" y="2292"/>
                  </a:lnTo>
                  <a:lnTo>
                    <a:pt x="2200" y="1681"/>
                  </a:lnTo>
                  <a:lnTo>
                    <a:pt x="1375" y="1681"/>
                  </a:lnTo>
                  <a:lnTo>
                    <a:pt x="1375"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56" name="Google Shape;356;p26"/>
            <p:cNvSpPr/>
            <p:nvPr/>
          </p:nvSpPr>
          <p:spPr>
            <a:xfrm>
              <a:off x="2517025" y="2734525"/>
              <a:ext cx="19875" cy="164225"/>
            </a:xfrm>
            <a:custGeom>
              <a:rect b="b" l="l" r="r" t="t"/>
              <a:pathLst>
                <a:path extrusionOk="0" h="6569" w="795">
                  <a:moveTo>
                    <a:pt x="1" y="1"/>
                  </a:moveTo>
                  <a:lnTo>
                    <a:pt x="1" y="948"/>
                  </a:lnTo>
                  <a:lnTo>
                    <a:pt x="795" y="948"/>
                  </a:lnTo>
                  <a:lnTo>
                    <a:pt x="795" y="1"/>
                  </a:lnTo>
                  <a:close/>
                  <a:moveTo>
                    <a:pt x="1" y="1834"/>
                  </a:moveTo>
                  <a:lnTo>
                    <a:pt x="1" y="6569"/>
                  </a:lnTo>
                  <a:lnTo>
                    <a:pt x="795" y="6569"/>
                  </a:lnTo>
                  <a:lnTo>
                    <a:pt x="795" y="1834"/>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57" name="Google Shape;357;p26"/>
            <p:cNvSpPr/>
            <p:nvPr/>
          </p:nvSpPr>
          <p:spPr>
            <a:xfrm>
              <a:off x="2560550" y="2777300"/>
              <a:ext cx="110775" cy="124500"/>
            </a:xfrm>
            <a:custGeom>
              <a:rect b="b" l="l" r="r" t="t"/>
              <a:pathLst>
                <a:path extrusionOk="0" h="4980" w="4431">
                  <a:moveTo>
                    <a:pt x="2200" y="672"/>
                  </a:moveTo>
                  <a:cubicBezTo>
                    <a:pt x="2597" y="672"/>
                    <a:pt x="2933" y="825"/>
                    <a:pt x="3208" y="1131"/>
                  </a:cubicBezTo>
                  <a:cubicBezTo>
                    <a:pt x="3483" y="1406"/>
                    <a:pt x="3605" y="1864"/>
                    <a:pt x="3605" y="2444"/>
                  </a:cubicBezTo>
                  <a:cubicBezTo>
                    <a:pt x="3605" y="3086"/>
                    <a:pt x="3483" y="3544"/>
                    <a:pt x="3208" y="3850"/>
                  </a:cubicBezTo>
                  <a:cubicBezTo>
                    <a:pt x="2964" y="4155"/>
                    <a:pt x="2628" y="4308"/>
                    <a:pt x="2200" y="4308"/>
                  </a:cubicBezTo>
                  <a:cubicBezTo>
                    <a:pt x="1803" y="4308"/>
                    <a:pt x="1467" y="4155"/>
                    <a:pt x="1223" y="3850"/>
                  </a:cubicBezTo>
                  <a:cubicBezTo>
                    <a:pt x="948" y="3544"/>
                    <a:pt x="826" y="3086"/>
                    <a:pt x="826" y="2475"/>
                  </a:cubicBezTo>
                  <a:cubicBezTo>
                    <a:pt x="826" y="1864"/>
                    <a:pt x="948" y="1406"/>
                    <a:pt x="1223" y="1131"/>
                  </a:cubicBezTo>
                  <a:cubicBezTo>
                    <a:pt x="1467" y="825"/>
                    <a:pt x="1803" y="672"/>
                    <a:pt x="2200" y="672"/>
                  </a:cubicBezTo>
                  <a:close/>
                  <a:moveTo>
                    <a:pt x="2200" y="0"/>
                  </a:moveTo>
                  <a:cubicBezTo>
                    <a:pt x="1620" y="0"/>
                    <a:pt x="1131" y="184"/>
                    <a:pt x="734" y="520"/>
                  </a:cubicBezTo>
                  <a:cubicBezTo>
                    <a:pt x="245" y="947"/>
                    <a:pt x="1" y="1589"/>
                    <a:pt x="1" y="2475"/>
                  </a:cubicBezTo>
                  <a:cubicBezTo>
                    <a:pt x="1" y="3300"/>
                    <a:pt x="184" y="3911"/>
                    <a:pt x="612" y="4338"/>
                  </a:cubicBezTo>
                  <a:cubicBezTo>
                    <a:pt x="1009" y="4766"/>
                    <a:pt x="1559" y="4980"/>
                    <a:pt x="2200" y="4980"/>
                  </a:cubicBezTo>
                  <a:cubicBezTo>
                    <a:pt x="2628" y="4980"/>
                    <a:pt x="3025" y="4858"/>
                    <a:pt x="3361" y="4674"/>
                  </a:cubicBezTo>
                  <a:cubicBezTo>
                    <a:pt x="3728" y="4491"/>
                    <a:pt x="3972" y="4216"/>
                    <a:pt x="4155" y="3850"/>
                  </a:cubicBezTo>
                  <a:cubicBezTo>
                    <a:pt x="4339" y="3513"/>
                    <a:pt x="4430" y="3025"/>
                    <a:pt x="4430" y="2414"/>
                  </a:cubicBezTo>
                  <a:cubicBezTo>
                    <a:pt x="4430" y="1650"/>
                    <a:pt x="4247" y="1070"/>
                    <a:pt x="3819" y="642"/>
                  </a:cubicBezTo>
                  <a:cubicBezTo>
                    <a:pt x="3392" y="214"/>
                    <a:pt x="2872" y="0"/>
                    <a:pt x="2200"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58" name="Google Shape;358;p26"/>
            <p:cNvSpPr/>
            <p:nvPr/>
          </p:nvSpPr>
          <p:spPr>
            <a:xfrm>
              <a:off x="2694975" y="2777300"/>
              <a:ext cx="97000" cy="121450"/>
            </a:xfrm>
            <a:custGeom>
              <a:rect b="b" l="l" r="r" t="t"/>
              <a:pathLst>
                <a:path extrusionOk="0" h="4858" w="3880">
                  <a:moveTo>
                    <a:pt x="2230" y="0"/>
                  </a:moveTo>
                  <a:cubicBezTo>
                    <a:pt x="1589" y="0"/>
                    <a:pt x="1069" y="245"/>
                    <a:pt x="733" y="795"/>
                  </a:cubicBezTo>
                  <a:lnTo>
                    <a:pt x="733" y="123"/>
                  </a:lnTo>
                  <a:lnTo>
                    <a:pt x="0" y="123"/>
                  </a:lnTo>
                  <a:lnTo>
                    <a:pt x="0" y="4858"/>
                  </a:lnTo>
                  <a:lnTo>
                    <a:pt x="825" y="4858"/>
                  </a:lnTo>
                  <a:lnTo>
                    <a:pt x="825" y="2261"/>
                  </a:lnTo>
                  <a:cubicBezTo>
                    <a:pt x="825" y="1650"/>
                    <a:pt x="947" y="1253"/>
                    <a:pt x="1192" y="1009"/>
                  </a:cubicBezTo>
                  <a:cubicBezTo>
                    <a:pt x="1436" y="795"/>
                    <a:pt x="1742" y="703"/>
                    <a:pt x="2078" y="703"/>
                  </a:cubicBezTo>
                  <a:cubicBezTo>
                    <a:pt x="2291" y="703"/>
                    <a:pt x="2475" y="734"/>
                    <a:pt x="2627" y="825"/>
                  </a:cubicBezTo>
                  <a:cubicBezTo>
                    <a:pt x="2811" y="947"/>
                    <a:pt x="2902" y="1070"/>
                    <a:pt x="2963" y="1222"/>
                  </a:cubicBezTo>
                  <a:cubicBezTo>
                    <a:pt x="3025" y="1406"/>
                    <a:pt x="3055" y="1650"/>
                    <a:pt x="3055" y="1956"/>
                  </a:cubicBezTo>
                  <a:lnTo>
                    <a:pt x="3055" y="4858"/>
                  </a:lnTo>
                  <a:lnTo>
                    <a:pt x="3880" y="4858"/>
                  </a:lnTo>
                  <a:lnTo>
                    <a:pt x="3880" y="1925"/>
                  </a:lnTo>
                  <a:cubicBezTo>
                    <a:pt x="3880" y="1558"/>
                    <a:pt x="3849" y="1314"/>
                    <a:pt x="3819" y="1161"/>
                  </a:cubicBezTo>
                  <a:cubicBezTo>
                    <a:pt x="3788" y="917"/>
                    <a:pt x="3697" y="734"/>
                    <a:pt x="3574" y="550"/>
                  </a:cubicBezTo>
                  <a:cubicBezTo>
                    <a:pt x="3452" y="398"/>
                    <a:pt x="3269" y="245"/>
                    <a:pt x="3025" y="153"/>
                  </a:cubicBezTo>
                  <a:cubicBezTo>
                    <a:pt x="2780" y="62"/>
                    <a:pt x="2536" y="0"/>
                    <a:pt x="2230"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59" name="Google Shape;359;p26"/>
            <p:cNvSpPr/>
            <p:nvPr/>
          </p:nvSpPr>
          <p:spPr>
            <a:xfrm>
              <a:off x="2828625" y="2809375"/>
              <a:ext cx="49650" cy="136725"/>
            </a:xfrm>
            <a:custGeom>
              <a:rect b="b" l="l" r="r" t="t"/>
              <a:pathLst>
                <a:path extrusionOk="0" h="5469" w="1986">
                  <a:moveTo>
                    <a:pt x="1558" y="0"/>
                  </a:moveTo>
                  <a:cubicBezTo>
                    <a:pt x="1436" y="245"/>
                    <a:pt x="1253" y="489"/>
                    <a:pt x="978" y="734"/>
                  </a:cubicBezTo>
                  <a:cubicBezTo>
                    <a:pt x="672" y="978"/>
                    <a:pt x="367" y="1192"/>
                    <a:pt x="0" y="1375"/>
                  </a:cubicBezTo>
                  <a:lnTo>
                    <a:pt x="0" y="2017"/>
                  </a:lnTo>
                  <a:cubicBezTo>
                    <a:pt x="184" y="1956"/>
                    <a:pt x="428" y="1833"/>
                    <a:pt x="703" y="1681"/>
                  </a:cubicBezTo>
                  <a:cubicBezTo>
                    <a:pt x="947" y="1528"/>
                    <a:pt x="1161" y="1345"/>
                    <a:pt x="1314" y="1192"/>
                  </a:cubicBezTo>
                  <a:lnTo>
                    <a:pt x="1314" y="5469"/>
                  </a:lnTo>
                  <a:lnTo>
                    <a:pt x="1986" y="5469"/>
                  </a:lnTo>
                  <a:lnTo>
                    <a:pt x="1986"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60" name="Google Shape;360;p26"/>
            <p:cNvSpPr/>
            <p:nvPr/>
          </p:nvSpPr>
          <p:spPr>
            <a:xfrm>
              <a:off x="4231550" y="2832275"/>
              <a:ext cx="198600" cy="25"/>
            </a:xfrm>
            <a:custGeom>
              <a:rect b="b" l="l" r="r" t="t"/>
              <a:pathLst>
                <a:path extrusionOk="0" fill="none" h="1" w="7944">
                  <a:moveTo>
                    <a:pt x="276" y="1"/>
                  </a:moveTo>
                  <a:lnTo>
                    <a:pt x="7943" y="1"/>
                  </a:lnTo>
                  <a:lnTo>
                    <a:pt x="1" y="1"/>
                  </a:lnTo>
                  <a:lnTo>
                    <a:pt x="4491" y="1"/>
                  </a:lnTo>
                </a:path>
              </a:pathLst>
            </a:custGeom>
            <a:noFill/>
            <a:ln cap="flat" cmpd="sng" w="19100">
              <a:solidFill>
                <a:srgbClr val="000000"/>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61" name="Google Shape;361;p26"/>
            <p:cNvSpPr/>
            <p:nvPr/>
          </p:nvSpPr>
          <p:spPr>
            <a:xfrm>
              <a:off x="4324725" y="2794100"/>
              <a:ext cx="76400" cy="76400"/>
            </a:xfrm>
            <a:custGeom>
              <a:rect b="b" l="l" r="r" t="t"/>
              <a:pathLst>
                <a:path extrusionOk="0" h="3056" w="3056">
                  <a:moveTo>
                    <a:pt x="1" y="0"/>
                  </a:moveTo>
                  <a:lnTo>
                    <a:pt x="764" y="1528"/>
                  </a:lnTo>
                  <a:lnTo>
                    <a:pt x="1" y="3055"/>
                  </a:lnTo>
                  <a:lnTo>
                    <a:pt x="3055" y="1528"/>
                  </a:lnTo>
                  <a:lnTo>
                    <a:pt x="1" y="0"/>
                  </a:lnTo>
                  <a:close/>
                </a:path>
              </a:pathLst>
            </a:custGeom>
            <a:solidFill>
              <a:srgbClr val="000000"/>
            </a:solidFill>
            <a:ln cap="flat" cmpd="sng" w="19100">
              <a:solidFill>
                <a:srgbClr val="000000"/>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62" name="Google Shape;362;p26"/>
            <p:cNvSpPr/>
            <p:nvPr/>
          </p:nvSpPr>
          <p:spPr>
            <a:xfrm>
              <a:off x="3133350" y="2645950"/>
              <a:ext cx="1109675" cy="381875"/>
            </a:xfrm>
            <a:custGeom>
              <a:rect b="b" l="l" r="r" t="t"/>
              <a:pathLst>
                <a:path extrusionOk="0" h="15275" w="44387">
                  <a:moveTo>
                    <a:pt x="2291" y="0"/>
                  </a:moveTo>
                  <a:cubicBezTo>
                    <a:pt x="2138" y="0"/>
                    <a:pt x="1986" y="0"/>
                    <a:pt x="1833" y="31"/>
                  </a:cubicBezTo>
                  <a:cubicBezTo>
                    <a:pt x="1680" y="61"/>
                    <a:pt x="1528" y="122"/>
                    <a:pt x="1405" y="153"/>
                  </a:cubicBezTo>
                  <a:cubicBezTo>
                    <a:pt x="1253" y="214"/>
                    <a:pt x="1130" y="306"/>
                    <a:pt x="1008" y="367"/>
                  </a:cubicBezTo>
                  <a:cubicBezTo>
                    <a:pt x="886" y="458"/>
                    <a:pt x="764" y="550"/>
                    <a:pt x="672" y="672"/>
                  </a:cubicBezTo>
                  <a:cubicBezTo>
                    <a:pt x="550" y="764"/>
                    <a:pt x="458" y="886"/>
                    <a:pt x="367" y="1008"/>
                  </a:cubicBezTo>
                  <a:cubicBezTo>
                    <a:pt x="306" y="1130"/>
                    <a:pt x="214" y="1253"/>
                    <a:pt x="153" y="1405"/>
                  </a:cubicBezTo>
                  <a:cubicBezTo>
                    <a:pt x="92" y="1558"/>
                    <a:pt x="61" y="1680"/>
                    <a:pt x="31" y="1833"/>
                  </a:cubicBezTo>
                  <a:cubicBezTo>
                    <a:pt x="0" y="1986"/>
                    <a:pt x="0" y="2139"/>
                    <a:pt x="0" y="2291"/>
                  </a:cubicBezTo>
                  <a:lnTo>
                    <a:pt x="0" y="12983"/>
                  </a:lnTo>
                  <a:cubicBezTo>
                    <a:pt x="0" y="13136"/>
                    <a:pt x="0" y="13289"/>
                    <a:pt x="31" y="13411"/>
                  </a:cubicBezTo>
                  <a:cubicBezTo>
                    <a:pt x="61" y="13564"/>
                    <a:pt x="92" y="13716"/>
                    <a:pt x="153" y="13839"/>
                  </a:cubicBezTo>
                  <a:cubicBezTo>
                    <a:pt x="214" y="13991"/>
                    <a:pt x="306" y="14113"/>
                    <a:pt x="367" y="14236"/>
                  </a:cubicBezTo>
                  <a:cubicBezTo>
                    <a:pt x="458" y="14388"/>
                    <a:pt x="550" y="14480"/>
                    <a:pt x="672" y="14602"/>
                  </a:cubicBezTo>
                  <a:cubicBezTo>
                    <a:pt x="764" y="14694"/>
                    <a:pt x="886" y="14786"/>
                    <a:pt x="1008" y="14877"/>
                  </a:cubicBezTo>
                  <a:cubicBezTo>
                    <a:pt x="1130" y="14969"/>
                    <a:pt x="1253" y="15030"/>
                    <a:pt x="1405" y="15091"/>
                  </a:cubicBezTo>
                  <a:cubicBezTo>
                    <a:pt x="1528" y="15152"/>
                    <a:pt x="1680" y="15183"/>
                    <a:pt x="1833" y="15213"/>
                  </a:cubicBezTo>
                  <a:cubicBezTo>
                    <a:pt x="1986" y="15244"/>
                    <a:pt x="2138" y="15274"/>
                    <a:pt x="2291" y="15274"/>
                  </a:cubicBezTo>
                  <a:lnTo>
                    <a:pt x="42096" y="15274"/>
                  </a:lnTo>
                  <a:cubicBezTo>
                    <a:pt x="42249" y="15274"/>
                    <a:pt x="42401" y="15244"/>
                    <a:pt x="42524" y="15213"/>
                  </a:cubicBezTo>
                  <a:cubicBezTo>
                    <a:pt x="42676" y="15183"/>
                    <a:pt x="42829" y="15152"/>
                    <a:pt x="42951" y="15091"/>
                  </a:cubicBezTo>
                  <a:cubicBezTo>
                    <a:pt x="43104" y="15030"/>
                    <a:pt x="43226" y="14969"/>
                    <a:pt x="43348" y="14877"/>
                  </a:cubicBezTo>
                  <a:cubicBezTo>
                    <a:pt x="43501" y="14786"/>
                    <a:pt x="43593" y="14694"/>
                    <a:pt x="43715" y="14602"/>
                  </a:cubicBezTo>
                  <a:cubicBezTo>
                    <a:pt x="43807" y="14480"/>
                    <a:pt x="43898" y="14388"/>
                    <a:pt x="43990" y="14236"/>
                  </a:cubicBezTo>
                  <a:cubicBezTo>
                    <a:pt x="44081" y="14113"/>
                    <a:pt x="44143" y="13991"/>
                    <a:pt x="44204" y="13839"/>
                  </a:cubicBezTo>
                  <a:cubicBezTo>
                    <a:pt x="44265" y="13716"/>
                    <a:pt x="44295" y="13564"/>
                    <a:pt x="44326" y="13411"/>
                  </a:cubicBezTo>
                  <a:cubicBezTo>
                    <a:pt x="44356" y="13289"/>
                    <a:pt x="44387" y="13136"/>
                    <a:pt x="44387" y="12983"/>
                  </a:cubicBezTo>
                  <a:lnTo>
                    <a:pt x="44387" y="2291"/>
                  </a:lnTo>
                  <a:cubicBezTo>
                    <a:pt x="44387" y="2139"/>
                    <a:pt x="44356" y="1986"/>
                    <a:pt x="44326" y="1833"/>
                  </a:cubicBezTo>
                  <a:cubicBezTo>
                    <a:pt x="44295" y="1680"/>
                    <a:pt x="44265" y="1558"/>
                    <a:pt x="44204" y="1405"/>
                  </a:cubicBezTo>
                  <a:cubicBezTo>
                    <a:pt x="44143" y="1253"/>
                    <a:pt x="44081" y="1130"/>
                    <a:pt x="43990" y="1008"/>
                  </a:cubicBezTo>
                  <a:cubicBezTo>
                    <a:pt x="43898" y="886"/>
                    <a:pt x="43807" y="764"/>
                    <a:pt x="43715" y="672"/>
                  </a:cubicBezTo>
                  <a:cubicBezTo>
                    <a:pt x="43593" y="550"/>
                    <a:pt x="43501" y="458"/>
                    <a:pt x="43348" y="367"/>
                  </a:cubicBezTo>
                  <a:cubicBezTo>
                    <a:pt x="43226" y="306"/>
                    <a:pt x="43104" y="214"/>
                    <a:pt x="42951" y="153"/>
                  </a:cubicBezTo>
                  <a:cubicBezTo>
                    <a:pt x="42829" y="122"/>
                    <a:pt x="42676" y="61"/>
                    <a:pt x="42524" y="31"/>
                  </a:cubicBezTo>
                  <a:cubicBezTo>
                    <a:pt x="42401" y="0"/>
                    <a:pt x="42249" y="0"/>
                    <a:pt x="42096" y="0"/>
                  </a:cubicBezTo>
                  <a:close/>
                </a:path>
              </a:pathLst>
            </a:custGeom>
            <a:solidFill>
              <a:srgbClr val="F5F5F5"/>
            </a:solidFill>
            <a:ln cap="flat" cmpd="sng" w="9175">
              <a:solidFill>
                <a:srgbClr val="666666"/>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63" name="Google Shape;363;p26"/>
            <p:cNvSpPr/>
            <p:nvPr/>
          </p:nvSpPr>
          <p:spPr>
            <a:xfrm>
              <a:off x="3176875" y="2744450"/>
              <a:ext cx="22175" cy="163475"/>
            </a:xfrm>
            <a:custGeom>
              <a:rect b="b" l="l" r="r" t="t"/>
              <a:pathLst>
                <a:path extrusionOk="0" h="6539" w="887">
                  <a:moveTo>
                    <a:pt x="0" y="1"/>
                  </a:moveTo>
                  <a:lnTo>
                    <a:pt x="0" y="6538"/>
                  </a:lnTo>
                  <a:lnTo>
                    <a:pt x="886" y="6538"/>
                  </a:lnTo>
                  <a:lnTo>
                    <a:pt x="886"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64" name="Google Shape;364;p26"/>
            <p:cNvSpPr/>
            <p:nvPr/>
          </p:nvSpPr>
          <p:spPr>
            <a:xfrm>
              <a:off x="3234150" y="2786475"/>
              <a:ext cx="97025" cy="121450"/>
            </a:xfrm>
            <a:custGeom>
              <a:rect b="b" l="l" r="r" t="t"/>
              <a:pathLst>
                <a:path extrusionOk="0" h="4858" w="3881">
                  <a:moveTo>
                    <a:pt x="2261" y="0"/>
                  </a:moveTo>
                  <a:cubicBezTo>
                    <a:pt x="1589" y="0"/>
                    <a:pt x="1100" y="275"/>
                    <a:pt x="734" y="794"/>
                  </a:cubicBezTo>
                  <a:lnTo>
                    <a:pt x="734" y="122"/>
                  </a:lnTo>
                  <a:lnTo>
                    <a:pt x="0" y="122"/>
                  </a:lnTo>
                  <a:lnTo>
                    <a:pt x="0" y="4857"/>
                  </a:lnTo>
                  <a:lnTo>
                    <a:pt x="825" y="4857"/>
                  </a:lnTo>
                  <a:lnTo>
                    <a:pt x="825" y="2291"/>
                  </a:lnTo>
                  <a:cubicBezTo>
                    <a:pt x="825" y="1680"/>
                    <a:pt x="947" y="1252"/>
                    <a:pt x="1192" y="1039"/>
                  </a:cubicBezTo>
                  <a:cubicBezTo>
                    <a:pt x="1436" y="825"/>
                    <a:pt x="1742" y="703"/>
                    <a:pt x="2078" y="703"/>
                  </a:cubicBezTo>
                  <a:cubicBezTo>
                    <a:pt x="2292" y="703"/>
                    <a:pt x="2475" y="764"/>
                    <a:pt x="2628" y="855"/>
                  </a:cubicBezTo>
                  <a:cubicBezTo>
                    <a:pt x="2811" y="947"/>
                    <a:pt x="2903" y="1069"/>
                    <a:pt x="2964" y="1252"/>
                  </a:cubicBezTo>
                  <a:cubicBezTo>
                    <a:pt x="3025" y="1405"/>
                    <a:pt x="3055" y="1650"/>
                    <a:pt x="3055" y="1986"/>
                  </a:cubicBezTo>
                  <a:lnTo>
                    <a:pt x="3055" y="4857"/>
                  </a:lnTo>
                  <a:lnTo>
                    <a:pt x="3880" y="4857"/>
                  </a:lnTo>
                  <a:lnTo>
                    <a:pt x="3880" y="1955"/>
                  </a:lnTo>
                  <a:cubicBezTo>
                    <a:pt x="3880" y="1589"/>
                    <a:pt x="3850" y="1314"/>
                    <a:pt x="3819" y="1161"/>
                  </a:cubicBezTo>
                  <a:cubicBezTo>
                    <a:pt x="3788" y="947"/>
                    <a:pt x="3697" y="733"/>
                    <a:pt x="3575" y="580"/>
                  </a:cubicBezTo>
                  <a:cubicBezTo>
                    <a:pt x="3452" y="397"/>
                    <a:pt x="3269" y="275"/>
                    <a:pt x="3025" y="183"/>
                  </a:cubicBezTo>
                  <a:cubicBezTo>
                    <a:pt x="2811" y="61"/>
                    <a:pt x="2536" y="0"/>
                    <a:pt x="2261"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65" name="Google Shape;365;p26"/>
            <p:cNvSpPr/>
            <p:nvPr/>
          </p:nvSpPr>
          <p:spPr>
            <a:xfrm>
              <a:off x="3351000" y="2748275"/>
              <a:ext cx="58075" cy="161925"/>
            </a:xfrm>
            <a:custGeom>
              <a:rect b="b" l="l" r="r" t="t"/>
              <a:pathLst>
                <a:path extrusionOk="0" h="6477" w="2323">
                  <a:moveTo>
                    <a:pt x="1375" y="1"/>
                  </a:moveTo>
                  <a:lnTo>
                    <a:pt x="581" y="459"/>
                  </a:lnTo>
                  <a:lnTo>
                    <a:pt x="581" y="1650"/>
                  </a:lnTo>
                  <a:lnTo>
                    <a:pt x="0" y="1650"/>
                  </a:lnTo>
                  <a:lnTo>
                    <a:pt x="0" y="2261"/>
                  </a:lnTo>
                  <a:lnTo>
                    <a:pt x="581" y="2261"/>
                  </a:lnTo>
                  <a:lnTo>
                    <a:pt x="581" y="5011"/>
                  </a:lnTo>
                  <a:cubicBezTo>
                    <a:pt x="581" y="5499"/>
                    <a:pt x="611" y="5805"/>
                    <a:pt x="672" y="5958"/>
                  </a:cubicBezTo>
                  <a:cubicBezTo>
                    <a:pt x="734" y="6110"/>
                    <a:pt x="856" y="6232"/>
                    <a:pt x="1009" y="6324"/>
                  </a:cubicBezTo>
                  <a:cubicBezTo>
                    <a:pt x="1192" y="6416"/>
                    <a:pt x="1406" y="6477"/>
                    <a:pt x="1711" y="6477"/>
                  </a:cubicBezTo>
                  <a:cubicBezTo>
                    <a:pt x="1894" y="6477"/>
                    <a:pt x="2078" y="6446"/>
                    <a:pt x="2322" y="6385"/>
                  </a:cubicBezTo>
                  <a:lnTo>
                    <a:pt x="2200" y="5683"/>
                  </a:lnTo>
                  <a:cubicBezTo>
                    <a:pt x="2047" y="5713"/>
                    <a:pt x="1925" y="5713"/>
                    <a:pt x="1833" y="5713"/>
                  </a:cubicBezTo>
                  <a:cubicBezTo>
                    <a:pt x="1711" y="5713"/>
                    <a:pt x="1619" y="5683"/>
                    <a:pt x="1558" y="5652"/>
                  </a:cubicBezTo>
                  <a:cubicBezTo>
                    <a:pt x="1497" y="5621"/>
                    <a:pt x="1467" y="5560"/>
                    <a:pt x="1436" y="5499"/>
                  </a:cubicBezTo>
                  <a:cubicBezTo>
                    <a:pt x="1406" y="5438"/>
                    <a:pt x="1375" y="5285"/>
                    <a:pt x="1375" y="5041"/>
                  </a:cubicBezTo>
                  <a:lnTo>
                    <a:pt x="1375" y="2261"/>
                  </a:lnTo>
                  <a:lnTo>
                    <a:pt x="2200" y="2261"/>
                  </a:lnTo>
                  <a:lnTo>
                    <a:pt x="2200" y="1650"/>
                  </a:lnTo>
                  <a:lnTo>
                    <a:pt x="1375" y="1650"/>
                  </a:lnTo>
                  <a:lnTo>
                    <a:pt x="1375"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66" name="Google Shape;366;p26"/>
            <p:cNvSpPr/>
            <p:nvPr/>
          </p:nvSpPr>
          <p:spPr>
            <a:xfrm>
              <a:off x="3418975" y="2786475"/>
              <a:ext cx="109225" cy="124500"/>
            </a:xfrm>
            <a:custGeom>
              <a:rect b="b" l="l" r="r" t="t"/>
              <a:pathLst>
                <a:path extrusionOk="0" h="4980" w="4369">
                  <a:moveTo>
                    <a:pt x="2230" y="672"/>
                  </a:moveTo>
                  <a:cubicBezTo>
                    <a:pt x="2627" y="672"/>
                    <a:pt x="2963" y="825"/>
                    <a:pt x="3238" y="1130"/>
                  </a:cubicBezTo>
                  <a:cubicBezTo>
                    <a:pt x="3391" y="1344"/>
                    <a:pt x="3483" y="1650"/>
                    <a:pt x="3513" y="2047"/>
                  </a:cubicBezTo>
                  <a:lnTo>
                    <a:pt x="856" y="2047"/>
                  </a:lnTo>
                  <a:cubicBezTo>
                    <a:pt x="886" y="1619"/>
                    <a:pt x="1039" y="1283"/>
                    <a:pt x="1283" y="1039"/>
                  </a:cubicBezTo>
                  <a:cubicBezTo>
                    <a:pt x="1558" y="794"/>
                    <a:pt x="1864" y="672"/>
                    <a:pt x="2230" y="672"/>
                  </a:cubicBezTo>
                  <a:close/>
                  <a:moveTo>
                    <a:pt x="2200" y="0"/>
                  </a:moveTo>
                  <a:cubicBezTo>
                    <a:pt x="1558" y="0"/>
                    <a:pt x="1008" y="244"/>
                    <a:pt x="611" y="672"/>
                  </a:cubicBezTo>
                  <a:cubicBezTo>
                    <a:pt x="184" y="1130"/>
                    <a:pt x="0" y="1741"/>
                    <a:pt x="0" y="2536"/>
                  </a:cubicBezTo>
                  <a:cubicBezTo>
                    <a:pt x="0" y="3299"/>
                    <a:pt x="184" y="3910"/>
                    <a:pt x="611" y="4338"/>
                  </a:cubicBezTo>
                  <a:cubicBezTo>
                    <a:pt x="1008" y="4766"/>
                    <a:pt x="1558" y="4979"/>
                    <a:pt x="2261" y="4979"/>
                  </a:cubicBezTo>
                  <a:cubicBezTo>
                    <a:pt x="2811" y="4979"/>
                    <a:pt x="3269" y="4857"/>
                    <a:pt x="3635" y="4582"/>
                  </a:cubicBezTo>
                  <a:cubicBezTo>
                    <a:pt x="3972" y="4307"/>
                    <a:pt x="4216" y="3941"/>
                    <a:pt x="4369" y="3452"/>
                  </a:cubicBezTo>
                  <a:lnTo>
                    <a:pt x="3513" y="3330"/>
                  </a:lnTo>
                  <a:cubicBezTo>
                    <a:pt x="3391" y="3696"/>
                    <a:pt x="3238" y="3941"/>
                    <a:pt x="3025" y="4093"/>
                  </a:cubicBezTo>
                  <a:cubicBezTo>
                    <a:pt x="2811" y="4246"/>
                    <a:pt x="2566" y="4307"/>
                    <a:pt x="2261" y="4307"/>
                  </a:cubicBezTo>
                  <a:cubicBezTo>
                    <a:pt x="1864" y="4307"/>
                    <a:pt x="1528" y="4185"/>
                    <a:pt x="1253" y="3910"/>
                  </a:cubicBezTo>
                  <a:cubicBezTo>
                    <a:pt x="1008" y="3635"/>
                    <a:pt x="856" y="3238"/>
                    <a:pt x="825" y="2688"/>
                  </a:cubicBezTo>
                  <a:lnTo>
                    <a:pt x="4369" y="2688"/>
                  </a:lnTo>
                  <a:cubicBezTo>
                    <a:pt x="4369" y="2597"/>
                    <a:pt x="4369" y="2536"/>
                    <a:pt x="4369" y="2474"/>
                  </a:cubicBezTo>
                  <a:cubicBezTo>
                    <a:pt x="4369" y="1711"/>
                    <a:pt x="4185" y="1100"/>
                    <a:pt x="3758" y="672"/>
                  </a:cubicBezTo>
                  <a:cubicBezTo>
                    <a:pt x="3361" y="244"/>
                    <a:pt x="2841" y="0"/>
                    <a:pt x="2200"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67" name="Google Shape;367;p26"/>
            <p:cNvSpPr/>
            <p:nvPr/>
          </p:nvSpPr>
          <p:spPr>
            <a:xfrm>
              <a:off x="3552625" y="2786475"/>
              <a:ext cx="64925" cy="121450"/>
            </a:xfrm>
            <a:custGeom>
              <a:rect b="b" l="l" r="r" t="t"/>
              <a:pathLst>
                <a:path extrusionOk="0" h="4858" w="2597">
                  <a:moveTo>
                    <a:pt x="1772" y="0"/>
                  </a:moveTo>
                  <a:cubicBezTo>
                    <a:pt x="1558" y="0"/>
                    <a:pt x="1405" y="61"/>
                    <a:pt x="1253" y="183"/>
                  </a:cubicBezTo>
                  <a:cubicBezTo>
                    <a:pt x="1100" y="275"/>
                    <a:pt x="917" y="519"/>
                    <a:pt x="733" y="825"/>
                  </a:cubicBezTo>
                  <a:lnTo>
                    <a:pt x="733" y="122"/>
                  </a:lnTo>
                  <a:lnTo>
                    <a:pt x="0" y="122"/>
                  </a:lnTo>
                  <a:lnTo>
                    <a:pt x="0" y="4857"/>
                  </a:lnTo>
                  <a:lnTo>
                    <a:pt x="825" y="4857"/>
                  </a:lnTo>
                  <a:lnTo>
                    <a:pt x="825" y="2383"/>
                  </a:lnTo>
                  <a:cubicBezTo>
                    <a:pt x="825" y="2047"/>
                    <a:pt x="856" y="1741"/>
                    <a:pt x="947" y="1436"/>
                  </a:cubicBezTo>
                  <a:cubicBezTo>
                    <a:pt x="1008" y="1252"/>
                    <a:pt x="1100" y="1100"/>
                    <a:pt x="1253" y="1008"/>
                  </a:cubicBezTo>
                  <a:cubicBezTo>
                    <a:pt x="1375" y="886"/>
                    <a:pt x="1528" y="855"/>
                    <a:pt x="1711" y="855"/>
                  </a:cubicBezTo>
                  <a:cubicBezTo>
                    <a:pt x="1925" y="855"/>
                    <a:pt x="2108" y="916"/>
                    <a:pt x="2322" y="1008"/>
                  </a:cubicBezTo>
                  <a:lnTo>
                    <a:pt x="2597" y="275"/>
                  </a:lnTo>
                  <a:cubicBezTo>
                    <a:pt x="2322" y="92"/>
                    <a:pt x="2047" y="0"/>
                    <a:pt x="1772"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68" name="Google Shape;368;p26"/>
            <p:cNvSpPr/>
            <p:nvPr/>
          </p:nvSpPr>
          <p:spPr>
            <a:xfrm>
              <a:off x="3622125" y="2885750"/>
              <a:ext cx="22925" cy="22175"/>
            </a:xfrm>
            <a:custGeom>
              <a:rect b="b" l="l" r="r" t="t"/>
              <a:pathLst>
                <a:path extrusionOk="0" h="887" w="917">
                  <a:moveTo>
                    <a:pt x="0" y="0"/>
                  </a:moveTo>
                  <a:lnTo>
                    <a:pt x="0" y="886"/>
                  </a:lnTo>
                  <a:lnTo>
                    <a:pt x="917" y="886"/>
                  </a:lnTo>
                  <a:lnTo>
                    <a:pt x="917"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69" name="Google Shape;369;p26"/>
            <p:cNvSpPr/>
            <p:nvPr/>
          </p:nvSpPr>
          <p:spPr>
            <a:xfrm>
              <a:off x="3746600" y="2744450"/>
              <a:ext cx="135975" cy="163475"/>
            </a:xfrm>
            <a:custGeom>
              <a:rect b="b" l="l" r="r" t="t"/>
              <a:pathLst>
                <a:path extrusionOk="0" h="6539" w="5439">
                  <a:moveTo>
                    <a:pt x="2231" y="765"/>
                  </a:moveTo>
                  <a:cubicBezTo>
                    <a:pt x="2750" y="765"/>
                    <a:pt x="3147" y="826"/>
                    <a:pt x="3361" y="917"/>
                  </a:cubicBezTo>
                  <a:cubicBezTo>
                    <a:pt x="3697" y="1039"/>
                    <a:pt x="3972" y="1284"/>
                    <a:pt x="4186" y="1650"/>
                  </a:cubicBezTo>
                  <a:cubicBezTo>
                    <a:pt x="4399" y="2017"/>
                    <a:pt x="4522" y="2536"/>
                    <a:pt x="4522" y="3208"/>
                  </a:cubicBezTo>
                  <a:cubicBezTo>
                    <a:pt x="4522" y="3728"/>
                    <a:pt x="4461" y="4155"/>
                    <a:pt x="4338" y="4491"/>
                  </a:cubicBezTo>
                  <a:cubicBezTo>
                    <a:pt x="4247" y="4827"/>
                    <a:pt x="4094" y="5102"/>
                    <a:pt x="3880" y="5316"/>
                  </a:cubicBezTo>
                  <a:cubicBezTo>
                    <a:pt x="3727" y="5469"/>
                    <a:pt x="3514" y="5591"/>
                    <a:pt x="3269" y="5652"/>
                  </a:cubicBezTo>
                  <a:cubicBezTo>
                    <a:pt x="3025" y="5744"/>
                    <a:pt x="2689" y="5774"/>
                    <a:pt x="2261" y="5774"/>
                  </a:cubicBezTo>
                  <a:lnTo>
                    <a:pt x="856" y="5774"/>
                  </a:lnTo>
                  <a:lnTo>
                    <a:pt x="856" y="765"/>
                  </a:lnTo>
                  <a:close/>
                  <a:moveTo>
                    <a:pt x="0" y="1"/>
                  </a:moveTo>
                  <a:lnTo>
                    <a:pt x="0" y="6538"/>
                  </a:lnTo>
                  <a:lnTo>
                    <a:pt x="2353" y="6538"/>
                  </a:lnTo>
                  <a:cubicBezTo>
                    <a:pt x="2750" y="6538"/>
                    <a:pt x="3116" y="6508"/>
                    <a:pt x="3422" y="6447"/>
                  </a:cubicBezTo>
                  <a:cubicBezTo>
                    <a:pt x="3727" y="6355"/>
                    <a:pt x="3972" y="6263"/>
                    <a:pt x="4186" y="6111"/>
                  </a:cubicBezTo>
                  <a:cubicBezTo>
                    <a:pt x="4430" y="5958"/>
                    <a:pt x="4613" y="5774"/>
                    <a:pt x="4797" y="5530"/>
                  </a:cubicBezTo>
                  <a:cubicBezTo>
                    <a:pt x="4980" y="5255"/>
                    <a:pt x="5133" y="4950"/>
                    <a:pt x="5255" y="4553"/>
                  </a:cubicBezTo>
                  <a:cubicBezTo>
                    <a:pt x="5377" y="4186"/>
                    <a:pt x="5438" y="3728"/>
                    <a:pt x="5438" y="3239"/>
                  </a:cubicBezTo>
                  <a:cubicBezTo>
                    <a:pt x="5438" y="2659"/>
                    <a:pt x="5346" y="2139"/>
                    <a:pt x="5163" y="1681"/>
                  </a:cubicBezTo>
                  <a:cubicBezTo>
                    <a:pt x="4980" y="1223"/>
                    <a:pt x="4735" y="856"/>
                    <a:pt x="4399" y="551"/>
                  </a:cubicBezTo>
                  <a:cubicBezTo>
                    <a:pt x="4125" y="337"/>
                    <a:pt x="3788" y="184"/>
                    <a:pt x="3422" y="92"/>
                  </a:cubicBezTo>
                  <a:cubicBezTo>
                    <a:pt x="3147" y="31"/>
                    <a:pt x="2780" y="1"/>
                    <a:pt x="2261"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70" name="Google Shape;370;p26"/>
            <p:cNvSpPr/>
            <p:nvPr/>
          </p:nvSpPr>
          <p:spPr>
            <a:xfrm>
              <a:off x="3902400" y="2786475"/>
              <a:ext cx="110000" cy="124500"/>
            </a:xfrm>
            <a:custGeom>
              <a:rect b="b" l="l" r="r" t="t"/>
              <a:pathLst>
                <a:path extrusionOk="0" h="4980" w="4400">
                  <a:moveTo>
                    <a:pt x="3300" y="2474"/>
                  </a:moveTo>
                  <a:lnTo>
                    <a:pt x="3300" y="2780"/>
                  </a:lnTo>
                  <a:cubicBezTo>
                    <a:pt x="3300" y="3146"/>
                    <a:pt x="3269" y="3421"/>
                    <a:pt x="3177" y="3605"/>
                  </a:cubicBezTo>
                  <a:cubicBezTo>
                    <a:pt x="3086" y="3819"/>
                    <a:pt x="2902" y="4002"/>
                    <a:pt x="2658" y="4155"/>
                  </a:cubicBezTo>
                  <a:cubicBezTo>
                    <a:pt x="2414" y="4277"/>
                    <a:pt x="2139" y="4338"/>
                    <a:pt x="1833" y="4338"/>
                  </a:cubicBezTo>
                  <a:cubicBezTo>
                    <a:pt x="1497" y="4338"/>
                    <a:pt x="1283" y="4277"/>
                    <a:pt x="1100" y="4124"/>
                  </a:cubicBezTo>
                  <a:cubicBezTo>
                    <a:pt x="947" y="4002"/>
                    <a:pt x="856" y="3819"/>
                    <a:pt x="856" y="3605"/>
                  </a:cubicBezTo>
                  <a:cubicBezTo>
                    <a:pt x="856" y="3452"/>
                    <a:pt x="917" y="3330"/>
                    <a:pt x="978" y="3208"/>
                  </a:cubicBezTo>
                  <a:cubicBezTo>
                    <a:pt x="1070" y="3116"/>
                    <a:pt x="1161" y="3024"/>
                    <a:pt x="1314" y="2963"/>
                  </a:cubicBezTo>
                  <a:cubicBezTo>
                    <a:pt x="1436" y="2902"/>
                    <a:pt x="1681" y="2841"/>
                    <a:pt x="1986" y="2780"/>
                  </a:cubicBezTo>
                  <a:cubicBezTo>
                    <a:pt x="2597" y="2719"/>
                    <a:pt x="3025" y="2597"/>
                    <a:pt x="3300" y="2474"/>
                  </a:cubicBezTo>
                  <a:close/>
                  <a:moveTo>
                    <a:pt x="2291" y="0"/>
                  </a:moveTo>
                  <a:cubicBezTo>
                    <a:pt x="1894" y="0"/>
                    <a:pt x="1528" y="61"/>
                    <a:pt x="1192" y="183"/>
                  </a:cubicBezTo>
                  <a:cubicBezTo>
                    <a:pt x="886" y="275"/>
                    <a:pt x="672" y="458"/>
                    <a:pt x="489" y="642"/>
                  </a:cubicBezTo>
                  <a:cubicBezTo>
                    <a:pt x="336" y="855"/>
                    <a:pt x="214" y="1130"/>
                    <a:pt x="153" y="1466"/>
                  </a:cubicBezTo>
                  <a:lnTo>
                    <a:pt x="947" y="1589"/>
                  </a:lnTo>
                  <a:cubicBezTo>
                    <a:pt x="1008" y="1252"/>
                    <a:pt x="1161" y="1008"/>
                    <a:pt x="1344" y="886"/>
                  </a:cubicBezTo>
                  <a:cubicBezTo>
                    <a:pt x="1497" y="733"/>
                    <a:pt x="1803" y="672"/>
                    <a:pt x="2169" y="672"/>
                  </a:cubicBezTo>
                  <a:cubicBezTo>
                    <a:pt x="2566" y="672"/>
                    <a:pt x="2872" y="764"/>
                    <a:pt x="3086" y="947"/>
                  </a:cubicBezTo>
                  <a:cubicBezTo>
                    <a:pt x="3239" y="1100"/>
                    <a:pt x="3330" y="1314"/>
                    <a:pt x="3330" y="1650"/>
                  </a:cubicBezTo>
                  <a:cubicBezTo>
                    <a:pt x="3330" y="1680"/>
                    <a:pt x="3330" y="1741"/>
                    <a:pt x="3300" y="1863"/>
                  </a:cubicBezTo>
                  <a:cubicBezTo>
                    <a:pt x="2994" y="1955"/>
                    <a:pt x="2536" y="2047"/>
                    <a:pt x="1894" y="2138"/>
                  </a:cubicBezTo>
                  <a:cubicBezTo>
                    <a:pt x="1558" y="2169"/>
                    <a:pt x="1314" y="2199"/>
                    <a:pt x="1161" y="2261"/>
                  </a:cubicBezTo>
                  <a:cubicBezTo>
                    <a:pt x="947" y="2322"/>
                    <a:pt x="764" y="2413"/>
                    <a:pt x="581" y="2505"/>
                  </a:cubicBezTo>
                  <a:cubicBezTo>
                    <a:pt x="397" y="2627"/>
                    <a:pt x="275" y="2780"/>
                    <a:pt x="184" y="2994"/>
                  </a:cubicBezTo>
                  <a:cubicBezTo>
                    <a:pt x="61" y="3177"/>
                    <a:pt x="0" y="3391"/>
                    <a:pt x="0" y="3605"/>
                  </a:cubicBezTo>
                  <a:cubicBezTo>
                    <a:pt x="0" y="4002"/>
                    <a:pt x="153" y="4338"/>
                    <a:pt x="428" y="4613"/>
                  </a:cubicBezTo>
                  <a:cubicBezTo>
                    <a:pt x="703" y="4857"/>
                    <a:pt x="1100" y="4979"/>
                    <a:pt x="1619" y="4979"/>
                  </a:cubicBezTo>
                  <a:cubicBezTo>
                    <a:pt x="1955" y="4979"/>
                    <a:pt x="2230" y="4918"/>
                    <a:pt x="2505" y="4827"/>
                  </a:cubicBezTo>
                  <a:cubicBezTo>
                    <a:pt x="2811" y="4704"/>
                    <a:pt x="3086" y="4552"/>
                    <a:pt x="3391" y="4277"/>
                  </a:cubicBezTo>
                  <a:cubicBezTo>
                    <a:pt x="3391" y="4521"/>
                    <a:pt x="3452" y="4704"/>
                    <a:pt x="3544" y="4857"/>
                  </a:cubicBezTo>
                  <a:lnTo>
                    <a:pt x="4399" y="4857"/>
                  </a:lnTo>
                  <a:cubicBezTo>
                    <a:pt x="4277" y="4704"/>
                    <a:pt x="4216" y="4491"/>
                    <a:pt x="4186" y="4307"/>
                  </a:cubicBezTo>
                  <a:cubicBezTo>
                    <a:pt x="4155" y="4093"/>
                    <a:pt x="4124" y="3635"/>
                    <a:pt x="4124" y="2872"/>
                  </a:cubicBezTo>
                  <a:lnTo>
                    <a:pt x="4124" y="1802"/>
                  </a:lnTo>
                  <a:cubicBezTo>
                    <a:pt x="4124" y="1436"/>
                    <a:pt x="4124" y="1191"/>
                    <a:pt x="4094" y="1069"/>
                  </a:cubicBezTo>
                  <a:cubicBezTo>
                    <a:pt x="4033" y="855"/>
                    <a:pt x="3972" y="672"/>
                    <a:pt x="3849" y="519"/>
                  </a:cubicBezTo>
                  <a:cubicBezTo>
                    <a:pt x="3727" y="367"/>
                    <a:pt x="3544" y="244"/>
                    <a:pt x="3269" y="153"/>
                  </a:cubicBezTo>
                  <a:cubicBezTo>
                    <a:pt x="3025" y="61"/>
                    <a:pt x="2689" y="0"/>
                    <a:pt x="2291"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71" name="Google Shape;371;p26"/>
            <p:cNvSpPr/>
            <p:nvPr/>
          </p:nvSpPr>
          <p:spPr>
            <a:xfrm>
              <a:off x="4025350" y="2748275"/>
              <a:ext cx="58075" cy="161925"/>
            </a:xfrm>
            <a:custGeom>
              <a:rect b="b" l="l" r="r" t="t"/>
              <a:pathLst>
                <a:path extrusionOk="0" h="6477" w="2323">
                  <a:moveTo>
                    <a:pt x="1406" y="1"/>
                  </a:moveTo>
                  <a:lnTo>
                    <a:pt x="612" y="459"/>
                  </a:lnTo>
                  <a:lnTo>
                    <a:pt x="612" y="1650"/>
                  </a:lnTo>
                  <a:lnTo>
                    <a:pt x="1" y="1650"/>
                  </a:lnTo>
                  <a:lnTo>
                    <a:pt x="1" y="2261"/>
                  </a:lnTo>
                  <a:lnTo>
                    <a:pt x="612" y="2261"/>
                  </a:lnTo>
                  <a:lnTo>
                    <a:pt x="612" y="5011"/>
                  </a:lnTo>
                  <a:cubicBezTo>
                    <a:pt x="612" y="5499"/>
                    <a:pt x="642" y="5805"/>
                    <a:pt x="703" y="5958"/>
                  </a:cubicBezTo>
                  <a:cubicBezTo>
                    <a:pt x="764" y="6110"/>
                    <a:pt x="887" y="6232"/>
                    <a:pt x="1039" y="6324"/>
                  </a:cubicBezTo>
                  <a:cubicBezTo>
                    <a:pt x="1192" y="6416"/>
                    <a:pt x="1436" y="6477"/>
                    <a:pt x="1711" y="6477"/>
                  </a:cubicBezTo>
                  <a:cubicBezTo>
                    <a:pt x="1895" y="6477"/>
                    <a:pt x="2109" y="6446"/>
                    <a:pt x="2322" y="6385"/>
                  </a:cubicBezTo>
                  <a:lnTo>
                    <a:pt x="2231" y="5683"/>
                  </a:lnTo>
                  <a:cubicBezTo>
                    <a:pt x="2078" y="5713"/>
                    <a:pt x="1956" y="5713"/>
                    <a:pt x="1864" y="5713"/>
                  </a:cubicBezTo>
                  <a:cubicBezTo>
                    <a:pt x="1742" y="5713"/>
                    <a:pt x="1650" y="5683"/>
                    <a:pt x="1589" y="5652"/>
                  </a:cubicBezTo>
                  <a:cubicBezTo>
                    <a:pt x="1528" y="5621"/>
                    <a:pt x="1467" y="5560"/>
                    <a:pt x="1436" y="5499"/>
                  </a:cubicBezTo>
                  <a:cubicBezTo>
                    <a:pt x="1406" y="5438"/>
                    <a:pt x="1406" y="5285"/>
                    <a:pt x="1406" y="5041"/>
                  </a:cubicBezTo>
                  <a:lnTo>
                    <a:pt x="1406" y="2261"/>
                  </a:lnTo>
                  <a:lnTo>
                    <a:pt x="2231" y="2261"/>
                  </a:lnTo>
                  <a:lnTo>
                    <a:pt x="2231" y="1650"/>
                  </a:lnTo>
                  <a:lnTo>
                    <a:pt x="1406" y="1650"/>
                  </a:lnTo>
                  <a:lnTo>
                    <a:pt x="1406"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72" name="Google Shape;372;p26"/>
            <p:cNvSpPr/>
            <p:nvPr/>
          </p:nvSpPr>
          <p:spPr>
            <a:xfrm>
              <a:off x="4094100" y="2786475"/>
              <a:ext cx="109225" cy="124500"/>
            </a:xfrm>
            <a:custGeom>
              <a:rect b="b" l="l" r="r" t="t"/>
              <a:pathLst>
                <a:path extrusionOk="0" h="4980" w="4369">
                  <a:moveTo>
                    <a:pt x="3299" y="2474"/>
                  </a:moveTo>
                  <a:lnTo>
                    <a:pt x="3299" y="2780"/>
                  </a:lnTo>
                  <a:cubicBezTo>
                    <a:pt x="3299" y="3146"/>
                    <a:pt x="3238" y="3421"/>
                    <a:pt x="3147" y="3605"/>
                  </a:cubicBezTo>
                  <a:cubicBezTo>
                    <a:pt x="3055" y="3819"/>
                    <a:pt x="2872" y="4002"/>
                    <a:pt x="2627" y="4155"/>
                  </a:cubicBezTo>
                  <a:cubicBezTo>
                    <a:pt x="2383" y="4277"/>
                    <a:pt x="2108" y="4338"/>
                    <a:pt x="1802" y="4338"/>
                  </a:cubicBezTo>
                  <a:cubicBezTo>
                    <a:pt x="1497" y="4338"/>
                    <a:pt x="1253" y="4277"/>
                    <a:pt x="1069" y="4124"/>
                  </a:cubicBezTo>
                  <a:cubicBezTo>
                    <a:pt x="916" y="4002"/>
                    <a:pt x="855" y="3819"/>
                    <a:pt x="855" y="3605"/>
                  </a:cubicBezTo>
                  <a:cubicBezTo>
                    <a:pt x="855" y="3452"/>
                    <a:pt x="886" y="3330"/>
                    <a:pt x="947" y="3208"/>
                  </a:cubicBezTo>
                  <a:cubicBezTo>
                    <a:pt x="1039" y="3116"/>
                    <a:pt x="1130" y="3024"/>
                    <a:pt x="1283" y="2963"/>
                  </a:cubicBezTo>
                  <a:cubicBezTo>
                    <a:pt x="1405" y="2902"/>
                    <a:pt x="1650" y="2841"/>
                    <a:pt x="1986" y="2780"/>
                  </a:cubicBezTo>
                  <a:cubicBezTo>
                    <a:pt x="2566" y="2719"/>
                    <a:pt x="2994" y="2597"/>
                    <a:pt x="3299" y="2474"/>
                  </a:cubicBezTo>
                  <a:close/>
                  <a:moveTo>
                    <a:pt x="2261" y="0"/>
                  </a:moveTo>
                  <a:cubicBezTo>
                    <a:pt x="1863" y="0"/>
                    <a:pt x="1497" y="61"/>
                    <a:pt x="1191" y="183"/>
                  </a:cubicBezTo>
                  <a:cubicBezTo>
                    <a:pt x="886" y="275"/>
                    <a:pt x="642" y="458"/>
                    <a:pt x="458" y="642"/>
                  </a:cubicBezTo>
                  <a:cubicBezTo>
                    <a:pt x="306" y="855"/>
                    <a:pt x="183" y="1130"/>
                    <a:pt x="122" y="1466"/>
                  </a:cubicBezTo>
                  <a:lnTo>
                    <a:pt x="916" y="1589"/>
                  </a:lnTo>
                  <a:cubicBezTo>
                    <a:pt x="978" y="1252"/>
                    <a:pt x="1130" y="1008"/>
                    <a:pt x="1314" y="886"/>
                  </a:cubicBezTo>
                  <a:cubicBezTo>
                    <a:pt x="1497" y="733"/>
                    <a:pt x="1772" y="672"/>
                    <a:pt x="2138" y="672"/>
                  </a:cubicBezTo>
                  <a:cubicBezTo>
                    <a:pt x="2566" y="672"/>
                    <a:pt x="2872" y="764"/>
                    <a:pt x="3055" y="947"/>
                  </a:cubicBezTo>
                  <a:cubicBezTo>
                    <a:pt x="3208" y="1100"/>
                    <a:pt x="3299" y="1314"/>
                    <a:pt x="3299" y="1650"/>
                  </a:cubicBezTo>
                  <a:cubicBezTo>
                    <a:pt x="3299" y="1680"/>
                    <a:pt x="3299" y="1741"/>
                    <a:pt x="3299" y="1863"/>
                  </a:cubicBezTo>
                  <a:cubicBezTo>
                    <a:pt x="2994" y="1955"/>
                    <a:pt x="2505" y="2047"/>
                    <a:pt x="1863" y="2138"/>
                  </a:cubicBezTo>
                  <a:cubicBezTo>
                    <a:pt x="1527" y="2169"/>
                    <a:pt x="1314" y="2199"/>
                    <a:pt x="1130" y="2261"/>
                  </a:cubicBezTo>
                  <a:cubicBezTo>
                    <a:pt x="916" y="2322"/>
                    <a:pt x="733" y="2413"/>
                    <a:pt x="550" y="2505"/>
                  </a:cubicBezTo>
                  <a:cubicBezTo>
                    <a:pt x="397" y="2627"/>
                    <a:pt x="244" y="2780"/>
                    <a:pt x="153" y="2994"/>
                  </a:cubicBezTo>
                  <a:cubicBezTo>
                    <a:pt x="31" y="3177"/>
                    <a:pt x="0" y="3391"/>
                    <a:pt x="0" y="3605"/>
                  </a:cubicBezTo>
                  <a:cubicBezTo>
                    <a:pt x="0" y="4002"/>
                    <a:pt x="122" y="4338"/>
                    <a:pt x="397" y="4613"/>
                  </a:cubicBezTo>
                  <a:cubicBezTo>
                    <a:pt x="672" y="4857"/>
                    <a:pt x="1069" y="4979"/>
                    <a:pt x="1619" y="4979"/>
                  </a:cubicBezTo>
                  <a:cubicBezTo>
                    <a:pt x="1925" y="4979"/>
                    <a:pt x="2230" y="4918"/>
                    <a:pt x="2505" y="4827"/>
                  </a:cubicBezTo>
                  <a:cubicBezTo>
                    <a:pt x="2780" y="4704"/>
                    <a:pt x="3055" y="4552"/>
                    <a:pt x="3360" y="4277"/>
                  </a:cubicBezTo>
                  <a:cubicBezTo>
                    <a:pt x="3391" y="4521"/>
                    <a:pt x="3421" y="4704"/>
                    <a:pt x="3513" y="4857"/>
                  </a:cubicBezTo>
                  <a:lnTo>
                    <a:pt x="4368" y="4857"/>
                  </a:lnTo>
                  <a:cubicBezTo>
                    <a:pt x="4246" y="4704"/>
                    <a:pt x="4185" y="4491"/>
                    <a:pt x="4155" y="4307"/>
                  </a:cubicBezTo>
                  <a:cubicBezTo>
                    <a:pt x="4124" y="4093"/>
                    <a:pt x="4094" y="3635"/>
                    <a:pt x="4094" y="2872"/>
                  </a:cubicBezTo>
                  <a:lnTo>
                    <a:pt x="4094" y="1802"/>
                  </a:lnTo>
                  <a:cubicBezTo>
                    <a:pt x="4094" y="1436"/>
                    <a:pt x="4094" y="1191"/>
                    <a:pt x="4063" y="1069"/>
                  </a:cubicBezTo>
                  <a:cubicBezTo>
                    <a:pt x="4032" y="855"/>
                    <a:pt x="3941" y="672"/>
                    <a:pt x="3819" y="519"/>
                  </a:cubicBezTo>
                  <a:cubicBezTo>
                    <a:pt x="3696" y="367"/>
                    <a:pt x="3513" y="244"/>
                    <a:pt x="3269" y="153"/>
                  </a:cubicBezTo>
                  <a:cubicBezTo>
                    <a:pt x="2994" y="61"/>
                    <a:pt x="2658" y="0"/>
                    <a:pt x="2261"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73" name="Google Shape;373;p26"/>
            <p:cNvSpPr/>
            <p:nvPr/>
          </p:nvSpPr>
          <p:spPr>
            <a:xfrm>
              <a:off x="5758975" y="2832275"/>
              <a:ext cx="128325" cy="25"/>
            </a:xfrm>
            <a:custGeom>
              <a:rect b="b" l="l" r="r" t="t"/>
              <a:pathLst>
                <a:path extrusionOk="0" fill="none" h="1" w="5133">
                  <a:moveTo>
                    <a:pt x="1" y="1"/>
                  </a:moveTo>
                  <a:lnTo>
                    <a:pt x="5133" y="1"/>
                  </a:lnTo>
                </a:path>
              </a:pathLst>
            </a:custGeom>
            <a:noFill/>
            <a:ln cap="flat" cmpd="sng" w="19100">
              <a:solidFill>
                <a:srgbClr val="000000"/>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74" name="Google Shape;374;p26"/>
            <p:cNvSpPr/>
            <p:nvPr/>
          </p:nvSpPr>
          <p:spPr>
            <a:xfrm>
              <a:off x="5868200" y="2794100"/>
              <a:ext cx="76375" cy="76400"/>
            </a:xfrm>
            <a:custGeom>
              <a:rect b="b" l="l" r="r" t="t"/>
              <a:pathLst>
                <a:path extrusionOk="0" h="3056" w="3055">
                  <a:moveTo>
                    <a:pt x="0" y="0"/>
                  </a:moveTo>
                  <a:lnTo>
                    <a:pt x="764" y="1528"/>
                  </a:lnTo>
                  <a:lnTo>
                    <a:pt x="0" y="3055"/>
                  </a:lnTo>
                  <a:lnTo>
                    <a:pt x="3055" y="1528"/>
                  </a:lnTo>
                  <a:lnTo>
                    <a:pt x="0" y="0"/>
                  </a:lnTo>
                  <a:close/>
                </a:path>
              </a:pathLst>
            </a:custGeom>
            <a:solidFill>
              <a:srgbClr val="000000"/>
            </a:solidFill>
            <a:ln cap="flat" cmpd="sng" w="19100">
              <a:solidFill>
                <a:srgbClr val="000000"/>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75" name="Google Shape;375;p26"/>
            <p:cNvSpPr/>
            <p:nvPr/>
          </p:nvSpPr>
          <p:spPr>
            <a:xfrm>
              <a:off x="4427075" y="2645950"/>
              <a:ext cx="1336500" cy="381875"/>
            </a:xfrm>
            <a:custGeom>
              <a:rect b="b" l="l" r="r" t="t"/>
              <a:pathLst>
                <a:path extrusionOk="0" h="15275" w="53460">
                  <a:moveTo>
                    <a:pt x="2291" y="0"/>
                  </a:moveTo>
                  <a:cubicBezTo>
                    <a:pt x="2139" y="0"/>
                    <a:pt x="1986" y="0"/>
                    <a:pt x="1864" y="31"/>
                  </a:cubicBezTo>
                  <a:cubicBezTo>
                    <a:pt x="1711" y="61"/>
                    <a:pt x="1558" y="122"/>
                    <a:pt x="1405" y="153"/>
                  </a:cubicBezTo>
                  <a:cubicBezTo>
                    <a:pt x="1283" y="214"/>
                    <a:pt x="1161" y="306"/>
                    <a:pt x="1008" y="367"/>
                  </a:cubicBezTo>
                  <a:cubicBezTo>
                    <a:pt x="886" y="458"/>
                    <a:pt x="794" y="550"/>
                    <a:pt x="672" y="672"/>
                  </a:cubicBezTo>
                  <a:cubicBezTo>
                    <a:pt x="581" y="764"/>
                    <a:pt x="489" y="886"/>
                    <a:pt x="397" y="1008"/>
                  </a:cubicBezTo>
                  <a:cubicBezTo>
                    <a:pt x="306" y="1130"/>
                    <a:pt x="245" y="1253"/>
                    <a:pt x="183" y="1405"/>
                  </a:cubicBezTo>
                  <a:cubicBezTo>
                    <a:pt x="122" y="1558"/>
                    <a:pt x="92" y="1680"/>
                    <a:pt x="61" y="1833"/>
                  </a:cubicBezTo>
                  <a:cubicBezTo>
                    <a:pt x="31" y="1986"/>
                    <a:pt x="0" y="2139"/>
                    <a:pt x="0" y="2291"/>
                  </a:cubicBezTo>
                  <a:lnTo>
                    <a:pt x="0" y="12983"/>
                  </a:lnTo>
                  <a:cubicBezTo>
                    <a:pt x="0" y="13136"/>
                    <a:pt x="31" y="13289"/>
                    <a:pt x="61" y="13411"/>
                  </a:cubicBezTo>
                  <a:cubicBezTo>
                    <a:pt x="92" y="13564"/>
                    <a:pt x="122" y="13716"/>
                    <a:pt x="183" y="13839"/>
                  </a:cubicBezTo>
                  <a:cubicBezTo>
                    <a:pt x="245" y="13991"/>
                    <a:pt x="306" y="14113"/>
                    <a:pt x="397" y="14236"/>
                  </a:cubicBezTo>
                  <a:cubicBezTo>
                    <a:pt x="489" y="14388"/>
                    <a:pt x="581" y="14480"/>
                    <a:pt x="672" y="14602"/>
                  </a:cubicBezTo>
                  <a:cubicBezTo>
                    <a:pt x="794" y="14694"/>
                    <a:pt x="886" y="14786"/>
                    <a:pt x="1008" y="14877"/>
                  </a:cubicBezTo>
                  <a:cubicBezTo>
                    <a:pt x="1161" y="14969"/>
                    <a:pt x="1283" y="15030"/>
                    <a:pt x="1405" y="15091"/>
                  </a:cubicBezTo>
                  <a:cubicBezTo>
                    <a:pt x="1558" y="15152"/>
                    <a:pt x="1711" y="15183"/>
                    <a:pt x="1864" y="15213"/>
                  </a:cubicBezTo>
                  <a:cubicBezTo>
                    <a:pt x="1986" y="15244"/>
                    <a:pt x="2139" y="15274"/>
                    <a:pt x="2291" y="15274"/>
                  </a:cubicBezTo>
                  <a:lnTo>
                    <a:pt x="51169" y="15274"/>
                  </a:lnTo>
                  <a:cubicBezTo>
                    <a:pt x="51321" y="15274"/>
                    <a:pt x="51474" y="15244"/>
                    <a:pt x="51627" y="15213"/>
                  </a:cubicBezTo>
                  <a:cubicBezTo>
                    <a:pt x="51780" y="15183"/>
                    <a:pt x="51902" y="15152"/>
                    <a:pt x="52055" y="15091"/>
                  </a:cubicBezTo>
                  <a:cubicBezTo>
                    <a:pt x="52177" y="15030"/>
                    <a:pt x="52330" y="14969"/>
                    <a:pt x="52452" y="14877"/>
                  </a:cubicBezTo>
                  <a:cubicBezTo>
                    <a:pt x="52574" y="14786"/>
                    <a:pt x="52696" y="14694"/>
                    <a:pt x="52788" y="14602"/>
                  </a:cubicBezTo>
                  <a:cubicBezTo>
                    <a:pt x="52910" y="14480"/>
                    <a:pt x="53002" y="14388"/>
                    <a:pt x="53063" y="14236"/>
                  </a:cubicBezTo>
                  <a:cubicBezTo>
                    <a:pt x="53154" y="14113"/>
                    <a:pt x="53246" y="13991"/>
                    <a:pt x="53277" y="13839"/>
                  </a:cubicBezTo>
                  <a:cubicBezTo>
                    <a:pt x="53338" y="13716"/>
                    <a:pt x="53399" y="13564"/>
                    <a:pt x="53429" y="13411"/>
                  </a:cubicBezTo>
                  <a:cubicBezTo>
                    <a:pt x="53460" y="13289"/>
                    <a:pt x="53460" y="13136"/>
                    <a:pt x="53460" y="12983"/>
                  </a:cubicBezTo>
                  <a:lnTo>
                    <a:pt x="53460" y="2291"/>
                  </a:lnTo>
                  <a:cubicBezTo>
                    <a:pt x="53460" y="2139"/>
                    <a:pt x="53460" y="1986"/>
                    <a:pt x="53429" y="1833"/>
                  </a:cubicBezTo>
                  <a:cubicBezTo>
                    <a:pt x="53399" y="1680"/>
                    <a:pt x="53338" y="1558"/>
                    <a:pt x="53277" y="1405"/>
                  </a:cubicBezTo>
                  <a:cubicBezTo>
                    <a:pt x="53246" y="1253"/>
                    <a:pt x="53154" y="1130"/>
                    <a:pt x="53063" y="1008"/>
                  </a:cubicBezTo>
                  <a:cubicBezTo>
                    <a:pt x="53002" y="886"/>
                    <a:pt x="52910" y="764"/>
                    <a:pt x="52788" y="672"/>
                  </a:cubicBezTo>
                  <a:cubicBezTo>
                    <a:pt x="52696" y="550"/>
                    <a:pt x="52574" y="458"/>
                    <a:pt x="52452" y="367"/>
                  </a:cubicBezTo>
                  <a:cubicBezTo>
                    <a:pt x="52330" y="306"/>
                    <a:pt x="52177" y="214"/>
                    <a:pt x="52055" y="153"/>
                  </a:cubicBezTo>
                  <a:cubicBezTo>
                    <a:pt x="51902" y="122"/>
                    <a:pt x="51780" y="61"/>
                    <a:pt x="51627" y="31"/>
                  </a:cubicBezTo>
                  <a:cubicBezTo>
                    <a:pt x="51474" y="0"/>
                    <a:pt x="51321" y="0"/>
                    <a:pt x="51169" y="0"/>
                  </a:cubicBezTo>
                  <a:close/>
                </a:path>
              </a:pathLst>
            </a:custGeom>
            <a:solidFill>
              <a:srgbClr val="F5F5F5"/>
            </a:solidFill>
            <a:ln cap="flat" cmpd="sng" w="9175">
              <a:solidFill>
                <a:srgbClr val="666666"/>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76" name="Google Shape;376;p26"/>
            <p:cNvSpPr/>
            <p:nvPr/>
          </p:nvSpPr>
          <p:spPr>
            <a:xfrm>
              <a:off x="4473650" y="2734525"/>
              <a:ext cx="153525" cy="164225"/>
            </a:xfrm>
            <a:custGeom>
              <a:rect b="b" l="l" r="r" t="t"/>
              <a:pathLst>
                <a:path extrusionOk="0" h="6569" w="6141">
                  <a:moveTo>
                    <a:pt x="2964" y="703"/>
                  </a:moveTo>
                  <a:cubicBezTo>
                    <a:pt x="3086" y="1039"/>
                    <a:pt x="3239" y="1498"/>
                    <a:pt x="3453" y="2047"/>
                  </a:cubicBezTo>
                  <a:lnTo>
                    <a:pt x="4125" y="3880"/>
                  </a:lnTo>
                  <a:lnTo>
                    <a:pt x="1895" y="3880"/>
                  </a:lnTo>
                  <a:lnTo>
                    <a:pt x="2628" y="1956"/>
                  </a:lnTo>
                  <a:cubicBezTo>
                    <a:pt x="2780" y="1528"/>
                    <a:pt x="2903" y="1131"/>
                    <a:pt x="2964" y="703"/>
                  </a:cubicBezTo>
                  <a:close/>
                  <a:moveTo>
                    <a:pt x="2536" y="1"/>
                  </a:moveTo>
                  <a:lnTo>
                    <a:pt x="1" y="6569"/>
                  </a:lnTo>
                  <a:lnTo>
                    <a:pt x="917" y="6569"/>
                  </a:lnTo>
                  <a:lnTo>
                    <a:pt x="1650" y="4583"/>
                  </a:lnTo>
                  <a:lnTo>
                    <a:pt x="4400" y="4583"/>
                  </a:lnTo>
                  <a:lnTo>
                    <a:pt x="5163" y="6569"/>
                  </a:lnTo>
                  <a:lnTo>
                    <a:pt x="6141" y="6569"/>
                  </a:lnTo>
                  <a:lnTo>
                    <a:pt x="3453"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77" name="Google Shape;377;p26"/>
            <p:cNvSpPr/>
            <p:nvPr/>
          </p:nvSpPr>
          <p:spPr>
            <a:xfrm>
              <a:off x="4642425" y="2777300"/>
              <a:ext cx="103125" cy="167275"/>
            </a:xfrm>
            <a:custGeom>
              <a:rect b="b" l="l" r="r" t="t"/>
              <a:pathLst>
                <a:path extrusionOk="0" h="6691" w="4125">
                  <a:moveTo>
                    <a:pt x="2017" y="611"/>
                  </a:moveTo>
                  <a:cubicBezTo>
                    <a:pt x="2353" y="611"/>
                    <a:pt x="2659" y="764"/>
                    <a:pt x="2903" y="1070"/>
                  </a:cubicBezTo>
                  <a:cubicBezTo>
                    <a:pt x="3178" y="1375"/>
                    <a:pt x="3300" y="1833"/>
                    <a:pt x="3300" y="2444"/>
                  </a:cubicBezTo>
                  <a:cubicBezTo>
                    <a:pt x="3300" y="3086"/>
                    <a:pt x="3147" y="3544"/>
                    <a:pt x="2903" y="3850"/>
                  </a:cubicBezTo>
                  <a:cubicBezTo>
                    <a:pt x="2659" y="4155"/>
                    <a:pt x="2353" y="4308"/>
                    <a:pt x="1986" y="4308"/>
                  </a:cubicBezTo>
                  <a:cubicBezTo>
                    <a:pt x="1620" y="4308"/>
                    <a:pt x="1345" y="4155"/>
                    <a:pt x="1101" y="3850"/>
                  </a:cubicBezTo>
                  <a:cubicBezTo>
                    <a:pt x="826" y="3575"/>
                    <a:pt x="734" y="3116"/>
                    <a:pt x="734" y="2505"/>
                  </a:cubicBezTo>
                  <a:cubicBezTo>
                    <a:pt x="734" y="1894"/>
                    <a:pt x="856" y="1436"/>
                    <a:pt x="1101" y="1100"/>
                  </a:cubicBezTo>
                  <a:cubicBezTo>
                    <a:pt x="1375" y="795"/>
                    <a:pt x="1681" y="611"/>
                    <a:pt x="2017" y="611"/>
                  </a:cubicBezTo>
                  <a:close/>
                  <a:moveTo>
                    <a:pt x="2109" y="0"/>
                  </a:moveTo>
                  <a:cubicBezTo>
                    <a:pt x="1773" y="0"/>
                    <a:pt x="1528" y="62"/>
                    <a:pt x="1314" y="184"/>
                  </a:cubicBezTo>
                  <a:cubicBezTo>
                    <a:pt x="1101" y="306"/>
                    <a:pt x="887" y="489"/>
                    <a:pt x="734" y="734"/>
                  </a:cubicBezTo>
                  <a:lnTo>
                    <a:pt x="734" y="123"/>
                  </a:lnTo>
                  <a:lnTo>
                    <a:pt x="1" y="123"/>
                  </a:lnTo>
                  <a:lnTo>
                    <a:pt x="1" y="6691"/>
                  </a:lnTo>
                  <a:lnTo>
                    <a:pt x="795" y="6691"/>
                  </a:lnTo>
                  <a:lnTo>
                    <a:pt x="795" y="4369"/>
                  </a:lnTo>
                  <a:cubicBezTo>
                    <a:pt x="917" y="4552"/>
                    <a:pt x="1101" y="4674"/>
                    <a:pt x="1314" y="4797"/>
                  </a:cubicBezTo>
                  <a:cubicBezTo>
                    <a:pt x="1528" y="4919"/>
                    <a:pt x="1773" y="4980"/>
                    <a:pt x="2048" y="4980"/>
                  </a:cubicBezTo>
                  <a:cubicBezTo>
                    <a:pt x="2414" y="4980"/>
                    <a:pt x="2750" y="4858"/>
                    <a:pt x="3086" y="4644"/>
                  </a:cubicBezTo>
                  <a:cubicBezTo>
                    <a:pt x="3422" y="4460"/>
                    <a:pt x="3667" y="4155"/>
                    <a:pt x="3850" y="3758"/>
                  </a:cubicBezTo>
                  <a:cubicBezTo>
                    <a:pt x="4033" y="3361"/>
                    <a:pt x="4125" y="2933"/>
                    <a:pt x="4125" y="2444"/>
                  </a:cubicBezTo>
                  <a:cubicBezTo>
                    <a:pt x="4125" y="1986"/>
                    <a:pt x="4033" y="1589"/>
                    <a:pt x="3880" y="1192"/>
                  </a:cubicBezTo>
                  <a:cubicBezTo>
                    <a:pt x="3728" y="825"/>
                    <a:pt x="3483" y="520"/>
                    <a:pt x="3178" y="306"/>
                  </a:cubicBezTo>
                  <a:cubicBezTo>
                    <a:pt x="2872" y="92"/>
                    <a:pt x="2506" y="0"/>
                    <a:pt x="2109"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78" name="Google Shape;378;p26"/>
            <p:cNvSpPr/>
            <p:nvPr/>
          </p:nvSpPr>
          <p:spPr>
            <a:xfrm>
              <a:off x="4769200" y="2777300"/>
              <a:ext cx="103900" cy="167275"/>
            </a:xfrm>
            <a:custGeom>
              <a:rect b="b" l="l" r="r" t="t"/>
              <a:pathLst>
                <a:path extrusionOk="0" h="6691" w="4156">
                  <a:moveTo>
                    <a:pt x="2048" y="611"/>
                  </a:moveTo>
                  <a:cubicBezTo>
                    <a:pt x="2384" y="611"/>
                    <a:pt x="2689" y="764"/>
                    <a:pt x="2933" y="1070"/>
                  </a:cubicBezTo>
                  <a:cubicBezTo>
                    <a:pt x="3178" y="1375"/>
                    <a:pt x="3300" y="1833"/>
                    <a:pt x="3300" y="2444"/>
                  </a:cubicBezTo>
                  <a:cubicBezTo>
                    <a:pt x="3300" y="3086"/>
                    <a:pt x="3178" y="3544"/>
                    <a:pt x="2933" y="3850"/>
                  </a:cubicBezTo>
                  <a:cubicBezTo>
                    <a:pt x="2689" y="4155"/>
                    <a:pt x="2384" y="4308"/>
                    <a:pt x="2017" y="4308"/>
                  </a:cubicBezTo>
                  <a:cubicBezTo>
                    <a:pt x="1650" y="4308"/>
                    <a:pt x="1345" y="4155"/>
                    <a:pt x="1101" y="3850"/>
                  </a:cubicBezTo>
                  <a:cubicBezTo>
                    <a:pt x="856" y="3575"/>
                    <a:pt x="734" y="3116"/>
                    <a:pt x="734" y="2505"/>
                  </a:cubicBezTo>
                  <a:cubicBezTo>
                    <a:pt x="734" y="1894"/>
                    <a:pt x="887" y="1436"/>
                    <a:pt x="1131" y="1100"/>
                  </a:cubicBezTo>
                  <a:cubicBezTo>
                    <a:pt x="1406" y="795"/>
                    <a:pt x="1712" y="611"/>
                    <a:pt x="2048" y="611"/>
                  </a:cubicBezTo>
                  <a:close/>
                  <a:moveTo>
                    <a:pt x="2109" y="0"/>
                  </a:moveTo>
                  <a:cubicBezTo>
                    <a:pt x="1803" y="0"/>
                    <a:pt x="1559" y="62"/>
                    <a:pt x="1345" y="184"/>
                  </a:cubicBezTo>
                  <a:cubicBezTo>
                    <a:pt x="1101" y="306"/>
                    <a:pt x="917" y="489"/>
                    <a:pt x="734" y="734"/>
                  </a:cubicBezTo>
                  <a:lnTo>
                    <a:pt x="734" y="123"/>
                  </a:lnTo>
                  <a:lnTo>
                    <a:pt x="1" y="123"/>
                  </a:lnTo>
                  <a:lnTo>
                    <a:pt x="1" y="6691"/>
                  </a:lnTo>
                  <a:lnTo>
                    <a:pt x="826" y="6691"/>
                  </a:lnTo>
                  <a:lnTo>
                    <a:pt x="826" y="4369"/>
                  </a:lnTo>
                  <a:cubicBezTo>
                    <a:pt x="948" y="4552"/>
                    <a:pt x="1131" y="4674"/>
                    <a:pt x="1345" y="4797"/>
                  </a:cubicBezTo>
                  <a:cubicBezTo>
                    <a:pt x="1559" y="4919"/>
                    <a:pt x="1803" y="4980"/>
                    <a:pt x="2078" y="4980"/>
                  </a:cubicBezTo>
                  <a:cubicBezTo>
                    <a:pt x="2445" y="4980"/>
                    <a:pt x="2781" y="4858"/>
                    <a:pt x="3117" y="4644"/>
                  </a:cubicBezTo>
                  <a:cubicBezTo>
                    <a:pt x="3453" y="4460"/>
                    <a:pt x="3697" y="4155"/>
                    <a:pt x="3880" y="3758"/>
                  </a:cubicBezTo>
                  <a:cubicBezTo>
                    <a:pt x="4064" y="3361"/>
                    <a:pt x="4155" y="2933"/>
                    <a:pt x="4155" y="2444"/>
                  </a:cubicBezTo>
                  <a:cubicBezTo>
                    <a:pt x="4155" y="1986"/>
                    <a:pt x="4064" y="1589"/>
                    <a:pt x="3911" y="1192"/>
                  </a:cubicBezTo>
                  <a:cubicBezTo>
                    <a:pt x="3758" y="825"/>
                    <a:pt x="3514" y="520"/>
                    <a:pt x="3208" y="306"/>
                  </a:cubicBezTo>
                  <a:cubicBezTo>
                    <a:pt x="2872" y="92"/>
                    <a:pt x="2536" y="0"/>
                    <a:pt x="2109"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79" name="Google Shape;379;p26"/>
            <p:cNvSpPr/>
            <p:nvPr/>
          </p:nvSpPr>
          <p:spPr>
            <a:xfrm>
              <a:off x="4896750" y="2734525"/>
              <a:ext cx="19875" cy="164225"/>
            </a:xfrm>
            <a:custGeom>
              <a:rect b="b" l="l" r="r" t="t"/>
              <a:pathLst>
                <a:path extrusionOk="0" h="6569" w="795">
                  <a:moveTo>
                    <a:pt x="0" y="1"/>
                  </a:moveTo>
                  <a:lnTo>
                    <a:pt x="0" y="6569"/>
                  </a:lnTo>
                  <a:lnTo>
                    <a:pt x="795" y="6569"/>
                  </a:lnTo>
                  <a:lnTo>
                    <a:pt x="795"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80" name="Google Shape;380;p26"/>
            <p:cNvSpPr/>
            <p:nvPr/>
          </p:nvSpPr>
          <p:spPr>
            <a:xfrm>
              <a:off x="4947925" y="2734525"/>
              <a:ext cx="19875" cy="164225"/>
            </a:xfrm>
            <a:custGeom>
              <a:rect b="b" l="l" r="r" t="t"/>
              <a:pathLst>
                <a:path extrusionOk="0" h="6569" w="795">
                  <a:moveTo>
                    <a:pt x="0" y="1"/>
                  </a:moveTo>
                  <a:lnTo>
                    <a:pt x="0" y="948"/>
                  </a:lnTo>
                  <a:lnTo>
                    <a:pt x="794" y="948"/>
                  </a:lnTo>
                  <a:lnTo>
                    <a:pt x="794" y="1"/>
                  </a:lnTo>
                  <a:close/>
                  <a:moveTo>
                    <a:pt x="0" y="1834"/>
                  </a:moveTo>
                  <a:lnTo>
                    <a:pt x="0" y="6569"/>
                  </a:lnTo>
                  <a:lnTo>
                    <a:pt x="794" y="6569"/>
                  </a:lnTo>
                  <a:lnTo>
                    <a:pt x="794" y="1834"/>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81" name="Google Shape;381;p26"/>
            <p:cNvSpPr/>
            <p:nvPr/>
          </p:nvSpPr>
          <p:spPr>
            <a:xfrm>
              <a:off x="4992200" y="2777300"/>
              <a:ext cx="103900" cy="124500"/>
            </a:xfrm>
            <a:custGeom>
              <a:rect b="b" l="l" r="r" t="t"/>
              <a:pathLst>
                <a:path extrusionOk="0" h="4980" w="4156">
                  <a:moveTo>
                    <a:pt x="2170" y="0"/>
                  </a:moveTo>
                  <a:cubicBezTo>
                    <a:pt x="1773" y="0"/>
                    <a:pt x="1406" y="92"/>
                    <a:pt x="1040" y="306"/>
                  </a:cubicBezTo>
                  <a:cubicBezTo>
                    <a:pt x="704" y="489"/>
                    <a:pt x="429" y="764"/>
                    <a:pt x="276" y="1161"/>
                  </a:cubicBezTo>
                  <a:cubicBezTo>
                    <a:pt x="93" y="1528"/>
                    <a:pt x="1" y="1986"/>
                    <a:pt x="1" y="2505"/>
                  </a:cubicBezTo>
                  <a:cubicBezTo>
                    <a:pt x="1" y="3300"/>
                    <a:pt x="215" y="3911"/>
                    <a:pt x="612" y="4338"/>
                  </a:cubicBezTo>
                  <a:cubicBezTo>
                    <a:pt x="1009" y="4766"/>
                    <a:pt x="1528" y="4980"/>
                    <a:pt x="2170" y="4980"/>
                  </a:cubicBezTo>
                  <a:cubicBezTo>
                    <a:pt x="2689" y="4980"/>
                    <a:pt x="3147" y="4827"/>
                    <a:pt x="3483" y="4522"/>
                  </a:cubicBezTo>
                  <a:cubicBezTo>
                    <a:pt x="3850" y="4186"/>
                    <a:pt x="4064" y="3758"/>
                    <a:pt x="4156" y="3208"/>
                  </a:cubicBezTo>
                  <a:lnTo>
                    <a:pt x="3361" y="3116"/>
                  </a:lnTo>
                  <a:cubicBezTo>
                    <a:pt x="3300" y="3513"/>
                    <a:pt x="3178" y="3819"/>
                    <a:pt x="2964" y="4002"/>
                  </a:cubicBezTo>
                  <a:cubicBezTo>
                    <a:pt x="2750" y="4216"/>
                    <a:pt x="2475" y="4308"/>
                    <a:pt x="2170" y="4308"/>
                  </a:cubicBezTo>
                  <a:cubicBezTo>
                    <a:pt x="1773" y="4308"/>
                    <a:pt x="1437" y="4155"/>
                    <a:pt x="1223" y="3880"/>
                  </a:cubicBezTo>
                  <a:cubicBezTo>
                    <a:pt x="979" y="3575"/>
                    <a:pt x="856" y="3116"/>
                    <a:pt x="856" y="2475"/>
                  </a:cubicBezTo>
                  <a:cubicBezTo>
                    <a:pt x="856" y="1833"/>
                    <a:pt x="979" y="1375"/>
                    <a:pt x="1223" y="1100"/>
                  </a:cubicBezTo>
                  <a:cubicBezTo>
                    <a:pt x="1467" y="795"/>
                    <a:pt x="1803" y="642"/>
                    <a:pt x="2200" y="642"/>
                  </a:cubicBezTo>
                  <a:cubicBezTo>
                    <a:pt x="2475" y="642"/>
                    <a:pt x="2720" y="734"/>
                    <a:pt x="2903" y="917"/>
                  </a:cubicBezTo>
                  <a:cubicBezTo>
                    <a:pt x="3086" y="1070"/>
                    <a:pt x="3209" y="1314"/>
                    <a:pt x="3300" y="1619"/>
                  </a:cubicBezTo>
                  <a:lnTo>
                    <a:pt x="4094" y="1497"/>
                  </a:lnTo>
                  <a:cubicBezTo>
                    <a:pt x="3972" y="1009"/>
                    <a:pt x="3758" y="642"/>
                    <a:pt x="3453" y="398"/>
                  </a:cubicBezTo>
                  <a:cubicBezTo>
                    <a:pt x="3117" y="123"/>
                    <a:pt x="2689" y="0"/>
                    <a:pt x="2170"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82" name="Google Shape;382;p26"/>
            <p:cNvSpPr/>
            <p:nvPr/>
          </p:nvSpPr>
          <p:spPr>
            <a:xfrm>
              <a:off x="5106775" y="2777300"/>
              <a:ext cx="109225" cy="124500"/>
            </a:xfrm>
            <a:custGeom>
              <a:rect b="b" l="l" r="r" t="t"/>
              <a:pathLst>
                <a:path extrusionOk="0" h="4980" w="4369">
                  <a:moveTo>
                    <a:pt x="3299" y="2475"/>
                  </a:moveTo>
                  <a:lnTo>
                    <a:pt x="3299" y="2780"/>
                  </a:lnTo>
                  <a:cubicBezTo>
                    <a:pt x="3299" y="3116"/>
                    <a:pt x="3238" y="3391"/>
                    <a:pt x="3177" y="3575"/>
                  </a:cubicBezTo>
                  <a:cubicBezTo>
                    <a:pt x="3055" y="3819"/>
                    <a:pt x="2872" y="4002"/>
                    <a:pt x="2627" y="4124"/>
                  </a:cubicBezTo>
                  <a:cubicBezTo>
                    <a:pt x="2383" y="4277"/>
                    <a:pt x="2108" y="4338"/>
                    <a:pt x="1803" y="4338"/>
                  </a:cubicBezTo>
                  <a:cubicBezTo>
                    <a:pt x="1497" y="4338"/>
                    <a:pt x="1253" y="4247"/>
                    <a:pt x="1100" y="4124"/>
                  </a:cubicBezTo>
                  <a:cubicBezTo>
                    <a:pt x="917" y="3972"/>
                    <a:pt x="856" y="3788"/>
                    <a:pt x="856" y="3575"/>
                  </a:cubicBezTo>
                  <a:cubicBezTo>
                    <a:pt x="856" y="3452"/>
                    <a:pt x="886" y="3300"/>
                    <a:pt x="947" y="3208"/>
                  </a:cubicBezTo>
                  <a:cubicBezTo>
                    <a:pt x="1039" y="3086"/>
                    <a:pt x="1131" y="2994"/>
                    <a:pt x="1283" y="2933"/>
                  </a:cubicBezTo>
                  <a:cubicBezTo>
                    <a:pt x="1405" y="2872"/>
                    <a:pt x="1650" y="2811"/>
                    <a:pt x="1986" y="2780"/>
                  </a:cubicBezTo>
                  <a:cubicBezTo>
                    <a:pt x="2566" y="2689"/>
                    <a:pt x="2994" y="2597"/>
                    <a:pt x="3299" y="2475"/>
                  </a:cubicBezTo>
                  <a:close/>
                  <a:moveTo>
                    <a:pt x="2261" y="0"/>
                  </a:moveTo>
                  <a:cubicBezTo>
                    <a:pt x="1864" y="0"/>
                    <a:pt x="1497" y="62"/>
                    <a:pt x="1192" y="153"/>
                  </a:cubicBezTo>
                  <a:cubicBezTo>
                    <a:pt x="886" y="275"/>
                    <a:pt x="642" y="428"/>
                    <a:pt x="489" y="642"/>
                  </a:cubicBezTo>
                  <a:cubicBezTo>
                    <a:pt x="306" y="856"/>
                    <a:pt x="214" y="1131"/>
                    <a:pt x="122" y="1467"/>
                  </a:cubicBezTo>
                  <a:lnTo>
                    <a:pt x="917" y="1558"/>
                  </a:lnTo>
                  <a:cubicBezTo>
                    <a:pt x="1008" y="1222"/>
                    <a:pt x="1131" y="1009"/>
                    <a:pt x="1314" y="856"/>
                  </a:cubicBezTo>
                  <a:cubicBezTo>
                    <a:pt x="1497" y="734"/>
                    <a:pt x="1772" y="672"/>
                    <a:pt x="2169" y="672"/>
                  </a:cubicBezTo>
                  <a:cubicBezTo>
                    <a:pt x="2566" y="672"/>
                    <a:pt x="2872" y="764"/>
                    <a:pt x="3055" y="947"/>
                  </a:cubicBezTo>
                  <a:cubicBezTo>
                    <a:pt x="3238" y="1070"/>
                    <a:pt x="3299" y="1314"/>
                    <a:pt x="3299" y="1619"/>
                  </a:cubicBezTo>
                  <a:cubicBezTo>
                    <a:pt x="3299" y="1650"/>
                    <a:pt x="3299" y="1742"/>
                    <a:pt x="3299" y="1833"/>
                  </a:cubicBezTo>
                  <a:cubicBezTo>
                    <a:pt x="2994" y="1956"/>
                    <a:pt x="2505" y="2047"/>
                    <a:pt x="1864" y="2108"/>
                  </a:cubicBezTo>
                  <a:cubicBezTo>
                    <a:pt x="1528" y="2169"/>
                    <a:pt x="1314" y="2200"/>
                    <a:pt x="1131" y="2230"/>
                  </a:cubicBezTo>
                  <a:cubicBezTo>
                    <a:pt x="917" y="2292"/>
                    <a:pt x="733" y="2383"/>
                    <a:pt x="550" y="2505"/>
                  </a:cubicBezTo>
                  <a:cubicBezTo>
                    <a:pt x="397" y="2628"/>
                    <a:pt x="245" y="2780"/>
                    <a:pt x="153" y="2964"/>
                  </a:cubicBezTo>
                  <a:cubicBezTo>
                    <a:pt x="31" y="3177"/>
                    <a:pt x="0" y="3361"/>
                    <a:pt x="0" y="3605"/>
                  </a:cubicBezTo>
                  <a:cubicBezTo>
                    <a:pt x="0" y="4002"/>
                    <a:pt x="122" y="4338"/>
                    <a:pt x="397" y="4583"/>
                  </a:cubicBezTo>
                  <a:cubicBezTo>
                    <a:pt x="672" y="4827"/>
                    <a:pt x="1100" y="4980"/>
                    <a:pt x="1619" y="4980"/>
                  </a:cubicBezTo>
                  <a:cubicBezTo>
                    <a:pt x="1925" y="4980"/>
                    <a:pt x="2230" y="4919"/>
                    <a:pt x="2505" y="4797"/>
                  </a:cubicBezTo>
                  <a:cubicBezTo>
                    <a:pt x="2780" y="4705"/>
                    <a:pt x="3055" y="4522"/>
                    <a:pt x="3361" y="4277"/>
                  </a:cubicBezTo>
                  <a:cubicBezTo>
                    <a:pt x="3391" y="4491"/>
                    <a:pt x="3452" y="4674"/>
                    <a:pt x="3513" y="4858"/>
                  </a:cubicBezTo>
                  <a:lnTo>
                    <a:pt x="4369" y="4858"/>
                  </a:lnTo>
                  <a:cubicBezTo>
                    <a:pt x="4277" y="4674"/>
                    <a:pt x="4185" y="4491"/>
                    <a:pt x="4155" y="4308"/>
                  </a:cubicBezTo>
                  <a:cubicBezTo>
                    <a:pt x="4124" y="4094"/>
                    <a:pt x="4124" y="3605"/>
                    <a:pt x="4124" y="2872"/>
                  </a:cubicBezTo>
                  <a:lnTo>
                    <a:pt x="4124" y="1803"/>
                  </a:lnTo>
                  <a:cubicBezTo>
                    <a:pt x="4124" y="1436"/>
                    <a:pt x="4094" y="1192"/>
                    <a:pt x="4063" y="1039"/>
                  </a:cubicBezTo>
                  <a:cubicBezTo>
                    <a:pt x="4033" y="825"/>
                    <a:pt x="3941" y="642"/>
                    <a:pt x="3819" y="520"/>
                  </a:cubicBezTo>
                  <a:cubicBezTo>
                    <a:pt x="3697" y="367"/>
                    <a:pt x="3513" y="245"/>
                    <a:pt x="3269" y="153"/>
                  </a:cubicBezTo>
                  <a:cubicBezTo>
                    <a:pt x="2994" y="31"/>
                    <a:pt x="2689" y="0"/>
                    <a:pt x="2261"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83" name="Google Shape;383;p26"/>
            <p:cNvSpPr/>
            <p:nvPr/>
          </p:nvSpPr>
          <p:spPr>
            <a:xfrm>
              <a:off x="5229725" y="2738350"/>
              <a:ext cx="58075" cy="161925"/>
            </a:xfrm>
            <a:custGeom>
              <a:rect b="b" l="l" r="r" t="t"/>
              <a:pathLst>
                <a:path extrusionOk="0" h="6477" w="2323">
                  <a:moveTo>
                    <a:pt x="1375" y="0"/>
                  </a:moveTo>
                  <a:lnTo>
                    <a:pt x="581" y="489"/>
                  </a:lnTo>
                  <a:lnTo>
                    <a:pt x="581" y="1681"/>
                  </a:lnTo>
                  <a:lnTo>
                    <a:pt x="1" y="1681"/>
                  </a:lnTo>
                  <a:lnTo>
                    <a:pt x="1" y="2292"/>
                  </a:lnTo>
                  <a:lnTo>
                    <a:pt x="581" y="2292"/>
                  </a:lnTo>
                  <a:lnTo>
                    <a:pt x="581" y="5010"/>
                  </a:lnTo>
                  <a:cubicBezTo>
                    <a:pt x="581" y="5499"/>
                    <a:pt x="612" y="5835"/>
                    <a:pt x="673" y="5988"/>
                  </a:cubicBezTo>
                  <a:cubicBezTo>
                    <a:pt x="764" y="6141"/>
                    <a:pt x="856" y="6263"/>
                    <a:pt x="1009" y="6355"/>
                  </a:cubicBezTo>
                  <a:cubicBezTo>
                    <a:pt x="1192" y="6446"/>
                    <a:pt x="1406" y="6477"/>
                    <a:pt x="1711" y="6477"/>
                  </a:cubicBezTo>
                  <a:cubicBezTo>
                    <a:pt x="1895" y="6477"/>
                    <a:pt x="2078" y="6446"/>
                    <a:pt x="2322" y="6416"/>
                  </a:cubicBezTo>
                  <a:lnTo>
                    <a:pt x="2200" y="5682"/>
                  </a:lnTo>
                  <a:cubicBezTo>
                    <a:pt x="2047" y="5713"/>
                    <a:pt x="1925" y="5713"/>
                    <a:pt x="1864" y="5713"/>
                  </a:cubicBezTo>
                  <a:cubicBezTo>
                    <a:pt x="1711" y="5713"/>
                    <a:pt x="1620" y="5713"/>
                    <a:pt x="1559" y="5682"/>
                  </a:cubicBezTo>
                  <a:cubicBezTo>
                    <a:pt x="1497" y="5621"/>
                    <a:pt x="1467" y="5591"/>
                    <a:pt x="1436" y="5530"/>
                  </a:cubicBezTo>
                  <a:cubicBezTo>
                    <a:pt x="1406" y="5438"/>
                    <a:pt x="1375" y="5285"/>
                    <a:pt x="1375" y="5071"/>
                  </a:cubicBezTo>
                  <a:lnTo>
                    <a:pt x="1375" y="2292"/>
                  </a:lnTo>
                  <a:lnTo>
                    <a:pt x="2200" y="2292"/>
                  </a:lnTo>
                  <a:lnTo>
                    <a:pt x="2200" y="1681"/>
                  </a:lnTo>
                  <a:lnTo>
                    <a:pt x="1375" y="1681"/>
                  </a:lnTo>
                  <a:lnTo>
                    <a:pt x="1375"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84" name="Google Shape;384;p26"/>
            <p:cNvSpPr/>
            <p:nvPr/>
          </p:nvSpPr>
          <p:spPr>
            <a:xfrm>
              <a:off x="5304575" y="2734525"/>
              <a:ext cx="19875" cy="164225"/>
            </a:xfrm>
            <a:custGeom>
              <a:rect b="b" l="l" r="r" t="t"/>
              <a:pathLst>
                <a:path extrusionOk="0" h="6569" w="795">
                  <a:moveTo>
                    <a:pt x="0" y="1"/>
                  </a:moveTo>
                  <a:lnTo>
                    <a:pt x="0" y="948"/>
                  </a:lnTo>
                  <a:lnTo>
                    <a:pt x="795" y="948"/>
                  </a:lnTo>
                  <a:lnTo>
                    <a:pt x="795" y="1"/>
                  </a:lnTo>
                  <a:close/>
                  <a:moveTo>
                    <a:pt x="0" y="1834"/>
                  </a:moveTo>
                  <a:lnTo>
                    <a:pt x="0" y="6569"/>
                  </a:lnTo>
                  <a:lnTo>
                    <a:pt x="795" y="6569"/>
                  </a:lnTo>
                  <a:lnTo>
                    <a:pt x="795" y="1834"/>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85" name="Google Shape;385;p26"/>
            <p:cNvSpPr/>
            <p:nvPr/>
          </p:nvSpPr>
          <p:spPr>
            <a:xfrm>
              <a:off x="5348100" y="2777300"/>
              <a:ext cx="110775" cy="124500"/>
            </a:xfrm>
            <a:custGeom>
              <a:rect b="b" l="l" r="r" t="t"/>
              <a:pathLst>
                <a:path extrusionOk="0" h="4980" w="4431">
                  <a:moveTo>
                    <a:pt x="2200" y="672"/>
                  </a:moveTo>
                  <a:cubicBezTo>
                    <a:pt x="2597" y="672"/>
                    <a:pt x="2933" y="825"/>
                    <a:pt x="3208" y="1131"/>
                  </a:cubicBezTo>
                  <a:cubicBezTo>
                    <a:pt x="3483" y="1406"/>
                    <a:pt x="3605" y="1864"/>
                    <a:pt x="3605" y="2444"/>
                  </a:cubicBezTo>
                  <a:cubicBezTo>
                    <a:pt x="3605" y="3086"/>
                    <a:pt x="3483" y="3544"/>
                    <a:pt x="3208" y="3850"/>
                  </a:cubicBezTo>
                  <a:cubicBezTo>
                    <a:pt x="2964" y="4155"/>
                    <a:pt x="2628" y="4308"/>
                    <a:pt x="2200" y="4308"/>
                  </a:cubicBezTo>
                  <a:cubicBezTo>
                    <a:pt x="1803" y="4308"/>
                    <a:pt x="1467" y="4155"/>
                    <a:pt x="1222" y="3850"/>
                  </a:cubicBezTo>
                  <a:cubicBezTo>
                    <a:pt x="948" y="3544"/>
                    <a:pt x="825" y="3086"/>
                    <a:pt x="825" y="2475"/>
                  </a:cubicBezTo>
                  <a:cubicBezTo>
                    <a:pt x="825" y="1864"/>
                    <a:pt x="948" y="1406"/>
                    <a:pt x="1222" y="1131"/>
                  </a:cubicBezTo>
                  <a:cubicBezTo>
                    <a:pt x="1467" y="825"/>
                    <a:pt x="1803" y="672"/>
                    <a:pt x="2200" y="672"/>
                  </a:cubicBezTo>
                  <a:close/>
                  <a:moveTo>
                    <a:pt x="2200" y="0"/>
                  </a:moveTo>
                  <a:cubicBezTo>
                    <a:pt x="1620" y="0"/>
                    <a:pt x="1131" y="184"/>
                    <a:pt x="734" y="520"/>
                  </a:cubicBezTo>
                  <a:cubicBezTo>
                    <a:pt x="245" y="947"/>
                    <a:pt x="1" y="1589"/>
                    <a:pt x="1" y="2475"/>
                  </a:cubicBezTo>
                  <a:cubicBezTo>
                    <a:pt x="1" y="3300"/>
                    <a:pt x="184" y="3911"/>
                    <a:pt x="612" y="4338"/>
                  </a:cubicBezTo>
                  <a:cubicBezTo>
                    <a:pt x="1009" y="4766"/>
                    <a:pt x="1559" y="4980"/>
                    <a:pt x="2200" y="4980"/>
                  </a:cubicBezTo>
                  <a:cubicBezTo>
                    <a:pt x="2628" y="4980"/>
                    <a:pt x="3025" y="4858"/>
                    <a:pt x="3361" y="4674"/>
                  </a:cubicBezTo>
                  <a:cubicBezTo>
                    <a:pt x="3727" y="4491"/>
                    <a:pt x="3972" y="4216"/>
                    <a:pt x="4155" y="3850"/>
                  </a:cubicBezTo>
                  <a:cubicBezTo>
                    <a:pt x="4338" y="3513"/>
                    <a:pt x="4430" y="3025"/>
                    <a:pt x="4430" y="2414"/>
                  </a:cubicBezTo>
                  <a:cubicBezTo>
                    <a:pt x="4430" y="1650"/>
                    <a:pt x="4247" y="1070"/>
                    <a:pt x="3819" y="642"/>
                  </a:cubicBezTo>
                  <a:cubicBezTo>
                    <a:pt x="3391" y="214"/>
                    <a:pt x="2872" y="0"/>
                    <a:pt x="2200"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86" name="Google Shape;386;p26"/>
            <p:cNvSpPr/>
            <p:nvPr/>
          </p:nvSpPr>
          <p:spPr>
            <a:xfrm>
              <a:off x="5482525" y="2777300"/>
              <a:ext cx="97000" cy="121450"/>
            </a:xfrm>
            <a:custGeom>
              <a:rect b="b" l="l" r="r" t="t"/>
              <a:pathLst>
                <a:path extrusionOk="0" h="4858" w="3880">
                  <a:moveTo>
                    <a:pt x="2230" y="0"/>
                  </a:moveTo>
                  <a:cubicBezTo>
                    <a:pt x="1589" y="0"/>
                    <a:pt x="1069" y="245"/>
                    <a:pt x="733" y="795"/>
                  </a:cubicBezTo>
                  <a:lnTo>
                    <a:pt x="733" y="123"/>
                  </a:lnTo>
                  <a:lnTo>
                    <a:pt x="0" y="123"/>
                  </a:lnTo>
                  <a:lnTo>
                    <a:pt x="0" y="4858"/>
                  </a:lnTo>
                  <a:lnTo>
                    <a:pt x="825" y="4858"/>
                  </a:lnTo>
                  <a:lnTo>
                    <a:pt x="825" y="2261"/>
                  </a:lnTo>
                  <a:cubicBezTo>
                    <a:pt x="825" y="1650"/>
                    <a:pt x="947" y="1253"/>
                    <a:pt x="1191" y="1009"/>
                  </a:cubicBezTo>
                  <a:cubicBezTo>
                    <a:pt x="1436" y="795"/>
                    <a:pt x="1741" y="703"/>
                    <a:pt x="2077" y="703"/>
                  </a:cubicBezTo>
                  <a:cubicBezTo>
                    <a:pt x="2291" y="703"/>
                    <a:pt x="2474" y="734"/>
                    <a:pt x="2627" y="825"/>
                  </a:cubicBezTo>
                  <a:cubicBezTo>
                    <a:pt x="2811" y="947"/>
                    <a:pt x="2902" y="1070"/>
                    <a:pt x="2963" y="1222"/>
                  </a:cubicBezTo>
                  <a:cubicBezTo>
                    <a:pt x="3024" y="1406"/>
                    <a:pt x="3055" y="1650"/>
                    <a:pt x="3055" y="1956"/>
                  </a:cubicBezTo>
                  <a:lnTo>
                    <a:pt x="3055" y="4858"/>
                  </a:lnTo>
                  <a:lnTo>
                    <a:pt x="3880" y="4858"/>
                  </a:lnTo>
                  <a:lnTo>
                    <a:pt x="3880" y="1925"/>
                  </a:lnTo>
                  <a:cubicBezTo>
                    <a:pt x="3880" y="1558"/>
                    <a:pt x="3849" y="1314"/>
                    <a:pt x="3819" y="1161"/>
                  </a:cubicBezTo>
                  <a:cubicBezTo>
                    <a:pt x="3788" y="917"/>
                    <a:pt x="3696" y="734"/>
                    <a:pt x="3574" y="550"/>
                  </a:cubicBezTo>
                  <a:cubicBezTo>
                    <a:pt x="3452" y="398"/>
                    <a:pt x="3269" y="245"/>
                    <a:pt x="3024" y="153"/>
                  </a:cubicBezTo>
                  <a:cubicBezTo>
                    <a:pt x="2780" y="62"/>
                    <a:pt x="2536" y="0"/>
                    <a:pt x="2230"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87" name="Google Shape;387;p26"/>
            <p:cNvSpPr/>
            <p:nvPr/>
          </p:nvSpPr>
          <p:spPr>
            <a:xfrm>
              <a:off x="5600900" y="2809375"/>
              <a:ext cx="90125" cy="136725"/>
            </a:xfrm>
            <a:custGeom>
              <a:rect b="b" l="l" r="r" t="t"/>
              <a:pathLst>
                <a:path extrusionOk="0" h="5469" w="3605">
                  <a:moveTo>
                    <a:pt x="1894" y="0"/>
                  </a:moveTo>
                  <a:cubicBezTo>
                    <a:pt x="1375" y="0"/>
                    <a:pt x="947" y="123"/>
                    <a:pt x="642" y="398"/>
                  </a:cubicBezTo>
                  <a:cubicBezTo>
                    <a:pt x="336" y="673"/>
                    <a:pt x="183" y="1070"/>
                    <a:pt x="122" y="1589"/>
                  </a:cubicBezTo>
                  <a:lnTo>
                    <a:pt x="825" y="1650"/>
                  </a:lnTo>
                  <a:cubicBezTo>
                    <a:pt x="825" y="1314"/>
                    <a:pt x="917" y="1039"/>
                    <a:pt x="1100" y="856"/>
                  </a:cubicBezTo>
                  <a:cubicBezTo>
                    <a:pt x="1283" y="642"/>
                    <a:pt x="1558" y="550"/>
                    <a:pt x="1894" y="550"/>
                  </a:cubicBezTo>
                  <a:cubicBezTo>
                    <a:pt x="2200" y="550"/>
                    <a:pt x="2444" y="642"/>
                    <a:pt x="2627" y="825"/>
                  </a:cubicBezTo>
                  <a:cubicBezTo>
                    <a:pt x="2811" y="1009"/>
                    <a:pt x="2902" y="1222"/>
                    <a:pt x="2902" y="1497"/>
                  </a:cubicBezTo>
                  <a:cubicBezTo>
                    <a:pt x="2902" y="1742"/>
                    <a:pt x="2811" y="2017"/>
                    <a:pt x="2597" y="2322"/>
                  </a:cubicBezTo>
                  <a:cubicBezTo>
                    <a:pt x="2383" y="2597"/>
                    <a:pt x="1986" y="2964"/>
                    <a:pt x="1405" y="3452"/>
                  </a:cubicBezTo>
                  <a:cubicBezTo>
                    <a:pt x="1008" y="3788"/>
                    <a:pt x="733" y="4063"/>
                    <a:pt x="519" y="4277"/>
                  </a:cubicBezTo>
                  <a:cubicBezTo>
                    <a:pt x="306" y="4522"/>
                    <a:pt x="153" y="4766"/>
                    <a:pt x="61" y="5010"/>
                  </a:cubicBezTo>
                  <a:cubicBezTo>
                    <a:pt x="0" y="5163"/>
                    <a:pt x="0" y="5316"/>
                    <a:pt x="0" y="5469"/>
                  </a:cubicBezTo>
                  <a:lnTo>
                    <a:pt x="3605" y="5469"/>
                  </a:lnTo>
                  <a:lnTo>
                    <a:pt x="3605" y="4827"/>
                  </a:lnTo>
                  <a:lnTo>
                    <a:pt x="917" y="4827"/>
                  </a:lnTo>
                  <a:cubicBezTo>
                    <a:pt x="1008" y="4705"/>
                    <a:pt x="1100" y="4583"/>
                    <a:pt x="1191" y="4461"/>
                  </a:cubicBezTo>
                  <a:cubicBezTo>
                    <a:pt x="1314" y="4338"/>
                    <a:pt x="1589" y="4124"/>
                    <a:pt x="1986" y="3788"/>
                  </a:cubicBezTo>
                  <a:cubicBezTo>
                    <a:pt x="2474" y="3391"/>
                    <a:pt x="2811" y="3055"/>
                    <a:pt x="3024" y="2841"/>
                  </a:cubicBezTo>
                  <a:cubicBezTo>
                    <a:pt x="3238" y="2597"/>
                    <a:pt x="3391" y="2383"/>
                    <a:pt x="3452" y="2169"/>
                  </a:cubicBezTo>
                  <a:cubicBezTo>
                    <a:pt x="3544" y="1956"/>
                    <a:pt x="3605" y="1742"/>
                    <a:pt x="3605" y="1528"/>
                  </a:cubicBezTo>
                  <a:cubicBezTo>
                    <a:pt x="3605" y="1070"/>
                    <a:pt x="3452" y="734"/>
                    <a:pt x="3147" y="428"/>
                  </a:cubicBezTo>
                  <a:cubicBezTo>
                    <a:pt x="2841" y="153"/>
                    <a:pt x="2413" y="0"/>
                    <a:pt x="1894"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88" name="Google Shape;388;p26"/>
            <p:cNvSpPr/>
            <p:nvPr/>
          </p:nvSpPr>
          <p:spPr>
            <a:xfrm>
              <a:off x="5970525" y="2645950"/>
              <a:ext cx="1336525" cy="381875"/>
            </a:xfrm>
            <a:custGeom>
              <a:rect b="b" l="l" r="r" t="t"/>
              <a:pathLst>
                <a:path extrusionOk="0" h="15275" w="53461">
                  <a:moveTo>
                    <a:pt x="2292" y="0"/>
                  </a:moveTo>
                  <a:cubicBezTo>
                    <a:pt x="2139" y="0"/>
                    <a:pt x="1986" y="0"/>
                    <a:pt x="1864" y="31"/>
                  </a:cubicBezTo>
                  <a:cubicBezTo>
                    <a:pt x="1711" y="61"/>
                    <a:pt x="1558" y="122"/>
                    <a:pt x="1436" y="153"/>
                  </a:cubicBezTo>
                  <a:cubicBezTo>
                    <a:pt x="1284" y="214"/>
                    <a:pt x="1161" y="306"/>
                    <a:pt x="1039" y="367"/>
                  </a:cubicBezTo>
                  <a:cubicBezTo>
                    <a:pt x="886" y="458"/>
                    <a:pt x="795" y="550"/>
                    <a:pt x="673" y="672"/>
                  </a:cubicBezTo>
                  <a:cubicBezTo>
                    <a:pt x="581" y="764"/>
                    <a:pt x="489" y="886"/>
                    <a:pt x="398" y="1008"/>
                  </a:cubicBezTo>
                  <a:cubicBezTo>
                    <a:pt x="306" y="1130"/>
                    <a:pt x="245" y="1253"/>
                    <a:pt x="184" y="1405"/>
                  </a:cubicBezTo>
                  <a:cubicBezTo>
                    <a:pt x="123" y="1558"/>
                    <a:pt x="92" y="1680"/>
                    <a:pt x="62" y="1833"/>
                  </a:cubicBezTo>
                  <a:cubicBezTo>
                    <a:pt x="31" y="1986"/>
                    <a:pt x="1" y="2139"/>
                    <a:pt x="1" y="2291"/>
                  </a:cubicBezTo>
                  <a:lnTo>
                    <a:pt x="1" y="12983"/>
                  </a:lnTo>
                  <a:cubicBezTo>
                    <a:pt x="1" y="13136"/>
                    <a:pt x="31" y="13289"/>
                    <a:pt x="62" y="13411"/>
                  </a:cubicBezTo>
                  <a:cubicBezTo>
                    <a:pt x="92" y="13564"/>
                    <a:pt x="123" y="13716"/>
                    <a:pt x="184" y="13839"/>
                  </a:cubicBezTo>
                  <a:cubicBezTo>
                    <a:pt x="245" y="13991"/>
                    <a:pt x="306" y="14113"/>
                    <a:pt x="398" y="14236"/>
                  </a:cubicBezTo>
                  <a:cubicBezTo>
                    <a:pt x="489" y="14388"/>
                    <a:pt x="581" y="14480"/>
                    <a:pt x="673" y="14602"/>
                  </a:cubicBezTo>
                  <a:cubicBezTo>
                    <a:pt x="795" y="14694"/>
                    <a:pt x="886" y="14786"/>
                    <a:pt x="1039" y="14877"/>
                  </a:cubicBezTo>
                  <a:cubicBezTo>
                    <a:pt x="1161" y="14969"/>
                    <a:pt x="1284" y="15030"/>
                    <a:pt x="1436" y="15091"/>
                  </a:cubicBezTo>
                  <a:cubicBezTo>
                    <a:pt x="1558" y="15152"/>
                    <a:pt x="1711" y="15183"/>
                    <a:pt x="1864" y="15213"/>
                  </a:cubicBezTo>
                  <a:cubicBezTo>
                    <a:pt x="1986" y="15244"/>
                    <a:pt x="2139" y="15274"/>
                    <a:pt x="2292" y="15274"/>
                  </a:cubicBezTo>
                  <a:lnTo>
                    <a:pt x="51169" y="15274"/>
                  </a:lnTo>
                  <a:cubicBezTo>
                    <a:pt x="51322" y="15274"/>
                    <a:pt x="51475" y="15244"/>
                    <a:pt x="51627" y="15213"/>
                  </a:cubicBezTo>
                  <a:cubicBezTo>
                    <a:pt x="51780" y="15183"/>
                    <a:pt x="51902" y="15152"/>
                    <a:pt x="52055" y="15091"/>
                  </a:cubicBezTo>
                  <a:cubicBezTo>
                    <a:pt x="52208" y="15030"/>
                    <a:pt x="52330" y="14969"/>
                    <a:pt x="52452" y="14877"/>
                  </a:cubicBezTo>
                  <a:cubicBezTo>
                    <a:pt x="52574" y="14786"/>
                    <a:pt x="52697" y="14694"/>
                    <a:pt x="52788" y="14602"/>
                  </a:cubicBezTo>
                  <a:cubicBezTo>
                    <a:pt x="52910" y="14480"/>
                    <a:pt x="53002" y="14388"/>
                    <a:pt x="53094" y="14236"/>
                  </a:cubicBezTo>
                  <a:cubicBezTo>
                    <a:pt x="53155" y="14113"/>
                    <a:pt x="53246" y="13991"/>
                    <a:pt x="53308" y="13839"/>
                  </a:cubicBezTo>
                  <a:cubicBezTo>
                    <a:pt x="53338" y="13716"/>
                    <a:pt x="53399" y="13564"/>
                    <a:pt x="53430" y="13411"/>
                  </a:cubicBezTo>
                  <a:cubicBezTo>
                    <a:pt x="53460" y="13289"/>
                    <a:pt x="53460" y="13136"/>
                    <a:pt x="53460" y="12983"/>
                  </a:cubicBezTo>
                  <a:lnTo>
                    <a:pt x="53460" y="2291"/>
                  </a:lnTo>
                  <a:cubicBezTo>
                    <a:pt x="53460" y="2139"/>
                    <a:pt x="53460" y="1986"/>
                    <a:pt x="53430" y="1833"/>
                  </a:cubicBezTo>
                  <a:cubicBezTo>
                    <a:pt x="53399" y="1680"/>
                    <a:pt x="53338" y="1558"/>
                    <a:pt x="53308" y="1405"/>
                  </a:cubicBezTo>
                  <a:cubicBezTo>
                    <a:pt x="53246" y="1253"/>
                    <a:pt x="53155" y="1130"/>
                    <a:pt x="53094" y="1008"/>
                  </a:cubicBezTo>
                  <a:cubicBezTo>
                    <a:pt x="53002" y="886"/>
                    <a:pt x="52910" y="764"/>
                    <a:pt x="52788" y="672"/>
                  </a:cubicBezTo>
                  <a:cubicBezTo>
                    <a:pt x="52697" y="550"/>
                    <a:pt x="52574" y="458"/>
                    <a:pt x="52452" y="367"/>
                  </a:cubicBezTo>
                  <a:cubicBezTo>
                    <a:pt x="52330" y="306"/>
                    <a:pt x="52208" y="214"/>
                    <a:pt x="52055" y="153"/>
                  </a:cubicBezTo>
                  <a:cubicBezTo>
                    <a:pt x="51902" y="122"/>
                    <a:pt x="51780" y="61"/>
                    <a:pt x="51627" y="31"/>
                  </a:cubicBezTo>
                  <a:cubicBezTo>
                    <a:pt x="51475" y="0"/>
                    <a:pt x="51322" y="0"/>
                    <a:pt x="51169" y="0"/>
                  </a:cubicBezTo>
                  <a:close/>
                </a:path>
              </a:pathLst>
            </a:custGeom>
            <a:solidFill>
              <a:srgbClr val="F5F5F5"/>
            </a:solidFill>
            <a:ln cap="flat" cmpd="sng" w="9175">
              <a:solidFill>
                <a:srgbClr val="666666"/>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89" name="Google Shape;389;p26"/>
            <p:cNvSpPr/>
            <p:nvPr/>
          </p:nvSpPr>
          <p:spPr>
            <a:xfrm>
              <a:off x="6027800" y="2741400"/>
              <a:ext cx="156600" cy="169575"/>
            </a:xfrm>
            <a:custGeom>
              <a:rect b="b" l="l" r="r" t="t"/>
              <a:pathLst>
                <a:path extrusionOk="0" h="6783" w="6264">
                  <a:moveTo>
                    <a:pt x="3117" y="734"/>
                  </a:moveTo>
                  <a:cubicBezTo>
                    <a:pt x="3575" y="734"/>
                    <a:pt x="3941" y="856"/>
                    <a:pt x="4308" y="1070"/>
                  </a:cubicBezTo>
                  <a:cubicBezTo>
                    <a:pt x="4644" y="1284"/>
                    <a:pt x="4919" y="1589"/>
                    <a:pt x="5102" y="2017"/>
                  </a:cubicBezTo>
                  <a:cubicBezTo>
                    <a:pt x="5286" y="2414"/>
                    <a:pt x="5377" y="2872"/>
                    <a:pt x="5377" y="3392"/>
                  </a:cubicBezTo>
                  <a:cubicBezTo>
                    <a:pt x="5377" y="4247"/>
                    <a:pt x="5163" y="4888"/>
                    <a:pt x="4736" y="5347"/>
                  </a:cubicBezTo>
                  <a:cubicBezTo>
                    <a:pt x="4308" y="5805"/>
                    <a:pt x="3758" y="6049"/>
                    <a:pt x="3117" y="6049"/>
                  </a:cubicBezTo>
                  <a:cubicBezTo>
                    <a:pt x="2475" y="6049"/>
                    <a:pt x="1956" y="5835"/>
                    <a:pt x="1528" y="5377"/>
                  </a:cubicBezTo>
                  <a:cubicBezTo>
                    <a:pt x="1100" y="4919"/>
                    <a:pt x="887" y="4277"/>
                    <a:pt x="887" y="3483"/>
                  </a:cubicBezTo>
                  <a:cubicBezTo>
                    <a:pt x="887" y="2506"/>
                    <a:pt x="1100" y="1803"/>
                    <a:pt x="1528" y="1375"/>
                  </a:cubicBezTo>
                  <a:cubicBezTo>
                    <a:pt x="1986" y="948"/>
                    <a:pt x="2506" y="734"/>
                    <a:pt x="3117" y="734"/>
                  </a:cubicBezTo>
                  <a:close/>
                  <a:moveTo>
                    <a:pt x="3117" y="1"/>
                  </a:moveTo>
                  <a:cubicBezTo>
                    <a:pt x="2200" y="1"/>
                    <a:pt x="1436" y="306"/>
                    <a:pt x="856" y="917"/>
                  </a:cubicBezTo>
                  <a:cubicBezTo>
                    <a:pt x="276" y="1528"/>
                    <a:pt x="1" y="2383"/>
                    <a:pt x="1" y="3483"/>
                  </a:cubicBezTo>
                  <a:cubicBezTo>
                    <a:pt x="1" y="4064"/>
                    <a:pt x="123" y="4613"/>
                    <a:pt x="367" y="5133"/>
                  </a:cubicBezTo>
                  <a:cubicBezTo>
                    <a:pt x="612" y="5652"/>
                    <a:pt x="978" y="6049"/>
                    <a:pt x="1467" y="6355"/>
                  </a:cubicBezTo>
                  <a:cubicBezTo>
                    <a:pt x="1956" y="6630"/>
                    <a:pt x="2506" y="6782"/>
                    <a:pt x="3117" y="6782"/>
                  </a:cubicBezTo>
                  <a:cubicBezTo>
                    <a:pt x="3697" y="6782"/>
                    <a:pt x="4216" y="6660"/>
                    <a:pt x="4705" y="6385"/>
                  </a:cubicBezTo>
                  <a:cubicBezTo>
                    <a:pt x="5194" y="6110"/>
                    <a:pt x="5591" y="5713"/>
                    <a:pt x="5866" y="5194"/>
                  </a:cubicBezTo>
                  <a:cubicBezTo>
                    <a:pt x="6110" y="4675"/>
                    <a:pt x="6263" y="4064"/>
                    <a:pt x="6263" y="3392"/>
                  </a:cubicBezTo>
                  <a:cubicBezTo>
                    <a:pt x="6263" y="2750"/>
                    <a:pt x="6141" y="2170"/>
                    <a:pt x="5866" y="1650"/>
                  </a:cubicBezTo>
                  <a:cubicBezTo>
                    <a:pt x="5622" y="1131"/>
                    <a:pt x="5255" y="734"/>
                    <a:pt x="4766" y="428"/>
                  </a:cubicBezTo>
                  <a:cubicBezTo>
                    <a:pt x="4277" y="153"/>
                    <a:pt x="3728" y="1"/>
                    <a:pt x="3117"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90" name="Google Shape;390;p26"/>
            <p:cNvSpPr/>
            <p:nvPr/>
          </p:nvSpPr>
          <p:spPr>
            <a:xfrm>
              <a:off x="6209575" y="2789525"/>
              <a:ext cx="96250" cy="121450"/>
            </a:xfrm>
            <a:custGeom>
              <a:rect b="b" l="l" r="r" t="t"/>
              <a:pathLst>
                <a:path extrusionOk="0" h="4858" w="3850">
                  <a:moveTo>
                    <a:pt x="0" y="0"/>
                  </a:moveTo>
                  <a:lnTo>
                    <a:pt x="0" y="2933"/>
                  </a:lnTo>
                  <a:cubicBezTo>
                    <a:pt x="0" y="3299"/>
                    <a:pt x="0" y="3544"/>
                    <a:pt x="31" y="3697"/>
                  </a:cubicBezTo>
                  <a:cubicBezTo>
                    <a:pt x="92" y="3941"/>
                    <a:pt x="153" y="4124"/>
                    <a:pt x="275" y="4308"/>
                  </a:cubicBezTo>
                  <a:cubicBezTo>
                    <a:pt x="397" y="4460"/>
                    <a:pt x="581" y="4582"/>
                    <a:pt x="825" y="4705"/>
                  </a:cubicBezTo>
                  <a:cubicBezTo>
                    <a:pt x="1069" y="4796"/>
                    <a:pt x="1344" y="4857"/>
                    <a:pt x="1619" y="4857"/>
                  </a:cubicBezTo>
                  <a:cubicBezTo>
                    <a:pt x="2261" y="4857"/>
                    <a:pt x="2750" y="4582"/>
                    <a:pt x="3116" y="4063"/>
                  </a:cubicBezTo>
                  <a:lnTo>
                    <a:pt x="3116" y="4735"/>
                  </a:lnTo>
                  <a:lnTo>
                    <a:pt x="3849" y="4735"/>
                  </a:lnTo>
                  <a:lnTo>
                    <a:pt x="3849" y="0"/>
                  </a:lnTo>
                  <a:lnTo>
                    <a:pt x="3024" y="0"/>
                  </a:lnTo>
                  <a:lnTo>
                    <a:pt x="3024" y="2536"/>
                  </a:lnTo>
                  <a:cubicBezTo>
                    <a:pt x="3024" y="2963"/>
                    <a:pt x="2994" y="3269"/>
                    <a:pt x="2902" y="3483"/>
                  </a:cubicBezTo>
                  <a:cubicBezTo>
                    <a:pt x="2811" y="3697"/>
                    <a:pt x="2658" y="3849"/>
                    <a:pt x="2444" y="3971"/>
                  </a:cubicBezTo>
                  <a:cubicBezTo>
                    <a:pt x="2230" y="4094"/>
                    <a:pt x="2016" y="4155"/>
                    <a:pt x="1772" y="4155"/>
                  </a:cubicBezTo>
                  <a:cubicBezTo>
                    <a:pt x="1528" y="4155"/>
                    <a:pt x="1344" y="4094"/>
                    <a:pt x="1161" y="3971"/>
                  </a:cubicBezTo>
                  <a:cubicBezTo>
                    <a:pt x="1008" y="3880"/>
                    <a:pt x="886" y="3697"/>
                    <a:pt x="856" y="3483"/>
                  </a:cubicBezTo>
                  <a:cubicBezTo>
                    <a:pt x="794" y="3330"/>
                    <a:pt x="794" y="3055"/>
                    <a:pt x="794" y="2627"/>
                  </a:cubicBezTo>
                  <a:lnTo>
                    <a:pt x="794"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91" name="Google Shape;391;p26"/>
            <p:cNvSpPr/>
            <p:nvPr/>
          </p:nvSpPr>
          <p:spPr>
            <a:xfrm>
              <a:off x="6325650" y="2748275"/>
              <a:ext cx="58075" cy="161925"/>
            </a:xfrm>
            <a:custGeom>
              <a:rect b="b" l="l" r="r" t="t"/>
              <a:pathLst>
                <a:path extrusionOk="0" h="6477" w="2323">
                  <a:moveTo>
                    <a:pt x="1406" y="1"/>
                  </a:moveTo>
                  <a:lnTo>
                    <a:pt x="611" y="459"/>
                  </a:lnTo>
                  <a:lnTo>
                    <a:pt x="611" y="1650"/>
                  </a:lnTo>
                  <a:lnTo>
                    <a:pt x="1" y="1650"/>
                  </a:lnTo>
                  <a:lnTo>
                    <a:pt x="1" y="2261"/>
                  </a:lnTo>
                  <a:lnTo>
                    <a:pt x="611" y="2261"/>
                  </a:lnTo>
                  <a:lnTo>
                    <a:pt x="611" y="5011"/>
                  </a:lnTo>
                  <a:cubicBezTo>
                    <a:pt x="611" y="5499"/>
                    <a:pt x="642" y="5805"/>
                    <a:pt x="703" y="5958"/>
                  </a:cubicBezTo>
                  <a:cubicBezTo>
                    <a:pt x="764" y="6110"/>
                    <a:pt x="886" y="6232"/>
                    <a:pt x="1039" y="6324"/>
                  </a:cubicBezTo>
                  <a:cubicBezTo>
                    <a:pt x="1192" y="6416"/>
                    <a:pt x="1436" y="6477"/>
                    <a:pt x="1711" y="6477"/>
                  </a:cubicBezTo>
                  <a:cubicBezTo>
                    <a:pt x="1895" y="6477"/>
                    <a:pt x="2108" y="6446"/>
                    <a:pt x="2322" y="6385"/>
                  </a:cubicBezTo>
                  <a:lnTo>
                    <a:pt x="2231" y="5683"/>
                  </a:lnTo>
                  <a:cubicBezTo>
                    <a:pt x="2078" y="5713"/>
                    <a:pt x="1956" y="5713"/>
                    <a:pt x="1864" y="5713"/>
                  </a:cubicBezTo>
                  <a:cubicBezTo>
                    <a:pt x="1742" y="5713"/>
                    <a:pt x="1650" y="5683"/>
                    <a:pt x="1589" y="5652"/>
                  </a:cubicBezTo>
                  <a:cubicBezTo>
                    <a:pt x="1528" y="5621"/>
                    <a:pt x="1467" y="5560"/>
                    <a:pt x="1436" y="5499"/>
                  </a:cubicBezTo>
                  <a:cubicBezTo>
                    <a:pt x="1406" y="5438"/>
                    <a:pt x="1406" y="5285"/>
                    <a:pt x="1406" y="5041"/>
                  </a:cubicBezTo>
                  <a:lnTo>
                    <a:pt x="1406" y="2261"/>
                  </a:lnTo>
                  <a:lnTo>
                    <a:pt x="2231" y="2261"/>
                  </a:lnTo>
                  <a:lnTo>
                    <a:pt x="2231" y="1650"/>
                  </a:lnTo>
                  <a:lnTo>
                    <a:pt x="1406" y="1650"/>
                  </a:lnTo>
                  <a:lnTo>
                    <a:pt x="1406"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92" name="Google Shape;392;p26"/>
            <p:cNvSpPr/>
            <p:nvPr/>
          </p:nvSpPr>
          <p:spPr>
            <a:xfrm>
              <a:off x="6400500" y="2786475"/>
              <a:ext cx="103875" cy="167275"/>
            </a:xfrm>
            <a:custGeom>
              <a:rect b="b" l="l" r="r" t="t"/>
              <a:pathLst>
                <a:path extrusionOk="0" h="6691" w="4155">
                  <a:moveTo>
                    <a:pt x="2047" y="642"/>
                  </a:moveTo>
                  <a:cubicBezTo>
                    <a:pt x="2383" y="642"/>
                    <a:pt x="2689" y="794"/>
                    <a:pt x="2933" y="1100"/>
                  </a:cubicBezTo>
                  <a:cubicBezTo>
                    <a:pt x="3177" y="1405"/>
                    <a:pt x="3300" y="1863"/>
                    <a:pt x="3300" y="2444"/>
                  </a:cubicBezTo>
                  <a:cubicBezTo>
                    <a:pt x="3300" y="3085"/>
                    <a:pt x="3177" y="3574"/>
                    <a:pt x="2933" y="3849"/>
                  </a:cubicBezTo>
                  <a:cubicBezTo>
                    <a:pt x="2689" y="4155"/>
                    <a:pt x="2383" y="4307"/>
                    <a:pt x="2016" y="4307"/>
                  </a:cubicBezTo>
                  <a:cubicBezTo>
                    <a:pt x="1650" y="4307"/>
                    <a:pt x="1344" y="4185"/>
                    <a:pt x="1100" y="3880"/>
                  </a:cubicBezTo>
                  <a:cubicBezTo>
                    <a:pt x="856" y="3574"/>
                    <a:pt x="733" y="3146"/>
                    <a:pt x="733" y="2536"/>
                  </a:cubicBezTo>
                  <a:cubicBezTo>
                    <a:pt x="733" y="1925"/>
                    <a:pt x="886" y="1436"/>
                    <a:pt x="1131" y="1130"/>
                  </a:cubicBezTo>
                  <a:cubicBezTo>
                    <a:pt x="1406" y="794"/>
                    <a:pt x="1711" y="642"/>
                    <a:pt x="2047" y="642"/>
                  </a:cubicBezTo>
                  <a:close/>
                  <a:moveTo>
                    <a:pt x="2108" y="0"/>
                  </a:moveTo>
                  <a:cubicBezTo>
                    <a:pt x="1803" y="0"/>
                    <a:pt x="1558" y="61"/>
                    <a:pt x="1344" y="183"/>
                  </a:cubicBezTo>
                  <a:cubicBezTo>
                    <a:pt x="1100" y="305"/>
                    <a:pt x="917" y="489"/>
                    <a:pt x="733" y="733"/>
                  </a:cubicBezTo>
                  <a:lnTo>
                    <a:pt x="733" y="122"/>
                  </a:lnTo>
                  <a:lnTo>
                    <a:pt x="0" y="122"/>
                  </a:lnTo>
                  <a:lnTo>
                    <a:pt x="0" y="6690"/>
                  </a:lnTo>
                  <a:lnTo>
                    <a:pt x="825" y="6690"/>
                  </a:lnTo>
                  <a:lnTo>
                    <a:pt x="825" y="4368"/>
                  </a:lnTo>
                  <a:cubicBezTo>
                    <a:pt x="947" y="4552"/>
                    <a:pt x="1131" y="4704"/>
                    <a:pt x="1344" y="4827"/>
                  </a:cubicBezTo>
                  <a:cubicBezTo>
                    <a:pt x="1558" y="4918"/>
                    <a:pt x="1803" y="4979"/>
                    <a:pt x="2078" y="4979"/>
                  </a:cubicBezTo>
                  <a:cubicBezTo>
                    <a:pt x="2444" y="4979"/>
                    <a:pt x="2780" y="4888"/>
                    <a:pt x="3116" y="4674"/>
                  </a:cubicBezTo>
                  <a:cubicBezTo>
                    <a:pt x="3452" y="4460"/>
                    <a:pt x="3697" y="4155"/>
                    <a:pt x="3880" y="3788"/>
                  </a:cubicBezTo>
                  <a:cubicBezTo>
                    <a:pt x="4063" y="3391"/>
                    <a:pt x="4155" y="2933"/>
                    <a:pt x="4155" y="2474"/>
                  </a:cubicBezTo>
                  <a:cubicBezTo>
                    <a:pt x="4155" y="2016"/>
                    <a:pt x="4063" y="1589"/>
                    <a:pt x="3910" y="1222"/>
                  </a:cubicBezTo>
                  <a:cubicBezTo>
                    <a:pt x="3727" y="825"/>
                    <a:pt x="3513" y="550"/>
                    <a:pt x="3208" y="336"/>
                  </a:cubicBezTo>
                  <a:cubicBezTo>
                    <a:pt x="2872" y="122"/>
                    <a:pt x="2536" y="0"/>
                    <a:pt x="2108"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93" name="Google Shape;393;p26"/>
            <p:cNvSpPr/>
            <p:nvPr/>
          </p:nvSpPr>
          <p:spPr>
            <a:xfrm>
              <a:off x="6528025" y="2789525"/>
              <a:ext cx="96250" cy="121450"/>
            </a:xfrm>
            <a:custGeom>
              <a:rect b="b" l="l" r="r" t="t"/>
              <a:pathLst>
                <a:path extrusionOk="0" h="4858" w="3850">
                  <a:moveTo>
                    <a:pt x="1" y="0"/>
                  </a:moveTo>
                  <a:lnTo>
                    <a:pt x="1" y="2933"/>
                  </a:lnTo>
                  <a:cubicBezTo>
                    <a:pt x="1" y="3299"/>
                    <a:pt x="1" y="3544"/>
                    <a:pt x="31" y="3697"/>
                  </a:cubicBezTo>
                  <a:cubicBezTo>
                    <a:pt x="93" y="3941"/>
                    <a:pt x="154" y="4124"/>
                    <a:pt x="276" y="4308"/>
                  </a:cubicBezTo>
                  <a:cubicBezTo>
                    <a:pt x="398" y="4460"/>
                    <a:pt x="581" y="4582"/>
                    <a:pt x="826" y="4705"/>
                  </a:cubicBezTo>
                  <a:cubicBezTo>
                    <a:pt x="1070" y="4796"/>
                    <a:pt x="1345" y="4857"/>
                    <a:pt x="1620" y="4857"/>
                  </a:cubicBezTo>
                  <a:cubicBezTo>
                    <a:pt x="2261" y="4857"/>
                    <a:pt x="2750" y="4582"/>
                    <a:pt x="3117" y="4063"/>
                  </a:cubicBezTo>
                  <a:lnTo>
                    <a:pt x="3117" y="4735"/>
                  </a:lnTo>
                  <a:lnTo>
                    <a:pt x="3850" y="4735"/>
                  </a:lnTo>
                  <a:lnTo>
                    <a:pt x="3850" y="0"/>
                  </a:lnTo>
                  <a:lnTo>
                    <a:pt x="3025" y="0"/>
                  </a:lnTo>
                  <a:lnTo>
                    <a:pt x="3025" y="2536"/>
                  </a:lnTo>
                  <a:cubicBezTo>
                    <a:pt x="3025" y="2963"/>
                    <a:pt x="2995" y="3269"/>
                    <a:pt x="2903" y="3483"/>
                  </a:cubicBezTo>
                  <a:cubicBezTo>
                    <a:pt x="2811" y="3697"/>
                    <a:pt x="2659" y="3849"/>
                    <a:pt x="2445" y="3971"/>
                  </a:cubicBezTo>
                  <a:cubicBezTo>
                    <a:pt x="2231" y="4094"/>
                    <a:pt x="2017" y="4155"/>
                    <a:pt x="1773" y="4155"/>
                  </a:cubicBezTo>
                  <a:cubicBezTo>
                    <a:pt x="1528" y="4155"/>
                    <a:pt x="1345" y="4094"/>
                    <a:pt x="1162" y="3971"/>
                  </a:cubicBezTo>
                  <a:cubicBezTo>
                    <a:pt x="1009" y="3880"/>
                    <a:pt x="887" y="3697"/>
                    <a:pt x="856" y="3483"/>
                  </a:cubicBezTo>
                  <a:cubicBezTo>
                    <a:pt x="795" y="3330"/>
                    <a:pt x="795" y="3055"/>
                    <a:pt x="795" y="2627"/>
                  </a:cubicBezTo>
                  <a:lnTo>
                    <a:pt x="795"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94" name="Google Shape;394;p26"/>
            <p:cNvSpPr/>
            <p:nvPr/>
          </p:nvSpPr>
          <p:spPr>
            <a:xfrm>
              <a:off x="6644125" y="2748275"/>
              <a:ext cx="58825" cy="161925"/>
            </a:xfrm>
            <a:custGeom>
              <a:rect b="b" l="l" r="r" t="t"/>
              <a:pathLst>
                <a:path extrusionOk="0" h="6477" w="2353">
                  <a:moveTo>
                    <a:pt x="1405" y="1"/>
                  </a:moveTo>
                  <a:lnTo>
                    <a:pt x="611" y="459"/>
                  </a:lnTo>
                  <a:lnTo>
                    <a:pt x="611" y="1650"/>
                  </a:lnTo>
                  <a:lnTo>
                    <a:pt x="0" y="1650"/>
                  </a:lnTo>
                  <a:lnTo>
                    <a:pt x="0" y="2261"/>
                  </a:lnTo>
                  <a:lnTo>
                    <a:pt x="611" y="2261"/>
                  </a:lnTo>
                  <a:lnTo>
                    <a:pt x="611" y="5011"/>
                  </a:lnTo>
                  <a:cubicBezTo>
                    <a:pt x="611" y="5499"/>
                    <a:pt x="642" y="5805"/>
                    <a:pt x="703" y="5958"/>
                  </a:cubicBezTo>
                  <a:cubicBezTo>
                    <a:pt x="764" y="6110"/>
                    <a:pt x="886" y="6232"/>
                    <a:pt x="1039" y="6324"/>
                  </a:cubicBezTo>
                  <a:cubicBezTo>
                    <a:pt x="1192" y="6416"/>
                    <a:pt x="1436" y="6477"/>
                    <a:pt x="1711" y="6477"/>
                  </a:cubicBezTo>
                  <a:cubicBezTo>
                    <a:pt x="1894" y="6477"/>
                    <a:pt x="2108" y="6446"/>
                    <a:pt x="2352" y="6385"/>
                  </a:cubicBezTo>
                  <a:lnTo>
                    <a:pt x="2230" y="5683"/>
                  </a:lnTo>
                  <a:cubicBezTo>
                    <a:pt x="2078" y="5713"/>
                    <a:pt x="1955" y="5713"/>
                    <a:pt x="1864" y="5713"/>
                  </a:cubicBezTo>
                  <a:cubicBezTo>
                    <a:pt x="1741" y="5713"/>
                    <a:pt x="1650" y="5683"/>
                    <a:pt x="1589" y="5652"/>
                  </a:cubicBezTo>
                  <a:cubicBezTo>
                    <a:pt x="1528" y="5621"/>
                    <a:pt x="1467" y="5560"/>
                    <a:pt x="1436" y="5499"/>
                  </a:cubicBezTo>
                  <a:cubicBezTo>
                    <a:pt x="1405" y="5438"/>
                    <a:pt x="1405" y="5285"/>
                    <a:pt x="1405" y="5041"/>
                  </a:cubicBezTo>
                  <a:lnTo>
                    <a:pt x="1405" y="2261"/>
                  </a:lnTo>
                  <a:lnTo>
                    <a:pt x="2230" y="2261"/>
                  </a:lnTo>
                  <a:lnTo>
                    <a:pt x="2230" y="1650"/>
                  </a:lnTo>
                  <a:lnTo>
                    <a:pt x="1405" y="1650"/>
                  </a:lnTo>
                  <a:lnTo>
                    <a:pt x="1405"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95" name="Google Shape;395;p26"/>
            <p:cNvSpPr/>
            <p:nvPr/>
          </p:nvSpPr>
          <p:spPr>
            <a:xfrm>
              <a:off x="6785400" y="2744450"/>
              <a:ext cx="135975" cy="163475"/>
            </a:xfrm>
            <a:custGeom>
              <a:rect b="b" l="l" r="r" t="t"/>
              <a:pathLst>
                <a:path extrusionOk="0" h="6539" w="5439">
                  <a:moveTo>
                    <a:pt x="2261" y="765"/>
                  </a:moveTo>
                  <a:cubicBezTo>
                    <a:pt x="2781" y="765"/>
                    <a:pt x="3147" y="826"/>
                    <a:pt x="3361" y="917"/>
                  </a:cubicBezTo>
                  <a:cubicBezTo>
                    <a:pt x="3697" y="1039"/>
                    <a:pt x="3972" y="1284"/>
                    <a:pt x="4186" y="1650"/>
                  </a:cubicBezTo>
                  <a:cubicBezTo>
                    <a:pt x="4430" y="2017"/>
                    <a:pt x="4522" y="2536"/>
                    <a:pt x="4522" y="3208"/>
                  </a:cubicBezTo>
                  <a:cubicBezTo>
                    <a:pt x="4522" y="3728"/>
                    <a:pt x="4461" y="4155"/>
                    <a:pt x="4369" y="4491"/>
                  </a:cubicBezTo>
                  <a:cubicBezTo>
                    <a:pt x="4247" y="4827"/>
                    <a:pt x="4094" y="5102"/>
                    <a:pt x="3880" y="5316"/>
                  </a:cubicBezTo>
                  <a:cubicBezTo>
                    <a:pt x="3728" y="5469"/>
                    <a:pt x="3544" y="5591"/>
                    <a:pt x="3300" y="5652"/>
                  </a:cubicBezTo>
                  <a:cubicBezTo>
                    <a:pt x="3056" y="5744"/>
                    <a:pt x="2720" y="5774"/>
                    <a:pt x="2261" y="5774"/>
                  </a:cubicBezTo>
                  <a:lnTo>
                    <a:pt x="887" y="5774"/>
                  </a:lnTo>
                  <a:lnTo>
                    <a:pt x="887" y="765"/>
                  </a:lnTo>
                  <a:close/>
                  <a:moveTo>
                    <a:pt x="1" y="1"/>
                  </a:moveTo>
                  <a:lnTo>
                    <a:pt x="1" y="6538"/>
                  </a:lnTo>
                  <a:lnTo>
                    <a:pt x="2353" y="6538"/>
                  </a:lnTo>
                  <a:cubicBezTo>
                    <a:pt x="2750" y="6538"/>
                    <a:pt x="3117" y="6508"/>
                    <a:pt x="3422" y="6447"/>
                  </a:cubicBezTo>
                  <a:cubicBezTo>
                    <a:pt x="3728" y="6355"/>
                    <a:pt x="4003" y="6263"/>
                    <a:pt x="4216" y="6111"/>
                  </a:cubicBezTo>
                  <a:cubicBezTo>
                    <a:pt x="4430" y="5958"/>
                    <a:pt x="4614" y="5774"/>
                    <a:pt x="4797" y="5530"/>
                  </a:cubicBezTo>
                  <a:cubicBezTo>
                    <a:pt x="4980" y="5255"/>
                    <a:pt x="5133" y="4950"/>
                    <a:pt x="5255" y="4553"/>
                  </a:cubicBezTo>
                  <a:cubicBezTo>
                    <a:pt x="5377" y="4186"/>
                    <a:pt x="5438" y="3728"/>
                    <a:pt x="5438" y="3239"/>
                  </a:cubicBezTo>
                  <a:cubicBezTo>
                    <a:pt x="5438" y="2659"/>
                    <a:pt x="5347" y="2139"/>
                    <a:pt x="5163" y="1681"/>
                  </a:cubicBezTo>
                  <a:cubicBezTo>
                    <a:pt x="5011" y="1223"/>
                    <a:pt x="4736" y="856"/>
                    <a:pt x="4400" y="551"/>
                  </a:cubicBezTo>
                  <a:cubicBezTo>
                    <a:pt x="4125" y="337"/>
                    <a:pt x="3819" y="184"/>
                    <a:pt x="3422" y="92"/>
                  </a:cubicBezTo>
                  <a:cubicBezTo>
                    <a:pt x="3178" y="31"/>
                    <a:pt x="2781" y="1"/>
                    <a:pt x="2261"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96" name="Google Shape;396;p26"/>
            <p:cNvSpPr/>
            <p:nvPr/>
          </p:nvSpPr>
          <p:spPr>
            <a:xfrm>
              <a:off x="6941975" y="2786475"/>
              <a:ext cx="109225" cy="124500"/>
            </a:xfrm>
            <a:custGeom>
              <a:rect b="b" l="l" r="r" t="t"/>
              <a:pathLst>
                <a:path extrusionOk="0" h="4980" w="4369">
                  <a:moveTo>
                    <a:pt x="3299" y="2474"/>
                  </a:moveTo>
                  <a:lnTo>
                    <a:pt x="3299" y="2780"/>
                  </a:lnTo>
                  <a:cubicBezTo>
                    <a:pt x="3299" y="3146"/>
                    <a:pt x="3238" y="3421"/>
                    <a:pt x="3147" y="3605"/>
                  </a:cubicBezTo>
                  <a:cubicBezTo>
                    <a:pt x="3055" y="3819"/>
                    <a:pt x="2872" y="4002"/>
                    <a:pt x="2627" y="4155"/>
                  </a:cubicBezTo>
                  <a:cubicBezTo>
                    <a:pt x="2383" y="4277"/>
                    <a:pt x="2108" y="4338"/>
                    <a:pt x="1802" y="4338"/>
                  </a:cubicBezTo>
                  <a:cubicBezTo>
                    <a:pt x="1497" y="4338"/>
                    <a:pt x="1253" y="4277"/>
                    <a:pt x="1069" y="4124"/>
                  </a:cubicBezTo>
                  <a:cubicBezTo>
                    <a:pt x="917" y="4002"/>
                    <a:pt x="855" y="3819"/>
                    <a:pt x="855" y="3605"/>
                  </a:cubicBezTo>
                  <a:cubicBezTo>
                    <a:pt x="855" y="3452"/>
                    <a:pt x="886" y="3330"/>
                    <a:pt x="947" y="3208"/>
                  </a:cubicBezTo>
                  <a:cubicBezTo>
                    <a:pt x="1039" y="3116"/>
                    <a:pt x="1130" y="3024"/>
                    <a:pt x="1283" y="2963"/>
                  </a:cubicBezTo>
                  <a:cubicBezTo>
                    <a:pt x="1405" y="2902"/>
                    <a:pt x="1650" y="2841"/>
                    <a:pt x="1986" y="2780"/>
                  </a:cubicBezTo>
                  <a:cubicBezTo>
                    <a:pt x="2566" y="2719"/>
                    <a:pt x="2994" y="2597"/>
                    <a:pt x="3299" y="2474"/>
                  </a:cubicBezTo>
                  <a:close/>
                  <a:moveTo>
                    <a:pt x="2261" y="0"/>
                  </a:moveTo>
                  <a:cubicBezTo>
                    <a:pt x="1864" y="0"/>
                    <a:pt x="1497" y="61"/>
                    <a:pt x="1192" y="183"/>
                  </a:cubicBezTo>
                  <a:cubicBezTo>
                    <a:pt x="886" y="275"/>
                    <a:pt x="642" y="458"/>
                    <a:pt x="458" y="642"/>
                  </a:cubicBezTo>
                  <a:cubicBezTo>
                    <a:pt x="306" y="855"/>
                    <a:pt x="183" y="1130"/>
                    <a:pt x="122" y="1466"/>
                  </a:cubicBezTo>
                  <a:lnTo>
                    <a:pt x="917" y="1589"/>
                  </a:lnTo>
                  <a:cubicBezTo>
                    <a:pt x="978" y="1252"/>
                    <a:pt x="1130" y="1008"/>
                    <a:pt x="1314" y="886"/>
                  </a:cubicBezTo>
                  <a:cubicBezTo>
                    <a:pt x="1497" y="733"/>
                    <a:pt x="1772" y="672"/>
                    <a:pt x="2139" y="672"/>
                  </a:cubicBezTo>
                  <a:cubicBezTo>
                    <a:pt x="2566" y="672"/>
                    <a:pt x="2872" y="764"/>
                    <a:pt x="3055" y="947"/>
                  </a:cubicBezTo>
                  <a:cubicBezTo>
                    <a:pt x="3208" y="1100"/>
                    <a:pt x="3299" y="1314"/>
                    <a:pt x="3299" y="1650"/>
                  </a:cubicBezTo>
                  <a:cubicBezTo>
                    <a:pt x="3299" y="1680"/>
                    <a:pt x="3299" y="1741"/>
                    <a:pt x="3299" y="1863"/>
                  </a:cubicBezTo>
                  <a:cubicBezTo>
                    <a:pt x="2994" y="1955"/>
                    <a:pt x="2505" y="2047"/>
                    <a:pt x="1864" y="2138"/>
                  </a:cubicBezTo>
                  <a:cubicBezTo>
                    <a:pt x="1528" y="2169"/>
                    <a:pt x="1314" y="2199"/>
                    <a:pt x="1130" y="2261"/>
                  </a:cubicBezTo>
                  <a:cubicBezTo>
                    <a:pt x="917" y="2322"/>
                    <a:pt x="733" y="2413"/>
                    <a:pt x="550" y="2505"/>
                  </a:cubicBezTo>
                  <a:cubicBezTo>
                    <a:pt x="397" y="2627"/>
                    <a:pt x="245" y="2780"/>
                    <a:pt x="153" y="2994"/>
                  </a:cubicBezTo>
                  <a:cubicBezTo>
                    <a:pt x="31" y="3177"/>
                    <a:pt x="0" y="3391"/>
                    <a:pt x="0" y="3605"/>
                  </a:cubicBezTo>
                  <a:cubicBezTo>
                    <a:pt x="0" y="4002"/>
                    <a:pt x="122" y="4338"/>
                    <a:pt x="397" y="4613"/>
                  </a:cubicBezTo>
                  <a:cubicBezTo>
                    <a:pt x="672" y="4857"/>
                    <a:pt x="1069" y="4979"/>
                    <a:pt x="1619" y="4979"/>
                  </a:cubicBezTo>
                  <a:cubicBezTo>
                    <a:pt x="1925" y="4979"/>
                    <a:pt x="2230" y="4918"/>
                    <a:pt x="2505" y="4827"/>
                  </a:cubicBezTo>
                  <a:cubicBezTo>
                    <a:pt x="2780" y="4704"/>
                    <a:pt x="3055" y="4552"/>
                    <a:pt x="3360" y="4277"/>
                  </a:cubicBezTo>
                  <a:cubicBezTo>
                    <a:pt x="3391" y="4521"/>
                    <a:pt x="3422" y="4704"/>
                    <a:pt x="3513" y="4857"/>
                  </a:cubicBezTo>
                  <a:lnTo>
                    <a:pt x="4369" y="4857"/>
                  </a:lnTo>
                  <a:cubicBezTo>
                    <a:pt x="4246" y="4704"/>
                    <a:pt x="4185" y="4491"/>
                    <a:pt x="4155" y="4307"/>
                  </a:cubicBezTo>
                  <a:cubicBezTo>
                    <a:pt x="4124" y="4093"/>
                    <a:pt x="4094" y="3635"/>
                    <a:pt x="4094" y="2872"/>
                  </a:cubicBezTo>
                  <a:lnTo>
                    <a:pt x="4094" y="1802"/>
                  </a:lnTo>
                  <a:cubicBezTo>
                    <a:pt x="4094" y="1436"/>
                    <a:pt x="4094" y="1191"/>
                    <a:pt x="4063" y="1069"/>
                  </a:cubicBezTo>
                  <a:cubicBezTo>
                    <a:pt x="4033" y="855"/>
                    <a:pt x="3941" y="672"/>
                    <a:pt x="3819" y="519"/>
                  </a:cubicBezTo>
                  <a:cubicBezTo>
                    <a:pt x="3696" y="367"/>
                    <a:pt x="3513" y="244"/>
                    <a:pt x="3269" y="153"/>
                  </a:cubicBezTo>
                  <a:cubicBezTo>
                    <a:pt x="2994" y="61"/>
                    <a:pt x="2658" y="0"/>
                    <a:pt x="2261"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97" name="Google Shape;397;p26"/>
            <p:cNvSpPr/>
            <p:nvPr/>
          </p:nvSpPr>
          <p:spPr>
            <a:xfrm>
              <a:off x="7064925" y="2748275"/>
              <a:ext cx="58075" cy="161925"/>
            </a:xfrm>
            <a:custGeom>
              <a:rect b="b" l="l" r="r" t="t"/>
              <a:pathLst>
                <a:path extrusionOk="0" h="6477" w="2323">
                  <a:moveTo>
                    <a:pt x="1375" y="1"/>
                  </a:moveTo>
                  <a:lnTo>
                    <a:pt x="581" y="459"/>
                  </a:lnTo>
                  <a:lnTo>
                    <a:pt x="581" y="1650"/>
                  </a:lnTo>
                  <a:lnTo>
                    <a:pt x="0" y="1650"/>
                  </a:lnTo>
                  <a:lnTo>
                    <a:pt x="0" y="2261"/>
                  </a:lnTo>
                  <a:lnTo>
                    <a:pt x="581" y="2261"/>
                  </a:lnTo>
                  <a:lnTo>
                    <a:pt x="581" y="5011"/>
                  </a:lnTo>
                  <a:cubicBezTo>
                    <a:pt x="581" y="5499"/>
                    <a:pt x="611" y="5805"/>
                    <a:pt x="672" y="5958"/>
                  </a:cubicBezTo>
                  <a:cubicBezTo>
                    <a:pt x="734" y="6110"/>
                    <a:pt x="856" y="6232"/>
                    <a:pt x="1009" y="6324"/>
                  </a:cubicBezTo>
                  <a:cubicBezTo>
                    <a:pt x="1192" y="6416"/>
                    <a:pt x="1406" y="6477"/>
                    <a:pt x="1711" y="6477"/>
                  </a:cubicBezTo>
                  <a:cubicBezTo>
                    <a:pt x="1894" y="6477"/>
                    <a:pt x="2078" y="6446"/>
                    <a:pt x="2322" y="6385"/>
                  </a:cubicBezTo>
                  <a:lnTo>
                    <a:pt x="2200" y="5683"/>
                  </a:lnTo>
                  <a:cubicBezTo>
                    <a:pt x="2047" y="5713"/>
                    <a:pt x="1925" y="5713"/>
                    <a:pt x="1833" y="5713"/>
                  </a:cubicBezTo>
                  <a:cubicBezTo>
                    <a:pt x="1711" y="5713"/>
                    <a:pt x="1619" y="5683"/>
                    <a:pt x="1558" y="5652"/>
                  </a:cubicBezTo>
                  <a:cubicBezTo>
                    <a:pt x="1497" y="5621"/>
                    <a:pt x="1467" y="5560"/>
                    <a:pt x="1436" y="5499"/>
                  </a:cubicBezTo>
                  <a:cubicBezTo>
                    <a:pt x="1406" y="5438"/>
                    <a:pt x="1375" y="5285"/>
                    <a:pt x="1375" y="5041"/>
                  </a:cubicBezTo>
                  <a:lnTo>
                    <a:pt x="1375" y="2261"/>
                  </a:lnTo>
                  <a:lnTo>
                    <a:pt x="2200" y="2261"/>
                  </a:lnTo>
                  <a:lnTo>
                    <a:pt x="2200" y="1650"/>
                  </a:lnTo>
                  <a:lnTo>
                    <a:pt x="1375" y="1650"/>
                  </a:lnTo>
                  <a:lnTo>
                    <a:pt x="1375"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98" name="Google Shape;398;p26"/>
            <p:cNvSpPr/>
            <p:nvPr/>
          </p:nvSpPr>
          <p:spPr>
            <a:xfrm>
              <a:off x="7132900" y="2786475"/>
              <a:ext cx="109225" cy="124500"/>
            </a:xfrm>
            <a:custGeom>
              <a:rect b="b" l="l" r="r" t="t"/>
              <a:pathLst>
                <a:path extrusionOk="0" h="4980" w="4369">
                  <a:moveTo>
                    <a:pt x="3299" y="2474"/>
                  </a:moveTo>
                  <a:lnTo>
                    <a:pt x="3299" y="2780"/>
                  </a:lnTo>
                  <a:cubicBezTo>
                    <a:pt x="3299" y="3146"/>
                    <a:pt x="3238" y="3421"/>
                    <a:pt x="3177" y="3605"/>
                  </a:cubicBezTo>
                  <a:cubicBezTo>
                    <a:pt x="3055" y="3819"/>
                    <a:pt x="2872" y="4002"/>
                    <a:pt x="2627" y="4155"/>
                  </a:cubicBezTo>
                  <a:cubicBezTo>
                    <a:pt x="2383" y="4277"/>
                    <a:pt x="2108" y="4338"/>
                    <a:pt x="1803" y="4338"/>
                  </a:cubicBezTo>
                  <a:cubicBezTo>
                    <a:pt x="1497" y="4338"/>
                    <a:pt x="1253" y="4277"/>
                    <a:pt x="1100" y="4124"/>
                  </a:cubicBezTo>
                  <a:cubicBezTo>
                    <a:pt x="917" y="4002"/>
                    <a:pt x="856" y="3819"/>
                    <a:pt x="856" y="3605"/>
                  </a:cubicBezTo>
                  <a:cubicBezTo>
                    <a:pt x="856" y="3452"/>
                    <a:pt x="886" y="3330"/>
                    <a:pt x="978" y="3208"/>
                  </a:cubicBezTo>
                  <a:cubicBezTo>
                    <a:pt x="1039" y="3116"/>
                    <a:pt x="1131" y="3024"/>
                    <a:pt x="1283" y="2963"/>
                  </a:cubicBezTo>
                  <a:cubicBezTo>
                    <a:pt x="1405" y="2902"/>
                    <a:pt x="1650" y="2841"/>
                    <a:pt x="1986" y="2780"/>
                  </a:cubicBezTo>
                  <a:cubicBezTo>
                    <a:pt x="2566" y="2719"/>
                    <a:pt x="2994" y="2597"/>
                    <a:pt x="3299" y="2474"/>
                  </a:cubicBezTo>
                  <a:close/>
                  <a:moveTo>
                    <a:pt x="2261" y="0"/>
                  </a:moveTo>
                  <a:cubicBezTo>
                    <a:pt x="1864" y="0"/>
                    <a:pt x="1497" y="61"/>
                    <a:pt x="1192" y="183"/>
                  </a:cubicBezTo>
                  <a:cubicBezTo>
                    <a:pt x="886" y="275"/>
                    <a:pt x="642" y="458"/>
                    <a:pt x="489" y="642"/>
                  </a:cubicBezTo>
                  <a:cubicBezTo>
                    <a:pt x="306" y="855"/>
                    <a:pt x="214" y="1130"/>
                    <a:pt x="122" y="1466"/>
                  </a:cubicBezTo>
                  <a:lnTo>
                    <a:pt x="917" y="1589"/>
                  </a:lnTo>
                  <a:cubicBezTo>
                    <a:pt x="1008" y="1252"/>
                    <a:pt x="1131" y="1008"/>
                    <a:pt x="1314" y="886"/>
                  </a:cubicBezTo>
                  <a:cubicBezTo>
                    <a:pt x="1497" y="733"/>
                    <a:pt x="1772" y="672"/>
                    <a:pt x="2169" y="672"/>
                  </a:cubicBezTo>
                  <a:cubicBezTo>
                    <a:pt x="2566" y="672"/>
                    <a:pt x="2872" y="764"/>
                    <a:pt x="3086" y="947"/>
                  </a:cubicBezTo>
                  <a:cubicBezTo>
                    <a:pt x="3238" y="1100"/>
                    <a:pt x="3299" y="1314"/>
                    <a:pt x="3299" y="1650"/>
                  </a:cubicBezTo>
                  <a:cubicBezTo>
                    <a:pt x="3299" y="1680"/>
                    <a:pt x="3299" y="1741"/>
                    <a:pt x="3299" y="1863"/>
                  </a:cubicBezTo>
                  <a:cubicBezTo>
                    <a:pt x="2994" y="1955"/>
                    <a:pt x="2505" y="2047"/>
                    <a:pt x="1864" y="2138"/>
                  </a:cubicBezTo>
                  <a:cubicBezTo>
                    <a:pt x="1558" y="2169"/>
                    <a:pt x="1314" y="2199"/>
                    <a:pt x="1131" y="2261"/>
                  </a:cubicBezTo>
                  <a:cubicBezTo>
                    <a:pt x="917" y="2322"/>
                    <a:pt x="733" y="2413"/>
                    <a:pt x="550" y="2505"/>
                  </a:cubicBezTo>
                  <a:cubicBezTo>
                    <a:pt x="397" y="2627"/>
                    <a:pt x="245" y="2780"/>
                    <a:pt x="153" y="2994"/>
                  </a:cubicBezTo>
                  <a:cubicBezTo>
                    <a:pt x="31" y="3177"/>
                    <a:pt x="0" y="3391"/>
                    <a:pt x="0" y="3605"/>
                  </a:cubicBezTo>
                  <a:cubicBezTo>
                    <a:pt x="0" y="4002"/>
                    <a:pt x="122" y="4338"/>
                    <a:pt x="397" y="4613"/>
                  </a:cubicBezTo>
                  <a:cubicBezTo>
                    <a:pt x="672" y="4857"/>
                    <a:pt x="1100" y="4979"/>
                    <a:pt x="1619" y="4979"/>
                  </a:cubicBezTo>
                  <a:cubicBezTo>
                    <a:pt x="1925" y="4979"/>
                    <a:pt x="2230" y="4918"/>
                    <a:pt x="2505" y="4827"/>
                  </a:cubicBezTo>
                  <a:cubicBezTo>
                    <a:pt x="2780" y="4704"/>
                    <a:pt x="3055" y="4552"/>
                    <a:pt x="3361" y="4277"/>
                  </a:cubicBezTo>
                  <a:cubicBezTo>
                    <a:pt x="3391" y="4521"/>
                    <a:pt x="3452" y="4704"/>
                    <a:pt x="3513" y="4857"/>
                  </a:cubicBezTo>
                  <a:lnTo>
                    <a:pt x="4369" y="4857"/>
                  </a:lnTo>
                  <a:cubicBezTo>
                    <a:pt x="4277" y="4704"/>
                    <a:pt x="4185" y="4491"/>
                    <a:pt x="4155" y="4307"/>
                  </a:cubicBezTo>
                  <a:cubicBezTo>
                    <a:pt x="4124" y="4093"/>
                    <a:pt x="4124" y="3635"/>
                    <a:pt x="4124" y="2872"/>
                  </a:cubicBezTo>
                  <a:lnTo>
                    <a:pt x="4124" y="1802"/>
                  </a:lnTo>
                  <a:cubicBezTo>
                    <a:pt x="4124" y="1436"/>
                    <a:pt x="4094" y="1191"/>
                    <a:pt x="4063" y="1069"/>
                  </a:cubicBezTo>
                  <a:cubicBezTo>
                    <a:pt x="4033" y="855"/>
                    <a:pt x="3941" y="672"/>
                    <a:pt x="3819" y="519"/>
                  </a:cubicBezTo>
                  <a:cubicBezTo>
                    <a:pt x="3697" y="367"/>
                    <a:pt x="3513" y="244"/>
                    <a:pt x="3269" y="153"/>
                  </a:cubicBezTo>
                  <a:cubicBezTo>
                    <a:pt x="2994" y="61"/>
                    <a:pt x="2688" y="0"/>
                    <a:pt x="2261"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399" name="Google Shape;399;p26"/>
            <p:cNvSpPr/>
            <p:nvPr/>
          </p:nvSpPr>
          <p:spPr>
            <a:xfrm>
              <a:off x="395425" y="3361525"/>
              <a:ext cx="2762375" cy="25"/>
            </a:xfrm>
            <a:custGeom>
              <a:rect b="b" l="l" r="r" t="t"/>
              <a:pathLst>
                <a:path extrusionOk="0" fill="none" h="1" w="110495">
                  <a:moveTo>
                    <a:pt x="1" y="1"/>
                  </a:moveTo>
                  <a:lnTo>
                    <a:pt x="110495" y="1"/>
                  </a:lnTo>
                </a:path>
              </a:pathLst>
            </a:custGeom>
            <a:noFill/>
            <a:ln cap="flat" cmpd="sng" w="47350">
              <a:solidFill>
                <a:srgbClr val="000000"/>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400" name="Google Shape;400;p26"/>
            <p:cNvSpPr/>
            <p:nvPr/>
          </p:nvSpPr>
          <p:spPr>
            <a:xfrm>
              <a:off x="4672225" y="3361525"/>
              <a:ext cx="2464500" cy="25"/>
            </a:xfrm>
            <a:custGeom>
              <a:rect b="b" l="l" r="r" t="t"/>
              <a:pathLst>
                <a:path extrusionOk="0" fill="none" h="1" w="98580">
                  <a:moveTo>
                    <a:pt x="0" y="1"/>
                  </a:moveTo>
                  <a:lnTo>
                    <a:pt x="98580" y="1"/>
                  </a:lnTo>
                </a:path>
              </a:pathLst>
            </a:custGeom>
            <a:noFill/>
            <a:ln cap="flat" cmpd="sng" w="47350">
              <a:solidFill>
                <a:srgbClr val="000000"/>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401" name="Google Shape;401;p26"/>
            <p:cNvSpPr/>
            <p:nvPr/>
          </p:nvSpPr>
          <p:spPr>
            <a:xfrm>
              <a:off x="7110750" y="3308850"/>
              <a:ext cx="104650" cy="105400"/>
            </a:xfrm>
            <a:custGeom>
              <a:rect b="b" l="l" r="r" t="t"/>
              <a:pathLst>
                <a:path extrusionOk="0" h="4216" w="4186">
                  <a:moveTo>
                    <a:pt x="0" y="0"/>
                  </a:moveTo>
                  <a:lnTo>
                    <a:pt x="1039" y="2108"/>
                  </a:lnTo>
                  <a:lnTo>
                    <a:pt x="0" y="4216"/>
                  </a:lnTo>
                  <a:lnTo>
                    <a:pt x="4185" y="2108"/>
                  </a:lnTo>
                  <a:lnTo>
                    <a:pt x="0"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402" name="Google Shape;402;p26"/>
            <p:cNvSpPr/>
            <p:nvPr/>
          </p:nvSpPr>
          <p:spPr>
            <a:xfrm>
              <a:off x="7110750" y="3309600"/>
              <a:ext cx="104650" cy="104650"/>
            </a:xfrm>
            <a:custGeom>
              <a:rect b="b" l="l" r="r" t="t"/>
              <a:pathLst>
                <a:path extrusionOk="0" fill="none" h="4186" w="4186">
                  <a:moveTo>
                    <a:pt x="4185" y="2078"/>
                  </a:moveTo>
                  <a:lnTo>
                    <a:pt x="0" y="4186"/>
                  </a:lnTo>
                  <a:lnTo>
                    <a:pt x="1039" y="2078"/>
                  </a:lnTo>
                  <a:lnTo>
                    <a:pt x="0" y="1"/>
                  </a:lnTo>
                  <a:close/>
                  <a:moveTo>
                    <a:pt x="4185" y="2078"/>
                  </a:moveTo>
                  <a:close/>
                </a:path>
              </a:pathLst>
            </a:custGeom>
            <a:noFill/>
            <a:ln cap="flat" cmpd="sng" w="47350">
              <a:solidFill>
                <a:srgbClr val="000000"/>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403" name="Google Shape;403;p26"/>
            <p:cNvSpPr/>
            <p:nvPr/>
          </p:nvSpPr>
          <p:spPr>
            <a:xfrm>
              <a:off x="3218100" y="3276000"/>
              <a:ext cx="117650" cy="157350"/>
            </a:xfrm>
            <a:custGeom>
              <a:rect b="b" l="l" r="r" t="t"/>
              <a:pathLst>
                <a:path extrusionOk="0" h="6294" w="4706">
                  <a:moveTo>
                    <a:pt x="1" y="0"/>
                  </a:moveTo>
                  <a:lnTo>
                    <a:pt x="1" y="6293"/>
                  </a:lnTo>
                  <a:lnTo>
                    <a:pt x="4705" y="6293"/>
                  </a:lnTo>
                  <a:lnTo>
                    <a:pt x="4705" y="5560"/>
                  </a:lnTo>
                  <a:lnTo>
                    <a:pt x="826" y="5560"/>
                  </a:lnTo>
                  <a:lnTo>
                    <a:pt x="826" y="3422"/>
                  </a:lnTo>
                  <a:lnTo>
                    <a:pt x="4308" y="3422"/>
                  </a:lnTo>
                  <a:lnTo>
                    <a:pt x="4308" y="2689"/>
                  </a:lnTo>
                  <a:lnTo>
                    <a:pt x="826" y="2689"/>
                  </a:lnTo>
                  <a:lnTo>
                    <a:pt x="826" y="734"/>
                  </a:lnTo>
                  <a:lnTo>
                    <a:pt x="4553" y="734"/>
                  </a:lnTo>
                  <a:lnTo>
                    <a:pt x="4553"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404" name="Google Shape;404;p26"/>
            <p:cNvSpPr/>
            <p:nvPr/>
          </p:nvSpPr>
          <p:spPr>
            <a:xfrm>
              <a:off x="3348700" y="3319525"/>
              <a:ext cx="106950" cy="113825"/>
            </a:xfrm>
            <a:custGeom>
              <a:rect b="b" l="l" r="r" t="t"/>
              <a:pathLst>
                <a:path extrusionOk="0" h="4553" w="4278">
                  <a:moveTo>
                    <a:pt x="123" y="1"/>
                  </a:moveTo>
                  <a:lnTo>
                    <a:pt x="1681" y="2170"/>
                  </a:lnTo>
                  <a:lnTo>
                    <a:pt x="1" y="4552"/>
                  </a:lnTo>
                  <a:lnTo>
                    <a:pt x="948" y="4552"/>
                  </a:lnTo>
                  <a:lnTo>
                    <a:pt x="2139" y="2750"/>
                  </a:lnTo>
                  <a:lnTo>
                    <a:pt x="2384" y="3147"/>
                  </a:lnTo>
                  <a:lnTo>
                    <a:pt x="3331" y="4552"/>
                  </a:lnTo>
                  <a:lnTo>
                    <a:pt x="4278" y="4552"/>
                  </a:lnTo>
                  <a:lnTo>
                    <a:pt x="2567" y="2139"/>
                  </a:lnTo>
                  <a:lnTo>
                    <a:pt x="4155" y="1"/>
                  </a:lnTo>
                  <a:lnTo>
                    <a:pt x="3239" y="1"/>
                  </a:lnTo>
                  <a:lnTo>
                    <a:pt x="2445" y="1070"/>
                  </a:lnTo>
                  <a:cubicBezTo>
                    <a:pt x="2353" y="1223"/>
                    <a:pt x="2231" y="1375"/>
                    <a:pt x="2109" y="1589"/>
                  </a:cubicBezTo>
                  <a:cubicBezTo>
                    <a:pt x="2048" y="1437"/>
                    <a:pt x="1925" y="1284"/>
                    <a:pt x="1803" y="1070"/>
                  </a:cubicBezTo>
                  <a:lnTo>
                    <a:pt x="1101"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405" name="Google Shape;405;p26"/>
            <p:cNvSpPr/>
            <p:nvPr/>
          </p:nvSpPr>
          <p:spPr>
            <a:xfrm>
              <a:off x="3464800" y="3317250"/>
              <a:ext cx="105400" cy="118400"/>
            </a:xfrm>
            <a:custGeom>
              <a:rect b="b" l="l" r="r" t="t"/>
              <a:pathLst>
                <a:path extrusionOk="0" h="4736" w="4216">
                  <a:moveTo>
                    <a:pt x="2139" y="611"/>
                  </a:moveTo>
                  <a:cubicBezTo>
                    <a:pt x="2536" y="611"/>
                    <a:pt x="2872" y="764"/>
                    <a:pt x="3116" y="1069"/>
                  </a:cubicBezTo>
                  <a:cubicBezTo>
                    <a:pt x="3269" y="1253"/>
                    <a:pt x="3360" y="1558"/>
                    <a:pt x="3391" y="1925"/>
                  </a:cubicBezTo>
                  <a:lnTo>
                    <a:pt x="855" y="1925"/>
                  </a:lnTo>
                  <a:cubicBezTo>
                    <a:pt x="886" y="1528"/>
                    <a:pt x="1008" y="1222"/>
                    <a:pt x="1253" y="978"/>
                  </a:cubicBezTo>
                  <a:cubicBezTo>
                    <a:pt x="1497" y="733"/>
                    <a:pt x="1802" y="611"/>
                    <a:pt x="2139" y="611"/>
                  </a:cubicBezTo>
                  <a:close/>
                  <a:moveTo>
                    <a:pt x="2139" y="0"/>
                  </a:moveTo>
                  <a:cubicBezTo>
                    <a:pt x="1497" y="0"/>
                    <a:pt x="1008" y="214"/>
                    <a:pt x="581" y="611"/>
                  </a:cubicBezTo>
                  <a:cubicBezTo>
                    <a:pt x="214" y="1039"/>
                    <a:pt x="0" y="1650"/>
                    <a:pt x="0" y="2413"/>
                  </a:cubicBezTo>
                  <a:cubicBezTo>
                    <a:pt x="0" y="3147"/>
                    <a:pt x="214" y="3727"/>
                    <a:pt x="581" y="4124"/>
                  </a:cubicBezTo>
                  <a:cubicBezTo>
                    <a:pt x="978" y="4552"/>
                    <a:pt x="1528" y="4735"/>
                    <a:pt x="2169" y="4735"/>
                  </a:cubicBezTo>
                  <a:cubicBezTo>
                    <a:pt x="2719" y="4735"/>
                    <a:pt x="3147" y="4613"/>
                    <a:pt x="3483" y="4369"/>
                  </a:cubicBezTo>
                  <a:cubicBezTo>
                    <a:pt x="3819" y="4094"/>
                    <a:pt x="4063" y="3758"/>
                    <a:pt x="4185" y="3269"/>
                  </a:cubicBezTo>
                  <a:lnTo>
                    <a:pt x="3391" y="3177"/>
                  </a:lnTo>
                  <a:cubicBezTo>
                    <a:pt x="3269" y="3513"/>
                    <a:pt x="3116" y="3727"/>
                    <a:pt x="2902" y="3880"/>
                  </a:cubicBezTo>
                  <a:cubicBezTo>
                    <a:pt x="2719" y="4032"/>
                    <a:pt x="2475" y="4124"/>
                    <a:pt x="2200" y="4124"/>
                  </a:cubicBezTo>
                  <a:cubicBezTo>
                    <a:pt x="1802" y="4124"/>
                    <a:pt x="1497" y="3971"/>
                    <a:pt x="1222" y="3727"/>
                  </a:cubicBezTo>
                  <a:cubicBezTo>
                    <a:pt x="978" y="3452"/>
                    <a:pt x="825" y="3055"/>
                    <a:pt x="825" y="2566"/>
                  </a:cubicBezTo>
                  <a:lnTo>
                    <a:pt x="4216" y="2566"/>
                  </a:lnTo>
                  <a:lnTo>
                    <a:pt x="4216" y="2352"/>
                  </a:lnTo>
                  <a:cubicBezTo>
                    <a:pt x="4216" y="1619"/>
                    <a:pt x="4002" y="1039"/>
                    <a:pt x="3635" y="611"/>
                  </a:cubicBezTo>
                  <a:cubicBezTo>
                    <a:pt x="3238" y="183"/>
                    <a:pt x="2749" y="0"/>
                    <a:pt x="2139"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406" name="Google Shape;406;p26"/>
            <p:cNvSpPr/>
            <p:nvPr/>
          </p:nvSpPr>
          <p:spPr>
            <a:xfrm>
              <a:off x="3587750" y="3317250"/>
              <a:ext cx="99300" cy="118400"/>
            </a:xfrm>
            <a:custGeom>
              <a:rect b="b" l="l" r="r" t="t"/>
              <a:pathLst>
                <a:path extrusionOk="0" h="4736" w="3972">
                  <a:moveTo>
                    <a:pt x="2078" y="0"/>
                  </a:moveTo>
                  <a:cubicBezTo>
                    <a:pt x="1681" y="0"/>
                    <a:pt x="1314" y="92"/>
                    <a:pt x="978" y="275"/>
                  </a:cubicBezTo>
                  <a:cubicBezTo>
                    <a:pt x="642" y="458"/>
                    <a:pt x="398" y="733"/>
                    <a:pt x="245" y="1100"/>
                  </a:cubicBezTo>
                  <a:cubicBezTo>
                    <a:pt x="92" y="1466"/>
                    <a:pt x="0" y="1894"/>
                    <a:pt x="0" y="2383"/>
                  </a:cubicBezTo>
                  <a:cubicBezTo>
                    <a:pt x="0" y="3147"/>
                    <a:pt x="184" y="3727"/>
                    <a:pt x="550" y="4124"/>
                  </a:cubicBezTo>
                  <a:cubicBezTo>
                    <a:pt x="947" y="4552"/>
                    <a:pt x="1436" y="4735"/>
                    <a:pt x="2078" y="4735"/>
                  </a:cubicBezTo>
                  <a:cubicBezTo>
                    <a:pt x="2566" y="4735"/>
                    <a:pt x="2994" y="4613"/>
                    <a:pt x="3330" y="4307"/>
                  </a:cubicBezTo>
                  <a:cubicBezTo>
                    <a:pt x="3666" y="4002"/>
                    <a:pt x="3880" y="3605"/>
                    <a:pt x="3972" y="3085"/>
                  </a:cubicBezTo>
                  <a:lnTo>
                    <a:pt x="3208" y="2963"/>
                  </a:lnTo>
                  <a:cubicBezTo>
                    <a:pt x="3147" y="3360"/>
                    <a:pt x="3025" y="3635"/>
                    <a:pt x="2811" y="3819"/>
                  </a:cubicBezTo>
                  <a:cubicBezTo>
                    <a:pt x="2628" y="4032"/>
                    <a:pt x="2353" y="4124"/>
                    <a:pt x="2047" y="4124"/>
                  </a:cubicBezTo>
                  <a:cubicBezTo>
                    <a:pt x="1681" y="4124"/>
                    <a:pt x="1375" y="3971"/>
                    <a:pt x="1131" y="3696"/>
                  </a:cubicBezTo>
                  <a:cubicBezTo>
                    <a:pt x="917" y="3422"/>
                    <a:pt x="795" y="2963"/>
                    <a:pt x="795" y="2352"/>
                  </a:cubicBezTo>
                  <a:cubicBezTo>
                    <a:pt x="795" y="1741"/>
                    <a:pt x="917" y="1314"/>
                    <a:pt x="1161" y="1039"/>
                  </a:cubicBezTo>
                  <a:cubicBezTo>
                    <a:pt x="1406" y="764"/>
                    <a:pt x="1711" y="611"/>
                    <a:pt x="2108" y="611"/>
                  </a:cubicBezTo>
                  <a:cubicBezTo>
                    <a:pt x="2353" y="611"/>
                    <a:pt x="2566" y="703"/>
                    <a:pt x="2750" y="855"/>
                  </a:cubicBezTo>
                  <a:cubicBezTo>
                    <a:pt x="2933" y="1008"/>
                    <a:pt x="3055" y="1253"/>
                    <a:pt x="3147" y="1528"/>
                  </a:cubicBezTo>
                  <a:lnTo>
                    <a:pt x="3911" y="1436"/>
                  </a:lnTo>
                  <a:cubicBezTo>
                    <a:pt x="3819" y="978"/>
                    <a:pt x="3605" y="611"/>
                    <a:pt x="3269" y="367"/>
                  </a:cubicBezTo>
                  <a:cubicBezTo>
                    <a:pt x="2964" y="122"/>
                    <a:pt x="2566" y="0"/>
                    <a:pt x="2078"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407" name="Google Shape;407;p26"/>
            <p:cNvSpPr/>
            <p:nvPr/>
          </p:nvSpPr>
          <p:spPr>
            <a:xfrm>
              <a:off x="3703075" y="3319525"/>
              <a:ext cx="92425" cy="116125"/>
            </a:xfrm>
            <a:custGeom>
              <a:rect b="b" l="l" r="r" t="t"/>
              <a:pathLst>
                <a:path extrusionOk="0" h="4645" w="3697">
                  <a:moveTo>
                    <a:pt x="0" y="1"/>
                  </a:moveTo>
                  <a:lnTo>
                    <a:pt x="0" y="2811"/>
                  </a:lnTo>
                  <a:cubicBezTo>
                    <a:pt x="0" y="3147"/>
                    <a:pt x="0" y="3392"/>
                    <a:pt x="61" y="3544"/>
                  </a:cubicBezTo>
                  <a:cubicBezTo>
                    <a:pt x="92" y="3758"/>
                    <a:pt x="153" y="3941"/>
                    <a:pt x="275" y="4125"/>
                  </a:cubicBezTo>
                  <a:cubicBezTo>
                    <a:pt x="397" y="4278"/>
                    <a:pt x="581" y="4400"/>
                    <a:pt x="794" y="4491"/>
                  </a:cubicBezTo>
                  <a:cubicBezTo>
                    <a:pt x="1039" y="4614"/>
                    <a:pt x="1283" y="4644"/>
                    <a:pt x="1558" y="4644"/>
                  </a:cubicBezTo>
                  <a:cubicBezTo>
                    <a:pt x="2169" y="4644"/>
                    <a:pt x="2627" y="4400"/>
                    <a:pt x="2994" y="3880"/>
                  </a:cubicBezTo>
                  <a:lnTo>
                    <a:pt x="2994" y="4552"/>
                  </a:lnTo>
                  <a:lnTo>
                    <a:pt x="3697" y="4552"/>
                  </a:lnTo>
                  <a:lnTo>
                    <a:pt x="3697" y="1"/>
                  </a:lnTo>
                  <a:lnTo>
                    <a:pt x="2933" y="1"/>
                  </a:lnTo>
                  <a:lnTo>
                    <a:pt x="2933" y="2445"/>
                  </a:lnTo>
                  <a:cubicBezTo>
                    <a:pt x="2933" y="2842"/>
                    <a:pt x="2872" y="3117"/>
                    <a:pt x="2780" y="3331"/>
                  </a:cubicBezTo>
                  <a:cubicBezTo>
                    <a:pt x="2719" y="3544"/>
                    <a:pt x="2566" y="3697"/>
                    <a:pt x="2352" y="3819"/>
                  </a:cubicBezTo>
                  <a:cubicBezTo>
                    <a:pt x="2139" y="3941"/>
                    <a:pt x="1925" y="4003"/>
                    <a:pt x="1711" y="4003"/>
                  </a:cubicBezTo>
                  <a:cubicBezTo>
                    <a:pt x="1467" y="4003"/>
                    <a:pt x="1283" y="3941"/>
                    <a:pt x="1131" y="3819"/>
                  </a:cubicBezTo>
                  <a:cubicBezTo>
                    <a:pt x="978" y="3697"/>
                    <a:pt x="856" y="3544"/>
                    <a:pt x="825" y="3331"/>
                  </a:cubicBezTo>
                  <a:cubicBezTo>
                    <a:pt x="794" y="3208"/>
                    <a:pt x="764" y="2933"/>
                    <a:pt x="764" y="2536"/>
                  </a:cubicBezTo>
                  <a:lnTo>
                    <a:pt x="764"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408" name="Google Shape;408;p26"/>
            <p:cNvSpPr/>
            <p:nvPr/>
          </p:nvSpPr>
          <p:spPr>
            <a:xfrm>
              <a:off x="3814575" y="3279825"/>
              <a:ext cx="55775" cy="155050"/>
            </a:xfrm>
            <a:custGeom>
              <a:rect b="b" l="l" r="r" t="t"/>
              <a:pathLst>
                <a:path extrusionOk="0" h="6202" w="2231">
                  <a:moveTo>
                    <a:pt x="1344" y="0"/>
                  </a:moveTo>
                  <a:lnTo>
                    <a:pt x="581" y="458"/>
                  </a:lnTo>
                  <a:lnTo>
                    <a:pt x="581" y="1589"/>
                  </a:lnTo>
                  <a:lnTo>
                    <a:pt x="0" y="1589"/>
                  </a:lnTo>
                  <a:lnTo>
                    <a:pt x="0" y="2200"/>
                  </a:lnTo>
                  <a:lnTo>
                    <a:pt x="581" y="2200"/>
                  </a:lnTo>
                  <a:lnTo>
                    <a:pt x="581" y="4796"/>
                  </a:lnTo>
                  <a:cubicBezTo>
                    <a:pt x="581" y="5285"/>
                    <a:pt x="611" y="5591"/>
                    <a:pt x="672" y="5713"/>
                  </a:cubicBezTo>
                  <a:cubicBezTo>
                    <a:pt x="733" y="5866"/>
                    <a:pt x="856" y="5988"/>
                    <a:pt x="1008" y="6079"/>
                  </a:cubicBezTo>
                  <a:cubicBezTo>
                    <a:pt x="1161" y="6171"/>
                    <a:pt x="1375" y="6202"/>
                    <a:pt x="1650" y="6202"/>
                  </a:cubicBezTo>
                  <a:cubicBezTo>
                    <a:pt x="1833" y="6202"/>
                    <a:pt x="2016" y="6171"/>
                    <a:pt x="2230" y="6140"/>
                  </a:cubicBezTo>
                  <a:lnTo>
                    <a:pt x="2139" y="5438"/>
                  </a:lnTo>
                  <a:cubicBezTo>
                    <a:pt x="1986" y="5468"/>
                    <a:pt x="1864" y="5468"/>
                    <a:pt x="1772" y="5468"/>
                  </a:cubicBezTo>
                  <a:cubicBezTo>
                    <a:pt x="1680" y="5468"/>
                    <a:pt x="1589" y="5468"/>
                    <a:pt x="1528" y="5438"/>
                  </a:cubicBezTo>
                  <a:cubicBezTo>
                    <a:pt x="1467" y="5377"/>
                    <a:pt x="1406" y="5346"/>
                    <a:pt x="1375" y="5285"/>
                  </a:cubicBezTo>
                  <a:cubicBezTo>
                    <a:pt x="1344" y="5224"/>
                    <a:pt x="1344" y="5071"/>
                    <a:pt x="1344" y="4857"/>
                  </a:cubicBezTo>
                  <a:lnTo>
                    <a:pt x="1344" y="2200"/>
                  </a:lnTo>
                  <a:lnTo>
                    <a:pt x="2139" y="2200"/>
                  </a:lnTo>
                  <a:lnTo>
                    <a:pt x="2139" y="1589"/>
                  </a:lnTo>
                  <a:lnTo>
                    <a:pt x="1344" y="1589"/>
                  </a:lnTo>
                  <a:lnTo>
                    <a:pt x="134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409" name="Google Shape;409;p26"/>
            <p:cNvSpPr/>
            <p:nvPr/>
          </p:nvSpPr>
          <p:spPr>
            <a:xfrm>
              <a:off x="3886350" y="3276000"/>
              <a:ext cx="19125" cy="157350"/>
            </a:xfrm>
            <a:custGeom>
              <a:rect b="b" l="l" r="r" t="t"/>
              <a:pathLst>
                <a:path extrusionOk="0" h="6294" w="765">
                  <a:moveTo>
                    <a:pt x="1" y="0"/>
                  </a:moveTo>
                  <a:lnTo>
                    <a:pt x="1" y="886"/>
                  </a:lnTo>
                  <a:lnTo>
                    <a:pt x="765" y="886"/>
                  </a:lnTo>
                  <a:lnTo>
                    <a:pt x="765" y="0"/>
                  </a:lnTo>
                  <a:close/>
                  <a:moveTo>
                    <a:pt x="1" y="1742"/>
                  </a:moveTo>
                  <a:lnTo>
                    <a:pt x="1" y="6293"/>
                  </a:lnTo>
                  <a:lnTo>
                    <a:pt x="765" y="6293"/>
                  </a:lnTo>
                  <a:lnTo>
                    <a:pt x="765" y="1742"/>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410" name="Google Shape;410;p26"/>
            <p:cNvSpPr/>
            <p:nvPr/>
          </p:nvSpPr>
          <p:spPr>
            <a:xfrm>
              <a:off x="3928375" y="3317250"/>
              <a:ext cx="106175" cy="118400"/>
            </a:xfrm>
            <a:custGeom>
              <a:rect b="b" l="l" r="r" t="t"/>
              <a:pathLst>
                <a:path extrusionOk="0" h="4736" w="4247">
                  <a:moveTo>
                    <a:pt x="2138" y="611"/>
                  </a:moveTo>
                  <a:cubicBezTo>
                    <a:pt x="2505" y="611"/>
                    <a:pt x="2810" y="764"/>
                    <a:pt x="3085" y="1069"/>
                  </a:cubicBezTo>
                  <a:cubicBezTo>
                    <a:pt x="3330" y="1344"/>
                    <a:pt x="3452" y="1772"/>
                    <a:pt x="3452" y="2352"/>
                  </a:cubicBezTo>
                  <a:cubicBezTo>
                    <a:pt x="3452" y="2933"/>
                    <a:pt x="3330" y="3391"/>
                    <a:pt x="3085" y="3666"/>
                  </a:cubicBezTo>
                  <a:cubicBezTo>
                    <a:pt x="2810" y="3971"/>
                    <a:pt x="2505" y="4124"/>
                    <a:pt x="2138" y="4124"/>
                  </a:cubicBezTo>
                  <a:cubicBezTo>
                    <a:pt x="1741" y="4124"/>
                    <a:pt x="1405" y="3971"/>
                    <a:pt x="1161" y="3666"/>
                  </a:cubicBezTo>
                  <a:cubicBezTo>
                    <a:pt x="916" y="3391"/>
                    <a:pt x="794" y="2963"/>
                    <a:pt x="794" y="2383"/>
                  </a:cubicBezTo>
                  <a:cubicBezTo>
                    <a:pt x="794" y="1772"/>
                    <a:pt x="916" y="1344"/>
                    <a:pt x="1161" y="1069"/>
                  </a:cubicBezTo>
                  <a:cubicBezTo>
                    <a:pt x="1405" y="764"/>
                    <a:pt x="1741" y="611"/>
                    <a:pt x="2138" y="611"/>
                  </a:cubicBezTo>
                  <a:close/>
                  <a:moveTo>
                    <a:pt x="2138" y="0"/>
                  </a:moveTo>
                  <a:cubicBezTo>
                    <a:pt x="1558" y="0"/>
                    <a:pt x="1069" y="153"/>
                    <a:pt x="703" y="489"/>
                  </a:cubicBezTo>
                  <a:cubicBezTo>
                    <a:pt x="214" y="886"/>
                    <a:pt x="0" y="1528"/>
                    <a:pt x="0" y="2383"/>
                  </a:cubicBezTo>
                  <a:cubicBezTo>
                    <a:pt x="0" y="3147"/>
                    <a:pt x="183" y="3727"/>
                    <a:pt x="580" y="4124"/>
                  </a:cubicBezTo>
                  <a:cubicBezTo>
                    <a:pt x="978" y="4552"/>
                    <a:pt x="1497" y="4735"/>
                    <a:pt x="2138" y="4735"/>
                  </a:cubicBezTo>
                  <a:cubicBezTo>
                    <a:pt x="2536" y="4735"/>
                    <a:pt x="2902" y="4643"/>
                    <a:pt x="3208" y="4460"/>
                  </a:cubicBezTo>
                  <a:cubicBezTo>
                    <a:pt x="3574" y="4277"/>
                    <a:pt x="3819" y="4032"/>
                    <a:pt x="4002" y="3696"/>
                  </a:cubicBezTo>
                  <a:cubicBezTo>
                    <a:pt x="4155" y="3360"/>
                    <a:pt x="4246" y="2902"/>
                    <a:pt x="4246" y="2291"/>
                  </a:cubicBezTo>
                  <a:cubicBezTo>
                    <a:pt x="4246" y="1589"/>
                    <a:pt x="4063" y="1008"/>
                    <a:pt x="3666" y="611"/>
                  </a:cubicBezTo>
                  <a:cubicBezTo>
                    <a:pt x="3269" y="183"/>
                    <a:pt x="2749" y="0"/>
                    <a:pt x="2138"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411" name="Google Shape;411;p26"/>
            <p:cNvSpPr/>
            <p:nvPr/>
          </p:nvSpPr>
          <p:spPr>
            <a:xfrm>
              <a:off x="4057425" y="3317250"/>
              <a:ext cx="92450" cy="116100"/>
            </a:xfrm>
            <a:custGeom>
              <a:rect b="b" l="l" r="r" t="t"/>
              <a:pathLst>
                <a:path extrusionOk="0" h="4644" w="3698">
                  <a:moveTo>
                    <a:pt x="2139" y="0"/>
                  </a:moveTo>
                  <a:cubicBezTo>
                    <a:pt x="1498" y="0"/>
                    <a:pt x="1039" y="244"/>
                    <a:pt x="703" y="733"/>
                  </a:cubicBezTo>
                  <a:lnTo>
                    <a:pt x="703" y="92"/>
                  </a:lnTo>
                  <a:lnTo>
                    <a:pt x="1" y="92"/>
                  </a:lnTo>
                  <a:lnTo>
                    <a:pt x="1" y="4643"/>
                  </a:lnTo>
                  <a:lnTo>
                    <a:pt x="764" y="4643"/>
                  </a:lnTo>
                  <a:lnTo>
                    <a:pt x="764" y="2138"/>
                  </a:lnTo>
                  <a:cubicBezTo>
                    <a:pt x="764" y="1558"/>
                    <a:pt x="887" y="1161"/>
                    <a:pt x="1131" y="978"/>
                  </a:cubicBezTo>
                  <a:cubicBezTo>
                    <a:pt x="1375" y="764"/>
                    <a:pt x="1650" y="672"/>
                    <a:pt x="1986" y="672"/>
                  </a:cubicBezTo>
                  <a:cubicBezTo>
                    <a:pt x="2200" y="672"/>
                    <a:pt x="2353" y="703"/>
                    <a:pt x="2506" y="794"/>
                  </a:cubicBezTo>
                  <a:cubicBezTo>
                    <a:pt x="2658" y="886"/>
                    <a:pt x="2781" y="1008"/>
                    <a:pt x="2842" y="1161"/>
                  </a:cubicBezTo>
                  <a:cubicBezTo>
                    <a:pt x="2903" y="1314"/>
                    <a:pt x="2933" y="1558"/>
                    <a:pt x="2933" y="1864"/>
                  </a:cubicBezTo>
                  <a:lnTo>
                    <a:pt x="2933" y="4643"/>
                  </a:lnTo>
                  <a:lnTo>
                    <a:pt x="3697" y="4643"/>
                  </a:lnTo>
                  <a:lnTo>
                    <a:pt x="3697" y="1833"/>
                  </a:lnTo>
                  <a:cubicBezTo>
                    <a:pt x="3697" y="1497"/>
                    <a:pt x="3697" y="1253"/>
                    <a:pt x="3667" y="1100"/>
                  </a:cubicBezTo>
                  <a:cubicBezTo>
                    <a:pt x="3605" y="886"/>
                    <a:pt x="3514" y="672"/>
                    <a:pt x="3422" y="519"/>
                  </a:cubicBezTo>
                  <a:cubicBezTo>
                    <a:pt x="3300" y="367"/>
                    <a:pt x="3117" y="244"/>
                    <a:pt x="2903" y="153"/>
                  </a:cubicBezTo>
                  <a:cubicBezTo>
                    <a:pt x="2658" y="31"/>
                    <a:pt x="2414" y="0"/>
                    <a:pt x="2139"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412" name="Google Shape;412;p26"/>
            <p:cNvSpPr/>
            <p:nvPr/>
          </p:nvSpPr>
          <p:spPr>
            <a:xfrm>
              <a:off x="4227725" y="3273700"/>
              <a:ext cx="67250" cy="159650"/>
            </a:xfrm>
            <a:custGeom>
              <a:rect b="b" l="l" r="r" t="t"/>
              <a:pathLst>
                <a:path extrusionOk="0" h="6386" w="2690">
                  <a:moveTo>
                    <a:pt x="1956" y="1"/>
                  </a:moveTo>
                  <a:cubicBezTo>
                    <a:pt x="1620" y="1"/>
                    <a:pt x="1345" y="62"/>
                    <a:pt x="1162" y="184"/>
                  </a:cubicBezTo>
                  <a:cubicBezTo>
                    <a:pt x="979" y="306"/>
                    <a:pt x="856" y="459"/>
                    <a:pt x="765" y="673"/>
                  </a:cubicBezTo>
                  <a:cubicBezTo>
                    <a:pt x="734" y="826"/>
                    <a:pt x="704" y="1039"/>
                    <a:pt x="704" y="1345"/>
                  </a:cubicBezTo>
                  <a:lnTo>
                    <a:pt x="704" y="1834"/>
                  </a:lnTo>
                  <a:lnTo>
                    <a:pt x="1" y="1834"/>
                  </a:lnTo>
                  <a:lnTo>
                    <a:pt x="1" y="2445"/>
                  </a:lnTo>
                  <a:lnTo>
                    <a:pt x="704" y="2445"/>
                  </a:lnTo>
                  <a:lnTo>
                    <a:pt x="704" y="6385"/>
                  </a:lnTo>
                  <a:lnTo>
                    <a:pt x="1467" y="6385"/>
                  </a:lnTo>
                  <a:lnTo>
                    <a:pt x="1467" y="2445"/>
                  </a:lnTo>
                  <a:lnTo>
                    <a:pt x="2353" y="2445"/>
                  </a:lnTo>
                  <a:lnTo>
                    <a:pt x="2353" y="1834"/>
                  </a:lnTo>
                  <a:lnTo>
                    <a:pt x="1467" y="1834"/>
                  </a:lnTo>
                  <a:lnTo>
                    <a:pt x="1467" y="1406"/>
                  </a:lnTo>
                  <a:cubicBezTo>
                    <a:pt x="1467" y="1131"/>
                    <a:pt x="1498" y="948"/>
                    <a:pt x="1590" y="856"/>
                  </a:cubicBezTo>
                  <a:cubicBezTo>
                    <a:pt x="1712" y="734"/>
                    <a:pt x="1864" y="703"/>
                    <a:pt x="2109" y="703"/>
                  </a:cubicBezTo>
                  <a:cubicBezTo>
                    <a:pt x="2262" y="703"/>
                    <a:pt x="2384" y="703"/>
                    <a:pt x="2567" y="734"/>
                  </a:cubicBezTo>
                  <a:lnTo>
                    <a:pt x="2689" y="62"/>
                  </a:lnTo>
                  <a:cubicBezTo>
                    <a:pt x="2414" y="31"/>
                    <a:pt x="2170" y="1"/>
                    <a:pt x="195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413" name="Google Shape;413;p26"/>
            <p:cNvSpPr/>
            <p:nvPr/>
          </p:nvSpPr>
          <p:spPr>
            <a:xfrm>
              <a:off x="4301050" y="3276000"/>
              <a:ext cx="19125" cy="157350"/>
            </a:xfrm>
            <a:custGeom>
              <a:rect b="b" l="l" r="r" t="t"/>
              <a:pathLst>
                <a:path extrusionOk="0" h="6294" w="765">
                  <a:moveTo>
                    <a:pt x="1" y="0"/>
                  </a:moveTo>
                  <a:lnTo>
                    <a:pt x="1" y="6293"/>
                  </a:lnTo>
                  <a:lnTo>
                    <a:pt x="764" y="6293"/>
                  </a:lnTo>
                  <a:lnTo>
                    <a:pt x="76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414" name="Google Shape;414;p26"/>
            <p:cNvSpPr/>
            <p:nvPr/>
          </p:nvSpPr>
          <p:spPr>
            <a:xfrm>
              <a:off x="4343050" y="3317250"/>
              <a:ext cx="106950" cy="118400"/>
            </a:xfrm>
            <a:custGeom>
              <a:rect b="b" l="l" r="r" t="t"/>
              <a:pathLst>
                <a:path extrusionOk="0" h="4736" w="4278">
                  <a:moveTo>
                    <a:pt x="2139" y="611"/>
                  </a:moveTo>
                  <a:cubicBezTo>
                    <a:pt x="2506" y="611"/>
                    <a:pt x="2842" y="764"/>
                    <a:pt x="3086" y="1069"/>
                  </a:cubicBezTo>
                  <a:cubicBezTo>
                    <a:pt x="3361" y="1344"/>
                    <a:pt x="3483" y="1772"/>
                    <a:pt x="3483" y="2352"/>
                  </a:cubicBezTo>
                  <a:cubicBezTo>
                    <a:pt x="3483" y="2933"/>
                    <a:pt x="3361" y="3391"/>
                    <a:pt x="3086" y="3666"/>
                  </a:cubicBezTo>
                  <a:cubicBezTo>
                    <a:pt x="2842" y="3971"/>
                    <a:pt x="2506" y="4124"/>
                    <a:pt x="2139" y="4124"/>
                  </a:cubicBezTo>
                  <a:cubicBezTo>
                    <a:pt x="1742" y="4124"/>
                    <a:pt x="1437" y="3971"/>
                    <a:pt x="1162" y="3666"/>
                  </a:cubicBezTo>
                  <a:cubicBezTo>
                    <a:pt x="917" y="3391"/>
                    <a:pt x="795" y="2963"/>
                    <a:pt x="795" y="2383"/>
                  </a:cubicBezTo>
                  <a:cubicBezTo>
                    <a:pt x="795" y="1772"/>
                    <a:pt x="917" y="1344"/>
                    <a:pt x="1162" y="1069"/>
                  </a:cubicBezTo>
                  <a:cubicBezTo>
                    <a:pt x="1437" y="764"/>
                    <a:pt x="1742" y="611"/>
                    <a:pt x="2139" y="611"/>
                  </a:cubicBezTo>
                  <a:close/>
                  <a:moveTo>
                    <a:pt x="2139" y="0"/>
                  </a:moveTo>
                  <a:cubicBezTo>
                    <a:pt x="1589" y="0"/>
                    <a:pt x="1101" y="153"/>
                    <a:pt x="703" y="489"/>
                  </a:cubicBezTo>
                  <a:cubicBezTo>
                    <a:pt x="245" y="886"/>
                    <a:pt x="1" y="1528"/>
                    <a:pt x="1" y="2383"/>
                  </a:cubicBezTo>
                  <a:cubicBezTo>
                    <a:pt x="1" y="3147"/>
                    <a:pt x="215" y="3727"/>
                    <a:pt x="581" y="4124"/>
                  </a:cubicBezTo>
                  <a:cubicBezTo>
                    <a:pt x="978" y="4552"/>
                    <a:pt x="1498" y="4735"/>
                    <a:pt x="2139" y="4735"/>
                  </a:cubicBezTo>
                  <a:cubicBezTo>
                    <a:pt x="2536" y="4735"/>
                    <a:pt x="2903" y="4643"/>
                    <a:pt x="3239" y="4460"/>
                  </a:cubicBezTo>
                  <a:cubicBezTo>
                    <a:pt x="3575" y="4277"/>
                    <a:pt x="3819" y="4032"/>
                    <a:pt x="4003" y="3696"/>
                  </a:cubicBezTo>
                  <a:cubicBezTo>
                    <a:pt x="4186" y="3360"/>
                    <a:pt x="4278" y="2902"/>
                    <a:pt x="4278" y="2291"/>
                  </a:cubicBezTo>
                  <a:cubicBezTo>
                    <a:pt x="4278" y="1589"/>
                    <a:pt x="4064" y="1008"/>
                    <a:pt x="3667" y="611"/>
                  </a:cubicBezTo>
                  <a:cubicBezTo>
                    <a:pt x="3269" y="183"/>
                    <a:pt x="2750" y="0"/>
                    <a:pt x="2139"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415" name="Google Shape;415;p26"/>
            <p:cNvSpPr/>
            <p:nvPr/>
          </p:nvSpPr>
          <p:spPr>
            <a:xfrm>
              <a:off x="4458375" y="3319525"/>
              <a:ext cx="156600" cy="113825"/>
            </a:xfrm>
            <a:custGeom>
              <a:rect b="b" l="l" r="r" t="t"/>
              <a:pathLst>
                <a:path extrusionOk="0" h="4553" w="6264">
                  <a:moveTo>
                    <a:pt x="1" y="1"/>
                  </a:moveTo>
                  <a:lnTo>
                    <a:pt x="1406" y="4552"/>
                  </a:lnTo>
                  <a:lnTo>
                    <a:pt x="2200" y="4552"/>
                  </a:lnTo>
                  <a:lnTo>
                    <a:pt x="3147" y="1039"/>
                  </a:lnTo>
                  <a:lnTo>
                    <a:pt x="3300" y="1834"/>
                  </a:lnTo>
                  <a:lnTo>
                    <a:pt x="4033" y="4552"/>
                  </a:lnTo>
                  <a:lnTo>
                    <a:pt x="4827" y="4552"/>
                  </a:lnTo>
                  <a:lnTo>
                    <a:pt x="6263" y="1"/>
                  </a:lnTo>
                  <a:lnTo>
                    <a:pt x="5499" y="1"/>
                  </a:lnTo>
                  <a:lnTo>
                    <a:pt x="4736" y="2628"/>
                  </a:lnTo>
                  <a:lnTo>
                    <a:pt x="4461" y="3514"/>
                  </a:lnTo>
                  <a:lnTo>
                    <a:pt x="4247" y="2628"/>
                  </a:lnTo>
                  <a:lnTo>
                    <a:pt x="3544" y="1"/>
                  </a:lnTo>
                  <a:lnTo>
                    <a:pt x="2750" y="1"/>
                  </a:lnTo>
                  <a:lnTo>
                    <a:pt x="2047" y="2658"/>
                  </a:lnTo>
                  <a:cubicBezTo>
                    <a:pt x="1895" y="3239"/>
                    <a:pt x="1803" y="3544"/>
                    <a:pt x="1803" y="3605"/>
                  </a:cubicBezTo>
                  <a:lnTo>
                    <a:pt x="1528" y="2628"/>
                  </a:lnTo>
                  <a:lnTo>
                    <a:pt x="79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416" name="Google Shape;416;p26"/>
            <p:cNvSpPr/>
            <p:nvPr/>
          </p:nvSpPr>
          <p:spPr>
            <a:xfrm>
              <a:off x="1440950" y="2832275"/>
              <a:ext cx="112300" cy="25"/>
            </a:xfrm>
            <a:custGeom>
              <a:rect b="b" l="l" r="r" t="t"/>
              <a:pathLst>
                <a:path extrusionOk="0" fill="none" h="1" w="4492">
                  <a:moveTo>
                    <a:pt x="1" y="1"/>
                  </a:moveTo>
                  <a:lnTo>
                    <a:pt x="4491" y="1"/>
                  </a:lnTo>
                </a:path>
              </a:pathLst>
            </a:custGeom>
            <a:noFill/>
            <a:ln cap="flat" cmpd="sng" w="19100">
              <a:solidFill>
                <a:srgbClr val="000000"/>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
          <p:nvSpPr>
            <p:cNvPr id="417" name="Google Shape;417;p26"/>
            <p:cNvSpPr/>
            <p:nvPr/>
          </p:nvSpPr>
          <p:spPr>
            <a:xfrm>
              <a:off x="1534125" y="2794100"/>
              <a:ext cx="76400" cy="76400"/>
            </a:xfrm>
            <a:custGeom>
              <a:rect b="b" l="l" r="r" t="t"/>
              <a:pathLst>
                <a:path extrusionOk="0" h="3056" w="3056">
                  <a:moveTo>
                    <a:pt x="1" y="0"/>
                  </a:moveTo>
                  <a:lnTo>
                    <a:pt x="764" y="1528"/>
                  </a:lnTo>
                  <a:lnTo>
                    <a:pt x="1" y="3055"/>
                  </a:lnTo>
                  <a:lnTo>
                    <a:pt x="3056" y="1528"/>
                  </a:lnTo>
                  <a:lnTo>
                    <a:pt x="1" y="0"/>
                  </a:lnTo>
                  <a:close/>
                </a:path>
              </a:pathLst>
            </a:custGeom>
            <a:solidFill>
              <a:srgbClr val="000000"/>
            </a:solidFill>
            <a:ln cap="flat" cmpd="sng" w="19100">
              <a:solidFill>
                <a:srgbClr val="000000"/>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grpSp>
      <p:sp>
        <p:nvSpPr>
          <p:cNvPr id="418" name="Google Shape;418;p26"/>
          <p:cNvSpPr/>
          <p:nvPr/>
        </p:nvSpPr>
        <p:spPr>
          <a:xfrm>
            <a:off x="4351150" y="2417000"/>
            <a:ext cx="4666800" cy="1739100"/>
          </a:xfrm>
          <a:prstGeom prst="roundRect">
            <a:avLst>
              <a:gd fmla="val 16667" name="adj"/>
            </a:avLst>
          </a:prstGeom>
          <a:solidFill>
            <a:srgbClr val="F3F3F3"/>
          </a:solidFill>
          <a:ln>
            <a:noFill/>
          </a:ln>
        </p:spPr>
        <p:txBody>
          <a:bodyPr anchorCtr="0" anchor="ctr" bIns="91425" lIns="114300" spcFirstLastPara="1" rIns="91425" wrap="square" tIns="91425">
            <a:noAutofit/>
          </a:bodyPr>
          <a:lstStyle/>
          <a:p>
            <a:pPr indent="-241300" lvl="0" marL="114300" marR="0" rtl="0" algn="l">
              <a:spcBef>
                <a:spcPts val="0"/>
              </a:spcBef>
              <a:spcAft>
                <a:spcPts val="0"/>
              </a:spcAft>
              <a:buSzPts val="2000"/>
              <a:buFont typeface="Calibri"/>
              <a:buChar char="●"/>
            </a:pPr>
            <a:r>
              <a:rPr lang="en" sz="2000">
                <a:latin typeface="Calibri"/>
                <a:ea typeface="Calibri"/>
                <a:cs typeface="Calibri"/>
                <a:sym typeface="Calibri"/>
              </a:rPr>
              <a:t>No identification and preservation of intermediate data</a:t>
            </a:r>
            <a:endParaRPr sz="2000">
              <a:latin typeface="Calibri"/>
              <a:ea typeface="Calibri"/>
              <a:cs typeface="Calibri"/>
              <a:sym typeface="Calibri"/>
            </a:endParaRPr>
          </a:p>
          <a:p>
            <a:pPr indent="-241300" lvl="0" marL="114300" marR="0" rtl="0" algn="l">
              <a:spcBef>
                <a:spcPts val="0"/>
              </a:spcBef>
              <a:spcAft>
                <a:spcPts val="0"/>
              </a:spcAft>
              <a:buSzPts val="2000"/>
              <a:buFont typeface="Calibri"/>
              <a:buChar char="●"/>
            </a:pPr>
            <a:r>
              <a:rPr lang="en" sz="2000">
                <a:latin typeface="Calibri"/>
                <a:ea typeface="Calibri"/>
                <a:cs typeface="Calibri"/>
                <a:sym typeface="Calibri"/>
              </a:rPr>
              <a:t>No records of workflow component interactions</a:t>
            </a:r>
            <a:endParaRPr sz="2000">
              <a:latin typeface="Calibri"/>
              <a:ea typeface="Calibri"/>
              <a:cs typeface="Calibri"/>
              <a:sym typeface="Calibri"/>
            </a:endParaRPr>
          </a:p>
          <a:p>
            <a:pPr indent="-241300" lvl="0" marL="114300" marR="0" rtl="0" algn="l">
              <a:spcBef>
                <a:spcPts val="0"/>
              </a:spcBef>
              <a:spcAft>
                <a:spcPts val="0"/>
              </a:spcAft>
              <a:buSzPts val="2000"/>
              <a:buFont typeface="Calibri"/>
              <a:buChar char="●"/>
            </a:pPr>
            <a:r>
              <a:rPr lang="en" sz="2000">
                <a:latin typeface="Calibri"/>
                <a:ea typeface="Calibri"/>
                <a:cs typeface="Calibri"/>
                <a:sym typeface="Calibri"/>
              </a:rPr>
              <a:t>No reusability; no composability</a:t>
            </a:r>
            <a:endParaRPr sz="2000">
              <a:latin typeface="Calibri"/>
              <a:ea typeface="Calibri"/>
              <a:cs typeface="Calibri"/>
              <a:sym typeface="Calibri"/>
            </a:endParaRPr>
          </a:p>
        </p:txBody>
      </p:sp>
      <p:sp>
        <p:nvSpPr>
          <p:cNvPr id="419" name="Google Shape;419;p26"/>
          <p:cNvSpPr txBox="1"/>
          <p:nvPr>
            <p:ph idx="12" type="sldNum"/>
          </p:nvPr>
        </p:nvSpPr>
        <p:spPr>
          <a:xfrm>
            <a:off x="286338" y="4812539"/>
            <a:ext cx="2133600" cy="2739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SzPts val="1000"/>
              <a:buFont typeface="Arial"/>
              <a:buNone/>
            </a:pPr>
            <a:fld id="{00000000-1234-1234-1234-123412341234}" type="slidenum">
              <a:rPr lang="en"/>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27"/>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3B3C3E"/>
              </a:buClr>
              <a:buSzPts val="4400"/>
              <a:buFont typeface="Arial"/>
              <a:buNone/>
            </a:pPr>
            <a:r>
              <a:rPr lang="en" sz="3200">
                <a:solidFill>
                  <a:schemeClr val="dk1"/>
                </a:solidFill>
              </a:rPr>
              <a:t>Fine Grained Containerization for Workflow Trust</a:t>
            </a:r>
            <a:endParaRPr sz="3200">
              <a:solidFill>
                <a:schemeClr val="dk1"/>
              </a:solidFill>
            </a:endParaRPr>
          </a:p>
        </p:txBody>
      </p:sp>
      <p:sp>
        <p:nvSpPr>
          <p:cNvPr id="425" name="Google Shape;425;p27"/>
          <p:cNvSpPr txBox="1"/>
          <p:nvPr/>
        </p:nvSpPr>
        <p:spPr>
          <a:xfrm>
            <a:off x="238675" y="1293475"/>
            <a:ext cx="3615600" cy="3361800"/>
          </a:xfrm>
          <a:prstGeom prst="rect">
            <a:avLst/>
          </a:prstGeom>
          <a:noFill/>
          <a:ln>
            <a:noFill/>
          </a:ln>
        </p:spPr>
        <p:txBody>
          <a:bodyPr anchorCtr="0" anchor="t" bIns="0" lIns="0" spcFirstLastPara="1" rIns="0" wrap="square" tIns="0">
            <a:noAutofit/>
          </a:bodyPr>
          <a:lstStyle/>
          <a:p>
            <a:pPr indent="-355600" lvl="0" marL="457200" rtl="0" algn="l">
              <a:spcBef>
                <a:spcPts val="0"/>
              </a:spcBef>
              <a:spcAft>
                <a:spcPts val="0"/>
              </a:spcAft>
              <a:buClr>
                <a:schemeClr val="dk1"/>
              </a:buClr>
              <a:buSzPts val="2000"/>
              <a:buChar char="●"/>
            </a:pPr>
            <a:r>
              <a:rPr lang="en" sz="2000">
                <a:solidFill>
                  <a:schemeClr val="dk1"/>
                </a:solidFill>
              </a:rPr>
              <a:t>A fine-grained approach to decouples and </a:t>
            </a:r>
            <a:r>
              <a:rPr lang="en" sz="2000">
                <a:solidFill>
                  <a:schemeClr val="dk1"/>
                </a:solidFill>
              </a:rPr>
              <a:t>encapsulates</a:t>
            </a:r>
            <a:r>
              <a:rPr lang="en" sz="2000">
                <a:solidFill>
                  <a:schemeClr val="dk1"/>
                </a:solidFill>
              </a:rPr>
              <a:t> each workflow component into its own independent container </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A</a:t>
            </a:r>
            <a:r>
              <a:rPr lang="en" sz="2000">
                <a:solidFill>
                  <a:schemeClr val="dk1"/>
                </a:solidFill>
              </a:rPr>
              <a:t>utomatic annotation of the workflow with data provenance and execution record trails</a:t>
            </a:r>
            <a:endParaRPr sz="2000">
              <a:solidFill>
                <a:schemeClr val="dk1"/>
              </a:solidFill>
            </a:endParaRPr>
          </a:p>
          <a:p>
            <a:pPr indent="0" lvl="0" marL="457200" rtl="0" algn="l">
              <a:spcBef>
                <a:spcPts val="0"/>
              </a:spcBef>
              <a:spcAft>
                <a:spcPts val="0"/>
              </a:spcAft>
              <a:buNone/>
            </a:pPr>
            <a:r>
              <a:t/>
            </a:r>
            <a:endParaRPr sz="2000">
              <a:solidFill>
                <a:schemeClr val="dk1"/>
              </a:solidFill>
            </a:endParaRPr>
          </a:p>
          <a:p>
            <a:pPr indent="0" lvl="0" marL="457200" marR="0" rtl="0" algn="l">
              <a:lnSpc>
                <a:spcPct val="100000"/>
              </a:lnSpc>
              <a:spcBef>
                <a:spcPts val="100"/>
              </a:spcBef>
              <a:spcAft>
                <a:spcPts val="0"/>
              </a:spcAft>
              <a:buNone/>
            </a:pPr>
            <a:r>
              <a:t/>
            </a:r>
            <a:endParaRPr sz="2000">
              <a:solidFill>
                <a:schemeClr val="dk1"/>
              </a:solidFill>
            </a:endParaRPr>
          </a:p>
        </p:txBody>
      </p:sp>
      <p:sp>
        <p:nvSpPr>
          <p:cNvPr id="426" name="Google Shape;426;p27"/>
          <p:cNvSpPr txBox="1"/>
          <p:nvPr>
            <p:ph idx="12" type="sldNum"/>
          </p:nvPr>
        </p:nvSpPr>
        <p:spPr>
          <a:xfrm>
            <a:off x="7067434" y="4681901"/>
            <a:ext cx="548700" cy="393600"/>
          </a:xfrm>
          <a:prstGeom prst="rect">
            <a:avLst/>
          </a:prstGeom>
          <a:noFill/>
          <a:ln>
            <a:noFill/>
          </a:ln>
        </p:spPr>
        <p:txBody>
          <a:bodyPr anchorCtr="0" anchor="t"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
              <a:t>‹#›</a:t>
            </a:fld>
            <a:endParaRPr/>
          </a:p>
        </p:txBody>
      </p:sp>
      <p:grpSp>
        <p:nvGrpSpPr>
          <p:cNvPr id="427" name="Google Shape;427;p27"/>
          <p:cNvGrpSpPr/>
          <p:nvPr/>
        </p:nvGrpSpPr>
        <p:grpSpPr>
          <a:xfrm>
            <a:off x="3989316" y="1114069"/>
            <a:ext cx="5059434" cy="857410"/>
            <a:chOff x="252625" y="2228200"/>
            <a:chExt cx="7054425" cy="1207450"/>
          </a:xfrm>
        </p:grpSpPr>
        <p:sp>
          <p:nvSpPr>
            <p:cNvPr id="428" name="Google Shape;428;p27"/>
            <p:cNvSpPr/>
            <p:nvPr/>
          </p:nvSpPr>
          <p:spPr>
            <a:xfrm>
              <a:off x="2025950" y="2231250"/>
              <a:ext cx="162700" cy="171100"/>
            </a:xfrm>
            <a:custGeom>
              <a:rect b="b" l="l" r="r" t="t"/>
              <a:pathLst>
                <a:path extrusionOk="0" h="6844" w="6508">
                  <a:moveTo>
                    <a:pt x="1" y="0"/>
                  </a:moveTo>
                  <a:lnTo>
                    <a:pt x="1" y="6843"/>
                  </a:lnTo>
                  <a:lnTo>
                    <a:pt x="887" y="6843"/>
                  </a:lnTo>
                  <a:lnTo>
                    <a:pt x="887" y="1039"/>
                  </a:lnTo>
                  <a:lnTo>
                    <a:pt x="2842" y="6843"/>
                  </a:lnTo>
                  <a:lnTo>
                    <a:pt x="3667" y="6843"/>
                  </a:lnTo>
                  <a:lnTo>
                    <a:pt x="5652" y="1131"/>
                  </a:lnTo>
                  <a:lnTo>
                    <a:pt x="5652" y="6843"/>
                  </a:lnTo>
                  <a:lnTo>
                    <a:pt x="6508" y="6843"/>
                  </a:lnTo>
                  <a:lnTo>
                    <a:pt x="6508" y="0"/>
                  </a:lnTo>
                  <a:lnTo>
                    <a:pt x="5316" y="0"/>
                  </a:lnTo>
                  <a:lnTo>
                    <a:pt x="3667" y="4766"/>
                  </a:lnTo>
                  <a:cubicBezTo>
                    <a:pt x="3514" y="5255"/>
                    <a:pt x="3392" y="5621"/>
                    <a:pt x="3300" y="5866"/>
                  </a:cubicBezTo>
                  <a:cubicBezTo>
                    <a:pt x="3239" y="5621"/>
                    <a:pt x="3117" y="5285"/>
                    <a:pt x="2964" y="4858"/>
                  </a:cubicBezTo>
                  <a:lnTo>
                    <a:pt x="134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27"/>
            <p:cNvSpPr/>
            <p:nvPr/>
          </p:nvSpPr>
          <p:spPr>
            <a:xfrm>
              <a:off x="2215350" y="2275550"/>
              <a:ext cx="115350" cy="129850"/>
            </a:xfrm>
            <a:custGeom>
              <a:rect b="b" l="l" r="r" t="t"/>
              <a:pathLst>
                <a:path extrusionOk="0" h="5194" w="4614">
                  <a:moveTo>
                    <a:pt x="2323" y="703"/>
                  </a:moveTo>
                  <a:cubicBezTo>
                    <a:pt x="2720" y="703"/>
                    <a:pt x="3056" y="856"/>
                    <a:pt x="3331" y="1192"/>
                  </a:cubicBezTo>
                  <a:cubicBezTo>
                    <a:pt x="3606" y="1497"/>
                    <a:pt x="3758" y="1955"/>
                    <a:pt x="3758" y="2566"/>
                  </a:cubicBezTo>
                  <a:cubicBezTo>
                    <a:pt x="3758" y="3208"/>
                    <a:pt x="3606" y="3697"/>
                    <a:pt x="3331" y="4033"/>
                  </a:cubicBezTo>
                  <a:cubicBezTo>
                    <a:pt x="3056" y="4338"/>
                    <a:pt x="2720" y="4491"/>
                    <a:pt x="2323" y="4491"/>
                  </a:cubicBezTo>
                  <a:cubicBezTo>
                    <a:pt x="1895" y="4491"/>
                    <a:pt x="1528" y="4338"/>
                    <a:pt x="1253" y="4033"/>
                  </a:cubicBezTo>
                  <a:cubicBezTo>
                    <a:pt x="978" y="3697"/>
                    <a:pt x="856" y="3238"/>
                    <a:pt x="856" y="2597"/>
                  </a:cubicBezTo>
                  <a:cubicBezTo>
                    <a:pt x="856" y="1955"/>
                    <a:pt x="978" y="1497"/>
                    <a:pt x="1253" y="1161"/>
                  </a:cubicBezTo>
                  <a:cubicBezTo>
                    <a:pt x="1528" y="856"/>
                    <a:pt x="1895" y="703"/>
                    <a:pt x="2323" y="703"/>
                  </a:cubicBezTo>
                  <a:close/>
                  <a:moveTo>
                    <a:pt x="2323" y="0"/>
                  </a:moveTo>
                  <a:cubicBezTo>
                    <a:pt x="1681" y="0"/>
                    <a:pt x="1162" y="183"/>
                    <a:pt x="765" y="550"/>
                  </a:cubicBezTo>
                  <a:cubicBezTo>
                    <a:pt x="245" y="1008"/>
                    <a:pt x="1" y="1680"/>
                    <a:pt x="1" y="2597"/>
                  </a:cubicBezTo>
                  <a:cubicBezTo>
                    <a:pt x="1" y="3422"/>
                    <a:pt x="184" y="4063"/>
                    <a:pt x="612" y="4521"/>
                  </a:cubicBezTo>
                  <a:cubicBezTo>
                    <a:pt x="1040" y="4949"/>
                    <a:pt x="1620" y="5193"/>
                    <a:pt x="2323" y="5193"/>
                  </a:cubicBezTo>
                  <a:cubicBezTo>
                    <a:pt x="2750" y="5193"/>
                    <a:pt x="3147" y="5071"/>
                    <a:pt x="3514" y="4888"/>
                  </a:cubicBezTo>
                  <a:cubicBezTo>
                    <a:pt x="3881" y="4674"/>
                    <a:pt x="4155" y="4399"/>
                    <a:pt x="4339" y="4033"/>
                  </a:cubicBezTo>
                  <a:cubicBezTo>
                    <a:pt x="4522" y="3666"/>
                    <a:pt x="4614" y="3147"/>
                    <a:pt x="4614" y="2536"/>
                  </a:cubicBezTo>
                  <a:cubicBezTo>
                    <a:pt x="4614" y="1741"/>
                    <a:pt x="4400" y="1130"/>
                    <a:pt x="3972" y="672"/>
                  </a:cubicBezTo>
                  <a:cubicBezTo>
                    <a:pt x="3545" y="245"/>
                    <a:pt x="2995" y="0"/>
                    <a:pt x="2323"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27"/>
            <p:cNvSpPr/>
            <p:nvPr/>
          </p:nvSpPr>
          <p:spPr>
            <a:xfrm>
              <a:off x="2355125" y="2275550"/>
              <a:ext cx="100825" cy="126800"/>
            </a:xfrm>
            <a:custGeom>
              <a:rect b="b" l="l" r="r" t="t"/>
              <a:pathLst>
                <a:path extrusionOk="0" h="5072" w="4033">
                  <a:moveTo>
                    <a:pt x="2352" y="0"/>
                  </a:moveTo>
                  <a:cubicBezTo>
                    <a:pt x="1650" y="0"/>
                    <a:pt x="1131" y="275"/>
                    <a:pt x="764" y="825"/>
                  </a:cubicBezTo>
                  <a:lnTo>
                    <a:pt x="764" y="122"/>
                  </a:lnTo>
                  <a:lnTo>
                    <a:pt x="0" y="122"/>
                  </a:lnTo>
                  <a:lnTo>
                    <a:pt x="0" y="5071"/>
                  </a:lnTo>
                  <a:lnTo>
                    <a:pt x="856" y="5071"/>
                  </a:lnTo>
                  <a:lnTo>
                    <a:pt x="856" y="2352"/>
                  </a:lnTo>
                  <a:cubicBezTo>
                    <a:pt x="856" y="1741"/>
                    <a:pt x="978" y="1314"/>
                    <a:pt x="1253" y="1069"/>
                  </a:cubicBezTo>
                  <a:cubicBezTo>
                    <a:pt x="1497" y="856"/>
                    <a:pt x="1803" y="733"/>
                    <a:pt x="2169" y="733"/>
                  </a:cubicBezTo>
                  <a:cubicBezTo>
                    <a:pt x="2383" y="733"/>
                    <a:pt x="2597" y="794"/>
                    <a:pt x="2750" y="886"/>
                  </a:cubicBezTo>
                  <a:cubicBezTo>
                    <a:pt x="2933" y="978"/>
                    <a:pt x="3025" y="1130"/>
                    <a:pt x="3116" y="1283"/>
                  </a:cubicBezTo>
                  <a:cubicBezTo>
                    <a:pt x="3177" y="1467"/>
                    <a:pt x="3208" y="1711"/>
                    <a:pt x="3208" y="2047"/>
                  </a:cubicBezTo>
                  <a:lnTo>
                    <a:pt x="3208" y="5071"/>
                  </a:lnTo>
                  <a:lnTo>
                    <a:pt x="4033" y="5071"/>
                  </a:lnTo>
                  <a:lnTo>
                    <a:pt x="4033" y="2016"/>
                  </a:lnTo>
                  <a:cubicBezTo>
                    <a:pt x="4033" y="1650"/>
                    <a:pt x="4033" y="1375"/>
                    <a:pt x="4002" y="1222"/>
                  </a:cubicBezTo>
                  <a:cubicBezTo>
                    <a:pt x="3941" y="978"/>
                    <a:pt x="3849" y="764"/>
                    <a:pt x="3727" y="581"/>
                  </a:cubicBezTo>
                  <a:cubicBezTo>
                    <a:pt x="3605" y="428"/>
                    <a:pt x="3422" y="275"/>
                    <a:pt x="3177" y="183"/>
                  </a:cubicBezTo>
                  <a:cubicBezTo>
                    <a:pt x="2902" y="61"/>
                    <a:pt x="2627" y="0"/>
                    <a:pt x="235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27"/>
            <p:cNvSpPr/>
            <p:nvPr/>
          </p:nvSpPr>
          <p:spPr>
            <a:xfrm>
              <a:off x="2480375" y="2275550"/>
              <a:ext cx="116100" cy="129850"/>
            </a:xfrm>
            <a:custGeom>
              <a:rect b="b" l="l" r="r" t="t"/>
              <a:pathLst>
                <a:path extrusionOk="0" h="5194" w="4644">
                  <a:moveTo>
                    <a:pt x="2322" y="703"/>
                  </a:moveTo>
                  <a:cubicBezTo>
                    <a:pt x="2750" y="703"/>
                    <a:pt x="3086" y="856"/>
                    <a:pt x="3361" y="1192"/>
                  </a:cubicBezTo>
                  <a:cubicBezTo>
                    <a:pt x="3635" y="1497"/>
                    <a:pt x="3788" y="1955"/>
                    <a:pt x="3788" y="2566"/>
                  </a:cubicBezTo>
                  <a:cubicBezTo>
                    <a:pt x="3788" y="3208"/>
                    <a:pt x="3635" y="3697"/>
                    <a:pt x="3361" y="4033"/>
                  </a:cubicBezTo>
                  <a:cubicBezTo>
                    <a:pt x="3086" y="4338"/>
                    <a:pt x="2750" y="4491"/>
                    <a:pt x="2322" y="4491"/>
                  </a:cubicBezTo>
                  <a:cubicBezTo>
                    <a:pt x="1894" y="4491"/>
                    <a:pt x="1558" y="4338"/>
                    <a:pt x="1283" y="4033"/>
                  </a:cubicBezTo>
                  <a:cubicBezTo>
                    <a:pt x="1008" y="3697"/>
                    <a:pt x="856" y="3238"/>
                    <a:pt x="856" y="2597"/>
                  </a:cubicBezTo>
                  <a:cubicBezTo>
                    <a:pt x="856" y="1955"/>
                    <a:pt x="1008" y="1497"/>
                    <a:pt x="1283" y="1161"/>
                  </a:cubicBezTo>
                  <a:cubicBezTo>
                    <a:pt x="1558" y="856"/>
                    <a:pt x="1894" y="703"/>
                    <a:pt x="2322" y="703"/>
                  </a:cubicBezTo>
                  <a:close/>
                  <a:moveTo>
                    <a:pt x="2322" y="0"/>
                  </a:moveTo>
                  <a:cubicBezTo>
                    <a:pt x="1711" y="0"/>
                    <a:pt x="1192" y="183"/>
                    <a:pt x="764" y="550"/>
                  </a:cubicBezTo>
                  <a:cubicBezTo>
                    <a:pt x="245" y="1008"/>
                    <a:pt x="0" y="1680"/>
                    <a:pt x="0" y="2597"/>
                  </a:cubicBezTo>
                  <a:cubicBezTo>
                    <a:pt x="0" y="3422"/>
                    <a:pt x="214" y="4063"/>
                    <a:pt x="642" y="4521"/>
                  </a:cubicBezTo>
                  <a:cubicBezTo>
                    <a:pt x="1069" y="4949"/>
                    <a:pt x="1619" y="5193"/>
                    <a:pt x="2322" y="5193"/>
                  </a:cubicBezTo>
                  <a:cubicBezTo>
                    <a:pt x="2750" y="5193"/>
                    <a:pt x="3147" y="5071"/>
                    <a:pt x="3513" y="4888"/>
                  </a:cubicBezTo>
                  <a:cubicBezTo>
                    <a:pt x="3880" y="4674"/>
                    <a:pt x="4155" y="4399"/>
                    <a:pt x="4369" y="4033"/>
                  </a:cubicBezTo>
                  <a:cubicBezTo>
                    <a:pt x="4552" y="3666"/>
                    <a:pt x="4644" y="3147"/>
                    <a:pt x="4644" y="2536"/>
                  </a:cubicBezTo>
                  <a:cubicBezTo>
                    <a:pt x="4644" y="1741"/>
                    <a:pt x="4430" y="1130"/>
                    <a:pt x="4002" y="672"/>
                  </a:cubicBezTo>
                  <a:cubicBezTo>
                    <a:pt x="3574" y="245"/>
                    <a:pt x="2994" y="0"/>
                    <a:pt x="232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27"/>
            <p:cNvSpPr/>
            <p:nvPr/>
          </p:nvSpPr>
          <p:spPr>
            <a:xfrm>
              <a:off x="2620900" y="2231250"/>
              <a:ext cx="20625" cy="171100"/>
            </a:xfrm>
            <a:custGeom>
              <a:rect b="b" l="l" r="r" t="t"/>
              <a:pathLst>
                <a:path extrusionOk="0" h="6844" w="825">
                  <a:moveTo>
                    <a:pt x="0" y="0"/>
                  </a:moveTo>
                  <a:lnTo>
                    <a:pt x="0" y="6843"/>
                  </a:lnTo>
                  <a:lnTo>
                    <a:pt x="825" y="6843"/>
                  </a:lnTo>
                  <a:lnTo>
                    <a:pt x="82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27"/>
            <p:cNvSpPr/>
            <p:nvPr/>
          </p:nvSpPr>
          <p:spPr>
            <a:xfrm>
              <a:off x="2674350" y="2231250"/>
              <a:ext cx="20650" cy="171100"/>
            </a:xfrm>
            <a:custGeom>
              <a:rect b="b" l="l" r="r" t="t"/>
              <a:pathLst>
                <a:path extrusionOk="0" h="6844" w="826">
                  <a:moveTo>
                    <a:pt x="0" y="0"/>
                  </a:moveTo>
                  <a:lnTo>
                    <a:pt x="0" y="978"/>
                  </a:lnTo>
                  <a:lnTo>
                    <a:pt x="825" y="978"/>
                  </a:lnTo>
                  <a:lnTo>
                    <a:pt x="825" y="0"/>
                  </a:lnTo>
                  <a:close/>
                  <a:moveTo>
                    <a:pt x="0" y="1894"/>
                  </a:moveTo>
                  <a:lnTo>
                    <a:pt x="0" y="6843"/>
                  </a:lnTo>
                  <a:lnTo>
                    <a:pt x="825" y="6843"/>
                  </a:lnTo>
                  <a:lnTo>
                    <a:pt x="825" y="1894"/>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27"/>
            <p:cNvSpPr/>
            <p:nvPr/>
          </p:nvSpPr>
          <p:spPr>
            <a:xfrm>
              <a:off x="2715600" y="2235075"/>
              <a:ext cx="60350" cy="168800"/>
            </a:xfrm>
            <a:custGeom>
              <a:rect b="b" l="l" r="r" t="t"/>
              <a:pathLst>
                <a:path extrusionOk="0" h="6752" w="2414">
                  <a:moveTo>
                    <a:pt x="1436" y="0"/>
                  </a:moveTo>
                  <a:lnTo>
                    <a:pt x="611" y="519"/>
                  </a:lnTo>
                  <a:lnTo>
                    <a:pt x="611" y="1741"/>
                  </a:lnTo>
                  <a:lnTo>
                    <a:pt x="0" y="1741"/>
                  </a:lnTo>
                  <a:lnTo>
                    <a:pt x="0" y="2383"/>
                  </a:lnTo>
                  <a:lnTo>
                    <a:pt x="611" y="2383"/>
                  </a:lnTo>
                  <a:lnTo>
                    <a:pt x="611" y="5254"/>
                  </a:lnTo>
                  <a:cubicBezTo>
                    <a:pt x="611" y="5743"/>
                    <a:pt x="642" y="6079"/>
                    <a:pt x="703" y="6232"/>
                  </a:cubicBezTo>
                  <a:cubicBezTo>
                    <a:pt x="764" y="6385"/>
                    <a:pt x="886" y="6507"/>
                    <a:pt x="1069" y="6599"/>
                  </a:cubicBezTo>
                  <a:cubicBezTo>
                    <a:pt x="1222" y="6721"/>
                    <a:pt x="1466" y="6751"/>
                    <a:pt x="1772" y="6751"/>
                  </a:cubicBezTo>
                  <a:cubicBezTo>
                    <a:pt x="1955" y="6751"/>
                    <a:pt x="2169" y="6721"/>
                    <a:pt x="2413" y="6690"/>
                  </a:cubicBezTo>
                  <a:lnTo>
                    <a:pt x="2291" y="5957"/>
                  </a:lnTo>
                  <a:cubicBezTo>
                    <a:pt x="2138" y="5957"/>
                    <a:pt x="2016" y="5988"/>
                    <a:pt x="1925" y="5988"/>
                  </a:cubicBezTo>
                  <a:cubicBezTo>
                    <a:pt x="1802" y="5988"/>
                    <a:pt x="1711" y="5957"/>
                    <a:pt x="1619" y="5926"/>
                  </a:cubicBezTo>
                  <a:cubicBezTo>
                    <a:pt x="1558" y="5865"/>
                    <a:pt x="1528" y="5835"/>
                    <a:pt x="1497" y="5743"/>
                  </a:cubicBezTo>
                  <a:cubicBezTo>
                    <a:pt x="1466" y="5682"/>
                    <a:pt x="1436" y="5529"/>
                    <a:pt x="1436" y="5285"/>
                  </a:cubicBezTo>
                  <a:lnTo>
                    <a:pt x="1436" y="2383"/>
                  </a:lnTo>
                  <a:lnTo>
                    <a:pt x="2291" y="2383"/>
                  </a:lnTo>
                  <a:lnTo>
                    <a:pt x="2291" y="1741"/>
                  </a:lnTo>
                  <a:lnTo>
                    <a:pt x="1436" y="1741"/>
                  </a:lnTo>
                  <a:lnTo>
                    <a:pt x="1436"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27"/>
            <p:cNvSpPr/>
            <p:nvPr/>
          </p:nvSpPr>
          <p:spPr>
            <a:xfrm>
              <a:off x="2793500" y="2231250"/>
              <a:ext cx="100825" cy="171100"/>
            </a:xfrm>
            <a:custGeom>
              <a:rect b="b" l="l" r="r" t="t"/>
              <a:pathLst>
                <a:path extrusionOk="0" h="6844" w="4033">
                  <a:moveTo>
                    <a:pt x="0" y="0"/>
                  </a:moveTo>
                  <a:lnTo>
                    <a:pt x="0" y="6843"/>
                  </a:lnTo>
                  <a:lnTo>
                    <a:pt x="825" y="6843"/>
                  </a:lnTo>
                  <a:lnTo>
                    <a:pt x="825" y="4124"/>
                  </a:lnTo>
                  <a:cubicBezTo>
                    <a:pt x="825" y="3758"/>
                    <a:pt x="886" y="3452"/>
                    <a:pt x="978" y="3239"/>
                  </a:cubicBezTo>
                  <a:cubicBezTo>
                    <a:pt x="1069" y="2994"/>
                    <a:pt x="1222" y="2811"/>
                    <a:pt x="1436" y="2689"/>
                  </a:cubicBezTo>
                  <a:cubicBezTo>
                    <a:pt x="1650" y="2566"/>
                    <a:pt x="1894" y="2505"/>
                    <a:pt x="2138" y="2505"/>
                  </a:cubicBezTo>
                  <a:cubicBezTo>
                    <a:pt x="2474" y="2505"/>
                    <a:pt x="2719" y="2597"/>
                    <a:pt x="2902" y="2780"/>
                  </a:cubicBezTo>
                  <a:cubicBezTo>
                    <a:pt x="3085" y="2994"/>
                    <a:pt x="3177" y="3300"/>
                    <a:pt x="3177" y="3697"/>
                  </a:cubicBezTo>
                  <a:lnTo>
                    <a:pt x="3177" y="6843"/>
                  </a:lnTo>
                  <a:lnTo>
                    <a:pt x="4032" y="6843"/>
                  </a:lnTo>
                  <a:lnTo>
                    <a:pt x="4032" y="3697"/>
                  </a:lnTo>
                  <a:cubicBezTo>
                    <a:pt x="4032" y="3208"/>
                    <a:pt x="3971" y="2841"/>
                    <a:pt x="3849" y="2597"/>
                  </a:cubicBezTo>
                  <a:cubicBezTo>
                    <a:pt x="3727" y="2353"/>
                    <a:pt x="3544" y="2139"/>
                    <a:pt x="3269" y="1986"/>
                  </a:cubicBezTo>
                  <a:cubicBezTo>
                    <a:pt x="2994" y="1864"/>
                    <a:pt x="2688" y="1772"/>
                    <a:pt x="2322" y="1772"/>
                  </a:cubicBezTo>
                  <a:cubicBezTo>
                    <a:pt x="1711" y="1772"/>
                    <a:pt x="1222" y="2017"/>
                    <a:pt x="825" y="2475"/>
                  </a:cubicBezTo>
                  <a:lnTo>
                    <a:pt x="82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27"/>
            <p:cNvSpPr/>
            <p:nvPr/>
          </p:nvSpPr>
          <p:spPr>
            <a:xfrm>
              <a:off x="2926375" y="2231250"/>
              <a:ext cx="20650" cy="171100"/>
            </a:xfrm>
            <a:custGeom>
              <a:rect b="b" l="l" r="r" t="t"/>
              <a:pathLst>
                <a:path extrusionOk="0" h="6844" w="826">
                  <a:moveTo>
                    <a:pt x="0" y="0"/>
                  </a:moveTo>
                  <a:lnTo>
                    <a:pt x="0" y="978"/>
                  </a:lnTo>
                  <a:lnTo>
                    <a:pt x="825" y="978"/>
                  </a:lnTo>
                  <a:lnTo>
                    <a:pt x="825" y="0"/>
                  </a:lnTo>
                  <a:close/>
                  <a:moveTo>
                    <a:pt x="0" y="1894"/>
                  </a:moveTo>
                  <a:lnTo>
                    <a:pt x="0" y="6843"/>
                  </a:lnTo>
                  <a:lnTo>
                    <a:pt x="825" y="6843"/>
                  </a:lnTo>
                  <a:lnTo>
                    <a:pt x="825" y="1894"/>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27"/>
            <p:cNvSpPr/>
            <p:nvPr/>
          </p:nvSpPr>
          <p:spPr>
            <a:xfrm>
              <a:off x="2972950" y="2275550"/>
              <a:ext cx="107725" cy="129850"/>
            </a:xfrm>
            <a:custGeom>
              <a:rect b="b" l="l" r="r" t="t"/>
              <a:pathLst>
                <a:path extrusionOk="0" h="5194" w="4309">
                  <a:moveTo>
                    <a:pt x="2231" y="0"/>
                  </a:moveTo>
                  <a:cubicBezTo>
                    <a:pt x="1803" y="0"/>
                    <a:pt x="1437" y="122"/>
                    <a:pt x="1070" y="306"/>
                  </a:cubicBezTo>
                  <a:cubicBezTo>
                    <a:pt x="704" y="520"/>
                    <a:pt x="429" y="825"/>
                    <a:pt x="245" y="1222"/>
                  </a:cubicBezTo>
                  <a:cubicBezTo>
                    <a:pt x="62" y="1619"/>
                    <a:pt x="1" y="2077"/>
                    <a:pt x="1" y="2627"/>
                  </a:cubicBezTo>
                  <a:cubicBezTo>
                    <a:pt x="1" y="3452"/>
                    <a:pt x="184" y="4063"/>
                    <a:pt x="612" y="4521"/>
                  </a:cubicBezTo>
                  <a:cubicBezTo>
                    <a:pt x="1009" y="4949"/>
                    <a:pt x="1559" y="5193"/>
                    <a:pt x="2231" y="5193"/>
                  </a:cubicBezTo>
                  <a:cubicBezTo>
                    <a:pt x="2781" y="5193"/>
                    <a:pt x="3239" y="5010"/>
                    <a:pt x="3606" y="4705"/>
                  </a:cubicBezTo>
                  <a:cubicBezTo>
                    <a:pt x="3972" y="4369"/>
                    <a:pt x="4217" y="3941"/>
                    <a:pt x="4308" y="3361"/>
                  </a:cubicBezTo>
                  <a:lnTo>
                    <a:pt x="3483" y="3269"/>
                  </a:lnTo>
                  <a:cubicBezTo>
                    <a:pt x="3422" y="3666"/>
                    <a:pt x="3270" y="4002"/>
                    <a:pt x="3056" y="4185"/>
                  </a:cubicBezTo>
                  <a:cubicBezTo>
                    <a:pt x="2842" y="4399"/>
                    <a:pt x="2567" y="4491"/>
                    <a:pt x="2231" y="4491"/>
                  </a:cubicBezTo>
                  <a:cubicBezTo>
                    <a:pt x="1834" y="4491"/>
                    <a:pt x="1498" y="4338"/>
                    <a:pt x="1223" y="4033"/>
                  </a:cubicBezTo>
                  <a:cubicBezTo>
                    <a:pt x="978" y="3758"/>
                    <a:pt x="856" y="3269"/>
                    <a:pt x="856" y="2597"/>
                  </a:cubicBezTo>
                  <a:cubicBezTo>
                    <a:pt x="856" y="1925"/>
                    <a:pt x="978" y="1467"/>
                    <a:pt x="1253" y="1161"/>
                  </a:cubicBezTo>
                  <a:cubicBezTo>
                    <a:pt x="1498" y="856"/>
                    <a:pt x="1864" y="703"/>
                    <a:pt x="2292" y="703"/>
                  </a:cubicBezTo>
                  <a:cubicBezTo>
                    <a:pt x="2567" y="703"/>
                    <a:pt x="2781" y="794"/>
                    <a:pt x="2995" y="947"/>
                  </a:cubicBezTo>
                  <a:cubicBezTo>
                    <a:pt x="3178" y="1130"/>
                    <a:pt x="3331" y="1375"/>
                    <a:pt x="3392" y="1711"/>
                  </a:cubicBezTo>
                  <a:lnTo>
                    <a:pt x="4217" y="1589"/>
                  </a:lnTo>
                  <a:cubicBezTo>
                    <a:pt x="4125" y="1069"/>
                    <a:pt x="3911" y="703"/>
                    <a:pt x="3575" y="428"/>
                  </a:cubicBezTo>
                  <a:cubicBezTo>
                    <a:pt x="3209" y="153"/>
                    <a:pt x="2781" y="0"/>
                    <a:pt x="2231"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27"/>
            <p:cNvSpPr/>
            <p:nvPr/>
          </p:nvSpPr>
          <p:spPr>
            <a:xfrm>
              <a:off x="3148625" y="2231250"/>
              <a:ext cx="159625" cy="171100"/>
            </a:xfrm>
            <a:custGeom>
              <a:rect b="b" l="l" r="r" t="t"/>
              <a:pathLst>
                <a:path extrusionOk="0" h="6844" w="6385">
                  <a:moveTo>
                    <a:pt x="3085" y="734"/>
                  </a:moveTo>
                  <a:cubicBezTo>
                    <a:pt x="3208" y="1100"/>
                    <a:pt x="3360" y="1558"/>
                    <a:pt x="3574" y="2139"/>
                  </a:cubicBezTo>
                  <a:lnTo>
                    <a:pt x="4277" y="4033"/>
                  </a:lnTo>
                  <a:lnTo>
                    <a:pt x="1986" y="4033"/>
                  </a:lnTo>
                  <a:lnTo>
                    <a:pt x="2719" y="2017"/>
                  </a:lnTo>
                  <a:cubicBezTo>
                    <a:pt x="2872" y="1589"/>
                    <a:pt x="2994" y="1161"/>
                    <a:pt x="3085" y="734"/>
                  </a:cubicBezTo>
                  <a:close/>
                  <a:moveTo>
                    <a:pt x="2627" y="0"/>
                  </a:moveTo>
                  <a:lnTo>
                    <a:pt x="0" y="6843"/>
                  </a:lnTo>
                  <a:lnTo>
                    <a:pt x="947" y="6843"/>
                  </a:lnTo>
                  <a:lnTo>
                    <a:pt x="1711" y="4766"/>
                  </a:lnTo>
                  <a:lnTo>
                    <a:pt x="4552" y="4766"/>
                  </a:lnTo>
                  <a:lnTo>
                    <a:pt x="5377" y="6843"/>
                  </a:lnTo>
                  <a:lnTo>
                    <a:pt x="6385" y="6843"/>
                  </a:lnTo>
                  <a:lnTo>
                    <a:pt x="360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27"/>
            <p:cNvSpPr/>
            <p:nvPr/>
          </p:nvSpPr>
          <p:spPr>
            <a:xfrm>
              <a:off x="3323500" y="2275550"/>
              <a:ext cx="107700" cy="174150"/>
            </a:xfrm>
            <a:custGeom>
              <a:rect b="b" l="l" r="r" t="t"/>
              <a:pathLst>
                <a:path extrusionOk="0" h="6966" w="4308">
                  <a:moveTo>
                    <a:pt x="2139" y="672"/>
                  </a:moveTo>
                  <a:cubicBezTo>
                    <a:pt x="2506" y="672"/>
                    <a:pt x="2811" y="825"/>
                    <a:pt x="3056" y="1130"/>
                  </a:cubicBezTo>
                  <a:cubicBezTo>
                    <a:pt x="3330" y="1467"/>
                    <a:pt x="3453" y="1925"/>
                    <a:pt x="3453" y="2566"/>
                  </a:cubicBezTo>
                  <a:cubicBezTo>
                    <a:pt x="3453" y="3208"/>
                    <a:pt x="3330" y="3697"/>
                    <a:pt x="3056" y="4033"/>
                  </a:cubicBezTo>
                  <a:cubicBezTo>
                    <a:pt x="2781" y="4338"/>
                    <a:pt x="2475" y="4491"/>
                    <a:pt x="2109" y="4491"/>
                  </a:cubicBezTo>
                  <a:cubicBezTo>
                    <a:pt x="1742" y="4491"/>
                    <a:pt x="1406" y="4338"/>
                    <a:pt x="1161" y="4033"/>
                  </a:cubicBezTo>
                  <a:cubicBezTo>
                    <a:pt x="917" y="3727"/>
                    <a:pt x="764" y="3269"/>
                    <a:pt x="764" y="2627"/>
                  </a:cubicBezTo>
                  <a:cubicBezTo>
                    <a:pt x="764" y="1986"/>
                    <a:pt x="917" y="1497"/>
                    <a:pt x="1192" y="1161"/>
                  </a:cubicBezTo>
                  <a:cubicBezTo>
                    <a:pt x="1467" y="825"/>
                    <a:pt x="1772" y="672"/>
                    <a:pt x="2139" y="672"/>
                  </a:cubicBezTo>
                  <a:close/>
                  <a:moveTo>
                    <a:pt x="2231" y="0"/>
                  </a:moveTo>
                  <a:cubicBezTo>
                    <a:pt x="1895" y="0"/>
                    <a:pt x="1620" y="61"/>
                    <a:pt x="1406" y="214"/>
                  </a:cubicBezTo>
                  <a:cubicBezTo>
                    <a:pt x="1161" y="336"/>
                    <a:pt x="948" y="520"/>
                    <a:pt x="764" y="764"/>
                  </a:cubicBezTo>
                  <a:lnTo>
                    <a:pt x="764" y="122"/>
                  </a:lnTo>
                  <a:lnTo>
                    <a:pt x="1" y="122"/>
                  </a:lnTo>
                  <a:lnTo>
                    <a:pt x="1" y="6965"/>
                  </a:lnTo>
                  <a:lnTo>
                    <a:pt x="856" y="6965"/>
                  </a:lnTo>
                  <a:lnTo>
                    <a:pt x="856" y="4552"/>
                  </a:lnTo>
                  <a:cubicBezTo>
                    <a:pt x="1009" y="4735"/>
                    <a:pt x="1192" y="4888"/>
                    <a:pt x="1406" y="5010"/>
                  </a:cubicBezTo>
                  <a:cubicBezTo>
                    <a:pt x="1620" y="5132"/>
                    <a:pt x="1864" y="5193"/>
                    <a:pt x="2170" y="5193"/>
                  </a:cubicBezTo>
                  <a:cubicBezTo>
                    <a:pt x="2536" y="5193"/>
                    <a:pt x="2903" y="5071"/>
                    <a:pt x="3239" y="4857"/>
                  </a:cubicBezTo>
                  <a:cubicBezTo>
                    <a:pt x="3605" y="4644"/>
                    <a:pt x="3850" y="4338"/>
                    <a:pt x="4033" y="3941"/>
                  </a:cubicBezTo>
                  <a:cubicBezTo>
                    <a:pt x="4216" y="3513"/>
                    <a:pt x="4308" y="3055"/>
                    <a:pt x="4308" y="2566"/>
                  </a:cubicBezTo>
                  <a:cubicBezTo>
                    <a:pt x="4308" y="2077"/>
                    <a:pt x="4216" y="1650"/>
                    <a:pt x="4064" y="1253"/>
                  </a:cubicBezTo>
                  <a:cubicBezTo>
                    <a:pt x="3911" y="856"/>
                    <a:pt x="3666" y="550"/>
                    <a:pt x="3330" y="336"/>
                  </a:cubicBezTo>
                  <a:cubicBezTo>
                    <a:pt x="2994" y="122"/>
                    <a:pt x="2628" y="0"/>
                    <a:pt x="2231"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27"/>
            <p:cNvSpPr/>
            <p:nvPr/>
          </p:nvSpPr>
          <p:spPr>
            <a:xfrm>
              <a:off x="3456400" y="2275550"/>
              <a:ext cx="107700" cy="174150"/>
            </a:xfrm>
            <a:custGeom>
              <a:rect b="b" l="l" r="r" t="t"/>
              <a:pathLst>
                <a:path extrusionOk="0" h="6966" w="4308">
                  <a:moveTo>
                    <a:pt x="2138" y="672"/>
                  </a:moveTo>
                  <a:cubicBezTo>
                    <a:pt x="2505" y="672"/>
                    <a:pt x="2811" y="825"/>
                    <a:pt x="3055" y="1130"/>
                  </a:cubicBezTo>
                  <a:cubicBezTo>
                    <a:pt x="3330" y="1467"/>
                    <a:pt x="3452" y="1925"/>
                    <a:pt x="3452" y="2566"/>
                  </a:cubicBezTo>
                  <a:cubicBezTo>
                    <a:pt x="3452" y="3208"/>
                    <a:pt x="3330" y="3697"/>
                    <a:pt x="3055" y="4033"/>
                  </a:cubicBezTo>
                  <a:cubicBezTo>
                    <a:pt x="2780" y="4338"/>
                    <a:pt x="2475" y="4491"/>
                    <a:pt x="2077" y="4491"/>
                  </a:cubicBezTo>
                  <a:cubicBezTo>
                    <a:pt x="1741" y="4491"/>
                    <a:pt x="1405" y="4338"/>
                    <a:pt x="1161" y="4033"/>
                  </a:cubicBezTo>
                  <a:cubicBezTo>
                    <a:pt x="886" y="3727"/>
                    <a:pt x="764" y="3269"/>
                    <a:pt x="764" y="2627"/>
                  </a:cubicBezTo>
                  <a:cubicBezTo>
                    <a:pt x="764" y="1986"/>
                    <a:pt x="917" y="1497"/>
                    <a:pt x="1191" y="1161"/>
                  </a:cubicBezTo>
                  <a:cubicBezTo>
                    <a:pt x="1466" y="825"/>
                    <a:pt x="1772" y="672"/>
                    <a:pt x="2138" y="672"/>
                  </a:cubicBezTo>
                  <a:close/>
                  <a:moveTo>
                    <a:pt x="2200" y="0"/>
                  </a:moveTo>
                  <a:cubicBezTo>
                    <a:pt x="1894" y="0"/>
                    <a:pt x="1619" y="61"/>
                    <a:pt x="1375" y="214"/>
                  </a:cubicBezTo>
                  <a:cubicBezTo>
                    <a:pt x="1161" y="336"/>
                    <a:pt x="947" y="520"/>
                    <a:pt x="764" y="764"/>
                  </a:cubicBezTo>
                  <a:lnTo>
                    <a:pt x="764" y="122"/>
                  </a:lnTo>
                  <a:lnTo>
                    <a:pt x="0" y="122"/>
                  </a:lnTo>
                  <a:lnTo>
                    <a:pt x="0" y="6965"/>
                  </a:lnTo>
                  <a:lnTo>
                    <a:pt x="855" y="6965"/>
                  </a:lnTo>
                  <a:lnTo>
                    <a:pt x="855" y="4552"/>
                  </a:lnTo>
                  <a:cubicBezTo>
                    <a:pt x="1008" y="4735"/>
                    <a:pt x="1161" y="4888"/>
                    <a:pt x="1405" y="5010"/>
                  </a:cubicBezTo>
                  <a:cubicBezTo>
                    <a:pt x="1619" y="5132"/>
                    <a:pt x="1864" y="5193"/>
                    <a:pt x="2138" y="5193"/>
                  </a:cubicBezTo>
                  <a:cubicBezTo>
                    <a:pt x="2536" y="5193"/>
                    <a:pt x="2902" y="5071"/>
                    <a:pt x="3238" y="4857"/>
                  </a:cubicBezTo>
                  <a:cubicBezTo>
                    <a:pt x="3574" y="4644"/>
                    <a:pt x="3849" y="4338"/>
                    <a:pt x="4032" y="3941"/>
                  </a:cubicBezTo>
                  <a:cubicBezTo>
                    <a:pt x="4216" y="3513"/>
                    <a:pt x="4307" y="3055"/>
                    <a:pt x="4307" y="2566"/>
                  </a:cubicBezTo>
                  <a:cubicBezTo>
                    <a:pt x="4307" y="2077"/>
                    <a:pt x="4216" y="1650"/>
                    <a:pt x="4063" y="1253"/>
                  </a:cubicBezTo>
                  <a:cubicBezTo>
                    <a:pt x="3880" y="856"/>
                    <a:pt x="3635" y="550"/>
                    <a:pt x="3330" y="336"/>
                  </a:cubicBezTo>
                  <a:cubicBezTo>
                    <a:pt x="2994" y="122"/>
                    <a:pt x="2627" y="0"/>
                    <a:pt x="2200"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27"/>
            <p:cNvSpPr/>
            <p:nvPr/>
          </p:nvSpPr>
          <p:spPr>
            <a:xfrm>
              <a:off x="3589275" y="2231250"/>
              <a:ext cx="20650" cy="171100"/>
            </a:xfrm>
            <a:custGeom>
              <a:rect b="b" l="l" r="r" t="t"/>
              <a:pathLst>
                <a:path extrusionOk="0" h="6844" w="826">
                  <a:moveTo>
                    <a:pt x="1" y="0"/>
                  </a:moveTo>
                  <a:lnTo>
                    <a:pt x="1" y="6843"/>
                  </a:lnTo>
                  <a:lnTo>
                    <a:pt x="825" y="6843"/>
                  </a:lnTo>
                  <a:lnTo>
                    <a:pt x="82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27"/>
            <p:cNvSpPr/>
            <p:nvPr/>
          </p:nvSpPr>
          <p:spPr>
            <a:xfrm>
              <a:off x="3642725" y="2231250"/>
              <a:ext cx="20650" cy="171100"/>
            </a:xfrm>
            <a:custGeom>
              <a:rect b="b" l="l" r="r" t="t"/>
              <a:pathLst>
                <a:path extrusionOk="0" h="6844" w="826">
                  <a:moveTo>
                    <a:pt x="1" y="0"/>
                  </a:moveTo>
                  <a:lnTo>
                    <a:pt x="1" y="978"/>
                  </a:lnTo>
                  <a:lnTo>
                    <a:pt x="826" y="978"/>
                  </a:lnTo>
                  <a:lnTo>
                    <a:pt x="826" y="0"/>
                  </a:lnTo>
                  <a:close/>
                  <a:moveTo>
                    <a:pt x="1" y="1894"/>
                  </a:moveTo>
                  <a:lnTo>
                    <a:pt x="1" y="6843"/>
                  </a:lnTo>
                  <a:lnTo>
                    <a:pt x="826" y="6843"/>
                  </a:lnTo>
                  <a:lnTo>
                    <a:pt x="826" y="1894"/>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27"/>
            <p:cNvSpPr/>
            <p:nvPr/>
          </p:nvSpPr>
          <p:spPr>
            <a:xfrm>
              <a:off x="3689325" y="2275550"/>
              <a:ext cx="107700" cy="129850"/>
            </a:xfrm>
            <a:custGeom>
              <a:rect b="b" l="l" r="r" t="t"/>
              <a:pathLst>
                <a:path extrusionOk="0" h="5194" w="4308">
                  <a:moveTo>
                    <a:pt x="2230" y="0"/>
                  </a:moveTo>
                  <a:cubicBezTo>
                    <a:pt x="1803" y="0"/>
                    <a:pt x="1436" y="122"/>
                    <a:pt x="1070" y="306"/>
                  </a:cubicBezTo>
                  <a:cubicBezTo>
                    <a:pt x="703" y="520"/>
                    <a:pt x="428" y="825"/>
                    <a:pt x="245" y="1222"/>
                  </a:cubicBezTo>
                  <a:cubicBezTo>
                    <a:pt x="61" y="1619"/>
                    <a:pt x="0" y="2077"/>
                    <a:pt x="0" y="2627"/>
                  </a:cubicBezTo>
                  <a:cubicBezTo>
                    <a:pt x="0" y="3452"/>
                    <a:pt x="184" y="4063"/>
                    <a:pt x="611" y="4521"/>
                  </a:cubicBezTo>
                  <a:cubicBezTo>
                    <a:pt x="1008" y="4949"/>
                    <a:pt x="1558" y="5193"/>
                    <a:pt x="2230" y="5193"/>
                  </a:cubicBezTo>
                  <a:cubicBezTo>
                    <a:pt x="2780" y="5193"/>
                    <a:pt x="3238" y="5010"/>
                    <a:pt x="3605" y="4705"/>
                  </a:cubicBezTo>
                  <a:cubicBezTo>
                    <a:pt x="3972" y="4369"/>
                    <a:pt x="4216" y="3941"/>
                    <a:pt x="4308" y="3361"/>
                  </a:cubicBezTo>
                  <a:lnTo>
                    <a:pt x="3483" y="3269"/>
                  </a:lnTo>
                  <a:cubicBezTo>
                    <a:pt x="3422" y="3666"/>
                    <a:pt x="3269" y="4002"/>
                    <a:pt x="3055" y="4185"/>
                  </a:cubicBezTo>
                  <a:cubicBezTo>
                    <a:pt x="2841" y="4399"/>
                    <a:pt x="2566" y="4491"/>
                    <a:pt x="2230" y="4491"/>
                  </a:cubicBezTo>
                  <a:cubicBezTo>
                    <a:pt x="1803" y="4491"/>
                    <a:pt x="1497" y="4338"/>
                    <a:pt x="1222" y="4033"/>
                  </a:cubicBezTo>
                  <a:cubicBezTo>
                    <a:pt x="978" y="3758"/>
                    <a:pt x="856" y="3269"/>
                    <a:pt x="856" y="2597"/>
                  </a:cubicBezTo>
                  <a:cubicBezTo>
                    <a:pt x="856" y="1925"/>
                    <a:pt x="978" y="1467"/>
                    <a:pt x="1253" y="1161"/>
                  </a:cubicBezTo>
                  <a:cubicBezTo>
                    <a:pt x="1497" y="856"/>
                    <a:pt x="1864" y="703"/>
                    <a:pt x="2291" y="703"/>
                  </a:cubicBezTo>
                  <a:cubicBezTo>
                    <a:pt x="2566" y="703"/>
                    <a:pt x="2780" y="794"/>
                    <a:pt x="2994" y="947"/>
                  </a:cubicBezTo>
                  <a:cubicBezTo>
                    <a:pt x="3177" y="1130"/>
                    <a:pt x="3330" y="1375"/>
                    <a:pt x="3391" y="1711"/>
                  </a:cubicBezTo>
                  <a:lnTo>
                    <a:pt x="4216" y="1589"/>
                  </a:lnTo>
                  <a:cubicBezTo>
                    <a:pt x="4124" y="1069"/>
                    <a:pt x="3911" y="703"/>
                    <a:pt x="3575" y="428"/>
                  </a:cubicBezTo>
                  <a:cubicBezTo>
                    <a:pt x="3208" y="153"/>
                    <a:pt x="2780" y="0"/>
                    <a:pt x="2230"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27"/>
            <p:cNvSpPr/>
            <p:nvPr/>
          </p:nvSpPr>
          <p:spPr>
            <a:xfrm>
              <a:off x="3807700" y="2275550"/>
              <a:ext cx="113825" cy="129850"/>
            </a:xfrm>
            <a:custGeom>
              <a:rect b="b" l="l" r="r" t="t"/>
              <a:pathLst>
                <a:path extrusionOk="0" h="5194" w="4553">
                  <a:moveTo>
                    <a:pt x="3452" y="2597"/>
                  </a:moveTo>
                  <a:lnTo>
                    <a:pt x="3452" y="2902"/>
                  </a:lnTo>
                  <a:cubicBezTo>
                    <a:pt x="3452" y="3269"/>
                    <a:pt x="3391" y="3544"/>
                    <a:pt x="3300" y="3727"/>
                  </a:cubicBezTo>
                  <a:cubicBezTo>
                    <a:pt x="3177" y="3971"/>
                    <a:pt x="2994" y="4185"/>
                    <a:pt x="2750" y="4307"/>
                  </a:cubicBezTo>
                  <a:cubicBezTo>
                    <a:pt x="2505" y="4460"/>
                    <a:pt x="2200" y="4521"/>
                    <a:pt x="1894" y="4521"/>
                  </a:cubicBezTo>
                  <a:cubicBezTo>
                    <a:pt x="1558" y="4521"/>
                    <a:pt x="1314" y="4460"/>
                    <a:pt x="1161" y="4307"/>
                  </a:cubicBezTo>
                  <a:cubicBezTo>
                    <a:pt x="978" y="4155"/>
                    <a:pt x="886" y="3971"/>
                    <a:pt x="886" y="3758"/>
                  </a:cubicBezTo>
                  <a:cubicBezTo>
                    <a:pt x="886" y="3605"/>
                    <a:pt x="917" y="3452"/>
                    <a:pt x="1008" y="3330"/>
                  </a:cubicBezTo>
                  <a:cubicBezTo>
                    <a:pt x="1070" y="3238"/>
                    <a:pt x="1192" y="3147"/>
                    <a:pt x="1344" y="3086"/>
                  </a:cubicBezTo>
                  <a:cubicBezTo>
                    <a:pt x="1467" y="3024"/>
                    <a:pt x="1711" y="2963"/>
                    <a:pt x="2078" y="2902"/>
                  </a:cubicBezTo>
                  <a:cubicBezTo>
                    <a:pt x="2689" y="2811"/>
                    <a:pt x="3147" y="2719"/>
                    <a:pt x="3452" y="2597"/>
                  </a:cubicBezTo>
                  <a:close/>
                  <a:moveTo>
                    <a:pt x="2383" y="0"/>
                  </a:moveTo>
                  <a:cubicBezTo>
                    <a:pt x="1955" y="0"/>
                    <a:pt x="1558" y="61"/>
                    <a:pt x="1253" y="183"/>
                  </a:cubicBezTo>
                  <a:cubicBezTo>
                    <a:pt x="917" y="306"/>
                    <a:pt x="672" y="458"/>
                    <a:pt x="520" y="703"/>
                  </a:cubicBezTo>
                  <a:cubicBezTo>
                    <a:pt x="336" y="886"/>
                    <a:pt x="214" y="1192"/>
                    <a:pt x="153" y="1528"/>
                  </a:cubicBezTo>
                  <a:lnTo>
                    <a:pt x="978" y="1650"/>
                  </a:lnTo>
                  <a:cubicBezTo>
                    <a:pt x="1039" y="1283"/>
                    <a:pt x="1192" y="1039"/>
                    <a:pt x="1375" y="917"/>
                  </a:cubicBezTo>
                  <a:cubicBezTo>
                    <a:pt x="1558" y="764"/>
                    <a:pt x="1864" y="703"/>
                    <a:pt x="2261" y="703"/>
                  </a:cubicBezTo>
                  <a:cubicBezTo>
                    <a:pt x="2689" y="703"/>
                    <a:pt x="2994" y="794"/>
                    <a:pt x="3208" y="978"/>
                  </a:cubicBezTo>
                  <a:cubicBezTo>
                    <a:pt x="3361" y="1130"/>
                    <a:pt x="3452" y="1375"/>
                    <a:pt x="3452" y="1711"/>
                  </a:cubicBezTo>
                  <a:cubicBezTo>
                    <a:pt x="3452" y="1741"/>
                    <a:pt x="3452" y="1803"/>
                    <a:pt x="3452" y="1925"/>
                  </a:cubicBezTo>
                  <a:cubicBezTo>
                    <a:pt x="3116" y="2047"/>
                    <a:pt x="2628" y="2139"/>
                    <a:pt x="1955" y="2230"/>
                  </a:cubicBezTo>
                  <a:cubicBezTo>
                    <a:pt x="1619" y="2261"/>
                    <a:pt x="1375" y="2291"/>
                    <a:pt x="1192" y="2352"/>
                  </a:cubicBezTo>
                  <a:cubicBezTo>
                    <a:pt x="978" y="2414"/>
                    <a:pt x="764" y="2505"/>
                    <a:pt x="581" y="2627"/>
                  </a:cubicBezTo>
                  <a:cubicBezTo>
                    <a:pt x="428" y="2750"/>
                    <a:pt x="275" y="2902"/>
                    <a:pt x="153" y="3116"/>
                  </a:cubicBezTo>
                  <a:cubicBezTo>
                    <a:pt x="61" y="3299"/>
                    <a:pt x="0" y="3513"/>
                    <a:pt x="0" y="3758"/>
                  </a:cubicBezTo>
                  <a:cubicBezTo>
                    <a:pt x="0" y="4185"/>
                    <a:pt x="153" y="4521"/>
                    <a:pt x="428" y="4796"/>
                  </a:cubicBezTo>
                  <a:cubicBezTo>
                    <a:pt x="734" y="5041"/>
                    <a:pt x="1161" y="5193"/>
                    <a:pt x="1681" y="5193"/>
                  </a:cubicBezTo>
                  <a:cubicBezTo>
                    <a:pt x="2017" y="5193"/>
                    <a:pt x="2322" y="5132"/>
                    <a:pt x="2597" y="5010"/>
                  </a:cubicBezTo>
                  <a:cubicBezTo>
                    <a:pt x="2902" y="4918"/>
                    <a:pt x="3208" y="4735"/>
                    <a:pt x="3513" y="4460"/>
                  </a:cubicBezTo>
                  <a:cubicBezTo>
                    <a:pt x="3544" y="4705"/>
                    <a:pt x="3605" y="4888"/>
                    <a:pt x="3666" y="5071"/>
                  </a:cubicBezTo>
                  <a:lnTo>
                    <a:pt x="4552" y="5071"/>
                  </a:lnTo>
                  <a:cubicBezTo>
                    <a:pt x="4430" y="4888"/>
                    <a:pt x="4369" y="4674"/>
                    <a:pt x="4338" y="4460"/>
                  </a:cubicBezTo>
                  <a:cubicBezTo>
                    <a:pt x="4308" y="4277"/>
                    <a:pt x="4277" y="3788"/>
                    <a:pt x="4277" y="2994"/>
                  </a:cubicBezTo>
                  <a:lnTo>
                    <a:pt x="4277" y="1894"/>
                  </a:lnTo>
                  <a:cubicBezTo>
                    <a:pt x="4277" y="1497"/>
                    <a:pt x="4277" y="1253"/>
                    <a:pt x="4247" y="1100"/>
                  </a:cubicBezTo>
                  <a:cubicBezTo>
                    <a:pt x="4185" y="886"/>
                    <a:pt x="4094" y="672"/>
                    <a:pt x="3972" y="550"/>
                  </a:cubicBezTo>
                  <a:cubicBezTo>
                    <a:pt x="3849" y="397"/>
                    <a:pt x="3666" y="245"/>
                    <a:pt x="3391" y="153"/>
                  </a:cubicBezTo>
                  <a:cubicBezTo>
                    <a:pt x="3147" y="61"/>
                    <a:pt x="2811" y="0"/>
                    <a:pt x="2383"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27"/>
            <p:cNvSpPr/>
            <p:nvPr/>
          </p:nvSpPr>
          <p:spPr>
            <a:xfrm>
              <a:off x="3936000" y="2235075"/>
              <a:ext cx="60350" cy="168800"/>
            </a:xfrm>
            <a:custGeom>
              <a:rect b="b" l="l" r="r" t="t"/>
              <a:pathLst>
                <a:path extrusionOk="0" h="6752" w="2414">
                  <a:moveTo>
                    <a:pt x="1436" y="0"/>
                  </a:moveTo>
                  <a:lnTo>
                    <a:pt x="611" y="519"/>
                  </a:lnTo>
                  <a:lnTo>
                    <a:pt x="611" y="1741"/>
                  </a:lnTo>
                  <a:lnTo>
                    <a:pt x="0" y="1741"/>
                  </a:lnTo>
                  <a:lnTo>
                    <a:pt x="0" y="2383"/>
                  </a:lnTo>
                  <a:lnTo>
                    <a:pt x="611" y="2383"/>
                  </a:lnTo>
                  <a:lnTo>
                    <a:pt x="611" y="5254"/>
                  </a:lnTo>
                  <a:cubicBezTo>
                    <a:pt x="611" y="5743"/>
                    <a:pt x="642" y="6079"/>
                    <a:pt x="703" y="6232"/>
                  </a:cubicBezTo>
                  <a:cubicBezTo>
                    <a:pt x="795" y="6385"/>
                    <a:pt x="886" y="6507"/>
                    <a:pt x="1070" y="6599"/>
                  </a:cubicBezTo>
                  <a:cubicBezTo>
                    <a:pt x="1253" y="6721"/>
                    <a:pt x="1467" y="6751"/>
                    <a:pt x="1772" y="6751"/>
                  </a:cubicBezTo>
                  <a:cubicBezTo>
                    <a:pt x="1956" y="6751"/>
                    <a:pt x="2169" y="6721"/>
                    <a:pt x="2414" y="6690"/>
                  </a:cubicBezTo>
                  <a:lnTo>
                    <a:pt x="2292" y="5957"/>
                  </a:lnTo>
                  <a:cubicBezTo>
                    <a:pt x="2139" y="5957"/>
                    <a:pt x="2017" y="5988"/>
                    <a:pt x="1925" y="5988"/>
                  </a:cubicBezTo>
                  <a:cubicBezTo>
                    <a:pt x="1803" y="5988"/>
                    <a:pt x="1711" y="5957"/>
                    <a:pt x="1650" y="5926"/>
                  </a:cubicBezTo>
                  <a:cubicBezTo>
                    <a:pt x="1558" y="5865"/>
                    <a:pt x="1528" y="5835"/>
                    <a:pt x="1497" y="5743"/>
                  </a:cubicBezTo>
                  <a:cubicBezTo>
                    <a:pt x="1467" y="5682"/>
                    <a:pt x="1436" y="5529"/>
                    <a:pt x="1436" y="5285"/>
                  </a:cubicBezTo>
                  <a:lnTo>
                    <a:pt x="1436" y="2383"/>
                  </a:lnTo>
                  <a:lnTo>
                    <a:pt x="2292" y="2383"/>
                  </a:lnTo>
                  <a:lnTo>
                    <a:pt x="2292" y="1741"/>
                  </a:lnTo>
                  <a:lnTo>
                    <a:pt x="1436" y="1741"/>
                  </a:lnTo>
                  <a:lnTo>
                    <a:pt x="1436"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27"/>
            <p:cNvSpPr/>
            <p:nvPr/>
          </p:nvSpPr>
          <p:spPr>
            <a:xfrm>
              <a:off x="4013900" y="2231250"/>
              <a:ext cx="20650" cy="171100"/>
            </a:xfrm>
            <a:custGeom>
              <a:rect b="b" l="l" r="r" t="t"/>
              <a:pathLst>
                <a:path extrusionOk="0" h="6844" w="826">
                  <a:moveTo>
                    <a:pt x="0" y="0"/>
                  </a:moveTo>
                  <a:lnTo>
                    <a:pt x="0" y="978"/>
                  </a:lnTo>
                  <a:lnTo>
                    <a:pt x="825" y="978"/>
                  </a:lnTo>
                  <a:lnTo>
                    <a:pt x="825" y="0"/>
                  </a:lnTo>
                  <a:close/>
                  <a:moveTo>
                    <a:pt x="0" y="1894"/>
                  </a:moveTo>
                  <a:lnTo>
                    <a:pt x="0" y="6843"/>
                  </a:lnTo>
                  <a:lnTo>
                    <a:pt x="825" y="6843"/>
                  </a:lnTo>
                  <a:lnTo>
                    <a:pt x="825" y="1894"/>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27"/>
            <p:cNvSpPr/>
            <p:nvPr/>
          </p:nvSpPr>
          <p:spPr>
            <a:xfrm>
              <a:off x="4058950" y="2275550"/>
              <a:ext cx="116125" cy="129850"/>
            </a:xfrm>
            <a:custGeom>
              <a:rect b="b" l="l" r="r" t="t"/>
              <a:pathLst>
                <a:path extrusionOk="0" h="5194" w="4645">
                  <a:moveTo>
                    <a:pt x="2322" y="703"/>
                  </a:moveTo>
                  <a:cubicBezTo>
                    <a:pt x="2750" y="703"/>
                    <a:pt x="3086" y="856"/>
                    <a:pt x="3361" y="1192"/>
                  </a:cubicBezTo>
                  <a:cubicBezTo>
                    <a:pt x="3636" y="1497"/>
                    <a:pt x="3758" y="1955"/>
                    <a:pt x="3758" y="2566"/>
                  </a:cubicBezTo>
                  <a:cubicBezTo>
                    <a:pt x="3758" y="3208"/>
                    <a:pt x="3636" y="3697"/>
                    <a:pt x="3361" y="4033"/>
                  </a:cubicBezTo>
                  <a:cubicBezTo>
                    <a:pt x="3086" y="4338"/>
                    <a:pt x="2750" y="4491"/>
                    <a:pt x="2322" y="4491"/>
                  </a:cubicBezTo>
                  <a:cubicBezTo>
                    <a:pt x="1895" y="4491"/>
                    <a:pt x="1559" y="4338"/>
                    <a:pt x="1284" y="4033"/>
                  </a:cubicBezTo>
                  <a:cubicBezTo>
                    <a:pt x="1009" y="3697"/>
                    <a:pt x="856" y="3238"/>
                    <a:pt x="856" y="2597"/>
                  </a:cubicBezTo>
                  <a:cubicBezTo>
                    <a:pt x="856" y="1955"/>
                    <a:pt x="1009" y="1497"/>
                    <a:pt x="1284" y="1161"/>
                  </a:cubicBezTo>
                  <a:cubicBezTo>
                    <a:pt x="1559" y="856"/>
                    <a:pt x="1895" y="703"/>
                    <a:pt x="2322" y="703"/>
                  </a:cubicBezTo>
                  <a:close/>
                  <a:moveTo>
                    <a:pt x="2322" y="0"/>
                  </a:moveTo>
                  <a:cubicBezTo>
                    <a:pt x="1712" y="0"/>
                    <a:pt x="1192" y="183"/>
                    <a:pt x="765" y="550"/>
                  </a:cubicBezTo>
                  <a:cubicBezTo>
                    <a:pt x="245" y="1008"/>
                    <a:pt x="1" y="1680"/>
                    <a:pt x="1" y="2597"/>
                  </a:cubicBezTo>
                  <a:cubicBezTo>
                    <a:pt x="1" y="3422"/>
                    <a:pt x="215" y="4063"/>
                    <a:pt x="642" y="4521"/>
                  </a:cubicBezTo>
                  <a:cubicBezTo>
                    <a:pt x="1070" y="4949"/>
                    <a:pt x="1620" y="5193"/>
                    <a:pt x="2322" y="5193"/>
                  </a:cubicBezTo>
                  <a:cubicBezTo>
                    <a:pt x="2750" y="5193"/>
                    <a:pt x="3147" y="5071"/>
                    <a:pt x="3514" y="4888"/>
                  </a:cubicBezTo>
                  <a:cubicBezTo>
                    <a:pt x="3880" y="4674"/>
                    <a:pt x="4155" y="4399"/>
                    <a:pt x="4369" y="4033"/>
                  </a:cubicBezTo>
                  <a:cubicBezTo>
                    <a:pt x="4553" y="3666"/>
                    <a:pt x="4644" y="3147"/>
                    <a:pt x="4644" y="2536"/>
                  </a:cubicBezTo>
                  <a:cubicBezTo>
                    <a:pt x="4644" y="1741"/>
                    <a:pt x="4430" y="1130"/>
                    <a:pt x="4003" y="672"/>
                  </a:cubicBezTo>
                  <a:cubicBezTo>
                    <a:pt x="3544" y="245"/>
                    <a:pt x="2995" y="0"/>
                    <a:pt x="232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27"/>
            <p:cNvSpPr/>
            <p:nvPr/>
          </p:nvSpPr>
          <p:spPr>
            <a:xfrm>
              <a:off x="4199475" y="2275550"/>
              <a:ext cx="100850" cy="126800"/>
            </a:xfrm>
            <a:custGeom>
              <a:rect b="b" l="l" r="r" t="t"/>
              <a:pathLst>
                <a:path extrusionOk="0" h="5072" w="4034">
                  <a:moveTo>
                    <a:pt x="2322" y="0"/>
                  </a:moveTo>
                  <a:cubicBezTo>
                    <a:pt x="1650" y="0"/>
                    <a:pt x="1131" y="275"/>
                    <a:pt x="764" y="825"/>
                  </a:cubicBezTo>
                  <a:lnTo>
                    <a:pt x="764" y="122"/>
                  </a:lnTo>
                  <a:lnTo>
                    <a:pt x="1" y="122"/>
                  </a:lnTo>
                  <a:lnTo>
                    <a:pt x="1" y="5071"/>
                  </a:lnTo>
                  <a:lnTo>
                    <a:pt x="856" y="5071"/>
                  </a:lnTo>
                  <a:lnTo>
                    <a:pt x="856" y="2352"/>
                  </a:lnTo>
                  <a:cubicBezTo>
                    <a:pt x="856" y="1741"/>
                    <a:pt x="978" y="1314"/>
                    <a:pt x="1223" y="1069"/>
                  </a:cubicBezTo>
                  <a:cubicBezTo>
                    <a:pt x="1498" y="856"/>
                    <a:pt x="1803" y="733"/>
                    <a:pt x="2170" y="733"/>
                  </a:cubicBezTo>
                  <a:cubicBezTo>
                    <a:pt x="2383" y="733"/>
                    <a:pt x="2567" y="794"/>
                    <a:pt x="2750" y="886"/>
                  </a:cubicBezTo>
                  <a:cubicBezTo>
                    <a:pt x="2903" y="978"/>
                    <a:pt x="3025" y="1130"/>
                    <a:pt x="3086" y="1283"/>
                  </a:cubicBezTo>
                  <a:cubicBezTo>
                    <a:pt x="3147" y="1467"/>
                    <a:pt x="3178" y="1711"/>
                    <a:pt x="3178" y="2047"/>
                  </a:cubicBezTo>
                  <a:lnTo>
                    <a:pt x="3178" y="5071"/>
                  </a:lnTo>
                  <a:lnTo>
                    <a:pt x="4033" y="5071"/>
                  </a:lnTo>
                  <a:lnTo>
                    <a:pt x="4033" y="2016"/>
                  </a:lnTo>
                  <a:cubicBezTo>
                    <a:pt x="4033" y="1650"/>
                    <a:pt x="4003" y="1375"/>
                    <a:pt x="3972" y="1222"/>
                  </a:cubicBezTo>
                  <a:cubicBezTo>
                    <a:pt x="3941" y="978"/>
                    <a:pt x="3850" y="764"/>
                    <a:pt x="3728" y="581"/>
                  </a:cubicBezTo>
                  <a:cubicBezTo>
                    <a:pt x="3605" y="428"/>
                    <a:pt x="3392" y="275"/>
                    <a:pt x="3147" y="183"/>
                  </a:cubicBezTo>
                  <a:cubicBezTo>
                    <a:pt x="2903" y="61"/>
                    <a:pt x="2628" y="0"/>
                    <a:pt x="232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27"/>
            <p:cNvSpPr/>
            <p:nvPr/>
          </p:nvSpPr>
          <p:spPr>
            <a:xfrm>
              <a:off x="4395000" y="2228200"/>
              <a:ext cx="150475" cy="177200"/>
            </a:xfrm>
            <a:custGeom>
              <a:rect b="b" l="l" r="r" t="t"/>
              <a:pathLst>
                <a:path extrusionOk="0" h="7088" w="6019">
                  <a:moveTo>
                    <a:pt x="3208" y="0"/>
                  </a:moveTo>
                  <a:cubicBezTo>
                    <a:pt x="2597" y="0"/>
                    <a:pt x="2047" y="153"/>
                    <a:pt x="1558" y="428"/>
                  </a:cubicBezTo>
                  <a:cubicBezTo>
                    <a:pt x="1039" y="703"/>
                    <a:pt x="672" y="1100"/>
                    <a:pt x="397" y="1650"/>
                  </a:cubicBezTo>
                  <a:cubicBezTo>
                    <a:pt x="122" y="2169"/>
                    <a:pt x="0" y="2780"/>
                    <a:pt x="0" y="3483"/>
                  </a:cubicBezTo>
                  <a:cubicBezTo>
                    <a:pt x="0" y="4155"/>
                    <a:pt x="122" y="4766"/>
                    <a:pt x="336" y="5346"/>
                  </a:cubicBezTo>
                  <a:cubicBezTo>
                    <a:pt x="581" y="5896"/>
                    <a:pt x="947" y="6324"/>
                    <a:pt x="1405" y="6629"/>
                  </a:cubicBezTo>
                  <a:cubicBezTo>
                    <a:pt x="1864" y="6935"/>
                    <a:pt x="2475" y="7087"/>
                    <a:pt x="3208" y="7087"/>
                  </a:cubicBezTo>
                  <a:cubicBezTo>
                    <a:pt x="3910" y="7087"/>
                    <a:pt x="4521" y="6904"/>
                    <a:pt x="5010" y="6507"/>
                  </a:cubicBezTo>
                  <a:cubicBezTo>
                    <a:pt x="5499" y="6110"/>
                    <a:pt x="5835" y="5560"/>
                    <a:pt x="6018" y="4796"/>
                  </a:cubicBezTo>
                  <a:lnTo>
                    <a:pt x="5132" y="4582"/>
                  </a:lnTo>
                  <a:cubicBezTo>
                    <a:pt x="5010" y="5132"/>
                    <a:pt x="4766" y="5591"/>
                    <a:pt x="4399" y="5865"/>
                  </a:cubicBezTo>
                  <a:cubicBezTo>
                    <a:pt x="4063" y="6171"/>
                    <a:pt x="3635" y="6293"/>
                    <a:pt x="3116" y="6293"/>
                  </a:cubicBezTo>
                  <a:cubicBezTo>
                    <a:pt x="2719" y="6293"/>
                    <a:pt x="2322" y="6201"/>
                    <a:pt x="1955" y="5988"/>
                  </a:cubicBezTo>
                  <a:cubicBezTo>
                    <a:pt x="1619" y="5774"/>
                    <a:pt x="1344" y="5438"/>
                    <a:pt x="1161" y="5010"/>
                  </a:cubicBezTo>
                  <a:cubicBezTo>
                    <a:pt x="1008" y="4582"/>
                    <a:pt x="917" y="4063"/>
                    <a:pt x="917" y="3483"/>
                  </a:cubicBezTo>
                  <a:cubicBezTo>
                    <a:pt x="917" y="3055"/>
                    <a:pt x="978" y="2597"/>
                    <a:pt x="1130" y="2169"/>
                  </a:cubicBezTo>
                  <a:cubicBezTo>
                    <a:pt x="1283" y="1772"/>
                    <a:pt x="1528" y="1436"/>
                    <a:pt x="1864" y="1161"/>
                  </a:cubicBezTo>
                  <a:cubicBezTo>
                    <a:pt x="2230" y="917"/>
                    <a:pt x="2658" y="794"/>
                    <a:pt x="3208" y="794"/>
                  </a:cubicBezTo>
                  <a:cubicBezTo>
                    <a:pt x="3666" y="794"/>
                    <a:pt x="4032" y="917"/>
                    <a:pt x="4338" y="1130"/>
                  </a:cubicBezTo>
                  <a:cubicBezTo>
                    <a:pt x="4643" y="1344"/>
                    <a:pt x="4857" y="1711"/>
                    <a:pt x="5041" y="2230"/>
                  </a:cubicBezTo>
                  <a:lnTo>
                    <a:pt x="5896" y="2016"/>
                  </a:lnTo>
                  <a:cubicBezTo>
                    <a:pt x="5743" y="1375"/>
                    <a:pt x="5407" y="886"/>
                    <a:pt x="4949" y="550"/>
                  </a:cubicBezTo>
                  <a:cubicBezTo>
                    <a:pt x="4460" y="183"/>
                    <a:pt x="3910" y="0"/>
                    <a:pt x="3208"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27"/>
            <p:cNvSpPr/>
            <p:nvPr/>
          </p:nvSpPr>
          <p:spPr>
            <a:xfrm>
              <a:off x="4563000" y="2275550"/>
              <a:ext cx="116125" cy="129850"/>
            </a:xfrm>
            <a:custGeom>
              <a:rect b="b" l="l" r="r" t="t"/>
              <a:pathLst>
                <a:path extrusionOk="0" h="5194" w="4645">
                  <a:moveTo>
                    <a:pt x="2322" y="703"/>
                  </a:moveTo>
                  <a:cubicBezTo>
                    <a:pt x="2750" y="703"/>
                    <a:pt x="3086" y="856"/>
                    <a:pt x="3361" y="1192"/>
                  </a:cubicBezTo>
                  <a:cubicBezTo>
                    <a:pt x="3636" y="1497"/>
                    <a:pt x="3789" y="1955"/>
                    <a:pt x="3789" y="2566"/>
                  </a:cubicBezTo>
                  <a:cubicBezTo>
                    <a:pt x="3789" y="3208"/>
                    <a:pt x="3636" y="3697"/>
                    <a:pt x="3361" y="4033"/>
                  </a:cubicBezTo>
                  <a:cubicBezTo>
                    <a:pt x="3086" y="4338"/>
                    <a:pt x="2750" y="4491"/>
                    <a:pt x="2322" y="4491"/>
                  </a:cubicBezTo>
                  <a:cubicBezTo>
                    <a:pt x="1895" y="4491"/>
                    <a:pt x="1559" y="4338"/>
                    <a:pt x="1284" y="4033"/>
                  </a:cubicBezTo>
                  <a:cubicBezTo>
                    <a:pt x="1009" y="3697"/>
                    <a:pt x="856" y="3238"/>
                    <a:pt x="856" y="2597"/>
                  </a:cubicBezTo>
                  <a:cubicBezTo>
                    <a:pt x="856" y="1955"/>
                    <a:pt x="1009" y="1497"/>
                    <a:pt x="1284" y="1161"/>
                  </a:cubicBezTo>
                  <a:cubicBezTo>
                    <a:pt x="1559" y="856"/>
                    <a:pt x="1895" y="703"/>
                    <a:pt x="2322" y="703"/>
                  </a:cubicBezTo>
                  <a:close/>
                  <a:moveTo>
                    <a:pt x="2322" y="0"/>
                  </a:moveTo>
                  <a:cubicBezTo>
                    <a:pt x="1711" y="0"/>
                    <a:pt x="1192" y="183"/>
                    <a:pt x="764" y="550"/>
                  </a:cubicBezTo>
                  <a:cubicBezTo>
                    <a:pt x="245" y="1008"/>
                    <a:pt x="1" y="1680"/>
                    <a:pt x="1" y="2597"/>
                  </a:cubicBezTo>
                  <a:cubicBezTo>
                    <a:pt x="1" y="3422"/>
                    <a:pt x="215" y="4063"/>
                    <a:pt x="642" y="4521"/>
                  </a:cubicBezTo>
                  <a:cubicBezTo>
                    <a:pt x="1070" y="4949"/>
                    <a:pt x="1620" y="5193"/>
                    <a:pt x="2322" y="5193"/>
                  </a:cubicBezTo>
                  <a:cubicBezTo>
                    <a:pt x="2750" y="5193"/>
                    <a:pt x="3147" y="5071"/>
                    <a:pt x="3514" y="4888"/>
                  </a:cubicBezTo>
                  <a:cubicBezTo>
                    <a:pt x="3880" y="4674"/>
                    <a:pt x="4155" y="4399"/>
                    <a:pt x="4369" y="4033"/>
                  </a:cubicBezTo>
                  <a:cubicBezTo>
                    <a:pt x="4552" y="3666"/>
                    <a:pt x="4644" y="3147"/>
                    <a:pt x="4644" y="2536"/>
                  </a:cubicBezTo>
                  <a:cubicBezTo>
                    <a:pt x="4644" y="1741"/>
                    <a:pt x="4430" y="1130"/>
                    <a:pt x="4003" y="672"/>
                  </a:cubicBezTo>
                  <a:cubicBezTo>
                    <a:pt x="3575" y="245"/>
                    <a:pt x="2995" y="0"/>
                    <a:pt x="232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27"/>
            <p:cNvSpPr/>
            <p:nvPr/>
          </p:nvSpPr>
          <p:spPr>
            <a:xfrm>
              <a:off x="4703525" y="2275550"/>
              <a:ext cx="100850" cy="126800"/>
            </a:xfrm>
            <a:custGeom>
              <a:rect b="b" l="l" r="r" t="t"/>
              <a:pathLst>
                <a:path extrusionOk="0" h="5072" w="4034">
                  <a:moveTo>
                    <a:pt x="2322" y="0"/>
                  </a:moveTo>
                  <a:cubicBezTo>
                    <a:pt x="1650" y="0"/>
                    <a:pt x="1131" y="275"/>
                    <a:pt x="764" y="825"/>
                  </a:cubicBezTo>
                  <a:lnTo>
                    <a:pt x="764" y="122"/>
                  </a:lnTo>
                  <a:lnTo>
                    <a:pt x="1" y="122"/>
                  </a:lnTo>
                  <a:lnTo>
                    <a:pt x="1" y="5071"/>
                  </a:lnTo>
                  <a:lnTo>
                    <a:pt x="856" y="5071"/>
                  </a:lnTo>
                  <a:lnTo>
                    <a:pt x="856" y="2352"/>
                  </a:lnTo>
                  <a:cubicBezTo>
                    <a:pt x="856" y="1741"/>
                    <a:pt x="978" y="1314"/>
                    <a:pt x="1223" y="1069"/>
                  </a:cubicBezTo>
                  <a:cubicBezTo>
                    <a:pt x="1498" y="856"/>
                    <a:pt x="1803" y="733"/>
                    <a:pt x="2170" y="733"/>
                  </a:cubicBezTo>
                  <a:cubicBezTo>
                    <a:pt x="2383" y="733"/>
                    <a:pt x="2567" y="794"/>
                    <a:pt x="2750" y="886"/>
                  </a:cubicBezTo>
                  <a:cubicBezTo>
                    <a:pt x="2903" y="978"/>
                    <a:pt x="3025" y="1130"/>
                    <a:pt x="3086" y="1283"/>
                  </a:cubicBezTo>
                  <a:cubicBezTo>
                    <a:pt x="3147" y="1467"/>
                    <a:pt x="3178" y="1711"/>
                    <a:pt x="3178" y="2047"/>
                  </a:cubicBezTo>
                  <a:lnTo>
                    <a:pt x="3178" y="5071"/>
                  </a:lnTo>
                  <a:lnTo>
                    <a:pt x="4033" y="5071"/>
                  </a:lnTo>
                  <a:lnTo>
                    <a:pt x="4033" y="2016"/>
                  </a:lnTo>
                  <a:cubicBezTo>
                    <a:pt x="4033" y="1650"/>
                    <a:pt x="4003" y="1375"/>
                    <a:pt x="3972" y="1222"/>
                  </a:cubicBezTo>
                  <a:cubicBezTo>
                    <a:pt x="3941" y="978"/>
                    <a:pt x="3850" y="764"/>
                    <a:pt x="3728" y="581"/>
                  </a:cubicBezTo>
                  <a:cubicBezTo>
                    <a:pt x="3605" y="428"/>
                    <a:pt x="3422" y="275"/>
                    <a:pt x="3147" y="183"/>
                  </a:cubicBezTo>
                  <a:cubicBezTo>
                    <a:pt x="2903" y="61"/>
                    <a:pt x="2628" y="0"/>
                    <a:pt x="232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27"/>
            <p:cNvSpPr/>
            <p:nvPr/>
          </p:nvSpPr>
          <p:spPr>
            <a:xfrm>
              <a:off x="4824950" y="2235075"/>
              <a:ext cx="60375" cy="168800"/>
            </a:xfrm>
            <a:custGeom>
              <a:rect b="b" l="l" r="r" t="t"/>
              <a:pathLst>
                <a:path extrusionOk="0" h="6752" w="2415">
                  <a:moveTo>
                    <a:pt x="1437" y="0"/>
                  </a:moveTo>
                  <a:lnTo>
                    <a:pt x="612" y="519"/>
                  </a:lnTo>
                  <a:lnTo>
                    <a:pt x="612" y="1741"/>
                  </a:lnTo>
                  <a:lnTo>
                    <a:pt x="1" y="1741"/>
                  </a:lnTo>
                  <a:lnTo>
                    <a:pt x="1" y="2383"/>
                  </a:lnTo>
                  <a:lnTo>
                    <a:pt x="612" y="2383"/>
                  </a:lnTo>
                  <a:lnTo>
                    <a:pt x="612" y="5254"/>
                  </a:lnTo>
                  <a:cubicBezTo>
                    <a:pt x="612" y="5743"/>
                    <a:pt x="642" y="6079"/>
                    <a:pt x="703" y="6232"/>
                  </a:cubicBezTo>
                  <a:cubicBezTo>
                    <a:pt x="765" y="6385"/>
                    <a:pt x="887" y="6507"/>
                    <a:pt x="1070" y="6599"/>
                  </a:cubicBezTo>
                  <a:cubicBezTo>
                    <a:pt x="1223" y="6721"/>
                    <a:pt x="1467" y="6751"/>
                    <a:pt x="1773" y="6751"/>
                  </a:cubicBezTo>
                  <a:cubicBezTo>
                    <a:pt x="1956" y="6751"/>
                    <a:pt x="2170" y="6721"/>
                    <a:pt x="2414" y="6690"/>
                  </a:cubicBezTo>
                  <a:lnTo>
                    <a:pt x="2292" y="5957"/>
                  </a:lnTo>
                  <a:cubicBezTo>
                    <a:pt x="2139" y="5957"/>
                    <a:pt x="2017" y="5988"/>
                    <a:pt x="1925" y="5988"/>
                  </a:cubicBezTo>
                  <a:cubicBezTo>
                    <a:pt x="1803" y="5988"/>
                    <a:pt x="1712" y="5957"/>
                    <a:pt x="1620" y="5926"/>
                  </a:cubicBezTo>
                  <a:cubicBezTo>
                    <a:pt x="1559" y="5865"/>
                    <a:pt x="1528" y="5835"/>
                    <a:pt x="1467" y="5743"/>
                  </a:cubicBezTo>
                  <a:cubicBezTo>
                    <a:pt x="1467" y="5682"/>
                    <a:pt x="1437" y="5529"/>
                    <a:pt x="1437" y="5285"/>
                  </a:cubicBezTo>
                  <a:lnTo>
                    <a:pt x="1437" y="2383"/>
                  </a:lnTo>
                  <a:lnTo>
                    <a:pt x="2292" y="2383"/>
                  </a:lnTo>
                  <a:lnTo>
                    <a:pt x="2292" y="1741"/>
                  </a:lnTo>
                  <a:lnTo>
                    <a:pt x="1437" y="1741"/>
                  </a:lnTo>
                  <a:lnTo>
                    <a:pt x="1437"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27"/>
            <p:cNvSpPr/>
            <p:nvPr/>
          </p:nvSpPr>
          <p:spPr>
            <a:xfrm>
              <a:off x="4895225" y="2275550"/>
              <a:ext cx="114575" cy="129850"/>
            </a:xfrm>
            <a:custGeom>
              <a:rect b="b" l="l" r="r" t="t"/>
              <a:pathLst>
                <a:path extrusionOk="0" h="5194" w="4583">
                  <a:moveTo>
                    <a:pt x="3452" y="2597"/>
                  </a:moveTo>
                  <a:lnTo>
                    <a:pt x="3452" y="2902"/>
                  </a:lnTo>
                  <a:cubicBezTo>
                    <a:pt x="3452" y="3269"/>
                    <a:pt x="3422" y="3544"/>
                    <a:pt x="3330" y="3727"/>
                  </a:cubicBezTo>
                  <a:cubicBezTo>
                    <a:pt x="3208" y="3971"/>
                    <a:pt x="3025" y="4185"/>
                    <a:pt x="2750" y="4307"/>
                  </a:cubicBezTo>
                  <a:cubicBezTo>
                    <a:pt x="2505" y="4460"/>
                    <a:pt x="2230" y="4521"/>
                    <a:pt x="1894" y="4521"/>
                  </a:cubicBezTo>
                  <a:cubicBezTo>
                    <a:pt x="1589" y="4521"/>
                    <a:pt x="1344" y="4460"/>
                    <a:pt x="1161" y="4307"/>
                  </a:cubicBezTo>
                  <a:cubicBezTo>
                    <a:pt x="1008" y="4155"/>
                    <a:pt x="917" y="3971"/>
                    <a:pt x="917" y="3758"/>
                  </a:cubicBezTo>
                  <a:cubicBezTo>
                    <a:pt x="917" y="3605"/>
                    <a:pt x="947" y="3452"/>
                    <a:pt x="1008" y="3330"/>
                  </a:cubicBezTo>
                  <a:cubicBezTo>
                    <a:pt x="1100" y="3238"/>
                    <a:pt x="1222" y="3147"/>
                    <a:pt x="1344" y="3086"/>
                  </a:cubicBezTo>
                  <a:cubicBezTo>
                    <a:pt x="1497" y="3024"/>
                    <a:pt x="1742" y="2963"/>
                    <a:pt x="2078" y="2902"/>
                  </a:cubicBezTo>
                  <a:cubicBezTo>
                    <a:pt x="2689" y="2811"/>
                    <a:pt x="3147" y="2719"/>
                    <a:pt x="3452" y="2597"/>
                  </a:cubicBezTo>
                  <a:close/>
                  <a:moveTo>
                    <a:pt x="2383" y="0"/>
                  </a:moveTo>
                  <a:cubicBezTo>
                    <a:pt x="1955" y="0"/>
                    <a:pt x="1589" y="61"/>
                    <a:pt x="1253" y="183"/>
                  </a:cubicBezTo>
                  <a:cubicBezTo>
                    <a:pt x="947" y="306"/>
                    <a:pt x="703" y="458"/>
                    <a:pt x="520" y="703"/>
                  </a:cubicBezTo>
                  <a:cubicBezTo>
                    <a:pt x="367" y="886"/>
                    <a:pt x="245" y="1192"/>
                    <a:pt x="153" y="1528"/>
                  </a:cubicBezTo>
                  <a:lnTo>
                    <a:pt x="978" y="1650"/>
                  </a:lnTo>
                  <a:cubicBezTo>
                    <a:pt x="1070" y="1283"/>
                    <a:pt x="1222" y="1039"/>
                    <a:pt x="1406" y="917"/>
                  </a:cubicBezTo>
                  <a:cubicBezTo>
                    <a:pt x="1589" y="764"/>
                    <a:pt x="1864" y="703"/>
                    <a:pt x="2261" y="703"/>
                  </a:cubicBezTo>
                  <a:cubicBezTo>
                    <a:pt x="2689" y="703"/>
                    <a:pt x="3025" y="794"/>
                    <a:pt x="3238" y="978"/>
                  </a:cubicBezTo>
                  <a:cubicBezTo>
                    <a:pt x="3391" y="1130"/>
                    <a:pt x="3452" y="1375"/>
                    <a:pt x="3452" y="1711"/>
                  </a:cubicBezTo>
                  <a:cubicBezTo>
                    <a:pt x="3452" y="1741"/>
                    <a:pt x="3452" y="1803"/>
                    <a:pt x="3452" y="1925"/>
                  </a:cubicBezTo>
                  <a:cubicBezTo>
                    <a:pt x="3147" y="2047"/>
                    <a:pt x="2627" y="2139"/>
                    <a:pt x="1955" y="2230"/>
                  </a:cubicBezTo>
                  <a:cubicBezTo>
                    <a:pt x="1619" y="2261"/>
                    <a:pt x="1375" y="2291"/>
                    <a:pt x="1222" y="2352"/>
                  </a:cubicBezTo>
                  <a:cubicBezTo>
                    <a:pt x="978" y="2414"/>
                    <a:pt x="795" y="2505"/>
                    <a:pt x="611" y="2627"/>
                  </a:cubicBezTo>
                  <a:cubicBezTo>
                    <a:pt x="428" y="2750"/>
                    <a:pt x="275" y="2902"/>
                    <a:pt x="184" y="3116"/>
                  </a:cubicBezTo>
                  <a:cubicBezTo>
                    <a:pt x="61" y="3299"/>
                    <a:pt x="0" y="3513"/>
                    <a:pt x="0" y="3758"/>
                  </a:cubicBezTo>
                  <a:cubicBezTo>
                    <a:pt x="0" y="4185"/>
                    <a:pt x="153" y="4521"/>
                    <a:pt x="459" y="4796"/>
                  </a:cubicBezTo>
                  <a:cubicBezTo>
                    <a:pt x="733" y="5041"/>
                    <a:pt x="1161" y="5193"/>
                    <a:pt x="1711" y="5193"/>
                  </a:cubicBezTo>
                  <a:cubicBezTo>
                    <a:pt x="2047" y="5193"/>
                    <a:pt x="2353" y="5132"/>
                    <a:pt x="2627" y="5010"/>
                  </a:cubicBezTo>
                  <a:cubicBezTo>
                    <a:pt x="2933" y="4918"/>
                    <a:pt x="3208" y="4735"/>
                    <a:pt x="3513" y="4460"/>
                  </a:cubicBezTo>
                  <a:cubicBezTo>
                    <a:pt x="3544" y="4705"/>
                    <a:pt x="3605" y="4888"/>
                    <a:pt x="3697" y="5071"/>
                  </a:cubicBezTo>
                  <a:lnTo>
                    <a:pt x="4583" y="5071"/>
                  </a:lnTo>
                  <a:cubicBezTo>
                    <a:pt x="4460" y="4888"/>
                    <a:pt x="4399" y="4674"/>
                    <a:pt x="4369" y="4460"/>
                  </a:cubicBezTo>
                  <a:cubicBezTo>
                    <a:pt x="4308" y="4277"/>
                    <a:pt x="4308" y="3788"/>
                    <a:pt x="4308" y="2994"/>
                  </a:cubicBezTo>
                  <a:lnTo>
                    <a:pt x="4308" y="1894"/>
                  </a:lnTo>
                  <a:cubicBezTo>
                    <a:pt x="4308" y="1497"/>
                    <a:pt x="4308" y="1253"/>
                    <a:pt x="4277" y="1100"/>
                  </a:cubicBezTo>
                  <a:cubicBezTo>
                    <a:pt x="4216" y="886"/>
                    <a:pt x="4124" y="672"/>
                    <a:pt x="4002" y="550"/>
                  </a:cubicBezTo>
                  <a:cubicBezTo>
                    <a:pt x="3880" y="397"/>
                    <a:pt x="3666" y="245"/>
                    <a:pt x="3422" y="153"/>
                  </a:cubicBezTo>
                  <a:cubicBezTo>
                    <a:pt x="3147" y="61"/>
                    <a:pt x="2811" y="0"/>
                    <a:pt x="2383"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27"/>
            <p:cNvSpPr/>
            <p:nvPr/>
          </p:nvSpPr>
          <p:spPr>
            <a:xfrm>
              <a:off x="5035750" y="2231250"/>
              <a:ext cx="20650" cy="171100"/>
            </a:xfrm>
            <a:custGeom>
              <a:rect b="b" l="l" r="r" t="t"/>
              <a:pathLst>
                <a:path extrusionOk="0" h="6844" w="826">
                  <a:moveTo>
                    <a:pt x="0" y="0"/>
                  </a:moveTo>
                  <a:lnTo>
                    <a:pt x="0" y="978"/>
                  </a:lnTo>
                  <a:lnTo>
                    <a:pt x="825" y="978"/>
                  </a:lnTo>
                  <a:lnTo>
                    <a:pt x="825" y="0"/>
                  </a:lnTo>
                  <a:close/>
                  <a:moveTo>
                    <a:pt x="0" y="1894"/>
                  </a:moveTo>
                  <a:lnTo>
                    <a:pt x="0" y="6843"/>
                  </a:lnTo>
                  <a:lnTo>
                    <a:pt x="825" y="6843"/>
                  </a:lnTo>
                  <a:lnTo>
                    <a:pt x="825" y="1894"/>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27"/>
            <p:cNvSpPr/>
            <p:nvPr/>
          </p:nvSpPr>
          <p:spPr>
            <a:xfrm>
              <a:off x="5088450" y="2275550"/>
              <a:ext cx="100825" cy="126800"/>
            </a:xfrm>
            <a:custGeom>
              <a:rect b="b" l="l" r="r" t="t"/>
              <a:pathLst>
                <a:path extrusionOk="0" h="5072" w="4033">
                  <a:moveTo>
                    <a:pt x="2322" y="0"/>
                  </a:moveTo>
                  <a:cubicBezTo>
                    <a:pt x="1650" y="0"/>
                    <a:pt x="1130" y="275"/>
                    <a:pt x="764" y="825"/>
                  </a:cubicBezTo>
                  <a:lnTo>
                    <a:pt x="764" y="122"/>
                  </a:lnTo>
                  <a:lnTo>
                    <a:pt x="0" y="122"/>
                  </a:lnTo>
                  <a:lnTo>
                    <a:pt x="0" y="5071"/>
                  </a:lnTo>
                  <a:lnTo>
                    <a:pt x="855" y="5071"/>
                  </a:lnTo>
                  <a:lnTo>
                    <a:pt x="855" y="2352"/>
                  </a:lnTo>
                  <a:cubicBezTo>
                    <a:pt x="855" y="1741"/>
                    <a:pt x="978" y="1314"/>
                    <a:pt x="1222" y="1069"/>
                  </a:cubicBezTo>
                  <a:cubicBezTo>
                    <a:pt x="1497" y="856"/>
                    <a:pt x="1802" y="733"/>
                    <a:pt x="2169" y="733"/>
                  </a:cubicBezTo>
                  <a:cubicBezTo>
                    <a:pt x="2383" y="733"/>
                    <a:pt x="2566" y="794"/>
                    <a:pt x="2749" y="886"/>
                  </a:cubicBezTo>
                  <a:cubicBezTo>
                    <a:pt x="2902" y="978"/>
                    <a:pt x="3024" y="1130"/>
                    <a:pt x="3085" y="1283"/>
                  </a:cubicBezTo>
                  <a:cubicBezTo>
                    <a:pt x="3147" y="1467"/>
                    <a:pt x="3177" y="1711"/>
                    <a:pt x="3177" y="2047"/>
                  </a:cubicBezTo>
                  <a:lnTo>
                    <a:pt x="3177" y="5071"/>
                  </a:lnTo>
                  <a:lnTo>
                    <a:pt x="4032" y="5071"/>
                  </a:lnTo>
                  <a:lnTo>
                    <a:pt x="4032" y="2016"/>
                  </a:lnTo>
                  <a:cubicBezTo>
                    <a:pt x="4032" y="1650"/>
                    <a:pt x="4002" y="1375"/>
                    <a:pt x="3971" y="1222"/>
                  </a:cubicBezTo>
                  <a:cubicBezTo>
                    <a:pt x="3941" y="978"/>
                    <a:pt x="3849" y="764"/>
                    <a:pt x="3727" y="581"/>
                  </a:cubicBezTo>
                  <a:cubicBezTo>
                    <a:pt x="3605" y="428"/>
                    <a:pt x="3391" y="275"/>
                    <a:pt x="3147" y="183"/>
                  </a:cubicBezTo>
                  <a:cubicBezTo>
                    <a:pt x="2902" y="61"/>
                    <a:pt x="2627" y="0"/>
                    <a:pt x="232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27"/>
            <p:cNvSpPr/>
            <p:nvPr/>
          </p:nvSpPr>
          <p:spPr>
            <a:xfrm>
              <a:off x="5214450" y="2275550"/>
              <a:ext cx="113825" cy="129850"/>
            </a:xfrm>
            <a:custGeom>
              <a:rect b="b" l="l" r="r" t="t"/>
              <a:pathLst>
                <a:path extrusionOk="0" h="5194" w="4553">
                  <a:moveTo>
                    <a:pt x="2322" y="703"/>
                  </a:moveTo>
                  <a:cubicBezTo>
                    <a:pt x="2750" y="703"/>
                    <a:pt x="3086" y="856"/>
                    <a:pt x="3361" y="1192"/>
                  </a:cubicBezTo>
                  <a:cubicBezTo>
                    <a:pt x="3514" y="1405"/>
                    <a:pt x="3636" y="1711"/>
                    <a:pt x="3666" y="2108"/>
                  </a:cubicBezTo>
                  <a:lnTo>
                    <a:pt x="917" y="2108"/>
                  </a:lnTo>
                  <a:cubicBezTo>
                    <a:pt x="917" y="1680"/>
                    <a:pt x="1070" y="1344"/>
                    <a:pt x="1345" y="1100"/>
                  </a:cubicBezTo>
                  <a:cubicBezTo>
                    <a:pt x="1589" y="825"/>
                    <a:pt x="1925" y="703"/>
                    <a:pt x="2322" y="703"/>
                  </a:cubicBezTo>
                  <a:close/>
                  <a:moveTo>
                    <a:pt x="2292" y="0"/>
                  </a:moveTo>
                  <a:cubicBezTo>
                    <a:pt x="1620" y="0"/>
                    <a:pt x="1070" y="245"/>
                    <a:pt x="642" y="703"/>
                  </a:cubicBezTo>
                  <a:cubicBezTo>
                    <a:pt x="214" y="1161"/>
                    <a:pt x="1" y="1803"/>
                    <a:pt x="1" y="2627"/>
                  </a:cubicBezTo>
                  <a:cubicBezTo>
                    <a:pt x="1" y="3452"/>
                    <a:pt x="214" y="4063"/>
                    <a:pt x="612" y="4521"/>
                  </a:cubicBezTo>
                  <a:cubicBezTo>
                    <a:pt x="1039" y="4949"/>
                    <a:pt x="1620" y="5193"/>
                    <a:pt x="2353" y="5193"/>
                  </a:cubicBezTo>
                  <a:cubicBezTo>
                    <a:pt x="2933" y="5193"/>
                    <a:pt x="3391" y="5041"/>
                    <a:pt x="3758" y="4766"/>
                  </a:cubicBezTo>
                  <a:cubicBezTo>
                    <a:pt x="4125" y="4491"/>
                    <a:pt x="4400" y="4094"/>
                    <a:pt x="4522" y="3574"/>
                  </a:cubicBezTo>
                  <a:lnTo>
                    <a:pt x="3666" y="3483"/>
                  </a:lnTo>
                  <a:cubicBezTo>
                    <a:pt x="3544" y="3819"/>
                    <a:pt x="3361" y="4094"/>
                    <a:pt x="3147" y="4246"/>
                  </a:cubicBezTo>
                  <a:cubicBezTo>
                    <a:pt x="2933" y="4399"/>
                    <a:pt x="2658" y="4491"/>
                    <a:pt x="2353" y="4491"/>
                  </a:cubicBezTo>
                  <a:cubicBezTo>
                    <a:pt x="1925" y="4491"/>
                    <a:pt x="1589" y="4338"/>
                    <a:pt x="1314" y="4063"/>
                  </a:cubicBezTo>
                  <a:cubicBezTo>
                    <a:pt x="1039" y="3758"/>
                    <a:pt x="886" y="3361"/>
                    <a:pt x="856" y="2811"/>
                  </a:cubicBezTo>
                  <a:lnTo>
                    <a:pt x="4552" y="2811"/>
                  </a:lnTo>
                  <a:cubicBezTo>
                    <a:pt x="4552" y="2719"/>
                    <a:pt x="4552" y="2627"/>
                    <a:pt x="4552" y="2597"/>
                  </a:cubicBezTo>
                  <a:cubicBezTo>
                    <a:pt x="4552" y="1772"/>
                    <a:pt x="4338" y="1130"/>
                    <a:pt x="3911" y="703"/>
                  </a:cubicBezTo>
                  <a:cubicBezTo>
                    <a:pt x="3514" y="245"/>
                    <a:pt x="2964" y="0"/>
                    <a:pt x="229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27"/>
            <p:cNvSpPr/>
            <p:nvPr/>
          </p:nvSpPr>
          <p:spPr>
            <a:xfrm>
              <a:off x="5353450" y="2275550"/>
              <a:ext cx="67225" cy="126800"/>
            </a:xfrm>
            <a:custGeom>
              <a:rect b="b" l="l" r="r" t="t"/>
              <a:pathLst>
                <a:path extrusionOk="0" h="5072" w="2689">
                  <a:moveTo>
                    <a:pt x="1833" y="0"/>
                  </a:moveTo>
                  <a:cubicBezTo>
                    <a:pt x="1650" y="0"/>
                    <a:pt x="1467" y="61"/>
                    <a:pt x="1283" y="183"/>
                  </a:cubicBezTo>
                  <a:cubicBezTo>
                    <a:pt x="1131" y="275"/>
                    <a:pt x="947" y="520"/>
                    <a:pt x="764" y="856"/>
                  </a:cubicBezTo>
                  <a:lnTo>
                    <a:pt x="764" y="122"/>
                  </a:lnTo>
                  <a:lnTo>
                    <a:pt x="0" y="122"/>
                  </a:lnTo>
                  <a:lnTo>
                    <a:pt x="0" y="5071"/>
                  </a:lnTo>
                  <a:lnTo>
                    <a:pt x="856" y="5071"/>
                  </a:lnTo>
                  <a:lnTo>
                    <a:pt x="856" y="2475"/>
                  </a:lnTo>
                  <a:cubicBezTo>
                    <a:pt x="856" y="2139"/>
                    <a:pt x="886" y="1803"/>
                    <a:pt x="978" y="1497"/>
                  </a:cubicBezTo>
                  <a:cubicBezTo>
                    <a:pt x="1039" y="1314"/>
                    <a:pt x="1161" y="1161"/>
                    <a:pt x="1283" y="1039"/>
                  </a:cubicBezTo>
                  <a:cubicBezTo>
                    <a:pt x="1436" y="947"/>
                    <a:pt x="1619" y="886"/>
                    <a:pt x="1803" y="886"/>
                  </a:cubicBezTo>
                  <a:cubicBezTo>
                    <a:pt x="1986" y="886"/>
                    <a:pt x="2200" y="947"/>
                    <a:pt x="2414" y="1069"/>
                  </a:cubicBezTo>
                  <a:lnTo>
                    <a:pt x="2689" y="275"/>
                  </a:lnTo>
                  <a:cubicBezTo>
                    <a:pt x="2414" y="92"/>
                    <a:pt x="2108" y="0"/>
                    <a:pt x="1833"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27"/>
            <p:cNvSpPr/>
            <p:nvPr/>
          </p:nvSpPr>
          <p:spPr>
            <a:xfrm>
              <a:off x="252625" y="2645950"/>
              <a:ext cx="1192950" cy="381875"/>
            </a:xfrm>
            <a:custGeom>
              <a:rect b="b" l="l" r="r" t="t"/>
              <a:pathLst>
                <a:path extrusionOk="0" h="15275" w="47718">
                  <a:moveTo>
                    <a:pt x="2292" y="0"/>
                  </a:moveTo>
                  <a:cubicBezTo>
                    <a:pt x="2139" y="0"/>
                    <a:pt x="1986" y="0"/>
                    <a:pt x="1833" y="31"/>
                  </a:cubicBezTo>
                  <a:cubicBezTo>
                    <a:pt x="1681" y="61"/>
                    <a:pt x="1558" y="122"/>
                    <a:pt x="1406" y="153"/>
                  </a:cubicBezTo>
                  <a:cubicBezTo>
                    <a:pt x="1253" y="214"/>
                    <a:pt x="1131" y="306"/>
                    <a:pt x="1009" y="367"/>
                  </a:cubicBezTo>
                  <a:cubicBezTo>
                    <a:pt x="886" y="458"/>
                    <a:pt x="764" y="550"/>
                    <a:pt x="672" y="672"/>
                  </a:cubicBezTo>
                  <a:cubicBezTo>
                    <a:pt x="550" y="764"/>
                    <a:pt x="459" y="886"/>
                    <a:pt x="367" y="1008"/>
                  </a:cubicBezTo>
                  <a:cubicBezTo>
                    <a:pt x="306" y="1130"/>
                    <a:pt x="214" y="1253"/>
                    <a:pt x="153" y="1405"/>
                  </a:cubicBezTo>
                  <a:cubicBezTo>
                    <a:pt x="123" y="1558"/>
                    <a:pt x="62" y="1680"/>
                    <a:pt x="31" y="1833"/>
                  </a:cubicBezTo>
                  <a:cubicBezTo>
                    <a:pt x="0" y="1986"/>
                    <a:pt x="0" y="2139"/>
                    <a:pt x="0" y="2291"/>
                  </a:cubicBezTo>
                  <a:lnTo>
                    <a:pt x="0" y="12983"/>
                  </a:lnTo>
                  <a:cubicBezTo>
                    <a:pt x="0" y="13136"/>
                    <a:pt x="0" y="13289"/>
                    <a:pt x="31" y="13411"/>
                  </a:cubicBezTo>
                  <a:cubicBezTo>
                    <a:pt x="62" y="13564"/>
                    <a:pt x="123" y="13716"/>
                    <a:pt x="153" y="13839"/>
                  </a:cubicBezTo>
                  <a:cubicBezTo>
                    <a:pt x="214" y="13991"/>
                    <a:pt x="306" y="14113"/>
                    <a:pt x="367" y="14236"/>
                  </a:cubicBezTo>
                  <a:cubicBezTo>
                    <a:pt x="459" y="14388"/>
                    <a:pt x="550" y="14480"/>
                    <a:pt x="672" y="14602"/>
                  </a:cubicBezTo>
                  <a:cubicBezTo>
                    <a:pt x="764" y="14694"/>
                    <a:pt x="886" y="14786"/>
                    <a:pt x="1009" y="14877"/>
                  </a:cubicBezTo>
                  <a:cubicBezTo>
                    <a:pt x="1131" y="14969"/>
                    <a:pt x="1253" y="15030"/>
                    <a:pt x="1406" y="15091"/>
                  </a:cubicBezTo>
                  <a:cubicBezTo>
                    <a:pt x="1558" y="15152"/>
                    <a:pt x="1681" y="15183"/>
                    <a:pt x="1833" y="15213"/>
                  </a:cubicBezTo>
                  <a:cubicBezTo>
                    <a:pt x="1986" y="15244"/>
                    <a:pt x="2139" y="15274"/>
                    <a:pt x="2292" y="15274"/>
                  </a:cubicBezTo>
                  <a:lnTo>
                    <a:pt x="45426" y="15274"/>
                  </a:lnTo>
                  <a:cubicBezTo>
                    <a:pt x="45579" y="15274"/>
                    <a:pt x="45731" y="15244"/>
                    <a:pt x="45884" y="15213"/>
                  </a:cubicBezTo>
                  <a:cubicBezTo>
                    <a:pt x="46037" y="15183"/>
                    <a:pt x="46159" y="15152"/>
                    <a:pt x="46312" y="15091"/>
                  </a:cubicBezTo>
                  <a:cubicBezTo>
                    <a:pt x="46465" y="15030"/>
                    <a:pt x="46587" y="14969"/>
                    <a:pt x="46709" y="14877"/>
                  </a:cubicBezTo>
                  <a:cubicBezTo>
                    <a:pt x="46831" y="14786"/>
                    <a:pt x="46953" y="14694"/>
                    <a:pt x="47045" y="14602"/>
                  </a:cubicBezTo>
                  <a:cubicBezTo>
                    <a:pt x="47167" y="14480"/>
                    <a:pt x="47259" y="14388"/>
                    <a:pt x="47350" y="14236"/>
                  </a:cubicBezTo>
                  <a:cubicBezTo>
                    <a:pt x="47412" y="14113"/>
                    <a:pt x="47503" y="13991"/>
                    <a:pt x="47564" y="13839"/>
                  </a:cubicBezTo>
                  <a:cubicBezTo>
                    <a:pt x="47595" y="13716"/>
                    <a:pt x="47656" y="13564"/>
                    <a:pt x="47687" y="13411"/>
                  </a:cubicBezTo>
                  <a:cubicBezTo>
                    <a:pt x="47717" y="13289"/>
                    <a:pt x="47717" y="13136"/>
                    <a:pt x="47717" y="12983"/>
                  </a:cubicBezTo>
                  <a:lnTo>
                    <a:pt x="47717" y="2291"/>
                  </a:lnTo>
                  <a:cubicBezTo>
                    <a:pt x="47717" y="2139"/>
                    <a:pt x="47717" y="1986"/>
                    <a:pt x="47687" y="1833"/>
                  </a:cubicBezTo>
                  <a:cubicBezTo>
                    <a:pt x="47656" y="1680"/>
                    <a:pt x="47595" y="1558"/>
                    <a:pt x="47564" y="1405"/>
                  </a:cubicBezTo>
                  <a:cubicBezTo>
                    <a:pt x="47503" y="1253"/>
                    <a:pt x="47412" y="1130"/>
                    <a:pt x="47350" y="1008"/>
                  </a:cubicBezTo>
                  <a:cubicBezTo>
                    <a:pt x="47259" y="886"/>
                    <a:pt x="47167" y="764"/>
                    <a:pt x="47045" y="672"/>
                  </a:cubicBezTo>
                  <a:cubicBezTo>
                    <a:pt x="46953" y="550"/>
                    <a:pt x="46831" y="458"/>
                    <a:pt x="46709" y="367"/>
                  </a:cubicBezTo>
                  <a:cubicBezTo>
                    <a:pt x="46587" y="306"/>
                    <a:pt x="46465" y="214"/>
                    <a:pt x="46312" y="153"/>
                  </a:cubicBezTo>
                  <a:cubicBezTo>
                    <a:pt x="46159" y="122"/>
                    <a:pt x="46037" y="61"/>
                    <a:pt x="45884" y="31"/>
                  </a:cubicBezTo>
                  <a:cubicBezTo>
                    <a:pt x="45731" y="0"/>
                    <a:pt x="45579" y="0"/>
                    <a:pt x="45426" y="0"/>
                  </a:cubicBezTo>
                  <a:close/>
                </a:path>
              </a:pathLst>
            </a:custGeom>
            <a:solidFill>
              <a:srgbClr val="F5F5F5"/>
            </a:solidFill>
            <a:ln cap="flat" cmpd="sng" w="9175">
              <a:solidFill>
                <a:srgbClr val="666666"/>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27"/>
            <p:cNvSpPr/>
            <p:nvPr/>
          </p:nvSpPr>
          <p:spPr>
            <a:xfrm>
              <a:off x="336625" y="2744450"/>
              <a:ext cx="22175" cy="163475"/>
            </a:xfrm>
            <a:custGeom>
              <a:rect b="b" l="l" r="r" t="t"/>
              <a:pathLst>
                <a:path extrusionOk="0" h="6539" w="887">
                  <a:moveTo>
                    <a:pt x="1" y="1"/>
                  </a:moveTo>
                  <a:lnTo>
                    <a:pt x="1" y="6538"/>
                  </a:lnTo>
                  <a:lnTo>
                    <a:pt x="887" y="6538"/>
                  </a:lnTo>
                  <a:lnTo>
                    <a:pt x="887"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27"/>
            <p:cNvSpPr/>
            <p:nvPr/>
          </p:nvSpPr>
          <p:spPr>
            <a:xfrm>
              <a:off x="394675" y="2786475"/>
              <a:ext cx="96250" cy="121450"/>
            </a:xfrm>
            <a:custGeom>
              <a:rect b="b" l="l" r="r" t="t"/>
              <a:pathLst>
                <a:path extrusionOk="0" h="4858" w="3850">
                  <a:moveTo>
                    <a:pt x="2230" y="0"/>
                  </a:moveTo>
                  <a:cubicBezTo>
                    <a:pt x="1558" y="0"/>
                    <a:pt x="1070" y="275"/>
                    <a:pt x="703" y="794"/>
                  </a:cubicBezTo>
                  <a:lnTo>
                    <a:pt x="703" y="122"/>
                  </a:lnTo>
                  <a:lnTo>
                    <a:pt x="0" y="122"/>
                  </a:lnTo>
                  <a:lnTo>
                    <a:pt x="0" y="4857"/>
                  </a:lnTo>
                  <a:lnTo>
                    <a:pt x="795" y="4857"/>
                  </a:lnTo>
                  <a:lnTo>
                    <a:pt x="795" y="2291"/>
                  </a:lnTo>
                  <a:cubicBezTo>
                    <a:pt x="795" y="1680"/>
                    <a:pt x="917" y="1252"/>
                    <a:pt x="1161" y="1039"/>
                  </a:cubicBezTo>
                  <a:cubicBezTo>
                    <a:pt x="1406" y="825"/>
                    <a:pt x="1711" y="703"/>
                    <a:pt x="2047" y="703"/>
                  </a:cubicBezTo>
                  <a:cubicBezTo>
                    <a:pt x="2261" y="703"/>
                    <a:pt x="2444" y="764"/>
                    <a:pt x="2628" y="855"/>
                  </a:cubicBezTo>
                  <a:cubicBezTo>
                    <a:pt x="2780" y="947"/>
                    <a:pt x="2903" y="1069"/>
                    <a:pt x="2964" y="1252"/>
                  </a:cubicBezTo>
                  <a:cubicBezTo>
                    <a:pt x="3025" y="1405"/>
                    <a:pt x="3055" y="1650"/>
                    <a:pt x="3055" y="1986"/>
                  </a:cubicBezTo>
                  <a:lnTo>
                    <a:pt x="3055" y="4857"/>
                  </a:lnTo>
                  <a:lnTo>
                    <a:pt x="3850" y="4857"/>
                  </a:lnTo>
                  <a:lnTo>
                    <a:pt x="3850" y="1955"/>
                  </a:lnTo>
                  <a:cubicBezTo>
                    <a:pt x="3850" y="1589"/>
                    <a:pt x="3850" y="1314"/>
                    <a:pt x="3819" y="1161"/>
                  </a:cubicBezTo>
                  <a:cubicBezTo>
                    <a:pt x="3758" y="947"/>
                    <a:pt x="3666" y="733"/>
                    <a:pt x="3544" y="580"/>
                  </a:cubicBezTo>
                  <a:cubicBezTo>
                    <a:pt x="3452" y="397"/>
                    <a:pt x="3269" y="275"/>
                    <a:pt x="3025" y="183"/>
                  </a:cubicBezTo>
                  <a:cubicBezTo>
                    <a:pt x="2780" y="61"/>
                    <a:pt x="2505" y="0"/>
                    <a:pt x="2230"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27"/>
            <p:cNvSpPr/>
            <p:nvPr/>
          </p:nvSpPr>
          <p:spPr>
            <a:xfrm>
              <a:off x="522225" y="2786475"/>
              <a:ext cx="103125" cy="167275"/>
            </a:xfrm>
            <a:custGeom>
              <a:rect b="b" l="l" r="r" t="t"/>
              <a:pathLst>
                <a:path extrusionOk="0" h="6691" w="4125">
                  <a:moveTo>
                    <a:pt x="2016" y="642"/>
                  </a:moveTo>
                  <a:cubicBezTo>
                    <a:pt x="2352" y="642"/>
                    <a:pt x="2658" y="794"/>
                    <a:pt x="2902" y="1100"/>
                  </a:cubicBezTo>
                  <a:cubicBezTo>
                    <a:pt x="3177" y="1405"/>
                    <a:pt x="3299" y="1863"/>
                    <a:pt x="3299" y="2444"/>
                  </a:cubicBezTo>
                  <a:cubicBezTo>
                    <a:pt x="3299" y="3085"/>
                    <a:pt x="3147" y="3574"/>
                    <a:pt x="2902" y="3849"/>
                  </a:cubicBezTo>
                  <a:cubicBezTo>
                    <a:pt x="2658" y="4155"/>
                    <a:pt x="2352" y="4307"/>
                    <a:pt x="1986" y="4307"/>
                  </a:cubicBezTo>
                  <a:cubicBezTo>
                    <a:pt x="1619" y="4307"/>
                    <a:pt x="1344" y="4185"/>
                    <a:pt x="1069" y="3880"/>
                  </a:cubicBezTo>
                  <a:cubicBezTo>
                    <a:pt x="825" y="3574"/>
                    <a:pt x="733" y="3146"/>
                    <a:pt x="733" y="2536"/>
                  </a:cubicBezTo>
                  <a:cubicBezTo>
                    <a:pt x="733" y="1925"/>
                    <a:pt x="855" y="1436"/>
                    <a:pt x="1100" y="1130"/>
                  </a:cubicBezTo>
                  <a:cubicBezTo>
                    <a:pt x="1375" y="794"/>
                    <a:pt x="1680" y="642"/>
                    <a:pt x="2016" y="642"/>
                  </a:cubicBezTo>
                  <a:close/>
                  <a:moveTo>
                    <a:pt x="2108" y="0"/>
                  </a:moveTo>
                  <a:cubicBezTo>
                    <a:pt x="1772" y="0"/>
                    <a:pt x="1527" y="61"/>
                    <a:pt x="1314" y="183"/>
                  </a:cubicBezTo>
                  <a:cubicBezTo>
                    <a:pt x="1100" y="305"/>
                    <a:pt x="886" y="489"/>
                    <a:pt x="733" y="733"/>
                  </a:cubicBezTo>
                  <a:lnTo>
                    <a:pt x="733" y="122"/>
                  </a:lnTo>
                  <a:lnTo>
                    <a:pt x="0" y="122"/>
                  </a:lnTo>
                  <a:lnTo>
                    <a:pt x="0" y="6690"/>
                  </a:lnTo>
                  <a:lnTo>
                    <a:pt x="794" y="6690"/>
                  </a:lnTo>
                  <a:lnTo>
                    <a:pt x="794" y="4368"/>
                  </a:lnTo>
                  <a:cubicBezTo>
                    <a:pt x="916" y="4552"/>
                    <a:pt x="1100" y="4704"/>
                    <a:pt x="1314" y="4827"/>
                  </a:cubicBezTo>
                  <a:cubicBezTo>
                    <a:pt x="1527" y="4918"/>
                    <a:pt x="1772" y="4979"/>
                    <a:pt x="2047" y="4979"/>
                  </a:cubicBezTo>
                  <a:cubicBezTo>
                    <a:pt x="2413" y="4979"/>
                    <a:pt x="2749" y="4888"/>
                    <a:pt x="3085" y="4674"/>
                  </a:cubicBezTo>
                  <a:cubicBezTo>
                    <a:pt x="3421" y="4460"/>
                    <a:pt x="3666" y="4155"/>
                    <a:pt x="3849" y="3788"/>
                  </a:cubicBezTo>
                  <a:cubicBezTo>
                    <a:pt x="4032" y="3391"/>
                    <a:pt x="4124" y="2933"/>
                    <a:pt x="4124" y="2474"/>
                  </a:cubicBezTo>
                  <a:cubicBezTo>
                    <a:pt x="4124" y="2016"/>
                    <a:pt x="4032" y="1589"/>
                    <a:pt x="3880" y="1222"/>
                  </a:cubicBezTo>
                  <a:cubicBezTo>
                    <a:pt x="3727" y="825"/>
                    <a:pt x="3483" y="550"/>
                    <a:pt x="3177" y="336"/>
                  </a:cubicBezTo>
                  <a:cubicBezTo>
                    <a:pt x="2872" y="122"/>
                    <a:pt x="2505" y="0"/>
                    <a:pt x="2108"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27"/>
            <p:cNvSpPr/>
            <p:nvPr/>
          </p:nvSpPr>
          <p:spPr>
            <a:xfrm>
              <a:off x="649000" y="2789525"/>
              <a:ext cx="96250" cy="121450"/>
            </a:xfrm>
            <a:custGeom>
              <a:rect b="b" l="l" r="r" t="t"/>
              <a:pathLst>
                <a:path extrusionOk="0" h="4858" w="3850">
                  <a:moveTo>
                    <a:pt x="0" y="0"/>
                  </a:moveTo>
                  <a:lnTo>
                    <a:pt x="0" y="2933"/>
                  </a:lnTo>
                  <a:cubicBezTo>
                    <a:pt x="0" y="3299"/>
                    <a:pt x="0" y="3544"/>
                    <a:pt x="31" y="3697"/>
                  </a:cubicBezTo>
                  <a:cubicBezTo>
                    <a:pt x="92" y="3941"/>
                    <a:pt x="183" y="4124"/>
                    <a:pt x="306" y="4308"/>
                  </a:cubicBezTo>
                  <a:cubicBezTo>
                    <a:pt x="397" y="4460"/>
                    <a:pt x="580" y="4582"/>
                    <a:pt x="825" y="4705"/>
                  </a:cubicBezTo>
                  <a:cubicBezTo>
                    <a:pt x="1069" y="4796"/>
                    <a:pt x="1344" y="4857"/>
                    <a:pt x="1619" y="4857"/>
                  </a:cubicBezTo>
                  <a:cubicBezTo>
                    <a:pt x="2261" y="4857"/>
                    <a:pt x="2749" y="4582"/>
                    <a:pt x="3116" y="4063"/>
                  </a:cubicBezTo>
                  <a:lnTo>
                    <a:pt x="3116" y="4735"/>
                  </a:lnTo>
                  <a:lnTo>
                    <a:pt x="3849" y="4735"/>
                  </a:lnTo>
                  <a:lnTo>
                    <a:pt x="3849" y="0"/>
                  </a:lnTo>
                  <a:lnTo>
                    <a:pt x="3055" y="0"/>
                  </a:lnTo>
                  <a:lnTo>
                    <a:pt x="3055" y="2536"/>
                  </a:lnTo>
                  <a:cubicBezTo>
                    <a:pt x="3055" y="2963"/>
                    <a:pt x="2994" y="3269"/>
                    <a:pt x="2902" y="3483"/>
                  </a:cubicBezTo>
                  <a:cubicBezTo>
                    <a:pt x="2811" y="3697"/>
                    <a:pt x="2688" y="3849"/>
                    <a:pt x="2474" y="3971"/>
                  </a:cubicBezTo>
                  <a:cubicBezTo>
                    <a:pt x="2261" y="4094"/>
                    <a:pt x="2016" y="4155"/>
                    <a:pt x="1772" y="4155"/>
                  </a:cubicBezTo>
                  <a:cubicBezTo>
                    <a:pt x="1527" y="4155"/>
                    <a:pt x="1344" y="4094"/>
                    <a:pt x="1161" y="3971"/>
                  </a:cubicBezTo>
                  <a:cubicBezTo>
                    <a:pt x="1008" y="3880"/>
                    <a:pt x="886" y="3697"/>
                    <a:pt x="855" y="3483"/>
                  </a:cubicBezTo>
                  <a:cubicBezTo>
                    <a:pt x="825" y="3330"/>
                    <a:pt x="794" y="3055"/>
                    <a:pt x="794" y="2627"/>
                  </a:cubicBezTo>
                  <a:lnTo>
                    <a:pt x="794"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27"/>
            <p:cNvSpPr/>
            <p:nvPr/>
          </p:nvSpPr>
          <p:spPr>
            <a:xfrm>
              <a:off x="765825" y="2748275"/>
              <a:ext cx="58075" cy="161925"/>
            </a:xfrm>
            <a:custGeom>
              <a:rect b="b" l="l" r="r" t="t"/>
              <a:pathLst>
                <a:path extrusionOk="0" h="6477" w="2323">
                  <a:moveTo>
                    <a:pt x="1376" y="1"/>
                  </a:moveTo>
                  <a:lnTo>
                    <a:pt x="581" y="459"/>
                  </a:lnTo>
                  <a:lnTo>
                    <a:pt x="581" y="1650"/>
                  </a:lnTo>
                  <a:lnTo>
                    <a:pt x="1" y="1650"/>
                  </a:lnTo>
                  <a:lnTo>
                    <a:pt x="1" y="2261"/>
                  </a:lnTo>
                  <a:lnTo>
                    <a:pt x="581" y="2261"/>
                  </a:lnTo>
                  <a:lnTo>
                    <a:pt x="581" y="5011"/>
                  </a:lnTo>
                  <a:cubicBezTo>
                    <a:pt x="581" y="5499"/>
                    <a:pt x="612" y="5805"/>
                    <a:pt x="673" y="5958"/>
                  </a:cubicBezTo>
                  <a:cubicBezTo>
                    <a:pt x="734" y="6110"/>
                    <a:pt x="856" y="6232"/>
                    <a:pt x="1009" y="6324"/>
                  </a:cubicBezTo>
                  <a:cubicBezTo>
                    <a:pt x="1192" y="6416"/>
                    <a:pt x="1406" y="6477"/>
                    <a:pt x="1712" y="6477"/>
                  </a:cubicBezTo>
                  <a:cubicBezTo>
                    <a:pt x="1895" y="6477"/>
                    <a:pt x="2078" y="6446"/>
                    <a:pt x="2323" y="6385"/>
                  </a:cubicBezTo>
                  <a:lnTo>
                    <a:pt x="2200" y="5683"/>
                  </a:lnTo>
                  <a:cubicBezTo>
                    <a:pt x="2048" y="5713"/>
                    <a:pt x="1926" y="5713"/>
                    <a:pt x="1834" y="5713"/>
                  </a:cubicBezTo>
                  <a:cubicBezTo>
                    <a:pt x="1712" y="5713"/>
                    <a:pt x="1620" y="5683"/>
                    <a:pt x="1559" y="5652"/>
                  </a:cubicBezTo>
                  <a:cubicBezTo>
                    <a:pt x="1498" y="5621"/>
                    <a:pt x="1467" y="5560"/>
                    <a:pt x="1437" y="5499"/>
                  </a:cubicBezTo>
                  <a:cubicBezTo>
                    <a:pt x="1406" y="5438"/>
                    <a:pt x="1376" y="5285"/>
                    <a:pt x="1376" y="5041"/>
                  </a:cubicBezTo>
                  <a:lnTo>
                    <a:pt x="1376" y="2261"/>
                  </a:lnTo>
                  <a:lnTo>
                    <a:pt x="2200" y="2261"/>
                  </a:lnTo>
                  <a:lnTo>
                    <a:pt x="2200" y="1650"/>
                  </a:lnTo>
                  <a:lnTo>
                    <a:pt x="1376" y="1650"/>
                  </a:lnTo>
                  <a:lnTo>
                    <a:pt x="1376"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27"/>
            <p:cNvSpPr/>
            <p:nvPr/>
          </p:nvSpPr>
          <p:spPr>
            <a:xfrm>
              <a:off x="906350" y="2744450"/>
              <a:ext cx="135975" cy="163475"/>
            </a:xfrm>
            <a:custGeom>
              <a:rect b="b" l="l" r="r" t="t"/>
              <a:pathLst>
                <a:path extrusionOk="0" h="6539" w="5439">
                  <a:moveTo>
                    <a:pt x="2261" y="765"/>
                  </a:moveTo>
                  <a:cubicBezTo>
                    <a:pt x="2781" y="765"/>
                    <a:pt x="3147" y="826"/>
                    <a:pt x="3361" y="917"/>
                  </a:cubicBezTo>
                  <a:cubicBezTo>
                    <a:pt x="3697" y="1039"/>
                    <a:pt x="3972" y="1284"/>
                    <a:pt x="4186" y="1650"/>
                  </a:cubicBezTo>
                  <a:cubicBezTo>
                    <a:pt x="4430" y="2017"/>
                    <a:pt x="4553" y="2536"/>
                    <a:pt x="4553" y="3208"/>
                  </a:cubicBezTo>
                  <a:cubicBezTo>
                    <a:pt x="4553" y="3728"/>
                    <a:pt x="4491" y="4155"/>
                    <a:pt x="4369" y="4491"/>
                  </a:cubicBezTo>
                  <a:cubicBezTo>
                    <a:pt x="4247" y="4827"/>
                    <a:pt x="4094" y="5102"/>
                    <a:pt x="3881" y="5316"/>
                  </a:cubicBezTo>
                  <a:cubicBezTo>
                    <a:pt x="3728" y="5469"/>
                    <a:pt x="3544" y="5591"/>
                    <a:pt x="3300" y="5652"/>
                  </a:cubicBezTo>
                  <a:cubicBezTo>
                    <a:pt x="3056" y="5744"/>
                    <a:pt x="2720" y="5774"/>
                    <a:pt x="2292" y="5774"/>
                  </a:cubicBezTo>
                  <a:lnTo>
                    <a:pt x="887" y="5774"/>
                  </a:lnTo>
                  <a:lnTo>
                    <a:pt x="887" y="765"/>
                  </a:lnTo>
                  <a:close/>
                  <a:moveTo>
                    <a:pt x="1" y="1"/>
                  </a:moveTo>
                  <a:lnTo>
                    <a:pt x="1" y="6538"/>
                  </a:lnTo>
                  <a:lnTo>
                    <a:pt x="2384" y="6538"/>
                  </a:lnTo>
                  <a:cubicBezTo>
                    <a:pt x="2781" y="6538"/>
                    <a:pt x="3117" y="6508"/>
                    <a:pt x="3422" y="6447"/>
                  </a:cubicBezTo>
                  <a:cubicBezTo>
                    <a:pt x="3728" y="6355"/>
                    <a:pt x="4003" y="6263"/>
                    <a:pt x="4217" y="6111"/>
                  </a:cubicBezTo>
                  <a:cubicBezTo>
                    <a:pt x="4430" y="5958"/>
                    <a:pt x="4614" y="5774"/>
                    <a:pt x="4797" y="5530"/>
                  </a:cubicBezTo>
                  <a:cubicBezTo>
                    <a:pt x="4980" y="5255"/>
                    <a:pt x="5133" y="4950"/>
                    <a:pt x="5255" y="4553"/>
                  </a:cubicBezTo>
                  <a:cubicBezTo>
                    <a:pt x="5377" y="4186"/>
                    <a:pt x="5438" y="3728"/>
                    <a:pt x="5438" y="3239"/>
                  </a:cubicBezTo>
                  <a:cubicBezTo>
                    <a:pt x="5438" y="2659"/>
                    <a:pt x="5347" y="2139"/>
                    <a:pt x="5164" y="1681"/>
                  </a:cubicBezTo>
                  <a:cubicBezTo>
                    <a:pt x="5011" y="1223"/>
                    <a:pt x="4736" y="856"/>
                    <a:pt x="4400" y="551"/>
                  </a:cubicBezTo>
                  <a:cubicBezTo>
                    <a:pt x="4125" y="337"/>
                    <a:pt x="3819" y="184"/>
                    <a:pt x="3453" y="92"/>
                  </a:cubicBezTo>
                  <a:cubicBezTo>
                    <a:pt x="3178" y="31"/>
                    <a:pt x="2781" y="1"/>
                    <a:pt x="2261"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27"/>
            <p:cNvSpPr/>
            <p:nvPr/>
          </p:nvSpPr>
          <p:spPr>
            <a:xfrm>
              <a:off x="1062925" y="2786475"/>
              <a:ext cx="109225" cy="124500"/>
            </a:xfrm>
            <a:custGeom>
              <a:rect b="b" l="l" r="r" t="t"/>
              <a:pathLst>
                <a:path extrusionOk="0" h="4980" w="4369">
                  <a:moveTo>
                    <a:pt x="3300" y="2474"/>
                  </a:moveTo>
                  <a:lnTo>
                    <a:pt x="3300" y="2780"/>
                  </a:lnTo>
                  <a:cubicBezTo>
                    <a:pt x="3300" y="3146"/>
                    <a:pt x="3238" y="3421"/>
                    <a:pt x="3177" y="3605"/>
                  </a:cubicBezTo>
                  <a:cubicBezTo>
                    <a:pt x="3055" y="3819"/>
                    <a:pt x="2872" y="4002"/>
                    <a:pt x="2627" y="4155"/>
                  </a:cubicBezTo>
                  <a:cubicBezTo>
                    <a:pt x="2383" y="4277"/>
                    <a:pt x="2108" y="4338"/>
                    <a:pt x="1803" y="4338"/>
                  </a:cubicBezTo>
                  <a:cubicBezTo>
                    <a:pt x="1497" y="4338"/>
                    <a:pt x="1253" y="4277"/>
                    <a:pt x="1100" y="4124"/>
                  </a:cubicBezTo>
                  <a:cubicBezTo>
                    <a:pt x="917" y="4002"/>
                    <a:pt x="856" y="3819"/>
                    <a:pt x="856" y="3605"/>
                  </a:cubicBezTo>
                  <a:cubicBezTo>
                    <a:pt x="856" y="3452"/>
                    <a:pt x="886" y="3330"/>
                    <a:pt x="978" y="3208"/>
                  </a:cubicBezTo>
                  <a:cubicBezTo>
                    <a:pt x="1039" y="3116"/>
                    <a:pt x="1131" y="3024"/>
                    <a:pt x="1283" y="2963"/>
                  </a:cubicBezTo>
                  <a:cubicBezTo>
                    <a:pt x="1406" y="2902"/>
                    <a:pt x="1650" y="2841"/>
                    <a:pt x="1986" y="2780"/>
                  </a:cubicBezTo>
                  <a:cubicBezTo>
                    <a:pt x="2566" y="2719"/>
                    <a:pt x="2994" y="2597"/>
                    <a:pt x="3300" y="2474"/>
                  </a:cubicBezTo>
                  <a:close/>
                  <a:moveTo>
                    <a:pt x="2261" y="0"/>
                  </a:moveTo>
                  <a:cubicBezTo>
                    <a:pt x="1864" y="0"/>
                    <a:pt x="1497" y="61"/>
                    <a:pt x="1192" y="183"/>
                  </a:cubicBezTo>
                  <a:cubicBezTo>
                    <a:pt x="886" y="275"/>
                    <a:pt x="642" y="458"/>
                    <a:pt x="489" y="642"/>
                  </a:cubicBezTo>
                  <a:cubicBezTo>
                    <a:pt x="306" y="855"/>
                    <a:pt x="214" y="1130"/>
                    <a:pt x="122" y="1466"/>
                  </a:cubicBezTo>
                  <a:lnTo>
                    <a:pt x="917" y="1589"/>
                  </a:lnTo>
                  <a:cubicBezTo>
                    <a:pt x="1008" y="1252"/>
                    <a:pt x="1131" y="1008"/>
                    <a:pt x="1314" y="886"/>
                  </a:cubicBezTo>
                  <a:cubicBezTo>
                    <a:pt x="1497" y="733"/>
                    <a:pt x="1772" y="672"/>
                    <a:pt x="2169" y="672"/>
                  </a:cubicBezTo>
                  <a:cubicBezTo>
                    <a:pt x="2566" y="672"/>
                    <a:pt x="2872" y="764"/>
                    <a:pt x="3086" y="947"/>
                  </a:cubicBezTo>
                  <a:cubicBezTo>
                    <a:pt x="3238" y="1100"/>
                    <a:pt x="3300" y="1314"/>
                    <a:pt x="3300" y="1650"/>
                  </a:cubicBezTo>
                  <a:cubicBezTo>
                    <a:pt x="3300" y="1680"/>
                    <a:pt x="3300" y="1741"/>
                    <a:pt x="3300" y="1863"/>
                  </a:cubicBezTo>
                  <a:cubicBezTo>
                    <a:pt x="2994" y="1955"/>
                    <a:pt x="2505" y="2047"/>
                    <a:pt x="1864" y="2138"/>
                  </a:cubicBezTo>
                  <a:cubicBezTo>
                    <a:pt x="1558" y="2169"/>
                    <a:pt x="1314" y="2199"/>
                    <a:pt x="1131" y="2261"/>
                  </a:cubicBezTo>
                  <a:cubicBezTo>
                    <a:pt x="917" y="2322"/>
                    <a:pt x="733" y="2413"/>
                    <a:pt x="550" y="2505"/>
                  </a:cubicBezTo>
                  <a:cubicBezTo>
                    <a:pt x="397" y="2627"/>
                    <a:pt x="245" y="2780"/>
                    <a:pt x="153" y="2994"/>
                  </a:cubicBezTo>
                  <a:cubicBezTo>
                    <a:pt x="31" y="3177"/>
                    <a:pt x="0" y="3391"/>
                    <a:pt x="0" y="3605"/>
                  </a:cubicBezTo>
                  <a:cubicBezTo>
                    <a:pt x="0" y="4002"/>
                    <a:pt x="122" y="4338"/>
                    <a:pt x="397" y="4613"/>
                  </a:cubicBezTo>
                  <a:cubicBezTo>
                    <a:pt x="672" y="4857"/>
                    <a:pt x="1100" y="4979"/>
                    <a:pt x="1619" y="4979"/>
                  </a:cubicBezTo>
                  <a:cubicBezTo>
                    <a:pt x="1925" y="4979"/>
                    <a:pt x="2230" y="4918"/>
                    <a:pt x="2505" y="4827"/>
                  </a:cubicBezTo>
                  <a:cubicBezTo>
                    <a:pt x="2780" y="4704"/>
                    <a:pt x="3055" y="4552"/>
                    <a:pt x="3361" y="4277"/>
                  </a:cubicBezTo>
                  <a:cubicBezTo>
                    <a:pt x="3391" y="4521"/>
                    <a:pt x="3452" y="4704"/>
                    <a:pt x="3513" y="4857"/>
                  </a:cubicBezTo>
                  <a:lnTo>
                    <a:pt x="4369" y="4857"/>
                  </a:lnTo>
                  <a:cubicBezTo>
                    <a:pt x="4277" y="4704"/>
                    <a:pt x="4185" y="4491"/>
                    <a:pt x="4155" y="4307"/>
                  </a:cubicBezTo>
                  <a:cubicBezTo>
                    <a:pt x="4124" y="4093"/>
                    <a:pt x="4124" y="3635"/>
                    <a:pt x="4124" y="2872"/>
                  </a:cubicBezTo>
                  <a:lnTo>
                    <a:pt x="4124" y="1802"/>
                  </a:lnTo>
                  <a:cubicBezTo>
                    <a:pt x="4124" y="1436"/>
                    <a:pt x="4094" y="1191"/>
                    <a:pt x="4063" y="1069"/>
                  </a:cubicBezTo>
                  <a:cubicBezTo>
                    <a:pt x="4033" y="855"/>
                    <a:pt x="3941" y="672"/>
                    <a:pt x="3819" y="519"/>
                  </a:cubicBezTo>
                  <a:cubicBezTo>
                    <a:pt x="3697" y="367"/>
                    <a:pt x="3513" y="244"/>
                    <a:pt x="3269" y="153"/>
                  </a:cubicBezTo>
                  <a:cubicBezTo>
                    <a:pt x="2994" y="61"/>
                    <a:pt x="2689" y="0"/>
                    <a:pt x="2261"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27"/>
            <p:cNvSpPr/>
            <p:nvPr/>
          </p:nvSpPr>
          <p:spPr>
            <a:xfrm>
              <a:off x="1185875" y="2748275"/>
              <a:ext cx="58075" cy="161925"/>
            </a:xfrm>
            <a:custGeom>
              <a:rect b="b" l="l" r="r" t="t"/>
              <a:pathLst>
                <a:path extrusionOk="0" h="6477" w="2323">
                  <a:moveTo>
                    <a:pt x="1375" y="1"/>
                  </a:moveTo>
                  <a:lnTo>
                    <a:pt x="581" y="459"/>
                  </a:lnTo>
                  <a:lnTo>
                    <a:pt x="581" y="1650"/>
                  </a:lnTo>
                  <a:lnTo>
                    <a:pt x="1" y="1650"/>
                  </a:lnTo>
                  <a:lnTo>
                    <a:pt x="1" y="2261"/>
                  </a:lnTo>
                  <a:lnTo>
                    <a:pt x="581" y="2261"/>
                  </a:lnTo>
                  <a:lnTo>
                    <a:pt x="581" y="5011"/>
                  </a:lnTo>
                  <a:cubicBezTo>
                    <a:pt x="581" y="5499"/>
                    <a:pt x="612" y="5805"/>
                    <a:pt x="703" y="5958"/>
                  </a:cubicBezTo>
                  <a:cubicBezTo>
                    <a:pt x="764" y="6110"/>
                    <a:pt x="856" y="6232"/>
                    <a:pt x="1009" y="6324"/>
                  </a:cubicBezTo>
                  <a:cubicBezTo>
                    <a:pt x="1192" y="6416"/>
                    <a:pt x="1406" y="6477"/>
                    <a:pt x="1711" y="6477"/>
                  </a:cubicBezTo>
                  <a:cubicBezTo>
                    <a:pt x="1895" y="6477"/>
                    <a:pt x="2078" y="6446"/>
                    <a:pt x="2322" y="6385"/>
                  </a:cubicBezTo>
                  <a:lnTo>
                    <a:pt x="2200" y="5683"/>
                  </a:lnTo>
                  <a:cubicBezTo>
                    <a:pt x="2047" y="5713"/>
                    <a:pt x="1925" y="5713"/>
                    <a:pt x="1864" y="5713"/>
                  </a:cubicBezTo>
                  <a:cubicBezTo>
                    <a:pt x="1711" y="5713"/>
                    <a:pt x="1620" y="5683"/>
                    <a:pt x="1559" y="5652"/>
                  </a:cubicBezTo>
                  <a:cubicBezTo>
                    <a:pt x="1497" y="5621"/>
                    <a:pt x="1467" y="5560"/>
                    <a:pt x="1436" y="5499"/>
                  </a:cubicBezTo>
                  <a:cubicBezTo>
                    <a:pt x="1406" y="5438"/>
                    <a:pt x="1375" y="5285"/>
                    <a:pt x="1375" y="5041"/>
                  </a:cubicBezTo>
                  <a:lnTo>
                    <a:pt x="1375" y="2261"/>
                  </a:lnTo>
                  <a:lnTo>
                    <a:pt x="2200" y="2261"/>
                  </a:lnTo>
                  <a:lnTo>
                    <a:pt x="2200" y="1650"/>
                  </a:lnTo>
                  <a:lnTo>
                    <a:pt x="1375" y="1650"/>
                  </a:lnTo>
                  <a:lnTo>
                    <a:pt x="1375"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27"/>
            <p:cNvSpPr/>
            <p:nvPr/>
          </p:nvSpPr>
          <p:spPr>
            <a:xfrm>
              <a:off x="1253850" y="2786475"/>
              <a:ext cx="109225" cy="124500"/>
            </a:xfrm>
            <a:custGeom>
              <a:rect b="b" l="l" r="r" t="t"/>
              <a:pathLst>
                <a:path extrusionOk="0" h="4980" w="4369">
                  <a:moveTo>
                    <a:pt x="3300" y="2474"/>
                  </a:moveTo>
                  <a:lnTo>
                    <a:pt x="3300" y="2780"/>
                  </a:lnTo>
                  <a:cubicBezTo>
                    <a:pt x="3300" y="3146"/>
                    <a:pt x="3269" y="3421"/>
                    <a:pt x="3177" y="3605"/>
                  </a:cubicBezTo>
                  <a:cubicBezTo>
                    <a:pt x="3055" y="3819"/>
                    <a:pt x="2872" y="4002"/>
                    <a:pt x="2628" y="4155"/>
                  </a:cubicBezTo>
                  <a:cubicBezTo>
                    <a:pt x="2414" y="4277"/>
                    <a:pt x="2139" y="4338"/>
                    <a:pt x="1803" y="4338"/>
                  </a:cubicBezTo>
                  <a:cubicBezTo>
                    <a:pt x="1497" y="4338"/>
                    <a:pt x="1253" y="4277"/>
                    <a:pt x="1100" y="4124"/>
                  </a:cubicBezTo>
                  <a:cubicBezTo>
                    <a:pt x="947" y="4002"/>
                    <a:pt x="856" y="3819"/>
                    <a:pt x="856" y="3605"/>
                  </a:cubicBezTo>
                  <a:cubicBezTo>
                    <a:pt x="856" y="3452"/>
                    <a:pt x="886" y="3330"/>
                    <a:pt x="978" y="3208"/>
                  </a:cubicBezTo>
                  <a:cubicBezTo>
                    <a:pt x="1039" y="3116"/>
                    <a:pt x="1161" y="3024"/>
                    <a:pt x="1283" y="2963"/>
                  </a:cubicBezTo>
                  <a:cubicBezTo>
                    <a:pt x="1436" y="2902"/>
                    <a:pt x="1650" y="2841"/>
                    <a:pt x="1986" y="2780"/>
                  </a:cubicBezTo>
                  <a:cubicBezTo>
                    <a:pt x="2566" y="2719"/>
                    <a:pt x="2994" y="2597"/>
                    <a:pt x="3300" y="2474"/>
                  </a:cubicBezTo>
                  <a:close/>
                  <a:moveTo>
                    <a:pt x="2292" y="0"/>
                  </a:moveTo>
                  <a:cubicBezTo>
                    <a:pt x="1864" y="0"/>
                    <a:pt x="1497" y="61"/>
                    <a:pt x="1192" y="183"/>
                  </a:cubicBezTo>
                  <a:cubicBezTo>
                    <a:pt x="886" y="275"/>
                    <a:pt x="642" y="458"/>
                    <a:pt x="489" y="642"/>
                  </a:cubicBezTo>
                  <a:cubicBezTo>
                    <a:pt x="336" y="855"/>
                    <a:pt x="214" y="1130"/>
                    <a:pt x="123" y="1466"/>
                  </a:cubicBezTo>
                  <a:lnTo>
                    <a:pt x="917" y="1589"/>
                  </a:lnTo>
                  <a:cubicBezTo>
                    <a:pt x="1009" y="1252"/>
                    <a:pt x="1131" y="1008"/>
                    <a:pt x="1314" y="886"/>
                  </a:cubicBezTo>
                  <a:cubicBezTo>
                    <a:pt x="1497" y="733"/>
                    <a:pt x="1772" y="672"/>
                    <a:pt x="2169" y="672"/>
                  </a:cubicBezTo>
                  <a:cubicBezTo>
                    <a:pt x="2566" y="672"/>
                    <a:pt x="2872" y="764"/>
                    <a:pt x="3086" y="947"/>
                  </a:cubicBezTo>
                  <a:cubicBezTo>
                    <a:pt x="3239" y="1100"/>
                    <a:pt x="3300" y="1314"/>
                    <a:pt x="3300" y="1650"/>
                  </a:cubicBezTo>
                  <a:cubicBezTo>
                    <a:pt x="3300" y="1680"/>
                    <a:pt x="3300" y="1741"/>
                    <a:pt x="3300" y="1863"/>
                  </a:cubicBezTo>
                  <a:cubicBezTo>
                    <a:pt x="2994" y="1955"/>
                    <a:pt x="2505" y="2047"/>
                    <a:pt x="1864" y="2138"/>
                  </a:cubicBezTo>
                  <a:cubicBezTo>
                    <a:pt x="1558" y="2169"/>
                    <a:pt x="1314" y="2199"/>
                    <a:pt x="1161" y="2261"/>
                  </a:cubicBezTo>
                  <a:cubicBezTo>
                    <a:pt x="947" y="2322"/>
                    <a:pt x="734" y="2413"/>
                    <a:pt x="581" y="2505"/>
                  </a:cubicBezTo>
                  <a:cubicBezTo>
                    <a:pt x="398" y="2627"/>
                    <a:pt x="275" y="2780"/>
                    <a:pt x="153" y="2994"/>
                  </a:cubicBezTo>
                  <a:cubicBezTo>
                    <a:pt x="62" y="3177"/>
                    <a:pt x="0" y="3391"/>
                    <a:pt x="0" y="3605"/>
                  </a:cubicBezTo>
                  <a:cubicBezTo>
                    <a:pt x="0" y="4002"/>
                    <a:pt x="123" y="4338"/>
                    <a:pt x="398" y="4613"/>
                  </a:cubicBezTo>
                  <a:cubicBezTo>
                    <a:pt x="703" y="4857"/>
                    <a:pt x="1100" y="4979"/>
                    <a:pt x="1619" y="4979"/>
                  </a:cubicBezTo>
                  <a:cubicBezTo>
                    <a:pt x="1925" y="4979"/>
                    <a:pt x="2230" y="4918"/>
                    <a:pt x="2505" y="4827"/>
                  </a:cubicBezTo>
                  <a:cubicBezTo>
                    <a:pt x="2780" y="4704"/>
                    <a:pt x="3086" y="4552"/>
                    <a:pt x="3361" y="4277"/>
                  </a:cubicBezTo>
                  <a:cubicBezTo>
                    <a:pt x="3391" y="4521"/>
                    <a:pt x="3452" y="4704"/>
                    <a:pt x="3544" y="4857"/>
                  </a:cubicBezTo>
                  <a:lnTo>
                    <a:pt x="4369" y="4857"/>
                  </a:lnTo>
                  <a:cubicBezTo>
                    <a:pt x="4277" y="4704"/>
                    <a:pt x="4216" y="4491"/>
                    <a:pt x="4155" y="4307"/>
                  </a:cubicBezTo>
                  <a:cubicBezTo>
                    <a:pt x="4124" y="4093"/>
                    <a:pt x="4124" y="3635"/>
                    <a:pt x="4124" y="2872"/>
                  </a:cubicBezTo>
                  <a:lnTo>
                    <a:pt x="4124" y="1802"/>
                  </a:lnTo>
                  <a:cubicBezTo>
                    <a:pt x="4124" y="1436"/>
                    <a:pt x="4094" y="1191"/>
                    <a:pt x="4094" y="1069"/>
                  </a:cubicBezTo>
                  <a:cubicBezTo>
                    <a:pt x="4033" y="855"/>
                    <a:pt x="3941" y="672"/>
                    <a:pt x="3819" y="519"/>
                  </a:cubicBezTo>
                  <a:cubicBezTo>
                    <a:pt x="3697" y="367"/>
                    <a:pt x="3513" y="244"/>
                    <a:pt x="3269" y="153"/>
                  </a:cubicBezTo>
                  <a:cubicBezTo>
                    <a:pt x="3025" y="61"/>
                    <a:pt x="2689" y="0"/>
                    <a:pt x="2292"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27"/>
            <p:cNvSpPr/>
            <p:nvPr/>
          </p:nvSpPr>
          <p:spPr>
            <a:xfrm>
              <a:off x="1592925" y="2455025"/>
              <a:ext cx="4243975" cy="763725"/>
            </a:xfrm>
            <a:custGeom>
              <a:rect b="b" l="l" r="r" t="t"/>
              <a:pathLst>
                <a:path extrusionOk="0" h="30549" w="169759">
                  <a:moveTo>
                    <a:pt x="4583" y="0"/>
                  </a:moveTo>
                  <a:cubicBezTo>
                    <a:pt x="4278" y="0"/>
                    <a:pt x="4003" y="31"/>
                    <a:pt x="3697" y="92"/>
                  </a:cubicBezTo>
                  <a:cubicBezTo>
                    <a:pt x="3392" y="153"/>
                    <a:pt x="3117" y="214"/>
                    <a:pt x="2842" y="336"/>
                  </a:cubicBezTo>
                  <a:cubicBezTo>
                    <a:pt x="2567" y="458"/>
                    <a:pt x="2292" y="611"/>
                    <a:pt x="2048" y="764"/>
                  </a:cubicBezTo>
                  <a:cubicBezTo>
                    <a:pt x="1803" y="916"/>
                    <a:pt x="1559" y="1130"/>
                    <a:pt x="1345" y="1344"/>
                  </a:cubicBezTo>
                  <a:cubicBezTo>
                    <a:pt x="1131" y="1558"/>
                    <a:pt x="948" y="1772"/>
                    <a:pt x="795" y="2016"/>
                  </a:cubicBezTo>
                  <a:cubicBezTo>
                    <a:pt x="612" y="2291"/>
                    <a:pt x="459" y="2536"/>
                    <a:pt x="367" y="2810"/>
                  </a:cubicBezTo>
                  <a:cubicBezTo>
                    <a:pt x="245" y="3085"/>
                    <a:pt x="154" y="3391"/>
                    <a:pt x="93" y="3696"/>
                  </a:cubicBezTo>
                  <a:cubicBezTo>
                    <a:pt x="31" y="3971"/>
                    <a:pt x="1" y="4277"/>
                    <a:pt x="1" y="4582"/>
                  </a:cubicBezTo>
                  <a:lnTo>
                    <a:pt x="1" y="25966"/>
                  </a:lnTo>
                  <a:cubicBezTo>
                    <a:pt x="1" y="26272"/>
                    <a:pt x="31" y="26547"/>
                    <a:pt x="93" y="26852"/>
                  </a:cubicBezTo>
                  <a:cubicBezTo>
                    <a:pt x="154" y="27157"/>
                    <a:pt x="245" y="27432"/>
                    <a:pt x="367" y="27707"/>
                  </a:cubicBezTo>
                  <a:cubicBezTo>
                    <a:pt x="459" y="27982"/>
                    <a:pt x="612" y="28257"/>
                    <a:pt x="795" y="28502"/>
                  </a:cubicBezTo>
                  <a:cubicBezTo>
                    <a:pt x="948" y="28746"/>
                    <a:pt x="1131" y="28990"/>
                    <a:pt x="1345" y="29204"/>
                  </a:cubicBezTo>
                  <a:cubicBezTo>
                    <a:pt x="1559" y="29418"/>
                    <a:pt x="1803" y="29601"/>
                    <a:pt x="2048" y="29754"/>
                  </a:cubicBezTo>
                  <a:cubicBezTo>
                    <a:pt x="2292" y="29937"/>
                    <a:pt x="2567" y="30090"/>
                    <a:pt x="2842" y="30182"/>
                  </a:cubicBezTo>
                  <a:cubicBezTo>
                    <a:pt x="3117" y="30304"/>
                    <a:pt x="3392" y="30396"/>
                    <a:pt x="3697" y="30457"/>
                  </a:cubicBezTo>
                  <a:cubicBezTo>
                    <a:pt x="4003" y="30518"/>
                    <a:pt x="4278" y="30548"/>
                    <a:pt x="4583" y="30548"/>
                  </a:cubicBezTo>
                  <a:lnTo>
                    <a:pt x="165176" y="30548"/>
                  </a:lnTo>
                  <a:cubicBezTo>
                    <a:pt x="165482" y="30548"/>
                    <a:pt x="165787" y="30518"/>
                    <a:pt x="166062" y="30457"/>
                  </a:cubicBezTo>
                  <a:cubicBezTo>
                    <a:pt x="166368" y="30396"/>
                    <a:pt x="166673" y="30304"/>
                    <a:pt x="166948" y="30182"/>
                  </a:cubicBezTo>
                  <a:cubicBezTo>
                    <a:pt x="167223" y="30090"/>
                    <a:pt x="167467" y="29937"/>
                    <a:pt x="167742" y="29754"/>
                  </a:cubicBezTo>
                  <a:cubicBezTo>
                    <a:pt x="167987" y="29601"/>
                    <a:pt x="168201" y="29418"/>
                    <a:pt x="168414" y="29204"/>
                  </a:cubicBezTo>
                  <a:cubicBezTo>
                    <a:pt x="168628" y="28990"/>
                    <a:pt x="168842" y="28746"/>
                    <a:pt x="168995" y="28502"/>
                  </a:cubicBezTo>
                  <a:cubicBezTo>
                    <a:pt x="169148" y="28257"/>
                    <a:pt x="169300" y="27982"/>
                    <a:pt x="169423" y="27707"/>
                  </a:cubicBezTo>
                  <a:cubicBezTo>
                    <a:pt x="169545" y="27432"/>
                    <a:pt x="169606" y="27157"/>
                    <a:pt x="169667" y="26852"/>
                  </a:cubicBezTo>
                  <a:cubicBezTo>
                    <a:pt x="169728" y="26547"/>
                    <a:pt x="169759" y="26272"/>
                    <a:pt x="169759" y="25966"/>
                  </a:cubicBezTo>
                  <a:lnTo>
                    <a:pt x="169759" y="4582"/>
                  </a:lnTo>
                  <a:cubicBezTo>
                    <a:pt x="169759" y="4277"/>
                    <a:pt x="169728" y="3971"/>
                    <a:pt x="169667" y="3696"/>
                  </a:cubicBezTo>
                  <a:cubicBezTo>
                    <a:pt x="169606" y="3391"/>
                    <a:pt x="169545" y="3085"/>
                    <a:pt x="169423" y="2810"/>
                  </a:cubicBezTo>
                  <a:cubicBezTo>
                    <a:pt x="169300" y="2536"/>
                    <a:pt x="169148" y="2291"/>
                    <a:pt x="168995" y="2016"/>
                  </a:cubicBezTo>
                  <a:cubicBezTo>
                    <a:pt x="168842" y="1772"/>
                    <a:pt x="168628" y="1558"/>
                    <a:pt x="168414" y="1344"/>
                  </a:cubicBezTo>
                  <a:cubicBezTo>
                    <a:pt x="168201" y="1130"/>
                    <a:pt x="167987" y="916"/>
                    <a:pt x="167742" y="764"/>
                  </a:cubicBezTo>
                  <a:cubicBezTo>
                    <a:pt x="167467" y="611"/>
                    <a:pt x="167223" y="458"/>
                    <a:pt x="166948" y="336"/>
                  </a:cubicBezTo>
                  <a:cubicBezTo>
                    <a:pt x="166673" y="214"/>
                    <a:pt x="166368" y="153"/>
                    <a:pt x="166062" y="92"/>
                  </a:cubicBezTo>
                  <a:cubicBezTo>
                    <a:pt x="165787" y="31"/>
                    <a:pt x="165482" y="0"/>
                    <a:pt x="165176" y="0"/>
                  </a:cubicBezTo>
                  <a:close/>
                </a:path>
              </a:pathLst>
            </a:custGeom>
            <a:solidFill>
              <a:srgbClr val="FFF2CC"/>
            </a:solidFill>
            <a:ln cap="flat" cmpd="sng" w="9175">
              <a:solidFill>
                <a:srgbClr val="D6B656"/>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27"/>
            <p:cNvSpPr/>
            <p:nvPr/>
          </p:nvSpPr>
          <p:spPr>
            <a:xfrm>
              <a:off x="2937825" y="2832275"/>
              <a:ext cx="225325" cy="25"/>
            </a:xfrm>
            <a:custGeom>
              <a:rect b="b" l="l" r="r" t="t"/>
              <a:pathLst>
                <a:path extrusionOk="0" fill="none" h="1" w="9013">
                  <a:moveTo>
                    <a:pt x="1375" y="1"/>
                  </a:moveTo>
                  <a:lnTo>
                    <a:pt x="9012" y="1"/>
                  </a:lnTo>
                  <a:lnTo>
                    <a:pt x="1" y="1"/>
                  </a:lnTo>
                  <a:lnTo>
                    <a:pt x="4461" y="1"/>
                  </a:lnTo>
                </a:path>
              </a:pathLst>
            </a:custGeom>
            <a:noFill/>
            <a:ln cap="flat" cmpd="sng" w="19100">
              <a:solidFill>
                <a:srgbClr val="000000"/>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27"/>
            <p:cNvSpPr/>
            <p:nvPr/>
          </p:nvSpPr>
          <p:spPr>
            <a:xfrm>
              <a:off x="3030250" y="2794100"/>
              <a:ext cx="76375" cy="76400"/>
            </a:xfrm>
            <a:custGeom>
              <a:rect b="b" l="l" r="r" t="t"/>
              <a:pathLst>
                <a:path extrusionOk="0" h="3056" w="3055">
                  <a:moveTo>
                    <a:pt x="0" y="0"/>
                  </a:moveTo>
                  <a:lnTo>
                    <a:pt x="764" y="1528"/>
                  </a:lnTo>
                  <a:lnTo>
                    <a:pt x="0" y="3055"/>
                  </a:lnTo>
                  <a:lnTo>
                    <a:pt x="3055" y="1528"/>
                  </a:lnTo>
                  <a:lnTo>
                    <a:pt x="0" y="0"/>
                  </a:lnTo>
                  <a:close/>
                </a:path>
              </a:pathLst>
            </a:custGeom>
            <a:solidFill>
              <a:srgbClr val="000000"/>
            </a:solidFill>
            <a:ln cap="flat" cmpd="sng" w="19100">
              <a:solidFill>
                <a:srgbClr val="000000"/>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27"/>
            <p:cNvSpPr/>
            <p:nvPr/>
          </p:nvSpPr>
          <p:spPr>
            <a:xfrm>
              <a:off x="1636475" y="2645950"/>
              <a:ext cx="1341100" cy="381875"/>
            </a:xfrm>
            <a:custGeom>
              <a:rect b="b" l="l" r="r" t="t"/>
              <a:pathLst>
                <a:path extrusionOk="0" h="15275" w="53644">
                  <a:moveTo>
                    <a:pt x="2291" y="0"/>
                  </a:moveTo>
                  <a:cubicBezTo>
                    <a:pt x="2139" y="0"/>
                    <a:pt x="1986" y="0"/>
                    <a:pt x="1864" y="31"/>
                  </a:cubicBezTo>
                  <a:cubicBezTo>
                    <a:pt x="1711" y="61"/>
                    <a:pt x="1558" y="122"/>
                    <a:pt x="1436" y="153"/>
                  </a:cubicBezTo>
                  <a:cubicBezTo>
                    <a:pt x="1283" y="214"/>
                    <a:pt x="1161" y="306"/>
                    <a:pt x="1039" y="367"/>
                  </a:cubicBezTo>
                  <a:cubicBezTo>
                    <a:pt x="886" y="458"/>
                    <a:pt x="794" y="550"/>
                    <a:pt x="672" y="672"/>
                  </a:cubicBezTo>
                  <a:cubicBezTo>
                    <a:pt x="581" y="764"/>
                    <a:pt x="489" y="886"/>
                    <a:pt x="397" y="1008"/>
                  </a:cubicBezTo>
                  <a:cubicBezTo>
                    <a:pt x="306" y="1130"/>
                    <a:pt x="245" y="1253"/>
                    <a:pt x="183" y="1405"/>
                  </a:cubicBezTo>
                  <a:cubicBezTo>
                    <a:pt x="122" y="1558"/>
                    <a:pt x="92" y="1680"/>
                    <a:pt x="61" y="1833"/>
                  </a:cubicBezTo>
                  <a:cubicBezTo>
                    <a:pt x="31" y="1986"/>
                    <a:pt x="0" y="2139"/>
                    <a:pt x="0" y="2291"/>
                  </a:cubicBezTo>
                  <a:lnTo>
                    <a:pt x="0" y="12983"/>
                  </a:lnTo>
                  <a:cubicBezTo>
                    <a:pt x="0" y="13136"/>
                    <a:pt x="31" y="13289"/>
                    <a:pt x="61" y="13411"/>
                  </a:cubicBezTo>
                  <a:cubicBezTo>
                    <a:pt x="92" y="13564"/>
                    <a:pt x="122" y="13716"/>
                    <a:pt x="183" y="13839"/>
                  </a:cubicBezTo>
                  <a:cubicBezTo>
                    <a:pt x="245" y="13991"/>
                    <a:pt x="306" y="14113"/>
                    <a:pt x="397" y="14236"/>
                  </a:cubicBezTo>
                  <a:cubicBezTo>
                    <a:pt x="489" y="14388"/>
                    <a:pt x="581" y="14480"/>
                    <a:pt x="672" y="14602"/>
                  </a:cubicBezTo>
                  <a:cubicBezTo>
                    <a:pt x="794" y="14694"/>
                    <a:pt x="886" y="14786"/>
                    <a:pt x="1039" y="14877"/>
                  </a:cubicBezTo>
                  <a:cubicBezTo>
                    <a:pt x="1161" y="14969"/>
                    <a:pt x="1283" y="15030"/>
                    <a:pt x="1436" y="15091"/>
                  </a:cubicBezTo>
                  <a:cubicBezTo>
                    <a:pt x="1558" y="15152"/>
                    <a:pt x="1711" y="15183"/>
                    <a:pt x="1864" y="15213"/>
                  </a:cubicBezTo>
                  <a:cubicBezTo>
                    <a:pt x="1986" y="15244"/>
                    <a:pt x="2139" y="15274"/>
                    <a:pt x="2291" y="15274"/>
                  </a:cubicBezTo>
                  <a:lnTo>
                    <a:pt x="51352" y="15274"/>
                  </a:lnTo>
                  <a:cubicBezTo>
                    <a:pt x="51505" y="15274"/>
                    <a:pt x="51658" y="15244"/>
                    <a:pt x="51780" y="15213"/>
                  </a:cubicBezTo>
                  <a:cubicBezTo>
                    <a:pt x="51933" y="15183"/>
                    <a:pt x="52085" y="15152"/>
                    <a:pt x="52207" y="15091"/>
                  </a:cubicBezTo>
                  <a:cubicBezTo>
                    <a:pt x="52360" y="15030"/>
                    <a:pt x="52482" y="14969"/>
                    <a:pt x="52605" y="14877"/>
                  </a:cubicBezTo>
                  <a:cubicBezTo>
                    <a:pt x="52727" y="14786"/>
                    <a:pt x="52849" y="14694"/>
                    <a:pt x="52971" y="14602"/>
                  </a:cubicBezTo>
                  <a:cubicBezTo>
                    <a:pt x="53063" y="14480"/>
                    <a:pt x="53154" y="14388"/>
                    <a:pt x="53246" y="14236"/>
                  </a:cubicBezTo>
                  <a:cubicBezTo>
                    <a:pt x="53338" y="14113"/>
                    <a:pt x="53399" y="13991"/>
                    <a:pt x="53460" y="13839"/>
                  </a:cubicBezTo>
                  <a:cubicBezTo>
                    <a:pt x="53521" y="13716"/>
                    <a:pt x="53552" y="13564"/>
                    <a:pt x="53582" y="13411"/>
                  </a:cubicBezTo>
                  <a:cubicBezTo>
                    <a:pt x="53613" y="13289"/>
                    <a:pt x="53643" y="13136"/>
                    <a:pt x="53643" y="12983"/>
                  </a:cubicBezTo>
                  <a:lnTo>
                    <a:pt x="53643" y="2291"/>
                  </a:lnTo>
                  <a:cubicBezTo>
                    <a:pt x="53643" y="2139"/>
                    <a:pt x="53613" y="1986"/>
                    <a:pt x="53582" y="1833"/>
                  </a:cubicBezTo>
                  <a:cubicBezTo>
                    <a:pt x="53552" y="1680"/>
                    <a:pt x="53521" y="1558"/>
                    <a:pt x="53460" y="1405"/>
                  </a:cubicBezTo>
                  <a:cubicBezTo>
                    <a:pt x="53399" y="1253"/>
                    <a:pt x="53338" y="1130"/>
                    <a:pt x="53246" y="1008"/>
                  </a:cubicBezTo>
                  <a:cubicBezTo>
                    <a:pt x="53154" y="886"/>
                    <a:pt x="53063" y="764"/>
                    <a:pt x="52971" y="672"/>
                  </a:cubicBezTo>
                  <a:cubicBezTo>
                    <a:pt x="52849" y="550"/>
                    <a:pt x="52727" y="458"/>
                    <a:pt x="52605" y="367"/>
                  </a:cubicBezTo>
                  <a:cubicBezTo>
                    <a:pt x="52482" y="306"/>
                    <a:pt x="52360" y="214"/>
                    <a:pt x="52207" y="153"/>
                  </a:cubicBezTo>
                  <a:cubicBezTo>
                    <a:pt x="52085" y="122"/>
                    <a:pt x="51933" y="61"/>
                    <a:pt x="51780" y="31"/>
                  </a:cubicBezTo>
                  <a:cubicBezTo>
                    <a:pt x="51658" y="0"/>
                    <a:pt x="51505" y="0"/>
                    <a:pt x="51352" y="0"/>
                  </a:cubicBezTo>
                  <a:close/>
                </a:path>
              </a:pathLst>
            </a:custGeom>
            <a:solidFill>
              <a:srgbClr val="F5F5F5"/>
            </a:solidFill>
            <a:ln cap="flat" cmpd="sng" w="9175">
              <a:solidFill>
                <a:srgbClr val="666666"/>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27"/>
            <p:cNvSpPr/>
            <p:nvPr/>
          </p:nvSpPr>
          <p:spPr>
            <a:xfrm>
              <a:off x="1686100" y="2734525"/>
              <a:ext cx="153550" cy="164225"/>
            </a:xfrm>
            <a:custGeom>
              <a:rect b="b" l="l" r="r" t="t"/>
              <a:pathLst>
                <a:path extrusionOk="0" h="6569" w="6142">
                  <a:moveTo>
                    <a:pt x="2964" y="703"/>
                  </a:moveTo>
                  <a:cubicBezTo>
                    <a:pt x="3086" y="1039"/>
                    <a:pt x="3239" y="1498"/>
                    <a:pt x="3453" y="2047"/>
                  </a:cubicBezTo>
                  <a:lnTo>
                    <a:pt x="4125" y="3880"/>
                  </a:lnTo>
                  <a:lnTo>
                    <a:pt x="1895" y="3880"/>
                  </a:lnTo>
                  <a:lnTo>
                    <a:pt x="2628" y="1956"/>
                  </a:lnTo>
                  <a:cubicBezTo>
                    <a:pt x="2781" y="1528"/>
                    <a:pt x="2903" y="1131"/>
                    <a:pt x="2964" y="703"/>
                  </a:cubicBezTo>
                  <a:close/>
                  <a:moveTo>
                    <a:pt x="2536" y="1"/>
                  </a:moveTo>
                  <a:lnTo>
                    <a:pt x="1" y="6569"/>
                  </a:lnTo>
                  <a:lnTo>
                    <a:pt x="917" y="6569"/>
                  </a:lnTo>
                  <a:lnTo>
                    <a:pt x="1650" y="4583"/>
                  </a:lnTo>
                  <a:lnTo>
                    <a:pt x="4400" y="4583"/>
                  </a:lnTo>
                  <a:lnTo>
                    <a:pt x="5164" y="6569"/>
                  </a:lnTo>
                  <a:lnTo>
                    <a:pt x="6141" y="6569"/>
                  </a:lnTo>
                  <a:lnTo>
                    <a:pt x="3453"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27"/>
            <p:cNvSpPr/>
            <p:nvPr/>
          </p:nvSpPr>
          <p:spPr>
            <a:xfrm>
              <a:off x="1854900" y="2777300"/>
              <a:ext cx="103125" cy="167275"/>
            </a:xfrm>
            <a:custGeom>
              <a:rect b="b" l="l" r="r" t="t"/>
              <a:pathLst>
                <a:path extrusionOk="0" h="6691" w="4125">
                  <a:moveTo>
                    <a:pt x="2016" y="611"/>
                  </a:moveTo>
                  <a:cubicBezTo>
                    <a:pt x="2352" y="611"/>
                    <a:pt x="2658" y="764"/>
                    <a:pt x="2902" y="1070"/>
                  </a:cubicBezTo>
                  <a:cubicBezTo>
                    <a:pt x="3177" y="1375"/>
                    <a:pt x="3299" y="1833"/>
                    <a:pt x="3299" y="2444"/>
                  </a:cubicBezTo>
                  <a:cubicBezTo>
                    <a:pt x="3299" y="3086"/>
                    <a:pt x="3147" y="3544"/>
                    <a:pt x="2902" y="3850"/>
                  </a:cubicBezTo>
                  <a:cubicBezTo>
                    <a:pt x="2658" y="4155"/>
                    <a:pt x="2352" y="4308"/>
                    <a:pt x="1986" y="4308"/>
                  </a:cubicBezTo>
                  <a:cubicBezTo>
                    <a:pt x="1619" y="4308"/>
                    <a:pt x="1344" y="4155"/>
                    <a:pt x="1100" y="3850"/>
                  </a:cubicBezTo>
                  <a:cubicBezTo>
                    <a:pt x="825" y="3575"/>
                    <a:pt x="733" y="3116"/>
                    <a:pt x="733" y="2505"/>
                  </a:cubicBezTo>
                  <a:cubicBezTo>
                    <a:pt x="733" y="1894"/>
                    <a:pt x="855" y="1436"/>
                    <a:pt x="1100" y="1100"/>
                  </a:cubicBezTo>
                  <a:cubicBezTo>
                    <a:pt x="1375" y="795"/>
                    <a:pt x="1680" y="611"/>
                    <a:pt x="2016" y="611"/>
                  </a:cubicBezTo>
                  <a:close/>
                  <a:moveTo>
                    <a:pt x="2108" y="0"/>
                  </a:moveTo>
                  <a:cubicBezTo>
                    <a:pt x="1772" y="0"/>
                    <a:pt x="1527" y="62"/>
                    <a:pt x="1314" y="184"/>
                  </a:cubicBezTo>
                  <a:cubicBezTo>
                    <a:pt x="1100" y="306"/>
                    <a:pt x="886" y="489"/>
                    <a:pt x="733" y="734"/>
                  </a:cubicBezTo>
                  <a:lnTo>
                    <a:pt x="733" y="123"/>
                  </a:lnTo>
                  <a:lnTo>
                    <a:pt x="0" y="123"/>
                  </a:lnTo>
                  <a:lnTo>
                    <a:pt x="0" y="6691"/>
                  </a:lnTo>
                  <a:lnTo>
                    <a:pt x="794" y="6691"/>
                  </a:lnTo>
                  <a:lnTo>
                    <a:pt x="794" y="4369"/>
                  </a:lnTo>
                  <a:cubicBezTo>
                    <a:pt x="916" y="4552"/>
                    <a:pt x="1100" y="4674"/>
                    <a:pt x="1314" y="4797"/>
                  </a:cubicBezTo>
                  <a:cubicBezTo>
                    <a:pt x="1527" y="4919"/>
                    <a:pt x="1772" y="4980"/>
                    <a:pt x="2047" y="4980"/>
                  </a:cubicBezTo>
                  <a:cubicBezTo>
                    <a:pt x="2413" y="4980"/>
                    <a:pt x="2749" y="4858"/>
                    <a:pt x="3085" y="4644"/>
                  </a:cubicBezTo>
                  <a:cubicBezTo>
                    <a:pt x="3421" y="4460"/>
                    <a:pt x="3666" y="4155"/>
                    <a:pt x="3849" y="3758"/>
                  </a:cubicBezTo>
                  <a:cubicBezTo>
                    <a:pt x="4032" y="3361"/>
                    <a:pt x="4124" y="2933"/>
                    <a:pt x="4124" y="2444"/>
                  </a:cubicBezTo>
                  <a:cubicBezTo>
                    <a:pt x="4124" y="1986"/>
                    <a:pt x="4032" y="1589"/>
                    <a:pt x="3880" y="1192"/>
                  </a:cubicBezTo>
                  <a:cubicBezTo>
                    <a:pt x="3727" y="825"/>
                    <a:pt x="3483" y="520"/>
                    <a:pt x="3177" y="306"/>
                  </a:cubicBezTo>
                  <a:cubicBezTo>
                    <a:pt x="2872" y="92"/>
                    <a:pt x="2505" y="0"/>
                    <a:pt x="2108"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27"/>
            <p:cNvSpPr/>
            <p:nvPr/>
          </p:nvSpPr>
          <p:spPr>
            <a:xfrm>
              <a:off x="1981675" y="2777300"/>
              <a:ext cx="103875" cy="167275"/>
            </a:xfrm>
            <a:custGeom>
              <a:rect b="b" l="l" r="r" t="t"/>
              <a:pathLst>
                <a:path extrusionOk="0" h="6691" w="4155">
                  <a:moveTo>
                    <a:pt x="2047" y="611"/>
                  </a:moveTo>
                  <a:cubicBezTo>
                    <a:pt x="2383" y="611"/>
                    <a:pt x="2688" y="764"/>
                    <a:pt x="2933" y="1070"/>
                  </a:cubicBezTo>
                  <a:cubicBezTo>
                    <a:pt x="3177" y="1375"/>
                    <a:pt x="3299" y="1833"/>
                    <a:pt x="3299" y="2444"/>
                  </a:cubicBezTo>
                  <a:cubicBezTo>
                    <a:pt x="3299" y="3086"/>
                    <a:pt x="3177" y="3544"/>
                    <a:pt x="2933" y="3850"/>
                  </a:cubicBezTo>
                  <a:cubicBezTo>
                    <a:pt x="2688" y="4155"/>
                    <a:pt x="2383" y="4308"/>
                    <a:pt x="2016" y="4308"/>
                  </a:cubicBezTo>
                  <a:cubicBezTo>
                    <a:pt x="1650" y="4308"/>
                    <a:pt x="1344" y="4155"/>
                    <a:pt x="1100" y="3850"/>
                  </a:cubicBezTo>
                  <a:cubicBezTo>
                    <a:pt x="855" y="3575"/>
                    <a:pt x="733" y="3116"/>
                    <a:pt x="733" y="2505"/>
                  </a:cubicBezTo>
                  <a:cubicBezTo>
                    <a:pt x="733" y="1894"/>
                    <a:pt x="886" y="1436"/>
                    <a:pt x="1130" y="1100"/>
                  </a:cubicBezTo>
                  <a:cubicBezTo>
                    <a:pt x="1405" y="795"/>
                    <a:pt x="1711" y="611"/>
                    <a:pt x="2047" y="611"/>
                  </a:cubicBezTo>
                  <a:close/>
                  <a:moveTo>
                    <a:pt x="2108" y="0"/>
                  </a:moveTo>
                  <a:cubicBezTo>
                    <a:pt x="1802" y="0"/>
                    <a:pt x="1558" y="62"/>
                    <a:pt x="1344" y="184"/>
                  </a:cubicBezTo>
                  <a:cubicBezTo>
                    <a:pt x="1100" y="306"/>
                    <a:pt x="917" y="489"/>
                    <a:pt x="733" y="734"/>
                  </a:cubicBezTo>
                  <a:lnTo>
                    <a:pt x="733" y="123"/>
                  </a:lnTo>
                  <a:lnTo>
                    <a:pt x="0" y="123"/>
                  </a:lnTo>
                  <a:lnTo>
                    <a:pt x="0" y="6691"/>
                  </a:lnTo>
                  <a:lnTo>
                    <a:pt x="825" y="6691"/>
                  </a:lnTo>
                  <a:lnTo>
                    <a:pt x="825" y="4369"/>
                  </a:lnTo>
                  <a:cubicBezTo>
                    <a:pt x="947" y="4552"/>
                    <a:pt x="1130" y="4674"/>
                    <a:pt x="1344" y="4797"/>
                  </a:cubicBezTo>
                  <a:cubicBezTo>
                    <a:pt x="1558" y="4919"/>
                    <a:pt x="1802" y="4980"/>
                    <a:pt x="2077" y="4980"/>
                  </a:cubicBezTo>
                  <a:cubicBezTo>
                    <a:pt x="2444" y="4980"/>
                    <a:pt x="2780" y="4858"/>
                    <a:pt x="3116" y="4644"/>
                  </a:cubicBezTo>
                  <a:cubicBezTo>
                    <a:pt x="3452" y="4460"/>
                    <a:pt x="3696" y="4155"/>
                    <a:pt x="3880" y="3758"/>
                  </a:cubicBezTo>
                  <a:cubicBezTo>
                    <a:pt x="4063" y="3361"/>
                    <a:pt x="4155" y="2933"/>
                    <a:pt x="4155" y="2444"/>
                  </a:cubicBezTo>
                  <a:cubicBezTo>
                    <a:pt x="4155" y="1986"/>
                    <a:pt x="4063" y="1589"/>
                    <a:pt x="3910" y="1192"/>
                  </a:cubicBezTo>
                  <a:cubicBezTo>
                    <a:pt x="3758" y="825"/>
                    <a:pt x="3513" y="520"/>
                    <a:pt x="3208" y="306"/>
                  </a:cubicBezTo>
                  <a:cubicBezTo>
                    <a:pt x="2872" y="92"/>
                    <a:pt x="2536" y="0"/>
                    <a:pt x="2108"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27"/>
            <p:cNvSpPr/>
            <p:nvPr/>
          </p:nvSpPr>
          <p:spPr>
            <a:xfrm>
              <a:off x="2109200" y="2734525"/>
              <a:ext cx="19875" cy="164225"/>
            </a:xfrm>
            <a:custGeom>
              <a:rect b="b" l="l" r="r" t="t"/>
              <a:pathLst>
                <a:path extrusionOk="0" h="6569" w="795">
                  <a:moveTo>
                    <a:pt x="1" y="1"/>
                  </a:moveTo>
                  <a:lnTo>
                    <a:pt x="1" y="6569"/>
                  </a:lnTo>
                  <a:lnTo>
                    <a:pt x="795" y="6569"/>
                  </a:lnTo>
                  <a:lnTo>
                    <a:pt x="795"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27"/>
            <p:cNvSpPr/>
            <p:nvPr/>
          </p:nvSpPr>
          <p:spPr>
            <a:xfrm>
              <a:off x="2160375" y="2734525"/>
              <a:ext cx="19875" cy="164225"/>
            </a:xfrm>
            <a:custGeom>
              <a:rect b="b" l="l" r="r" t="t"/>
              <a:pathLst>
                <a:path extrusionOk="0" h="6569" w="795">
                  <a:moveTo>
                    <a:pt x="0" y="1"/>
                  </a:moveTo>
                  <a:lnTo>
                    <a:pt x="0" y="948"/>
                  </a:lnTo>
                  <a:lnTo>
                    <a:pt x="795" y="948"/>
                  </a:lnTo>
                  <a:lnTo>
                    <a:pt x="795" y="1"/>
                  </a:lnTo>
                  <a:close/>
                  <a:moveTo>
                    <a:pt x="0" y="1834"/>
                  </a:moveTo>
                  <a:lnTo>
                    <a:pt x="0" y="6569"/>
                  </a:lnTo>
                  <a:lnTo>
                    <a:pt x="795" y="6569"/>
                  </a:lnTo>
                  <a:lnTo>
                    <a:pt x="795" y="1834"/>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27"/>
            <p:cNvSpPr/>
            <p:nvPr/>
          </p:nvSpPr>
          <p:spPr>
            <a:xfrm>
              <a:off x="2204675" y="2777300"/>
              <a:ext cx="103875" cy="124500"/>
            </a:xfrm>
            <a:custGeom>
              <a:rect b="b" l="l" r="r" t="t"/>
              <a:pathLst>
                <a:path extrusionOk="0" h="4980" w="4155">
                  <a:moveTo>
                    <a:pt x="2169" y="0"/>
                  </a:moveTo>
                  <a:cubicBezTo>
                    <a:pt x="1772" y="0"/>
                    <a:pt x="1405" y="92"/>
                    <a:pt x="1039" y="306"/>
                  </a:cubicBezTo>
                  <a:cubicBezTo>
                    <a:pt x="703" y="489"/>
                    <a:pt x="428" y="764"/>
                    <a:pt x="275" y="1161"/>
                  </a:cubicBezTo>
                  <a:cubicBezTo>
                    <a:pt x="92" y="1528"/>
                    <a:pt x="0" y="1986"/>
                    <a:pt x="0" y="2505"/>
                  </a:cubicBezTo>
                  <a:cubicBezTo>
                    <a:pt x="0" y="3300"/>
                    <a:pt x="214" y="3911"/>
                    <a:pt x="611" y="4338"/>
                  </a:cubicBezTo>
                  <a:cubicBezTo>
                    <a:pt x="1008" y="4766"/>
                    <a:pt x="1528" y="4980"/>
                    <a:pt x="2169" y="4980"/>
                  </a:cubicBezTo>
                  <a:cubicBezTo>
                    <a:pt x="2688" y="4980"/>
                    <a:pt x="3147" y="4827"/>
                    <a:pt x="3483" y="4522"/>
                  </a:cubicBezTo>
                  <a:cubicBezTo>
                    <a:pt x="3849" y="4186"/>
                    <a:pt x="4063" y="3758"/>
                    <a:pt x="4155" y="3208"/>
                  </a:cubicBezTo>
                  <a:lnTo>
                    <a:pt x="3361" y="3116"/>
                  </a:lnTo>
                  <a:cubicBezTo>
                    <a:pt x="3299" y="3513"/>
                    <a:pt x="3177" y="3819"/>
                    <a:pt x="2963" y="4002"/>
                  </a:cubicBezTo>
                  <a:cubicBezTo>
                    <a:pt x="2750" y="4216"/>
                    <a:pt x="2475" y="4308"/>
                    <a:pt x="2169" y="4308"/>
                  </a:cubicBezTo>
                  <a:cubicBezTo>
                    <a:pt x="1772" y="4308"/>
                    <a:pt x="1436" y="4155"/>
                    <a:pt x="1222" y="3880"/>
                  </a:cubicBezTo>
                  <a:cubicBezTo>
                    <a:pt x="978" y="3575"/>
                    <a:pt x="856" y="3116"/>
                    <a:pt x="856" y="2475"/>
                  </a:cubicBezTo>
                  <a:cubicBezTo>
                    <a:pt x="856" y="1833"/>
                    <a:pt x="978" y="1375"/>
                    <a:pt x="1222" y="1100"/>
                  </a:cubicBezTo>
                  <a:cubicBezTo>
                    <a:pt x="1467" y="795"/>
                    <a:pt x="1803" y="642"/>
                    <a:pt x="2200" y="642"/>
                  </a:cubicBezTo>
                  <a:cubicBezTo>
                    <a:pt x="2475" y="642"/>
                    <a:pt x="2719" y="734"/>
                    <a:pt x="2902" y="917"/>
                  </a:cubicBezTo>
                  <a:cubicBezTo>
                    <a:pt x="3086" y="1070"/>
                    <a:pt x="3208" y="1314"/>
                    <a:pt x="3299" y="1619"/>
                  </a:cubicBezTo>
                  <a:lnTo>
                    <a:pt x="4094" y="1497"/>
                  </a:lnTo>
                  <a:cubicBezTo>
                    <a:pt x="3972" y="1009"/>
                    <a:pt x="3758" y="642"/>
                    <a:pt x="3452" y="398"/>
                  </a:cubicBezTo>
                  <a:cubicBezTo>
                    <a:pt x="3116" y="123"/>
                    <a:pt x="2688" y="0"/>
                    <a:pt x="2169"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27"/>
            <p:cNvSpPr/>
            <p:nvPr/>
          </p:nvSpPr>
          <p:spPr>
            <a:xfrm>
              <a:off x="2319225" y="2777300"/>
              <a:ext cx="109225" cy="124500"/>
            </a:xfrm>
            <a:custGeom>
              <a:rect b="b" l="l" r="r" t="t"/>
              <a:pathLst>
                <a:path extrusionOk="0" h="4980" w="4369">
                  <a:moveTo>
                    <a:pt x="3300" y="2475"/>
                  </a:moveTo>
                  <a:lnTo>
                    <a:pt x="3300" y="2780"/>
                  </a:lnTo>
                  <a:cubicBezTo>
                    <a:pt x="3300" y="3116"/>
                    <a:pt x="3239" y="3391"/>
                    <a:pt x="3178" y="3575"/>
                  </a:cubicBezTo>
                  <a:cubicBezTo>
                    <a:pt x="3055" y="3819"/>
                    <a:pt x="2872" y="4002"/>
                    <a:pt x="2628" y="4124"/>
                  </a:cubicBezTo>
                  <a:cubicBezTo>
                    <a:pt x="2383" y="4277"/>
                    <a:pt x="2108" y="4338"/>
                    <a:pt x="1803" y="4338"/>
                  </a:cubicBezTo>
                  <a:cubicBezTo>
                    <a:pt x="1497" y="4338"/>
                    <a:pt x="1253" y="4247"/>
                    <a:pt x="1100" y="4124"/>
                  </a:cubicBezTo>
                  <a:cubicBezTo>
                    <a:pt x="917" y="3972"/>
                    <a:pt x="856" y="3788"/>
                    <a:pt x="856" y="3575"/>
                  </a:cubicBezTo>
                  <a:cubicBezTo>
                    <a:pt x="856" y="3452"/>
                    <a:pt x="886" y="3300"/>
                    <a:pt x="947" y="3208"/>
                  </a:cubicBezTo>
                  <a:cubicBezTo>
                    <a:pt x="1039" y="3086"/>
                    <a:pt x="1131" y="2994"/>
                    <a:pt x="1284" y="2933"/>
                  </a:cubicBezTo>
                  <a:cubicBezTo>
                    <a:pt x="1406" y="2872"/>
                    <a:pt x="1650" y="2811"/>
                    <a:pt x="1986" y="2780"/>
                  </a:cubicBezTo>
                  <a:cubicBezTo>
                    <a:pt x="2567" y="2689"/>
                    <a:pt x="2994" y="2597"/>
                    <a:pt x="3300" y="2475"/>
                  </a:cubicBezTo>
                  <a:close/>
                  <a:moveTo>
                    <a:pt x="2261" y="0"/>
                  </a:moveTo>
                  <a:cubicBezTo>
                    <a:pt x="1864" y="0"/>
                    <a:pt x="1497" y="62"/>
                    <a:pt x="1192" y="153"/>
                  </a:cubicBezTo>
                  <a:cubicBezTo>
                    <a:pt x="886" y="275"/>
                    <a:pt x="642" y="428"/>
                    <a:pt x="489" y="642"/>
                  </a:cubicBezTo>
                  <a:cubicBezTo>
                    <a:pt x="306" y="856"/>
                    <a:pt x="214" y="1131"/>
                    <a:pt x="123" y="1467"/>
                  </a:cubicBezTo>
                  <a:lnTo>
                    <a:pt x="917" y="1558"/>
                  </a:lnTo>
                  <a:cubicBezTo>
                    <a:pt x="1009" y="1222"/>
                    <a:pt x="1131" y="1009"/>
                    <a:pt x="1314" y="856"/>
                  </a:cubicBezTo>
                  <a:cubicBezTo>
                    <a:pt x="1497" y="734"/>
                    <a:pt x="1772" y="672"/>
                    <a:pt x="2169" y="672"/>
                  </a:cubicBezTo>
                  <a:cubicBezTo>
                    <a:pt x="2567" y="672"/>
                    <a:pt x="2872" y="764"/>
                    <a:pt x="3055" y="947"/>
                  </a:cubicBezTo>
                  <a:cubicBezTo>
                    <a:pt x="3239" y="1070"/>
                    <a:pt x="3300" y="1314"/>
                    <a:pt x="3300" y="1619"/>
                  </a:cubicBezTo>
                  <a:cubicBezTo>
                    <a:pt x="3300" y="1650"/>
                    <a:pt x="3300" y="1742"/>
                    <a:pt x="3300" y="1833"/>
                  </a:cubicBezTo>
                  <a:cubicBezTo>
                    <a:pt x="2994" y="1956"/>
                    <a:pt x="2505" y="2047"/>
                    <a:pt x="1864" y="2108"/>
                  </a:cubicBezTo>
                  <a:cubicBezTo>
                    <a:pt x="1528" y="2169"/>
                    <a:pt x="1314" y="2200"/>
                    <a:pt x="1131" y="2230"/>
                  </a:cubicBezTo>
                  <a:cubicBezTo>
                    <a:pt x="917" y="2292"/>
                    <a:pt x="734" y="2383"/>
                    <a:pt x="550" y="2505"/>
                  </a:cubicBezTo>
                  <a:cubicBezTo>
                    <a:pt x="398" y="2628"/>
                    <a:pt x="245" y="2780"/>
                    <a:pt x="153" y="2964"/>
                  </a:cubicBezTo>
                  <a:cubicBezTo>
                    <a:pt x="31" y="3177"/>
                    <a:pt x="0" y="3361"/>
                    <a:pt x="0" y="3605"/>
                  </a:cubicBezTo>
                  <a:cubicBezTo>
                    <a:pt x="0" y="4002"/>
                    <a:pt x="123" y="4338"/>
                    <a:pt x="398" y="4583"/>
                  </a:cubicBezTo>
                  <a:cubicBezTo>
                    <a:pt x="673" y="4827"/>
                    <a:pt x="1100" y="4980"/>
                    <a:pt x="1620" y="4980"/>
                  </a:cubicBezTo>
                  <a:cubicBezTo>
                    <a:pt x="1925" y="4980"/>
                    <a:pt x="2231" y="4919"/>
                    <a:pt x="2505" y="4797"/>
                  </a:cubicBezTo>
                  <a:cubicBezTo>
                    <a:pt x="2780" y="4705"/>
                    <a:pt x="3055" y="4522"/>
                    <a:pt x="3361" y="4277"/>
                  </a:cubicBezTo>
                  <a:cubicBezTo>
                    <a:pt x="3391" y="4491"/>
                    <a:pt x="3452" y="4674"/>
                    <a:pt x="3514" y="4858"/>
                  </a:cubicBezTo>
                  <a:lnTo>
                    <a:pt x="4369" y="4858"/>
                  </a:lnTo>
                  <a:cubicBezTo>
                    <a:pt x="4277" y="4674"/>
                    <a:pt x="4186" y="4491"/>
                    <a:pt x="4155" y="4308"/>
                  </a:cubicBezTo>
                  <a:cubicBezTo>
                    <a:pt x="4125" y="4094"/>
                    <a:pt x="4125" y="3605"/>
                    <a:pt x="4125" y="2872"/>
                  </a:cubicBezTo>
                  <a:lnTo>
                    <a:pt x="4125" y="1803"/>
                  </a:lnTo>
                  <a:cubicBezTo>
                    <a:pt x="4125" y="1436"/>
                    <a:pt x="4094" y="1192"/>
                    <a:pt x="4063" y="1039"/>
                  </a:cubicBezTo>
                  <a:cubicBezTo>
                    <a:pt x="4033" y="825"/>
                    <a:pt x="3941" y="642"/>
                    <a:pt x="3819" y="520"/>
                  </a:cubicBezTo>
                  <a:cubicBezTo>
                    <a:pt x="3697" y="367"/>
                    <a:pt x="3514" y="245"/>
                    <a:pt x="3269" y="153"/>
                  </a:cubicBezTo>
                  <a:cubicBezTo>
                    <a:pt x="2994" y="31"/>
                    <a:pt x="2689" y="0"/>
                    <a:pt x="2261"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27"/>
            <p:cNvSpPr/>
            <p:nvPr/>
          </p:nvSpPr>
          <p:spPr>
            <a:xfrm>
              <a:off x="2442175" y="2738350"/>
              <a:ext cx="58075" cy="161925"/>
            </a:xfrm>
            <a:custGeom>
              <a:rect b="b" l="l" r="r" t="t"/>
              <a:pathLst>
                <a:path extrusionOk="0" h="6477" w="2323">
                  <a:moveTo>
                    <a:pt x="1375" y="0"/>
                  </a:moveTo>
                  <a:lnTo>
                    <a:pt x="581" y="489"/>
                  </a:lnTo>
                  <a:lnTo>
                    <a:pt x="581" y="1681"/>
                  </a:lnTo>
                  <a:lnTo>
                    <a:pt x="1" y="1681"/>
                  </a:lnTo>
                  <a:lnTo>
                    <a:pt x="1" y="2292"/>
                  </a:lnTo>
                  <a:lnTo>
                    <a:pt x="581" y="2292"/>
                  </a:lnTo>
                  <a:lnTo>
                    <a:pt x="581" y="5010"/>
                  </a:lnTo>
                  <a:cubicBezTo>
                    <a:pt x="581" y="5499"/>
                    <a:pt x="612" y="5835"/>
                    <a:pt x="673" y="5988"/>
                  </a:cubicBezTo>
                  <a:cubicBezTo>
                    <a:pt x="764" y="6141"/>
                    <a:pt x="856" y="6263"/>
                    <a:pt x="1009" y="6355"/>
                  </a:cubicBezTo>
                  <a:cubicBezTo>
                    <a:pt x="1192" y="6446"/>
                    <a:pt x="1406" y="6477"/>
                    <a:pt x="1711" y="6477"/>
                  </a:cubicBezTo>
                  <a:cubicBezTo>
                    <a:pt x="1895" y="6477"/>
                    <a:pt x="2078" y="6446"/>
                    <a:pt x="2322" y="6416"/>
                  </a:cubicBezTo>
                  <a:lnTo>
                    <a:pt x="2200" y="5682"/>
                  </a:lnTo>
                  <a:cubicBezTo>
                    <a:pt x="2048" y="5713"/>
                    <a:pt x="1925" y="5713"/>
                    <a:pt x="1864" y="5713"/>
                  </a:cubicBezTo>
                  <a:cubicBezTo>
                    <a:pt x="1711" y="5713"/>
                    <a:pt x="1620" y="5713"/>
                    <a:pt x="1559" y="5682"/>
                  </a:cubicBezTo>
                  <a:cubicBezTo>
                    <a:pt x="1498" y="5621"/>
                    <a:pt x="1467" y="5591"/>
                    <a:pt x="1437" y="5530"/>
                  </a:cubicBezTo>
                  <a:cubicBezTo>
                    <a:pt x="1406" y="5438"/>
                    <a:pt x="1375" y="5285"/>
                    <a:pt x="1375" y="5071"/>
                  </a:cubicBezTo>
                  <a:lnTo>
                    <a:pt x="1375" y="2292"/>
                  </a:lnTo>
                  <a:lnTo>
                    <a:pt x="2200" y="2292"/>
                  </a:lnTo>
                  <a:lnTo>
                    <a:pt x="2200" y="1681"/>
                  </a:lnTo>
                  <a:lnTo>
                    <a:pt x="1375" y="1681"/>
                  </a:lnTo>
                  <a:lnTo>
                    <a:pt x="1375"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27"/>
            <p:cNvSpPr/>
            <p:nvPr/>
          </p:nvSpPr>
          <p:spPr>
            <a:xfrm>
              <a:off x="2517025" y="2734525"/>
              <a:ext cx="19875" cy="164225"/>
            </a:xfrm>
            <a:custGeom>
              <a:rect b="b" l="l" r="r" t="t"/>
              <a:pathLst>
                <a:path extrusionOk="0" h="6569" w="795">
                  <a:moveTo>
                    <a:pt x="1" y="1"/>
                  </a:moveTo>
                  <a:lnTo>
                    <a:pt x="1" y="948"/>
                  </a:lnTo>
                  <a:lnTo>
                    <a:pt x="795" y="948"/>
                  </a:lnTo>
                  <a:lnTo>
                    <a:pt x="795" y="1"/>
                  </a:lnTo>
                  <a:close/>
                  <a:moveTo>
                    <a:pt x="1" y="1834"/>
                  </a:moveTo>
                  <a:lnTo>
                    <a:pt x="1" y="6569"/>
                  </a:lnTo>
                  <a:lnTo>
                    <a:pt x="795" y="6569"/>
                  </a:lnTo>
                  <a:lnTo>
                    <a:pt x="795" y="1834"/>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27"/>
            <p:cNvSpPr/>
            <p:nvPr/>
          </p:nvSpPr>
          <p:spPr>
            <a:xfrm>
              <a:off x="2560550" y="2777300"/>
              <a:ext cx="110775" cy="124500"/>
            </a:xfrm>
            <a:custGeom>
              <a:rect b="b" l="l" r="r" t="t"/>
              <a:pathLst>
                <a:path extrusionOk="0" h="4980" w="4431">
                  <a:moveTo>
                    <a:pt x="2200" y="672"/>
                  </a:moveTo>
                  <a:cubicBezTo>
                    <a:pt x="2597" y="672"/>
                    <a:pt x="2933" y="825"/>
                    <a:pt x="3208" y="1131"/>
                  </a:cubicBezTo>
                  <a:cubicBezTo>
                    <a:pt x="3483" y="1406"/>
                    <a:pt x="3605" y="1864"/>
                    <a:pt x="3605" y="2444"/>
                  </a:cubicBezTo>
                  <a:cubicBezTo>
                    <a:pt x="3605" y="3086"/>
                    <a:pt x="3483" y="3544"/>
                    <a:pt x="3208" y="3850"/>
                  </a:cubicBezTo>
                  <a:cubicBezTo>
                    <a:pt x="2964" y="4155"/>
                    <a:pt x="2628" y="4308"/>
                    <a:pt x="2200" y="4308"/>
                  </a:cubicBezTo>
                  <a:cubicBezTo>
                    <a:pt x="1803" y="4308"/>
                    <a:pt x="1467" y="4155"/>
                    <a:pt x="1223" y="3850"/>
                  </a:cubicBezTo>
                  <a:cubicBezTo>
                    <a:pt x="948" y="3544"/>
                    <a:pt x="826" y="3086"/>
                    <a:pt x="826" y="2475"/>
                  </a:cubicBezTo>
                  <a:cubicBezTo>
                    <a:pt x="826" y="1864"/>
                    <a:pt x="948" y="1406"/>
                    <a:pt x="1223" y="1131"/>
                  </a:cubicBezTo>
                  <a:cubicBezTo>
                    <a:pt x="1467" y="825"/>
                    <a:pt x="1803" y="672"/>
                    <a:pt x="2200" y="672"/>
                  </a:cubicBezTo>
                  <a:close/>
                  <a:moveTo>
                    <a:pt x="2200" y="0"/>
                  </a:moveTo>
                  <a:cubicBezTo>
                    <a:pt x="1620" y="0"/>
                    <a:pt x="1131" y="184"/>
                    <a:pt x="734" y="520"/>
                  </a:cubicBezTo>
                  <a:cubicBezTo>
                    <a:pt x="245" y="947"/>
                    <a:pt x="1" y="1589"/>
                    <a:pt x="1" y="2475"/>
                  </a:cubicBezTo>
                  <a:cubicBezTo>
                    <a:pt x="1" y="3300"/>
                    <a:pt x="184" y="3911"/>
                    <a:pt x="612" y="4338"/>
                  </a:cubicBezTo>
                  <a:cubicBezTo>
                    <a:pt x="1009" y="4766"/>
                    <a:pt x="1559" y="4980"/>
                    <a:pt x="2200" y="4980"/>
                  </a:cubicBezTo>
                  <a:cubicBezTo>
                    <a:pt x="2628" y="4980"/>
                    <a:pt x="3025" y="4858"/>
                    <a:pt x="3361" y="4674"/>
                  </a:cubicBezTo>
                  <a:cubicBezTo>
                    <a:pt x="3728" y="4491"/>
                    <a:pt x="3972" y="4216"/>
                    <a:pt x="4155" y="3850"/>
                  </a:cubicBezTo>
                  <a:cubicBezTo>
                    <a:pt x="4339" y="3513"/>
                    <a:pt x="4430" y="3025"/>
                    <a:pt x="4430" y="2414"/>
                  </a:cubicBezTo>
                  <a:cubicBezTo>
                    <a:pt x="4430" y="1650"/>
                    <a:pt x="4247" y="1070"/>
                    <a:pt x="3819" y="642"/>
                  </a:cubicBezTo>
                  <a:cubicBezTo>
                    <a:pt x="3392" y="214"/>
                    <a:pt x="2872" y="0"/>
                    <a:pt x="2200"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27"/>
            <p:cNvSpPr/>
            <p:nvPr/>
          </p:nvSpPr>
          <p:spPr>
            <a:xfrm>
              <a:off x="2694975" y="2777300"/>
              <a:ext cx="97000" cy="121450"/>
            </a:xfrm>
            <a:custGeom>
              <a:rect b="b" l="l" r="r" t="t"/>
              <a:pathLst>
                <a:path extrusionOk="0" h="4858" w="3880">
                  <a:moveTo>
                    <a:pt x="2230" y="0"/>
                  </a:moveTo>
                  <a:cubicBezTo>
                    <a:pt x="1589" y="0"/>
                    <a:pt x="1069" y="245"/>
                    <a:pt x="733" y="795"/>
                  </a:cubicBezTo>
                  <a:lnTo>
                    <a:pt x="733" y="123"/>
                  </a:lnTo>
                  <a:lnTo>
                    <a:pt x="0" y="123"/>
                  </a:lnTo>
                  <a:lnTo>
                    <a:pt x="0" y="4858"/>
                  </a:lnTo>
                  <a:lnTo>
                    <a:pt x="825" y="4858"/>
                  </a:lnTo>
                  <a:lnTo>
                    <a:pt x="825" y="2261"/>
                  </a:lnTo>
                  <a:cubicBezTo>
                    <a:pt x="825" y="1650"/>
                    <a:pt x="947" y="1253"/>
                    <a:pt x="1192" y="1009"/>
                  </a:cubicBezTo>
                  <a:cubicBezTo>
                    <a:pt x="1436" y="795"/>
                    <a:pt x="1742" y="703"/>
                    <a:pt x="2078" y="703"/>
                  </a:cubicBezTo>
                  <a:cubicBezTo>
                    <a:pt x="2291" y="703"/>
                    <a:pt x="2475" y="734"/>
                    <a:pt x="2627" y="825"/>
                  </a:cubicBezTo>
                  <a:cubicBezTo>
                    <a:pt x="2811" y="947"/>
                    <a:pt x="2902" y="1070"/>
                    <a:pt x="2963" y="1222"/>
                  </a:cubicBezTo>
                  <a:cubicBezTo>
                    <a:pt x="3025" y="1406"/>
                    <a:pt x="3055" y="1650"/>
                    <a:pt x="3055" y="1956"/>
                  </a:cubicBezTo>
                  <a:lnTo>
                    <a:pt x="3055" y="4858"/>
                  </a:lnTo>
                  <a:lnTo>
                    <a:pt x="3880" y="4858"/>
                  </a:lnTo>
                  <a:lnTo>
                    <a:pt x="3880" y="1925"/>
                  </a:lnTo>
                  <a:cubicBezTo>
                    <a:pt x="3880" y="1558"/>
                    <a:pt x="3849" y="1314"/>
                    <a:pt x="3819" y="1161"/>
                  </a:cubicBezTo>
                  <a:cubicBezTo>
                    <a:pt x="3788" y="917"/>
                    <a:pt x="3697" y="734"/>
                    <a:pt x="3574" y="550"/>
                  </a:cubicBezTo>
                  <a:cubicBezTo>
                    <a:pt x="3452" y="398"/>
                    <a:pt x="3269" y="245"/>
                    <a:pt x="3025" y="153"/>
                  </a:cubicBezTo>
                  <a:cubicBezTo>
                    <a:pt x="2780" y="62"/>
                    <a:pt x="2536" y="0"/>
                    <a:pt x="2230"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27"/>
            <p:cNvSpPr/>
            <p:nvPr/>
          </p:nvSpPr>
          <p:spPr>
            <a:xfrm>
              <a:off x="2828625" y="2809375"/>
              <a:ext cx="49650" cy="136725"/>
            </a:xfrm>
            <a:custGeom>
              <a:rect b="b" l="l" r="r" t="t"/>
              <a:pathLst>
                <a:path extrusionOk="0" h="5469" w="1986">
                  <a:moveTo>
                    <a:pt x="1558" y="0"/>
                  </a:moveTo>
                  <a:cubicBezTo>
                    <a:pt x="1436" y="245"/>
                    <a:pt x="1253" y="489"/>
                    <a:pt x="978" y="734"/>
                  </a:cubicBezTo>
                  <a:cubicBezTo>
                    <a:pt x="672" y="978"/>
                    <a:pt x="367" y="1192"/>
                    <a:pt x="0" y="1375"/>
                  </a:cubicBezTo>
                  <a:lnTo>
                    <a:pt x="0" y="2017"/>
                  </a:lnTo>
                  <a:cubicBezTo>
                    <a:pt x="184" y="1956"/>
                    <a:pt x="428" y="1833"/>
                    <a:pt x="703" y="1681"/>
                  </a:cubicBezTo>
                  <a:cubicBezTo>
                    <a:pt x="947" y="1528"/>
                    <a:pt x="1161" y="1345"/>
                    <a:pt x="1314" y="1192"/>
                  </a:cubicBezTo>
                  <a:lnTo>
                    <a:pt x="1314" y="5469"/>
                  </a:lnTo>
                  <a:lnTo>
                    <a:pt x="1986" y="5469"/>
                  </a:lnTo>
                  <a:lnTo>
                    <a:pt x="1986"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27"/>
            <p:cNvSpPr/>
            <p:nvPr/>
          </p:nvSpPr>
          <p:spPr>
            <a:xfrm>
              <a:off x="4231550" y="2832275"/>
              <a:ext cx="198600" cy="25"/>
            </a:xfrm>
            <a:custGeom>
              <a:rect b="b" l="l" r="r" t="t"/>
              <a:pathLst>
                <a:path extrusionOk="0" fill="none" h="1" w="7944">
                  <a:moveTo>
                    <a:pt x="276" y="1"/>
                  </a:moveTo>
                  <a:lnTo>
                    <a:pt x="7943" y="1"/>
                  </a:lnTo>
                  <a:lnTo>
                    <a:pt x="1" y="1"/>
                  </a:lnTo>
                  <a:lnTo>
                    <a:pt x="4491" y="1"/>
                  </a:lnTo>
                </a:path>
              </a:pathLst>
            </a:custGeom>
            <a:noFill/>
            <a:ln cap="flat" cmpd="sng" w="19100">
              <a:solidFill>
                <a:srgbClr val="000000"/>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27"/>
            <p:cNvSpPr/>
            <p:nvPr/>
          </p:nvSpPr>
          <p:spPr>
            <a:xfrm>
              <a:off x="4324725" y="2794100"/>
              <a:ext cx="76400" cy="76400"/>
            </a:xfrm>
            <a:custGeom>
              <a:rect b="b" l="l" r="r" t="t"/>
              <a:pathLst>
                <a:path extrusionOk="0" h="3056" w="3056">
                  <a:moveTo>
                    <a:pt x="1" y="0"/>
                  </a:moveTo>
                  <a:lnTo>
                    <a:pt x="764" y="1528"/>
                  </a:lnTo>
                  <a:lnTo>
                    <a:pt x="1" y="3055"/>
                  </a:lnTo>
                  <a:lnTo>
                    <a:pt x="3055" y="1528"/>
                  </a:lnTo>
                  <a:lnTo>
                    <a:pt x="1" y="0"/>
                  </a:lnTo>
                  <a:close/>
                </a:path>
              </a:pathLst>
            </a:custGeom>
            <a:solidFill>
              <a:srgbClr val="000000"/>
            </a:solidFill>
            <a:ln cap="flat" cmpd="sng" w="19100">
              <a:solidFill>
                <a:srgbClr val="000000"/>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27"/>
            <p:cNvSpPr/>
            <p:nvPr/>
          </p:nvSpPr>
          <p:spPr>
            <a:xfrm>
              <a:off x="3133350" y="2645950"/>
              <a:ext cx="1109675" cy="381875"/>
            </a:xfrm>
            <a:custGeom>
              <a:rect b="b" l="l" r="r" t="t"/>
              <a:pathLst>
                <a:path extrusionOk="0" h="15275" w="44387">
                  <a:moveTo>
                    <a:pt x="2291" y="0"/>
                  </a:moveTo>
                  <a:cubicBezTo>
                    <a:pt x="2138" y="0"/>
                    <a:pt x="1986" y="0"/>
                    <a:pt x="1833" y="31"/>
                  </a:cubicBezTo>
                  <a:cubicBezTo>
                    <a:pt x="1680" y="61"/>
                    <a:pt x="1528" y="122"/>
                    <a:pt x="1405" y="153"/>
                  </a:cubicBezTo>
                  <a:cubicBezTo>
                    <a:pt x="1253" y="214"/>
                    <a:pt x="1130" y="306"/>
                    <a:pt x="1008" y="367"/>
                  </a:cubicBezTo>
                  <a:cubicBezTo>
                    <a:pt x="886" y="458"/>
                    <a:pt x="764" y="550"/>
                    <a:pt x="672" y="672"/>
                  </a:cubicBezTo>
                  <a:cubicBezTo>
                    <a:pt x="550" y="764"/>
                    <a:pt x="458" y="886"/>
                    <a:pt x="367" y="1008"/>
                  </a:cubicBezTo>
                  <a:cubicBezTo>
                    <a:pt x="306" y="1130"/>
                    <a:pt x="214" y="1253"/>
                    <a:pt x="153" y="1405"/>
                  </a:cubicBezTo>
                  <a:cubicBezTo>
                    <a:pt x="92" y="1558"/>
                    <a:pt x="61" y="1680"/>
                    <a:pt x="31" y="1833"/>
                  </a:cubicBezTo>
                  <a:cubicBezTo>
                    <a:pt x="0" y="1986"/>
                    <a:pt x="0" y="2139"/>
                    <a:pt x="0" y="2291"/>
                  </a:cubicBezTo>
                  <a:lnTo>
                    <a:pt x="0" y="12983"/>
                  </a:lnTo>
                  <a:cubicBezTo>
                    <a:pt x="0" y="13136"/>
                    <a:pt x="0" y="13289"/>
                    <a:pt x="31" y="13411"/>
                  </a:cubicBezTo>
                  <a:cubicBezTo>
                    <a:pt x="61" y="13564"/>
                    <a:pt x="92" y="13716"/>
                    <a:pt x="153" y="13839"/>
                  </a:cubicBezTo>
                  <a:cubicBezTo>
                    <a:pt x="214" y="13991"/>
                    <a:pt x="306" y="14113"/>
                    <a:pt x="367" y="14236"/>
                  </a:cubicBezTo>
                  <a:cubicBezTo>
                    <a:pt x="458" y="14388"/>
                    <a:pt x="550" y="14480"/>
                    <a:pt x="672" y="14602"/>
                  </a:cubicBezTo>
                  <a:cubicBezTo>
                    <a:pt x="764" y="14694"/>
                    <a:pt x="886" y="14786"/>
                    <a:pt x="1008" y="14877"/>
                  </a:cubicBezTo>
                  <a:cubicBezTo>
                    <a:pt x="1130" y="14969"/>
                    <a:pt x="1253" y="15030"/>
                    <a:pt x="1405" y="15091"/>
                  </a:cubicBezTo>
                  <a:cubicBezTo>
                    <a:pt x="1528" y="15152"/>
                    <a:pt x="1680" y="15183"/>
                    <a:pt x="1833" y="15213"/>
                  </a:cubicBezTo>
                  <a:cubicBezTo>
                    <a:pt x="1986" y="15244"/>
                    <a:pt x="2138" y="15274"/>
                    <a:pt x="2291" y="15274"/>
                  </a:cubicBezTo>
                  <a:lnTo>
                    <a:pt x="42096" y="15274"/>
                  </a:lnTo>
                  <a:cubicBezTo>
                    <a:pt x="42249" y="15274"/>
                    <a:pt x="42401" y="15244"/>
                    <a:pt x="42524" y="15213"/>
                  </a:cubicBezTo>
                  <a:cubicBezTo>
                    <a:pt x="42676" y="15183"/>
                    <a:pt x="42829" y="15152"/>
                    <a:pt x="42951" y="15091"/>
                  </a:cubicBezTo>
                  <a:cubicBezTo>
                    <a:pt x="43104" y="15030"/>
                    <a:pt x="43226" y="14969"/>
                    <a:pt x="43348" y="14877"/>
                  </a:cubicBezTo>
                  <a:cubicBezTo>
                    <a:pt x="43501" y="14786"/>
                    <a:pt x="43593" y="14694"/>
                    <a:pt x="43715" y="14602"/>
                  </a:cubicBezTo>
                  <a:cubicBezTo>
                    <a:pt x="43807" y="14480"/>
                    <a:pt x="43898" y="14388"/>
                    <a:pt x="43990" y="14236"/>
                  </a:cubicBezTo>
                  <a:cubicBezTo>
                    <a:pt x="44081" y="14113"/>
                    <a:pt x="44143" y="13991"/>
                    <a:pt x="44204" y="13839"/>
                  </a:cubicBezTo>
                  <a:cubicBezTo>
                    <a:pt x="44265" y="13716"/>
                    <a:pt x="44295" y="13564"/>
                    <a:pt x="44326" y="13411"/>
                  </a:cubicBezTo>
                  <a:cubicBezTo>
                    <a:pt x="44356" y="13289"/>
                    <a:pt x="44387" y="13136"/>
                    <a:pt x="44387" y="12983"/>
                  </a:cubicBezTo>
                  <a:lnTo>
                    <a:pt x="44387" y="2291"/>
                  </a:lnTo>
                  <a:cubicBezTo>
                    <a:pt x="44387" y="2139"/>
                    <a:pt x="44356" y="1986"/>
                    <a:pt x="44326" y="1833"/>
                  </a:cubicBezTo>
                  <a:cubicBezTo>
                    <a:pt x="44295" y="1680"/>
                    <a:pt x="44265" y="1558"/>
                    <a:pt x="44204" y="1405"/>
                  </a:cubicBezTo>
                  <a:cubicBezTo>
                    <a:pt x="44143" y="1253"/>
                    <a:pt x="44081" y="1130"/>
                    <a:pt x="43990" y="1008"/>
                  </a:cubicBezTo>
                  <a:cubicBezTo>
                    <a:pt x="43898" y="886"/>
                    <a:pt x="43807" y="764"/>
                    <a:pt x="43715" y="672"/>
                  </a:cubicBezTo>
                  <a:cubicBezTo>
                    <a:pt x="43593" y="550"/>
                    <a:pt x="43501" y="458"/>
                    <a:pt x="43348" y="367"/>
                  </a:cubicBezTo>
                  <a:cubicBezTo>
                    <a:pt x="43226" y="306"/>
                    <a:pt x="43104" y="214"/>
                    <a:pt x="42951" y="153"/>
                  </a:cubicBezTo>
                  <a:cubicBezTo>
                    <a:pt x="42829" y="122"/>
                    <a:pt x="42676" y="61"/>
                    <a:pt x="42524" y="31"/>
                  </a:cubicBezTo>
                  <a:cubicBezTo>
                    <a:pt x="42401" y="0"/>
                    <a:pt x="42249" y="0"/>
                    <a:pt x="42096" y="0"/>
                  </a:cubicBezTo>
                  <a:close/>
                </a:path>
              </a:pathLst>
            </a:custGeom>
            <a:solidFill>
              <a:srgbClr val="F5F5F5"/>
            </a:solidFill>
            <a:ln cap="flat" cmpd="sng" w="9175">
              <a:solidFill>
                <a:srgbClr val="666666"/>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27"/>
            <p:cNvSpPr/>
            <p:nvPr/>
          </p:nvSpPr>
          <p:spPr>
            <a:xfrm>
              <a:off x="3176875" y="2744450"/>
              <a:ext cx="22175" cy="163475"/>
            </a:xfrm>
            <a:custGeom>
              <a:rect b="b" l="l" r="r" t="t"/>
              <a:pathLst>
                <a:path extrusionOk="0" h="6539" w="887">
                  <a:moveTo>
                    <a:pt x="0" y="1"/>
                  </a:moveTo>
                  <a:lnTo>
                    <a:pt x="0" y="6538"/>
                  </a:lnTo>
                  <a:lnTo>
                    <a:pt x="886" y="6538"/>
                  </a:lnTo>
                  <a:lnTo>
                    <a:pt x="886"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27"/>
            <p:cNvSpPr/>
            <p:nvPr/>
          </p:nvSpPr>
          <p:spPr>
            <a:xfrm>
              <a:off x="3234150" y="2786475"/>
              <a:ext cx="97025" cy="121450"/>
            </a:xfrm>
            <a:custGeom>
              <a:rect b="b" l="l" r="r" t="t"/>
              <a:pathLst>
                <a:path extrusionOk="0" h="4858" w="3881">
                  <a:moveTo>
                    <a:pt x="2261" y="0"/>
                  </a:moveTo>
                  <a:cubicBezTo>
                    <a:pt x="1589" y="0"/>
                    <a:pt x="1100" y="275"/>
                    <a:pt x="734" y="794"/>
                  </a:cubicBezTo>
                  <a:lnTo>
                    <a:pt x="734" y="122"/>
                  </a:lnTo>
                  <a:lnTo>
                    <a:pt x="0" y="122"/>
                  </a:lnTo>
                  <a:lnTo>
                    <a:pt x="0" y="4857"/>
                  </a:lnTo>
                  <a:lnTo>
                    <a:pt x="825" y="4857"/>
                  </a:lnTo>
                  <a:lnTo>
                    <a:pt x="825" y="2291"/>
                  </a:lnTo>
                  <a:cubicBezTo>
                    <a:pt x="825" y="1680"/>
                    <a:pt x="947" y="1252"/>
                    <a:pt x="1192" y="1039"/>
                  </a:cubicBezTo>
                  <a:cubicBezTo>
                    <a:pt x="1436" y="825"/>
                    <a:pt x="1742" y="703"/>
                    <a:pt x="2078" y="703"/>
                  </a:cubicBezTo>
                  <a:cubicBezTo>
                    <a:pt x="2292" y="703"/>
                    <a:pt x="2475" y="764"/>
                    <a:pt x="2628" y="855"/>
                  </a:cubicBezTo>
                  <a:cubicBezTo>
                    <a:pt x="2811" y="947"/>
                    <a:pt x="2903" y="1069"/>
                    <a:pt x="2964" y="1252"/>
                  </a:cubicBezTo>
                  <a:cubicBezTo>
                    <a:pt x="3025" y="1405"/>
                    <a:pt x="3055" y="1650"/>
                    <a:pt x="3055" y="1986"/>
                  </a:cubicBezTo>
                  <a:lnTo>
                    <a:pt x="3055" y="4857"/>
                  </a:lnTo>
                  <a:lnTo>
                    <a:pt x="3880" y="4857"/>
                  </a:lnTo>
                  <a:lnTo>
                    <a:pt x="3880" y="1955"/>
                  </a:lnTo>
                  <a:cubicBezTo>
                    <a:pt x="3880" y="1589"/>
                    <a:pt x="3850" y="1314"/>
                    <a:pt x="3819" y="1161"/>
                  </a:cubicBezTo>
                  <a:cubicBezTo>
                    <a:pt x="3788" y="947"/>
                    <a:pt x="3697" y="733"/>
                    <a:pt x="3575" y="580"/>
                  </a:cubicBezTo>
                  <a:cubicBezTo>
                    <a:pt x="3452" y="397"/>
                    <a:pt x="3269" y="275"/>
                    <a:pt x="3025" y="183"/>
                  </a:cubicBezTo>
                  <a:cubicBezTo>
                    <a:pt x="2811" y="61"/>
                    <a:pt x="2536" y="0"/>
                    <a:pt x="2261"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27"/>
            <p:cNvSpPr/>
            <p:nvPr/>
          </p:nvSpPr>
          <p:spPr>
            <a:xfrm>
              <a:off x="3351000" y="2748275"/>
              <a:ext cx="58075" cy="161925"/>
            </a:xfrm>
            <a:custGeom>
              <a:rect b="b" l="l" r="r" t="t"/>
              <a:pathLst>
                <a:path extrusionOk="0" h="6477" w="2323">
                  <a:moveTo>
                    <a:pt x="1375" y="1"/>
                  </a:moveTo>
                  <a:lnTo>
                    <a:pt x="581" y="459"/>
                  </a:lnTo>
                  <a:lnTo>
                    <a:pt x="581" y="1650"/>
                  </a:lnTo>
                  <a:lnTo>
                    <a:pt x="0" y="1650"/>
                  </a:lnTo>
                  <a:lnTo>
                    <a:pt x="0" y="2261"/>
                  </a:lnTo>
                  <a:lnTo>
                    <a:pt x="581" y="2261"/>
                  </a:lnTo>
                  <a:lnTo>
                    <a:pt x="581" y="5011"/>
                  </a:lnTo>
                  <a:cubicBezTo>
                    <a:pt x="581" y="5499"/>
                    <a:pt x="611" y="5805"/>
                    <a:pt x="672" y="5958"/>
                  </a:cubicBezTo>
                  <a:cubicBezTo>
                    <a:pt x="734" y="6110"/>
                    <a:pt x="856" y="6232"/>
                    <a:pt x="1009" y="6324"/>
                  </a:cubicBezTo>
                  <a:cubicBezTo>
                    <a:pt x="1192" y="6416"/>
                    <a:pt x="1406" y="6477"/>
                    <a:pt x="1711" y="6477"/>
                  </a:cubicBezTo>
                  <a:cubicBezTo>
                    <a:pt x="1894" y="6477"/>
                    <a:pt x="2078" y="6446"/>
                    <a:pt x="2322" y="6385"/>
                  </a:cubicBezTo>
                  <a:lnTo>
                    <a:pt x="2200" y="5683"/>
                  </a:lnTo>
                  <a:cubicBezTo>
                    <a:pt x="2047" y="5713"/>
                    <a:pt x="1925" y="5713"/>
                    <a:pt x="1833" y="5713"/>
                  </a:cubicBezTo>
                  <a:cubicBezTo>
                    <a:pt x="1711" y="5713"/>
                    <a:pt x="1619" y="5683"/>
                    <a:pt x="1558" y="5652"/>
                  </a:cubicBezTo>
                  <a:cubicBezTo>
                    <a:pt x="1497" y="5621"/>
                    <a:pt x="1467" y="5560"/>
                    <a:pt x="1436" y="5499"/>
                  </a:cubicBezTo>
                  <a:cubicBezTo>
                    <a:pt x="1406" y="5438"/>
                    <a:pt x="1375" y="5285"/>
                    <a:pt x="1375" y="5041"/>
                  </a:cubicBezTo>
                  <a:lnTo>
                    <a:pt x="1375" y="2261"/>
                  </a:lnTo>
                  <a:lnTo>
                    <a:pt x="2200" y="2261"/>
                  </a:lnTo>
                  <a:lnTo>
                    <a:pt x="2200" y="1650"/>
                  </a:lnTo>
                  <a:lnTo>
                    <a:pt x="1375" y="1650"/>
                  </a:lnTo>
                  <a:lnTo>
                    <a:pt x="1375"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27"/>
            <p:cNvSpPr/>
            <p:nvPr/>
          </p:nvSpPr>
          <p:spPr>
            <a:xfrm>
              <a:off x="3418975" y="2786475"/>
              <a:ext cx="109225" cy="124500"/>
            </a:xfrm>
            <a:custGeom>
              <a:rect b="b" l="l" r="r" t="t"/>
              <a:pathLst>
                <a:path extrusionOk="0" h="4980" w="4369">
                  <a:moveTo>
                    <a:pt x="2230" y="672"/>
                  </a:moveTo>
                  <a:cubicBezTo>
                    <a:pt x="2627" y="672"/>
                    <a:pt x="2963" y="825"/>
                    <a:pt x="3238" y="1130"/>
                  </a:cubicBezTo>
                  <a:cubicBezTo>
                    <a:pt x="3391" y="1344"/>
                    <a:pt x="3483" y="1650"/>
                    <a:pt x="3513" y="2047"/>
                  </a:cubicBezTo>
                  <a:lnTo>
                    <a:pt x="856" y="2047"/>
                  </a:lnTo>
                  <a:cubicBezTo>
                    <a:pt x="886" y="1619"/>
                    <a:pt x="1039" y="1283"/>
                    <a:pt x="1283" y="1039"/>
                  </a:cubicBezTo>
                  <a:cubicBezTo>
                    <a:pt x="1558" y="794"/>
                    <a:pt x="1864" y="672"/>
                    <a:pt x="2230" y="672"/>
                  </a:cubicBezTo>
                  <a:close/>
                  <a:moveTo>
                    <a:pt x="2200" y="0"/>
                  </a:moveTo>
                  <a:cubicBezTo>
                    <a:pt x="1558" y="0"/>
                    <a:pt x="1008" y="244"/>
                    <a:pt x="611" y="672"/>
                  </a:cubicBezTo>
                  <a:cubicBezTo>
                    <a:pt x="184" y="1130"/>
                    <a:pt x="0" y="1741"/>
                    <a:pt x="0" y="2536"/>
                  </a:cubicBezTo>
                  <a:cubicBezTo>
                    <a:pt x="0" y="3299"/>
                    <a:pt x="184" y="3910"/>
                    <a:pt x="611" y="4338"/>
                  </a:cubicBezTo>
                  <a:cubicBezTo>
                    <a:pt x="1008" y="4766"/>
                    <a:pt x="1558" y="4979"/>
                    <a:pt x="2261" y="4979"/>
                  </a:cubicBezTo>
                  <a:cubicBezTo>
                    <a:pt x="2811" y="4979"/>
                    <a:pt x="3269" y="4857"/>
                    <a:pt x="3635" y="4582"/>
                  </a:cubicBezTo>
                  <a:cubicBezTo>
                    <a:pt x="3972" y="4307"/>
                    <a:pt x="4216" y="3941"/>
                    <a:pt x="4369" y="3452"/>
                  </a:cubicBezTo>
                  <a:lnTo>
                    <a:pt x="3513" y="3330"/>
                  </a:lnTo>
                  <a:cubicBezTo>
                    <a:pt x="3391" y="3696"/>
                    <a:pt x="3238" y="3941"/>
                    <a:pt x="3025" y="4093"/>
                  </a:cubicBezTo>
                  <a:cubicBezTo>
                    <a:pt x="2811" y="4246"/>
                    <a:pt x="2566" y="4307"/>
                    <a:pt x="2261" y="4307"/>
                  </a:cubicBezTo>
                  <a:cubicBezTo>
                    <a:pt x="1864" y="4307"/>
                    <a:pt x="1528" y="4185"/>
                    <a:pt x="1253" y="3910"/>
                  </a:cubicBezTo>
                  <a:cubicBezTo>
                    <a:pt x="1008" y="3635"/>
                    <a:pt x="856" y="3238"/>
                    <a:pt x="825" y="2688"/>
                  </a:cubicBezTo>
                  <a:lnTo>
                    <a:pt x="4369" y="2688"/>
                  </a:lnTo>
                  <a:cubicBezTo>
                    <a:pt x="4369" y="2597"/>
                    <a:pt x="4369" y="2536"/>
                    <a:pt x="4369" y="2474"/>
                  </a:cubicBezTo>
                  <a:cubicBezTo>
                    <a:pt x="4369" y="1711"/>
                    <a:pt x="4185" y="1100"/>
                    <a:pt x="3758" y="672"/>
                  </a:cubicBezTo>
                  <a:cubicBezTo>
                    <a:pt x="3361" y="244"/>
                    <a:pt x="2841" y="0"/>
                    <a:pt x="2200"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27"/>
            <p:cNvSpPr/>
            <p:nvPr/>
          </p:nvSpPr>
          <p:spPr>
            <a:xfrm>
              <a:off x="3552625" y="2786475"/>
              <a:ext cx="64925" cy="121450"/>
            </a:xfrm>
            <a:custGeom>
              <a:rect b="b" l="l" r="r" t="t"/>
              <a:pathLst>
                <a:path extrusionOk="0" h="4858" w="2597">
                  <a:moveTo>
                    <a:pt x="1772" y="0"/>
                  </a:moveTo>
                  <a:cubicBezTo>
                    <a:pt x="1558" y="0"/>
                    <a:pt x="1405" y="61"/>
                    <a:pt x="1253" y="183"/>
                  </a:cubicBezTo>
                  <a:cubicBezTo>
                    <a:pt x="1100" y="275"/>
                    <a:pt x="917" y="519"/>
                    <a:pt x="733" y="825"/>
                  </a:cubicBezTo>
                  <a:lnTo>
                    <a:pt x="733" y="122"/>
                  </a:lnTo>
                  <a:lnTo>
                    <a:pt x="0" y="122"/>
                  </a:lnTo>
                  <a:lnTo>
                    <a:pt x="0" y="4857"/>
                  </a:lnTo>
                  <a:lnTo>
                    <a:pt x="825" y="4857"/>
                  </a:lnTo>
                  <a:lnTo>
                    <a:pt x="825" y="2383"/>
                  </a:lnTo>
                  <a:cubicBezTo>
                    <a:pt x="825" y="2047"/>
                    <a:pt x="856" y="1741"/>
                    <a:pt x="947" y="1436"/>
                  </a:cubicBezTo>
                  <a:cubicBezTo>
                    <a:pt x="1008" y="1252"/>
                    <a:pt x="1100" y="1100"/>
                    <a:pt x="1253" y="1008"/>
                  </a:cubicBezTo>
                  <a:cubicBezTo>
                    <a:pt x="1375" y="886"/>
                    <a:pt x="1528" y="855"/>
                    <a:pt x="1711" y="855"/>
                  </a:cubicBezTo>
                  <a:cubicBezTo>
                    <a:pt x="1925" y="855"/>
                    <a:pt x="2108" y="916"/>
                    <a:pt x="2322" y="1008"/>
                  </a:cubicBezTo>
                  <a:lnTo>
                    <a:pt x="2597" y="275"/>
                  </a:lnTo>
                  <a:cubicBezTo>
                    <a:pt x="2322" y="92"/>
                    <a:pt x="2047" y="0"/>
                    <a:pt x="1772"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27"/>
            <p:cNvSpPr/>
            <p:nvPr/>
          </p:nvSpPr>
          <p:spPr>
            <a:xfrm>
              <a:off x="3622125" y="2885750"/>
              <a:ext cx="22925" cy="22175"/>
            </a:xfrm>
            <a:custGeom>
              <a:rect b="b" l="l" r="r" t="t"/>
              <a:pathLst>
                <a:path extrusionOk="0" h="887" w="917">
                  <a:moveTo>
                    <a:pt x="0" y="0"/>
                  </a:moveTo>
                  <a:lnTo>
                    <a:pt x="0" y="886"/>
                  </a:lnTo>
                  <a:lnTo>
                    <a:pt x="917" y="886"/>
                  </a:lnTo>
                  <a:lnTo>
                    <a:pt x="917"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27"/>
            <p:cNvSpPr/>
            <p:nvPr/>
          </p:nvSpPr>
          <p:spPr>
            <a:xfrm>
              <a:off x="3746600" y="2744450"/>
              <a:ext cx="135975" cy="163475"/>
            </a:xfrm>
            <a:custGeom>
              <a:rect b="b" l="l" r="r" t="t"/>
              <a:pathLst>
                <a:path extrusionOk="0" h="6539" w="5439">
                  <a:moveTo>
                    <a:pt x="2231" y="765"/>
                  </a:moveTo>
                  <a:cubicBezTo>
                    <a:pt x="2750" y="765"/>
                    <a:pt x="3147" y="826"/>
                    <a:pt x="3361" y="917"/>
                  </a:cubicBezTo>
                  <a:cubicBezTo>
                    <a:pt x="3697" y="1039"/>
                    <a:pt x="3972" y="1284"/>
                    <a:pt x="4186" y="1650"/>
                  </a:cubicBezTo>
                  <a:cubicBezTo>
                    <a:pt x="4399" y="2017"/>
                    <a:pt x="4522" y="2536"/>
                    <a:pt x="4522" y="3208"/>
                  </a:cubicBezTo>
                  <a:cubicBezTo>
                    <a:pt x="4522" y="3728"/>
                    <a:pt x="4461" y="4155"/>
                    <a:pt x="4338" y="4491"/>
                  </a:cubicBezTo>
                  <a:cubicBezTo>
                    <a:pt x="4247" y="4827"/>
                    <a:pt x="4094" y="5102"/>
                    <a:pt x="3880" y="5316"/>
                  </a:cubicBezTo>
                  <a:cubicBezTo>
                    <a:pt x="3727" y="5469"/>
                    <a:pt x="3514" y="5591"/>
                    <a:pt x="3269" y="5652"/>
                  </a:cubicBezTo>
                  <a:cubicBezTo>
                    <a:pt x="3025" y="5744"/>
                    <a:pt x="2689" y="5774"/>
                    <a:pt x="2261" y="5774"/>
                  </a:cubicBezTo>
                  <a:lnTo>
                    <a:pt x="856" y="5774"/>
                  </a:lnTo>
                  <a:lnTo>
                    <a:pt x="856" y="765"/>
                  </a:lnTo>
                  <a:close/>
                  <a:moveTo>
                    <a:pt x="0" y="1"/>
                  </a:moveTo>
                  <a:lnTo>
                    <a:pt x="0" y="6538"/>
                  </a:lnTo>
                  <a:lnTo>
                    <a:pt x="2353" y="6538"/>
                  </a:lnTo>
                  <a:cubicBezTo>
                    <a:pt x="2750" y="6538"/>
                    <a:pt x="3116" y="6508"/>
                    <a:pt x="3422" y="6447"/>
                  </a:cubicBezTo>
                  <a:cubicBezTo>
                    <a:pt x="3727" y="6355"/>
                    <a:pt x="3972" y="6263"/>
                    <a:pt x="4186" y="6111"/>
                  </a:cubicBezTo>
                  <a:cubicBezTo>
                    <a:pt x="4430" y="5958"/>
                    <a:pt x="4613" y="5774"/>
                    <a:pt x="4797" y="5530"/>
                  </a:cubicBezTo>
                  <a:cubicBezTo>
                    <a:pt x="4980" y="5255"/>
                    <a:pt x="5133" y="4950"/>
                    <a:pt x="5255" y="4553"/>
                  </a:cubicBezTo>
                  <a:cubicBezTo>
                    <a:pt x="5377" y="4186"/>
                    <a:pt x="5438" y="3728"/>
                    <a:pt x="5438" y="3239"/>
                  </a:cubicBezTo>
                  <a:cubicBezTo>
                    <a:pt x="5438" y="2659"/>
                    <a:pt x="5346" y="2139"/>
                    <a:pt x="5163" y="1681"/>
                  </a:cubicBezTo>
                  <a:cubicBezTo>
                    <a:pt x="4980" y="1223"/>
                    <a:pt x="4735" y="856"/>
                    <a:pt x="4399" y="551"/>
                  </a:cubicBezTo>
                  <a:cubicBezTo>
                    <a:pt x="4125" y="337"/>
                    <a:pt x="3788" y="184"/>
                    <a:pt x="3422" y="92"/>
                  </a:cubicBezTo>
                  <a:cubicBezTo>
                    <a:pt x="3147" y="31"/>
                    <a:pt x="2780" y="1"/>
                    <a:pt x="2261"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27"/>
            <p:cNvSpPr/>
            <p:nvPr/>
          </p:nvSpPr>
          <p:spPr>
            <a:xfrm>
              <a:off x="3902400" y="2786475"/>
              <a:ext cx="110000" cy="124500"/>
            </a:xfrm>
            <a:custGeom>
              <a:rect b="b" l="l" r="r" t="t"/>
              <a:pathLst>
                <a:path extrusionOk="0" h="4980" w="4400">
                  <a:moveTo>
                    <a:pt x="3300" y="2474"/>
                  </a:moveTo>
                  <a:lnTo>
                    <a:pt x="3300" y="2780"/>
                  </a:lnTo>
                  <a:cubicBezTo>
                    <a:pt x="3300" y="3146"/>
                    <a:pt x="3269" y="3421"/>
                    <a:pt x="3177" y="3605"/>
                  </a:cubicBezTo>
                  <a:cubicBezTo>
                    <a:pt x="3086" y="3819"/>
                    <a:pt x="2902" y="4002"/>
                    <a:pt x="2658" y="4155"/>
                  </a:cubicBezTo>
                  <a:cubicBezTo>
                    <a:pt x="2414" y="4277"/>
                    <a:pt x="2139" y="4338"/>
                    <a:pt x="1833" y="4338"/>
                  </a:cubicBezTo>
                  <a:cubicBezTo>
                    <a:pt x="1497" y="4338"/>
                    <a:pt x="1283" y="4277"/>
                    <a:pt x="1100" y="4124"/>
                  </a:cubicBezTo>
                  <a:cubicBezTo>
                    <a:pt x="947" y="4002"/>
                    <a:pt x="856" y="3819"/>
                    <a:pt x="856" y="3605"/>
                  </a:cubicBezTo>
                  <a:cubicBezTo>
                    <a:pt x="856" y="3452"/>
                    <a:pt x="917" y="3330"/>
                    <a:pt x="978" y="3208"/>
                  </a:cubicBezTo>
                  <a:cubicBezTo>
                    <a:pt x="1070" y="3116"/>
                    <a:pt x="1161" y="3024"/>
                    <a:pt x="1314" y="2963"/>
                  </a:cubicBezTo>
                  <a:cubicBezTo>
                    <a:pt x="1436" y="2902"/>
                    <a:pt x="1681" y="2841"/>
                    <a:pt x="1986" y="2780"/>
                  </a:cubicBezTo>
                  <a:cubicBezTo>
                    <a:pt x="2597" y="2719"/>
                    <a:pt x="3025" y="2597"/>
                    <a:pt x="3300" y="2474"/>
                  </a:cubicBezTo>
                  <a:close/>
                  <a:moveTo>
                    <a:pt x="2291" y="0"/>
                  </a:moveTo>
                  <a:cubicBezTo>
                    <a:pt x="1894" y="0"/>
                    <a:pt x="1528" y="61"/>
                    <a:pt x="1192" y="183"/>
                  </a:cubicBezTo>
                  <a:cubicBezTo>
                    <a:pt x="886" y="275"/>
                    <a:pt x="672" y="458"/>
                    <a:pt x="489" y="642"/>
                  </a:cubicBezTo>
                  <a:cubicBezTo>
                    <a:pt x="336" y="855"/>
                    <a:pt x="214" y="1130"/>
                    <a:pt x="153" y="1466"/>
                  </a:cubicBezTo>
                  <a:lnTo>
                    <a:pt x="947" y="1589"/>
                  </a:lnTo>
                  <a:cubicBezTo>
                    <a:pt x="1008" y="1252"/>
                    <a:pt x="1161" y="1008"/>
                    <a:pt x="1344" y="886"/>
                  </a:cubicBezTo>
                  <a:cubicBezTo>
                    <a:pt x="1497" y="733"/>
                    <a:pt x="1803" y="672"/>
                    <a:pt x="2169" y="672"/>
                  </a:cubicBezTo>
                  <a:cubicBezTo>
                    <a:pt x="2566" y="672"/>
                    <a:pt x="2872" y="764"/>
                    <a:pt x="3086" y="947"/>
                  </a:cubicBezTo>
                  <a:cubicBezTo>
                    <a:pt x="3239" y="1100"/>
                    <a:pt x="3330" y="1314"/>
                    <a:pt x="3330" y="1650"/>
                  </a:cubicBezTo>
                  <a:cubicBezTo>
                    <a:pt x="3330" y="1680"/>
                    <a:pt x="3330" y="1741"/>
                    <a:pt x="3300" y="1863"/>
                  </a:cubicBezTo>
                  <a:cubicBezTo>
                    <a:pt x="2994" y="1955"/>
                    <a:pt x="2536" y="2047"/>
                    <a:pt x="1894" y="2138"/>
                  </a:cubicBezTo>
                  <a:cubicBezTo>
                    <a:pt x="1558" y="2169"/>
                    <a:pt x="1314" y="2199"/>
                    <a:pt x="1161" y="2261"/>
                  </a:cubicBezTo>
                  <a:cubicBezTo>
                    <a:pt x="947" y="2322"/>
                    <a:pt x="764" y="2413"/>
                    <a:pt x="581" y="2505"/>
                  </a:cubicBezTo>
                  <a:cubicBezTo>
                    <a:pt x="397" y="2627"/>
                    <a:pt x="275" y="2780"/>
                    <a:pt x="184" y="2994"/>
                  </a:cubicBezTo>
                  <a:cubicBezTo>
                    <a:pt x="61" y="3177"/>
                    <a:pt x="0" y="3391"/>
                    <a:pt x="0" y="3605"/>
                  </a:cubicBezTo>
                  <a:cubicBezTo>
                    <a:pt x="0" y="4002"/>
                    <a:pt x="153" y="4338"/>
                    <a:pt x="428" y="4613"/>
                  </a:cubicBezTo>
                  <a:cubicBezTo>
                    <a:pt x="703" y="4857"/>
                    <a:pt x="1100" y="4979"/>
                    <a:pt x="1619" y="4979"/>
                  </a:cubicBezTo>
                  <a:cubicBezTo>
                    <a:pt x="1955" y="4979"/>
                    <a:pt x="2230" y="4918"/>
                    <a:pt x="2505" y="4827"/>
                  </a:cubicBezTo>
                  <a:cubicBezTo>
                    <a:pt x="2811" y="4704"/>
                    <a:pt x="3086" y="4552"/>
                    <a:pt x="3391" y="4277"/>
                  </a:cubicBezTo>
                  <a:cubicBezTo>
                    <a:pt x="3391" y="4521"/>
                    <a:pt x="3452" y="4704"/>
                    <a:pt x="3544" y="4857"/>
                  </a:cubicBezTo>
                  <a:lnTo>
                    <a:pt x="4399" y="4857"/>
                  </a:lnTo>
                  <a:cubicBezTo>
                    <a:pt x="4277" y="4704"/>
                    <a:pt x="4216" y="4491"/>
                    <a:pt x="4186" y="4307"/>
                  </a:cubicBezTo>
                  <a:cubicBezTo>
                    <a:pt x="4155" y="4093"/>
                    <a:pt x="4124" y="3635"/>
                    <a:pt x="4124" y="2872"/>
                  </a:cubicBezTo>
                  <a:lnTo>
                    <a:pt x="4124" y="1802"/>
                  </a:lnTo>
                  <a:cubicBezTo>
                    <a:pt x="4124" y="1436"/>
                    <a:pt x="4124" y="1191"/>
                    <a:pt x="4094" y="1069"/>
                  </a:cubicBezTo>
                  <a:cubicBezTo>
                    <a:pt x="4033" y="855"/>
                    <a:pt x="3972" y="672"/>
                    <a:pt x="3849" y="519"/>
                  </a:cubicBezTo>
                  <a:cubicBezTo>
                    <a:pt x="3727" y="367"/>
                    <a:pt x="3544" y="244"/>
                    <a:pt x="3269" y="153"/>
                  </a:cubicBezTo>
                  <a:cubicBezTo>
                    <a:pt x="3025" y="61"/>
                    <a:pt x="2689" y="0"/>
                    <a:pt x="2291"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27"/>
            <p:cNvSpPr/>
            <p:nvPr/>
          </p:nvSpPr>
          <p:spPr>
            <a:xfrm>
              <a:off x="4025350" y="2748275"/>
              <a:ext cx="58075" cy="161925"/>
            </a:xfrm>
            <a:custGeom>
              <a:rect b="b" l="l" r="r" t="t"/>
              <a:pathLst>
                <a:path extrusionOk="0" h="6477" w="2323">
                  <a:moveTo>
                    <a:pt x="1406" y="1"/>
                  </a:moveTo>
                  <a:lnTo>
                    <a:pt x="612" y="459"/>
                  </a:lnTo>
                  <a:lnTo>
                    <a:pt x="612" y="1650"/>
                  </a:lnTo>
                  <a:lnTo>
                    <a:pt x="1" y="1650"/>
                  </a:lnTo>
                  <a:lnTo>
                    <a:pt x="1" y="2261"/>
                  </a:lnTo>
                  <a:lnTo>
                    <a:pt x="612" y="2261"/>
                  </a:lnTo>
                  <a:lnTo>
                    <a:pt x="612" y="5011"/>
                  </a:lnTo>
                  <a:cubicBezTo>
                    <a:pt x="612" y="5499"/>
                    <a:pt x="642" y="5805"/>
                    <a:pt x="703" y="5958"/>
                  </a:cubicBezTo>
                  <a:cubicBezTo>
                    <a:pt x="764" y="6110"/>
                    <a:pt x="887" y="6232"/>
                    <a:pt x="1039" y="6324"/>
                  </a:cubicBezTo>
                  <a:cubicBezTo>
                    <a:pt x="1192" y="6416"/>
                    <a:pt x="1436" y="6477"/>
                    <a:pt x="1711" y="6477"/>
                  </a:cubicBezTo>
                  <a:cubicBezTo>
                    <a:pt x="1895" y="6477"/>
                    <a:pt x="2109" y="6446"/>
                    <a:pt x="2322" y="6385"/>
                  </a:cubicBezTo>
                  <a:lnTo>
                    <a:pt x="2231" y="5683"/>
                  </a:lnTo>
                  <a:cubicBezTo>
                    <a:pt x="2078" y="5713"/>
                    <a:pt x="1956" y="5713"/>
                    <a:pt x="1864" y="5713"/>
                  </a:cubicBezTo>
                  <a:cubicBezTo>
                    <a:pt x="1742" y="5713"/>
                    <a:pt x="1650" y="5683"/>
                    <a:pt x="1589" y="5652"/>
                  </a:cubicBezTo>
                  <a:cubicBezTo>
                    <a:pt x="1528" y="5621"/>
                    <a:pt x="1467" y="5560"/>
                    <a:pt x="1436" y="5499"/>
                  </a:cubicBezTo>
                  <a:cubicBezTo>
                    <a:pt x="1406" y="5438"/>
                    <a:pt x="1406" y="5285"/>
                    <a:pt x="1406" y="5041"/>
                  </a:cubicBezTo>
                  <a:lnTo>
                    <a:pt x="1406" y="2261"/>
                  </a:lnTo>
                  <a:lnTo>
                    <a:pt x="2231" y="2261"/>
                  </a:lnTo>
                  <a:lnTo>
                    <a:pt x="2231" y="1650"/>
                  </a:lnTo>
                  <a:lnTo>
                    <a:pt x="1406" y="1650"/>
                  </a:lnTo>
                  <a:lnTo>
                    <a:pt x="1406"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27"/>
            <p:cNvSpPr/>
            <p:nvPr/>
          </p:nvSpPr>
          <p:spPr>
            <a:xfrm>
              <a:off x="4094100" y="2786475"/>
              <a:ext cx="109225" cy="124500"/>
            </a:xfrm>
            <a:custGeom>
              <a:rect b="b" l="l" r="r" t="t"/>
              <a:pathLst>
                <a:path extrusionOk="0" h="4980" w="4369">
                  <a:moveTo>
                    <a:pt x="3299" y="2474"/>
                  </a:moveTo>
                  <a:lnTo>
                    <a:pt x="3299" y="2780"/>
                  </a:lnTo>
                  <a:cubicBezTo>
                    <a:pt x="3299" y="3146"/>
                    <a:pt x="3238" y="3421"/>
                    <a:pt x="3147" y="3605"/>
                  </a:cubicBezTo>
                  <a:cubicBezTo>
                    <a:pt x="3055" y="3819"/>
                    <a:pt x="2872" y="4002"/>
                    <a:pt x="2627" y="4155"/>
                  </a:cubicBezTo>
                  <a:cubicBezTo>
                    <a:pt x="2383" y="4277"/>
                    <a:pt x="2108" y="4338"/>
                    <a:pt x="1802" y="4338"/>
                  </a:cubicBezTo>
                  <a:cubicBezTo>
                    <a:pt x="1497" y="4338"/>
                    <a:pt x="1253" y="4277"/>
                    <a:pt x="1069" y="4124"/>
                  </a:cubicBezTo>
                  <a:cubicBezTo>
                    <a:pt x="916" y="4002"/>
                    <a:pt x="855" y="3819"/>
                    <a:pt x="855" y="3605"/>
                  </a:cubicBezTo>
                  <a:cubicBezTo>
                    <a:pt x="855" y="3452"/>
                    <a:pt x="886" y="3330"/>
                    <a:pt x="947" y="3208"/>
                  </a:cubicBezTo>
                  <a:cubicBezTo>
                    <a:pt x="1039" y="3116"/>
                    <a:pt x="1130" y="3024"/>
                    <a:pt x="1283" y="2963"/>
                  </a:cubicBezTo>
                  <a:cubicBezTo>
                    <a:pt x="1405" y="2902"/>
                    <a:pt x="1650" y="2841"/>
                    <a:pt x="1986" y="2780"/>
                  </a:cubicBezTo>
                  <a:cubicBezTo>
                    <a:pt x="2566" y="2719"/>
                    <a:pt x="2994" y="2597"/>
                    <a:pt x="3299" y="2474"/>
                  </a:cubicBezTo>
                  <a:close/>
                  <a:moveTo>
                    <a:pt x="2261" y="0"/>
                  </a:moveTo>
                  <a:cubicBezTo>
                    <a:pt x="1863" y="0"/>
                    <a:pt x="1497" y="61"/>
                    <a:pt x="1191" y="183"/>
                  </a:cubicBezTo>
                  <a:cubicBezTo>
                    <a:pt x="886" y="275"/>
                    <a:pt x="642" y="458"/>
                    <a:pt x="458" y="642"/>
                  </a:cubicBezTo>
                  <a:cubicBezTo>
                    <a:pt x="306" y="855"/>
                    <a:pt x="183" y="1130"/>
                    <a:pt x="122" y="1466"/>
                  </a:cubicBezTo>
                  <a:lnTo>
                    <a:pt x="916" y="1589"/>
                  </a:lnTo>
                  <a:cubicBezTo>
                    <a:pt x="978" y="1252"/>
                    <a:pt x="1130" y="1008"/>
                    <a:pt x="1314" y="886"/>
                  </a:cubicBezTo>
                  <a:cubicBezTo>
                    <a:pt x="1497" y="733"/>
                    <a:pt x="1772" y="672"/>
                    <a:pt x="2138" y="672"/>
                  </a:cubicBezTo>
                  <a:cubicBezTo>
                    <a:pt x="2566" y="672"/>
                    <a:pt x="2872" y="764"/>
                    <a:pt x="3055" y="947"/>
                  </a:cubicBezTo>
                  <a:cubicBezTo>
                    <a:pt x="3208" y="1100"/>
                    <a:pt x="3299" y="1314"/>
                    <a:pt x="3299" y="1650"/>
                  </a:cubicBezTo>
                  <a:cubicBezTo>
                    <a:pt x="3299" y="1680"/>
                    <a:pt x="3299" y="1741"/>
                    <a:pt x="3299" y="1863"/>
                  </a:cubicBezTo>
                  <a:cubicBezTo>
                    <a:pt x="2994" y="1955"/>
                    <a:pt x="2505" y="2047"/>
                    <a:pt x="1863" y="2138"/>
                  </a:cubicBezTo>
                  <a:cubicBezTo>
                    <a:pt x="1527" y="2169"/>
                    <a:pt x="1314" y="2199"/>
                    <a:pt x="1130" y="2261"/>
                  </a:cubicBezTo>
                  <a:cubicBezTo>
                    <a:pt x="916" y="2322"/>
                    <a:pt x="733" y="2413"/>
                    <a:pt x="550" y="2505"/>
                  </a:cubicBezTo>
                  <a:cubicBezTo>
                    <a:pt x="397" y="2627"/>
                    <a:pt x="244" y="2780"/>
                    <a:pt x="153" y="2994"/>
                  </a:cubicBezTo>
                  <a:cubicBezTo>
                    <a:pt x="31" y="3177"/>
                    <a:pt x="0" y="3391"/>
                    <a:pt x="0" y="3605"/>
                  </a:cubicBezTo>
                  <a:cubicBezTo>
                    <a:pt x="0" y="4002"/>
                    <a:pt x="122" y="4338"/>
                    <a:pt x="397" y="4613"/>
                  </a:cubicBezTo>
                  <a:cubicBezTo>
                    <a:pt x="672" y="4857"/>
                    <a:pt x="1069" y="4979"/>
                    <a:pt x="1619" y="4979"/>
                  </a:cubicBezTo>
                  <a:cubicBezTo>
                    <a:pt x="1925" y="4979"/>
                    <a:pt x="2230" y="4918"/>
                    <a:pt x="2505" y="4827"/>
                  </a:cubicBezTo>
                  <a:cubicBezTo>
                    <a:pt x="2780" y="4704"/>
                    <a:pt x="3055" y="4552"/>
                    <a:pt x="3360" y="4277"/>
                  </a:cubicBezTo>
                  <a:cubicBezTo>
                    <a:pt x="3391" y="4521"/>
                    <a:pt x="3421" y="4704"/>
                    <a:pt x="3513" y="4857"/>
                  </a:cubicBezTo>
                  <a:lnTo>
                    <a:pt x="4368" y="4857"/>
                  </a:lnTo>
                  <a:cubicBezTo>
                    <a:pt x="4246" y="4704"/>
                    <a:pt x="4185" y="4491"/>
                    <a:pt x="4155" y="4307"/>
                  </a:cubicBezTo>
                  <a:cubicBezTo>
                    <a:pt x="4124" y="4093"/>
                    <a:pt x="4094" y="3635"/>
                    <a:pt x="4094" y="2872"/>
                  </a:cubicBezTo>
                  <a:lnTo>
                    <a:pt x="4094" y="1802"/>
                  </a:lnTo>
                  <a:cubicBezTo>
                    <a:pt x="4094" y="1436"/>
                    <a:pt x="4094" y="1191"/>
                    <a:pt x="4063" y="1069"/>
                  </a:cubicBezTo>
                  <a:cubicBezTo>
                    <a:pt x="4032" y="855"/>
                    <a:pt x="3941" y="672"/>
                    <a:pt x="3819" y="519"/>
                  </a:cubicBezTo>
                  <a:cubicBezTo>
                    <a:pt x="3696" y="367"/>
                    <a:pt x="3513" y="244"/>
                    <a:pt x="3269" y="153"/>
                  </a:cubicBezTo>
                  <a:cubicBezTo>
                    <a:pt x="2994" y="61"/>
                    <a:pt x="2658" y="0"/>
                    <a:pt x="2261"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27"/>
            <p:cNvSpPr/>
            <p:nvPr/>
          </p:nvSpPr>
          <p:spPr>
            <a:xfrm>
              <a:off x="5758975" y="2832275"/>
              <a:ext cx="128325" cy="25"/>
            </a:xfrm>
            <a:custGeom>
              <a:rect b="b" l="l" r="r" t="t"/>
              <a:pathLst>
                <a:path extrusionOk="0" fill="none" h="1" w="5133">
                  <a:moveTo>
                    <a:pt x="1" y="1"/>
                  </a:moveTo>
                  <a:lnTo>
                    <a:pt x="5133" y="1"/>
                  </a:lnTo>
                </a:path>
              </a:pathLst>
            </a:custGeom>
            <a:noFill/>
            <a:ln cap="flat" cmpd="sng" w="19100">
              <a:solidFill>
                <a:srgbClr val="000000"/>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27"/>
            <p:cNvSpPr/>
            <p:nvPr/>
          </p:nvSpPr>
          <p:spPr>
            <a:xfrm>
              <a:off x="5868200" y="2794100"/>
              <a:ext cx="76375" cy="76400"/>
            </a:xfrm>
            <a:custGeom>
              <a:rect b="b" l="l" r="r" t="t"/>
              <a:pathLst>
                <a:path extrusionOk="0" h="3056" w="3055">
                  <a:moveTo>
                    <a:pt x="0" y="0"/>
                  </a:moveTo>
                  <a:lnTo>
                    <a:pt x="764" y="1528"/>
                  </a:lnTo>
                  <a:lnTo>
                    <a:pt x="0" y="3055"/>
                  </a:lnTo>
                  <a:lnTo>
                    <a:pt x="3055" y="1528"/>
                  </a:lnTo>
                  <a:lnTo>
                    <a:pt x="0" y="0"/>
                  </a:lnTo>
                  <a:close/>
                </a:path>
              </a:pathLst>
            </a:custGeom>
            <a:solidFill>
              <a:srgbClr val="000000"/>
            </a:solidFill>
            <a:ln cap="flat" cmpd="sng" w="19100">
              <a:solidFill>
                <a:srgbClr val="000000"/>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27"/>
            <p:cNvSpPr/>
            <p:nvPr/>
          </p:nvSpPr>
          <p:spPr>
            <a:xfrm>
              <a:off x="4427075" y="2645950"/>
              <a:ext cx="1336500" cy="381875"/>
            </a:xfrm>
            <a:custGeom>
              <a:rect b="b" l="l" r="r" t="t"/>
              <a:pathLst>
                <a:path extrusionOk="0" h="15275" w="53460">
                  <a:moveTo>
                    <a:pt x="2291" y="0"/>
                  </a:moveTo>
                  <a:cubicBezTo>
                    <a:pt x="2139" y="0"/>
                    <a:pt x="1986" y="0"/>
                    <a:pt x="1864" y="31"/>
                  </a:cubicBezTo>
                  <a:cubicBezTo>
                    <a:pt x="1711" y="61"/>
                    <a:pt x="1558" y="122"/>
                    <a:pt x="1405" y="153"/>
                  </a:cubicBezTo>
                  <a:cubicBezTo>
                    <a:pt x="1283" y="214"/>
                    <a:pt x="1161" y="306"/>
                    <a:pt x="1008" y="367"/>
                  </a:cubicBezTo>
                  <a:cubicBezTo>
                    <a:pt x="886" y="458"/>
                    <a:pt x="794" y="550"/>
                    <a:pt x="672" y="672"/>
                  </a:cubicBezTo>
                  <a:cubicBezTo>
                    <a:pt x="581" y="764"/>
                    <a:pt x="489" y="886"/>
                    <a:pt x="397" y="1008"/>
                  </a:cubicBezTo>
                  <a:cubicBezTo>
                    <a:pt x="306" y="1130"/>
                    <a:pt x="245" y="1253"/>
                    <a:pt x="183" y="1405"/>
                  </a:cubicBezTo>
                  <a:cubicBezTo>
                    <a:pt x="122" y="1558"/>
                    <a:pt x="92" y="1680"/>
                    <a:pt x="61" y="1833"/>
                  </a:cubicBezTo>
                  <a:cubicBezTo>
                    <a:pt x="31" y="1986"/>
                    <a:pt x="0" y="2139"/>
                    <a:pt x="0" y="2291"/>
                  </a:cubicBezTo>
                  <a:lnTo>
                    <a:pt x="0" y="12983"/>
                  </a:lnTo>
                  <a:cubicBezTo>
                    <a:pt x="0" y="13136"/>
                    <a:pt x="31" y="13289"/>
                    <a:pt x="61" y="13411"/>
                  </a:cubicBezTo>
                  <a:cubicBezTo>
                    <a:pt x="92" y="13564"/>
                    <a:pt x="122" y="13716"/>
                    <a:pt x="183" y="13839"/>
                  </a:cubicBezTo>
                  <a:cubicBezTo>
                    <a:pt x="245" y="13991"/>
                    <a:pt x="306" y="14113"/>
                    <a:pt x="397" y="14236"/>
                  </a:cubicBezTo>
                  <a:cubicBezTo>
                    <a:pt x="489" y="14388"/>
                    <a:pt x="581" y="14480"/>
                    <a:pt x="672" y="14602"/>
                  </a:cubicBezTo>
                  <a:cubicBezTo>
                    <a:pt x="794" y="14694"/>
                    <a:pt x="886" y="14786"/>
                    <a:pt x="1008" y="14877"/>
                  </a:cubicBezTo>
                  <a:cubicBezTo>
                    <a:pt x="1161" y="14969"/>
                    <a:pt x="1283" y="15030"/>
                    <a:pt x="1405" y="15091"/>
                  </a:cubicBezTo>
                  <a:cubicBezTo>
                    <a:pt x="1558" y="15152"/>
                    <a:pt x="1711" y="15183"/>
                    <a:pt x="1864" y="15213"/>
                  </a:cubicBezTo>
                  <a:cubicBezTo>
                    <a:pt x="1986" y="15244"/>
                    <a:pt x="2139" y="15274"/>
                    <a:pt x="2291" y="15274"/>
                  </a:cubicBezTo>
                  <a:lnTo>
                    <a:pt x="51169" y="15274"/>
                  </a:lnTo>
                  <a:cubicBezTo>
                    <a:pt x="51321" y="15274"/>
                    <a:pt x="51474" y="15244"/>
                    <a:pt x="51627" y="15213"/>
                  </a:cubicBezTo>
                  <a:cubicBezTo>
                    <a:pt x="51780" y="15183"/>
                    <a:pt x="51902" y="15152"/>
                    <a:pt x="52055" y="15091"/>
                  </a:cubicBezTo>
                  <a:cubicBezTo>
                    <a:pt x="52177" y="15030"/>
                    <a:pt x="52330" y="14969"/>
                    <a:pt x="52452" y="14877"/>
                  </a:cubicBezTo>
                  <a:cubicBezTo>
                    <a:pt x="52574" y="14786"/>
                    <a:pt x="52696" y="14694"/>
                    <a:pt x="52788" y="14602"/>
                  </a:cubicBezTo>
                  <a:cubicBezTo>
                    <a:pt x="52910" y="14480"/>
                    <a:pt x="53002" y="14388"/>
                    <a:pt x="53063" y="14236"/>
                  </a:cubicBezTo>
                  <a:cubicBezTo>
                    <a:pt x="53154" y="14113"/>
                    <a:pt x="53246" y="13991"/>
                    <a:pt x="53277" y="13839"/>
                  </a:cubicBezTo>
                  <a:cubicBezTo>
                    <a:pt x="53338" y="13716"/>
                    <a:pt x="53399" y="13564"/>
                    <a:pt x="53429" y="13411"/>
                  </a:cubicBezTo>
                  <a:cubicBezTo>
                    <a:pt x="53460" y="13289"/>
                    <a:pt x="53460" y="13136"/>
                    <a:pt x="53460" y="12983"/>
                  </a:cubicBezTo>
                  <a:lnTo>
                    <a:pt x="53460" y="2291"/>
                  </a:lnTo>
                  <a:cubicBezTo>
                    <a:pt x="53460" y="2139"/>
                    <a:pt x="53460" y="1986"/>
                    <a:pt x="53429" y="1833"/>
                  </a:cubicBezTo>
                  <a:cubicBezTo>
                    <a:pt x="53399" y="1680"/>
                    <a:pt x="53338" y="1558"/>
                    <a:pt x="53277" y="1405"/>
                  </a:cubicBezTo>
                  <a:cubicBezTo>
                    <a:pt x="53246" y="1253"/>
                    <a:pt x="53154" y="1130"/>
                    <a:pt x="53063" y="1008"/>
                  </a:cubicBezTo>
                  <a:cubicBezTo>
                    <a:pt x="53002" y="886"/>
                    <a:pt x="52910" y="764"/>
                    <a:pt x="52788" y="672"/>
                  </a:cubicBezTo>
                  <a:cubicBezTo>
                    <a:pt x="52696" y="550"/>
                    <a:pt x="52574" y="458"/>
                    <a:pt x="52452" y="367"/>
                  </a:cubicBezTo>
                  <a:cubicBezTo>
                    <a:pt x="52330" y="306"/>
                    <a:pt x="52177" y="214"/>
                    <a:pt x="52055" y="153"/>
                  </a:cubicBezTo>
                  <a:cubicBezTo>
                    <a:pt x="51902" y="122"/>
                    <a:pt x="51780" y="61"/>
                    <a:pt x="51627" y="31"/>
                  </a:cubicBezTo>
                  <a:cubicBezTo>
                    <a:pt x="51474" y="0"/>
                    <a:pt x="51321" y="0"/>
                    <a:pt x="51169" y="0"/>
                  </a:cubicBezTo>
                  <a:close/>
                </a:path>
              </a:pathLst>
            </a:custGeom>
            <a:solidFill>
              <a:srgbClr val="F5F5F5"/>
            </a:solidFill>
            <a:ln cap="flat" cmpd="sng" w="9175">
              <a:solidFill>
                <a:srgbClr val="666666"/>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27"/>
            <p:cNvSpPr/>
            <p:nvPr/>
          </p:nvSpPr>
          <p:spPr>
            <a:xfrm>
              <a:off x="4473650" y="2734525"/>
              <a:ext cx="153525" cy="164225"/>
            </a:xfrm>
            <a:custGeom>
              <a:rect b="b" l="l" r="r" t="t"/>
              <a:pathLst>
                <a:path extrusionOk="0" h="6569" w="6141">
                  <a:moveTo>
                    <a:pt x="2964" y="703"/>
                  </a:moveTo>
                  <a:cubicBezTo>
                    <a:pt x="3086" y="1039"/>
                    <a:pt x="3239" y="1498"/>
                    <a:pt x="3453" y="2047"/>
                  </a:cubicBezTo>
                  <a:lnTo>
                    <a:pt x="4125" y="3880"/>
                  </a:lnTo>
                  <a:lnTo>
                    <a:pt x="1895" y="3880"/>
                  </a:lnTo>
                  <a:lnTo>
                    <a:pt x="2628" y="1956"/>
                  </a:lnTo>
                  <a:cubicBezTo>
                    <a:pt x="2780" y="1528"/>
                    <a:pt x="2903" y="1131"/>
                    <a:pt x="2964" y="703"/>
                  </a:cubicBezTo>
                  <a:close/>
                  <a:moveTo>
                    <a:pt x="2536" y="1"/>
                  </a:moveTo>
                  <a:lnTo>
                    <a:pt x="1" y="6569"/>
                  </a:lnTo>
                  <a:lnTo>
                    <a:pt x="917" y="6569"/>
                  </a:lnTo>
                  <a:lnTo>
                    <a:pt x="1650" y="4583"/>
                  </a:lnTo>
                  <a:lnTo>
                    <a:pt x="4400" y="4583"/>
                  </a:lnTo>
                  <a:lnTo>
                    <a:pt x="5163" y="6569"/>
                  </a:lnTo>
                  <a:lnTo>
                    <a:pt x="6141" y="6569"/>
                  </a:lnTo>
                  <a:lnTo>
                    <a:pt x="3453"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27"/>
            <p:cNvSpPr/>
            <p:nvPr/>
          </p:nvSpPr>
          <p:spPr>
            <a:xfrm>
              <a:off x="4642425" y="2777300"/>
              <a:ext cx="103125" cy="167275"/>
            </a:xfrm>
            <a:custGeom>
              <a:rect b="b" l="l" r="r" t="t"/>
              <a:pathLst>
                <a:path extrusionOk="0" h="6691" w="4125">
                  <a:moveTo>
                    <a:pt x="2017" y="611"/>
                  </a:moveTo>
                  <a:cubicBezTo>
                    <a:pt x="2353" y="611"/>
                    <a:pt x="2659" y="764"/>
                    <a:pt x="2903" y="1070"/>
                  </a:cubicBezTo>
                  <a:cubicBezTo>
                    <a:pt x="3178" y="1375"/>
                    <a:pt x="3300" y="1833"/>
                    <a:pt x="3300" y="2444"/>
                  </a:cubicBezTo>
                  <a:cubicBezTo>
                    <a:pt x="3300" y="3086"/>
                    <a:pt x="3147" y="3544"/>
                    <a:pt x="2903" y="3850"/>
                  </a:cubicBezTo>
                  <a:cubicBezTo>
                    <a:pt x="2659" y="4155"/>
                    <a:pt x="2353" y="4308"/>
                    <a:pt x="1986" y="4308"/>
                  </a:cubicBezTo>
                  <a:cubicBezTo>
                    <a:pt x="1620" y="4308"/>
                    <a:pt x="1345" y="4155"/>
                    <a:pt x="1101" y="3850"/>
                  </a:cubicBezTo>
                  <a:cubicBezTo>
                    <a:pt x="826" y="3575"/>
                    <a:pt x="734" y="3116"/>
                    <a:pt x="734" y="2505"/>
                  </a:cubicBezTo>
                  <a:cubicBezTo>
                    <a:pt x="734" y="1894"/>
                    <a:pt x="856" y="1436"/>
                    <a:pt x="1101" y="1100"/>
                  </a:cubicBezTo>
                  <a:cubicBezTo>
                    <a:pt x="1375" y="795"/>
                    <a:pt x="1681" y="611"/>
                    <a:pt x="2017" y="611"/>
                  </a:cubicBezTo>
                  <a:close/>
                  <a:moveTo>
                    <a:pt x="2109" y="0"/>
                  </a:moveTo>
                  <a:cubicBezTo>
                    <a:pt x="1773" y="0"/>
                    <a:pt x="1528" y="62"/>
                    <a:pt x="1314" y="184"/>
                  </a:cubicBezTo>
                  <a:cubicBezTo>
                    <a:pt x="1101" y="306"/>
                    <a:pt x="887" y="489"/>
                    <a:pt x="734" y="734"/>
                  </a:cubicBezTo>
                  <a:lnTo>
                    <a:pt x="734" y="123"/>
                  </a:lnTo>
                  <a:lnTo>
                    <a:pt x="1" y="123"/>
                  </a:lnTo>
                  <a:lnTo>
                    <a:pt x="1" y="6691"/>
                  </a:lnTo>
                  <a:lnTo>
                    <a:pt x="795" y="6691"/>
                  </a:lnTo>
                  <a:lnTo>
                    <a:pt x="795" y="4369"/>
                  </a:lnTo>
                  <a:cubicBezTo>
                    <a:pt x="917" y="4552"/>
                    <a:pt x="1101" y="4674"/>
                    <a:pt x="1314" y="4797"/>
                  </a:cubicBezTo>
                  <a:cubicBezTo>
                    <a:pt x="1528" y="4919"/>
                    <a:pt x="1773" y="4980"/>
                    <a:pt x="2048" y="4980"/>
                  </a:cubicBezTo>
                  <a:cubicBezTo>
                    <a:pt x="2414" y="4980"/>
                    <a:pt x="2750" y="4858"/>
                    <a:pt x="3086" y="4644"/>
                  </a:cubicBezTo>
                  <a:cubicBezTo>
                    <a:pt x="3422" y="4460"/>
                    <a:pt x="3667" y="4155"/>
                    <a:pt x="3850" y="3758"/>
                  </a:cubicBezTo>
                  <a:cubicBezTo>
                    <a:pt x="4033" y="3361"/>
                    <a:pt x="4125" y="2933"/>
                    <a:pt x="4125" y="2444"/>
                  </a:cubicBezTo>
                  <a:cubicBezTo>
                    <a:pt x="4125" y="1986"/>
                    <a:pt x="4033" y="1589"/>
                    <a:pt x="3880" y="1192"/>
                  </a:cubicBezTo>
                  <a:cubicBezTo>
                    <a:pt x="3728" y="825"/>
                    <a:pt x="3483" y="520"/>
                    <a:pt x="3178" y="306"/>
                  </a:cubicBezTo>
                  <a:cubicBezTo>
                    <a:pt x="2872" y="92"/>
                    <a:pt x="2506" y="0"/>
                    <a:pt x="2109"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27"/>
            <p:cNvSpPr/>
            <p:nvPr/>
          </p:nvSpPr>
          <p:spPr>
            <a:xfrm>
              <a:off x="4769200" y="2777300"/>
              <a:ext cx="103900" cy="167275"/>
            </a:xfrm>
            <a:custGeom>
              <a:rect b="b" l="l" r="r" t="t"/>
              <a:pathLst>
                <a:path extrusionOk="0" h="6691" w="4156">
                  <a:moveTo>
                    <a:pt x="2048" y="611"/>
                  </a:moveTo>
                  <a:cubicBezTo>
                    <a:pt x="2384" y="611"/>
                    <a:pt x="2689" y="764"/>
                    <a:pt x="2933" y="1070"/>
                  </a:cubicBezTo>
                  <a:cubicBezTo>
                    <a:pt x="3178" y="1375"/>
                    <a:pt x="3300" y="1833"/>
                    <a:pt x="3300" y="2444"/>
                  </a:cubicBezTo>
                  <a:cubicBezTo>
                    <a:pt x="3300" y="3086"/>
                    <a:pt x="3178" y="3544"/>
                    <a:pt x="2933" y="3850"/>
                  </a:cubicBezTo>
                  <a:cubicBezTo>
                    <a:pt x="2689" y="4155"/>
                    <a:pt x="2384" y="4308"/>
                    <a:pt x="2017" y="4308"/>
                  </a:cubicBezTo>
                  <a:cubicBezTo>
                    <a:pt x="1650" y="4308"/>
                    <a:pt x="1345" y="4155"/>
                    <a:pt x="1101" y="3850"/>
                  </a:cubicBezTo>
                  <a:cubicBezTo>
                    <a:pt x="856" y="3575"/>
                    <a:pt x="734" y="3116"/>
                    <a:pt x="734" y="2505"/>
                  </a:cubicBezTo>
                  <a:cubicBezTo>
                    <a:pt x="734" y="1894"/>
                    <a:pt x="887" y="1436"/>
                    <a:pt x="1131" y="1100"/>
                  </a:cubicBezTo>
                  <a:cubicBezTo>
                    <a:pt x="1406" y="795"/>
                    <a:pt x="1712" y="611"/>
                    <a:pt x="2048" y="611"/>
                  </a:cubicBezTo>
                  <a:close/>
                  <a:moveTo>
                    <a:pt x="2109" y="0"/>
                  </a:moveTo>
                  <a:cubicBezTo>
                    <a:pt x="1803" y="0"/>
                    <a:pt x="1559" y="62"/>
                    <a:pt x="1345" y="184"/>
                  </a:cubicBezTo>
                  <a:cubicBezTo>
                    <a:pt x="1101" y="306"/>
                    <a:pt x="917" y="489"/>
                    <a:pt x="734" y="734"/>
                  </a:cubicBezTo>
                  <a:lnTo>
                    <a:pt x="734" y="123"/>
                  </a:lnTo>
                  <a:lnTo>
                    <a:pt x="1" y="123"/>
                  </a:lnTo>
                  <a:lnTo>
                    <a:pt x="1" y="6691"/>
                  </a:lnTo>
                  <a:lnTo>
                    <a:pt x="826" y="6691"/>
                  </a:lnTo>
                  <a:lnTo>
                    <a:pt x="826" y="4369"/>
                  </a:lnTo>
                  <a:cubicBezTo>
                    <a:pt x="948" y="4552"/>
                    <a:pt x="1131" y="4674"/>
                    <a:pt x="1345" y="4797"/>
                  </a:cubicBezTo>
                  <a:cubicBezTo>
                    <a:pt x="1559" y="4919"/>
                    <a:pt x="1803" y="4980"/>
                    <a:pt x="2078" y="4980"/>
                  </a:cubicBezTo>
                  <a:cubicBezTo>
                    <a:pt x="2445" y="4980"/>
                    <a:pt x="2781" y="4858"/>
                    <a:pt x="3117" y="4644"/>
                  </a:cubicBezTo>
                  <a:cubicBezTo>
                    <a:pt x="3453" y="4460"/>
                    <a:pt x="3697" y="4155"/>
                    <a:pt x="3880" y="3758"/>
                  </a:cubicBezTo>
                  <a:cubicBezTo>
                    <a:pt x="4064" y="3361"/>
                    <a:pt x="4155" y="2933"/>
                    <a:pt x="4155" y="2444"/>
                  </a:cubicBezTo>
                  <a:cubicBezTo>
                    <a:pt x="4155" y="1986"/>
                    <a:pt x="4064" y="1589"/>
                    <a:pt x="3911" y="1192"/>
                  </a:cubicBezTo>
                  <a:cubicBezTo>
                    <a:pt x="3758" y="825"/>
                    <a:pt x="3514" y="520"/>
                    <a:pt x="3208" y="306"/>
                  </a:cubicBezTo>
                  <a:cubicBezTo>
                    <a:pt x="2872" y="92"/>
                    <a:pt x="2536" y="0"/>
                    <a:pt x="2109"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27"/>
            <p:cNvSpPr/>
            <p:nvPr/>
          </p:nvSpPr>
          <p:spPr>
            <a:xfrm>
              <a:off x="4896750" y="2734525"/>
              <a:ext cx="19875" cy="164225"/>
            </a:xfrm>
            <a:custGeom>
              <a:rect b="b" l="l" r="r" t="t"/>
              <a:pathLst>
                <a:path extrusionOk="0" h="6569" w="795">
                  <a:moveTo>
                    <a:pt x="0" y="1"/>
                  </a:moveTo>
                  <a:lnTo>
                    <a:pt x="0" y="6569"/>
                  </a:lnTo>
                  <a:lnTo>
                    <a:pt x="795" y="6569"/>
                  </a:lnTo>
                  <a:lnTo>
                    <a:pt x="795"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27"/>
            <p:cNvSpPr/>
            <p:nvPr/>
          </p:nvSpPr>
          <p:spPr>
            <a:xfrm>
              <a:off x="4947925" y="2734525"/>
              <a:ext cx="19875" cy="164225"/>
            </a:xfrm>
            <a:custGeom>
              <a:rect b="b" l="l" r="r" t="t"/>
              <a:pathLst>
                <a:path extrusionOk="0" h="6569" w="795">
                  <a:moveTo>
                    <a:pt x="0" y="1"/>
                  </a:moveTo>
                  <a:lnTo>
                    <a:pt x="0" y="948"/>
                  </a:lnTo>
                  <a:lnTo>
                    <a:pt x="794" y="948"/>
                  </a:lnTo>
                  <a:lnTo>
                    <a:pt x="794" y="1"/>
                  </a:lnTo>
                  <a:close/>
                  <a:moveTo>
                    <a:pt x="0" y="1834"/>
                  </a:moveTo>
                  <a:lnTo>
                    <a:pt x="0" y="6569"/>
                  </a:lnTo>
                  <a:lnTo>
                    <a:pt x="794" y="6569"/>
                  </a:lnTo>
                  <a:lnTo>
                    <a:pt x="794" y="1834"/>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27"/>
            <p:cNvSpPr/>
            <p:nvPr/>
          </p:nvSpPr>
          <p:spPr>
            <a:xfrm>
              <a:off x="4992200" y="2777300"/>
              <a:ext cx="103900" cy="124500"/>
            </a:xfrm>
            <a:custGeom>
              <a:rect b="b" l="l" r="r" t="t"/>
              <a:pathLst>
                <a:path extrusionOk="0" h="4980" w="4156">
                  <a:moveTo>
                    <a:pt x="2170" y="0"/>
                  </a:moveTo>
                  <a:cubicBezTo>
                    <a:pt x="1773" y="0"/>
                    <a:pt x="1406" y="92"/>
                    <a:pt x="1040" y="306"/>
                  </a:cubicBezTo>
                  <a:cubicBezTo>
                    <a:pt x="704" y="489"/>
                    <a:pt x="429" y="764"/>
                    <a:pt x="276" y="1161"/>
                  </a:cubicBezTo>
                  <a:cubicBezTo>
                    <a:pt x="93" y="1528"/>
                    <a:pt x="1" y="1986"/>
                    <a:pt x="1" y="2505"/>
                  </a:cubicBezTo>
                  <a:cubicBezTo>
                    <a:pt x="1" y="3300"/>
                    <a:pt x="215" y="3911"/>
                    <a:pt x="612" y="4338"/>
                  </a:cubicBezTo>
                  <a:cubicBezTo>
                    <a:pt x="1009" y="4766"/>
                    <a:pt x="1528" y="4980"/>
                    <a:pt x="2170" y="4980"/>
                  </a:cubicBezTo>
                  <a:cubicBezTo>
                    <a:pt x="2689" y="4980"/>
                    <a:pt x="3147" y="4827"/>
                    <a:pt x="3483" y="4522"/>
                  </a:cubicBezTo>
                  <a:cubicBezTo>
                    <a:pt x="3850" y="4186"/>
                    <a:pt x="4064" y="3758"/>
                    <a:pt x="4156" y="3208"/>
                  </a:cubicBezTo>
                  <a:lnTo>
                    <a:pt x="3361" y="3116"/>
                  </a:lnTo>
                  <a:cubicBezTo>
                    <a:pt x="3300" y="3513"/>
                    <a:pt x="3178" y="3819"/>
                    <a:pt x="2964" y="4002"/>
                  </a:cubicBezTo>
                  <a:cubicBezTo>
                    <a:pt x="2750" y="4216"/>
                    <a:pt x="2475" y="4308"/>
                    <a:pt x="2170" y="4308"/>
                  </a:cubicBezTo>
                  <a:cubicBezTo>
                    <a:pt x="1773" y="4308"/>
                    <a:pt x="1437" y="4155"/>
                    <a:pt x="1223" y="3880"/>
                  </a:cubicBezTo>
                  <a:cubicBezTo>
                    <a:pt x="979" y="3575"/>
                    <a:pt x="856" y="3116"/>
                    <a:pt x="856" y="2475"/>
                  </a:cubicBezTo>
                  <a:cubicBezTo>
                    <a:pt x="856" y="1833"/>
                    <a:pt x="979" y="1375"/>
                    <a:pt x="1223" y="1100"/>
                  </a:cubicBezTo>
                  <a:cubicBezTo>
                    <a:pt x="1467" y="795"/>
                    <a:pt x="1803" y="642"/>
                    <a:pt x="2200" y="642"/>
                  </a:cubicBezTo>
                  <a:cubicBezTo>
                    <a:pt x="2475" y="642"/>
                    <a:pt x="2720" y="734"/>
                    <a:pt x="2903" y="917"/>
                  </a:cubicBezTo>
                  <a:cubicBezTo>
                    <a:pt x="3086" y="1070"/>
                    <a:pt x="3209" y="1314"/>
                    <a:pt x="3300" y="1619"/>
                  </a:cubicBezTo>
                  <a:lnTo>
                    <a:pt x="4094" y="1497"/>
                  </a:lnTo>
                  <a:cubicBezTo>
                    <a:pt x="3972" y="1009"/>
                    <a:pt x="3758" y="642"/>
                    <a:pt x="3453" y="398"/>
                  </a:cubicBezTo>
                  <a:cubicBezTo>
                    <a:pt x="3117" y="123"/>
                    <a:pt x="2689" y="0"/>
                    <a:pt x="2170"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27"/>
            <p:cNvSpPr/>
            <p:nvPr/>
          </p:nvSpPr>
          <p:spPr>
            <a:xfrm>
              <a:off x="5106775" y="2777300"/>
              <a:ext cx="109225" cy="124500"/>
            </a:xfrm>
            <a:custGeom>
              <a:rect b="b" l="l" r="r" t="t"/>
              <a:pathLst>
                <a:path extrusionOk="0" h="4980" w="4369">
                  <a:moveTo>
                    <a:pt x="3299" y="2475"/>
                  </a:moveTo>
                  <a:lnTo>
                    <a:pt x="3299" y="2780"/>
                  </a:lnTo>
                  <a:cubicBezTo>
                    <a:pt x="3299" y="3116"/>
                    <a:pt x="3238" y="3391"/>
                    <a:pt x="3177" y="3575"/>
                  </a:cubicBezTo>
                  <a:cubicBezTo>
                    <a:pt x="3055" y="3819"/>
                    <a:pt x="2872" y="4002"/>
                    <a:pt x="2627" y="4124"/>
                  </a:cubicBezTo>
                  <a:cubicBezTo>
                    <a:pt x="2383" y="4277"/>
                    <a:pt x="2108" y="4338"/>
                    <a:pt x="1803" y="4338"/>
                  </a:cubicBezTo>
                  <a:cubicBezTo>
                    <a:pt x="1497" y="4338"/>
                    <a:pt x="1253" y="4247"/>
                    <a:pt x="1100" y="4124"/>
                  </a:cubicBezTo>
                  <a:cubicBezTo>
                    <a:pt x="917" y="3972"/>
                    <a:pt x="856" y="3788"/>
                    <a:pt x="856" y="3575"/>
                  </a:cubicBezTo>
                  <a:cubicBezTo>
                    <a:pt x="856" y="3452"/>
                    <a:pt x="886" y="3300"/>
                    <a:pt x="947" y="3208"/>
                  </a:cubicBezTo>
                  <a:cubicBezTo>
                    <a:pt x="1039" y="3086"/>
                    <a:pt x="1131" y="2994"/>
                    <a:pt x="1283" y="2933"/>
                  </a:cubicBezTo>
                  <a:cubicBezTo>
                    <a:pt x="1405" y="2872"/>
                    <a:pt x="1650" y="2811"/>
                    <a:pt x="1986" y="2780"/>
                  </a:cubicBezTo>
                  <a:cubicBezTo>
                    <a:pt x="2566" y="2689"/>
                    <a:pt x="2994" y="2597"/>
                    <a:pt x="3299" y="2475"/>
                  </a:cubicBezTo>
                  <a:close/>
                  <a:moveTo>
                    <a:pt x="2261" y="0"/>
                  </a:moveTo>
                  <a:cubicBezTo>
                    <a:pt x="1864" y="0"/>
                    <a:pt x="1497" y="62"/>
                    <a:pt x="1192" y="153"/>
                  </a:cubicBezTo>
                  <a:cubicBezTo>
                    <a:pt x="886" y="275"/>
                    <a:pt x="642" y="428"/>
                    <a:pt x="489" y="642"/>
                  </a:cubicBezTo>
                  <a:cubicBezTo>
                    <a:pt x="306" y="856"/>
                    <a:pt x="214" y="1131"/>
                    <a:pt x="122" y="1467"/>
                  </a:cubicBezTo>
                  <a:lnTo>
                    <a:pt x="917" y="1558"/>
                  </a:lnTo>
                  <a:cubicBezTo>
                    <a:pt x="1008" y="1222"/>
                    <a:pt x="1131" y="1009"/>
                    <a:pt x="1314" y="856"/>
                  </a:cubicBezTo>
                  <a:cubicBezTo>
                    <a:pt x="1497" y="734"/>
                    <a:pt x="1772" y="672"/>
                    <a:pt x="2169" y="672"/>
                  </a:cubicBezTo>
                  <a:cubicBezTo>
                    <a:pt x="2566" y="672"/>
                    <a:pt x="2872" y="764"/>
                    <a:pt x="3055" y="947"/>
                  </a:cubicBezTo>
                  <a:cubicBezTo>
                    <a:pt x="3238" y="1070"/>
                    <a:pt x="3299" y="1314"/>
                    <a:pt x="3299" y="1619"/>
                  </a:cubicBezTo>
                  <a:cubicBezTo>
                    <a:pt x="3299" y="1650"/>
                    <a:pt x="3299" y="1742"/>
                    <a:pt x="3299" y="1833"/>
                  </a:cubicBezTo>
                  <a:cubicBezTo>
                    <a:pt x="2994" y="1956"/>
                    <a:pt x="2505" y="2047"/>
                    <a:pt x="1864" y="2108"/>
                  </a:cubicBezTo>
                  <a:cubicBezTo>
                    <a:pt x="1528" y="2169"/>
                    <a:pt x="1314" y="2200"/>
                    <a:pt x="1131" y="2230"/>
                  </a:cubicBezTo>
                  <a:cubicBezTo>
                    <a:pt x="917" y="2292"/>
                    <a:pt x="733" y="2383"/>
                    <a:pt x="550" y="2505"/>
                  </a:cubicBezTo>
                  <a:cubicBezTo>
                    <a:pt x="397" y="2628"/>
                    <a:pt x="245" y="2780"/>
                    <a:pt x="153" y="2964"/>
                  </a:cubicBezTo>
                  <a:cubicBezTo>
                    <a:pt x="31" y="3177"/>
                    <a:pt x="0" y="3361"/>
                    <a:pt x="0" y="3605"/>
                  </a:cubicBezTo>
                  <a:cubicBezTo>
                    <a:pt x="0" y="4002"/>
                    <a:pt x="122" y="4338"/>
                    <a:pt x="397" y="4583"/>
                  </a:cubicBezTo>
                  <a:cubicBezTo>
                    <a:pt x="672" y="4827"/>
                    <a:pt x="1100" y="4980"/>
                    <a:pt x="1619" y="4980"/>
                  </a:cubicBezTo>
                  <a:cubicBezTo>
                    <a:pt x="1925" y="4980"/>
                    <a:pt x="2230" y="4919"/>
                    <a:pt x="2505" y="4797"/>
                  </a:cubicBezTo>
                  <a:cubicBezTo>
                    <a:pt x="2780" y="4705"/>
                    <a:pt x="3055" y="4522"/>
                    <a:pt x="3361" y="4277"/>
                  </a:cubicBezTo>
                  <a:cubicBezTo>
                    <a:pt x="3391" y="4491"/>
                    <a:pt x="3452" y="4674"/>
                    <a:pt x="3513" y="4858"/>
                  </a:cubicBezTo>
                  <a:lnTo>
                    <a:pt x="4369" y="4858"/>
                  </a:lnTo>
                  <a:cubicBezTo>
                    <a:pt x="4277" y="4674"/>
                    <a:pt x="4185" y="4491"/>
                    <a:pt x="4155" y="4308"/>
                  </a:cubicBezTo>
                  <a:cubicBezTo>
                    <a:pt x="4124" y="4094"/>
                    <a:pt x="4124" y="3605"/>
                    <a:pt x="4124" y="2872"/>
                  </a:cubicBezTo>
                  <a:lnTo>
                    <a:pt x="4124" y="1803"/>
                  </a:lnTo>
                  <a:cubicBezTo>
                    <a:pt x="4124" y="1436"/>
                    <a:pt x="4094" y="1192"/>
                    <a:pt x="4063" y="1039"/>
                  </a:cubicBezTo>
                  <a:cubicBezTo>
                    <a:pt x="4033" y="825"/>
                    <a:pt x="3941" y="642"/>
                    <a:pt x="3819" y="520"/>
                  </a:cubicBezTo>
                  <a:cubicBezTo>
                    <a:pt x="3697" y="367"/>
                    <a:pt x="3513" y="245"/>
                    <a:pt x="3269" y="153"/>
                  </a:cubicBezTo>
                  <a:cubicBezTo>
                    <a:pt x="2994" y="31"/>
                    <a:pt x="2689" y="0"/>
                    <a:pt x="2261"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27"/>
            <p:cNvSpPr/>
            <p:nvPr/>
          </p:nvSpPr>
          <p:spPr>
            <a:xfrm>
              <a:off x="5229725" y="2738350"/>
              <a:ext cx="58075" cy="161925"/>
            </a:xfrm>
            <a:custGeom>
              <a:rect b="b" l="l" r="r" t="t"/>
              <a:pathLst>
                <a:path extrusionOk="0" h="6477" w="2323">
                  <a:moveTo>
                    <a:pt x="1375" y="0"/>
                  </a:moveTo>
                  <a:lnTo>
                    <a:pt x="581" y="489"/>
                  </a:lnTo>
                  <a:lnTo>
                    <a:pt x="581" y="1681"/>
                  </a:lnTo>
                  <a:lnTo>
                    <a:pt x="1" y="1681"/>
                  </a:lnTo>
                  <a:lnTo>
                    <a:pt x="1" y="2292"/>
                  </a:lnTo>
                  <a:lnTo>
                    <a:pt x="581" y="2292"/>
                  </a:lnTo>
                  <a:lnTo>
                    <a:pt x="581" y="5010"/>
                  </a:lnTo>
                  <a:cubicBezTo>
                    <a:pt x="581" y="5499"/>
                    <a:pt x="612" y="5835"/>
                    <a:pt x="673" y="5988"/>
                  </a:cubicBezTo>
                  <a:cubicBezTo>
                    <a:pt x="764" y="6141"/>
                    <a:pt x="856" y="6263"/>
                    <a:pt x="1009" y="6355"/>
                  </a:cubicBezTo>
                  <a:cubicBezTo>
                    <a:pt x="1192" y="6446"/>
                    <a:pt x="1406" y="6477"/>
                    <a:pt x="1711" y="6477"/>
                  </a:cubicBezTo>
                  <a:cubicBezTo>
                    <a:pt x="1895" y="6477"/>
                    <a:pt x="2078" y="6446"/>
                    <a:pt x="2322" y="6416"/>
                  </a:cubicBezTo>
                  <a:lnTo>
                    <a:pt x="2200" y="5682"/>
                  </a:lnTo>
                  <a:cubicBezTo>
                    <a:pt x="2047" y="5713"/>
                    <a:pt x="1925" y="5713"/>
                    <a:pt x="1864" y="5713"/>
                  </a:cubicBezTo>
                  <a:cubicBezTo>
                    <a:pt x="1711" y="5713"/>
                    <a:pt x="1620" y="5713"/>
                    <a:pt x="1559" y="5682"/>
                  </a:cubicBezTo>
                  <a:cubicBezTo>
                    <a:pt x="1497" y="5621"/>
                    <a:pt x="1467" y="5591"/>
                    <a:pt x="1436" y="5530"/>
                  </a:cubicBezTo>
                  <a:cubicBezTo>
                    <a:pt x="1406" y="5438"/>
                    <a:pt x="1375" y="5285"/>
                    <a:pt x="1375" y="5071"/>
                  </a:cubicBezTo>
                  <a:lnTo>
                    <a:pt x="1375" y="2292"/>
                  </a:lnTo>
                  <a:lnTo>
                    <a:pt x="2200" y="2292"/>
                  </a:lnTo>
                  <a:lnTo>
                    <a:pt x="2200" y="1681"/>
                  </a:lnTo>
                  <a:lnTo>
                    <a:pt x="1375" y="1681"/>
                  </a:lnTo>
                  <a:lnTo>
                    <a:pt x="1375"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27"/>
            <p:cNvSpPr/>
            <p:nvPr/>
          </p:nvSpPr>
          <p:spPr>
            <a:xfrm>
              <a:off x="5304575" y="2734525"/>
              <a:ext cx="19875" cy="164225"/>
            </a:xfrm>
            <a:custGeom>
              <a:rect b="b" l="l" r="r" t="t"/>
              <a:pathLst>
                <a:path extrusionOk="0" h="6569" w="795">
                  <a:moveTo>
                    <a:pt x="0" y="1"/>
                  </a:moveTo>
                  <a:lnTo>
                    <a:pt x="0" y="948"/>
                  </a:lnTo>
                  <a:lnTo>
                    <a:pt x="795" y="948"/>
                  </a:lnTo>
                  <a:lnTo>
                    <a:pt x="795" y="1"/>
                  </a:lnTo>
                  <a:close/>
                  <a:moveTo>
                    <a:pt x="0" y="1834"/>
                  </a:moveTo>
                  <a:lnTo>
                    <a:pt x="0" y="6569"/>
                  </a:lnTo>
                  <a:lnTo>
                    <a:pt x="795" y="6569"/>
                  </a:lnTo>
                  <a:lnTo>
                    <a:pt x="795" y="1834"/>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27"/>
            <p:cNvSpPr/>
            <p:nvPr/>
          </p:nvSpPr>
          <p:spPr>
            <a:xfrm>
              <a:off x="5348100" y="2777300"/>
              <a:ext cx="110775" cy="124500"/>
            </a:xfrm>
            <a:custGeom>
              <a:rect b="b" l="l" r="r" t="t"/>
              <a:pathLst>
                <a:path extrusionOk="0" h="4980" w="4431">
                  <a:moveTo>
                    <a:pt x="2200" y="672"/>
                  </a:moveTo>
                  <a:cubicBezTo>
                    <a:pt x="2597" y="672"/>
                    <a:pt x="2933" y="825"/>
                    <a:pt x="3208" y="1131"/>
                  </a:cubicBezTo>
                  <a:cubicBezTo>
                    <a:pt x="3483" y="1406"/>
                    <a:pt x="3605" y="1864"/>
                    <a:pt x="3605" y="2444"/>
                  </a:cubicBezTo>
                  <a:cubicBezTo>
                    <a:pt x="3605" y="3086"/>
                    <a:pt x="3483" y="3544"/>
                    <a:pt x="3208" y="3850"/>
                  </a:cubicBezTo>
                  <a:cubicBezTo>
                    <a:pt x="2964" y="4155"/>
                    <a:pt x="2628" y="4308"/>
                    <a:pt x="2200" y="4308"/>
                  </a:cubicBezTo>
                  <a:cubicBezTo>
                    <a:pt x="1803" y="4308"/>
                    <a:pt x="1467" y="4155"/>
                    <a:pt x="1222" y="3850"/>
                  </a:cubicBezTo>
                  <a:cubicBezTo>
                    <a:pt x="948" y="3544"/>
                    <a:pt x="825" y="3086"/>
                    <a:pt x="825" y="2475"/>
                  </a:cubicBezTo>
                  <a:cubicBezTo>
                    <a:pt x="825" y="1864"/>
                    <a:pt x="948" y="1406"/>
                    <a:pt x="1222" y="1131"/>
                  </a:cubicBezTo>
                  <a:cubicBezTo>
                    <a:pt x="1467" y="825"/>
                    <a:pt x="1803" y="672"/>
                    <a:pt x="2200" y="672"/>
                  </a:cubicBezTo>
                  <a:close/>
                  <a:moveTo>
                    <a:pt x="2200" y="0"/>
                  </a:moveTo>
                  <a:cubicBezTo>
                    <a:pt x="1620" y="0"/>
                    <a:pt x="1131" y="184"/>
                    <a:pt x="734" y="520"/>
                  </a:cubicBezTo>
                  <a:cubicBezTo>
                    <a:pt x="245" y="947"/>
                    <a:pt x="1" y="1589"/>
                    <a:pt x="1" y="2475"/>
                  </a:cubicBezTo>
                  <a:cubicBezTo>
                    <a:pt x="1" y="3300"/>
                    <a:pt x="184" y="3911"/>
                    <a:pt x="612" y="4338"/>
                  </a:cubicBezTo>
                  <a:cubicBezTo>
                    <a:pt x="1009" y="4766"/>
                    <a:pt x="1559" y="4980"/>
                    <a:pt x="2200" y="4980"/>
                  </a:cubicBezTo>
                  <a:cubicBezTo>
                    <a:pt x="2628" y="4980"/>
                    <a:pt x="3025" y="4858"/>
                    <a:pt x="3361" y="4674"/>
                  </a:cubicBezTo>
                  <a:cubicBezTo>
                    <a:pt x="3727" y="4491"/>
                    <a:pt x="3972" y="4216"/>
                    <a:pt x="4155" y="3850"/>
                  </a:cubicBezTo>
                  <a:cubicBezTo>
                    <a:pt x="4338" y="3513"/>
                    <a:pt x="4430" y="3025"/>
                    <a:pt x="4430" y="2414"/>
                  </a:cubicBezTo>
                  <a:cubicBezTo>
                    <a:pt x="4430" y="1650"/>
                    <a:pt x="4247" y="1070"/>
                    <a:pt x="3819" y="642"/>
                  </a:cubicBezTo>
                  <a:cubicBezTo>
                    <a:pt x="3391" y="214"/>
                    <a:pt x="2872" y="0"/>
                    <a:pt x="2200"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27"/>
            <p:cNvSpPr/>
            <p:nvPr/>
          </p:nvSpPr>
          <p:spPr>
            <a:xfrm>
              <a:off x="5482525" y="2777300"/>
              <a:ext cx="97000" cy="121450"/>
            </a:xfrm>
            <a:custGeom>
              <a:rect b="b" l="l" r="r" t="t"/>
              <a:pathLst>
                <a:path extrusionOk="0" h="4858" w="3880">
                  <a:moveTo>
                    <a:pt x="2230" y="0"/>
                  </a:moveTo>
                  <a:cubicBezTo>
                    <a:pt x="1589" y="0"/>
                    <a:pt x="1069" y="245"/>
                    <a:pt x="733" y="795"/>
                  </a:cubicBezTo>
                  <a:lnTo>
                    <a:pt x="733" y="123"/>
                  </a:lnTo>
                  <a:lnTo>
                    <a:pt x="0" y="123"/>
                  </a:lnTo>
                  <a:lnTo>
                    <a:pt x="0" y="4858"/>
                  </a:lnTo>
                  <a:lnTo>
                    <a:pt x="825" y="4858"/>
                  </a:lnTo>
                  <a:lnTo>
                    <a:pt x="825" y="2261"/>
                  </a:lnTo>
                  <a:cubicBezTo>
                    <a:pt x="825" y="1650"/>
                    <a:pt x="947" y="1253"/>
                    <a:pt x="1191" y="1009"/>
                  </a:cubicBezTo>
                  <a:cubicBezTo>
                    <a:pt x="1436" y="795"/>
                    <a:pt x="1741" y="703"/>
                    <a:pt x="2077" y="703"/>
                  </a:cubicBezTo>
                  <a:cubicBezTo>
                    <a:pt x="2291" y="703"/>
                    <a:pt x="2474" y="734"/>
                    <a:pt x="2627" y="825"/>
                  </a:cubicBezTo>
                  <a:cubicBezTo>
                    <a:pt x="2811" y="947"/>
                    <a:pt x="2902" y="1070"/>
                    <a:pt x="2963" y="1222"/>
                  </a:cubicBezTo>
                  <a:cubicBezTo>
                    <a:pt x="3024" y="1406"/>
                    <a:pt x="3055" y="1650"/>
                    <a:pt x="3055" y="1956"/>
                  </a:cubicBezTo>
                  <a:lnTo>
                    <a:pt x="3055" y="4858"/>
                  </a:lnTo>
                  <a:lnTo>
                    <a:pt x="3880" y="4858"/>
                  </a:lnTo>
                  <a:lnTo>
                    <a:pt x="3880" y="1925"/>
                  </a:lnTo>
                  <a:cubicBezTo>
                    <a:pt x="3880" y="1558"/>
                    <a:pt x="3849" y="1314"/>
                    <a:pt x="3819" y="1161"/>
                  </a:cubicBezTo>
                  <a:cubicBezTo>
                    <a:pt x="3788" y="917"/>
                    <a:pt x="3696" y="734"/>
                    <a:pt x="3574" y="550"/>
                  </a:cubicBezTo>
                  <a:cubicBezTo>
                    <a:pt x="3452" y="398"/>
                    <a:pt x="3269" y="245"/>
                    <a:pt x="3024" y="153"/>
                  </a:cubicBezTo>
                  <a:cubicBezTo>
                    <a:pt x="2780" y="62"/>
                    <a:pt x="2536" y="0"/>
                    <a:pt x="2230"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27"/>
            <p:cNvSpPr/>
            <p:nvPr/>
          </p:nvSpPr>
          <p:spPr>
            <a:xfrm>
              <a:off x="5600900" y="2809375"/>
              <a:ext cx="90125" cy="136725"/>
            </a:xfrm>
            <a:custGeom>
              <a:rect b="b" l="l" r="r" t="t"/>
              <a:pathLst>
                <a:path extrusionOk="0" h="5469" w="3605">
                  <a:moveTo>
                    <a:pt x="1894" y="0"/>
                  </a:moveTo>
                  <a:cubicBezTo>
                    <a:pt x="1375" y="0"/>
                    <a:pt x="947" y="123"/>
                    <a:pt x="642" y="398"/>
                  </a:cubicBezTo>
                  <a:cubicBezTo>
                    <a:pt x="336" y="673"/>
                    <a:pt x="183" y="1070"/>
                    <a:pt x="122" y="1589"/>
                  </a:cubicBezTo>
                  <a:lnTo>
                    <a:pt x="825" y="1650"/>
                  </a:lnTo>
                  <a:cubicBezTo>
                    <a:pt x="825" y="1314"/>
                    <a:pt x="917" y="1039"/>
                    <a:pt x="1100" y="856"/>
                  </a:cubicBezTo>
                  <a:cubicBezTo>
                    <a:pt x="1283" y="642"/>
                    <a:pt x="1558" y="550"/>
                    <a:pt x="1894" y="550"/>
                  </a:cubicBezTo>
                  <a:cubicBezTo>
                    <a:pt x="2200" y="550"/>
                    <a:pt x="2444" y="642"/>
                    <a:pt x="2627" y="825"/>
                  </a:cubicBezTo>
                  <a:cubicBezTo>
                    <a:pt x="2811" y="1009"/>
                    <a:pt x="2902" y="1222"/>
                    <a:pt x="2902" y="1497"/>
                  </a:cubicBezTo>
                  <a:cubicBezTo>
                    <a:pt x="2902" y="1742"/>
                    <a:pt x="2811" y="2017"/>
                    <a:pt x="2597" y="2322"/>
                  </a:cubicBezTo>
                  <a:cubicBezTo>
                    <a:pt x="2383" y="2597"/>
                    <a:pt x="1986" y="2964"/>
                    <a:pt x="1405" y="3452"/>
                  </a:cubicBezTo>
                  <a:cubicBezTo>
                    <a:pt x="1008" y="3788"/>
                    <a:pt x="733" y="4063"/>
                    <a:pt x="519" y="4277"/>
                  </a:cubicBezTo>
                  <a:cubicBezTo>
                    <a:pt x="306" y="4522"/>
                    <a:pt x="153" y="4766"/>
                    <a:pt x="61" y="5010"/>
                  </a:cubicBezTo>
                  <a:cubicBezTo>
                    <a:pt x="0" y="5163"/>
                    <a:pt x="0" y="5316"/>
                    <a:pt x="0" y="5469"/>
                  </a:cubicBezTo>
                  <a:lnTo>
                    <a:pt x="3605" y="5469"/>
                  </a:lnTo>
                  <a:lnTo>
                    <a:pt x="3605" y="4827"/>
                  </a:lnTo>
                  <a:lnTo>
                    <a:pt x="917" y="4827"/>
                  </a:lnTo>
                  <a:cubicBezTo>
                    <a:pt x="1008" y="4705"/>
                    <a:pt x="1100" y="4583"/>
                    <a:pt x="1191" y="4461"/>
                  </a:cubicBezTo>
                  <a:cubicBezTo>
                    <a:pt x="1314" y="4338"/>
                    <a:pt x="1589" y="4124"/>
                    <a:pt x="1986" y="3788"/>
                  </a:cubicBezTo>
                  <a:cubicBezTo>
                    <a:pt x="2474" y="3391"/>
                    <a:pt x="2811" y="3055"/>
                    <a:pt x="3024" y="2841"/>
                  </a:cubicBezTo>
                  <a:cubicBezTo>
                    <a:pt x="3238" y="2597"/>
                    <a:pt x="3391" y="2383"/>
                    <a:pt x="3452" y="2169"/>
                  </a:cubicBezTo>
                  <a:cubicBezTo>
                    <a:pt x="3544" y="1956"/>
                    <a:pt x="3605" y="1742"/>
                    <a:pt x="3605" y="1528"/>
                  </a:cubicBezTo>
                  <a:cubicBezTo>
                    <a:pt x="3605" y="1070"/>
                    <a:pt x="3452" y="734"/>
                    <a:pt x="3147" y="428"/>
                  </a:cubicBezTo>
                  <a:cubicBezTo>
                    <a:pt x="2841" y="153"/>
                    <a:pt x="2413" y="0"/>
                    <a:pt x="1894"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27"/>
            <p:cNvSpPr/>
            <p:nvPr/>
          </p:nvSpPr>
          <p:spPr>
            <a:xfrm>
              <a:off x="5970525" y="2645950"/>
              <a:ext cx="1336525" cy="381875"/>
            </a:xfrm>
            <a:custGeom>
              <a:rect b="b" l="l" r="r" t="t"/>
              <a:pathLst>
                <a:path extrusionOk="0" h="15275" w="53461">
                  <a:moveTo>
                    <a:pt x="2292" y="0"/>
                  </a:moveTo>
                  <a:cubicBezTo>
                    <a:pt x="2139" y="0"/>
                    <a:pt x="1986" y="0"/>
                    <a:pt x="1864" y="31"/>
                  </a:cubicBezTo>
                  <a:cubicBezTo>
                    <a:pt x="1711" y="61"/>
                    <a:pt x="1558" y="122"/>
                    <a:pt x="1436" y="153"/>
                  </a:cubicBezTo>
                  <a:cubicBezTo>
                    <a:pt x="1284" y="214"/>
                    <a:pt x="1161" y="306"/>
                    <a:pt x="1039" y="367"/>
                  </a:cubicBezTo>
                  <a:cubicBezTo>
                    <a:pt x="886" y="458"/>
                    <a:pt x="795" y="550"/>
                    <a:pt x="673" y="672"/>
                  </a:cubicBezTo>
                  <a:cubicBezTo>
                    <a:pt x="581" y="764"/>
                    <a:pt x="489" y="886"/>
                    <a:pt x="398" y="1008"/>
                  </a:cubicBezTo>
                  <a:cubicBezTo>
                    <a:pt x="306" y="1130"/>
                    <a:pt x="245" y="1253"/>
                    <a:pt x="184" y="1405"/>
                  </a:cubicBezTo>
                  <a:cubicBezTo>
                    <a:pt x="123" y="1558"/>
                    <a:pt x="92" y="1680"/>
                    <a:pt x="62" y="1833"/>
                  </a:cubicBezTo>
                  <a:cubicBezTo>
                    <a:pt x="31" y="1986"/>
                    <a:pt x="1" y="2139"/>
                    <a:pt x="1" y="2291"/>
                  </a:cubicBezTo>
                  <a:lnTo>
                    <a:pt x="1" y="12983"/>
                  </a:lnTo>
                  <a:cubicBezTo>
                    <a:pt x="1" y="13136"/>
                    <a:pt x="31" y="13289"/>
                    <a:pt x="62" y="13411"/>
                  </a:cubicBezTo>
                  <a:cubicBezTo>
                    <a:pt x="92" y="13564"/>
                    <a:pt x="123" y="13716"/>
                    <a:pt x="184" y="13839"/>
                  </a:cubicBezTo>
                  <a:cubicBezTo>
                    <a:pt x="245" y="13991"/>
                    <a:pt x="306" y="14113"/>
                    <a:pt x="398" y="14236"/>
                  </a:cubicBezTo>
                  <a:cubicBezTo>
                    <a:pt x="489" y="14388"/>
                    <a:pt x="581" y="14480"/>
                    <a:pt x="673" y="14602"/>
                  </a:cubicBezTo>
                  <a:cubicBezTo>
                    <a:pt x="795" y="14694"/>
                    <a:pt x="886" y="14786"/>
                    <a:pt x="1039" y="14877"/>
                  </a:cubicBezTo>
                  <a:cubicBezTo>
                    <a:pt x="1161" y="14969"/>
                    <a:pt x="1284" y="15030"/>
                    <a:pt x="1436" y="15091"/>
                  </a:cubicBezTo>
                  <a:cubicBezTo>
                    <a:pt x="1558" y="15152"/>
                    <a:pt x="1711" y="15183"/>
                    <a:pt x="1864" y="15213"/>
                  </a:cubicBezTo>
                  <a:cubicBezTo>
                    <a:pt x="1986" y="15244"/>
                    <a:pt x="2139" y="15274"/>
                    <a:pt x="2292" y="15274"/>
                  </a:cubicBezTo>
                  <a:lnTo>
                    <a:pt x="51169" y="15274"/>
                  </a:lnTo>
                  <a:cubicBezTo>
                    <a:pt x="51322" y="15274"/>
                    <a:pt x="51475" y="15244"/>
                    <a:pt x="51627" y="15213"/>
                  </a:cubicBezTo>
                  <a:cubicBezTo>
                    <a:pt x="51780" y="15183"/>
                    <a:pt x="51902" y="15152"/>
                    <a:pt x="52055" y="15091"/>
                  </a:cubicBezTo>
                  <a:cubicBezTo>
                    <a:pt x="52208" y="15030"/>
                    <a:pt x="52330" y="14969"/>
                    <a:pt x="52452" y="14877"/>
                  </a:cubicBezTo>
                  <a:cubicBezTo>
                    <a:pt x="52574" y="14786"/>
                    <a:pt x="52697" y="14694"/>
                    <a:pt x="52788" y="14602"/>
                  </a:cubicBezTo>
                  <a:cubicBezTo>
                    <a:pt x="52910" y="14480"/>
                    <a:pt x="53002" y="14388"/>
                    <a:pt x="53094" y="14236"/>
                  </a:cubicBezTo>
                  <a:cubicBezTo>
                    <a:pt x="53155" y="14113"/>
                    <a:pt x="53246" y="13991"/>
                    <a:pt x="53308" y="13839"/>
                  </a:cubicBezTo>
                  <a:cubicBezTo>
                    <a:pt x="53338" y="13716"/>
                    <a:pt x="53399" y="13564"/>
                    <a:pt x="53430" y="13411"/>
                  </a:cubicBezTo>
                  <a:cubicBezTo>
                    <a:pt x="53460" y="13289"/>
                    <a:pt x="53460" y="13136"/>
                    <a:pt x="53460" y="12983"/>
                  </a:cubicBezTo>
                  <a:lnTo>
                    <a:pt x="53460" y="2291"/>
                  </a:lnTo>
                  <a:cubicBezTo>
                    <a:pt x="53460" y="2139"/>
                    <a:pt x="53460" y="1986"/>
                    <a:pt x="53430" y="1833"/>
                  </a:cubicBezTo>
                  <a:cubicBezTo>
                    <a:pt x="53399" y="1680"/>
                    <a:pt x="53338" y="1558"/>
                    <a:pt x="53308" y="1405"/>
                  </a:cubicBezTo>
                  <a:cubicBezTo>
                    <a:pt x="53246" y="1253"/>
                    <a:pt x="53155" y="1130"/>
                    <a:pt x="53094" y="1008"/>
                  </a:cubicBezTo>
                  <a:cubicBezTo>
                    <a:pt x="53002" y="886"/>
                    <a:pt x="52910" y="764"/>
                    <a:pt x="52788" y="672"/>
                  </a:cubicBezTo>
                  <a:cubicBezTo>
                    <a:pt x="52697" y="550"/>
                    <a:pt x="52574" y="458"/>
                    <a:pt x="52452" y="367"/>
                  </a:cubicBezTo>
                  <a:cubicBezTo>
                    <a:pt x="52330" y="306"/>
                    <a:pt x="52208" y="214"/>
                    <a:pt x="52055" y="153"/>
                  </a:cubicBezTo>
                  <a:cubicBezTo>
                    <a:pt x="51902" y="122"/>
                    <a:pt x="51780" y="61"/>
                    <a:pt x="51627" y="31"/>
                  </a:cubicBezTo>
                  <a:cubicBezTo>
                    <a:pt x="51475" y="0"/>
                    <a:pt x="51322" y="0"/>
                    <a:pt x="51169" y="0"/>
                  </a:cubicBezTo>
                  <a:close/>
                </a:path>
              </a:pathLst>
            </a:custGeom>
            <a:solidFill>
              <a:srgbClr val="F5F5F5"/>
            </a:solidFill>
            <a:ln cap="flat" cmpd="sng" w="9175">
              <a:solidFill>
                <a:srgbClr val="666666"/>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27"/>
            <p:cNvSpPr/>
            <p:nvPr/>
          </p:nvSpPr>
          <p:spPr>
            <a:xfrm>
              <a:off x="6027800" y="2741400"/>
              <a:ext cx="156600" cy="169575"/>
            </a:xfrm>
            <a:custGeom>
              <a:rect b="b" l="l" r="r" t="t"/>
              <a:pathLst>
                <a:path extrusionOk="0" h="6783" w="6264">
                  <a:moveTo>
                    <a:pt x="3117" y="734"/>
                  </a:moveTo>
                  <a:cubicBezTo>
                    <a:pt x="3575" y="734"/>
                    <a:pt x="3941" y="856"/>
                    <a:pt x="4308" y="1070"/>
                  </a:cubicBezTo>
                  <a:cubicBezTo>
                    <a:pt x="4644" y="1284"/>
                    <a:pt x="4919" y="1589"/>
                    <a:pt x="5102" y="2017"/>
                  </a:cubicBezTo>
                  <a:cubicBezTo>
                    <a:pt x="5286" y="2414"/>
                    <a:pt x="5377" y="2872"/>
                    <a:pt x="5377" y="3392"/>
                  </a:cubicBezTo>
                  <a:cubicBezTo>
                    <a:pt x="5377" y="4247"/>
                    <a:pt x="5163" y="4888"/>
                    <a:pt x="4736" y="5347"/>
                  </a:cubicBezTo>
                  <a:cubicBezTo>
                    <a:pt x="4308" y="5805"/>
                    <a:pt x="3758" y="6049"/>
                    <a:pt x="3117" y="6049"/>
                  </a:cubicBezTo>
                  <a:cubicBezTo>
                    <a:pt x="2475" y="6049"/>
                    <a:pt x="1956" y="5835"/>
                    <a:pt x="1528" y="5377"/>
                  </a:cubicBezTo>
                  <a:cubicBezTo>
                    <a:pt x="1100" y="4919"/>
                    <a:pt x="887" y="4277"/>
                    <a:pt x="887" y="3483"/>
                  </a:cubicBezTo>
                  <a:cubicBezTo>
                    <a:pt x="887" y="2506"/>
                    <a:pt x="1100" y="1803"/>
                    <a:pt x="1528" y="1375"/>
                  </a:cubicBezTo>
                  <a:cubicBezTo>
                    <a:pt x="1986" y="948"/>
                    <a:pt x="2506" y="734"/>
                    <a:pt x="3117" y="734"/>
                  </a:cubicBezTo>
                  <a:close/>
                  <a:moveTo>
                    <a:pt x="3117" y="1"/>
                  </a:moveTo>
                  <a:cubicBezTo>
                    <a:pt x="2200" y="1"/>
                    <a:pt x="1436" y="306"/>
                    <a:pt x="856" y="917"/>
                  </a:cubicBezTo>
                  <a:cubicBezTo>
                    <a:pt x="276" y="1528"/>
                    <a:pt x="1" y="2383"/>
                    <a:pt x="1" y="3483"/>
                  </a:cubicBezTo>
                  <a:cubicBezTo>
                    <a:pt x="1" y="4064"/>
                    <a:pt x="123" y="4613"/>
                    <a:pt x="367" y="5133"/>
                  </a:cubicBezTo>
                  <a:cubicBezTo>
                    <a:pt x="612" y="5652"/>
                    <a:pt x="978" y="6049"/>
                    <a:pt x="1467" y="6355"/>
                  </a:cubicBezTo>
                  <a:cubicBezTo>
                    <a:pt x="1956" y="6630"/>
                    <a:pt x="2506" y="6782"/>
                    <a:pt x="3117" y="6782"/>
                  </a:cubicBezTo>
                  <a:cubicBezTo>
                    <a:pt x="3697" y="6782"/>
                    <a:pt x="4216" y="6660"/>
                    <a:pt x="4705" y="6385"/>
                  </a:cubicBezTo>
                  <a:cubicBezTo>
                    <a:pt x="5194" y="6110"/>
                    <a:pt x="5591" y="5713"/>
                    <a:pt x="5866" y="5194"/>
                  </a:cubicBezTo>
                  <a:cubicBezTo>
                    <a:pt x="6110" y="4675"/>
                    <a:pt x="6263" y="4064"/>
                    <a:pt x="6263" y="3392"/>
                  </a:cubicBezTo>
                  <a:cubicBezTo>
                    <a:pt x="6263" y="2750"/>
                    <a:pt x="6141" y="2170"/>
                    <a:pt x="5866" y="1650"/>
                  </a:cubicBezTo>
                  <a:cubicBezTo>
                    <a:pt x="5622" y="1131"/>
                    <a:pt x="5255" y="734"/>
                    <a:pt x="4766" y="428"/>
                  </a:cubicBezTo>
                  <a:cubicBezTo>
                    <a:pt x="4277" y="153"/>
                    <a:pt x="3728" y="1"/>
                    <a:pt x="3117"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27"/>
            <p:cNvSpPr/>
            <p:nvPr/>
          </p:nvSpPr>
          <p:spPr>
            <a:xfrm>
              <a:off x="6209575" y="2789525"/>
              <a:ext cx="96250" cy="121450"/>
            </a:xfrm>
            <a:custGeom>
              <a:rect b="b" l="l" r="r" t="t"/>
              <a:pathLst>
                <a:path extrusionOk="0" h="4858" w="3850">
                  <a:moveTo>
                    <a:pt x="0" y="0"/>
                  </a:moveTo>
                  <a:lnTo>
                    <a:pt x="0" y="2933"/>
                  </a:lnTo>
                  <a:cubicBezTo>
                    <a:pt x="0" y="3299"/>
                    <a:pt x="0" y="3544"/>
                    <a:pt x="31" y="3697"/>
                  </a:cubicBezTo>
                  <a:cubicBezTo>
                    <a:pt x="92" y="3941"/>
                    <a:pt x="153" y="4124"/>
                    <a:pt x="275" y="4308"/>
                  </a:cubicBezTo>
                  <a:cubicBezTo>
                    <a:pt x="397" y="4460"/>
                    <a:pt x="581" y="4582"/>
                    <a:pt x="825" y="4705"/>
                  </a:cubicBezTo>
                  <a:cubicBezTo>
                    <a:pt x="1069" y="4796"/>
                    <a:pt x="1344" y="4857"/>
                    <a:pt x="1619" y="4857"/>
                  </a:cubicBezTo>
                  <a:cubicBezTo>
                    <a:pt x="2261" y="4857"/>
                    <a:pt x="2750" y="4582"/>
                    <a:pt x="3116" y="4063"/>
                  </a:cubicBezTo>
                  <a:lnTo>
                    <a:pt x="3116" y="4735"/>
                  </a:lnTo>
                  <a:lnTo>
                    <a:pt x="3849" y="4735"/>
                  </a:lnTo>
                  <a:lnTo>
                    <a:pt x="3849" y="0"/>
                  </a:lnTo>
                  <a:lnTo>
                    <a:pt x="3024" y="0"/>
                  </a:lnTo>
                  <a:lnTo>
                    <a:pt x="3024" y="2536"/>
                  </a:lnTo>
                  <a:cubicBezTo>
                    <a:pt x="3024" y="2963"/>
                    <a:pt x="2994" y="3269"/>
                    <a:pt x="2902" y="3483"/>
                  </a:cubicBezTo>
                  <a:cubicBezTo>
                    <a:pt x="2811" y="3697"/>
                    <a:pt x="2658" y="3849"/>
                    <a:pt x="2444" y="3971"/>
                  </a:cubicBezTo>
                  <a:cubicBezTo>
                    <a:pt x="2230" y="4094"/>
                    <a:pt x="2016" y="4155"/>
                    <a:pt x="1772" y="4155"/>
                  </a:cubicBezTo>
                  <a:cubicBezTo>
                    <a:pt x="1528" y="4155"/>
                    <a:pt x="1344" y="4094"/>
                    <a:pt x="1161" y="3971"/>
                  </a:cubicBezTo>
                  <a:cubicBezTo>
                    <a:pt x="1008" y="3880"/>
                    <a:pt x="886" y="3697"/>
                    <a:pt x="856" y="3483"/>
                  </a:cubicBezTo>
                  <a:cubicBezTo>
                    <a:pt x="794" y="3330"/>
                    <a:pt x="794" y="3055"/>
                    <a:pt x="794" y="2627"/>
                  </a:cubicBezTo>
                  <a:lnTo>
                    <a:pt x="794"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27"/>
            <p:cNvSpPr/>
            <p:nvPr/>
          </p:nvSpPr>
          <p:spPr>
            <a:xfrm>
              <a:off x="6325650" y="2748275"/>
              <a:ext cx="58075" cy="161925"/>
            </a:xfrm>
            <a:custGeom>
              <a:rect b="b" l="l" r="r" t="t"/>
              <a:pathLst>
                <a:path extrusionOk="0" h="6477" w="2323">
                  <a:moveTo>
                    <a:pt x="1406" y="1"/>
                  </a:moveTo>
                  <a:lnTo>
                    <a:pt x="611" y="459"/>
                  </a:lnTo>
                  <a:lnTo>
                    <a:pt x="611" y="1650"/>
                  </a:lnTo>
                  <a:lnTo>
                    <a:pt x="1" y="1650"/>
                  </a:lnTo>
                  <a:lnTo>
                    <a:pt x="1" y="2261"/>
                  </a:lnTo>
                  <a:lnTo>
                    <a:pt x="611" y="2261"/>
                  </a:lnTo>
                  <a:lnTo>
                    <a:pt x="611" y="5011"/>
                  </a:lnTo>
                  <a:cubicBezTo>
                    <a:pt x="611" y="5499"/>
                    <a:pt x="642" y="5805"/>
                    <a:pt x="703" y="5958"/>
                  </a:cubicBezTo>
                  <a:cubicBezTo>
                    <a:pt x="764" y="6110"/>
                    <a:pt x="886" y="6232"/>
                    <a:pt x="1039" y="6324"/>
                  </a:cubicBezTo>
                  <a:cubicBezTo>
                    <a:pt x="1192" y="6416"/>
                    <a:pt x="1436" y="6477"/>
                    <a:pt x="1711" y="6477"/>
                  </a:cubicBezTo>
                  <a:cubicBezTo>
                    <a:pt x="1895" y="6477"/>
                    <a:pt x="2108" y="6446"/>
                    <a:pt x="2322" y="6385"/>
                  </a:cubicBezTo>
                  <a:lnTo>
                    <a:pt x="2231" y="5683"/>
                  </a:lnTo>
                  <a:cubicBezTo>
                    <a:pt x="2078" y="5713"/>
                    <a:pt x="1956" y="5713"/>
                    <a:pt x="1864" y="5713"/>
                  </a:cubicBezTo>
                  <a:cubicBezTo>
                    <a:pt x="1742" y="5713"/>
                    <a:pt x="1650" y="5683"/>
                    <a:pt x="1589" y="5652"/>
                  </a:cubicBezTo>
                  <a:cubicBezTo>
                    <a:pt x="1528" y="5621"/>
                    <a:pt x="1467" y="5560"/>
                    <a:pt x="1436" y="5499"/>
                  </a:cubicBezTo>
                  <a:cubicBezTo>
                    <a:pt x="1406" y="5438"/>
                    <a:pt x="1406" y="5285"/>
                    <a:pt x="1406" y="5041"/>
                  </a:cubicBezTo>
                  <a:lnTo>
                    <a:pt x="1406" y="2261"/>
                  </a:lnTo>
                  <a:lnTo>
                    <a:pt x="2231" y="2261"/>
                  </a:lnTo>
                  <a:lnTo>
                    <a:pt x="2231" y="1650"/>
                  </a:lnTo>
                  <a:lnTo>
                    <a:pt x="1406" y="1650"/>
                  </a:lnTo>
                  <a:lnTo>
                    <a:pt x="1406"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27"/>
            <p:cNvSpPr/>
            <p:nvPr/>
          </p:nvSpPr>
          <p:spPr>
            <a:xfrm>
              <a:off x="6400500" y="2786475"/>
              <a:ext cx="103875" cy="167275"/>
            </a:xfrm>
            <a:custGeom>
              <a:rect b="b" l="l" r="r" t="t"/>
              <a:pathLst>
                <a:path extrusionOk="0" h="6691" w="4155">
                  <a:moveTo>
                    <a:pt x="2047" y="642"/>
                  </a:moveTo>
                  <a:cubicBezTo>
                    <a:pt x="2383" y="642"/>
                    <a:pt x="2689" y="794"/>
                    <a:pt x="2933" y="1100"/>
                  </a:cubicBezTo>
                  <a:cubicBezTo>
                    <a:pt x="3177" y="1405"/>
                    <a:pt x="3300" y="1863"/>
                    <a:pt x="3300" y="2444"/>
                  </a:cubicBezTo>
                  <a:cubicBezTo>
                    <a:pt x="3300" y="3085"/>
                    <a:pt x="3177" y="3574"/>
                    <a:pt x="2933" y="3849"/>
                  </a:cubicBezTo>
                  <a:cubicBezTo>
                    <a:pt x="2689" y="4155"/>
                    <a:pt x="2383" y="4307"/>
                    <a:pt x="2016" y="4307"/>
                  </a:cubicBezTo>
                  <a:cubicBezTo>
                    <a:pt x="1650" y="4307"/>
                    <a:pt x="1344" y="4185"/>
                    <a:pt x="1100" y="3880"/>
                  </a:cubicBezTo>
                  <a:cubicBezTo>
                    <a:pt x="856" y="3574"/>
                    <a:pt x="733" y="3146"/>
                    <a:pt x="733" y="2536"/>
                  </a:cubicBezTo>
                  <a:cubicBezTo>
                    <a:pt x="733" y="1925"/>
                    <a:pt x="886" y="1436"/>
                    <a:pt x="1131" y="1130"/>
                  </a:cubicBezTo>
                  <a:cubicBezTo>
                    <a:pt x="1406" y="794"/>
                    <a:pt x="1711" y="642"/>
                    <a:pt x="2047" y="642"/>
                  </a:cubicBezTo>
                  <a:close/>
                  <a:moveTo>
                    <a:pt x="2108" y="0"/>
                  </a:moveTo>
                  <a:cubicBezTo>
                    <a:pt x="1803" y="0"/>
                    <a:pt x="1558" y="61"/>
                    <a:pt x="1344" y="183"/>
                  </a:cubicBezTo>
                  <a:cubicBezTo>
                    <a:pt x="1100" y="305"/>
                    <a:pt x="917" y="489"/>
                    <a:pt x="733" y="733"/>
                  </a:cubicBezTo>
                  <a:lnTo>
                    <a:pt x="733" y="122"/>
                  </a:lnTo>
                  <a:lnTo>
                    <a:pt x="0" y="122"/>
                  </a:lnTo>
                  <a:lnTo>
                    <a:pt x="0" y="6690"/>
                  </a:lnTo>
                  <a:lnTo>
                    <a:pt x="825" y="6690"/>
                  </a:lnTo>
                  <a:lnTo>
                    <a:pt x="825" y="4368"/>
                  </a:lnTo>
                  <a:cubicBezTo>
                    <a:pt x="947" y="4552"/>
                    <a:pt x="1131" y="4704"/>
                    <a:pt x="1344" y="4827"/>
                  </a:cubicBezTo>
                  <a:cubicBezTo>
                    <a:pt x="1558" y="4918"/>
                    <a:pt x="1803" y="4979"/>
                    <a:pt x="2078" y="4979"/>
                  </a:cubicBezTo>
                  <a:cubicBezTo>
                    <a:pt x="2444" y="4979"/>
                    <a:pt x="2780" y="4888"/>
                    <a:pt x="3116" y="4674"/>
                  </a:cubicBezTo>
                  <a:cubicBezTo>
                    <a:pt x="3452" y="4460"/>
                    <a:pt x="3697" y="4155"/>
                    <a:pt x="3880" y="3788"/>
                  </a:cubicBezTo>
                  <a:cubicBezTo>
                    <a:pt x="4063" y="3391"/>
                    <a:pt x="4155" y="2933"/>
                    <a:pt x="4155" y="2474"/>
                  </a:cubicBezTo>
                  <a:cubicBezTo>
                    <a:pt x="4155" y="2016"/>
                    <a:pt x="4063" y="1589"/>
                    <a:pt x="3910" y="1222"/>
                  </a:cubicBezTo>
                  <a:cubicBezTo>
                    <a:pt x="3727" y="825"/>
                    <a:pt x="3513" y="550"/>
                    <a:pt x="3208" y="336"/>
                  </a:cubicBezTo>
                  <a:cubicBezTo>
                    <a:pt x="2872" y="122"/>
                    <a:pt x="2536" y="0"/>
                    <a:pt x="2108"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27"/>
            <p:cNvSpPr/>
            <p:nvPr/>
          </p:nvSpPr>
          <p:spPr>
            <a:xfrm>
              <a:off x="6528025" y="2789525"/>
              <a:ext cx="96250" cy="121450"/>
            </a:xfrm>
            <a:custGeom>
              <a:rect b="b" l="l" r="r" t="t"/>
              <a:pathLst>
                <a:path extrusionOk="0" h="4858" w="3850">
                  <a:moveTo>
                    <a:pt x="1" y="0"/>
                  </a:moveTo>
                  <a:lnTo>
                    <a:pt x="1" y="2933"/>
                  </a:lnTo>
                  <a:cubicBezTo>
                    <a:pt x="1" y="3299"/>
                    <a:pt x="1" y="3544"/>
                    <a:pt x="31" y="3697"/>
                  </a:cubicBezTo>
                  <a:cubicBezTo>
                    <a:pt x="93" y="3941"/>
                    <a:pt x="154" y="4124"/>
                    <a:pt x="276" y="4308"/>
                  </a:cubicBezTo>
                  <a:cubicBezTo>
                    <a:pt x="398" y="4460"/>
                    <a:pt x="581" y="4582"/>
                    <a:pt x="826" y="4705"/>
                  </a:cubicBezTo>
                  <a:cubicBezTo>
                    <a:pt x="1070" y="4796"/>
                    <a:pt x="1345" y="4857"/>
                    <a:pt x="1620" y="4857"/>
                  </a:cubicBezTo>
                  <a:cubicBezTo>
                    <a:pt x="2261" y="4857"/>
                    <a:pt x="2750" y="4582"/>
                    <a:pt x="3117" y="4063"/>
                  </a:cubicBezTo>
                  <a:lnTo>
                    <a:pt x="3117" y="4735"/>
                  </a:lnTo>
                  <a:lnTo>
                    <a:pt x="3850" y="4735"/>
                  </a:lnTo>
                  <a:lnTo>
                    <a:pt x="3850" y="0"/>
                  </a:lnTo>
                  <a:lnTo>
                    <a:pt x="3025" y="0"/>
                  </a:lnTo>
                  <a:lnTo>
                    <a:pt x="3025" y="2536"/>
                  </a:lnTo>
                  <a:cubicBezTo>
                    <a:pt x="3025" y="2963"/>
                    <a:pt x="2995" y="3269"/>
                    <a:pt x="2903" y="3483"/>
                  </a:cubicBezTo>
                  <a:cubicBezTo>
                    <a:pt x="2811" y="3697"/>
                    <a:pt x="2659" y="3849"/>
                    <a:pt x="2445" y="3971"/>
                  </a:cubicBezTo>
                  <a:cubicBezTo>
                    <a:pt x="2231" y="4094"/>
                    <a:pt x="2017" y="4155"/>
                    <a:pt x="1773" y="4155"/>
                  </a:cubicBezTo>
                  <a:cubicBezTo>
                    <a:pt x="1528" y="4155"/>
                    <a:pt x="1345" y="4094"/>
                    <a:pt x="1162" y="3971"/>
                  </a:cubicBezTo>
                  <a:cubicBezTo>
                    <a:pt x="1009" y="3880"/>
                    <a:pt x="887" y="3697"/>
                    <a:pt x="856" y="3483"/>
                  </a:cubicBezTo>
                  <a:cubicBezTo>
                    <a:pt x="795" y="3330"/>
                    <a:pt x="795" y="3055"/>
                    <a:pt x="795" y="2627"/>
                  </a:cubicBezTo>
                  <a:lnTo>
                    <a:pt x="795"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27"/>
            <p:cNvSpPr/>
            <p:nvPr/>
          </p:nvSpPr>
          <p:spPr>
            <a:xfrm>
              <a:off x="6644125" y="2748275"/>
              <a:ext cx="58825" cy="161925"/>
            </a:xfrm>
            <a:custGeom>
              <a:rect b="b" l="l" r="r" t="t"/>
              <a:pathLst>
                <a:path extrusionOk="0" h="6477" w="2353">
                  <a:moveTo>
                    <a:pt x="1405" y="1"/>
                  </a:moveTo>
                  <a:lnTo>
                    <a:pt x="611" y="459"/>
                  </a:lnTo>
                  <a:lnTo>
                    <a:pt x="611" y="1650"/>
                  </a:lnTo>
                  <a:lnTo>
                    <a:pt x="0" y="1650"/>
                  </a:lnTo>
                  <a:lnTo>
                    <a:pt x="0" y="2261"/>
                  </a:lnTo>
                  <a:lnTo>
                    <a:pt x="611" y="2261"/>
                  </a:lnTo>
                  <a:lnTo>
                    <a:pt x="611" y="5011"/>
                  </a:lnTo>
                  <a:cubicBezTo>
                    <a:pt x="611" y="5499"/>
                    <a:pt x="642" y="5805"/>
                    <a:pt x="703" y="5958"/>
                  </a:cubicBezTo>
                  <a:cubicBezTo>
                    <a:pt x="764" y="6110"/>
                    <a:pt x="886" y="6232"/>
                    <a:pt x="1039" y="6324"/>
                  </a:cubicBezTo>
                  <a:cubicBezTo>
                    <a:pt x="1192" y="6416"/>
                    <a:pt x="1436" y="6477"/>
                    <a:pt x="1711" y="6477"/>
                  </a:cubicBezTo>
                  <a:cubicBezTo>
                    <a:pt x="1894" y="6477"/>
                    <a:pt x="2108" y="6446"/>
                    <a:pt x="2352" y="6385"/>
                  </a:cubicBezTo>
                  <a:lnTo>
                    <a:pt x="2230" y="5683"/>
                  </a:lnTo>
                  <a:cubicBezTo>
                    <a:pt x="2078" y="5713"/>
                    <a:pt x="1955" y="5713"/>
                    <a:pt x="1864" y="5713"/>
                  </a:cubicBezTo>
                  <a:cubicBezTo>
                    <a:pt x="1741" y="5713"/>
                    <a:pt x="1650" y="5683"/>
                    <a:pt x="1589" y="5652"/>
                  </a:cubicBezTo>
                  <a:cubicBezTo>
                    <a:pt x="1528" y="5621"/>
                    <a:pt x="1467" y="5560"/>
                    <a:pt x="1436" y="5499"/>
                  </a:cubicBezTo>
                  <a:cubicBezTo>
                    <a:pt x="1405" y="5438"/>
                    <a:pt x="1405" y="5285"/>
                    <a:pt x="1405" y="5041"/>
                  </a:cubicBezTo>
                  <a:lnTo>
                    <a:pt x="1405" y="2261"/>
                  </a:lnTo>
                  <a:lnTo>
                    <a:pt x="2230" y="2261"/>
                  </a:lnTo>
                  <a:lnTo>
                    <a:pt x="2230" y="1650"/>
                  </a:lnTo>
                  <a:lnTo>
                    <a:pt x="1405" y="1650"/>
                  </a:lnTo>
                  <a:lnTo>
                    <a:pt x="1405"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27"/>
            <p:cNvSpPr/>
            <p:nvPr/>
          </p:nvSpPr>
          <p:spPr>
            <a:xfrm>
              <a:off x="6785400" y="2744450"/>
              <a:ext cx="135975" cy="163475"/>
            </a:xfrm>
            <a:custGeom>
              <a:rect b="b" l="l" r="r" t="t"/>
              <a:pathLst>
                <a:path extrusionOk="0" h="6539" w="5439">
                  <a:moveTo>
                    <a:pt x="2261" y="765"/>
                  </a:moveTo>
                  <a:cubicBezTo>
                    <a:pt x="2781" y="765"/>
                    <a:pt x="3147" y="826"/>
                    <a:pt x="3361" y="917"/>
                  </a:cubicBezTo>
                  <a:cubicBezTo>
                    <a:pt x="3697" y="1039"/>
                    <a:pt x="3972" y="1284"/>
                    <a:pt x="4186" y="1650"/>
                  </a:cubicBezTo>
                  <a:cubicBezTo>
                    <a:pt x="4430" y="2017"/>
                    <a:pt x="4522" y="2536"/>
                    <a:pt x="4522" y="3208"/>
                  </a:cubicBezTo>
                  <a:cubicBezTo>
                    <a:pt x="4522" y="3728"/>
                    <a:pt x="4461" y="4155"/>
                    <a:pt x="4369" y="4491"/>
                  </a:cubicBezTo>
                  <a:cubicBezTo>
                    <a:pt x="4247" y="4827"/>
                    <a:pt x="4094" y="5102"/>
                    <a:pt x="3880" y="5316"/>
                  </a:cubicBezTo>
                  <a:cubicBezTo>
                    <a:pt x="3728" y="5469"/>
                    <a:pt x="3544" y="5591"/>
                    <a:pt x="3300" y="5652"/>
                  </a:cubicBezTo>
                  <a:cubicBezTo>
                    <a:pt x="3056" y="5744"/>
                    <a:pt x="2720" y="5774"/>
                    <a:pt x="2261" y="5774"/>
                  </a:cubicBezTo>
                  <a:lnTo>
                    <a:pt x="887" y="5774"/>
                  </a:lnTo>
                  <a:lnTo>
                    <a:pt x="887" y="765"/>
                  </a:lnTo>
                  <a:close/>
                  <a:moveTo>
                    <a:pt x="1" y="1"/>
                  </a:moveTo>
                  <a:lnTo>
                    <a:pt x="1" y="6538"/>
                  </a:lnTo>
                  <a:lnTo>
                    <a:pt x="2353" y="6538"/>
                  </a:lnTo>
                  <a:cubicBezTo>
                    <a:pt x="2750" y="6538"/>
                    <a:pt x="3117" y="6508"/>
                    <a:pt x="3422" y="6447"/>
                  </a:cubicBezTo>
                  <a:cubicBezTo>
                    <a:pt x="3728" y="6355"/>
                    <a:pt x="4003" y="6263"/>
                    <a:pt x="4216" y="6111"/>
                  </a:cubicBezTo>
                  <a:cubicBezTo>
                    <a:pt x="4430" y="5958"/>
                    <a:pt x="4614" y="5774"/>
                    <a:pt x="4797" y="5530"/>
                  </a:cubicBezTo>
                  <a:cubicBezTo>
                    <a:pt x="4980" y="5255"/>
                    <a:pt x="5133" y="4950"/>
                    <a:pt x="5255" y="4553"/>
                  </a:cubicBezTo>
                  <a:cubicBezTo>
                    <a:pt x="5377" y="4186"/>
                    <a:pt x="5438" y="3728"/>
                    <a:pt x="5438" y="3239"/>
                  </a:cubicBezTo>
                  <a:cubicBezTo>
                    <a:pt x="5438" y="2659"/>
                    <a:pt x="5347" y="2139"/>
                    <a:pt x="5163" y="1681"/>
                  </a:cubicBezTo>
                  <a:cubicBezTo>
                    <a:pt x="5011" y="1223"/>
                    <a:pt x="4736" y="856"/>
                    <a:pt x="4400" y="551"/>
                  </a:cubicBezTo>
                  <a:cubicBezTo>
                    <a:pt x="4125" y="337"/>
                    <a:pt x="3819" y="184"/>
                    <a:pt x="3422" y="92"/>
                  </a:cubicBezTo>
                  <a:cubicBezTo>
                    <a:pt x="3178" y="31"/>
                    <a:pt x="2781" y="1"/>
                    <a:pt x="2261"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27"/>
            <p:cNvSpPr/>
            <p:nvPr/>
          </p:nvSpPr>
          <p:spPr>
            <a:xfrm>
              <a:off x="6941975" y="2786475"/>
              <a:ext cx="109225" cy="124500"/>
            </a:xfrm>
            <a:custGeom>
              <a:rect b="b" l="l" r="r" t="t"/>
              <a:pathLst>
                <a:path extrusionOk="0" h="4980" w="4369">
                  <a:moveTo>
                    <a:pt x="3299" y="2474"/>
                  </a:moveTo>
                  <a:lnTo>
                    <a:pt x="3299" y="2780"/>
                  </a:lnTo>
                  <a:cubicBezTo>
                    <a:pt x="3299" y="3146"/>
                    <a:pt x="3238" y="3421"/>
                    <a:pt x="3147" y="3605"/>
                  </a:cubicBezTo>
                  <a:cubicBezTo>
                    <a:pt x="3055" y="3819"/>
                    <a:pt x="2872" y="4002"/>
                    <a:pt x="2627" y="4155"/>
                  </a:cubicBezTo>
                  <a:cubicBezTo>
                    <a:pt x="2383" y="4277"/>
                    <a:pt x="2108" y="4338"/>
                    <a:pt x="1802" y="4338"/>
                  </a:cubicBezTo>
                  <a:cubicBezTo>
                    <a:pt x="1497" y="4338"/>
                    <a:pt x="1253" y="4277"/>
                    <a:pt x="1069" y="4124"/>
                  </a:cubicBezTo>
                  <a:cubicBezTo>
                    <a:pt x="917" y="4002"/>
                    <a:pt x="855" y="3819"/>
                    <a:pt x="855" y="3605"/>
                  </a:cubicBezTo>
                  <a:cubicBezTo>
                    <a:pt x="855" y="3452"/>
                    <a:pt x="886" y="3330"/>
                    <a:pt x="947" y="3208"/>
                  </a:cubicBezTo>
                  <a:cubicBezTo>
                    <a:pt x="1039" y="3116"/>
                    <a:pt x="1130" y="3024"/>
                    <a:pt x="1283" y="2963"/>
                  </a:cubicBezTo>
                  <a:cubicBezTo>
                    <a:pt x="1405" y="2902"/>
                    <a:pt x="1650" y="2841"/>
                    <a:pt x="1986" y="2780"/>
                  </a:cubicBezTo>
                  <a:cubicBezTo>
                    <a:pt x="2566" y="2719"/>
                    <a:pt x="2994" y="2597"/>
                    <a:pt x="3299" y="2474"/>
                  </a:cubicBezTo>
                  <a:close/>
                  <a:moveTo>
                    <a:pt x="2261" y="0"/>
                  </a:moveTo>
                  <a:cubicBezTo>
                    <a:pt x="1864" y="0"/>
                    <a:pt x="1497" y="61"/>
                    <a:pt x="1192" y="183"/>
                  </a:cubicBezTo>
                  <a:cubicBezTo>
                    <a:pt x="886" y="275"/>
                    <a:pt x="642" y="458"/>
                    <a:pt x="458" y="642"/>
                  </a:cubicBezTo>
                  <a:cubicBezTo>
                    <a:pt x="306" y="855"/>
                    <a:pt x="183" y="1130"/>
                    <a:pt x="122" y="1466"/>
                  </a:cubicBezTo>
                  <a:lnTo>
                    <a:pt x="917" y="1589"/>
                  </a:lnTo>
                  <a:cubicBezTo>
                    <a:pt x="978" y="1252"/>
                    <a:pt x="1130" y="1008"/>
                    <a:pt x="1314" y="886"/>
                  </a:cubicBezTo>
                  <a:cubicBezTo>
                    <a:pt x="1497" y="733"/>
                    <a:pt x="1772" y="672"/>
                    <a:pt x="2139" y="672"/>
                  </a:cubicBezTo>
                  <a:cubicBezTo>
                    <a:pt x="2566" y="672"/>
                    <a:pt x="2872" y="764"/>
                    <a:pt x="3055" y="947"/>
                  </a:cubicBezTo>
                  <a:cubicBezTo>
                    <a:pt x="3208" y="1100"/>
                    <a:pt x="3299" y="1314"/>
                    <a:pt x="3299" y="1650"/>
                  </a:cubicBezTo>
                  <a:cubicBezTo>
                    <a:pt x="3299" y="1680"/>
                    <a:pt x="3299" y="1741"/>
                    <a:pt x="3299" y="1863"/>
                  </a:cubicBezTo>
                  <a:cubicBezTo>
                    <a:pt x="2994" y="1955"/>
                    <a:pt x="2505" y="2047"/>
                    <a:pt x="1864" y="2138"/>
                  </a:cubicBezTo>
                  <a:cubicBezTo>
                    <a:pt x="1528" y="2169"/>
                    <a:pt x="1314" y="2199"/>
                    <a:pt x="1130" y="2261"/>
                  </a:cubicBezTo>
                  <a:cubicBezTo>
                    <a:pt x="917" y="2322"/>
                    <a:pt x="733" y="2413"/>
                    <a:pt x="550" y="2505"/>
                  </a:cubicBezTo>
                  <a:cubicBezTo>
                    <a:pt x="397" y="2627"/>
                    <a:pt x="245" y="2780"/>
                    <a:pt x="153" y="2994"/>
                  </a:cubicBezTo>
                  <a:cubicBezTo>
                    <a:pt x="31" y="3177"/>
                    <a:pt x="0" y="3391"/>
                    <a:pt x="0" y="3605"/>
                  </a:cubicBezTo>
                  <a:cubicBezTo>
                    <a:pt x="0" y="4002"/>
                    <a:pt x="122" y="4338"/>
                    <a:pt x="397" y="4613"/>
                  </a:cubicBezTo>
                  <a:cubicBezTo>
                    <a:pt x="672" y="4857"/>
                    <a:pt x="1069" y="4979"/>
                    <a:pt x="1619" y="4979"/>
                  </a:cubicBezTo>
                  <a:cubicBezTo>
                    <a:pt x="1925" y="4979"/>
                    <a:pt x="2230" y="4918"/>
                    <a:pt x="2505" y="4827"/>
                  </a:cubicBezTo>
                  <a:cubicBezTo>
                    <a:pt x="2780" y="4704"/>
                    <a:pt x="3055" y="4552"/>
                    <a:pt x="3360" y="4277"/>
                  </a:cubicBezTo>
                  <a:cubicBezTo>
                    <a:pt x="3391" y="4521"/>
                    <a:pt x="3422" y="4704"/>
                    <a:pt x="3513" y="4857"/>
                  </a:cubicBezTo>
                  <a:lnTo>
                    <a:pt x="4369" y="4857"/>
                  </a:lnTo>
                  <a:cubicBezTo>
                    <a:pt x="4246" y="4704"/>
                    <a:pt x="4185" y="4491"/>
                    <a:pt x="4155" y="4307"/>
                  </a:cubicBezTo>
                  <a:cubicBezTo>
                    <a:pt x="4124" y="4093"/>
                    <a:pt x="4094" y="3635"/>
                    <a:pt x="4094" y="2872"/>
                  </a:cubicBezTo>
                  <a:lnTo>
                    <a:pt x="4094" y="1802"/>
                  </a:lnTo>
                  <a:cubicBezTo>
                    <a:pt x="4094" y="1436"/>
                    <a:pt x="4094" y="1191"/>
                    <a:pt x="4063" y="1069"/>
                  </a:cubicBezTo>
                  <a:cubicBezTo>
                    <a:pt x="4033" y="855"/>
                    <a:pt x="3941" y="672"/>
                    <a:pt x="3819" y="519"/>
                  </a:cubicBezTo>
                  <a:cubicBezTo>
                    <a:pt x="3696" y="367"/>
                    <a:pt x="3513" y="244"/>
                    <a:pt x="3269" y="153"/>
                  </a:cubicBezTo>
                  <a:cubicBezTo>
                    <a:pt x="2994" y="61"/>
                    <a:pt x="2658" y="0"/>
                    <a:pt x="2261"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27"/>
            <p:cNvSpPr/>
            <p:nvPr/>
          </p:nvSpPr>
          <p:spPr>
            <a:xfrm>
              <a:off x="7064925" y="2748275"/>
              <a:ext cx="58075" cy="161925"/>
            </a:xfrm>
            <a:custGeom>
              <a:rect b="b" l="l" r="r" t="t"/>
              <a:pathLst>
                <a:path extrusionOk="0" h="6477" w="2323">
                  <a:moveTo>
                    <a:pt x="1375" y="1"/>
                  </a:moveTo>
                  <a:lnTo>
                    <a:pt x="581" y="459"/>
                  </a:lnTo>
                  <a:lnTo>
                    <a:pt x="581" y="1650"/>
                  </a:lnTo>
                  <a:lnTo>
                    <a:pt x="0" y="1650"/>
                  </a:lnTo>
                  <a:lnTo>
                    <a:pt x="0" y="2261"/>
                  </a:lnTo>
                  <a:lnTo>
                    <a:pt x="581" y="2261"/>
                  </a:lnTo>
                  <a:lnTo>
                    <a:pt x="581" y="5011"/>
                  </a:lnTo>
                  <a:cubicBezTo>
                    <a:pt x="581" y="5499"/>
                    <a:pt x="611" y="5805"/>
                    <a:pt x="672" y="5958"/>
                  </a:cubicBezTo>
                  <a:cubicBezTo>
                    <a:pt x="734" y="6110"/>
                    <a:pt x="856" y="6232"/>
                    <a:pt x="1009" y="6324"/>
                  </a:cubicBezTo>
                  <a:cubicBezTo>
                    <a:pt x="1192" y="6416"/>
                    <a:pt x="1406" y="6477"/>
                    <a:pt x="1711" y="6477"/>
                  </a:cubicBezTo>
                  <a:cubicBezTo>
                    <a:pt x="1894" y="6477"/>
                    <a:pt x="2078" y="6446"/>
                    <a:pt x="2322" y="6385"/>
                  </a:cubicBezTo>
                  <a:lnTo>
                    <a:pt x="2200" y="5683"/>
                  </a:lnTo>
                  <a:cubicBezTo>
                    <a:pt x="2047" y="5713"/>
                    <a:pt x="1925" y="5713"/>
                    <a:pt x="1833" y="5713"/>
                  </a:cubicBezTo>
                  <a:cubicBezTo>
                    <a:pt x="1711" y="5713"/>
                    <a:pt x="1619" y="5683"/>
                    <a:pt x="1558" y="5652"/>
                  </a:cubicBezTo>
                  <a:cubicBezTo>
                    <a:pt x="1497" y="5621"/>
                    <a:pt x="1467" y="5560"/>
                    <a:pt x="1436" y="5499"/>
                  </a:cubicBezTo>
                  <a:cubicBezTo>
                    <a:pt x="1406" y="5438"/>
                    <a:pt x="1375" y="5285"/>
                    <a:pt x="1375" y="5041"/>
                  </a:cubicBezTo>
                  <a:lnTo>
                    <a:pt x="1375" y="2261"/>
                  </a:lnTo>
                  <a:lnTo>
                    <a:pt x="2200" y="2261"/>
                  </a:lnTo>
                  <a:lnTo>
                    <a:pt x="2200" y="1650"/>
                  </a:lnTo>
                  <a:lnTo>
                    <a:pt x="1375" y="1650"/>
                  </a:lnTo>
                  <a:lnTo>
                    <a:pt x="1375"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27"/>
            <p:cNvSpPr/>
            <p:nvPr/>
          </p:nvSpPr>
          <p:spPr>
            <a:xfrm>
              <a:off x="7132900" y="2786475"/>
              <a:ext cx="109225" cy="124500"/>
            </a:xfrm>
            <a:custGeom>
              <a:rect b="b" l="l" r="r" t="t"/>
              <a:pathLst>
                <a:path extrusionOk="0" h="4980" w="4369">
                  <a:moveTo>
                    <a:pt x="3299" y="2474"/>
                  </a:moveTo>
                  <a:lnTo>
                    <a:pt x="3299" y="2780"/>
                  </a:lnTo>
                  <a:cubicBezTo>
                    <a:pt x="3299" y="3146"/>
                    <a:pt x="3238" y="3421"/>
                    <a:pt x="3177" y="3605"/>
                  </a:cubicBezTo>
                  <a:cubicBezTo>
                    <a:pt x="3055" y="3819"/>
                    <a:pt x="2872" y="4002"/>
                    <a:pt x="2627" y="4155"/>
                  </a:cubicBezTo>
                  <a:cubicBezTo>
                    <a:pt x="2383" y="4277"/>
                    <a:pt x="2108" y="4338"/>
                    <a:pt x="1803" y="4338"/>
                  </a:cubicBezTo>
                  <a:cubicBezTo>
                    <a:pt x="1497" y="4338"/>
                    <a:pt x="1253" y="4277"/>
                    <a:pt x="1100" y="4124"/>
                  </a:cubicBezTo>
                  <a:cubicBezTo>
                    <a:pt x="917" y="4002"/>
                    <a:pt x="856" y="3819"/>
                    <a:pt x="856" y="3605"/>
                  </a:cubicBezTo>
                  <a:cubicBezTo>
                    <a:pt x="856" y="3452"/>
                    <a:pt x="886" y="3330"/>
                    <a:pt x="978" y="3208"/>
                  </a:cubicBezTo>
                  <a:cubicBezTo>
                    <a:pt x="1039" y="3116"/>
                    <a:pt x="1131" y="3024"/>
                    <a:pt x="1283" y="2963"/>
                  </a:cubicBezTo>
                  <a:cubicBezTo>
                    <a:pt x="1405" y="2902"/>
                    <a:pt x="1650" y="2841"/>
                    <a:pt x="1986" y="2780"/>
                  </a:cubicBezTo>
                  <a:cubicBezTo>
                    <a:pt x="2566" y="2719"/>
                    <a:pt x="2994" y="2597"/>
                    <a:pt x="3299" y="2474"/>
                  </a:cubicBezTo>
                  <a:close/>
                  <a:moveTo>
                    <a:pt x="2261" y="0"/>
                  </a:moveTo>
                  <a:cubicBezTo>
                    <a:pt x="1864" y="0"/>
                    <a:pt x="1497" y="61"/>
                    <a:pt x="1192" y="183"/>
                  </a:cubicBezTo>
                  <a:cubicBezTo>
                    <a:pt x="886" y="275"/>
                    <a:pt x="642" y="458"/>
                    <a:pt x="489" y="642"/>
                  </a:cubicBezTo>
                  <a:cubicBezTo>
                    <a:pt x="306" y="855"/>
                    <a:pt x="214" y="1130"/>
                    <a:pt x="122" y="1466"/>
                  </a:cubicBezTo>
                  <a:lnTo>
                    <a:pt x="917" y="1589"/>
                  </a:lnTo>
                  <a:cubicBezTo>
                    <a:pt x="1008" y="1252"/>
                    <a:pt x="1131" y="1008"/>
                    <a:pt x="1314" y="886"/>
                  </a:cubicBezTo>
                  <a:cubicBezTo>
                    <a:pt x="1497" y="733"/>
                    <a:pt x="1772" y="672"/>
                    <a:pt x="2169" y="672"/>
                  </a:cubicBezTo>
                  <a:cubicBezTo>
                    <a:pt x="2566" y="672"/>
                    <a:pt x="2872" y="764"/>
                    <a:pt x="3086" y="947"/>
                  </a:cubicBezTo>
                  <a:cubicBezTo>
                    <a:pt x="3238" y="1100"/>
                    <a:pt x="3299" y="1314"/>
                    <a:pt x="3299" y="1650"/>
                  </a:cubicBezTo>
                  <a:cubicBezTo>
                    <a:pt x="3299" y="1680"/>
                    <a:pt x="3299" y="1741"/>
                    <a:pt x="3299" y="1863"/>
                  </a:cubicBezTo>
                  <a:cubicBezTo>
                    <a:pt x="2994" y="1955"/>
                    <a:pt x="2505" y="2047"/>
                    <a:pt x="1864" y="2138"/>
                  </a:cubicBezTo>
                  <a:cubicBezTo>
                    <a:pt x="1558" y="2169"/>
                    <a:pt x="1314" y="2199"/>
                    <a:pt x="1131" y="2261"/>
                  </a:cubicBezTo>
                  <a:cubicBezTo>
                    <a:pt x="917" y="2322"/>
                    <a:pt x="733" y="2413"/>
                    <a:pt x="550" y="2505"/>
                  </a:cubicBezTo>
                  <a:cubicBezTo>
                    <a:pt x="397" y="2627"/>
                    <a:pt x="245" y="2780"/>
                    <a:pt x="153" y="2994"/>
                  </a:cubicBezTo>
                  <a:cubicBezTo>
                    <a:pt x="31" y="3177"/>
                    <a:pt x="0" y="3391"/>
                    <a:pt x="0" y="3605"/>
                  </a:cubicBezTo>
                  <a:cubicBezTo>
                    <a:pt x="0" y="4002"/>
                    <a:pt x="122" y="4338"/>
                    <a:pt x="397" y="4613"/>
                  </a:cubicBezTo>
                  <a:cubicBezTo>
                    <a:pt x="672" y="4857"/>
                    <a:pt x="1100" y="4979"/>
                    <a:pt x="1619" y="4979"/>
                  </a:cubicBezTo>
                  <a:cubicBezTo>
                    <a:pt x="1925" y="4979"/>
                    <a:pt x="2230" y="4918"/>
                    <a:pt x="2505" y="4827"/>
                  </a:cubicBezTo>
                  <a:cubicBezTo>
                    <a:pt x="2780" y="4704"/>
                    <a:pt x="3055" y="4552"/>
                    <a:pt x="3361" y="4277"/>
                  </a:cubicBezTo>
                  <a:cubicBezTo>
                    <a:pt x="3391" y="4521"/>
                    <a:pt x="3452" y="4704"/>
                    <a:pt x="3513" y="4857"/>
                  </a:cubicBezTo>
                  <a:lnTo>
                    <a:pt x="4369" y="4857"/>
                  </a:lnTo>
                  <a:cubicBezTo>
                    <a:pt x="4277" y="4704"/>
                    <a:pt x="4185" y="4491"/>
                    <a:pt x="4155" y="4307"/>
                  </a:cubicBezTo>
                  <a:cubicBezTo>
                    <a:pt x="4124" y="4093"/>
                    <a:pt x="4124" y="3635"/>
                    <a:pt x="4124" y="2872"/>
                  </a:cubicBezTo>
                  <a:lnTo>
                    <a:pt x="4124" y="1802"/>
                  </a:lnTo>
                  <a:cubicBezTo>
                    <a:pt x="4124" y="1436"/>
                    <a:pt x="4094" y="1191"/>
                    <a:pt x="4063" y="1069"/>
                  </a:cubicBezTo>
                  <a:cubicBezTo>
                    <a:pt x="4033" y="855"/>
                    <a:pt x="3941" y="672"/>
                    <a:pt x="3819" y="519"/>
                  </a:cubicBezTo>
                  <a:cubicBezTo>
                    <a:pt x="3697" y="367"/>
                    <a:pt x="3513" y="244"/>
                    <a:pt x="3269" y="153"/>
                  </a:cubicBezTo>
                  <a:cubicBezTo>
                    <a:pt x="2994" y="61"/>
                    <a:pt x="2688" y="0"/>
                    <a:pt x="2261"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27"/>
            <p:cNvSpPr/>
            <p:nvPr/>
          </p:nvSpPr>
          <p:spPr>
            <a:xfrm>
              <a:off x="395425" y="3361525"/>
              <a:ext cx="2762375" cy="25"/>
            </a:xfrm>
            <a:custGeom>
              <a:rect b="b" l="l" r="r" t="t"/>
              <a:pathLst>
                <a:path extrusionOk="0" fill="none" h="1" w="110495">
                  <a:moveTo>
                    <a:pt x="1" y="1"/>
                  </a:moveTo>
                  <a:lnTo>
                    <a:pt x="110495" y="1"/>
                  </a:lnTo>
                </a:path>
              </a:pathLst>
            </a:custGeom>
            <a:noFill/>
            <a:ln cap="flat" cmpd="sng" w="47350">
              <a:solidFill>
                <a:srgbClr val="000000"/>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27"/>
            <p:cNvSpPr/>
            <p:nvPr/>
          </p:nvSpPr>
          <p:spPr>
            <a:xfrm>
              <a:off x="4672225" y="3361525"/>
              <a:ext cx="2464500" cy="25"/>
            </a:xfrm>
            <a:custGeom>
              <a:rect b="b" l="l" r="r" t="t"/>
              <a:pathLst>
                <a:path extrusionOk="0" fill="none" h="1" w="98580">
                  <a:moveTo>
                    <a:pt x="0" y="1"/>
                  </a:moveTo>
                  <a:lnTo>
                    <a:pt x="98580" y="1"/>
                  </a:lnTo>
                </a:path>
              </a:pathLst>
            </a:custGeom>
            <a:noFill/>
            <a:ln cap="flat" cmpd="sng" w="47350">
              <a:solidFill>
                <a:srgbClr val="000000"/>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27"/>
            <p:cNvSpPr/>
            <p:nvPr/>
          </p:nvSpPr>
          <p:spPr>
            <a:xfrm>
              <a:off x="7110750" y="3308850"/>
              <a:ext cx="104650" cy="105400"/>
            </a:xfrm>
            <a:custGeom>
              <a:rect b="b" l="l" r="r" t="t"/>
              <a:pathLst>
                <a:path extrusionOk="0" h="4216" w="4186">
                  <a:moveTo>
                    <a:pt x="0" y="0"/>
                  </a:moveTo>
                  <a:lnTo>
                    <a:pt x="1039" y="2108"/>
                  </a:lnTo>
                  <a:lnTo>
                    <a:pt x="0" y="4216"/>
                  </a:lnTo>
                  <a:lnTo>
                    <a:pt x="4185" y="2108"/>
                  </a:lnTo>
                  <a:lnTo>
                    <a:pt x="0"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27"/>
            <p:cNvSpPr/>
            <p:nvPr/>
          </p:nvSpPr>
          <p:spPr>
            <a:xfrm>
              <a:off x="7110750" y="3309600"/>
              <a:ext cx="104650" cy="104650"/>
            </a:xfrm>
            <a:custGeom>
              <a:rect b="b" l="l" r="r" t="t"/>
              <a:pathLst>
                <a:path extrusionOk="0" fill="none" h="4186" w="4186">
                  <a:moveTo>
                    <a:pt x="4185" y="2078"/>
                  </a:moveTo>
                  <a:lnTo>
                    <a:pt x="0" y="4186"/>
                  </a:lnTo>
                  <a:lnTo>
                    <a:pt x="1039" y="2078"/>
                  </a:lnTo>
                  <a:lnTo>
                    <a:pt x="0" y="1"/>
                  </a:lnTo>
                  <a:close/>
                  <a:moveTo>
                    <a:pt x="4185" y="2078"/>
                  </a:moveTo>
                  <a:close/>
                </a:path>
              </a:pathLst>
            </a:custGeom>
            <a:noFill/>
            <a:ln cap="flat" cmpd="sng" w="47350">
              <a:solidFill>
                <a:srgbClr val="000000"/>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27"/>
            <p:cNvSpPr/>
            <p:nvPr/>
          </p:nvSpPr>
          <p:spPr>
            <a:xfrm>
              <a:off x="3218100" y="3276000"/>
              <a:ext cx="117650" cy="157350"/>
            </a:xfrm>
            <a:custGeom>
              <a:rect b="b" l="l" r="r" t="t"/>
              <a:pathLst>
                <a:path extrusionOk="0" h="6294" w="4706">
                  <a:moveTo>
                    <a:pt x="1" y="0"/>
                  </a:moveTo>
                  <a:lnTo>
                    <a:pt x="1" y="6293"/>
                  </a:lnTo>
                  <a:lnTo>
                    <a:pt x="4705" y="6293"/>
                  </a:lnTo>
                  <a:lnTo>
                    <a:pt x="4705" y="5560"/>
                  </a:lnTo>
                  <a:lnTo>
                    <a:pt x="826" y="5560"/>
                  </a:lnTo>
                  <a:lnTo>
                    <a:pt x="826" y="3422"/>
                  </a:lnTo>
                  <a:lnTo>
                    <a:pt x="4308" y="3422"/>
                  </a:lnTo>
                  <a:lnTo>
                    <a:pt x="4308" y="2689"/>
                  </a:lnTo>
                  <a:lnTo>
                    <a:pt x="826" y="2689"/>
                  </a:lnTo>
                  <a:lnTo>
                    <a:pt x="826" y="734"/>
                  </a:lnTo>
                  <a:lnTo>
                    <a:pt x="4553" y="734"/>
                  </a:lnTo>
                  <a:lnTo>
                    <a:pt x="4553"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27"/>
            <p:cNvSpPr/>
            <p:nvPr/>
          </p:nvSpPr>
          <p:spPr>
            <a:xfrm>
              <a:off x="3348700" y="3319525"/>
              <a:ext cx="106950" cy="113825"/>
            </a:xfrm>
            <a:custGeom>
              <a:rect b="b" l="l" r="r" t="t"/>
              <a:pathLst>
                <a:path extrusionOk="0" h="4553" w="4278">
                  <a:moveTo>
                    <a:pt x="123" y="1"/>
                  </a:moveTo>
                  <a:lnTo>
                    <a:pt x="1681" y="2170"/>
                  </a:lnTo>
                  <a:lnTo>
                    <a:pt x="1" y="4552"/>
                  </a:lnTo>
                  <a:lnTo>
                    <a:pt x="948" y="4552"/>
                  </a:lnTo>
                  <a:lnTo>
                    <a:pt x="2139" y="2750"/>
                  </a:lnTo>
                  <a:lnTo>
                    <a:pt x="2384" y="3147"/>
                  </a:lnTo>
                  <a:lnTo>
                    <a:pt x="3331" y="4552"/>
                  </a:lnTo>
                  <a:lnTo>
                    <a:pt x="4278" y="4552"/>
                  </a:lnTo>
                  <a:lnTo>
                    <a:pt x="2567" y="2139"/>
                  </a:lnTo>
                  <a:lnTo>
                    <a:pt x="4155" y="1"/>
                  </a:lnTo>
                  <a:lnTo>
                    <a:pt x="3239" y="1"/>
                  </a:lnTo>
                  <a:lnTo>
                    <a:pt x="2445" y="1070"/>
                  </a:lnTo>
                  <a:cubicBezTo>
                    <a:pt x="2353" y="1223"/>
                    <a:pt x="2231" y="1375"/>
                    <a:pt x="2109" y="1589"/>
                  </a:cubicBezTo>
                  <a:cubicBezTo>
                    <a:pt x="2048" y="1437"/>
                    <a:pt x="1925" y="1284"/>
                    <a:pt x="1803" y="1070"/>
                  </a:cubicBezTo>
                  <a:lnTo>
                    <a:pt x="1101"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27"/>
            <p:cNvSpPr/>
            <p:nvPr/>
          </p:nvSpPr>
          <p:spPr>
            <a:xfrm>
              <a:off x="3464800" y="3317250"/>
              <a:ext cx="105400" cy="118400"/>
            </a:xfrm>
            <a:custGeom>
              <a:rect b="b" l="l" r="r" t="t"/>
              <a:pathLst>
                <a:path extrusionOk="0" h="4736" w="4216">
                  <a:moveTo>
                    <a:pt x="2139" y="611"/>
                  </a:moveTo>
                  <a:cubicBezTo>
                    <a:pt x="2536" y="611"/>
                    <a:pt x="2872" y="764"/>
                    <a:pt x="3116" y="1069"/>
                  </a:cubicBezTo>
                  <a:cubicBezTo>
                    <a:pt x="3269" y="1253"/>
                    <a:pt x="3360" y="1558"/>
                    <a:pt x="3391" y="1925"/>
                  </a:cubicBezTo>
                  <a:lnTo>
                    <a:pt x="855" y="1925"/>
                  </a:lnTo>
                  <a:cubicBezTo>
                    <a:pt x="886" y="1528"/>
                    <a:pt x="1008" y="1222"/>
                    <a:pt x="1253" y="978"/>
                  </a:cubicBezTo>
                  <a:cubicBezTo>
                    <a:pt x="1497" y="733"/>
                    <a:pt x="1802" y="611"/>
                    <a:pt x="2139" y="611"/>
                  </a:cubicBezTo>
                  <a:close/>
                  <a:moveTo>
                    <a:pt x="2139" y="0"/>
                  </a:moveTo>
                  <a:cubicBezTo>
                    <a:pt x="1497" y="0"/>
                    <a:pt x="1008" y="214"/>
                    <a:pt x="581" y="611"/>
                  </a:cubicBezTo>
                  <a:cubicBezTo>
                    <a:pt x="214" y="1039"/>
                    <a:pt x="0" y="1650"/>
                    <a:pt x="0" y="2413"/>
                  </a:cubicBezTo>
                  <a:cubicBezTo>
                    <a:pt x="0" y="3147"/>
                    <a:pt x="214" y="3727"/>
                    <a:pt x="581" y="4124"/>
                  </a:cubicBezTo>
                  <a:cubicBezTo>
                    <a:pt x="978" y="4552"/>
                    <a:pt x="1528" y="4735"/>
                    <a:pt x="2169" y="4735"/>
                  </a:cubicBezTo>
                  <a:cubicBezTo>
                    <a:pt x="2719" y="4735"/>
                    <a:pt x="3147" y="4613"/>
                    <a:pt x="3483" y="4369"/>
                  </a:cubicBezTo>
                  <a:cubicBezTo>
                    <a:pt x="3819" y="4094"/>
                    <a:pt x="4063" y="3758"/>
                    <a:pt x="4185" y="3269"/>
                  </a:cubicBezTo>
                  <a:lnTo>
                    <a:pt x="3391" y="3177"/>
                  </a:lnTo>
                  <a:cubicBezTo>
                    <a:pt x="3269" y="3513"/>
                    <a:pt x="3116" y="3727"/>
                    <a:pt x="2902" y="3880"/>
                  </a:cubicBezTo>
                  <a:cubicBezTo>
                    <a:pt x="2719" y="4032"/>
                    <a:pt x="2475" y="4124"/>
                    <a:pt x="2200" y="4124"/>
                  </a:cubicBezTo>
                  <a:cubicBezTo>
                    <a:pt x="1802" y="4124"/>
                    <a:pt x="1497" y="3971"/>
                    <a:pt x="1222" y="3727"/>
                  </a:cubicBezTo>
                  <a:cubicBezTo>
                    <a:pt x="978" y="3452"/>
                    <a:pt x="825" y="3055"/>
                    <a:pt x="825" y="2566"/>
                  </a:cubicBezTo>
                  <a:lnTo>
                    <a:pt x="4216" y="2566"/>
                  </a:lnTo>
                  <a:lnTo>
                    <a:pt x="4216" y="2352"/>
                  </a:lnTo>
                  <a:cubicBezTo>
                    <a:pt x="4216" y="1619"/>
                    <a:pt x="4002" y="1039"/>
                    <a:pt x="3635" y="611"/>
                  </a:cubicBezTo>
                  <a:cubicBezTo>
                    <a:pt x="3238" y="183"/>
                    <a:pt x="2749" y="0"/>
                    <a:pt x="2139"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27"/>
            <p:cNvSpPr/>
            <p:nvPr/>
          </p:nvSpPr>
          <p:spPr>
            <a:xfrm>
              <a:off x="3587750" y="3317250"/>
              <a:ext cx="99300" cy="118400"/>
            </a:xfrm>
            <a:custGeom>
              <a:rect b="b" l="l" r="r" t="t"/>
              <a:pathLst>
                <a:path extrusionOk="0" h="4736" w="3972">
                  <a:moveTo>
                    <a:pt x="2078" y="0"/>
                  </a:moveTo>
                  <a:cubicBezTo>
                    <a:pt x="1681" y="0"/>
                    <a:pt x="1314" y="92"/>
                    <a:pt x="978" y="275"/>
                  </a:cubicBezTo>
                  <a:cubicBezTo>
                    <a:pt x="642" y="458"/>
                    <a:pt x="398" y="733"/>
                    <a:pt x="245" y="1100"/>
                  </a:cubicBezTo>
                  <a:cubicBezTo>
                    <a:pt x="92" y="1466"/>
                    <a:pt x="0" y="1894"/>
                    <a:pt x="0" y="2383"/>
                  </a:cubicBezTo>
                  <a:cubicBezTo>
                    <a:pt x="0" y="3147"/>
                    <a:pt x="184" y="3727"/>
                    <a:pt x="550" y="4124"/>
                  </a:cubicBezTo>
                  <a:cubicBezTo>
                    <a:pt x="947" y="4552"/>
                    <a:pt x="1436" y="4735"/>
                    <a:pt x="2078" y="4735"/>
                  </a:cubicBezTo>
                  <a:cubicBezTo>
                    <a:pt x="2566" y="4735"/>
                    <a:pt x="2994" y="4613"/>
                    <a:pt x="3330" y="4307"/>
                  </a:cubicBezTo>
                  <a:cubicBezTo>
                    <a:pt x="3666" y="4002"/>
                    <a:pt x="3880" y="3605"/>
                    <a:pt x="3972" y="3085"/>
                  </a:cubicBezTo>
                  <a:lnTo>
                    <a:pt x="3208" y="2963"/>
                  </a:lnTo>
                  <a:cubicBezTo>
                    <a:pt x="3147" y="3360"/>
                    <a:pt x="3025" y="3635"/>
                    <a:pt x="2811" y="3819"/>
                  </a:cubicBezTo>
                  <a:cubicBezTo>
                    <a:pt x="2628" y="4032"/>
                    <a:pt x="2353" y="4124"/>
                    <a:pt x="2047" y="4124"/>
                  </a:cubicBezTo>
                  <a:cubicBezTo>
                    <a:pt x="1681" y="4124"/>
                    <a:pt x="1375" y="3971"/>
                    <a:pt x="1131" y="3696"/>
                  </a:cubicBezTo>
                  <a:cubicBezTo>
                    <a:pt x="917" y="3422"/>
                    <a:pt x="795" y="2963"/>
                    <a:pt x="795" y="2352"/>
                  </a:cubicBezTo>
                  <a:cubicBezTo>
                    <a:pt x="795" y="1741"/>
                    <a:pt x="917" y="1314"/>
                    <a:pt x="1161" y="1039"/>
                  </a:cubicBezTo>
                  <a:cubicBezTo>
                    <a:pt x="1406" y="764"/>
                    <a:pt x="1711" y="611"/>
                    <a:pt x="2108" y="611"/>
                  </a:cubicBezTo>
                  <a:cubicBezTo>
                    <a:pt x="2353" y="611"/>
                    <a:pt x="2566" y="703"/>
                    <a:pt x="2750" y="855"/>
                  </a:cubicBezTo>
                  <a:cubicBezTo>
                    <a:pt x="2933" y="1008"/>
                    <a:pt x="3055" y="1253"/>
                    <a:pt x="3147" y="1528"/>
                  </a:cubicBezTo>
                  <a:lnTo>
                    <a:pt x="3911" y="1436"/>
                  </a:lnTo>
                  <a:cubicBezTo>
                    <a:pt x="3819" y="978"/>
                    <a:pt x="3605" y="611"/>
                    <a:pt x="3269" y="367"/>
                  </a:cubicBezTo>
                  <a:cubicBezTo>
                    <a:pt x="2964" y="122"/>
                    <a:pt x="2566" y="0"/>
                    <a:pt x="2078"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27"/>
            <p:cNvSpPr/>
            <p:nvPr/>
          </p:nvSpPr>
          <p:spPr>
            <a:xfrm>
              <a:off x="3703075" y="3319525"/>
              <a:ext cx="92425" cy="116125"/>
            </a:xfrm>
            <a:custGeom>
              <a:rect b="b" l="l" r="r" t="t"/>
              <a:pathLst>
                <a:path extrusionOk="0" h="4645" w="3697">
                  <a:moveTo>
                    <a:pt x="0" y="1"/>
                  </a:moveTo>
                  <a:lnTo>
                    <a:pt x="0" y="2811"/>
                  </a:lnTo>
                  <a:cubicBezTo>
                    <a:pt x="0" y="3147"/>
                    <a:pt x="0" y="3392"/>
                    <a:pt x="61" y="3544"/>
                  </a:cubicBezTo>
                  <a:cubicBezTo>
                    <a:pt x="92" y="3758"/>
                    <a:pt x="153" y="3941"/>
                    <a:pt x="275" y="4125"/>
                  </a:cubicBezTo>
                  <a:cubicBezTo>
                    <a:pt x="397" y="4278"/>
                    <a:pt x="581" y="4400"/>
                    <a:pt x="794" y="4491"/>
                  </a:cubicBezTo>
                  <a:cubicBezTo>
                    <a:pt x="1039" y="4614"/>
                    <a:pt x="1283" y="4644"/>
                    <a:pt x="1558" y="4644"/>
                  </a:cubicBezTo>
                  <a:cubicBezTo>
                    <a:pt x="2169" y="4644"/>
                    <a:pt x="2627" y="4400"/>
                    <a:pt x="2994" y="3880"/>
                  </a:cubicBezTo>
                  <a:lnTo>
                    <a:pt x="2994" y="4552"/>
                  </a:lnTo>
                  <a:lnTo>
                    <a:pt x="3697" y="4552"/>
                  </a:lnTo>
                  <a:lnTo>
                    <a:pt x="3697" y="1"/>
                  </a:lnTo>
                  <a:lnTo>
                    <a:pt x="2933" y="1"/>
                  </a:lnTo>
                  <a:lnTo>
                    <a:pt x="2933" y="2445"/>
                  </a:lnTo>
                  <a:cubicBezTo>
                    <a:pt x="2933" y="2842"/>
                    <a:pt x="2872" y="3117"/>
                    <a:pt x="2780" y="3331"/>
                  </a:cubicBezTo>
                  <a:cubicBezTo>
                    <a:pt x="2719" y="3544"/>
                    <a:pt x="2566" y="3697"/>
                    <a:pt x="2352" y="3819"/>
                  </a:cubicBezTo>
                  <a:cubicBezTo>
                    <a:pt x="2139" y="3941"/>
                    <a:pt x="1925" y="4003"/>
                    <a:pt x="1711" y="4003"/>
                  </a:cubicBezTo>
                  <a:cubicBezTo>
                    <a:pt x="1467" y="4003"/>
                    <a:pt x="1283" y="3941"/>
                    <a:pt x="1131" y="3819"/>
                  </a:cubicBezTo>
                  <a:cubicBezTo>
                    <a:pt x="978" y="3697"/>
                    <a:pt x="856" y="3544"/>
                    <a:pt x="825" y="3331"/>
                  </a:cubicBezTo>
                  <a:cubicBezTo>
                    <a:pt x="794" y="3208"/>
                    <a:pt x="764" y="2933"/>
                    <a:pt x="764" y="2536"/>
                  </a:cubicBezTo>
                  <a:lnTo>
                    <a:pt x="764"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27"/>
            <p:cNvSpPr/>
            <p:nvPr/>
          </p:nvSpPr>
          <p:spPr>
            <a:xfrm>
              <a:off x="3814575" y="3279825"/>
              <a:ext cx="55775" cy="155050"/>
            </a:xfrm>
            <a:custGeom>
              <a:rect b="b" l="l" r="r" t="t"/>
              <a:pathLst>
                <a:path extrusionOk="0" h="6202" w="2231">
                  <a:moveTo>
                    <a:pt x="1344" y="0"/>
                  </a:moveTo>
                  <a:lnTo>
                    <a:pt x="581" y="458"/>
                  </a:lnTo>
                  <a:lnTo>
                    <a:pt x="581" y="1589"/>
                  </a:lnTo>
                  <a:lnTo>
                    <a:pt x="0" y="1589"/>
                  </a:lnTo>
                  <a:lnTo>
                    <a:pt x="0" y="2200"/>
                  </a:lnTo>
                  <a:lnTo>
                    <a:pt x="581" y="2200"/>
                  </a:lnTo>
                  <a:lnTo>
                    <a:pt x="581" y="4796"/>
                  </a:lnTo>
                  <a:cubicBezTo>
                    <a:pt x="581" y="5285"/>
                    <a:pt x="611" y="5591"/>
                    <a:pt x="672" y="5713"/>
                  </a:cubicBezTo>
                  <a:cubicBezTo>
                    <a:pt x="733" y="5866"/>
                    <a:pt x="856" y="5988"/>
                    <a:pt x="1008" y="6079"/>
                  </a:cubicBezTo>
                  <a:cubicBezTo>
                    <a:pt x="1161" y="6171"/>
                    <a:pt x="1375" y="6202"/>
                    <a:pt x="1650" y="6202"/>
                  </a:cubicBezTo>
                  <a:cubicBezTo>
                    <a:pt x="1833" y="6202"/>
                    <a:pt x="2016" y="6171"/>
                    <a:pt x="2230" y="6140"/>
                  </a:cubicBezTo>
                  <a:lnTo>
                    <a:pt x="2139" y="5438"/>
                  </a:lnTo>
                  <a:cubicBezTo>
                    <a:pt x="1986" y="5468"/>
                    <a:pt x="1864" y="5468"/>
                    <a:pt x="1772" y="5468"/>
                  </a:cubicBezTo>
                  <a:cubicBezTo>
                    <a:pt x="1680" y="5468"/>
                    <a:pt x="1589" y="5468"/>
                    <a:pt x="1528" y="5438"/>
                  </a:cubicBezTo>
                  <a:cubicBezTo>
                    <a:pt x="1467" y="5377"/>
                    <a:pt x="1406" y="5346"/>
                    <a:pt x="1375" y="5285"/>
                  </a:cubicBezTo>
                  <a:cubicBezTo>
                    <a:pt x="1344" y="5224"/>
                    <a:pt x="1344" y="5071"/>
                    <a:pt x="1344" y="4857"/>
                  </a:cubicBezTo>
                  <a:lnTo>
                    <a:pt x="1344" y="2200"/>
                  </a:lnTo>
                  <a:lnTo>
                    <a:pt x="2139" y="2200"/>
                  </a:lnTo>
                  <a:lnTo>
                    <a:pt x="2139" y="1589"/>
                  </a:lnTo>
                  <a:lnTo>
                    <a:pt x="1344" y="1589"/>
                  </a:lnTo>
                  <a:lnTo>
                    <a:pt x="134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27"/>
            <p:cNvSpPr/>
            <p:nvPr/>
          </p:nvSpPr>
          <p:spPr>
            <a:xfrm>
              <a:off x="3886350" y="3276000"/>
              <a:ext cx="19125" cy="157350"/>
            </a:xfrm>
            <a:custGeom>
              <a:rect b="b" l="l" r="r" t="t"/>
              <a:pathLst>
                <a:path extrusionOk="0" h="6294" w="765">
                  <a:moveTo>
                    <a:pt x="1" y="0"/>
                  </a:moveTo>
                  <a:lnTo>
                    <a:pt x="1" y="886"/>
                  </a:lnTo>
                  <a:lnTo>
                    <a:pt x="765" y="886"/>
                  </a:lnTo>
                  <a:lnTo>
                    <a:pt x="765" y="0"/>
                  </a:lnTo>
                  <a:close/>
                  <a:moveTo>
                    <a:pt x="1" y="1742"/>
                  </a:moveTo>
                  <a:lnTo>
                    <a:pt x="1" y="6293"/>
                  </a:lnTo>
                  <a:lnTo>
                    <a:pt x="765" y="6293"/>
                  </a:lnTo>
                  <a:lnTo>
                    <a:pt x="765" y="1742"/>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27"/>
            <p:cNvSpPr/>
            <p:nvPr/>
          </p:nvSpPr>
          <p:spPr>
            <a:xfrm>
              <a:off x="3928375" y="3317250"/>
              <a:ext cx="106175" cy="118400"/>
            </a:xfrm>
            <a:custGeom>
              <a:rect b="b" l="l" r="r" t="t"/>
              <a:pathLst>
                <a:path extrusionOk="0" h="4736" w="4247">
                  <a:moveTo>
                    <a:pt x="2138" y="611"/>
                  </a:moveTo>
                  <a:cubicBezTo>
                    <a:pt x="2505" y="611"/>
                    <a:pt x="2810" y="764"/>
                    <a:pt x="3085" y="1069"/>
                  </a:cubicBezTo>
                  <a:cubicBezTo>
                    <a:pt x="3330" y="1344"/>
                    <a:pt x="3452" y="1772"/>
                    <a:pt x="3452" y="2352"/>
                  </a:cubicBezTo>
                  <a:cubicBezTo>
                    <a:pt x="3452" y="2933"/>
                    <a:pt x="3330" y="3391"/>
                    <a:pt x="3085" y="3666"/>
                  </a:cubicBezTo>
                  <a:cubicBezTo>
                    <a:pt x="2810" y="3971"/>
                    <a:pt x="2505" y="4124"/>
                    <a:pt x="2138" y="4124"/>
                  </a:cubicBezTo>
                  <a:cubicBezTo>
                    <a:pt x="1741" y="4124"/>
                    <a:pt x="1405" y="3971"/>
                    <a:pt x="1161" y="3666"/>
                  </a:cubicBezTo>
                  <a:cubicBezTo>
                    <a:pt x="916" y="3391"/>
                    <a:pt x="794" y="2963"/>
                    <a:pt x="794" y="2383"/>
                  </a:cubicBezTo>
                  <a:cubicBezTo>
                    <a:pt x="794" y="1772"/>
                    <a:pt x="916" y="1344"/>
                    <a:pt x="1161" y="1069"/>
                  </a:cubicBezTo>
                  <a:cubicBezTo>
                    <a:pt x="1405" y="764"/>
                    <a:pt x="1741" y="611"/>
                    <a:pt x="2138" y="611"/>
                  </a:cubicBezTo>
                  <a:close/>
                  <a:moveTo>
                    <a:pt x="2138" y="0"/>
                  </a:moveTo>
                  <a:cubicBezTo>
                    <a:pt x="1558" y="0"/>
                    <a:pt x="1069" y="153"/>
                    <a:pt x="703" y="489"/>
                  </a:cubicBezTo>
                  <a:cubicBezTo>
                    <a:pt x="214" y="886"/>
                    <a:pt x="0" y="1528"/>
                    <a:pt x="0" y="2383"/>
                  </a:cubicBezTo>
                  <a:cubicBezTo>
                    <a:pt x="0" y="3147"/>
                    <a:pt x="183" y="3727"/>
                    <a:pt x="580" y="4124"/>
                  </a:cubicBezTo>
                  <a:cubicBezTo>
                    <a:pt x="978" y="4552"/>
                    <a:pt x="1497" y="4735"/>
                    <a:pt x="2138" y="4735"/>
                  </a:cubicBezTo>
                  <a:cubicBezTo>
                    <a:pt x="2536" y="4735"/>
                    <a:pt x="2902" y="4643"/>
                    <a:pt x="3208" y="4460"/>
                  </a:cubicBezTo>
                  <a:cubicBezTo>
                    <a:pt x="3574" y="4277"/>
                    <a:pt x="3819" y="4032"/>
                    <a:pt x="4002" y="3696"/>
                  </a:cubicBezTo>
                  <a:cubicBezTo>
                    <a:pt x="4155" y="3360"/>
                    <a:pt x="4246" y="2902"/>
                    <a:pt x="4246" y="2291"/>
                  </a:cubicBezTo>
                  <a:cubicBezTo>
                    <a:pt x="4246" y="1589"/>
                    <a:pt x="4063" y="1008"/>
                    <a:pt x="3666" y="611"/>
                  </a:cubicBezTo>
                  <a:cubicBezTo>
                    <a:pt x="3269" y="183"/>
                    <a:pt x="2749" y="0"/>
                    <a:pt x="2138"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27"/>
            <p:cNvSpPr/>
            <p:nvPr/>
          </p:nvSpPr>
          <p:spPr>
            <a:xfrm>
              <a:off x="4057425" y="3317250"/>
              <a:ext cx="92450" cy="116100"/>
            </a:xfrm>
            <a:custGeom>
              <a:rect b="b" l="l" r="r" t="t"/>
              <a:pathLst>
                <a:path extrusionOk="0" h="4644" w="3698">
                  <a:moveTo>
                    <a:pt x="2139" y="0"/>
                  </a:moveTo>
                  <a:cubicBezTo>
                    <a:pt x="1498" y="0"/>
                    <a:pt x="1039" y="244"/>
                    <a:pt x="703" y="733"/>
                  </a:cubicBezTo>
                  <a:lnTo>
                    <a:pt x="703" y="92"/>
                  </a:lnTo>
                  <a:lnTo>
                    <a:pt x="1" y="92"/>
                  </a:lnTo>
                  <a:lnTo>
                    <a:pt x="1" y="4643"/>
                  </a:lnTo>
                  <a:lnTo>
                    <a:pt x="764" y="4643"/>
                  </a:lnTo>
                  <a:lnTo>
                    <a:pt x="764" y="2138"/>
                  </a:lnTo>
                  <a:cubicBezTo>
                    <a:pt x="764" y="1558"/>
                    <a:pt x="887" y="1161"/>
                    <a:pt x="1131" y="978"/>
                  </a:cubicBezTo>
                  <a:cubicBezTo>
                    <a:pt x="1375" y="764"/>
                    <a:pt x="1650" y="672"/>
                    <a:pt x="1986" y="672"/>
                  </a:cubicBezTo>
                  <a:cubicBezTo>
                    <a:pt x="2200" y="672"/>
                    <a:pt x="2353" y="703"/>
                    <a:pt x="2506" y="794"/>
                  </a:cubicBezTo>
                  <a:cubicBezTo>
                    <a:pt x="2658" y="886"/>
                    <a:pt x="2781" y="1008"/>
                    <a:pt x="2842" y="1161"/>
                  </a:cubicBezTo>
                  <a:cubicBezTo>
                    <a:pt x="2903" y="1314"/>
                    <a:pt x="2933" y="1558"/>
                    <a:pt x="2933" y="1864"/>
                  </a:cubicBezTo>
                  <a:lnTo>
                    <a:pt x="2933" y="4643"/>
                  </a:lnTo>
                  <a:lnTo>
                    <a:pt x="3697" y="4643"/>
                  </a:lnTo>
                  <a:lnTo>
                    <a:pt x="3697" y="1833"/>
                  </a:lnTo>
                  <a:cubicBezTo>
                    <a:pt x="3697" y="1497"/>
                    <a:pt x="3697" y="1253"/>
                    <a:pt x="3667" y="1100"/>
                  </a:cubicBezTo>
                  <a:cubicBezTo>
                    <a:pt x="3605" y="886"/>
                    <a:pt x="3514" y="672"/>
                    <a:pt x="3422" y="519"/>
                  </a:cubicBezTo>
                  <a:cubicBezTo>
                    <a:pt x="3300" y="367"/>
                    <a:pt x="3117" y="244"/>
                    <a:pt x="2903" y="153"/>
                  </a:cubicBezTo>
                  <a:cubicBezTo>
                    <a:pt x="2658" y="31"/>
                    <a:pt x="2414" y="0"/>
                    <a:pt x="2139"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27"/>
            <p:cNvSpPr/>
            <p:nvPr/>
          </p:nvSpPr>
          <p:spPr>
            <a:xfrm>
              <a:off x="4227725" y="3273700"/>
              <a:ext cx="67250" cy="159650"/>
            </a:xfrm>
            <a:custGeom>
              <a:rect b="b" l="l" r="r" t="t"/>
              <a:pathLst>
                <a:path extrusionOk="0" h="6386" w="2690">
                  <a:moveTo>
                    <a:pt x="1956" y="1"/>
                  </a:moveTo>
                  <a:cubicBezTo>
                    <a:pt x="1620" y="1"/>
                    <a:pt x="1345" y="62"/>
                    <a:pt x="1162" y="184"/>
                  </a:cubicBezTo>
                  <a:cubicBezTo>
                    <a:pt x="979" y="306"/>
                    <a:pt x="856" y="459"/>
                    <a:pt x="765" y="673"/>
                  </a:cubicBezTo>
                  <a:cubicBezTo>
                    <a:pt x="734" y="826"/>
                    <a:pt x="704" y="1039"/>
                    <a:pt x="704" y="1345"/>
                  </a:cubicBezTo>
                  <a:lnTo>
                    <a:pt x="704" y="1834"/>
                  </a:lnTo>
                  <a:lnTo>
                    <a:pt x="1" y="1834"/>
                  </a:lnTo>
                  <a:lnTo>
                    <a:pt x="1" y="2445"/>
                  </a:lnTo>
                  <a:lnTo>
                    <a:pt x="704" y="2445"/>
                  </a:lnTo>
                  <a:lnTo>
                    <a:pt x="704" y="6385"/>
                  </a:lnTo>
                  <a:lnTo>
                    <a:pt x="1467" y="6385"/>
                  </a:lnTo>
                  <a:lnTo>
                    <a:pt x="1467" y="2445"/>
                  </a:lnTo>
                  <a:lnTo>
                    <a:pt x="2353" y="2445"/>
                  </a:lnTo>
                  <a:lnTo>
                    <a:pt x="2353" y="1834"/>
                  </a:lnTo>
                  <a:lnTo>
                    <a:pt x="1467" y="1834"/>
                  </a:lnTo>
                  <a:lnTo>
                    <a:pt x="1467" y="1406"/>
                  </a:lnTo>
                  <a:cubicBezTo>
                    <a:pt x="1467" y="1131"/>
                    <a:pt x="1498" y="948"/>
                    <a:pt x="1590" y="856"/>
                  </a:cubicBezTo>
                  <a:cubicBezTo>
                    <a:pt x="1712" y="734"/>
                    <a:pt x="1864" y="703"/>
                    <a:pt x="2109" y="703"/>
                  </a:cubicBezTo>
                  <a:cubicBezTo>
                    <a:pt x="2262" y="703"/>
                    <a:pt x="2384" y="703"/>
                    <a:pt x="2567" y="734"/>
                  </a:cubicBezTo>
                  <a:lnTo>
                    <a:pt x="2689" y="62"/>
                  </a:lnTo>
                  <a:cubicBezTo>
                    <a:pt x="2414" y="31"/>
                    <a:pt x="2170" y="1"/>
                    <a:pt x="195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27"/>
            <p:cNvSpPr/>
            <p:nvPr/>
          </p:nvSpPr>
          <p:spPr>
            <a:xfrm>
              <a:off x="4301050" y="3276000"/>
              <a:ext cx="19125" cy="157350"/>
            </a:xfrm>
            <a:custGeom>
              <a:rect b="b" l="l" r="r" t="t"/>
              <a:pathLst>
                <a:path extrusionOk="0" h="6294" w="765">
                  <a:moveTo>
                    <a:pt x="1" y="0"/>
                  </a:moveTo>
                  <a:lnTo>
                    <a:pt x="1" y="6293"/>
                  </a:lnTo>
                  <a:lnTo>
                    <a:pt x="764" y="6293"/>
                  </a:lnTo>
                  <a:lnTo>
                    <a:pt x="76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27"/>
            <p:cNvSpPr/>
            <p:nvPr/>
          </p:nvSpPr>
          <p:spPr>
            <a:xfrm>
              <a:off x="4343050" y="3317250"/>
              <a:ext cx="106950" cy="118400"/>
            </a:xfrm>
            <a:custGeom>
              <a:rect b="b" l="l" r="r" t="t"/>
              <a:pathLst>
                <a:path extrusionOk="0" h="4736" w="4278">
                  <a:moveTo>
                    <a:pt x="2139" y="611"/>
                  </a:moveTo>
                  <a:cubicBezTo>
                    <a:pt x="2506" y="611"/>
                    <a:pt x="2842" y="764"/>
                    <a:pt x="3086" y="1069"/>
                  </a:cubicBezTo>
                  <a:cubicBezTo>
                    <a:pt x="3361" y="1344"/>
                    <a:pt x="3483" y="1772"/>
                    <a:pt x="3483" y="2352"/>
                  </a:cubicBezTo>
                  <a:cubicBezTo>
                    <a:pt x="3483" y="2933"/>
                    <a:pt x="3361" y="3391"/>
                    <a:pt x="3086" y="3666"/>
                  </a:cubicBezTo>
                  <a:cubicBezTo>
                    <a:pt x="2842" y="3971"/>
                    <a:pt x="2506" y="4124"/>
                    <a:pt x="2139" y="4124"/>
                  </a:cubicBezTo>
                  <a:cubicBezTo>
                    <a:pt x="1742" y="4124"/>
                    <a:pt x="1437" y="3971"/>
                    <a:pt x="1162" y="3666"/>
                  </a:cubicBezTo>
                  <a:cubicBezTo>
                    <a:pt x="917" y="3391"/>
                    <a:pt x="795" y="2963"/>
                    <a:pt x="795" y="2383"/>
                  </a:cubicBezTo>
                  <a:cubicBezTo>
                    <a:pt x="795" y="1772"/>
                    <a:pt x="917" y="1344"/>
                    <a:pt x="1162" y="1069"/>
                  </a:cubicBezTo>
                  <a:cubicBezTo>
                    <a:pt x="1437" y="764"/>
                    <a:pt x="1742" y="611"/>
                    <a:pt x="2139" y="611"/>
                  </a:cubicBezTo>
                  <a:close/>
                  <a:moveTo>
                    <a:pt x="2139" y="0"/>
                  </a:moveTo>
                  <a:cubicBezTo>
                    <a:pt x="1589" y="0"/>
                    <a:pt x="1101" y="153"/>
                    <a:pt x="703" y="489"/>
                  </a:cubicBezTo>
                  <a:cubicBezTo>
                    <a:pt x="245" y="886"/>
                    <a:pt x="1" y="1528"/>
                    <a:pt x="1" y="2383"/>
                  </a:cubicBezTo>
                  <a:cubicBezTo>
                    <a:pt x="1" y="3147"/>
                    <a:pt x="215" y="3727"/>
                    <a:pt x="581" y="4124"/>
                  </a:cubicBezTo>
                  <a:cubicBezTo>
                    <a:pt x="978" y="4552"/>
                    <a:pt x="1498" y="4735"/>
                    <a:pt x="2139" y="4735"/>
                  </a:cubicBezTo>
                  <a:cubicBezTo>
                    <a:pt x="2536" y="4735"/>
                    <a:pt x="2903" y="4643"/>
                    <a:pt x="3239" y="4460"/>
                  </a:cubicBezTo>
                  <a:cubicBezTo>
                    <a:pt x="3575" y="4277"/>
                    <a:pt x="3819" y="4032"/>
                    <a:pt x="4003" y="3696"/>
                  </a:cubicBezTo>
                  <a:cubicBezTo>
                    <a:pt x="4186" y="3360"/>
                    <a:pt x="4278" y="2902"/>
                    <a:pt x="4278" y="2291"/>
                  </a:cubicBezTo>
                  <a:cubicBezTo>
                    <a:pt x="4278" y="1589"/>
                    <a:pt x="4064" y="1008"/>
                    <a:pt x="3667" y="611"/>
                  </a:cubicBezTo>
                  <a:cubicBezTo>
                    <a:pt x="3269" y="183"/>
                    <a:pt x="2750" y="0"/>
                    <a:pt x="2139"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27"/>
            <p:cNvSpPr/>
            <p:nvPr/>
          </p:nvSpPr>
          <p:spPr>
            <a:xfrm>
              <a:off x="4458375" y="3319525"/>
              <a:ext cx="156600" cy="113825"/>
            </a:xfrm>
            <a:custGeom>
              <a:rect b="b" l="l" r="r" t="t"/>
              <a:pathLst>
                <a:path extrusionOk="0" h="4553" w="6264">
                  <a:moveTo>
                    <a:pt x="1" y="1"/>
                  </a:moveTo>
                  <a:lnTo>
                    <a:pt x="1406" y="4552"/>
                  </a:lnTo>
                  <a:lnTo>
                    <a:pt x="2200" y="4552"/>
                  </a:lnTo>
                  <a:lnTo>
                    <a:pt x="3147" y="1039"/>
                  </a:lnTo>
                  <a:lnTo>
                    <a:pt x="3300" y="1834"/>
                  </a:lnTo>
                  <a:lnTo>
                    <a:pt x="4033" y="4552"/>
                  </a:lnTo>
                  <a:lnTo>
                    <a:pt x="4827" y="4552"/>
                  </a:lnTo>
                  <a:lnTo>
                    <a:pt x="6263" y="1"/>
                  </a:lnTo>
                  <a:lnTo>
                    <a:pt x="5499" y="1"/>
                  </a:lnTo>
                  <a:lnTo>
                    <a:pt x="4736" y="2628"/>
                  </a:lnTo>
                  <a:lnTo>
                    <a:pt x="4461" y="3514"/>
                  </a:lnTo>
                  <a:lnTo>
                    <a:pt x="4247" y="2628"/>
                  </a:lnTo>
                  <a:lnTo>
                    <a:pt x="3544" y="1"/>
                  </a:lnTo>
                  <a:lnTo>
                    <a:pt x="2750" y="1"/>
                  </a:lnTo>
                  <a:lnTo>
                    <a:pt x="2047" y="2658"/>
                  </a:lnTo>
                  <a:cubicBezTo>
                    <a:pt x="1895" y="3239"/>
                    <a:pt x="1803" y="3544"/>
                    <a:pt x="1803" y="3605"/>
                  </a:cubicBezTo>
                  <a:lnTo>
                    <a:pt x="1528" y="2628"/>
                  </a:lnTo>
                  <a:lnTo>
                    <a:pt x="79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27"/>
            <p:cNvSpPr/>
            <p:nvPr/>
          </p:nvSpPr>
          <p:spPr>
            <a:xfrm>
              <a:off x="1440950" y="2832275"/>
              <a:ext cx="112300" cy="25"/>
            </a:xfrm>
            <a:custGeom>
              <a:rect b="b" l="l" r="r" t="t"/>
              <a:pathLst>
                <a:path extrusionOk="0" fill="none" h="1" w="4492">
                  <a:moveTo>
                    <a:pt x="1" y="1"/>
                  </a:moveTo>
                  <a:lnTo>
                    <a:pt x="4491" y="1"/>
                  </a:lnTo>
                </a:path>
              </a:pathLst>
            </a:custGeom>
            <a:noFill/>
            <a:ln cap="flat" cmpd="sng" w="19100">
              <a:solidFill>
                <a:srgbClr val="000000"/>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27"/>
            <p:cNvSpPr/>
            <p:nvPr/>
          </p:nvSpPr>
          <p:spPr>
            <a:xfrm>
              <a:off x="1534125" y="2794100"/>
              <a:ext cx="76400" cy="76400"/>
            </a:xfrm>
            <a:custGeom>
              <a:rect b="b" l="l" r="r" t="t"/>
              <a:pathLst>
                <a:path extrusionOk="0" h="3056" w="3056">
                  <a:moveTo>
                    <a:pt x="1" y="0"/>
                  </a:moveTo>
                  <a:lnTo>
                    <a:pt x="764" y="1528"/>
                  </a:lnTo>
                  <a:lnTo>
                    <a:pt x="1" y="3055"/>
                  </a:lnTo>
                  <a:lnTo>
                    <a:pt x="3056" y="1528"/>
                  </a:lnTo>
                  <a:lnTo>
                    <a:pt x="1" y="0"/>
                  </a:lnTo>
                  <a:close/>
                </a:path>
              </a:pathLst>
            </a:custGeom>
            <a:solidFill>
              <a:srgbClr val="000000"/>
            </a:solidFill>
            <a:ln cap="flat" cmpd="sng" w="19100">
              <a:solidFill>
                <a:srgbClr val="000000"/>
              </a:solidFill>
              <a:prstDash val="solid"/>
              <a:miter lim="30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542" name="Google Shape;542;p27"/>
          <p:cNvPicPr preferRelativeResize="0"/>
          <p:nvPr/>
        </p:nvPicPr>
        <p:blipFill>
          <a:blip r:embed="rId3">
            <a:alphaModFix/>
          </a:blip>
          <a:stretch>
            <a:fillRect/>
          </a:stretch>
        </p:blipFill>
        <p:spPr>
          <a:xfrm>
            <a:off x="3941550" y="3055950"/>
            <a:ext cx="5107200" cy="824400"/>
          </a:xfrm>
          <a:prstGeom prst="rect">
            <a:avLst/>
          </a:prstGeom>
          <a:noFill/>
          <a:ln>
            <a:noFill/>
          </a:ln>
        </p:spPr>
      </p:pic>
      <p:pic>
        <p:nvPicPr>
          <p:cNvPr id="543" name="Google Shape;543;p27"/>
          <p:cNvPicPr preferRelativeResize="0"/>
          <p:nvPr/>
        </p:nvPicPr>
        <p:blipFill>
          <a:blip r:embed="rId4">
            <a:alphaModFix/>
          </a:blip>
          <a:stretch>
            <a:fillRect/>
          </a:stretch>
        </p:blipFill>
        <p:spPr>
          <a:xfrm rot="5400000">
            <a:off x="6337888" y="2203163"/>
            <a:ext cx="736975" cy="6211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7" name="Shape 547"/>
        <p:cNvGrpSpPr/>
        <p:nvPr/>
      </p:nvGrpSpPr>
      <p:grpSpPr>
        <a:xfrm>
          <a:off x="0" y="0"/>
          <a:ext cx="0" cy="0"/>
          <a:chOff x="0" y="0"/>
          <a:chExt cx="0" cy="0"/>
        </a:xfrm>
      </p:grpSpPr>
      <p:sp>
        <p:nvSpPr>
          <p:cNvPr id="548" name="Google Shape;548;p28"/>
          <p:cNvSpPr txBox="1"/>
          <p:nvPr>
            <p:ph type="title"/>
          </p:nvPr>
        </p:nvSpPr>
        <p:spPr>
          <a:xfrm>
            <a:off x="457200" y="205979"/>
            <a:ext cx="82296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3B3C3E"/>
              </a:buClr>
              <a:buSzPts val="4400"/>
              <a:buFont typeface="Arial"/>
              <a:buNone/>
            </a:pPr>
            <a:r>
              <a:rPr lang="en" sz="3200">
                <a:solidFill>
                  <a:schemeClr val="dk1"/>
                </a:solidFill>
              </a:rPr>
              <a:t>Plugin for Fine Grained </a:t>
            </a:r>
            <a:br>
              <a:rPr lang="en" sz="3200">
                <a:solidFill>
                  <a:schemeClr val="dk1"/>
                </a:solidFill>
              </a:rPr>
            </a:br>
            <a:r>
              <a:rPr lang="en" sz="3200">
                <a:solidFill>
                  <a:schemeClr val="dk1"/>
                </a:solidFill>
              </a:rPr>
              <a:t>Containerized Workflows</a:t>
            </a:r>
            <a:endParaRPr/>
          </a:p>
        </p:txBody>
      </p:sp>
      <p:sp>
        <p:nvSpPr>
          <p:cNvPr id="549" name="Google Shape;549;p28"/>
          <p:cNvSpPr txBox="1"/>
          <p:nvPr>
            <p:ph idx="1" type="body"/>
          </p:nvPr>
        </p:nvSpPr>
        <p:spPr>
          <a:xfrm>
            <a:off x="457200" y="1200151"/>
            <a:ext cx="8229600" cy="3394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b="1" lang="en" sz="2000">
                <a:solidFill>
                  <a:schemeClr val="dk2"/>
                </a:solidFill>
              </a:rPr>
              <a:t>We develop a Singularity/Apptainer plugin that extends the Singularity/Apptainer runtime to support fine-grained containerized workflows </a:t>
            </a:r>
            <a:endParaRPr b="1" sz="2000">
              <a:solidFill>
                <a:schemeClr val="dk2"/>
              </a:solidFill>
            </a:endParaRPr>
          </a:p>
          <a:p>
            <a:pPr indent="0" lvl="0" marL="0" rtl="0" algn="l">
              <a:spcBef>
                <a:spcPts val="0"/>
              </a:spcBef>
              <a:spcAft>
                <a:spcPts val="0"/>
              </a:spcAft>
              <a:buNone/>
            </a:pPr>
            <a:r>
              <a:t/>
            </a:r>
            <a:endParaRPr b="1" sz="2000">
              <a:solidFill>
                <a:schemeClr val="dk1"/>
              </a:solidFill>
            </a:endParaRPr>
          </a:p>
          <a:p>
            <a:pPr indent="0" lvl="0" marL="0" marR="270818" rtl="0" algn="l">
              <a:spcBef>
                <a:spcPts val="0"/>
              </a:spcBef>
              <a:spcAft>
                <a:spcPts val="0"/>
              </a:spcAft>
              <a:buNone/>
            </a:pPr>
            <a:r>
              <a:rPr lang="en" sz="2000">
                <a:solidFill>
                  <a:schemeClr val="dk1"/>
                </a:solidFill>
              </a:rPr>
              <a:t>Our plugin transforms a monolithic workflow into a collection of fine-grained containers hosting applications and data separately which enables</a:t>
            </a:r>
            <a:endParaRPr sz="2000">
              <a:solidFill>
                <a:schemeClr val="dk1"/>
              </a:solidFill>
            </a:endParaRPr>
          </a:p>
          <a:p>
            <a:pPr indent="-355600" lvl="0" marL="857250" rtl="0" algn="l">
              <a:spcBef>
                <a:spcPts val="0"/>
              </a:spcBef>
              <a:spcAft>
                <a:spcPts val="0"/>
              </a:spcAft>
              <a:buClr>
                <a:schemeClr val="dk1"/>
              </a:buClr>
              <a:buSzPts val="2000"/>
              <a:buChar char="●"/>
            </a:pPr>
            <a:r>
              <a:rPr lang="en" sz="2000">
                <a:solidFill>
                  <a:schemeClr val="dk1"/>
                </a:solidFill>
              </a:rPr>
              <a:t>Identification of all components and their interactions</a:t>
            </a:r>
            <a:endParaRPr sz="2000">
              <a:solidFill>
                <a:schemeClr val="dk1"/>
              </a:solidFill>
            </a:endParaRPr>
          </a:p>
          <a:p>
            <a:pPr indent="-355600" lvl="0" marL="857250" rtl="0" algn="l">
              <a:spcBef>
                <a:spcPts val="0"/>
              </a:spcBef>
              <a:spcAft>
                <a:spcPts val="0"/>
              </a:spcAft>
              <a:buClr>
                <a:schemeClr val="dk1"/>
              </a:buClr>
              <a:buSzPts val="2000"/>
              <a:buChar char="●"/>
            </a:pPr>
            <a:r>
              <a:rPr lang="en" sz="2000">
                <a:solidFill>
                  <a:schemeClr val="dk1"/>
                </a:solidFill>
              </a:rPr>
              <a:t>Automatic annotation of the workflow with data provenance and execution record trails</a:t>
            </a:r>
            <a:endParaRPr sz="2000">
              <a:solidFill>
                <a:schemeClr val="dk1"/>
              </a:solidFill>
            </a:endParaRPr>
          </a:p>
          <a:p>
            <a:pPr indent="0" lvl="0" marL="0" rtl="0" algn="l">
              <a:spcBef>
                <a:spcPts val="0"/>
              </a:spcBef>
              <a:spcAft>
                <a:spcPts val="0"/>
              </a:spcAft>
              <a:buNone/>
            </a:pPr>
            <a:r>
              <a:t/>
            </a:r>
            <a:endParaRPr sz="2000">
              <a:solidFill>
                <a:schemeClr val="dk1"/>
              </a:solidFill>
            </a:endParaRPr>
          </a:p>
          <a:p>
            <a:pPr indent="0" lvl="0" marL="0" rtl="0" algn="l">
              <a:spcBef>
                <a:spcPts val="0"/>
              </a:spcBef>
              <a:spcAft>
                <a:spcPts val="0"/>
              </a:spcAft>
              <a:buClr>
                <a:schemeClr val="dk1"/>
              </a:buClr>
              <a:buSzPts val="1100"/>
              <a:buFont typeface="Arial"/>
              <a:buNone/>
            </a:pPr>
            <a:r>
              <a:t/>
            </a:r>
            <a:endParaRPr b="1" sz="2000">
              <a:solidFill>
                <a:schemeClr val="dk1"/>
              </a:solidFill>
            </a:endParaRPr>
          </a:p>
        </p:txBody>
      </p:sp>
      <p:sp>
        <p:nvSpPr>
          <p:cNvPr id="550" name="Google Shape;550;p28"/>
          <p:cNvSpPr txBox="1"/>
          <p:nvPr>
            <p:ph idx="12" type="sldNum"/>
          </p:nvPr>
        </p:nvSpPr>
        <p:spPr>
          <a:xfrm>
            <a:off x="286338" y="4812539"/>
            <a:ext cx="2133600" cy="2739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SzPts val="1000"/>
              <a:buFont typeface="Arial"/>
              <a:buNone/>
            </a:pPr>
            <a:fld id="{00000000-1234-1234-1234-123412341234}" type="slidenum">
              <a:rPr lang="en"/>
              <a:t>‹#›</a:t>
            </a:fld>
            <a:endParaRPr/>
          </a:p>
        </p:txBody>
      </p:sp>
      <p:pic>
        <p:nvPicPr>
          <p:cNvPr id="551" name="Google Shape;551;p28"/>
          <p:cNvPicPr preferRelativeResize="0"/>
          <p:nvPr/>
        </p:nvPicPr>
        <p:blipFill>
          <a:blip r:embed="rId3">
            <a:alphaModFix/>
          </a:blip>
          <a:stretch>
            <a:fillRect/>
          </a:stretch>
        </p:blipFill>
        <p:spPr>
          <a:xfrm>
            <a:off x="5807200" y="260114"/>
            <a:ext cx="755322" cy="722045"/>
          </a:xfrm>
          <a:prstGeom prst="rect">
            <a:avLst/>
          </a:prstGeom>
          <a:noFill/>
          <a:ln>
            <a:noFill/>
          </a:ln>
        </p:spPr>
      </p:pic>
      <p:sp>
        <p:nvSpPr>
          <p:cNvPr id="552" name="Google Shape;552;p28"/>
          <p:cNvSpPr/>
          <p:nvPr/>
        </p:nvSpPr>
        <p:spPr>
          <a:xfrm>
            <a:off x="6762648" y="255075"/>
            <a:ext cx="1190100" cy="732000"/>
          </a:xfrm>
          <a:prstGeom prst="rightArrow">
            <a:avLst>
              <a:gd fmla="val 50000" name="adj1"/>
              <a:gd fmla="val 50000" name="adj2"/>
            </a:avLst>
          </a:prstGeom>
          <a:solidFill>
            <a:srgbClr val="88888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53" name="Google Shape;553;p28"/>
          <p:cNvPicPr preferRelativeResize="0"/>
          <p:nvPr/>
        </p:nvPicPr>
        <p:blipFill>
          <a:blip r:embed="rId4">
            <a:alphaModFix/>
          </a:blip>
          <a:stretch>
            <a:fillRect/>
          </a:stretch>
        </p:blipFill>
        <p:spPr>
          <a:xfrm>
            <a:off x="8152902" y="255101"/>
            <a:ext cx="755323" cy="732074"/>
          </a:xfrm>
          <a:prstGeom prst="rect">
            <a:avLst/>
          </a:prstGeom>
          <a:noFill/>
          <a:ln>
            <a:noFill/>
          </a:ln>
        </p:spPr>
      </p:pic>
      <p:pic>
        <p:nvPicPr>
          <p:cNvPr id="554" name="Google Shape;554;p28"/>
          <p:cNvPicPr preferRelativeResize="0"/>
          <p:nvPr/>
        </p:nvPicPr>
        <p:blipFill>
          <a:blip r:embed="rId5">
            <a:alphaModFix/>
          </a:blip>
          <a:stretch>
            <a:fillRect/>
          </a:stretch>
        </p:blipFill>
        <p:spPr>
          <a:xfrm>
            <a:off x="6800669" y="475134"/>
            <a:ext cx="812751" cy="2919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sp>
        <p:nvSpPr>
          <p:cNvPr id="559" name="Google Shape;559;p29"/>
          <p:cNvSpPr txBox="1"/>
          <p:nvPr>
            <p:ph type="title"/>
          </p:nvPr>
        </p:nvSpPr>
        <p:spPr>
          <a:xfrm>
            <a:off x="457200" y="205975"/>
            <a:ext cx="85323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 sz="3200">
                <a:solidFill>
                  <a:schemeClr val="dk1"/>
                </a:solidFill>
              </a:rPr>
              <a:t>Augmented Functionalities </a:t>
            </a:r>
            <a:endParaRPr sz="3200">
              <a:solidFill>
                <a:schemeClr val="dk1"/>
              </a:solidFill>
            </a:endParaRPr>
          </a:p>
          <a:p>
            <a:pPr indent="0" lvl="0" marL="0" rtl="0" algn="ctr">
              <a:spcBef>
                <a:spcPts val="0"/>
              </a:spcBef>
              <a:spcAft>
                <a:spcPts val="0"/>
              </a:spcAft>
              <a:buNone/>
            </a:pPr>
            <a:r>
              <a:rPr lang="en" sz="3200">
                <a:solidFill>
                  <a:schemeClr val="dk2"/>
                </a:solidFill>
              </a:rPr>
              <a:t>workflow --create</a:t>
            </a:r>
            <a:endParaRPr sz="3200">
              <a:solidFill>
                <a:schemeClr val="dk2"/>
              </a:solidFill>
            </a:endParaRPr>
          </a:p>
        </p:txBody>
      </p:sp>
      <p:sp>
        <p:nvSpPr>
          <p:cNvPr id="560" name="Google Shape;560;p29"/>
          <p:cNvSpPr txBox="1"/>
          <p:nvPr>
            <p:ph idx="1" type="body"/>
          </p:nvPr>
        </p:nvSpPr>
        <p:spPr>
          <a:xfrm>
            <a:off x="313475" y="1379975"/>
            <a:ext cx="8441400" cy="3177000"/>
          </a:xfrm>
          <a:prstGeom prst="rect">
            <a:avLst/>
          </a:prstGeom>
        </p:spPr>
        <p:txBody>
          <a:bodyPr anchorCtr="0" anchor="t" bIns="45700" lIns="91425" spcFirstLastPara="1" rIns="91425" wrap="square" tIns="45700">
            <a:noAutofit/>
          </a:bodyPr>
          <a:lstStyle/>
          <a:p>
            <a:pPr indent="-184150" lvl="0" marL="171450" rtl="0" algn="l">
              <a:spcBef>
                <a:spcPts val="640"/>
              </a:spcBef>
              <a:spcAft>
                <a:spcPts val="0"/>
              </a:spcAft>
              <a:buClr>
                <a:schemeClr val="dk1"/>
              </a:buClr>
              <a:buSzPts val="2000"/>
              <a:buChar char="●"/>
            </a:pPr>
            <a:r>
              <a:rPr lang="en" sz="2000">
                <a:solidFill>
                  <a:schemeClr val="dk1"/>
                </a:solidFill>
              </a:rPr>
              <a:t>Allows users the ability to adapt their workflows to fine-grained containerized environment</a:t>
            </a:r>
            <a:endParaRPr sz="2000">
              <a:solidFill>
                <a:schemeClr val="dk1"/>
              </a:solidFill>
            </a:endParaRPr>
          </a:p>
          <a:p>
            <a:pPr indent="-355600" lvl="1" marL="914400" rtl="0" algn="l">
              <a:spcBef>
                <a:spcPts val="0"/>
              </a:spcBef>
              <a:spcAft>
                <a:spcPts val="0"/>
              </a:spcAft>
              <a:buClr>
                <a:schemeClr val="dk1"/>
              </a:buClr>
              <a:buSzPts val="2000"/>
              <a:buChar char="○"/>
            </a:pPr>
            <a:r>
              <a:rPr lang="en" sz="2000">
                <a:solidFill>
                  <a:schemeClr val="dk1"/>
                </a:solidFill>
              </a:rPr>
              <a:t>Via a web interface</a:t>
            </a:r>
            <a:endParaRPr sz="2000">
              <a:solidFill>
                <a:schemeClr val="dk1"/>
              </a:solidFill>
            </a:endParaRPr>
          </a:p>
          <a:p>
            <a:pPr indent="-355600" lvl="1" marL="914400" rtl="0" algn="l">
              <a:spcBef>
                <a:spcPts val="0"/>
              </a:spcBef>
              <a:spcAft>
                <a:spcPts val="0"/>
              </a:spcAft>
              <a:buClr>
                <a:schemeClr val="dk1"/>
              </a:buClr>
              <a:buSzPts val="2000"/>
              <a:buChar char="○"/>
            </a:pPr>
            <a:r>
              <a:rPr lang="en" sz="2000">
                <a:solidFill>
                  <a:schemeClr val="dk1"/>
                </a:solidFill>
              </a:rPr>
              <a:t>Or via a predefined workflow definition</a:t>
            </a:r>
            <a:endParaRPr sz="2000">
              <a:solidFill>
                <a:schemeClr val="dk1"/>
              </a:solidFill>
            </a:endParaRPr>
          </a:p>
          <a:p>
            <a:pPr indent="-184150" lvl="0" marL="171450" rtl="0" algn="l">
              <a:spcBef>
                <a:spcPts val="0"/>
              </a:spcBef>
              <a:spcAft>
                <a:spcPts val="0"/>
              </a:spcAft>
              <a:buClr>
                <a:schemeClr val="dk1"/>
              </a:buClr>
              <a:buSzPts val="2000"/>
              <a:buChar char="●"/>
            </a:pPr>
            <a:r>
              <a:rPr lang="en" sz="2000">
                <a:solidFill>
                  <a:schemeClr val="dk1"/>
                </a:solidFill>
              </a:rPr>
              <a:t>Initializes containers with metadata partitions</a:t>
            </a:r>
            <a:endParaRPr sz="2000">
              <a:solidFill>
                <a:schemeClr val="dk1"/>
              </a:solidFill>
            </a:endParaRPr>
          </a:p>
        </p:txBody>
      </p:sp>
      <p:pic>
        <p:nvPicPr>
          <p:cNvPr id="561" name="Google Shape;561;p29"/>
          <p:cNvPicPr preferRelativeResize="0"/>
          <p:nvPr/>
        </p:nvPicPr>
        <p:blipFill>
          <a:blip r:embed="rId3">
            <a:alphaModFix/>
          </a:blip>
          <a:stretch>
            <a:fillRect/>
          </a:stretch>
        </p:blipFill>
        <p:spPr>
          <a:xfrm>
            <a:off x="1658262" y="3310700"/>
            <a:ext cx="5827484" cy="393600"/>
          </a:xfrm>
          <a:prstGeom prst="rect">
            <a:avLst/>
          </a:prstGeom>
          <a:noFill/>
          <a:ln>
            <a:noFill/>
          </a:ln>
        </p:spPr>
      </p:pic>
      <p:sp>
        <p:nvSpPr>
          <p:cNvPr id="562" name="Google Shape;562;p29"/>
          <p:cNvSpPr txBox="1"/>
          <p:nvPr/>
        </p:nvSpPr>
        <p:spPr>
          <a:xfrm>
            <a:off x="75625" y="4591325"/>
            <a:ext cx="74430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p>
        </p:txBody>
      </p:sp>
      <p:sp>
        <p:nvSpPr>
          <p:cNvPr id="563" name="Google Shape;563;p29"/>
          <p:cNvSpPr txBox="1"/>
          <p:nvPr>
            <p:ph idx="12" type="sldNum"/>
          </p:nvPr>
        </p:nvSpPr>
        <p:spPr>
          <a:xfrm>
            <a:off x="286338" y="4812539"/>
            <a:ext cx="2133600" cy="2739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30"/>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3B3C3E"/>
              </a:buClr>
              <a:buSzPts val="4400"/>
              <a:buFont typeface="Arial"/>
              <a:buNone/>
            </a:pPr>
            <a:r>
              <a:rPr lang="en" sz="3200">
                <a:solidFill>
                  <a:schemeClr val="dk1"/>
                </a:solidFill>
              </a:rPr>
              <a:t>F</a:t>
            </a:r>
            <a:r>
              <a:rPr lang="en" sz="3200">
                <a:solidFill>
                  <a:schemeClr val="dk1"/>
                </a:solidFill>
              </a:rPr>
              <a:t>ine Grained Workflow Creation</a:t>
            </a:r>
            <a:endParaRPr sz="3200">
              <a:solidFill>
                <a:schemeClr val="dk1"/>
              </a:solidFill>
            </a:endParaRPr>
          </a:p>
        </p:txBody>
      </p:sp>
      <p:sp>
        <p:nvSpPr>
          <p:cNvPr id="569" name="Google Shape;569;p30"/>
          <p:cNvSpPr txBox="1"/>
          <p:nvPr/>
        </p:nvSpPr>
        <p:spPr>
          <a:xfrm>
            <a:off x="238675" y="1293475"/>
            <a:ext cx="3566100" cy="33618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100"/>
              </a:spcBef>
              <a:spcAft>
                <a:spcPts val="0"/>
              </a:spcAft>
              <a:buNone/>
            </a:pPr>
            <a:r>
              <a:rPr lang="en" sz="1900">
                <a:solidFill>
                  <a:schemeClr val="dk1"/>
                </a:solidFill>
              </a:rPr>
              <a:t>Our </a:t>
            </a:r>
            <a:r>
              <a:rPr b="1" lang="en" sz="1900">
                <a:solidFill>
                  <a:schemeClr val="dk1"/>
                </a:solidFill>
              </a:rPr>
              <a:t>fine-grained</a:t>
            </a:r>
            <a:r>
              <a:rPr lang="en" sz="1900">
                <a:solidFill>
                  <a:schemeClr val="dk1"/>
                </a:solidFill>
              </a:rPr>
              <a:t> containerized environment provides traceability and explainibility</a:t>
            </a:r>
            <a:endParaRPr sz="1900">
              <a:solidFill>
                <a:schemeClr val="dk1"/>
              </a:solidFill>
            </a:endParaRPr>
          </a:p>
          <a:p>
            <a:pPr indent="-349250" lvl="0" marL="457200" marR="0" rtl="0" algn="l">
              <a:lnSpc>
                <a:spcPct val="100000"/>
              </a:lnSpc>
              <a:spcBef>
                <a:spcPts val="100"/>
              </a:spcBef>
              <a:spcAft>
                <a:spcPts val="0"/>
              </a:spcAft>
              <a:buClr>
                <a:schemeClr val="dk1"/>
              </a:buClr>
              <a:buSzPts val="1900"/>
              <a:buChar char="●"/>
            </a:pPr>
            <a:r>
              <a:rPr lang="en" sz="1900">
                <a:solidFill>
                  <a:schemeClr val="dk1"/>
                </a:solidFill>
              </a:rPr>
              <a:t>We </a:t>
            </a:r>
            <a:r>
              <a:rPr b="1" lang="en" sz="1900">
                <a:solidFill>
                  <a:schemeClr val="dk1"/>
                </a:solidFill>
              </a:rPr>
              <a:t>decouple</a:t>
            </a:r>
            <a:r>
              <a:rPr lang="en" sz="1900">
                <a:solidFill>
                  <a:schemeClr val="dk1"/>
                </a:solidFill>
              </a:rPr>
              <a:t> data and applications of traditionally monolithic workflows</a:t>
            </a:r>
            <a:endParaRPr sz="1900">
              <a:solidFill>
                <a:schemeClr val="dk1"/>
              </a:solidFill>
            </a:endParaRPr>
          </a:p>
          <a:p>
            <a:pPr indent="-349250" lvl="0" marL="457200" rtl="0" algn="l">
              <a:spcBef>
                <a:spcPts val="0"/>
              </a:spcBef>
              <a:spcAft>
                <a:spcPts val="0"/>
              </a:spcAft>
              <a:buClr>
                <a:schemeClr val="dk1"/>
              </a:buClr>
              <a:buSzPts val="1900"/>
              <a:buChar char="●"/>
            </a:pPr>
            <a:r>
              <a:rPr lang="en" sz="1900">
                <a:solidFill>
                  <a:schemeClr val="dk1"/>
                </a:solidFill>
              </a:rPr>
              <a:t>We </a:t>
            </a:r>
            <a:r>
              <a:rPr b="1" lang="en" sz="1900">
                <a:solidFill>
                  <a:schemeClr val="dk1"/>
                </a:solidFill>
              </a:rPr>
              <a:t>encapsulate</a:t>
            </a:r>
            <a:r>
              <a:rPr lang="en" sz="1900">
                <a:solidFill>
                  <a:schemeClr val="dk1"/>
                </a:solidFill>
              </a:rPr>
              <a:t> each component into individual containers</a:t>
            </a:r>
            <a:endParaRPr sz="1900">
              <a:solidFill>
                <a:schemeClr val="dk1"/>
              </a:solidFill>
            </a:endParaRPr>
          </a:p>
          <a:p>
            <a:pPr indent="0" lvl="0" marL="457200" rtl="0" algn="l">
              <a:spcBef>
                <a:spcPts val="100"/>
              </a:spcBef>
              <a:spcAft>
                <a:spcPts val="0"/>
              </a:spcAft>
              <a:buNone/>
            </a:pPr>
            <a:r>
              <a:t/>
            </a:r>
            <a:endParaRPr sz="1900">
              <a:solidFill>
                <a:schemeClr val="dk1"/>
              </a:solidFill>
            </a:endParaRPr>
          </a:p>
          <a:p>
            <a:pPr indent="0" lvl="0" marL="457200" marR="0" rtl="0" algn="l">
              <a:lnSpc>
                <a:spcPct val="100000"/>
              </a:lnSpc>
              <a:spcBef>
                <a:spcPts val="100"/>
              </a:spcBef>
              <a:spcAft>
                <a:spcPts val="0"/>
              </a:spcAft>
              <a:buNone/>
            </a:pPr>
            <a:r>
              <a:t/>
            </a:r>
            <a:endParaRPr sz="2000">
              <a:solidFill>
                <a:schemeClr val="dk1"/>
              </a:solidFill>
            </a:endParaRPr>
          </a:p>
        </p:txBody>
      </p:sp>
      <p:sp>
        <p:nvSpPr>
          <p:cNvPr id="570" name="Google Shape;570;p30"/>
          <p:cNvSpPr txBox="1"/>
          <p:nvPr>
            <p:ph idx="12" type="sldNum"/>
          </p:nvPr>
        </p:nvSpPr>
        <p:spPr>
          <a:xfrm>
            <a:off x="7067434" y="4681901"/>
            <a:ext cx="548700" cy="393600"/>
          </a:xfrm>
          <a:prstGeom prst="rect">
            <a:avLst/>
          </a:prstGeom>
          <a:noFill/>
          <a:ln>
            <a:noFill/>
          </a:ln>
        </p:spPr>
        <p:txBody>
          <a:bodyPr anchorCtr="0" anchor="t"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
              <a:t>‹#›</a:t>
            </a:fld>
            <a:endParaRPr/>
          </a:p>
        </p:txBody>
      </p:sp>
      <p:sp>
        <p:nvSpPr>
          <p:cNvPr id="571" name="Google Shape;571;p30"/>
          <p:cNvSpPr/>
          <p:nvPr/>
        </p:nvSpPr>
        <p:spPr>
          <a:xfrm>
            <a:off x="4110975" y="2282114"/>
            <a:ext cx="2345700" cy="1474500"/>
          </a:xfrm>
          <a:prstGeom prst="roundRect">
            <a:avLst>
              <a:gd fmla="val 16667" name="adj"/>
            </a:avLst>
          </a:prstGeom>
          <a:solidFill>
            <a:srgbClr val="68BDFF"/>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lang="en" sz="1300"/>
              <a:t>A </a:t>
            </a:r>
            <a:r>
              <a:rPr b="1" lang="en" sz="1300"/>
              <a:t>data container</a:t>
            </a:r>
            <a:r>
              <a:rPr lang="en" sz="1300"/>
              <a:t> follows a file-system-in-a-file model and includes an individual dataset (i.e., input, intermediary, or output data)</a:t>
            </a:r>
            <a:endParaRPr i="0" sz="1300" u="none" cap="none" strike="noStrike">
              <a:solidFill>
                <a:srgbClr val="000000"/>
              </a:solidFill>
            </a:endParaRPr>
          </a:p>
        </p:txBody>
      </p:sp>
      <p:sp>
        <p:nvSpPr>
          <p:cNvPr id="572" name="Google Shape;572;p30"/>
          <p:cNvSpPr/>
          <p:nvPr/>
        </p:nvSpPr>
        <p:spPr>
          <a:xfrm>
            <a:off x="6572250" y="2251525"/>
            <a:ext cx="2345700" cy="1474500"/>
          </a:xfrm>
          <a:prstGeom prst="roundRect">
            <a:avLst>
              <a:gd fmla="val 16667" name="adj"/>
            </a:avLst>
          </a:prstGeom>
          <a:solidFill>
            <a:srgbClr val="FFE599"/>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400"/>
              <a:buFont typeface="Arial"/>
              <a:buNone/>
            </a:pPr>
            <a:r>
              <a:rPr lang="en" sz="1300">
                <a:solidFill>
                  <a:srgbClr val="000000"/>
                </a:solidFill>
              </a:rPr>
              <a:t>The </a:t>
            </a:r>
            <a:r>
              <a:rPr b="1" lang="en" sz="1300">
                <a:solidFill>
                  <a:srgbClr val="000000"/>
                </a:solidFill>
              </a:rPr>
              <a:t>application container </a:t>
            </a:r>
            <a:r>
              <a:rPr lang="en" sz="1300">
                <a:solidFill>
                  <a:srgbClr val="000000"/>
                </a:solidFill>
              </a:rPr>
              <a:t>includes the executable or script with the respective software stack (i.e., OS, libraries, and packages) </a:t>
            </a:r>
            <a:endParaRPr sz="1300"/>
          </a:p>
        </p:txBody>
      </p:sp>
      <p:grpSp>
        <p:nvGrpSpPr>
          <p:cNvPr id="573" name="Google Shape;573;p30"/>
          <p:cNvGrpSpPr/>
          <p:nvPr/>
        </p:nvGrpSpPr>
        <p:grpSpPr>
          <a:xfrm>
            <a:off x="4110983" y="1063437"/>
            <a:ext cx="4806835" cy="964038"/>
            <a:chOff x="252325" y="2182250"/>
            <a:chExt cx="7108600" cy="1309300"/>
          </a:xfrm>
        </p:grpSpPr>
        <p:sp>
          <p:nvSpPr>
            <p:cNvPr id="574" name="Google Shape;574;p30"/>
            <p:cNvSpPr/>
            <p:nvPr/>
          </p:nvSpPr>
          <p:spPr>
            <a:xfrm>
              <a:off x="4407725" y="2677825"/>
              <a:ext cx="1362450" cy="813725"/>
            </a:xfrm>
            <a:custGeom>
              <a:rect b="b" l="l" r="r" t="t"/>
              <a:pathLst>
                <a:path extrusionOk="0" h="32549" w="54498">
                  <a:moveTo>
                    <a:pt x="4882" y="0"/>
                  </a:moveTo>
                  <a:cubicBezTo>
                    <a:pt x="4582" y="0"/>
                    <a:pt x="4253" y="30"/>
                    <a:pt x="3923" y="90"/>
                  </a:cubicBezTo>
                  <a:cubicBezTo>
                    <a:pt x="3624" y="150"/>
                    <a:pt x="3325" y="240"/>
                    <a:pt x="3025" y="360"/>
                  </a:cubicBezTo>
                  <a:cubicBezTo>
                    <a:pt x="2726" y="479"/>
                    <a:pt x="2456" y="629"/>
                    <a:pt x="2187" y="809"/>
                  </a:cubicBezTo>
                  <a:cubicBezTo>
                    <a:pt x="1917" y="988"/>
                    <a:pt x="1678" y="1198"/>
                    <a:pt x="1438" y="1437"/>
                  </a:cubicBezTo>
                  <a:cubicBezTo>
                    <a:pt x="1199" y="1647"/>
                    <a:pt x="1019" y="1917"/>
                    <a:pt x="839" y="2156"/>
                  </a:cubicBezTo>
                  <a:cubicBezTo>
                    <a:pt x="660" y="2426"/>
                    <a:pt x="510" y="2725"/>
                    <a:pt x="390" y="3024"/>
                  </a:cubicBezTo>
                  <a:cubicBezTo>
                    <a:pt x="270" y="3294"/>
                    <a:pt x="151" y="3623"/>
                    <a:pt x="91" y="3923"/>
                  </a:cubicBezTo>
                  <a:cubicBezTo>
                    <a:pt x="31" y="4252"/>
                    <a:pt x="1" y="4552"/>
                    <a:pt x="1" y="4881"/>
                  </a:cubicBezTo>
                  <a:lnTo>
                    <a:pt x="1" y="27668"/>
                  </a:lnTo>
                  <a:cubicBezTo>
                    <a:pt x="1" y="27997"/>
                    <a:pt x="31" y="28296"/>
                    <a:pt x="91" y="28626"/>
                  </a:cubicBezTo>
                  <a:cubicBezTo>
                    <a:pt x="151" y="28925"/>
                    <a:pt x="270" y="29225"/>
                    <a:pt x="390" y="29524"/>
                  </a:cubicBezTo>
                  <a:cubicBezTo>
                    <a:pt x="510" y="29823"/>
                    <a:pt x="660" y="30123"/>
                    <a:pt x="839" y="30392"/>
                  </a:cubicBezTo>
                  <a:cubicBezTo>
                    <a:pt x="1019" y="30632"/>
                    <a:pt x="1199" y="30901"/>
                    <a:pt x="1438" y="31111"/>
                  </a:cubicBezTo>
                  <a:cubicBezTo>
                    <a:pt x="1678" y="31351"/>
                    <a:pt x="1917" y="31560"/>
                    <a:pt x="2187" y="31710"/>
                  </a:cubicBezTo>
                  <a:cubicBezTo>
                    <a:pt x="2456" y="31889"/>
                    <a:pt x="2726" y="32039"/>
                    <a:pt x="3025" y="32189"/>
                  </a:cubicBezTo>
                  <a:cubicBezTo>
                    <a:pt x="3325" y="32309"/>
                    <a:pt x="3624" y="32399"/>
                    <a:pt x="3923" y="32458"/>
                  </a:cubicBezTo>
                  <a:cubicBezTo>
                    <a:pt x="4253" y="32518"/>
                    <a:pt x="4582" y="32548"/>
                    <a:pt x="4882" y="32548"/>
                  </a:cubicBezTo>
                  <a:lnTo>
                    <a:pt x="49617" y="32548"/>
                  </a:lnTo>
                  <a:cubicBezTo>
                    <a:pt x="49946" y="32548"/>
                    <a:pt x="50276" y="32518"/>
                    <a:pt x="50575" y="32458"/>
                  </a:cubicBezTo>
                  <a:cubicBezTo>
                    <a:pt x="50905" y="32399"/>
                    <a:pt x="51204" y="32309"/>
                    <a:pt x="51503" y="32189"/>
                  </a:cubicBezTo>
                  <a:cubicBezTo>
                    <a:pt x="51803" y="32039"/>
                    <a:pt x="52072" y="31889"/>
                    <a:pt x="52342" y="31710"/>
                  </a:cubicBezTo>
                  <a:cubicBezTo>
                    <a:pt x="52611" y="31560"/>
                    <a:pt x="52851" y="31351"/>
                    <a:pt x="53090" y="31111"/>
                  </a:cubicBezTo>
                  <a:cubicBezTo>
                    <a:pt x="53300" y="30901"/>
                    <a:pt x="53510" y="30632"/>
                    <a:pt x="53689" y="30392"/>
                  </a:cubicBezTo>
                  <a:cubicBezTo>
                    <a:pt x="53869" y="30123"/>
                    <a:pt x="54019" y="29823"/>
                    <a:pt x="54139" y="29524"/>
                  </a:cubicBezTo>
                  <a:cubicBezTo>
                    <a:pt x="54258" y="29225"/>
                    <a:pt x="54348" y="28925"/>
                    <a:pt x="54408" y="28626"/>
                  </a:cubicBezTo>
                  <a:cubicBezTo>
                    <a:pt x="54468" y="28296"/>
                    <a:pt x="54498" y="27997"/>
                    <a:pt x="54498" y="27668"/>
                  </a:cubicBezTo>
                  <a:lnTo>
                    <a:pt x="54498" y="4881"/>
                  </a:lnTo>
                  <a:cubicBezTo>
                    <a:pt x="54498" y="4552"/>
                    <a:pt x="54468" y="4252"/>
                    <a:pt x="54408" y="3923"/>
                  </a:cubicBezTo>
                  <a:cubicBezTo>
                    <a:pt x="54348" y="3623"/>
                    <a:pt x="54258" y="3294"/>
                    <a:pt x="54139" y="3024"/>
                  </a:cubicBezTo>
                  <a:cubicBezTo>
                    <a:pt x="54019" y="2725"/>
                    <a:pt x="53869" y="2426"/>
                    <a:pt x="53689" y="2156"/>
                  </a:cubicBezTo>
                  <a:cubicBezTo>
                    <a:pt x="53510" y="1917"/>
                    <a:pt x="53300" y="1647"/>
                    <a:pt x="53090" y="1437"/>
                  </a:cubicBezTo>
                  <a:cubicBezTo>
                    <a:pt x="52851" y="1198"/>
                    <a:pt x="52611" y="988"/>
                    <a:pt x="52342" y="809"/>
                  </a:cubicBezTo>
                  <a:cubicBezTo>
                    <a:pt x="52072" y="629"/>
                    <a:pt x="51803" y="479"/>
                    <a:pt x="51503" y="360"/>
                  </a:cubicBezTo>
                  <a:cubicBezTo>
                    <a:pt x="51204" y="240"/>
                    <a:pt x="50905" y="150"/>
                    <a:pt x="50575" y="90"/>
                  </a:cubicBezTo>
                  <a:cubicBezTo>
                    <a:pt x="50276" y="30"/>
                    <a:pt x="49946" y="0"/>
                    <a:pt x="49617" y="0"/>
                  </a:cubicBezTo>
                  <a:close/>
                </a:path>
              </a:pathLst>
            </a:cu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30"/>
            <p:cNvSpPr/>
            <p:nvPr/>
          </p:nvSpPr>
          <p:spPr>
            <a:xfrm>
              <a:off x="4407725" y="2677825"/>
              <a:ext cx="1362450" cy="813725"/>
            </a:xfrm>
            <a:custGeom>
              <a:rect b="b" l="l" r="r" t="t"/>
              <a:pathLst>
                <a:path extrusionOk="0" fill="none" h="32549" w="54498">
                  <a:moveTo>
                    <a:pt x="4882" y="0"/>
                  </a:moveTo>
                  <a:lnTo>
                    <a:pt x="49617" y="0"/>
                  </a:lnTo>
                  <a:cubicBezTo>
                    <a:pt x="49946" y="0"/>
                    <a:pt x="50276" y="30"/>
                    <a:pt x="50575" y="90"/>
                  </a:cubicBezTo>
                  <a:cubicBezTo>
                    <a:pt x="50905" y="150"/>
                    <a:pt x="51204" y="240"/>
                    <a:pt x="51503" y="360"/>
                  </a:cubicBezTo>
                  <a:cubicBezTo>
                    <a:pt x="51803" y="479"/>
                    <a:pt x="52072" y="629"/>
                    <a:pt x="52342" y="809"/>
                  </a:cubicBezTo>
                  <a:cubicBezTo>
                    <a:pt x="52611" y="988"/>
                    <a:pt x="52851" y="1198"/>
                    <a:pt x="53090" y="1437"/>
                  </a:cubicBezTo>
                  <a:cubicBezTo>
                    <a:pt x="53300" y="1647"/>
                    <a:pt x="53510" y="1917"/>
                    <a:pt x="53689" y="2156"/>
                  </a:cubicBezTo>
                  <a:cubicBezTo>
                    <a:pt x="53869" y="2426"/>
                    <a:pt x="54019" y="2725"/>
                    <a:pt x="54139" y="3024"/>
                  </a:cubicBezTo>
                  <a:cubicBezTo>
                    <a:pt x="54258" y="3294"/>
                    <a:pt x="54348" y="3623"/>
                    <a:pt x="54408" y="3923"/>
                  </a:cubicBezTo>
                  <a:cubicBezTo>
                    <a:pt x="54468" y="4252"/>
                    <a:pt x="54498" y="4552"/>
                    <a:pt x="54498" y="4881"/>
                  </a:cubicBezTo>
                  <a:lnTo>
                    <a:pt x="54498" y="27668"/>
                  </a:lnTo>
                  <a:cubicBezTo>
                    <a:pt x="54498" y="27997"/>
                    <a:pt x="54468" y="28296"/>
                    <a:pt x="54408" y="28626"/>
                  </a:cubicBezTo>
                  <a:cubicBezTo>
                    <a:pt x="54348" y="28925"/>
                    <a:pt x="54258" y="29225"/>
                    <a:pt x="54139" y="29524"/>
                  </a:cubicBezTo>
                  <a:cubicBezTo>
                    <a:pt x="54019" y="29823"/>
                    <a:pt x="53869" y="30123"/>
                    <a:pt x="53689" y="30392"/>
                  </a:cubicBezTo>
                  <a:cubicBezTo>
                    <a:pt x="53510" y="30632"/>
                    <a:pt x="53300" y="30901"/>
                    <a:pt x="53090" y="31111"/>
                  </a:cubicBezTo>
                  <a:cubicBezTo>
                    <a:pt x="52851" y="31351"/>
                    <a:pt x="52611" y="31560"/>
                    <a:pt x="52342" y="31710"/>
                  </a:cubicBezTo>
                  <a:cubicBezTo>
                    <a:pt x="52072" y="31889"/>
                    <a:pt x="51803" y="32039"/>
                    <a:pt x="51503" y="32189"/>
                  </a:cubicBezTo>
                  <a:cubicBezTo>
                    <a:pt x="51204" y="32309"/>
                    <a:pt x="50905" y="32399"/>
                    <a:pt x="50575" y="32458"/>
                  </a:cubicBezTo>
                  <a:cubicBezTo>
                    <a:pt x="50276" y="32518"/>
                    <a:pt x="49946" y="32548"/>
                    <a:pt x="49617" y="32548"/>
                  </a:cubicBezTo>
                  <a:lnTo>
                    <a:pt x="4882" y="32548"/>
                  </a:lnTo>
                  <a:cubicBezTo>
                    <a:pt x="4582" y="32548"/>
                    <a:pt x="4253" y="32518"/>
                    <a:pt x="3923" y="32458"/>
                  </a:cubicBezTo>
                  <a:cubicBezTo>
                    <a:pt x="3624" y="32399"/>
                    <a:pt x="3325" y="32309"/>
                    <a:pt x="3025" y="32189"/>
                  </a:cubicBezTo>
                  <a:cubicBezTo>
                    <a:pt x="2726" y="32039"/>
                    <a:pt x="2456" y="31889"/>
                    <a:pt x="2187" y="31710"/>
                  </a:cubicBezTo>
                  <a:cubicBezTo>
                    <a:pt x="1917" y="31560"/>
                    <a:pt x="1678" y="31351"/>
                    <a:pt x="1438" y="31111"/>
                  </a:cubicBezTo>
                  <a:cubicBezTo>
                    <a:pt x="1199" y="30901"/>
                    <a:pt x="1019" y="30632"/>
                    <a:pt x="839" y="30392"/>
                  </a:cubicBezTo>
                  <a:cubicBezTo>
                    <a:pt x="660" y="30123"/>
                    <a:pt x="510" y="29823"/>
                    <a:pt x="390" y="29524"/>
                  </a:cubicBezTo>
                  <a:cubicBezTo>
                    <a:pt x="270" y="29225"/>
                    <a:pt x="151" y="28925"/>
                    <a:pt x="91" y="28626"/>
                  </a:cubicBezTo>
                  <a:cubicBezTo>
                    <a:pt x="31" y="28296"/>
                    <a:pt x="1" y="27997"/>
                    <a:pt x="1" y="27668"/>
                  </a:cubicBezTo>
                  <a:lnTo>
                    <a:pt x="1" y="4881"/>
                  </a:lnTo>
                  <a:cubicBezTo>
                    <a:pt x="1" y="4552"/>
                    <a:pt x="31" y="4252"/>
                    <a:pt x="91" y="3923"/>
                  </a:cubicBezTo>
                  <a:cubicBezTo>
                    <a:pt x="151" y="3623"/>
                    <a:pt x="270" y="3294"/>
                    <a:pt x="390" y="3024"/>
                  </a:cubicBezTo>
                  <a:cubicBezTo>
                    <a:pt x="510" y="2725"/>
                    <a:pt x="660" y="2426"/>
                    <a:pt x="839" y="2156"/>
                  </a:cubicBezTo>
                  <a:cubicBezTo>
                    <a:pt x="1019" y="1917"/>
                    <a:pt x="1199" y="1647"/>
                    <a:pt x="1438" y="1437"/>
                  </a:cubicBezTo>
                  <a:cubicBezTo>
                    <a:pt x="1678" y="1198"/>
                    <a:pt x="1917" y="988"/>
                    <a:pt x="2187" y="809"/>
                  </a:cubicBezTo>
                  <a:cubicBezTo>
                    <a:pt x="2456" y="629"/>
                    <a:pt x="2726" y="479"/>
                    <a:pt x="3025" y="360"/>
                  </a:cubicBezTo>
                  <a:cubicBezTo>
                    <a:pt x="3325" y="240"/>
                    <a:pt x="3624" y="150"/>
                    <a:pt x="3923" y="90"/>
                  </a:cubicBezTo>
                  <a:cubicBezTo>
                    <a:pt x="4253" y="30"/>
                    <a:pt x="4582" y="0"/>
                    <a:pt x="4882" y="0"/>
                  </a:cubicBezTo>
                  <a:close/>
                  <a:moveTo>
                    <a:pt x="4882" y="0"/>
                  </a:moveTo>
                  <a:close/>
                </a:path>
              </a:pathLst>
            </a:custGeom>
            <a:noFill/>
            <a:ln cap="flat" cmpd="sng" w="8975">
              <a:solidFill>
                <a:srgbClr val="D6B656"/>
              </a:solidFill>
              <a:prstDash val="solid"/>
              <a:miter lim="2994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30"/>
            <p:cNvSpPr/>
            <p:nvPr/>
          </p:nvSpPr>
          <p:spPr>
            <a:xfrm>
              <a:off x="1612525" y="2668075"/>
              <a:ext cx="1351950" cy="823475"/>
            </a:xfrm>
            <a:custGeom>
              <a:rect b="b" l="l" r="r" t="t"/>
              <a:pathLst>
                <a:path extrusionOk="0" h="32939" w="54078">
                  <a:moveTo>
                    <a:pt x="4941" y="1"/>
                  </a:moveTo>
                  <a:cubicBezTo>
                    <a:pt x="4611" y="1"/>
                    <a:pt x="4282" y="61"/>
                    <a:pt x="3983" y="121"/>
                  </a:cubicBezTo>
                  <a:cubicBezTo>
                    <a:pt x="3653" y="181"/>
                    <a:pt x="3354" y="270"/>
                    <a:pt x="3054" y="390"/>
                  </a:cubicBezTo>
                  <a:cubicBezTo>
                    <a:pt x="2755" y="510"/>
                    <a:pt x="2455" y="660"/>
                    <a:pt x="2186" y="839"/>
                  </a:cubicBezTo>
                  <a:cubicBezTo>
                    <a:pt x="1916" y="1019"/>
                    <a:pt x="1677" y="1229"/>
                    <a:pt x="1437" y="1468"/>
                  </a:cubicBezTo>
                  <a:cubicBezTo>
                    <a:pt x="1228" y="1678"/>
                    <a:pt x="1018" y="1947"/>
                    <a:pt x="839" y="2217"/>
                  </a:cubicBezTo>
                  <a:cubicBezTo>
                    <a:pt x="659" y="2486"/>
                    <a:pt x="509" y="2756"/>
                    <a:pt x="389" y="3055"/>
                  </a:cubicBezTo>
                  <a:cubicBezTo>
                    <a:pt x="240" y="3355"/>
                    <a:pt x="150" y="3684"/>
                    <a:pt x="90" y="3983"/>
                  </a:cubicBezTo>
                  <a:cubicBezTo>
                    <a:pt x="30" y="4313"/>
                    <a:pt x="0" y="4642"/>
                    <a:pt x="0" y="4942"/>
                  </a:cubicBezTo>
                  <a:lnTo>
                    <a:pt x="0" y="27998"/>
                  </a:lnTo>
                  <a:cubicBezTo>
                    <a:pt x="0" y="28327"/>
                    <a:pt x="30" y="28656"/>
                    <a:pt x="90" y="28956"/>
                  </a:cubicBezTo>
                  <a:cubicBezTo>
                    <a:pt x="150" y="29285"/>
                    <a:pt x="240" y="29585"/>
                    <a:pt x="389" y="29884"/>
                  </a:cubicBezTo>
                  <a:cubicBezTo>
                    <a:pt x="509" y="30183"/>
                    <a:pt x="659" y="30483"/>
                    <a:pt x="839" y="30752"/>
                  </a:cubicBezTo>
                  <a:cubicBezTo>
                    <a:pt x="1018" y="31022"/>
                    <a:pt x="1228" y="31261"/>
                    <a:pt x="1437" y="31501"/>
                  </a:cubicBezTo>
                  <a:cubicBezTo>
                    <a:pt x="1677" y="31711"/>
                    <a:pt x="1916" y="31920"/>
                    <a:pt x="2186" y="32100"/>
                  </a:cubicBezTo>
                  <a:cubicBezTo>
                    <a:pt x="2455" y="32279"/>
                    <a:pt x="2755" y="32429"/>
                    <a:pt x="3054" y="32549"/>
                  </a:cubicBezTo>
                  <a:cubicBezTo>
                    <a:pt x="3354" y="32699"/>
                    <a:pt x="3653" y="32789"/>
                    <a:pt x="3983" y="32848"/>
                  </a:cubicBezTo>
                  <a:cubicBezTo>
                    <a:pt x="4282" y="32908"/>
                    <a:pt x="4611" y="32938"/>
                    <a:pt x="4941" y="32938"/>
                  </a:cubicBezTo>
                  <a:lnTo>
                    <a:pt x="49137" y="32938"/>
                  </a:lnTo>
                  <a:cubicBezTo>
                    <a:pt x="49467" y="32938"/>
                    <a:pt x="49796" y="32908"/>
                    <a:pt x="50095" y="32848"/>
                  </a:cubicBezTo>
                  <a:cubicBezTo>
                    <a:pt x="50425" y="32789"/>
                    <a:pt x="50724" y="32699"/>
                    <a:pt x="51024" y="32549"/>
                  </a:cubicBezTo>
                  <a:cubicBezTo>
                    <a:pt x="51323" y="32429"/>
                    <a:pt x="51623" y="32279"/>
                    <a:pt x="51892" y="32100"/>
                  </a:cubicBezTo>
                  <a:cubicBezTo>
                    <a:pt x="52162" y="31920"/>
                    <a:pt x="52401" y="31711"/>
                    <a:pt x="52641" y="31501"/>
                  </a:cubicBezTo>
                  <a:cubicBezTo>
                    <a:pt x="52850" y="31261"/>
                    <a:pt x="53060" y="31022"/>
                    <a:pt x="53240" y="30752"/>
                  </a:cubicBezTo>
                  <a:cubicBezTo>
                    <a:pt x="53419" y="30483"/>
                    <a:pt x="53569" y="30183"/>
                    <a:pt x="53719" y="29884"/>
                  </a:cubicBezTo>
                  <a:cubicBezTo>
                    <a:pt x="53838" y="29585"/>
                    <a:pt x="53928" y="29285"/>
                    <a:pt x="53988" y="28956"/>
                  </a:cubicBezTo>
                  <a:cubicBezTo>
                    <a:pt x="54048" y="28656"/>
                    <a:pt x="54078" y="28327"/>
                    <a:pt x="54078" y="27998"/>
                  </a:cubicBezTo>
                  <a:lnTo>
                    <a:pt x="54078" y="4942"/>
                  </a:lnTo>
                  <a:cubicBezTo>
                    <a:pt x="54078" y="4642"/>
                    <a:pt x="54048" y="4313"/>
                    <a:pt x="53988" y="3983"/>
                  </a:cubicBezTo>
                  <a:cubicBezTo>
                    <a:pt x="53928" y="3684"/>
                    <a:pt x="53838" y="3355"/>
                    <a:pt x="53719" y="3055"/>
                  </a:cubicBezTo>
                  <a:cubicBezTo>
                    <a:pt x="53569" y="2756"/>
                    <a:pt x="53419" y="2486"/>
                    <a:pt x="53240" y="2217"/>
                  </a:cubicBezTo>
                  <a:cubicBezTo>
                    <a:pt x="53060" y="1947"/>
                    <a:pt x="52850" y="1678"/>
                    <a:pt x="52641" y="1468"/>
                  </a:cubicBezTo>
                  <a:cubicBezTo>
                    <a:pt x="52401" y="1229"/>
                    <a:pt x="52162" y="1019"/>
                    <a:pt x="51892" y="839"/>
                  </a:cubicBezTo>
                  <a:cubicBezTo>
                    <a:pt x="51623" y="660"/>
                    <a:pt x="51323" y="510"/>
                    <a:pt x="51024" y="390"/>
                  </a:cubicBezTo>
                  <a:cubicBezTo>
                    <a:pt x="50724" y="270"/>
                    <a:pt x="50425" y="181"/>
                    <a:pt x="50095" y="121"/>
                  </a:cubicBezTo>
                  <a:cubicBezTo>
                    <a:pt x="49796" y="61"/>
                    <a:pt x="49467" y="1"/>
                    <a:pt x="49137" y="1"/>
                  </a:cubicBezTo>
                  <a:close/>
                </a:path>
              </a:pathLst>
            </a:cu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30"/>
            <p:cNvSpPr/>
            <p:nvPr/>
          </p:nvSpPr>
          <p:spPr>
            <a:xfrm>
              <a:off x="1612525" y="2668075"/>
              <a:ext cx="1351950" cy="823475"/>
            </a:xfrm>
            <a:custGeom>
              <a:rect b="b" l="l" r="r" t="t"/>
              <a:pathLst>
                <a:path extrusionOk="0" fill="none" h="32939" w="54078">
                  <a:moveTo>
                    <a:pt x="4941" y="1"/>
                  </a:moveTo>
                  <a:lnTo>
                    <a:pt x="49137" y="1"/>
                  </a:lnTo>
                  <a:cubicBezTo>
                    <a:pt x="49467" y="1"/>
                    <a:pt x="49796" y="61"/>
                    <a:pt x="50095" y="121"/>
                  </a:cubicBezTo>
                  <a:cubicBezTo>
                    <a:pt x="50425" y="181"/>
                    <a:pt x="50724" y="270"/>
                    <a:pt x="51024" y="390"/>
                  </a:cubicBezTo>
                  <a:cubicBezTo>
                    <a:pt x="51323" y="510"/>
                    <a:pt x="51623" y="660"/>
                    <a:pt x="51892" y="839"/>
                  </a:cubicBezTo>
                  <a:cubicBezTo>
                    <a:pt x="52162" y="1019"/>
                    <a:pt x="52401" y="1229"/>
                    <a:pt x="52641" y="1468"/>
                  </a:cubicBezTo>
                  <a:cubicBezTo>
                    <a:pt x="52850" y="1678"/>
                    <a:pt x="53060" y="1947"/>
                    <a:pt x="53240" y="2217"/>
                  </a:cubicBezTo>
                  <a:cubicBezTo>
                    <a:pt x="53419" y="2486"/>
                    <a:pt x="53569" y="2756"/>
                    <a:pt x="53719" y="3055"/>
                  </a:cubicBezTo>
                  <a:cubicBezTo>
                    <a:pt x="53838" y="3355"/>
                    <a:pt x="53928" y="3684"/>
                    <a:pt x="53988" y="3983"/>
                  </a:cubicBezTo>
                  <a:cubicBezTo>
                    <a:pt x="54048" y="4313"/>
                    <a:pt x="54078" y="4642"/>
                    <a:pt x="54078" y="4942"/>
                  </a:cubicBezTo>
                  <a:lnTo>
                    <a:pt x="54078" y="27998"/>
                  </a:lnTo>
                  <a:cubicBezTo>
                    <a:pt x="54078" y="28327"/>
                    <a:pt x="54048" y="28656"/>
                    <a:pt x="53988" y="28956"/>
                  </a:cubicBezTo>
                  <a:cubicBezTo>
                    <a:pt x="53928" y="29285"/>
                    <a:pt x="53838" y="29585"/>
                    <a:pt x="53719" y="29884"/>
                  </a:cubicBezTo>
                  <a:cubicBezTo>
                    <a:pt x="53569" y="30183"/>
                    <a:pt x="53419" y="30483"/>
                    <a:pt x="53240" y="30752"/>
                  </a:cubicBezTo>
                  <a:cubicBezTo>
                    <a:pt x="53060" y="31022"/>
                    <a:pt x="52850" y="31261"/>
                    <a:pt x="52641" y="31501"/>
                  </a:cubicBezTo>
                  <a:cubicBezTo>
                    <a:pt x="52401" y="31711"/>
                    <a:pt x="52162" y="31920"/>
                    <a:pt x="51892" y="32100"/>
                  </a:cubicBezTo>
                  <a:cubicBezTo>
                    <a:pt x="51623" y="32279"/>
                    <a:pt x="51323" y="32429"/>
                    <a:pt x="51024" y="32549"/>
                  </a:cubicBezTo>
                  <a:cubicBezTo>
                    <a:pt x="50724" y="32699"/>
                    <a:pt x="50425" y="32789"/>
                    <a:pt x="50095" y="32848"/>
                  </a:cubicBezTo>
                  <a:cubicBezTo>
                    <a:pt x="49796" y="32908"/>
                    <a:pt x="49467" y="32938"/>
                    <a:pt x="49137" y="32938"/>
                  </a:cubicBezTo>
                  <a:lnTo>
                    <a:pt x="4941" y="32938"/>
                  </a:lnTo>
                  <a:cubicBezTo>
                    <a:pt x="4611" y="32938"/>
                    <a:pt x="4282" y="32908"/>
                    <a:pt x="3983" y="32848"/>
                  </a:cubicBezTo>
                  <a:cubicBezTo>
                    <a:pt x="3653" y="32789"/>
                    <a:pt x="3354" y="32699"/>
                    <a:pt x="3054" y="32549"/>
                  </a:cubicBezTo>
                  <a:cubicBezTo>
                    <a:pt x="2755" y="32429"/>
                    <a:pt x="2455" y="32279"/>
                    <a:pt x="2186" y="32100"/>
                  </a:cubicBezTo>
                  <a:cubicBezTo>
                    <a:pt x="1916" y="31920"/>
                    <a:pt x="1677" y="31711"/>
                    <a:pt x="1437" y="31501"/>
                  </a:cubicBezTo>
                  <a:cubicBezTo>
                    <a:pt x="1228" y="31261"/>
                    <a:pt x="1018" y="31022"/>
                    <a:pt x="839" y="30752"/>
                  </a:cubicBezTo>
                  <a:cubicBezTo>
                    <a:pt x="659" y="30483"/>
                    <a:pt x="509" y="30183"/>
                    <a:pt x="389" y="29884"/>
                  </a:cubicBezTo>
                  <a:cubicBezTo>
                    <a:pt x="240" y="29585"/>
                    <a:pt x="150" y="29285"/>
                    <a:pt x="90" y="28956"/>
                  </a:cubicBezTo>
                  <a:cubicBezTo>
                    <a:pt x="30" y="28656"/>
                    <a:pt x="0" y="28327"/>
                    <a:pt x="0" y="27998"/>
                  </a:cubicBezTo>
                  <a:lnTo>
                    <a:pt x="0" y="4942"/>
                  </a:lnTo>
                  <a:cubicBezTo>
                    <a:pt x="0" y="4642"/>
                    <a:pt x="30" y="4313"/>
                    <a:pt x="90" y="3983"/>
                  </a:cubicBezTo>
                  <a:cubicBezTo>
                    <a:pt x="150" y="3684"/>
                    <a:pt x="240" y="3355"/>
                    <a:pt x="389" y="3055"/>
                  </a:cubicBezTo>
                  <a:cubicBezTo>
                    <a:pt x="509" y="2756"/>
                    <a:pt x="659" y="2486"/>
                    <a:pt x="839" y="2217"/>
                  </a:cubicBezTo>
                  <a:cubicBezTo>
                    <a:pt x="1018" y="1947"/>
                    <a:pt x="1228" y="1678"/>
                    <a:pt x="1437" y="1468"/>
                  </a:cubicBezTo>
                  <a:cubicBezTo>
                    <a:pt x="1677" y="1229"/>
                    <a:pt x="1916" y="1019"/>
                    <a:pt x="2186" y="839"/>
                  </a:cubicBezTo>
                  <a:cubicBezTo>
                    <a:pt x="2455" y="660"/>
                    <a:pt x="2755" y="510"/>
                    <a:pt x="3054" y="390"/>
                  </a:cubicBezTo>
                  <a:cubicBezTo>
                    <a:pt x="3354" y="270"/>
                    <a:pt x="3653" y="181"/>
                    <a:pt x="3983" y="121"/>
                  </a:cubicBezTo>
                  <a:cubicBezTo>
                    <a:pt x="4282" y="61"/>
                    <a:pt x="4611" y="1"/>
                    <a:pt x="4941" y="1"/>
                  </a:cubicBezTo>
                  <a:close/>
                  <a:moveTo>
                    <a:pt x="4941" y="1"/>
                  </a:moveTo>
                  <a:close/>
                </a:path>
              </a:pathLst>
            </a:custGeom>
            <a:noFill/>
            <a:ln cap="flat" cmpd="sng" w="8975">
              <a:solidFill>
                <a:srgbClr val="D6B656"/>
              </a:solidFill>
              <a:prstDash val="solid"/>
              <a:miter lim="2994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30"/>
            <p:cNvSpPr/>
            <p:nvPr/>
          </p:nvSpPr>
          <p:spPr>
            <a:xfrm>
              <a:off x="5863725" y="2668075"/>
              <a:ext cx="1497200" cy="823475"/>
            </a:xfrm>
            <a:custGeom>
              <a:rect b="b" l="l" r="r" t="t"/>
              <a:pathLst>
                <a:path extrusionOk="0" h="32939" w="59888">
                  <a:moveTo>
                    <a:pt x="4941" y="1"/>
                  </a:moveTo>
                  <a:cubicBezTo>
                    <a:pt x="4642" y="1"/>
                    <a:pt x="4313" y="61"/>
                    <a:pt x="3983" y="121"/>
                  </a:cubicBezTo>
                  <a:cubicBezTo>
                    <a:pt x="3684" y="181"/>
                    <a:pt x="3354" y="270"/>
                    <a:pt x="3055" y="390"/>
                  </a:cubicBezTo>
                  <a:cubicBezTo>
                    <a:pt x="2756" y="510"/>
                    <a:pt x="2486" y="660"/>
                    <a:pt x="2217" y="839"/>
                  </a:cubicBezTo>
                  <a:cubicBezTo>
                    <a:pt x="1947" y="1019"/>
                    <a:pt x="1678" y="1229"/>
                    <a:pt x="1468" y="1468"/>
                  </a:cubicBezTo>
                  <a:cubicBezTo>
                    <a:pt x="1228" y="1678"/>
                    <a:pt x="1019" y="1947"/>
                    <a:pt x="839" y="2217"/>
                  </a:cubicBezTo>
                  <a:cubicBezTo>
                    <a:pt x="660" y="2486"/>
                    <a:pt x="510" y="2756"/>
                    <a:pt x="390" y="3055"/>
                  </a:cubicBezTo>
                  <a:cubicBezTo>
                    <a:pt x="270" y="3355"/>
                    <a:pt x="180" y="3684"/>
                    <a:pt x="121" y="3983"/>
                  </a:cubicBezTo>
                  <a:cubicBezTo>
                    <a:pt x="61" y="4313"/>
                    <a:pt x="1" y="4642"/>
                    <a:pt x="1" y="4942"/>
                  </a:cubicBezTo>
                  <a:lnTo>
                    <a:pt x="1" y="27998"/>
                  </a:lnTo>
                  <a:cubicBezTo>
                    <a:pt x="1" y="28327"/>
                    <a:pt x="61" y="28656"/>
                    <a:pt x="121" y="28956"/>
                  </a:cubicBezTo>
                  <a:cubicBezTo>
                    <a:pt x="180" y="29285"/>
                    <a:pt x="270" y="29585"/>
                    <a:pt x="390" y="29884"/>
                  </a:cubicBezTo>
                  <a:cubicBezTo>
                    <a:pt x="510" y="30183"/>
                    <a:pt x="660" y="30483"/>
                    <a:pt x="839" y="30752"/>
                  </a:cubicBezTo>
                  <a:cubicBezTo>
                    <a:pt x="1019" y="31022"/>
                    <a:pt x="1228" y="31261"/>
                    <a:pt x="1468" y="31501"/>
                  </a:cubicBezTo>
                  <a:cubicBezTo>
                    <a:pt x="1678" y="31711"/>
                    <a:pt x="1947" y="31920"/>
                    <a:pt x="2217" y="32100"/>
                  </a:cubicBezTo>
                  <a:cubicBezTo>
                    <a:pt x="2486" y="32279"/>
                    <a:pt x="2756" y="32429"/>
                    <a:pt x="3055" y="32549"/>
                  </a:cubicBezTo>
                  <a:cubicBezTo>
                    <a:pt x="3354" y="32699"/>
                    <a:pt x="3684" y="32789"/>
                    <a:pt x="3983" y="32848"/>
                  </a:cubicBezTo>
                  <a:cubicBezTo>
                    <a:pt x="4313" y="32908"/>
                    <a:pt x="4642" y="32938"/>
                    <a:pt x="4941" y="32938"/>
                  </a:cubicBezTo>
                  <a:lnTo>
                    <a:pt x="54947" y="32938"/>
                  </a:lnTo>
                  <a:cubicBezTo>
                    <a:pt x="55246" y="32938"/>
                    <a:pt x="55576" y="32908"/>
                    <a:pt x="55905" y="32848"/>
                  </a:cubicBezTo>
                  <a:cubicBezTo>
                    <a:pt x="56205" y="32789"/>
                    <a:pt x="56534" y="32699"/>
                    <a:pt x="56833" y="32549"/>
                  </a:cubicBezTo>
                  <a:cubicBezTo>
                    <a:pt x="57133" y="32429"/>
                    <a:pt x="57402" y="32279"/>
                    <a:pt x="57672" y="32100"/>
                  </a:cubicBezTo>
                  <a:cubicBezTo>
                    <a:pt x="57941" y="31920"/>
                    <a:pt x="58211" y="31711"/>
                    <a:pt x="58420" y="31501"/>
                  </a:cubicBezTo>
                  <a:cubicBezTo>
                    <a:pt x="58660" y="31261"/>
                    <a:pt x="58870" y="31022"/>
                    <a:pt x="59049" y="30752"/>
                  </a:cubicBezTo>
                  <a:cubicBezTo>
                    <a:pt x="59229" y="30483"/>
                    <a:pt x="59379" y="30183"/>
                    <a:pt x="59498" y="29884"/>
                  </a:cubicBezTo>
                  <a:cubicBezTo>
                    <a:pt x="59618" y="29585"/>
                    <a:pt x="59708" y="29285"/>
                    <a:pt x="59768" y="28956"/>
                  </a:cubicBezTo>
                  <a:cubicBezTo>
                    <a:pt x="59858" y="28656"/>
                    <a:pt x="59888" y="28327"/>
                    <a:pt x="59888" y="27998"/>
                  </a:cubicBezTo>
                  <a:lnTo>
                    <a:pt x="59888" y="4942"/>
                  </a:lnTo>
                  <a:cubicBezTo>
                    <a:pt x="59888" y="4642"/>
                    <a:pt x="59858" y="4313"/>
                    <a:pt x="59768" y="3983"/>
                  </a:cubicBezTo>
                  <a:cubicBezTo>
                    <a:pt x="59708" y="3684"/>
                    <a:pt x="59618" y="3355"/>
                    <a:pt x="59498" y="3055"/>
                  </a:cubicBezTo>
                  <a:cubicBezTo>
                    <a:pt x="59379" y="2756"/>
                    <a:pt x="59229" y="2486"/>
                    <a:pt x="59049" y="2217"/>
                  </a:cubicBezTo>
                  <a:cubicBezTo>
                    <a:pt x="58870" y="1947"/>
                    <a:pt x="58660" y="1678"/>
                    <a:pt x="58420" y="1468"/>
                  </a:cubicBezTo>
                  <a:cubicBezTo>
                    <a:pt x="58211" y="1229"/>
                    <a:pt x="57941" y="1019"/>
                    <a:pt x="57672" y="839"/>
                  </a:cubicBezTo>
                  <a:cubicBezTo>
                    <a:pt x="57402" y="660"/>
                    <a:pt x="57133" y="510"/>
                    <a:pt x="56833" y="390"/>
                  </a:cubicBezTo>
                  <a:cubicBezTo>
                    <a:pt x="56534" y="270"/>
                    <a:pt x="56205" y="181"/>
                    <a:pt x="55905" y="121"/>
                  </a:cubicBezTo>
                  <a:cubicBezTo>
                    <a:pt x="55576" y="61"/>
                    <a:pt x="55246" y="1"/>
                    <a:pt x="54947" y="1"/>
                  </a:cubicBezTo>
                  <a:close/>
                </a:path>
              </a:pathLst>
            </a:custGeom>
            <a:solidFill>
              <a:srgbClr val="1BA1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30"/>
            <p:cNvSpPr/>
            <p:nvPr/>
          </p:nvSpPr>
          <p:spPr>
            <a:xfrm>
              <a:off x="5863725" y="2668075"/>
              <a:ext cx="1497200" cy="823475"/>
            </a:xfrm>
            <a:custGeom>
              <a:rect b="b" l="l" r="r" t="t"/>
              <a:pathLst>
                <a:path extrusionOk="0" fill="none" h="32939" w="59888">
                  <a:moveTo>
                    <a:pt x="4941" y="1"/>
                  </a:moveTo>
                  <a:lnTo>
                    <a:pt x="54947" y="1"/>
                  </a:lnTo>
                  <a:cubicBezTo>
                    <a:pt x="55246" y="1"/>
                    <a:pt x="55576" y="61"/>
                    <a:pt x="55905" y="121"/>
                  </a:cubicBezTo>
                  <a:cubicBezTo>
                    <a:pt x="56205" y="181"/>
                    <a:pt x="56534" y="270"/>
                    <a:pt x="56833" y="390"/>
                  </a:cubicBezTo>
                  <a:cubicBezTo>
                    <a:pt x="57133" y="510"/>
                    <a:pt x="57402" y="660"/>
                    <a:pt x="57672" y="839"/>
                  </a:cubicBezTo>
                  <a:cubicBezTo>
                    <a:pt x="57941" y="1019"/>
                    <a:pt x="58211" y="1229"/>
                    <a:pt x="58420" y="1468"/>
                  </a:cubicBezTo>
                  <a:cubicBezTo>
                    <a:pt x="58660" y="1678"/>
                    <a:pt x="58870" y="1947"/>
                    <a:pt x="59049" y="2217"/>
                  </a:cubicBezTo>
                  <a:cubicBezTo>
                    <a:pt x="59229" y="2486"/>
                    <a:pt x="59379" y="2756"/>
                    <a:pt x="59498" y="3055"/>
                  </a:cubicBezTo>
                  <a:cubicBezTo>
                    <a:pt x="59618" y="3355"/>
                    <a:pt x="59708" y="3684"/>
                    <a:pt x="59768" y="3983"/>
                  </a:cubicBezTo>
                  <a:cubicBezTo>
                    <a:pt x="59858" y="4313"/>
                    <a:pt x="59888" y="4642"/>
                    <a:pt x="59888" y="4942"/>
                  </a:cubicBezTo>
                  <a:lnTo>
                    <a:pt x="59888" y="27998"/>
                  </a:lnTo>
                  <a:cubicBezTo>
                    <a:pt x="59888" y="28327"/>
                    <a:pt x="59858" y="28656"/>
                    <a:pt x="59768" y="28956"/>
                  </a:cubicBezTo>
                  <a:cubicBezTo>
                    <a:pt x="59708" y="29285"/>
                    <a:pt x="59618" y="29585"/>
                    <a:pt x="59498" y="29884"/>
                  </a:cubicBezTo>
                  <a:cubicBezTo>
                    <a:pt x="59379" y="30183"/>
                    <a:pt x="59229" y="30483"/>
                    <a:pt x="59049" y="30752"/>
                  </a:cubicBezTo>
                  <a:cubicBezTo>
                    <a:pt x="58870" y="31022"/>
                    <a:pt x="58660" y="31261"/>
                    <a:pt x="58420" y="31501"/>
                  </a:cubicBezTo>
                  <a:cubicBezTo>
                    <a:pt x="58211" y="31711"/>
                    <a:pt x="57941" y="31920"/>
                    <a:pt x="57672" y="32100"/>
                  </a:cubicBezTo>
                  <a:cubicBezTo>
                    <a:pt x="57402" y="32279"/>
                    <a:pt x="57133" y="32429"/>
                    <a:pt x="56833" y="32549"/>
                  </a:cubicBezTo>
                  <a:cubicBezTo>
                    <a:pt x="56534" y="32699"/>
                    <a:pt x="56205" y="32789"/>
                    <a:pt x="55905" y="32848"/>
                  </a:cubicBezTo>
                  <a:cubicBezTo>
                    <a:pt x="55576" y="32908"/>
                    <a:pt x="55246" y="32938"/>
                    <a:pt x="54947" y="32938"/>
                  </a:cubicBezTo>
                  <a:lnTo>
                    <a:pt x="4941" y="32938"/>
                  </a:lnTo>
                  <a:cubicBezTo>
                    <a:pt x="4642" y="32938"/>
                    <a:pt x="4313" y="32908"/>
                    <a:pt x="3983" y="32848"/>
                  </a:cubicBezTo>
                  <a:cubicBezTo>
                    <a:pt x="3684" y="32789"/>
                    <a:pt x="3354" y="32699"/>
                    <a:pt x="3055" y="32549"/>
                  </a:cubicBezTo>
                  <a:cubicBezTo>
                    <a:pt x="2756" y="32429"/>
                    <a:pt x="2486" y="32279"/>
                    <a:pt x="2217" y="32100"/>
                  </a:cubicBezTo>
                  <a:cubicBezTo>
                    <a:pt x="1947" y="31920"/>
                    <a:pt x="1678" y="31711"/>
                    <a:pt x="1468" y="31501"/>
                  </a:cubicBezTo>
                  <a:cubicBezTo>
                    <a:pt x="1228" y="31261"/>
                    <a:pt x="1019" y="31022"/>
                    <a:pt x="839" y="30752"/>
                  </a:cubicBezTo>
                  <a:cubicBezTo>
                    <a:pt x="660" y="30483"/>
                    <a:pt x="510" y="30183"/>
                    <a:pt x="390" y="29884"/>
                  </a:cubicBezTo>
                  <a:cubicBezTo>
                    <a:pt x="270" y="29585"/>
                    <a:pt x="180" y="29285"/>
                    <a:pt x="121" y="28956"/>
                  </a:cubicBezTo>
                  <a:cubicBezTo>
                    <a:pt x="61" y="28656"/>
                    <a:pt x="1" y="28327"/>
                    <a:pt x="1" y="27998"/>
                  </a:cubicBezTo>
                  <a:lnTo>
                    <a:pt x="1" y="4942"/>
                  </a:lnTo>
                  <a:cubicBezTo>
                    <a:pt x="1" y="4642"/>
                    <a:pt x="61" y="4313"/>
                    <a:pt x="121" y="3983"/>
                  </a:cubicBezTo>
                  <a:cubicBezTo>
                    <a:pt x="180" y="3684"/>
                    <a:pt x="270" y="3355"/>
                    <a:pt x="390" y="3055"/>
                  </a:cubicBezTo>
                  <a:cubicBezTo>
                    <a:pt x="510" y="2756"/>
                    <a:pt x="660" y="2486"/>
                    <a:pt x="839" y="2217"/>
                  </a:cubicBezTo>
                  <a:cubicBezTo>
                    <a:pt x="1019" y="1947"/>
                    <a:pt x="1228" y="1678"/>
                    <a:pt x="1468" y="1468"/>
                  </a:cubicBezTo>
                  <a:cubicBezTo>
                    <a:pt x="1678" y="1229"/>
                    <a:pt x="1947" y="1019"/>
                    <a:pt x="2217" y="839"/>
                  </a:cubicBezTo>
                  <a:cubicBezTo>
                    <a:pt x="2486" y="660"/>
                    <a:pt x="2756" y="510"/>
                    <a:pt x="3055" y="390"/>
                  </a:cubicBezTo>
                  <a:cubicBezTo>
                    <a:pt x="3354" y="270"/>
                    <a:pt x="3684" y="181"/>
                    <a:pt x="3983" y="121"/>
                  </a:cubicBezTo>
                  <a:cubicBezTo>
                    <a:pt x="4313" y="61"/>
                    <a:pt x="4642" y="1"/>
                    <a:pt x="4941" y="1"/>
                  </a:cubicBezTo>
                  <a:close/>
                  <a:moveTo>
                    <a:pt x="4941" y="1"/>
                  </a:moveTo>
                  <a:close/>
                </a:path>
              </a:pathLst>
            </a:custGeom>
            <a:noFill/>
            <a:ln cap="flat" cmpd="sng" w="8975">
              <a:solidFill>
                <a:srgbClr val="006EAF"/>
              </a:solidFill>
              <a:prstDash val="solid"/>
              <a:miter lim="2994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30"/>
            <p:cNvSpPr/>
            <p:nvPr/>
          </p:nvSpPr>
          <p:spPr>
            <a:xfrm>
              <a:off x="6076325" y="2901650"/>
              <a:ext cx="118300" cy="138500"/>
            </a:xfrm>
            <a:custGeom>
              <a:rect b="b" l="l" r="r" t="t"/>
              <a:pathLst>
                <a:path extrusionOk="0" h="5540" w="4732">
                  <a:moveTo>
                    <a:pt x="2516" y="0"/>
                  </a:moveTo>
                  <a:cubicBezTo>
                    <a:pt x="2037" y="0"/>
                    <a:pt x="1618" y="120"/>
                    <a:pt x="1228" y="330"/>
                  </a:cubicBezTo>
                  <a:cubicBezTo>
                    <a:pt x="839" y="539"/>
                    <a:pt x="540" y="868"/>
                    <a:pt x="330" y="1258"/>
                  </a:cubicBezTo>
                  <a:cubicBezTo>
                    <a:pt x="91" y="1677"/>
                    <a:pt x="1" y="2186"/>
                    <a:pt x="1" y="2725"/>
                  </a:cubicBezTo>
                  <a:cubicBezTo>
                    <a:pt x="1" y="3234"/>
                    <a:pt x="91" y="3713"/>
                    <a:pt x="270" y="4162"/>
                  </a:cubicBezTo>
                  <a:cubicBezTo>
                    <a:pt x="480" y="4611"/>
                    <a:pt x="749" y="4941"/>
                    <a:pt x="1109" y="5180"/>
                  </a:cubicBezTo>
                  <a:cubicBezTo>
                    <a:pt x="1468" y="5420"/>
                    <a:pt x="1947" y="5540"/>
                    <a:pt x="2516" y="5540"/>
                  </a:cubicBezTo>
                  <a:cubicBezTo>
                    <a:pt x="3085" y="5540"/>
                    <a:pt x="3534" y="5390"/>
                    <a:pt x="3923" y="5090"/>
                  </a:cubicBezTo>
                  <a:cubicBezTo>
                    <a:pt x="4313" y="4791"/>
                    <a:pt x="4582" y="4342"/>
                    <a:pt x="4732" y="3743"/>
                  </a:cubicBezTo>
                  <a:lnTo>
                    <a:pt x="4013" y="3563"/>
                  </a:lnTo>
                  <a:cubicBezTo>
                    <a:pt x="3923" y="4013"/>
                    <a:pt x="3744" y="4372"/>
                    <a:pt x="3474" y="4581"/>
                  </a:cubicBezTo>
                  <a:cubicBezTo>
                    <a:pt x="3205" y="4821"/>
                    <a:pt x="2845" y="4941"/>
                    <a:pt x="2456" y="4941"/>
                  </a:cubicBezTo>
                  <a:cubicBezTo>
                    <a:pt x="2127" y="4941"/>
                    <a:pt x="1827" y="4851"/>
                    <a:pt x="1558" y="4671"/>
                  </a:cubicBezTo>
                  <a:cubicBezTo>
                    <a:pt x="1258" y="4522"/>
                    <a:pt x="1049" y="4252"/>
                    <a:pt x="929" y="3923"/>
                  </a:cubicBezTo>
                  <a:cubicBezTo>
                    <a:pt x="809" y="3563"/>
                    <a:pt x="719" y="3174"/>
                    <a:pt x="719" y="2725"/>
                  </a:cubicBezTo>
                  <a:cubicBezTo>
                    <a:pt x="719" y="2366"/>
                    <a:pt x="779" y="2036"/>
                    <a:pt x="899" y="1707"/>
                  </a:cubicBezTo>
                  <a:cubicBezTo>
                    <a:pt x="1019" y="1378"/>
                    <a:pt x="1198" y="1108"/>
                    <a:pt x="1468" y="898"/>
                  </a:cubicBezTo>
                  <a:cubicBezTo>
                    <a:pt x="1767" y="719"/>
                    <a:pt x="2097" y="599"/>
                    <a:pt x="2516" y="599"/>
                  </a:cubicBezTo>
                  <a:cubicBezTo>
                    <a:pt x="2875" y="599"/>
                    <a:pt x="3175" y="689"/>
                    <a:pt x="3384" y="868"/>
                  </a:cubicBezTo>
                  <a:cubicBezTo>
                    <a:pt x="3624" y="1048"/>
                    <a:pt x="3833" y="1318"/>
                    <a:pt x="3953" y="1737"/>
                  </a:cubicBezTo>
                  <a:lnTo>
                    <a:pt x="4642" y="1557"/>
                  </a:lnTo>
                  <a:cubicBezTo>
                    <a:pt x="4492" y="1078"/>
                    <a:pt x="4253" y="689"/>
                    <a:pt x="3863" y="419"/>
                  </a:cubicBezTo>
                  <a:cubicBezTo>
                    <a:pt x="3504" y="150"/>
                    <a:pt x="3055" y="0"/>
                    <a:pt x="251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30"/>
            <p:cNvSpPr/>
            <p:nvPr/>
          </p:nvSpPr>
          <p:spPr>
            <a:xfrm>
              <a:off x="6208075" y="2938325"/>
              <a:ext cx="91350" cy="101825"/>
            </a:xfrm>
            <a:custGeom>
              <a:rect b="b" l="l" r="r" t="t"/>
              <a:pathLst>
                <a:path extrusionOk="0" h="4073" w="3654">
                  <a:moveTo>
                    <a:pt x="1827" y="569"/>
                  </a:moveTo>
                  <a:cubicBezTo>
                    <a:pt x="2157" y="569"/>
                    <a:pt x="2426" y="689"/>
                    <a:pt x="2636" y="929"/>
                  </a:cubicBezTo>
                  <a:cubicBezTo>
                    <a:pt x="2875" y="1168"/>
                    <a:pt x="2965" y="1527"/>
                    <a:pt x="2965" y="2007"/>
                  </a:cubicBezTo>
                  <a:cubicBezTo>
                    <a:pt x="2965" y="2516"/>
                    <a:pt x="2875" y="2905"/>
                    <a:pt x="2636" y="3144"/>
                  </a:cubicBezTo>
                  <a:cubicBezTo>
                    <a:pt x="2426" y="3414"/>
                    <a:pt x="2157" y="3534"/>
                    <a:pt x="1827" y="3534"/>
                  </a:cubicBezTo>
                  <a:cubicBezTo>
                    <a:pt x="1498" y="3534"/>
                    <a:pt x="1228" y="3414"/>
                    <a:pt x="1019" y="3174"/>
                  </a:cubicBezTo>
                  <a:cubicBezTo>
                    <a:pt x="779" y="2905"/>
                    <a:pt x="689" y="2546"/>
                    <a:pt x="689" y="2036"/>
                  </a:cubicBezTo>
                  <a:cubicBezTo>
                    <a:pt x="689" y="1527"/>
                    <a:pt x="779" y="1168"/>
                    <a:pt x="1019" y="929"/>
                  </a:cubicBezTo>
                  <a:cubicBezTo>
                    <a:pt x="1228" y="689"/>
                    <a:pt x="1498" y="569"/>
                    <a:pt x="1827" y="569"/>
                  </a:cubicBezTo>
                  <a:close/>
                  <a:moveTo>
                    <a:pt x="1827" y="0"/>
                  </a:moveTo>
                  <a:cubicBezTo>
                    <a:pt x="1348" y="0"/>
                    <a:pt x="929" y="150"/>
                    <a:pt x="600" y="449"/>
                  </a:cubicBezTo>
                  <a:cubicBezTo>
                    <a:pt x="210" y="779"/>
                    <a:pt x="1" y="1318"/>
                    <a:pt x="1" y="2036"/>
                  </a:cubicBezTo>
                  <a:cubicBezTo>
                    <a:pt x="1" y="2695"/>
                    <a:pt x="180" y="3204"/>
                    <a:pt x="510" y="3534"/>
                  </a:cubicBezTo>
                  <a:cubicBezTo>
                    <a:pt x="839" y="3893"/>
                    <a:pt x="1288" y="4073"/>
                    <a:pt x="1827" y="4073"/>
                  </a:cubicBezTo>
                  <a:cubicBezTo>
                    <a:pt x="2157" y="4073"/>
                    <a:pt x="2486" y="3983"/>
                    <a:pt x="2756" y="3833"/>
                  </a:cubicBezTo>
                  <a:cubicBezTo>
                    <a:pt x="3055" y="3683"/>
                    <a:pt x="3265" y="3444"/>
                    <a:pt x="3414" y="3174"/>
                  </a:cubicBezTo>
                  <a:cubicBezTo>
                    <a:pt x="3564" y="2875"/>
                    <a:pt x="3654" y="2486"/>
                    <a:pt x="3654" y="1977"/>
                  </a:cubicBezTo>
                  <a:cubicBezTo>
                    <a:pt x="3654" y="1378"/>
                    <a:pt x="3474" y="899"/>
                    <a:pt x="3145" y="539"/>
                  </a:cubicBezTo>
                  <a:cubicBezTo>
                    <a:pt x="2785" y="180"/>
                    <a:pt x="2366" y="0"/>
                    <a:pt x="182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30"/>
            <p:cNvSpPr/>
            <p:nvPr/>
          </p:nvSpPr>
          <p:spPr>
            <a:xfrm>
              <a:off x="6318125" y="2938325"/>
              <a:ext cx="79375" cy="99575"/>
            </a:xfrm>
            <a:custGeom>
              <a:rect b="b" l="l" r="r" t="t"/>
              <a:pathLst>
                <a:path extrusionOk="0" h="3983" w="3175">
                  <a:moveTo>
                    <a:pt x="1827" y="0"/>
                  </a:moveTo>
                  <a:cubicBezTo>
                    <a:pt x="1288" y="0"/>
                    <a:pt x="899" y="240"/>
                    <a:pt x="599" y="659"/>
                  </a:cubicBezTo>
                  <a:lnTo>
                    <a:pt x="599" y="90"/>
                  </a:lnTo>
                  <a:lnTo>
                    <a:pt x="0" y="90"/>
                  </a:lnTo>
                  <a:lnTo>
                    <a:pt x="0" y="3983"/>
                  </a:lnTo>
                  <a:lnTo>
                    <a:pt x="659" y="3983"/>
                  </a:lnTo>
                  <a:lnTo>
                    <a:pt x="659" y="1857"/>
                  </a:lnTo>
                  <a:cubicBezTo>
                    <a:pt x="659" y="1348"/>
                    <a:pt x="779" y="1018"/>
                    <a:pt x="989" y="839"/>
                  </a:cubicBezTo>
                  <a:cubicBezTo>
                    <a:pt x="1168" y="659"/>
                    <a:pt x="1408" y="569"/>
                    <a:pt x="1707" y="569"/>
                  </a:cubicBezTo>
                  <a:cubicBezTo>
                    <a:pt x="1887" y="569"/>
                    <a:pt x="2037" y="629"/>
                    <a:pt x="2156" y="719"/>
                  </a:cubicBezTo>
                  <a:cubicBezTo>
                    <a:pt x="2276" y="779"/>
                    <a:pt x="2366" y="899"/>
                    <a:pt x="2426" y="1018"/>
                  </a:cubicBezTo>
                  <a:cubicBezTo>
                    <a:pt x="2486" y="1168"/>
                    <a:pt x="2516" y="1348"/>
                    <a:pt x="2516" y="1617"/>
                  </a:cubicBezTo>
                  <a:lnTo>
                    <a:pt x="2516" y="3983"/>
                  </a:lnTo>
                  <a:lnTo>
                    <a:pt x="3174" y="3983"/>
                  </a:lnTo>
                  <a:lnTo>
                    <a:pt x="3174" y="1587"/>
                  </a:lnTo>
                  <a:cubicBezTo>
                    <a:pt x="3174" y="1288"/>
                    <a:pt x="3144" y="1078"/>
                    <a:pt x="3115" y="959"/>
                  </a:cubicBezTo>
                  <a:cubicBezTo>
                    <a:pt x="3085" y="779"/>
                    <a:pt x="3025" y="599"/>
                    <a:pt x="2935" y="479"/>
                  </a:cubicBezTo>
                  <a:cubicBezTo>
                    <a:pt x="2815" y="330"/>
                    <a:pt x="2665" y="210"/>
                    <a:pt x="2486" y="150"/>
                  </a:cubicBezTo>
                  <a:cubicBezTo>
                    <a:pt x="2276" y="60"/>
                    <a:pt x="2067" y="0"/>
                    <a:pt x="182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30"/>
            <p:cNvSpPr/>
            <p:nvPr/>
          </p:nvSpPr>
          <p:spPr>
            <a:xfrm>
              <a:off x="6413200" y="2906875"/>
              <a:ext cx="47925" cy="132525"/>
            </a:xfrm>
            <a:custGeom>
              <a:rect b="b" l="l" r="r" t="t"/>
              <a:pathLst>
                <a:path extrusionOk="0" h="5301" w="1917">
                  <a:moveTo>
                    <a:pt x="1138" y="1"/>
                  </a:moveTo>
                  <a:lnTo>
                    <a:pt x="479" y="390"/>
                  </a:lnTo>
                  <a:lnTo>
                    <a:pt x="479" y="1348"/>
                  </a:lnTo>
                  <a:lnTo>
                    <a:pt x="0" y="1348"/>
                  </a:lnTo>
                  <a:lnTo>
                    <a:pt x="0" y="1857"/>
                  </a:lnTo>
                  <a:lnTo>
                    <a:pt x="479" y="1857"/>
                  </a:lnTo>
                  <a:lnTo>
                    <a:pt x="479" y="4103"/>
                  </a:lnTo>
                  <a:cubicBezTo>
                    <a:pt x="479" y="4492"/>
                    <a:pt x="509" y="4762"/>
                    <a:pt x="569" y="4881"/>
                  </a:cubicBezTo>
                  <a:cubicBezTo>
                    <a:pt x="629" y="5001"/>
                    <a:pt x="719" y="5091"/>
                    <a:pt x="839" y="5181"/>
                  </a:cubicBezTo>
                  <a:cubicBezTo>
                    <a:pt x="988" y="5271"/>
                    <a:pt x="1168" y="5301"/>
                    <a:pt x="1408" y="5301"/>
                  </a:cubicBezTo>
                  <a:cubicBezTo>
                    <a:pt x="1557" y="5301"/>
                    <a:pt x="1707" y="5271"/>
                    <a:pt x="1917" y="5241"/>
                  </a:cubicBezTo>
                  <a:lnTo>
                    <a:pt x="1797" y="4642"/>
                  </a:lnTo>
                  <a:cubicBezTo>
                    <a:pt x="1677" y="4672"/>
                    <a:pt x="1587" y="4672"/>
                    <a:pt x="1527" y="4672"/>
                  </a:cubicBezTo>
                  <a:cubicBezTo>
                    <a:pt x="1408" y="4672"/>
                    <a:pt x="1348" y="4672"/>
                    <a:pt x="1288" y="4642"/>
                  </a:cubicBezTo>
                  <a:cubicBezTo>
                    <a:pt x="1228" y="4612"/>
                    <a:pt x="1198" y="4552"/>
                    <a:pt x="1168" y="4522"/>
                  </a:cubicBezTo>
                  <a:cubicBezTo>
                    <a:pt x="1168" y="4462"/>
                    <a:pt x="1138" y="4342"/>
                    <a:pt x="1138" y="4133"/>
                  </a:cubicBezTo>
                  <a:lnTo>
                    <a:pt x="1138" y="1857"/>
                  </a:lnTo>
                  <a:lnTo>
                    <a:pt x="1797" y="1857"/>
                  </a:lnTo>
                  <a:lnTo>
                    <a:pt x="1797" y="1348"/>
                  </a:lnTo>
                  <a:lnTo>
                    <a:pt x="1138" y="1348"/>
                  </a:lnTo>
                  <a:lnTo>
                    <a:pt x="1138"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30"/>
            <p:cNvSpPr/>
            <p:nvPr/>
          </p:nvSpPr>
          <p:spPr>
            <a:xfrm>
              <a:off x="6468600" y="2938325"/>
              <a:ext cx="89850" cy="101825"/>
            </a:xfrm>
            <a:custGeom>
              <a:rect b="b" l="l" r="r" t="t"/>
              <a:pathLst>
                <a:path extrusionOk="0" h="4073" w="3594">
                  <a:moveTo>
                    <a:pt x="2725" y="2036"/>
                  </a:moveTo>
                  <a:lnTo>
                    <a:pt x="2725" y="2276"/>
                  </a:lnTo>
                  <a:cubicBezTo>
                    <a:pt x="2725" y="2575"/>
                    <a:pt x="2665" y="2785"/>
                    <a:pt x="2605" y="2935"/>
                  </a:cubicBezTo>
                  <a:cubicBezTo>
                    <a:pt x="2515" y="3114"/>
                    <a:pt x="2366" y="3264"/>
                    <a:pt x="2186" y="3384"/>
                  </a:cubicBezTo>
                  <a:cubicBezTo>
                    <a:pt x="1976" y="3504"/>
                    <a:pt x="1737" y="3564"/>
                    <a:pt x="1497" y="3564"/>
                  </a:cubicBezTo>
                  <a:cubicBezTo>
                    <a:pt x="1228" y="3564"/>
                    <a:pt x="1048" y="3504"/>
                    <a:pt x="898" y="3384"/>
                  </a:cubicBezTo>
                  <a:cubicBezTo>
                    <a:pt x="779" y="3264"/>
                    <a:pt x="719" y="3114"/>
                    <a:pt x="719" y="2935"/>
                  </a:cubicBezTo>
                  <a:cubicBezTo>
                    <a:pt x="719" y="2815"/>
                    <a:pt x="749" y="2725"/>
                    <a:pt x="809" y="2635"/>
                  </a:cubicBezTo>
                  <a:cubicBezTo>
                    <a:pt x="868" y="2546"/>
                    <a:pt x="958" y="2456"/>
                    <a:pt x="1048" y="2426"/>
                  </a:cubicBezTo>
                  <a:cubicBezTo>
                    <a:pt x="1168" y="2366"/>
                    <a:pt x="1377" y="2336"/>
                    <a:pt x="1647" y="2276"/>
                  </a:cubicBezTo>
                  <a:cubicBezTo>
                    <a:pt x="2126" y="2216"/>
                    <a:pt x="2455" y="2126"/>
                    <a:pt x="2725" y="2036"/>
                  </a:cubicBezTo>
                  <a:close/>
                  <a:moveTo>
                    <a:pt x="1886" y="0"/>
                  </a:moveTo>
                  <a:cubicBezTo>
                    <a:pt x="1557" y="0"/>
                    <a:pt x="1258" y="60"/>
                    <a:pt x="988" y="150"/>
                  </a:cubicBezTo>
                  <a:cubicBezTo>
                    <a:pt x="749" y="240"/>
                    <a:pt x="539" y="360"/>
                    <a:pt x="419" y="539"/>
                  </a:cubicBezTo>
                  <a:cubicBezTo>
                    <a:pt x="270" y="719"/>
                    <a:pt x="180" y="929"/>
                    <a:pt x="120" y="1198"/>
                  </a:cubicBezTo>
                  <a:lnTo>
                    <a:pt x="779" y="1288"/>
                  </a:lnTo>
                  <a:cubicBezTo>
                    <a:pt x="838" y="1018"/>
                    <a:pt x="928" y="839"/>
                    <a:pt x="1078" y="719"/>
                  </a:cubicBezTo>
                  <a:cubicBezTo>
                    <a:pt x="1228" y="599"/>
                    <a:pt x="1467" y="569"/>
                    <a:pt x="1797" y="569"/>
                  </a:cubicBezTo>
                  <a:cubicBezTo>
                    <a:pt x="2096" y="569"/>
                    <a:pt x="2366" y="629"/>
                    <a:pt x="2545" y="779"/>
                  </a:cubicBezTo>
                  <a:cubicBezTo>
                    <a:pt x="2665" y="899"/>
                    <a:pt x="2725" y="1078"/>
                    <a:pt x="2725" y="1348"/>
                  </a:cubicBezTo>
                  <a:cubicBezTo>
                    <a:pt x="2725" y="1378"/>
                    <a:pt x="2725" y="1438"/>
                    <a:pt x="2725" y="1527"/>
                  </a:cubicBezTo>
                  <a:cubicBezTo>
                    <a:pt x="2455" y="1617"/>
                    <a:pt x="2066" y="1677"/>
                    <a:pt x="1527" y="1737"/>
                  </a:cubicBezTo>
                  <a:cubicBezTo>
                    <a:pt x="1288" y="1767"/>
                    <a:pt x="1078" y="1797"/>
                    <a:pt x="958" y="1857"/>
                  </a:cubicBezTo>
                  <a:cubicBezTo>
                    <a:pt x="779" y="1887"/>
                    <a:pt x="629" y="1977"/>
                    <a:pt x="479" y="2066"/>
                  </a:cubicBezTo>
                  <a:cubicBezTo>
                    <a:pt x="329" y="2156"/>
                    <a:pt x="210" y="2276"/>
                    <a:pt x="150" y="2426"/>
                  </a:cubicBezTo>
                  <a:cubicBezTo>
                    <a:pt x="60" y="2605"/>
                    <a:pt x="0" y="2755"/>
                    <a:pt x="0" y="2965"/>
                  </a:cubicBezTo>
                  <a:cubicBezTo>
                    <a:pt x="0" y="3294"/>
                    <a:pt x="120" y="3564"/>
                    <a:pt x="359" y="3743"/>
                  </a:cubicBezTo>
                  <a:cubicBezTo>
                    <a:pt x="569" y="3953"/>
                    <a:pt x="898" y="4073"/>
                    <a:pt x="1347" y="4073"/>
                  </a:cubicBezTo>
                  <a:cubicBezTo>
                    <a:pt x="1587" y="4073"/>
                    <a:pt x="1827" y="4013"/>
                    <a:pt x="2066" y="3953"/>
                  </a:cubicBezTo>
                  <a:cubicBezTo>
                    <a:pt x="2276" y="3863"/>
                    <a:pt x="2515" y="3713"/>
                    <a:pt x="2755" y="3504"/>
                  </a:cubicBezTo>
                  <a:cubicBezTo>
                    <a:pt x="2785" y="3683"/>
                    <a:pt x="2815" y="3833"/>
                    <a:pt x="2905" y="3983"/>
                  </a:cubicBezTo>
                  <a:lnTo>
                    <a:pt x="3593" y="3983"/>
                  </a:lnTo>
                  <a:cubicBezTo>
                    <a:pt x="3503" y="3833"/>
                    <a:pt x="3444" y="3683"/>
                    <a:pt x="3414" y="3504"/>
                  </a:cubicBezTo>
                  <a:cubicBezTo>
                    <a:pt x="3384" y="3354"/>
                    <a:pt x="3384" y="2965"/>
                    <a:pt x="3384" y="2366"/>
                  </a:cubicBezTo>
                  <a:lnTo>
                    <a:pt x="3384" y="1468"/>
                  </a:lnTo>
                  <a:cubicBezTo>
                    <a:pt x="3384" y="1198"/>
                    <a:pt x="3354" y="988"/>
                    <a:pt x="3354" y="869"/>
                  </a:cubicBezTo>
                  <a:cubicBezTo>
                    <a:pt x="3294" y="689"/>
                    <a:pt x="3234" y="539"/>
                    <a:pt x="3144" y="420"/>
                  </a:cubicBezTo>
                  <a:cubicBezTo>
                    <a:pt x="3054" y="300"/>
                    <a:pt x="2875" y="210"/>
                    <a:pt x="2665" y="120"/>
                  </a:cubicBezTo>
                  <a:cubicBezTo>
                    <a:pt x="2485" y="60"/>
                    <a:pt x="2216" y="0"/>
                    <a:pt x="188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30"/>
            <p:cNvSpPr/>
            <p:nvPr/>
          </p:nvSpPr>
          <p:spPr>
            <a:xfrm>
              <a:off x="6578625" y="2903875"/>
              <a:ext cx="16500" cy="134025"/>
            </a:xfrm>
            <a:custGeom>
              <a:rect b="b" l="l" r="r" t="t"/>
              <a:pathLst>
                <a:path extrusionOk="0" h="5361" w="660">
                  <a:moveTo>
                    <a:pt x="1" y="1"/>
                  </a:moveTo>
                  <a:lnTo>
                    <a:pt x="1" y="750"/>
                  </a:lnTo>
                  <a:lnTo>
                    <a:pt x="659" y="750"/>
                  </a:lnTo>
                  <a:lnTo>
                    <a:pt x="659" y="1"/>
                  </a:lnTo>
                  <a:close/>
                  <a:moveTo>
                    <a:pt x="1" y="1468"/>
                  </a:moveTo>
                  <a:lnTo>
                    <a:pt x="1" y="5361"/>
                  </a:lnTo>
                  <a:lnTo>
                    <a:pt x="659" y="5361"/>
                  </a:lnTo>
                  <a:lnTo>
                    <a:pt x="659" y="1468"/>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30"/>
            <p:cNvSpPr/>
            <p:nvPr/>
          </p:nvSpPr>
          <p:spPr>
            <a:xfrm>
              <a:off x="6619800" y="2938325"/>
              <a:ext cx="79375" cy="99575"/>
            </a:xfrm>
            <a:custGeom>
              <a:rect b="b" l="l" r="r" t="t"/>
              <a:pathLst>
                <a:path extrusionOk="0" h="3983" w="3175">
                  <a:moveTo>
                    <a:pt x="1827" y="0"/>
                  </a:moveTo>
                  <a:cubicBezTo>
                    <a:pt x="1288" y="0"/>
                    <a:pt x="869" y="240"/>
                    <a:pt x="599" y="659"/>
                  </a:cubicBezTo>
                  <a:lnTo>
                    <a:pt x="599" y="90"/>
                  </a:lnTo>
                  <a:lnTo>
                    <a:pt x="1" y="90"/>
                  </a:lnTo>
                  <a:lnTo>
                    <a:pt x="1" y="3983"/>
                  </a:lnTo>
                  <a:lnTo>
                    <a:pt x="659" y="3983"/>
                  </a:lnTo>
                  <a:lnTo>
                    <a:pt x="659" y="1857"/>
                  </a:lnTo>
                  <a:cubicBezTo>
                    <a:pt x="659" y="1348"/>
                    <a:pt x="779" y="1018"/>
                    <a:pt x="959" y="839"/>
                  </a:cubicBezTo>
                  <a:cubicBezTo>
                    <a:pt x="1168" y="659"/>
                    <a:pt x="1408" y="569"/>
                    <a:pt x="1707" y="569"/>
                  </a:cubicBezTo>
                  <a:cubicBezTo>
                    <a:pt x="1887" y="569"/>
                    <a:pt x="2037" y="629"/>
                    <a:pt x="2157" y="719"/>
                  </a:cubicBezTo>
                  <a:cubicBezTo>
                    <a:pt x="2276" y="779"/>
                    <a:pt x="2366" y="899"/>
                    <a:pt x="2426" y="1018"/>
                  </a:cubicBezTo>
                  <a:cubicBezTo>
                    <a:pt x="2486" y="1168"/>
                    <a:pt x="2516" y="1348"/>
                    <a:pt x="2516" y="1617"/>
                  </a:cubicBezTo>
                  <a:lnTo>
                    <a:pt x="2516" y="3983"/>
                  </a:lnTo>
                  <a:lnTo>
                    <a:pt x="3175" y="3983"/>
                  </a:lnTo>
                  <a:lnTo>
                    <a:pt x="3175" y="1587"/>
                  </a:lnTo>
                  <a:cubicBezTo>
                    <a:pt x="3175" y="1288"/>
                    <a:pt x="3145" y="1078"/>
                    <a:pt x="3115" y="959"/>
                  </a:cubicBezTo>
                  <a:cubicBezTo>
                    <a:pt x="3085" y="779"/>
                    <a:pt x="3025" y="599"/>
                    <a:pt x="2935" y="479"/>
                  </a:cubicBezTo>
                  <a:cubicBezTo>
                    <a:pt x="2815" y="330"/>
                    <a:pt x="2666" y="210"/>
                    <a:pt x="2486" y="150"/>
                  </a:cubicBezTo>
                  <a:cubicBezTo>
                    <a:pt x="2276" y="60"/>
                    <a:pt x="2067" y="0"/>
                    <a:pt x="182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30"/>
            <p:cNvSpPr/>
            <p:nvPr/>
          </p:nvSpPr>
          <p:spPr>
            <a:xfrm>
              <a:off x="6718625" y="2938325"/>
              <a:ext cx="89100" cy="101825"/>
            </a:xfrm>
            <a:custGeom>
              <a:rect b="b" l="l" r="r" t="t"/>
              <a:pathLst>
                <a:path extrusionOk="0" h="4073" w="3564">
                  <a:moveTo>
                    <a:pt x="1827" y="539"/>
                  </a:moveTo>
                  <a:cubicBezTo>
                    <a:pt x="2156" y="539"/>
                    <a:pt x="2426" y="689"/>
                    <a:pt x="2635" y="929"/>
                  </a:cubicBezTo>
                  <a:cubicBezTo>
                    <a:pt x="2755" y="1108"/>
                    <a:pt x="2845" y="1348"/>
                    <a:pt x="2875" y="1677"/>
                  </a:cubicBezTo>
                  <a:lnTo>
                    <a:pt x="719" y="1677"/>
                  </a:lnTo>
                  <a:cubicBezTo>
                    <a:pt x="719" y="1318"/>
                    <a:pt x="839" y="1048"/>
                    <a:pt x="1048" y="869"/>
                  </a:cubicBezTo>
                  <a:cubicBezTo>
                    <a:pt x="1258" y="659"/>
                    <a:pt x="1527" y="539"/>
                    <a:pt x="1827" y="539"/>
                  </a:cubicBezTo>
                  <a:close/>
                  <a:moveTo>
                    <a:pt x="1827" y="0"/>
                  </a:moveTo>
                  <a:cubicBezTo>
                    <a:pt x="1288" y="0"/>
                    <a:pt x="839" y="210"/>
                    <a:pt x="509" y="569"/>
                  </a:cubicBezTo>
                  <a:cubicBezTo>
                    <a:pt x="150" y="929"/>
                    <a:pt x="0" y="1438"/>
                    <a:pt x="0" y="2066"/>
                  </a:cubicBezTo>
                  <a:cubicBezTo>
                    <a:pt x="0" y="2695"/>
                    <a:pt x="150" y="3204"/>
                    <a:pt x="509" y="3534"/>
                  </a:cubicBezTo>
                  <a:cubicBezTo>
                    <a:pt x="839" y="3893"/>
                    <a:pt x="1288" y="4073"/>
                    <a:pt x="1857" y="4073"/>
                  </a:cubicBezTo>
                  <a:cubicBezTo>
                    <a:pt x="2306" y="4073"/>
                    <a:pt x="2665" y="3953"/>
                    <a:pt x="2965" y="3743"/>
                  </a:cubicBezTo>
                  <a:cubicBezTo>
                    <a:pt x="3264" y="3534"/>
                    <a:pt x="3444" y="3204"/>
                    <a:pt x="3563" y="2815"/>
                  </a:cubicBezTo>
                  <a:lnTo>
                    <a:pt x="2875" y="2725"/>
                  </a:lnTo>
                  <a:cubicBezTo>
                    <a:pt x="2785" y="3025"/>
                    <a:pt x="2635" y="3204"/>
                    <a:pt x="2456" y="3354"/>
                  </a:cubicBezTo>
                  <a:cubicBezTo>
                    <a:pt x="2306" y="3474"/>
                    <a:pt x="2096" y="3534"/>
                    <a:pt x="1857" y="3534"/>
                  </a:cubicBezTo>
                  <a:cubicBezTo>
                    <a:pt x="1527" y="3534"/>
                    <a:pt x="1258" y="3414"/>
                    <a:pt x="1048" y="3204"/>
                  </a:cubicBezTo>
                  <a:cubicBezTo>
                    <a:pt x="809" y="2965"/>
                    <a:pt x="689" y="2635"/>
                    <a:pt x="689" y="2216"/>
                  </a:cubicBezTo>
                  <a:lnTo>
                    <a:pt x="3563" y="2216"/>
                  </a:lnTo>
                  <a:lnTo>
                    <a:pt x="3563" y="2036"/>
                  </a:lnTo>
                  <a:cubicBezTo>
                    <a:pt x="3563" y="1408"/>
                    <a:pt x="3414" y="899"/>
                    <a:pt x="3084" y="539"/>
                  </a:cubicBezTo>
                  <a:cubicBezTo>
                    <a:pt x="2755" y="180"/>
                    <a:pt x="2336" y="0"/>
                    <a:pt x="182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30"/>
            <p:cNvSpPr/>
            <p:nvPr/>
          </p:nvSpPr>
          <p:spPr>
            <a:xfrm>
              <a:off x="6827900" y="2938325"/>
              <a:ext cx="52425" cy="99575"/>
            </a:xfrm>
            <a:custGeom>
              <a:rect b="b" l="l" r="r" t="t"/>
              <a:pathLst>
                <a:path extrusionOk="0" h="3983" w="2097">
                  <a:moveTo>
                    <a:pt x="1438" y="0"/>
                  </a:moveTo>
                  <a:cubicBezTo>
                    <a:pt x="1288" y="0"/>
                    <a:pt x="1139" y="60"/>
                    <a:pt x="1019" y="150"/>
                  </a:cubicBezTo>
                  <a:cubicBezTo>
                    <a:pt x="869" y="240"/>
                    <a:pt x="749" y="420"/>
                    <a:pt x="600" y="689"/>
                  </a:cubicBezTo>
                  <a:lnTo>
                    <a:pt x="600" y="90"/>
                  </a:lnTo>
                  <a:lnTo>
                    <a:pt x="1" y="90"/>
                  </a:lnTo>
                  <a:lnTo>
                    <a:pt x="1" y="3983"/>
                  </a:lnTo>
                  <a:lnTo>
                    <a:pt x="660" y="3983"/>
                  </a:lnTo>
                  <a:lnTo>
                    <a:pt x="660" y="1947"/>
                  </a:lnTo>
                  <a:cubicBezTo>
                    <a:pt x="660" y="1677"/>
                    <a:pt x="690" y="1408"/>
                    <a:pt x="779" y="1198"/>
                  </a:cubicBezTo>
                  <a:cubicBezTo>
                    <a:pt x="809" y="1018"/>
                    <a:pt x="899" y="899"/>
                    <a:pt x="1019" y="839"/>
                  </a:cubicBezTo>
                  <a:cubicBezTo>
                    <a:pt x="1139" y="749"/>
                    <a:pt x="1259" y="689"/>
                    <a:pt x="1408" y="689"/>
                  </a:cubicBezTo>
                  <a:cubicBezTo>
                    <a:pt x="1558" y="689"/>
                    <a:pt x="1708" y="749"/>
                    <a:pt x="1887" y="839"/>
                  </a:cubicBezTo>
                  <a:lnTo>
                    <a:pt x="2097" y="210"/>
                  </a:lnTo>
                  <a:cubicBezTo>
                    <a:pt x="1887" y="90"/>
                    <a:pt x="1648" y="0"/>
                    <a:pt x="143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30"/>
            <p:cNvSpPr/>
            <p:nvPr/>
          </p:nvSpPr>
          <p:spPr>
            <a:xfrm>
              <a:off x="6931975" y="2901650"/>
              <a:ext cx="56900" cy="136250"/>
            </a:xfrm>
            <a:custGeom>
              <a:rect b="b" l="l" r="r" t="t"/>
              <a:pathLst>
                <a:path extrusionOk="0" h="5450" w="2276">
                  <a:moveTo>
                    <a:pt x="1647" y="0"/>
                  </a:moveTo>
                  <a:cubicBezTo>
                    <a:pt x="1347" y="0"/>
                    <a:pt x="1138" y="60"/>
                    <a:pt x="988" y="150"/>
                  </a:cubicBezTo>
                  <a:cubicBezTo>
                    <a:pt x="808" y="270"/>
                    <a:pt x="719" y="419"/>
                    <a:pt x="629" y="569"/>
                  </a:cubicBezTo>
                  <a:cubicBezTo>
                    <a:pt x="599" y="689"/>
                    <a:pt x="569" y="898"/>
                    <a:pt x="569" y="1168"/>
                  </a:cubicBezTo>
                  <a:lnTo>
                    <a:pt x="569" y="1557"/>
                  </a:lnTo>
                  <a:lnTo>
                    <a:pt x="0" y="1557"/>
                  </a:lnTo>
                  <a:lnTo>
                    <a:pt x="0" y="2066"/>
                  </a:lnTo>
                  <a:lnTo>
                    <a:pt x="569" y="2066"/>
                  </a:lnTo>
                  <a:lnTo>
                    <a:pt x="569" y="5450"/>
                  </a:lnTo>
                  <a:lnTo>
                    <a:pt x="1228" y="5450"/>
                  </a:lnTo>
                  <a:lnTo>
                    <a:pt x="1228" y="2066"/>
                  </a:lnTo>
                  <a:lnTo>
                    <a:pt x="1976" y="2066"/>
                  </a:lnTo>
                  <a:lnTo>
                    <a:pt x="1976" y="1557"/>
                  </a:lnTo>
                  <a:lnTo>
                    <a:pt x="1228" y="1557"/>
                  </a:lnTo>
                  <a:lnTo>
                    <a:pt x="1228" y="1198"/>
                  </a:lnTo>
                  <a:cubicBezTo>
                    <a:pt x="1228" y="988"/>
                    <a:pt x="1258" y="809"/>
                    <a:pt x="1347" y="719"/>
                  </a:cubicBezTo>
                  <a:cubicBezTo>
                    <a:pt x="1437" y="659"/>
                    <a:pt x="1587" y="599"/>
                    <a:pt x="1767" y="599"/>
                  </a:cubicBezTo>
                  <a:cubicBezTo>
                    <a:pt x="1886" y="599"/>
                    <a:pt x="2036" y="599"/>
                    <a:pt x="2156" y="629"/>
                  </a:cubicBezTo>
                  <a:lnTo>
                    <a:pt x="2276" y="60"/>
                  </a:lnTo>
                  <a:cubicBezTo>
                    <a:pt x="2036" y="30"/>
                    <a:pt x="1827" y="0"/>
                    <a:pt x="164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30"/>
            <p:cNvSpPr/>
            <p:nvPr/>
          </p:nvSpPr>
          <p:spPr>
            <a:xfrm>
              <a:off x="6988100" y="2938325"/>
              <a:ext cx="90600" cy="101825"/>
            </a:xfrm>
            <a:custGeom>
              <a:rect b="b" l="l" r="r" t="t"/>
              <a:pathLst>
                <a:path extrusionOk="0" h="4073" w="3624">
                  <a:moveTo>
                    <a:pt x="1827" y="569"/>
                  </a:moveTo>
                  <a:cubicBezTo>
                    <a:pt x="2157" y="569"/>
                    <a:pt x="2426" y="689"/>
                    <a:pt x="2636" y="929"/>
                  </a:cubicBezTo>
                  <a:cubicBezTo>
                    <a:pt x="2845" y="1168"/>
                    <a:pt x="2965" y="1527"/>
                    <a:pt x="2965" y="2007"/>
                  </a:cubicBezTo>
                  <a:cubicBezTo>
                    <a:pt x="2965" y="2516"/>
                    <a:pt x="2845" y="2905"/>
                    <a:pt x="2636" y="3144"/>
                  </a:cubicBezTo>
                  <a:cubicBezTo>
                    <a:pt x="2426" y="3414"/>
                    <a:pt x="2157" y="3534"/>
                    <a:pt x="1827" y="3534"/>
                  </a:cubicBezTo>
                  <a:cubicBezTo>
                    <a:pt x="1498" y="3534"/>
                    <a:pt x="1228" y="3414"/>
                    <a:pt x="989" y="3174"/>
                  </a:cubicBezTo>
                  <a:cubicBezTo>
                    <a:pt x="779" y="2905"/>
                    <a:pt x="689" y="2546"/>
                    <a:pt x="689" y="2036"/>
                  </a:cubicBezTo>
                  <a:cubicBezTo>
                    <a:pt x="689" y="1527"/>
                    <a:pt x="779" y="1168"/>
                    <a:pt x="989" y="929"/>
                  </a:cubicBezTo>
                  <a:cubicBezTo>
                    <a:pt x="1228" y="689"/>
                    <a:pt x="1498" y="569"/>
                    <a:pt x="1827" y="569"/>
                  </a:cubicBezTo>
                  <a:close/>
                  <a:moveTo>
                    <a:pt x="1827" y="0"/>
                  </a:moveTo>
                  <a:cubicBezTo>
                    <a:pt x="1348" y="0"/>
                    <a:pt x="929" y="150"/>
                    <a:pt x="600" y="449"/>
                  </a:cubicBezTo>
                  <a:cubicBezTo>
                    <a:pt x="210" y="779"/>
                    <a:pt x="1" y="1318"/>
                    <a:pt x="1" y="2036"/>
                  </a:cubicBezTo>
                  <a:cubicBezTo>
                    <a:pt x="1" y="2695"/>
                    <a:pt x="180" y="3204"/>
                    <a:pt x="510" y="3534"/>
                  </a:cubicBezTo>
                  <a:cubicBezTo>
                    <a:pt x="839" y="3893"/>
                    <a:pt x="1288" y="4073"/>
                    <a:pt x="1827" y="4073"/>
                  </a:cubicBezTo>
                  <a:cubicBezTo>
                    <a:pt x="2157" y="4073"/>
                    <a:pt x="2456" y="3983"/>
                    <a:pt x="2756" y="3833"/>
                  </a:cubicBezTo>
                  <a:cubicBezTo>
                    <a:pt x="3055" y="3683"/>
                    <a:pt x="3265" y="3444"/>
                    <a:pt x="3414" y="3174"/>
                  </a:cubicBezTo>
                  <a:cubicBezTo>
                    <a:pt x="3564" y="2875"/>
                    <a:pt x="3624" y="2486"/>
                    <a:pt x="3624" y="1977"/>
                  </a:cubicBezTo>
                  <a:cubicBezTo>
                    <a:pt x="3624" y="1378"/>
                    <a:pt x="3474" y="899"/>
                    <a:pt x="3145" y="539"/>
                  </a:cubicBezTo>
                  <a:cubicBezTo>
                    <a:pt x="2786" y="180"/>
                    <a:pt x="2366" y="0"/>
                    <a:pt x="182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30"/>
            <p:cNvSpPr/>
            <p:nvPr/>
          </p:nvSpPr>
          <p:spPr>
            <a:xfrm>
              <a:off x="7098150" y="2938325"/>
              <a:ext cx="53175" cy="99575"/>
            </a:xfrm>
            <a:custGeom>
              <a:rect b="b" l="l" r="r" t="t"/>
              <a:pathLst>
                <a:path extrusionOk="0" h="3983" w="2127">
                  <a:moveTo>
                    <a:pt x="1438" y="0"/>
                  </a:moveTo>
                  <a:cubicBezTo>
                    <a:pt x="1288" y="0"/>
                    <a:pt x="1138" y="60"/>
                    <a:pt x="1019" y="150"/>
                  </a:cubicBezTo>
                  <a:cubicBezTo>
                    <a:pt x="869" y="240"/>
                    <a:pt x="749" y="420"/>
                    <a:pt x="599" y="689"/>
                  </a:cubicBezTo>
                  <a:lnTo>
                    <a:pt x="599" y="90"/>
                  </a:lnTo>
                  <a:lnTo>
                    <a:pt x="0" y="90"/>
                  </a:lnTo>
                  <a:lnTo>
                    <a:pt x="0" y="3983"/>
                  </a:lnTo>
                  <a:lnTo>
                    <a:pt x="659" y="3983"/>
                  </a:lnTo>
                  <a:lnTo>
                    <a:pt x="659" y="1947"/>
                  </a:lnTo>
                  <a:cubicBezTo>
                    <a:pt x="659" y="1677"/>
                    <a:pt x="689" y="1408"/>
                    <a:pt x="779" y="1198"/>
                  </a:cubicBezTo>
                  <a:cubicBezTo>
                    <a:pt x="809" y="1018"/>
                    <a:pt x="899" y="899"/>
                    <a:pt x="1019" y="839"/>
                  </a:cubicBezTo>
                  <a:cubicBezTo>
                    <a:pt x="1138" y="749"/>
                    <a:pt x="1258" y="689"/>
                    <a:pt x="1408" y="689"/>
                  </a:cubicBezTo>
                  <a:cubicBezTo>
                    <a:pt x="1558" y="689"/>
                    <a:pt x="1737" y="749"/>
                    <a:pt x="1887" y="839"/>
                  </a:cubicBezTo>
                  <a:lnTo>
                    <a:pt x="2126" y="210"/>
                  </a:lnTo>
                  <a:cubicBezTo>
                    <a:pt x="1887" y="90"/>
                    <a:pt x="1647" y="0"/>
                    <a:pt x="143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30"/>
            <p:cNvSpPr/>
            <p:nvPr/>
          </p:nvSpPr>
          <p:spPr>
            <a:xfrm>
              <a:off x="6112250" y="3126225"/>
              <a:ext cx="128050" cy="138500"/>
            </a:xfrm>
            <a:custGeom>
              <a:rect b="b" l="l" r="r" t="t"/>
              <a:pathLst>
                <a:path extrusionOk="0" h="5540" w="5122">
                  <a:moveTo>
                    <a:pt x="2576" y="599"/>
                  </a:moveTo>
                  <a:cubicBezTo>
                    <a:pt x="2935" y="599"/>
                    <a:pt x="3235" y="689"/>
                    <a:pt x="3534" y="868"/>
                  </a:cubicBezTo>
                  <a:cubicBezTo>
                    <a:pt x="3804" y="1048"/>
                    <a:pt x="4013" y="1318"/>
                    <a:pt x="4163" y="1647"/>
                  </a:cubicBezTo>
                  <a:cubicBezTo>
                    <a:pt x="4313" y="1946"/>
                    <a:pt x="4403" y="2336"/>
                    <a:pt x="4403" y="2785"/>
                  </a:cubicBezTo>
                  <a:cubicBezTo>
                    <a:pt x="4403" y="3473"/>
                    <a:pt x="4223" y="3982"/>
                    <a:pt x="3864" y="4372"/>
                  </a:cubicBezTo>
                  <a:cubicBezTo>
                    <a:pt x="3534" y="4731"/>
                    <a:pt x="3085" y="4941"/>
                    <a:pt x="2576" y="4941"/>
                  </a:cubicBezTo>
                  <a:cubicBezTo>
                    <a:pt x="2037" y="4941"/>
                    <a:pt x="1618" y="4761"/>
                    <a:pt x="1259" y="4372"/>
                  </a:cubicBezTo>
                  <a:cubicBezTo>
                    <a:pt x="899" y="4012"/>
                    <a:pt x="750" y="3503"/>
                    <a:pt x="750" y="2845"/>
                  </a:cubicBezTo>
                  <a:cubicBezTo>
                    <a:pt x="750" y="2036"/>
                    <a:pt x="899" y="1467"/>
                    <a:pt x="1259" y="1138"/>
                  </a:cubicBezTo>
                  <a:cubicBezTo>
                    <a:pt x="1648" y="779"/>
                    <a:pt x="2067" y="599"/>
                    <a:pt x="2576" y="599"/>
                  </a:cubicBezTo>
                  <a:close/>
                  <a:moveTo>
                    <a:pt x="2576" y="0"/>
                  </a:moveTo>
                  <a:cubicBezTo>
                    <a:pt x="1828" y="0"/>
                    <a:pt x="1199" y="240"/>
                    <a:pt x="720" y="749"/>
                  </a:cubicBezTo>
                  <a:cubicBezTo>
                    <a:pt x="241" y="1258"/>
                    <a:pt x="1" y="1946"/>
                    <a:pt x="1" y="2845"/>
                  </a:cubicBezTo>
                  <a:cubicBezTo>
                    <a:pt x="1" y="3294"/>
                    <a:pt x="91" y="3743"/>
                    <a:pt x="300" y="4162"/>
                  </a:cubicBezTo>
                  <a:cubicBezTo>
                    <a:pt x="510" y="4581"/>
                    <a:pt x="809" y="4941"/>
                    <a:pt x="1199" y="5180"/>
                  </a:cubicBezTo>
                  <a:cubicBezTo>
                    <a:pt x="1618" y="5420"/>
                    <a:pt x="2067" y="5539"/>
                    <a:pt x="2576" y="5539"/>
                  </a:cubicBezTo>
                  <a:cubicBezTo>
                    <a:pt x="3025" y="5539"/>
                    <a:pt x="3474" y="5420"/>
                    <a:pt x="3864" y="5210"/>
                  </a:cubicBezTo>
                  <a:cubicBezTo>
                    <a:pt x="4283" y="5001"/>
                    <a:pt x="4582" y="4671"/>
                    <a:pt x="4792" y="4222"/>
                  </a:cubicBezTo>
                  <a:cubicBezTo>
                    <a:pt x="5031" y="3803"/>
                    <a:pt x="5121" y="3324"/>
                    <a:pt x="5121" y="2785"/>
                  </a:cubicBezTo>
                  <a:cubicBezTo>
                    <a:pt x="5121" y="2246"/>
                    <a:pt x="5031" y="1767"/>
                    <a:pt x="4822" y="1347"/>
                  </a:cubicBezTo>
                  <a:cubicBezTo>
                    <a:pt x="4612" y="928"/>
                    <a:pt x="4313" y="599"/>
                    <a:pt x="3894" y="359"/>
                  </a:cubicBezTo>
                  <a:cubicBezTo>
                    <a:pt x="3504" y="120"/>
                    <a:pt x="3055" y="0"/>
                    <a:pt x="257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30"/>
            <p:cNvSpPr/>
            <p:nvPr/>
          </p:nvSpPr>
          <p:spPr>
            <a:xfrm>
              <a:off x="6260475" y="3165150"/>
              <a:ext cx="79375" cy="99575"/>
            </a:xfrm>
            <a:custGeom>
              <a:rect b="b" l="l" r="r" t="t"/>
              <a:pathLst>
                <a:path extrusionOk="0" h="3983" w="3175">
                  <a:moveTo>
                    <a:pt x="1" y="0"/>
                  </a:moveTo>
                  <a:lnTo>
                    <a:pt x="1" y="2425"/>
                  </a:lnTo>
                  <a:cubicBezTo>
                    <a:pt x="1" y="2695"/>
                    <a:pt x="31" y="2905"/>
                    <a:pt x="61" y="3024"/>
                  </a:cubicBezTo>
                  <a:cubicBezTo>
                    <a:pt x="91" y="3204"/>
                    <a:pt x="150" y="3384"/>
                    <a:pt x="240" y="3503"/>
                  </a:cubicBezTo>
                  <a:cubicBezTo>
                    <a:pt x="360" y="3653"/>
                    <a:pt x="510" y="3743"/>
                    <a:pt x="689" y="3833"/>
                  </a:cubicBezTo>
                  <a:cubicBezTo>
                    <a:pt x="899" y="3923"/>
                    <a:pt x="1109" y="3982"/>
                    <a:pt x="1348" y="3982"/>
                  </a:cubicBezTo>
                  <a:cubicBezTo>
                    <a:pt x="1857" y="3982"/>
                    <a:pt x="2276" y="3743"/>
                    <a:pt x="2576" y="3324"/>
                  </a:cubicBezTo>
                  <a:lnTo>
                    <a:pt x="2576" y="3893"/>
                  </a:lnTo>
                  <a:lnTo>
                    <a:pt x="3175" y="3893"/>
                  </a:lnTo>
                  <a:lnTo>
                    <a:pt x="3175" y="0"/>
                  </a:lnTo>
                  <a:lnTo>
                    <a:pt x="2516" y="0"/>
                  </a:lnTo>
                  <a:lnTo>
                    <a:pt x="2516" y="2096"/>
                  </a:lnTo>
                  <a:cubicBezTo>
                    <a:pt x="2516" y="2425"/>
                    <a:pt x="2456" y="2665"/>
                    <a:pt x="2396" y="2845"/>
                  </a:cubicBezTo>
                  <a:cubicBezTo>
                    <a:pt x="2336" y="3024"/>
                    <a:pt x="2187" y="3174"/>
                    <a:pt x="2007" y="3264"/>
                  </a:cubicBezTo>
                  <a:cubicBezTo>
                    <a:pt x="1857" y="3354"/>
                    <a:pt x="1678" y="3414"/>
                    <a:pt x="1468" y="3414"/>
                  </a:cubicBezTo>
                  <a:cubicBezTo>
                    <a:pt x="1258" y="3414"/>
                    <a:pt x="1109" y="3354"/>
                    <a:pt x="959" y="3264"/>
                  </a:cubicBezTo>
                  <a:cubicBezTo>
                    <a:pt x="839" y="3174"/>
                    <a:pt x="749" y="3024"/>
                    <a:pt x="719" y="2845"/>
                  </a:cubicBezTo>
                  <a:cubicBezTo>
                    <a:pt x="689" y="2725"/>
                    <a:pt x="660" y="2515"/>
                    <a:pt x="660" y="2156"/>
                  </a:cubicBezTo>
                  <a:lnTo>
                    <a:pt x="660"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30"/>
            <p:cNvSpPr/>
            <p:nvPr/>
          </p:nvSpPr>
          <p:spPr>
            <a:xfrm>
              <a:off x="6356300" y="3131450"/>
              <a:ext cx="47175" cy="132525"/>
            </a:xfrm>
            <a:custGeom>
              <a:rect b="b" l="l" r="r" t="t"/>
              <a:pathLst>
                <a:path extrusionOk="0" h="5301" w="1887">
                  <a:moveTo>
                    <a:pt x="1138" y="1"/>
                  </a:moveTo>
                  <a:lnTo>
                    <a:pt x="480" y="390"/>
                  </a:lnTo>
                  <a:lnTo>
                    <a:pt x="480" y="1348"/>
                  </a:lnTo>
                  <a:lnTo>
                    <a:pt x="1" y="1348"/>
                  </a:lnTo>
                  <a:lnTo>
                    <a:pt x="1" y="1857"/>
                  </a:lnTo>
                  <a:lnTo>
                    <a:pt x="480" y="1857"/>
                  </a:lnTo>
                  <a:lnTo>
                    <a:pt x="480" y="4103"/>
                  </a:lnTo>
                  <a:cubicBezTo>
                    <a:pt x="480" y="4492"/>
                    <a:pt x="510" y="4762"/>
                    <a:pt x="569" y="4881"/>
                  </a:cubicBezTo>
                  <a:cubicBezTo>
                    <a:pt x="599" y="5001"/>
                    <a:pt x="689" y="5091"/>
                    <a:pt x="839" y="5181"/>
                  </a:cubicBezTo>
                  <a:cubicBezTo>
                    <a:pt x="959" y="5241"/>
                    <a:pt x="1138" y="5301"/>
                    <a:pt x="1378" y="5301"/>
                  </a:cubicBezTo>
                  <a:cubicBezTo>
                    <a:pt x="1528" y="5301"/>
                    <a:pt x="1707" y="5271"/>
                    <a:pt x="1887" y="5241"/>
                  </a:cubicBezTo>
                  <a:lnTo>
                    <a:pt x="1797" y="4642"/>
                  </a:lnTo>
                  <a:cubicBezTo>
                    <a:pt x="1677" y="4672"/>
                    <a:pt x="1588" y="4672"/>
                    <a:pt x="1498" y="4672"/>
                  </a:cubicBezTo>
                  <a:cubicBezTo>
                    <a:pt x="1408" y="4672"/>
                    <a:pt x="1318" y="4672"/>
                    <a:pt x="1288" y="4642"/>
                  </a:cubicBezTo>
                  <a:cubicBezTo>
                    <a:pt x="1228" y="4612"/>
                    <a:pt x="1198" y="4552"/>
                    <a:pt x="1168" y="4492"/>
                  </a:cubicBezTo>
                  <a:cubicBezTo>
                    <a:pt x="1138" y="4432"/>
                    <a:pt x="1138" y="4312"/>
                    <a:pt x="1138" y="4133"/>
                  </a:cubicBezTo>
                  <a:lnTo>
                    <a:pt x="1138" y="1857"/>
                  </a:lnTo>
                  <a:lnTo>
                    <a:pt x="1797" y="1857"/>
                  </a:lnTo>
                  <a:lnTo>
                    <a:pt x="1797" y="1348"/>
                  </a:lnTo>
                  <a:lnTo>
                    <a:pt x="1138" y="1348"/>
                  </a:lnTo>
                  <a:lnTo>
                    <a:pt x="1138"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30"/>
            <p:cNvSpPr/>
            <p:nvPr/>
          </p:nvSpPr>
          <p:spPr>
            <a:xfrm>
              <a:off x="6416925" y="3162900"/>
              <a:ext cx="84625" cy="137000"/>
            </a:xfrm>
            <a:custGeom>
              <a:rect b="b" l="l" r="r" t="t"/>
              <a:pathLst>
                <a:path extrusionOk="0" h="5480" w="3385">
                  <a:moveTo>
                    <a:pt x="1678" y="509"/>
                  </a:moveTo>
                  <a:cubicBezTo>
                    <a:pt x="1947" y="509"/>
                    <a:pt x="2187" y="659"/>
                    <a:pt x="2396" y="899"/>
                  </a:cubicBezTo>
                  <a:cubicBezTo>
                    <a:pt x="2606" y="1138"/>
                    <a:pt x="2696" y="1527"/>
                    <a:pt x="2696" y="2006"/>
                  </a:cubicBezTo>
                  <a:cubicBezTo>
                    <a:pt x="2696" y="2515"/>
                    <a:pt x="2606" y="2905"/>
                    <a:pt x="2396" y="3174"/>
                  </a:cubicBezTo>
                  <a:cubicBezTo>
                    <a:pt x="2187" y="3414"/>
                    <a:pt x="1947" y="3534"/>
                    <a:pt x="1648" y="3534"/>
                  </a:cubicBezTo>
                  <a:cubicBezTo>
                    <a:pt x="1348" y="3534"/>
                    <a:pt x="1109" y="3414"/>
                    <a:pt x="899" y="3174"/>
                  </a:cubicBezTo>
                  <a:cubicBezTo>
                    <a:pt x="720" y="2935"/>
                    <a:pt x="600" y="2545"/>
                    <a:pt x="600" y="2066"/>
                  </a:cubicBezTo>
                  <a:cubicBezTo>
                    <a:pt x="600" y="1557"/>
                    <a:pt x="720" y="1198"/>
                    <a:pt x="929" y="928"/>
                  </a:cubicBezTo>
                  <a:cubicBezTo>
                    <a:pt x="1139" y="659"/>
                    <a:pt x="1408" y="509"/>
                    <a:pt x="1678" y="509"/>
                  </a:cubicBezTo>
                  <a:close/>
                  <a:moveTo>
                    <a:pt x="1738" y="0"/>
                  </a:moveTo>
                  <a:cubicBezTo>
                    <a:pt x="1498" y="0"/>
                    <a:pt x="1259" y="60"/>
                    <a:pt x="1079" y="150"/>
                  </a:cubicBezTo>
                  <a:cubicBezTo>
                    <a:pt x="899" y="270"/>
                    <a:pt x="750" y="419"/>
                    <a:pt x="600" y="599"/>
                  </a:cubicBezTo>
                  <a:lnTo>
                    <a:pt x="600" y="90"/>
                  </a:lnTo>
                  <a:lnTo>
                    <a:pt x="1" y="90"/>
                  </a:lnTo>
                  <a:lnTo>
                    <a:pt x="1" y="5480"/>
                  </a:lnTo>
                  <a:lnTo>
                    <a:pt x="660" y="5480"/>
                  </a:lnTo>
                  <a:lnTo>
                    <a:pt x="660" y="3563"/>
                  </a:lnTo>
                  <a:cubicBezTo>
                    <a:pt x="779" y="3713"/>
                    <a:pt x="929" y="3833"/>
                    <a:pt x="1079" y="3923"/>
                  </a:cubicBezTo>
                  <a:cubicBezTo>
                    <a:pt x="1259" y="4013"/>
                    <a:pt x="1468" y="4072"/>
                    <a:pt x="1678" y="4072"/>
                  </a:cubicBezTo>
                  <a:cubicBezTo>
                    <a:pt x="1977" y="4072"/>
                    <a:pt x="2277" y="3983"/>
                    <a:pt x="2546" y="3803"/>
                  </a:cubicBezTo>
                  <a:cubicBezTo>
                    <a:pt x="2816" y="3653"/>
                    <a:pt x="3025" y="3414"/>
                    <a:pt x="3175" y="3084"/>
                  </a:cubicBezTo>
                  <a:cubicBezTo>
                    <a:pt x="3295" y="2755"/>
                    <a:pt x="3385" y="2396"/>
                    <a:pt x="3385" y="2006"/>
                  </a:cubicBezTo>
                  <a:cubicBezTo>
                    <a:pt x="3385" y="1647"/>
                    <a:pt x="3325" y="1288"/>
                    <a:pt x="3175" y="988"/>
                  </a:cubicBezTo>
                  <a:cubicBezTo>
                    <a:pt x="3055" y="689"/>
                    <a:pt x="2876" y="449"/>
                    <a:pt x="2606" y="270"/>
                  </a:cubicBezTo>
                  <a:cubicBezTo>
                    <a:pt x="2366" y="90"/>
                    <a:pt x="2067" y="0"/>
                    <a:pt x="173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30"/>
            <p:cNvSpPr/>
            <p:nvPr/>
          </p:nvSpPr>
          <p:spPr>
            <a:xfrm>
              <a:off x="6521000" y="3165150"/>
              <a:ext cx="78625" cy="99575"/>
            </a:xfrm>
            <a:custGeom>
              <a:rect b="b" l="l" r="r" t="t"/>
              <a:pathLst>
                <a:path extrusionOk="0" h="3983" w="3145">
                  <a:moveTo>
                    <a:pt x="0" y="0"/>
                  </a:moveTo>
                  <a:lnTo>
                    <a:pt x="0" y="2425"/>
                  </a:lnTo>
                  <a:cubicBezTo>
                    <a:pt x="0" y="2695"/>
                    <a:pt x="0" y="2905"/>
                    <a:pt x="30" y="3024"/>
                  </a:cubicBezTo>
                  <a:cubicBezTo>
                    <a:pt x="60" y="3204"/>
                    <a:pt x="150" y="3384"/>
                    <a:pt x="240" y="3503"/>
                  </a:cubicBezTo>
                  <a:cubicBezTo>
                    <a:pt x="329" y="3653"/>
                    <a:pt x="479" y="3743"/>
                    <a:pt x="689" y="3833"/>
                  </a:cubicBezTo>
                  <a:cubicBezTo>
                    <a:pt x="868" y="3923"/>
                    <a:pt x="1108" y="3982"/>
                    <a:pt x="1318" y="3982"/>
                  </a:cubicBezTo>
                  <a:cubicBezTo>
                    <a:pt x="1827" y="3982"/>
                    <a:pt x="2246" y="3743"/>
                    <a:pt x="2545" y="3324"/>
                  </a:cubicBezTo>
                  <a:lnTo>
                    <a:pt x="2545" y="3893"/>
                  </a:lnTo>
                  <a:lnTo>
                    <a:pt x="3144" y="3893"/>
                  </a:lnTo>
                  <a:lnTo>
                    <a:pt x="3144" y="0"/>
                  </a:lnTo>
                  <a:lnTo>
                    <a:pt x="2485" y="0"/>
                  </a:lnTo>
                  <a:lnTo>
                    <a:pt x="2485" y="2096"/>
                  </a:lnTo>
                  <a:cubicBezTo>
                    <a:pt x="2485" y="2425"/>
                    <a:pt x="2455" y="2665"/>
                    <a:pt x="2366" y="2845"/>
                  </a:cubicBezTo>
                  <a:cubicBezTo>
                    <a:pt x="2306" y="3024"/>
                    <a:pt x="2186" y="3174"/>
                    <a:pt x="2006" y="3264"/>
                  </a:cubicBezTo>
                  <a:cubicBezTo>
                    <a:pt x="1827" y="3354"/>
                    <a:pt x="1647" y="3414"/>
                    <a:pt x="1437" y="3414"/>
                  </a:cubicBezTo>
                  <a:cubicBezTo>
                    <a:pt x="1258" y="3414"/>
                    <a:pt x="1078" y="3354"/>
                    <a:pt x="958" y="3264"/>
                  </a:cubicBezTo>
                  <a:cubicBezTo>
                    <a:pt x="809" y="3174"/>
                    <a:pt x="719" y="3024"/>
                    <a:pt x="689" y="2845"/>
                  </a:cubicBezTo>
                  <a:cubicBezTo>
                    <a:pt x="659" y="2725"/>
                    <a:pt x="659" y="2515"/>
                    <a:pt x="659" y="2156"/>
                  </a:cubicBezTo>
                  <a:lnTo>
                    <a:pt x="659"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30"/>
            <p:cNvSpPr/>
            <p:nvPr/>
          </p:nvSpPr>
          <p:spPr>
            <a:xfrm>
              <a:off x="6616050" y="3131450"/>
              <a:ext cx="47200" cy="132525"/>
            </a:xfrm>
            <a:custGeom>
              <a:rect b="b" l="l" r="r" t="t"/>
              <a:pathLst>
                <a:path extrusionOk="0" h="5301" w="1888">
                  <a:moveTo>
                    <a:pt x="1139" y="1"/>
                  </a:moveTo>
                  <a:lnTo>
                    <a:pt x="480" y="390"/>
                  </a:lnTo>
                  <a:lnTo>
                    <a:pt x="480" y="1348"/>
                  </a:lnTo>
                  <a:lnTo>
                    <a:pt x="1" y="1348"/>
                  </a:lnTo>
                  <a:lnTo>
                    <a:pt x="1" y="1857"/>
                  </a:lnTo>
                  <a:lnTo>
                    <a:pt x="480" y="1857"/>
                  </a:lnTo>
                  <a:lnTo>
                    <a:pt x="480" y="4103"/>
                  </a:lnTo>
                  <a:cubicBezTo>
                    <a:pt x="480" y="4492"/>
                    <a:pt x="510" y="4762"/>
                    <a:pt x="570" y="4881"/>
                  </a:cubicBezTo>
                  <a:cubicBezTo>
                    <a:pt x="630" y="5001"/>
                    <a:pt x="720" y="5091"/>
                    <a:pt x="839" y="5181"/>
                  </a:cubicBezTo>
                  <a:cubicBezTo>
                    <a:pt x="989" y="5241"/>
                    <a:pt x="1169" y="5301"/>
                    <a:pt x="1408" y="5301"/>
                  </a:cubicBezTo>
                  <a:cubicBezTo>
                    <a:pt x="1558" y="5301"/>
                    <a:pt x="1708" y="5271"/>
                    <a:pt x="1887" y="5241"/>
                  </a:cubicBezTo>
                  <a:lnTo>
                    <a:pt x="1798" y="4642"/>
                  </a:lnTo>
                  <a:cubicBezTo>
                    <a:pt x="1678" y="4672"/>
                    <a:pt x="1588" y="4672"/>
                    <a:pt x="1498" y="4672"/>
                  </a:cubicBezTo>
                  <a:cubicBezTo>
                    <a:pt x="1408" y="4672"/>
                    <a:pt x="1348" y="4672"/>
                    <a:pt x="1288" y="4642"/>
                  </a:cubicBezTo>
                  <a:cubicBezTo>
                    <a:pt x="1229" y="4612"/>
                    <a:pt x="1199" y="4552"/>
                    <a:pt x="1169" y="4492"/>
                  </a:cubicBezTo>
                  <a:cubicBezTo>
                    <a:pt x="1169" y="4432"/>
                    <a:pt x="1139" y="4312"/>
                    <a:pt x="1139" y="4133"/>
                  </a:cubicBezTo>
                  <a:lnTo>
                    <a:pt x="1139" y="1857"/>
                  </a:lnTo>
                  <a:lnTo>
                    <a:pt x="1798" y="1857"/>
                  </a:lnTo>
                  <a:lnTo>
                    <a:pt x="1798" y="1348"/>
                  </a:lnTo>
                  <a:lnTo>
                    <a:pt x="1139" y="1348"/>
                  </a:lnTo>
                  <a:lnTo>
                    <a:pt x="1139"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30"/>
            <p:cNvSpPr/>
            <p:nvPr/>
          </p:nvSpPr>
          <p:spPr>
            <a:xfrm>
              <a:off x="6731350" y="3128450"/>
              <a:ext cx="110800" cy="134025"/>
            </a:xfrm>
            <a:custGeom>
              <a:rect b="b" l="l" r="r" t="t"/>
              <a:pathLst>
                <a:path extrusionOk="0" h="5361" w="4432">
                  <a:moveTo>
                    <a:pt x="1827" y="630"/>
                  </a:moveTo>
                  <a:cubicBezTo>
                    <a:pt x="2246" y="630"/>
                    <a:pt x="2545" y="660"/>
                    <a:pt x="2755" y="749"/>
                  </a:cubicBezTo>
                  <a:cubicBezTo>
                    <a:pt x="3024" y="839"/>
                    <a:pt x="3234" y="1049"/>
                    <a:pt x="3414" y="1348"/>
                  </a:cubicBezTo>
                  <a:cubicBezTo>
                    <a:pt x="3593" y="1648"/>
                    <a:pt x="3683" y="2067"/>
                    <a:pt x="3683" y="2636"/>
                  </a:cubicBezTo>
                  <a:cubicBezTo>
                    <a:pt x="3683" y="3055"/>
                    <a:pt x="3653" y="3384"/>
                    <a:pt x="3563" y="3684"/>
                  </a:cubicBezTo>
                  <a:cubicBezTo>
                    <a:pt x="3474" y="3953"/>
                    <a:pt x="3324" y="4193"/>
                    <a:pt x="3174" y="4343"/>
                  </a:cubicBezTo>
                  <a:cubicBezTo>
                    <a:pt x="3054" y="4462"/>
                    <a:pt x="2875" y="4552"/>
                    <a:pt x="2665" y="4642"/>
                  </a:cubicBezTo>
                  <a:cubicBezTo>
                    <a:pt x="2485" y="4702"/>
                    <a:pt x="2216" y="4732"/>
                    <a:pt x="1857" y="4732"/>
                  </a:cubicBezTo>
                  <a:lnTo>
                    <a:pt x="719" y="4732"/>
                  </a:lnTo>
                  <a:lnTo>
                    <a:pt x="719" y="630"/>
                  </a:lnTo>
                  <a:close/>
                  <a:moveTo>
                    <a:pt x="0" y="1"/>
                  </a:moveTo>
                  <a:lnTo>
                    <a:pt x="0" y="5361"/>
                  </a:lnTo>
                  <a:lnTo>
                    <a:pt x="1917" y="5361"/>
                  </a:lnTo>
                  <a:cubicBezTo>
                    <a:pt x="2246" y="5361"/>
                    <a:pt x="2545" y="5331"/>
                    <a:pt x="2785" y="5271"/>
                  </a:cubicBezTo>
                  <a:cubicBezTo>
                    <a:pt x="3024" y="5211"/>
                    <a:pt x="3264" y="5121"/>
                    <a:pt x="3414" y="5001"/>
                  </a:cubicBezTo>
                  <a:cubicBezTo>
                    <a:pt x="3593" y="4882"/>
                    <a:pt x="3773" y="4732"/>
                    <a:pt x="3923" y="4522"/>
                  </a:cubicBezTo>
                  <a:cubicBezTo>
                    <a:pt x="4072" y="4313"/>
                    <a:pt x="4192" y="4043"/>
                    <a:pt x="4282" y="3744"/>
                  </a:cubicBezTo>
                  <a:cubicBezTo>
                    <a:pt x="4372" y="3414"/>
                    <a:pt x="4432" y="3055"/>
                    <a:pt x="4432" y="2636"/>
                  </a:cubicBezTo>
                  <a:cubicBezTo>
                    <a:pt x="4432" y="2187"/>
                    <a:pt x="4342" y="1738"/>
                    <a:pt x="4222" y="1378"/>
                  </a:cubicBezTo>
                  <a:cubicBezTo>
                    <a:pt x="4072" y="1019"/>
                    <a:pt x="3863" y="690"/>
                    <a:pt x="3593" y="450"/>
                  </a:cubicBezTo>
                  <a:cubicBezTo>
                    <a:pt x="3354" y="270"/>
                    <a:pt x="3114" y="151"/>
                    <a:pt x="2785" y="91"/>
                  </a:cubicBezTo>
                  <a:cubicBezTo>
                    <a:pt x="2575" y="31"/>
                    <a:pt x="2246" y="1"/>
                    <a:pt x="185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30"/>
            <p:cNvSpPr/>
            <p:nvPr/>
          </p:nvSpPr>
          <p:spPr>
            <a:xfrm>
              <a:off x="6858600" y="3162900"/>
              <a:ext cx="89100" cy="101825"/>
            </a:xfrm>
            <a:custGeom>
              <a:rect b="b" l="l" r="r" t="t"/>
              <a:pathLst>
                <a:path extrusionOk="0" h="4073" w="3564">
                  <a:moveTo>
                    <a:pt x="2695" y="2036"/>
                  </a:moveTo>
                  <a:lnTo>
                    <a:pt x="2695" y="2276"/>
                  </a:lnTo>
                  <a:cubicBezTo>
                    <a:pt x="2695" y="2575"/>
                    <a:pt x="2666" y="2785"/>
                    <a:pt x="2606" y="2935"/>
                  </a:cubicBezTo>
                  <a:cubicBezTo>
                    <a:pt x="2516" y="3114"/>
                    <a:pt x="2366" y="3264"/>
                    <a:pt x="2156" y="3384"/>
                  </a:cubicBezTo>
                  <a:cubicBezTo>
                    <a:pt x="1977" y="3504"/>
                    <a:pt x="1737" y="3563"/>
                    <a:pt x="1498" y="3563"/>
                  </a:cubicBezTo>
                  <a:cubicBezTo>
                    <a:pt x="1228" y="3563"/>
                    <a:pt x="1049" y="3504"/>
                    <a:pt x="899" y="3384"/>
                  </a:cubicBezTo>
                  <a:cubicBezTo>
                    <a:pt x="779" y="3264"/>
                    <a:pt x="719" y="3114"/>
                    <a:pt x="719" y="2935"/>
                  </a:cubicBezTo>
                  <a:cubicBezTo>
                    <a:pt x="719" y="2815"/>
                    <a:pt x="749" y="2725"/>
                    <a:pt x="809" y="2635"/>
                  </a:cubicBezTo>
                  <a:cubicBezTo>
                    <a:pt x="869" y="2515"/>
                    <a:pt x="929" y="2456"/>
                    <a:pt x="1049" y="2426"/>
                  </a:cubicBezTo>
                  <a:cubicBezTo>
                    <a:pt x="1168" y="2366"/>
                    <a:pt x="1348" y="2336"/>
                    <a:pt x="1618" y="2276"/>
                  </a:cubicBezTo>
                  <a:cubicBezTo>
                    <a:pt x="2097" y="2216"/>
                    <a:pt x="2456" y="2126"/>
                    <a:pt x="2695" y="2036"/>
                  </a:cubicBezTo>
                  <a:close/>
                  <a:moveTo>
                    <a:pt x="1857" y="0"/>
                  </a:moveTo>
                  <a:cubicBezTo>
                    <a:pt x="1528" y="0"/>
                    <a:pt x="1228" y="60"/>
                    <a:pt x="989" y="150"/>
                  </a:cubicBezTo>
                  <a:cubicBezTo>
                    <a:pt x="749" y="240"/>
                    <a:pt x="540" y="360"/>
                    <a:pt x="390" y="539"/>
                  </a:cubicBezTo>
                  <a:cubicBezTo>
                    <a:pt x="270" y="719"/>
                    <a:pt x="180" y="928"/>
                    <a:pt x="120" y="1198"/>
                  </a:cubicBezTo>
                  <a:lnTo>
                    <a:pt x="749" y="1288"/>
                  </a:lnTo>
                  <a:cubicBezTo>
                    <a:pt x="839" y="1018"/>
                    <a:pt x="929" y="839"/>
                    <a:pt x="1079" y="719"/>
                  </a:cubicBezTo>
                  <a:cubicBezTo>
                    <a:pt x="1228" y="599"/>
                    <a:pt x="1468" y="569"/>
                    <a:pt x="1767" y="569"/>
                  </a:cubicBezTo>
                  <a:cubicBezTo>
                    <a:pt x="2097" y="569"/>
                    <a:pt x="2366" y="629"/>
                    <a:pt x="2516" y="779"/>
                  </a:cubicBezTo>
                  <a:cubicBezTo>
                    <a:pt x="2636" y="869"/>
                    <a:pt x="2725" y="1078"/>
                    <a:pt x="2725" y="1348"/>
                  </a:cubicBezTo>
                  <a:cubicBezTo>
                    <a:pt x="2725" y="1378"/>
                    <a:pt x="2695" y="1438"/>
                    <a:pt x="2695" y="1527"/>
                  </a:cubicBezTo>
                  <a:cubicBezTo>
                    <a:pt x="2456" y="1617"/>
                    <a:pt x="2067" y="1677"/>
                    <a:pt x="1528" y="1737"/>
                  </a:cubicBezTo>
                  <a:cubicBezTo>
                    <a:pt x="1258" y="1767"/>
                    <a:pt x="1079" y="1797"/>
                    <a:pt x="959" y="1857"/>
                  </a:cubicBezTo>
                  <a:cubicBezTo>
                    <a:pt x="779" y="1887"/>
                    <a:pt x="629" y="1976"/>
                    <a:pt x="480" y="2066"/>
                  </a:cubicBezTo>
                  <a:cubicBezTo>
                    <a:pt x="330" y="2156"/>
                    <a:pt x="210" y="2276"/>
                    <a:pt x="120" y="2426"/>
                  </a:cubicBezTo>
                  <a:cubicBezTo>
                    <a:pt x="60" y="2605"/>
                    <a:pt x="1" y="2755"/>
                    <a:pt x="1" y="2965"/>
                  </a:cubicBezTo>
                  <a:cubicBezTo>
                    <a:pt x="1" y="3294"/>
                    <a:pt x="120" y="3534"/>
                    <a:pt x="360" y="3743"/>
                  </a:cubicBezTo>
                  <a:cubicBezTo>
                    <a:pt x="569" y="3953"/>
                    <a:pt x="899" y="4072"/>
                    <a:pt x="1318" y="4072"/>
                  </a:cubicBezTo>
                  <a:cubicBezTo>
                    <a:pt x="1588" y="4072"/>
                    <a:pt x="1827" y="4013"/>
                    <a:pt x="2067" y="3953"/>
                  </a:cubicBezTo>
                  <a:cubicBezTo>
                    <a:pt x="2276" y="3863"/>
                    <a:pt x="2516" y="3713"/>
                    <a:pt x="2755" y="3504"/>
                  </a:cubicBezTo>
                  <a:cubicBezTo>
                    <a:pt x="2785" y="3683"/>
                    <a:pt x="2815" y="3833"/>
                    <a:pt x="2905" y="3983"/>
                  </a:cubicBezTo>
                  <a:lnTo>
                    <a:pt x="3564" y="3983"/>
                  </a:lnTo>
                  <a:cubicBezTo>
                    <a:pt x="3504" y="3833"/>
                    <a:pt x="3444" y="3683"/>
                    <a:pt x="3414" y="3504"/>
                  </a:cubicBezTo>
                  <a:cubicBezTo>
                    <a:pt x="3384" y="3354"/>
                    <a:pt x="3354" y="2965"/>
                    <a:pt x="3354" y="2336"/>
                  </a:cubicBezTo>
                  <a:lnTo>
                    <a:pt x="3354" y="1467"/>
                  </a:lnTo>
                  <a:cubicBezTo>
                    <a:pt x="3354" y="1198"/>
                    <a:pt x="3354" y="988"/>
                    <a:pt x="3324" y="869"/>
                  </a:cubicBezTo>
                  <a:cubicBezTo>
                    <a:pt x="3294" y="689"/>
                    <a:pt x="3234" y="539"/>
                    <a:pt x="3145" y="419"/>
                  </a:cubicBezTo>
                  <a:cubicBezTo>
                    <a:pt x="3025" y="300"/>
                    <a:pt x="2875" y="210"/>
                    <a:pt x="2666" y="120"/>
                  </a:cubicBezTo>
                  <a:cubicBezTo>
                    <a:pt x="2486" y="60"/>
                    <a:pt x="2216" y="0"/>
                    <a:pt x="185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30"/>
            <p:cNvSpPr/>
            <p:nvPr/>
          </p:nvSpPr>
          <p:spPr>
            <a:xfrm>
              <a:off x="6959650" y="3131450"/>
              <a:ext cx="47200" cy="132525"/>
            </a:xfrm>
            <a:custGeom>
              <a:rect b="b" l="l" r="r" t="t"/>
              <a:pathLst>
                <a:path extrusionOk="0" h="5301" w="1888">
                  <a:moveTo>
                    <a:pt x="1139" y="1"/>
                  </a:moveTo>
                  <a:lnTo>
                    <a:pt x="480" y="390"/>
                  </a:lnTo>
                  <a:lnTo>
                    <a:pt x="480" y="1348"/>
                  </a:lnTo>
                  <a:lnTo>
                    <a:pt x="1" y="1348"/>
                  </a:lnTo>
                  <a:lnTo>
                    <a:pt x="1" y="1857"/>
                  </a:lnTo>
                  <a:lnTo>
                    <a:pt x="480" y="1857"/>
                  </a:lnTo>
                  <a:lnTo>
                    <a:pt x="480" y="4103"/>
                  </a:lnTo>
                  <a:cubicBezTo>
                    <a:pt x="480" y="4492"/>
                    <a:pt x="480" y="4762"/>
                    <a:pt x="540" y="4881"/>
                  </a:cubicBezTo>
                  <a:cubicBezTo>
                    <a:pt x="600" y="5001"/>
                    <a:pt x="690" y="5091"/>
                    <a:pt x="809" y="5181"/>
                  </a:cubicBezTo>
                  <a:cubicBezTo>
                    <a:pt x="959" y="5241"/>
                    <a:pt x="1139" y="5301"/>
                    <a:pt x="1378" y="5301"/>
                  </a:cubicBezTo>
                  <a:cubicBezTo>
                    <a:pt x="1528" y="5301"/>
                    <a:pt x="1708" y="5271"/>
                    <a:pt x="1887" y="5241"/>
                  </a:cubicBezTo>
                  <a:lnTo>
                    <a:pt x="1798" y="4642"/>
                  </a:lnTo>
                  <a:cubicBezTo>
                    <a:pt x="1678" y="4672"/>
                    <a:pt x="1558" y="4672"/>
                    <a:pt x="1498" y="4672"/>
                  </a:cubicBezTo>
                  <a:cubicBezTo>
                    <a:pt x="1408" y="4672"/>
                    <a:pt x="1318" y="4672"/>
                    <a:pt x="1259" y="4642"/>
                  </a:cubicBezTo>
                  <a:cubicBezTo>
                    <a:pt x="1229" y="4612"/>
                    <a:pt x="1169" y="4552"/>
                    <a:pt x="1169" y="4492"/>
                  </a:cubicBezTo>
                  <a:cubicBezTo>
                    <a:pt x="1139" y="4432"/>
                    <a:pt x="1139" y="4312"/>
                    <a:pt x="1139" y="4133"/>
                  </a:cubicBezTo>
                  <a:lnTo>
                    <a:pt x="1139" y="1857"/>
                  </a:lnTo>
                  <a:lnTo>
                    <a:pt x="1798" y="1857"/>
                  </a:lnTo>
                  <a:lnTo>
                    <a:pt x="1798" y="1348"/>
                  </a:lnTo>
                  <a:lnTo>
                    <a:pt x="1139" y="1348"/>
                  </a:lnTo>
                  <a:lnTo>
                    <a:pt x="1139"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30"/>
            <p:cNvSpPr/>
            <p:nvPr/>
          </p:nvSpPr>
          <p:spPr>
            <a:xfrm>
              <a:off x="7015050" y="3162900"/>
              <a:ext cx="89100" cy="101825"/>
            </a:xfrm>
            <a:custGeom>
              <a:rect b="b" l="l" r="r" t="t"/>
              <a:pathLst>
                <a:path extrusionOk="0" h="4073" w="3564">
                  <a:moveTo>
                    <a:pt x="2696" y="2036"/>
                  </a:moveTo>
                  <a:lnTo>
                    <a:pt x="2696" y="2276"/>
                  </a:lnTo>
                  <a:cubicBezTo>
                    <a:pt x="2696" y="2575"/>
                    <a:pt x="2666" y="2785"/>
                    <a:pt x="2576" y="2935"/>
                  </a:cubicBezTo>
                  <a:cubicBezTo>
                    <a:pt x="2486" y="3114"/>
                    <a:pt x="2336" y="3264"/>
                    <a:pt x="2157" y="3384"/>
                  </a:cubicBezTo>
                  <a:cubicBezTo>
                    <a:pt x="1947" y="3504"/>
                    <a:pt x="1737" y="3563"/>
                    <a:pt x="1468" y="3563"/>
                  </a:cubicBezTo>
                  <a:cubicBezTo>
                    <a:pt x="1228" y="3563"/>
                    <a:pt x="1019" y="3504"/>
                    <a:pt x="899" y="3384"/>
                  </a:cubicBezTo>
                  <a:cubicBezTo>
                    <a:pt x="749" y="3264"/>
                    <a:pt x="689" y="3114"/>
                    <a:pt x="689" y="2935"/>
                  </a:cubicBezTo>
                  <a:cubicBezTo>
                    <a:pt x="689" y="2815"/>
                    <a:pt x="719" y="2725"/>
                    <a:pt x="779" y="2635"/>
                  </a:cubicBezTo>
                  <a:cubicBezTo>
                    <a:pt x="839" y="2515"/>
                    <a:pt x="929" y="2456"/>
                    <a:pt x="1049" y="2426"/>
                  </a:cubicBezTo>
                  <a:cubicBezTo>
                    <a:pt x="1139" y="2366"/>
                    <a:pt x="1348" y="2336"/>
                    <a:pt x="1618" y="2276"/>
                  </a:cubicBezTo>
                  <a:cubicBezTo>
                    <a:pt x="2097" y="2216"/>
                    <a:pt x="2456" y="2126"/>
                    <a:pt x="2696" y="2036"/>
                  </a:cubicBezTo>
                  <a:close/>
                  <a:moveTo>
                    <a:pt x="1857" y="0"/>
                  </a:moveTo>
                  <a:cubicBezTo>
                    <a:pt x="1528" y="0"/>
                    <a:pt x="1228" y="60"/>
                    <a:pt x="959" y="150"/>
                  </a:cubicBezTo>
                  <a:cubicBezTo>
                    <a:pt x="719" y="240"/>
                    <a:pt x="510" y="360"/>
                    <a:pt x="390" y="539"/>
                  </a:cubicBezTo>
                  <a:cubicBezTo>
                    <a:pt x="240" y="719"/>
                    <a:pt x="150" y="928"/>
                    <a:pt x="91" y="1198"/>
                  </a:cubicBezTo>
                  <a:lnTo>
                    <a:pt x="749" y="1288"/>
                  </a:lnTo>
                  <a:cubicBezTo>
                    <a:pt x="809" y="1018"/>
                    <a:pt x="929" y="839"/>
                    <a:pt x="1079" y="719"/>
                  </a:cubicBezTo>
                  <a:cubicBezTo>
                    <a:pt x="1228" y="599"/>
                    <a:pt x="1438" y="569"/>
                    <a:pt x="1767" y="569"/>
                  </a:cubicBezTo>
                  <a:cubicBezTo>
                    <a:pt x="2097" y="569"/>
                    <a:pt x="2336" y="629"/>
                    <a:pt x="2516" y="779"/>
                  </a:cubicBezTo>
                  <a:cubicBezTo>
                    <a:pt x="2636" y="869"/>
                    <a:pt x="2696" y="1078"/>
                    <a:pt x="2696" y="1348"/>
                  </a:cubicBezTo>
                  <a:cubicBezTo>
                    <a:pt x="2696" y="1378"/>
                    <a:pt x="2696" y="1438"/>
                    <a:pt x="2696" y="1527"/>
                  </a:cubicBezTo>
                  <a:cubicBezTo>
                    <a:pt x="2426" y="1617"/>
                    <a:pt x="2037" y="1677"/>
                    <a:pt x="1528" y="1737"/>
                  </a:cubicBezTo>
                  <a:cubicBezTo>
                    <a:pt x="1258" y="1767"/>
                    <a:pt x="1049" y="1797"/>
                    <a:pt x="929" y="1857"/>
                  </a:cubicBezTo>
                  <a:cubicBezTo>
                    <a:pt x="749" y="1887"/>
                    <a:pt x="600" y="1976"/>
                    <a:pt x="450" y="2066"/>
                  </a:cubicBezTo>
                  <a:cubicBezTo>
                    <a:pt x="330" y="2156"/>
                    <a:pt x="210" y="2276"/>
                    <a:pt x="121" y="2426"/>
                  </a:cubicBezTo>
                  <a:cubicBezTo>
                    <a:pt x="31" y="2605"/>
                    <a:pt x="1" y="2755"/>
                    <a:pt x="1" y="2965"/>
                  </a:cubicBezTo>
                  <a:cubicBezTo>
                    <a:pt x="1" y="3294"/>
                    <a:pt x="91" y="3534"/>
                    <a:pt x="330" y="3743"/>
                  </a:cubicBezTo>
                  <a:cubicBezTo>
                    <a:pt x="570" y="3953"/>
                    <a:pt x="899" y="4072"/>
                    <a:pt x="1318" y="4072"/>
                  </a:cubicBezTo>
                  <a:cubicBezTo>
                    <a:pt x="1588" y="4072"/>
                    <a:pt x="1827" y="4013"/>
                    <a:pt x="2037" y="3953"/>
                  </a:cubicBezTo>
                  <a:cubicBezTo>
                    <a:pt x="2276" y="3863"/>
                    <a:pt x="2486" y="3713"/>
                    <a:pt x="2756" y="3504"/>
                  </a:cubicBezTo>
                  <a:cubicBezTo>
                    <a:pt x="2756" y="3683"/>
                    <a:pt x="2815" y="3833"/>
                    <a:pt x="2875" y="3983"/>
                  </a:cubicBezTo>
                  <a:lnTo>
                    <a:pt x="3564" y="3983"/>
                  </a:lnTo>
                  <a:cubicBezTo>
                    <a:pt x="3474" y="3833"/>
                    <a:pt x="3414" y="3683"/>
                    <a:pt x="3384" y="3504"/>
                  </a:cubicBezTo>
                  <a:cubicBezTo>
                    <a:pt x="3354" y="3354"/>
                    <a:pt x="3354" y="2965"/>
                    <a:pt x="3354" y="2336"/>
                  </a:cubicBezTo>
                  <a:lnTo>
                    <a:pt x="3354" y="1467"/>
                  </a:lnTo>
                  <a:cubicBezTo>
                    <a:pt x="3354" y="1198"/>
                    <a:pt x="3324" y="988"/>
                    <a:pt x="3324" y="869"/>
                  </a:cubicBezTo>
                  <a:cubicBezTo>
                    <a:pt x="3295" y="689"/>
                    <a:pt x="3205" y="539"/>
                    <a:pt x="3115" y="419"/>
                  </a:cubicBezTo>
                  <a:cubicBezTo>
                    <a:pt x="3025" y="300"/>
                    <a:pt x="2875" y="210"/>
                    <a:pt x="2666" y="120"/>
                  </a:cubicBezTo>
                  <a:cubicBezTo>
                    <a:pt x="2456" y="60"/>
                    <a:pt x="2187" y="0"/>
                    <a:pt x="185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30"/>
            <p:cNvSpPr/>
            <p:nvPr/>
          </p:nvSpPr>
          <p:spPr>
            <a:xfrm>
              <a:off x="3037075" y="2677825"/>
              <a:ext cx="1309300" cy="813725"/>
            </a:xfrm>
            <a:custGeom>
              <a:rect b="b" l="l" r="r" t="t"/>
              <a:pathLst>
                <a:path extrusionOk="0" h="32549" w="52372">
                  <a:moveTo>
                    <a:pt x="4881" y="0"/>
                  </a:moveTo>
                  <a:cubicBezTo>
                    <a:pt x="4552" y="0"/>
                    <a:pt x="4222" y="30"/>
                    <a:pt x="3923" y="90"/>
                  </a:cubicBezTo>
                  <a:cubicBezTo>
                    <a:pt x="3594" y="150"/>
                    <a:pt x="3294" y="240"/>
                    <a:pt x="2995" y="360"/>
                  </a:cubicBezTo>
                  <a:cubicBezTo>
                    <a:pt x="2695" y="479"/>
                    <a:pt x="2426" y="629"/>
                    <a:pt x="2156" y="809"/>
                  </a:cubicBezTo>
                  <a:cubicBezTo>
                    <a:pt x="1887" y="988"/>
                    <a:pt x="1647" y="1198"/>
                    <a:pt x="1408" y="1437"/>
                  </a:cubicBezTo>
                  <a:cubicBezTo>
                    <a:pt x="1198" y="1647"/>
                    <a:pt x="989" y="1917"/>
                    <a:pt x="809" y="2156"/>
                  </a:cubicBezTo>
                  <a:cubicBezTo>
                    <a:pt x="629" y="2426"/>
                    <a:pt x="480" y="2725"/>
                    <a:pt x="360" y="3024"/>
                  </a:cubicBezTo>
                  <a:cubicBezTo>
                    <a:pt x="240" y="3294"/>
                    <a:pt x="150" y="3623"/>
                    <a:pt x="90" y="3923"/>
                  </a:cubicBezTo>
                  <a:cubicBezTo>
                    <a:pt x="30" y="4252"/>
                    <a:pt x="0" y="4552"/>
                    <a:pt x="0" y="4881"/>
                  </a:cubicBezTo>
                  <a:lnTo>
                    <a:pt x="0" y="27668"/>
                  </a:lnTo>
                  <a:cubicBezTo>
                    <a:pt x="0" y="27997"/>
                    <a:pt x="30" y="28296"/>
                    <a:pt x="90" y="28626"/>
                  </a:cubicBezTo>
                  <a:cubicBezTo>
                    <a:pt x="150" y="28925"/>
                    <a:pt x="240" y="29225"/>
                    <a:pt x="360" y="29524"/>
                  </a:cubicBezTo>
                  <a:cubicBezTo>
                    <a:pt x="480" y="29823"/>
                    <a:pt x="629" y="30123"/>
                    <a:pt x="809" y="30392"/>
                  </a:cubicBezTo>
                  <a:cubicBezTo>
                    <a:pt x="989" y="30632"/>
                    <a:pt x="1198" y="30901"/>
                    <a:pt x="1408" y="31111"/>
                  </a:cubicBezTo>
                  <a:cubicBezTo>
                    <a:pt x="1647" y="31351"/>
                    <a:pt x="1887" y="31560"/>
                    <a:pt x="2156" y="31710"/>
                  </a:cubicBezTo>
                  <a:cubicBezTo>
                    <a:pt x="2426" y="31889"/>
                    <a:pt x="2695" y="32039"/>
                    <a:pt x="2995" y="32189"/>
                  </a:cubicBezTo>
                  <a:cubicBezTo>
                    <a:pt x="3294" y="32309"/>
                    <a:pt x="3594" y="32399"/>
                    <a:pt x="3923" y="32458"/>
                  </a:cubicBezTo>
                  <a:cubicBezTo>
                    <a:pt x="4222" y="32518"/>
                    <a:pt x="4552" y="32548"/>
                    <a:pt x="4881" y="32548"/>
                  </a:cubicBezTo>
                  <a:lnTo>
                    <a:pt x="47491" y="32548"/>
                  </a:lnTo>
                  <a:cubicBezTo>
                    <a:pt x="47790" y="32548"/>
                    <a:pt x="48119" y="32518"/>
                    <a:pt x="48449" y="32458"/>
                  </a:cubicBezTo>
                  <a:cubicBezTo>
                    <a:pt x="48748" y="32399"/>
                    <a:pt x="49048" y="32309"/>
                    <a:pt x="49347" y="32189"/>
                  </a:cubicBezTo>
                  <a:cubicBezTo>
                    <a:pt x="49647" y="32039"/>
                    <a:pt x="49946" y="31889"/>
                    <a:pt x="50186" y="31710"/>
                  </a:cubicBezTo>
                  <a:cubicBezTo>
                    <a:pt x="50455" y="31560"/>
                    <a:pt x="50725" y="31351"/>
                    <a:pt x="50934" y="31111"/>
                  </a:cubicBezTo>
                  <a:cubicBezTo>
                    <a:pt x="51174" y="30901"/>
                    <a:pt x="51353" y="30632"/>
                    <a:pt x="51533" y="30392"/>
                  </a:cubicBezTo>
                  <a:cubicBezTo>
                    <a:pt x="51713" y="30123"/>
                    <a:pt x="51862" y="29823"/>
                    <a:pt x="51982" y="29524"/>
                  </a:cubicBezTo>
                  <a:cubicBezTo>
                    <a:pt x="52132" y="29225"/>
                    <a:pt x="52222" y="28925"/>
                    <a:pt x="52282" y="28626"/>
                  </a:cubicBezTo>
                  <a:cubicBezTo>
                    <a:pt x="52342" y="28296"/>
                    <a:pt x="52371" y="27997"/>
                    <a:pt x="52371" y="27668"/>
                  </a:cubicBezTo>
                  <a:lnTo>
                    <a:pt x="52371" y="4881"/>
                  </a:lnTo>
                  <a:cubicBezTo>
                    <a:pt x="52371" y="4552"/>
                    <a:pt x="52342" y="4252"/>
                    <a:pt x="52282" y="3923"/>
                  </a:cubicBezTo>
                  <a:cubicBezTo>
                    <a:pt x="52222" y="3623"/>
                    <a:pt x="52132" y="3294"/>
                    <a:pt x="51982" y="3024"/>
                  </a:cubicBezTo>
                  <a:cubicBezTo>
                    <a:pt x="51862" y="2725"/>
                    <a:pt x="51713" y="2426"/>
                    <a:pt x="51533" y="2156"/>
                  </a:cubicBezTo>
                  <a:cubicBezTo>
                    <a:pt x="51353" y="1917"/>
                    <a:pt x="51174" y="1647"/>
                    <a:pt x="50934" y="1437"/>
                  </a:cubicBezTo>
                  <a:cubicBezTo>
                    <a:pt x="50725" y="1198"/>
                    <a:pt x="50455" y="988"/>
                    <a:pt x="50186" y="809"/>
                  </a:cubicBezTo>
                  <a:cubicBezTo>
                    <a:pt x="49946" y="629"/>
                    <a:pt x="49647" y="479"/>
                    <a:pt x="49347" y="360"/>
                  </a:cubicBezTo>
                  <a:cubicBezTo>
                    <a:pt x="49048" y="240"/>
                    <a:pt x="48748" y="150"/>
                    <a:pt x="48449" y="90"/>
                  </a:cubicBezTo>
                  <a:cubicBezTo>
                    <a:pt x="48119" y="30"/>
                    <a:pt x="47790" y="0"/>
                    <a:pt x="47491" y="0"/>
                  </a:cubicBezTo>
                  <a:close/>
                </a:path>
              </a:pathLst>
            </a:custGeom>
            <a:solidFill>
              <a:srgbClr val="1BA1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30"/>
            <p:cNvSpPr/>
            <p:nvPr/>
          </p:nvSpPr>
          <p:spPr>
            <a:xfrm>
              <a:off x="3037075" y="2677825"/>
              <a:ext cx="1309300" cy="813725"/>
            </a:xfrm>
            <a:custGeom>
              <a:rect b="b" l="l" r="r" t="t"/>
              <a:pathLst>
                <a:path extrusionOk="0" fill="none" h="32549" w="52372">
                  <a:moveTo>
                    <a:pt x="4881" y="0"/>
                  </a:moveTo>
                  <a:lnTo>
                    <a:pt x="47491" y="0"/>
                  </a:lnTo>
                  <a:cubicBezTo>
                    <a:pt x="47790" y="0"/>
                    <a:pt x="48119" y="30"/>
                    <a:pt x="48449" y="90"/>
                  </a:cubicBezTo>
                  <a:cubicBezTo>
                    <a:pt x="48748" y="150"/>
                    <a:pt x="49048" y="240"/>
                    <a:pt x="49347" y="360"/>
                  </a:cubicBezTo>
                  <a:cubicBezTo>
                    <a:pt x="49647" y="479"/>
                    <a:pt x="49946" y="629"/>
                    <a:pt x="50186" y="809"/>
                  </a:cubicBezTo>
                  <a:cubicBezTo>
                    <a:pt x="50455" y="988"/>
                    <a:pt x="50725" y="1198"/>
                    <a:pt x="50934" y="1437"/>
                  </a:cubicBezTo>
                  <a:cubicBezTo>
                    <a:pt x="51174" y="1647"/>
                    <a:pt x="51353" y="1917"/>
                    <a:pt x="51533" y="2156"/>
                  </a:cubicBezTo>
                  <a:cubicBezTo>
                    <a:pt x="51713" y="2426"/>
                    <a:pt x="51862" y="2725"/>
                    <a:pt x="51982" y="3024"/>
                  </a:cubicBezTo>
                  <a:cubicBezTo>
                    <a:pt x="52132" y="3294"/>
                    <a:pt x="52222" y="3623"/>
                    <a:pt x="52282" y="3923"/>
                  </a:cubicBezTo>
                  <a:cubicBezTo>
                    <a:pt x="52342" y="4252"/>
                    <a:pt x="52371" y="4552"/>
                    <a:pt x="52371" y="4881"/>
                  </a:cubicBezTo>
                  <a:lnTo>
                    <a:pt x="52371" y="27668"/>
                  </a:lnTo>
                  <a:cubicBezTo>
                    <a:pt x="52371" y="27997"/>
                    <a:pt x="52342" y="28296"/>
                    <a:pt x="52282" y="28626"/>
                  </a:cubicBezTo>
                  <a:cubicBezTo>
                    <a:pt x="52222" y="28925"/>
                    <a:pt x="52132" y="29225"/>
                    <a:pt x="51982" y="29524"/>
                  </a:cubicBezTo>
                  <a:cubicBezTo>
                    <a:pt x="51862" y="29823"/>
                    <a:pt x="51713" y="30123"/>
                    <a:pt x="51533" y="30392"/>
                  </a:cubicBezTo>
                  <a:cubicBezTo>
                    <a:pt x="51353" y="30632"/>
                    <a:pt x="51174" y="30901"/>
                    <a:pt x="50934" y="31111"/>
                  </a:cubicBezTo>
                  <a:cubicBezTo>
                    <a:pt x="50725" y="31351"/>
                    <a:pt x="50455" y="31560"/>
                    <a:pt x="50186" y="31710"/>
                  </a:cubicBezTo>
                  <a:cubicBezTo>
                    <a:pt x="49946" y="31889"/>
                    <a:pt x="49647" y="32039"/>
                    <a:pt x="49347" y="32189"/>
                  </a:cubicBezTo>
                  <a:cubicBezTo>
                    <a:pt x="49048" y="32309"/>
                    <a:pt x="48748" y="32399"/>
                    <a:pt x="48449" y="32458"/>
                  </a:cubicBezTo>
                  <a:cubicBezTo>
                    <a:pt x="48119" y="32518"/>
                    <a:pt x="47790" y="32548"/>
                    <a:pt x="47491" y="32548"/>
                  </a:cubicBezTo>
                  <a:lnTo>
                    <a:pt x="4881" y="32548"/>
                  </a:lnTo>
                  <a:cubicBezTo>
                    <a:pt x="4552" y="32548"/>
                    <a:pt x="4222" y="32518"/>
                    <a:pt x="3923" y="32458"/>
                  </a:cubicBezTo>
                  <a:cubicBezTo>
                    <a:pt x="3594" y="32399"/>
                    <a:pt x="3294" y="32309"/>
                    <a:pt x="2995" y="32189"/>
                  </a:cubicBezTo>
                  <a:cubicBezTo>
                    <a:pt x="2695" y="32039"/>
                    <a:pt x="2426" y="31889"/>
                    <a:pt x="2156" y="31710"/>
                  </a:cubicBezTo>
                  <a:cubicBezTo>
                    <a:pt x="1887" y="31560"/>
                    <a:pt x="1647" y="31351"/>
                    <a:pt x="1408" y="31111"/>
                  </a:cubicBezTo>
                  <a:cubicBezTo>
                    <a:pt x="1198" y="30901"/>
                    <a:pt x="989" y="30632"/>
                    <a:pt x="809" y="30392"/>
                  </a:cubicBezTo>
                  <a:cubicBezTo>
                    <a:pt x="629" y="30123"/>
                    <a:pt x="480" y="29823"/>
                    <a:pt x="360" y="29524"/>
                  </a:cubicBezTo>
                  <a:cubicBezTo>
                    <a:pt x="240" y="29225"/>
                    <a:pt x="150" y="28925"/>
                    <a:pt x="90" y="28626"/>
                  </a:cubicBezTo>
                  <a:cubicBezTo>
                    <a:pt x="30" y="28296"/>
                    <a:pt x="0" y="27997"/>
                    <a:pt x="0" y="27668"/>
                  </a:cubicBezTo>
                  <a:lnTo>
                    <a:pt x="0" y="4881"/>
                  </a:lnTo>
                  <a:cubicBezTo>
                    <a:pt x="0" y="4552"/>
                    <a:pt x="30" y="4252"/>
                    <a:pt x="90" y="3923"/>
                  </a:cubicBezTo>
                  <a:cubicBezTo>
                    <a:pt x="150" y="3623"/>
                    <a:pt x="240" y="3294"/>
                    <a:pt x="360" y="3024"/>
                  </a:cubicBezTo>
                  <a:cubicBezTo>
                    <a:pt x="480" y="2725"/>
                    <a:pt x="629" y="2426"/>
                    <a:pt x="809" y="2156"/>
                  </a:cubicBezTo>
                  <a:cubicBezTo>
                    <a:pt x="989" y="1917"/>
                    <a:pt x="1198" y="1647"/>
                    <a:pt x="1408" y="1437"/>
                  </a:cubicBezTo>
                  <a:cubicBezTo>
                    <a:pt x="1647" y="1198"/>
                    <a:pt x="1887" y="988"/>
                    <a:pt x="2156" y="809"/>
                  </a:cubicBezTo>
                  <a:cubicBezTo>
                    <a:pt x="2426" y="629"/>
                    <a:pt x="2695" y="479"/>
                    <a:pt x="2995" y="360"/>
                  </a:cubicBezTo>
                  <a:cubicBezTo>
                    <a:pt x="3294" y="240"/>
                    <a:pt x="3594" y="150"/>
                    <a:pt x="3923" y="90"/>
                  </a:cubicBezTo>
                  <a:cubicBezTo>
                    <a:pt x="4222" y="30"/>
                    <a:pt x="4552" y="0"/>
                    <a:pt x="4881" y="0"/>
                  </a:cubicBezTo>
                  <a:close/>
                  <a:moveTo>
                    <a:pt x="4881" y="0"/>
                  </a:moveTo>
                  <a:close/>
                </a:path>
              </a:pathLst>
            </a:custGeom>
            <a:noFill/>
            <a:ln cap="flat" cmpd="sng" w="8975">
              <a:solidFill>
                <a:srgbClr val="006EAF"/>
              </a:solidFill>
              <a:prstDash val="solid"/>
              <a:miter lim="2994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30"/>
            <p:cNvSpPr/>
            <p:nvPr/>
          </p:nvSpPr>
          <p:spPr>
            <a:xfrm>
              <a:off x="3264650" y="2938325"/>
              <a:ext cx="94350" cy="110800"/>
            </a:xfrm>
            <a:custGeom>
              <a:rect b="b" l="l" r="r" t="t"/>
              <a:pathLst>
                <a:path extrusionOk="0" h="4432" w="3774">
                  <a:moveTo>
                    <a:pt x="2006" y="0"/>
                  </a:moveTo>
                  <a:cubicBezTo>
                    <a:pt x="1647" y="0"/>
                    <a:pt x="1288" y="90"/>
                    <a:pt x="958" y="270"/>
                  </a:cubicBezTo>
                  <a:cubicBezTo>
                    <a:pt x="659" y="420"/>
                    <a:pt x="419" y="689"/>
                    <a:pt x="240" y="1018"/>
                  </a:cubicBezTo>
                  <a:cubicBezTo>
                    <a:pt x="60" y="1348"/>
                    <a:pt x="0" y="1737"/>
                    <a:pt x="0" y="2186"/>
                  </a:cubicBezTo>
                  <a:cubicBezTo>
                    <a:pt x="0" y="2605"/>
                    <a:pt x="60" y="2965"/>
                    <a:pt x="210" y="3324"/>
                  </a:cubicBezTo>
                  <a:cubicBezTo>
                    <a:pt x="360" y="3683"/>
                    <a:pt x="569" y="3953"/>
                    <a:pt x="869" y="4132"/>
                  </a:cubicBezTo>
                  <a:cubicBezTo>
                    <a:pt x="1168" y="4342"/>
                    <a:pt x="1527" y="4432"/>
                    <a:pt x="2006" y="4432"/>
                  </a:cubicBezTo>
                  <a:cubicBezTo>
                    <a:pt x="2456" y="4432"/>
                    <a:pt x="2815" y="4312"/>
                    <a:pt x="3144" y="4073"/>
                  </a:cubicBezTo>
                  <a:cubicBezTo>
                    <a:pt x="3444" y="3803"/>
                    <a:pt x="3653" y="3474"/>
                    <a:pt x="3773" y="2995"/>
                  </a:cubicBezTo>
                  <a:lnTo>
                    <a:pt x="3204" y="2845"/>
                  </a:lnTo>
                  <a:cubicBezTo>
                    <a:pt x="3144" y="3204"/>
                    <a:pt x="2995" y="3504"/>
                    <a:pt x="2755" y="3683"/>
                  </a:cubicBezTo>
                  <a:cubicBezTo>
                    <a:pt x="2545" y="3863"/>
                    <a:pt x="2276" y="3953"/>
                    <a:pt x="1947" y="3953"/>
                  </a:cubicBezTo>
                  <a:cubicBezTo>
                    <a:pt x="1707" y="3953"/>
                    <a:pt x="1438" y="3863"/>
                    <a:pt x="1228" y="3743"/>
                  </a:cubicBezTo>
                  <a:cubicBezTo>
                    <a:pt x="988" y="3594"/>
                    <a:pt x="839" y="3414"/>
                    <a:pt x="719" y="3144"/>
                  </a:cubicBezTo>
                  <a:cubicBezTo>
                    <a:pt x="629" y="2875"/>
                    <a:pt x="569" y="2546"/>
                    <a:pt x="569" y="2186"/>
                  </a:cubicBezTo>
                  <a:cubicBezTo>
                    <a:pt x="569" y="1887"/>
                    <a:pt x="599" y="1617"/>
                    <a:pt x="689" y="1348"/>
                  </a:cubicBezTo>
                  <a:cubicBezTo>
                    <a:pt x="809" y="1078"/>
                    <a:pt x="958" y="869"/>
                    <a:pt x="1168" y="719"/>
                  </a:cubicBezTo>
                  <a:cubicBezTo>
                    <a:pt x="1408" y="569"/>
                    <a:pt x="1677" y="479"/>
                    <a:pt x="2006" y="479"/>
                  </a:cubicBezTo>
                  <a:cubicBezTo>
                    <a:pt x="2276" y="479"/>
                    <a:pt x="2515" y="569"/>
                    <a:pt x="2695" y="689"/>
                  </a:cubicBezTo>
                  <a:cubicBezTo>
                    <a:pt x="2905" y="839"/>
                    <a:pt x="3054" y="1078"/>
                    <a:pt x="3144" y="1378"/>
                  </a:cubicBezTo>
                  <a:lnTo>
                    <a:pt x="3713" y="1258"/>
                  </a:lnTo>
                  <a:cubicBezTo>
                    <a:pt x="3593" y="839"/>
                    <a:pt x="3384" y="539"/>
                    <a:pt x="3084" y="330"/>
                  </a:cubicBezTo>
                  <a:cubicBezTo>
                    <a:pt x="2785" y="120"/>
                    <a:pt x="2426" y="0"/>
                    <a:pt x="200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30"/>
            <p:cNvSpPr/>
            <p:nvPr/>
          </p:nvSpPr>
          <p:spPr>
            <a:xfrm>
              <a:off x="3370200" y="2967525"/>
              <a:ext cx="72625" cy="81600"/>
            </a:xfrm>
            <a:custGeom>
              <a:rect b="b" l="l" r="r" t="t"/>
              <a:pathLst>
                <a:path extrusionOk="0" h="3264" w="2905">
                  <a:moveTo>
                    <a:pt x="1438" y="449"/>
                  </a:moveTo>
                  <a:cubicBezTo>
                    <a:pt x="1707" y="449"/>
                    <a:pt x="1917" y="539"/>
                    <a:pt x="2096" y="749"/>
                  </a:cubicBezTo>
                  <a:cubicBezTo>
                    <a:pt x="2276" y="958"/>
                    <a:pt x="2366" y="1228"/>
                    <a:pt x="2366" y="1617"/>
                  </a:cubicBezTo>
                  <a:cubicBezTo>
                    <a:pt x="2366" y="2036"/>
                    <a:pt x="2276" y="2336"/>
                    <a:pt x="2096" y="2515"/>
                  </a:cubicBezTo>
                  <a:cubicBezTo>
                    <a:pt x="1917" y="2725"/>
                    <a:pt x="1707" y="2815"/>
                    <a:pt x="1438" y="2815"/>
                  </a:cubicBezTo>
                  <a:cubicBezTo>
                    <a:pt x="1168" y="2815"/>
                    <a:pt x="958" y="2725"/>
                    <a:pt x="779" y="2515"/>
                  </a:cubicBezTo>
                  <a:cubicBezTo>
                    <a:pt x="629" y="2336"/>
                    <a:pt x="539" y="2036"/>
                    <a:pt x="539" y="1647"/>
                  </a:cubicBezTo>
                  <a:cubicBezTo>
                    <a:pt x="539" y="1228"/>
                    <a:pt x="629" y="928"/>
                    <a:pt x="779" y="749"/>
                  </a:cubicBezTo>
                  <a:cubicBezTo>
                    <a:pt x="958" y="539"/>
                    <a:pt x="1168" y="449"/>
                    <a:pt x="1438" y="449"/>
                  </a:cubicBezTo>
                  <a:close/>
                  <a:moveTo>
                    <a:pt x="1438" y="0"/>
                  </a:moveTo>
                  <a:cubicBezTo>
                    <a:pt x="1048" y="0"/>
                    <a:pt x="719" y="120"/>
                    <a:pt x="479" y="359"/>
                  </a:cubicBezTo>
                  <a:cubicBezTo>
                    <a:pt x="150" y="629"/>
                    <a:pt x="0" y="1048"/>
                    <a:pt x="0" y="1647"/>
                  </a:cubicBezTo>
                  <a:cubicBezTo>
                    <a:pt x="0" y="2156"/>
                    <a:pt x="120" y="2575"/>
                    <a:pt x="390" y="2845"/>
                  </a:cubicBezTo>
                  <a:cubicBezTo>
                    <a:pt x="659" y="3114"/>
                    <a:pt x="1018" y="3264"/>
                    <a:pt x="1438" y="3264"/>
                  </a:cubicBezTo>
                  <a:cubicBezTo>
                    <a:pt x="1707" y="3264"/>
                    <a:pt x="1977" y="3204"/>
                    <a:pt x="2186" y="3084"/>
                  </a:cubicBezTo>
                  <a:cubicBezTo>
                    <a:pt x="2426" y="2935"/>
                    <a:pt x="2605" y="2755"/>
                    <a:pt x="2725" y="2545"/>
                  </a:cubicBezTo>
                  <a:cubicBezTo>
                    <a:pt x="2845" y="2306"/>
                    <a:pt x="2905" y="2006"/>
                    <a:pt x="2905" y="1587"/>
                  </a:cubicBezTo>
                  <a:cubicBezTo>
                    <a:pt x="2905" y="1108"/>
                    <a:pt x="2755" y="719"/>
                    <a:pt x="2486" y="449"/>
                  </a:cubicBezTo>
                  <a:cubicBezTo>
                    <a:pt x="2216" y="150"/>
                    <a:pt x="1857" y="0"/>
                    <a:pt x="143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30"/>
            <p:cNvSpPr/>
            <p:nvPr/>
          </p:nvSpPr>
          <p:spPr>
            <a:xfrm>
              <a:off x="3457775" y="2967525"/>
              <a:ext cx="63650" cy="79375"/>
            </a:xfrm>
            <a:custGeom>
              <a:rect b="b" l="l" r="r" t="t"/>
              <a:pathLst>
                <a:path extrusionOk="0" h="3175" w="2546">
                  <a:moveTo>
                    <a:pt x="1468" y="0"/>
                  </a:moveTo>
                  <a:cubicBezTo>
                    <a:pt x="1049" y="0"/>
                    <a:pt x="719" y="180"/>
                    <a:pt x="480" y="509"/>
                  </a:cubicBezTo>
                  <a:lnTo>
                    <a:pt x="480" y="90"/>
                  </a:lnTo>
                  <a:lnTo>
                    <a:pt x="1" y="90"/>
                  </a:lnTo>
                  <a:lnTo>
                    <a:pt x="1" y="3174"/>
                  </a:lnTo>
                  <a:lnTo>
                    <a:pt x="540" y="3174"/>
                  </a:lnTo>
                  <a:lnTo>
                    <a:pt x="540" y="1497"/>
                  </a:lnTo>
                  <a:cubicBezTo>
                    <a:pt x="540" y="1108"/>
                    <a:pt x="629" y="839"/>
                    <a:pt x="779" y="689"/>
                  </a:cubicBezTo>
                  <a:cubicBezTo>
                    <a:pt x="959" y="539"/>
                    <a:pt x="1138" y="479"/>
                    <a:pt x="1348" y="479"/>
                  </a:cubicBezTo>
                  <a:cubicBezTo>
                    <a:pt x="1498" y="479"/>
                    <a:pt x="1618" y="509"/>
                    <a:pt x="1737" y="569"/>
                  </a:cubicBezTo>
                  <a:cubicBezTo>
                    <a:pt x="1827" y="629"/>
                    <a:pt x="1917" y="719"/>
                    <a:pt x="1947" y="809"/>
                  </a:cubicBezTo>
                  <a:cubicBezTo>
                    <a:pt x="1977" y="928"/>
                    <a:pt x="2007" y="1078"/>
                    <a:pt x="2007" y="1288"/>
                  </a:cubicBezTo>
                  <a:lnTo>
                    <a:pt x="2007" y="3174"/>
                  </a:lnTo>
                  <a:lnTo>
                    <a:pt x="2546" y="3174"/>
                  </a:lnTo>
                  <a:lnTo>
                    <a:pt x="2546" y="1288"/>
                  </a:lnTo>
                  <a:cubicBezTo>
                    <a:pt x="2546" y="1048"/>
                    <a:pt x="2516" y="868"/>
                    <a:pt x="2516" y="749"/>
                  </a:cubicBezTo>
                  <a:cubicBezTo>
                    <a:pt x="2486" y="629"/>
                    <a:pt x="2426" y="479"/>
                    <a:pt x="2336" y="389"/>
                  </a:cubicBezTo>
                  <a:cubicBezTo>
                    <a:pt x="2276" y="270"/>
                    <a:pt x="2157" y="180"/>
                    <a:pt x="1977" y="120"/>
                  </a:cubicBezTo>
                  <a:cubicBezTo>
                    <a:pt x="1827" y="60"/>
                    <a:pt x="1648" y="0"/>
                    <a:pt x="146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30"/>
            <p:cNvSpPr/>
            <p:nvPr/>
          </p:nvSpPr>
          <p:spPr>
            <a:xfrm>
              <a:off x="3534125" y="2942825"/>
              <a:ext cx="38200" cy="105550"/>
            </a:xfrm>
            <a:custGeom>
              <a:rect b="b" l="l" r="r" t="t"/>
              <a:pathLst>
                <a:path extrusionOk="0" h="4222" w="1528">
                  <a:moveTo>
                    <a:pt x="899" y="0"/>
                  </a:moveTo>
                  <a:lnTo>
                    <a:pt x="390" y="299"/>
                  </a:lnTo>
                  <a:lnTo>
                    <a:pt x="390" y="1078"/>
                  </a:lnTo>
                  <a:lnTo>
                    <a:pt x="1" y="1078"/>
                  </a:lnTo>
                  <a:lnTo>
                    <a:pt x="1" y="1467"/>
                  </a:lnTo>
                  <a:lnTo>
                    <a:pt x="390" y="1467"/>
                  </a:lnTo>
                  <a:lnTo>
                    <a:pt x="390" y="3264"/>
                  </a:lnTo>
                  <a:cubicBezTo>
                    <a:pt x="390" y="3593"/>
                    <a:pt x="390" y="3803"/>
                    <a:pt x="450" y="3893"/>
                  </a:cubicBezTo>
                  <a:cubicBezTo>
                    <a:pt x="480" y="3982"/>
                    <a:pt x="570" y="4072"/>
                    <a:pt x="660" y="4132"/>
                  </a:cubicBezTo>
                  <a:cubicBezTo>
                    <a:pt x="779" y="4192"/>
                    <a:pt x="929" y="4222"/>
                    <a:pt x="1109" y="4222"/>
                  </a:cubicBezTo>
                  <a:cubicBezTo>
                    <a:pt x="1229" y="4222"/>
                    <a:pt x="1348" y="4192"/>
                    <a:pt x="1528" y="4162"/>
                  </a:cubicBezTo>
                  <a:lnTo>
                    <a:pt x="1438" y="3713"/>
                  </a:lnTo>
                  <a:lnTo>
                    <a:pt x="1199" y="3713"/>
                  </a:lnTo>
                  <a:cubicBezTo>
                    <a:pt x="1109" y="3713"/>
                    <a:pt x="1049" y="3713"/>
                    <a:pt x="1019" y="3683"/>
                  </a:cubicBezTo>
                  <a:cubicBezTo>
                    <a:pt x="989" y="3653"/>
                    <a:pt x="959" y="3623"/>
                    <a:pt x="929" y="3593"/>
                  </a:cubicBezTo>
                  <a:cubicBezTo>
                    <a:pt x="899" y="3533"/>
                    <a:pt x="899" y="3443"/>
                    <a:pt x="899" y="3294"/>
                  </a:cubicBezTo>
                  <a:lnTo>
                    <a:pt x="899" y="1467"/>
                  </a:lnTo>
                  <a:lnTo>
                    <a:pt x="1438" y="1467"/>
                  </a:lnTo>
                  <a:lnTo>
                    <a:pt x="1438" y="1078"/>
                  </a:lnTo>
                  <a:lnTo>
                    <a:pt x="899" y="1078"/>
                  </a:lnTo>
                  <a:lnTo>
                    <a:pt x="899"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30"/>
            <p:cNvSpPr/>
            <p:nvPr/>
          </p:nvSpPr>
          <p:spPr>
            <a:xfrm>
              <a:off x="3578300" y="2967525"/>
              <a:ext cx="71900" cy="81600"/>
            </a:xfrm>
            <a:custGeom>
              <a:rect b="b" l="l" r="r" t="t"/>
              <a:pathLst>
                <a:path extrusionOk="0" h="3264" w="2876">
                  <a:moveTo>
                    <a:pt x="2156" y="1617"/>
                  </a:moveTo>
                  <a:lnTo>
                    <a:pt x="2156" y="1827"/>
                  </a:lnTo>
                  <a:cubicBezTo>
                    <a:pt x="2156" y="2066"/>
                    <a:pt x="2127" y="2216"/>
                    <a:pt x="2067" y="2336"/>
                  </a:cubicBezTo>
                  <a:cubicBezTo>
                    <a:pt x="2007" y="2515"/>
                    <a:pt x="1887" y="2635"/>
                    <a:pt x="1737" y="2725"/>
                  </a:cubicBezTo>
                  <a:cubicBezTo>
                    <a:pt x="1588" y="2815"/>
                    <a:pt x="1408" y="2845"/>
                    <a:pt x="1198" y="2845"/>
                  </a:cubicBezTo>
                  <a:cubicBezTo>
                    <a:pt x="989" y="2845"/>
                    <a:pt x="839" y="2785"/>
                    <a:pt x="719" y="2695"/>
                  </a:cubicBezTo>
                  <a:cubicBezTo>
                    <a:pt x="629" y="2605"/>
                    <a:pt x="569" y="2485"/>
                    <a:pt x="569" y="2366"/>
                  </a:cubicBezTo>
                  <a:cubicBezTo>
                    <a:pt x="569" y="2246"/>
                    <a:pt x="599" y="2186"/>
                    <a:pt x="629" y="2096"/>
                  </a:cubicBezTo>
                  <a:cubicBezTo>
                    <a:pt x="689" y="2036"/>
                    <a:pt x="749" y="1976"/>
                    <a:pt x="839" y="1946"/>
                  </a:cubicBezTo>
                  <a:cubicBezTo>
                    <a:pt x="929" y="1887"/>
                    <a:pt x="1078" y="1857"/>
                    <a:pt x="1318" y="1827"/>
                  </a:cubicBezTo>
                  <a:cubicBezTo>
                    <a:pt x="1677" y="1767"/>
                    <a:pt x="1977" y="1707"/>
                    <a:pt x="2156" y="1617"/>
                  </a:cubicBezTo>
                  <a:close/>
                  <a:moveTo>
                    <a:pt x="1498" y="0"/>
                  </a:moveTo>
                  <a:cubicBezTo>
                    <a:pt x="1228" y="0"/>
                    <a:pt x="989" y="60"/>
                    <a:pt x="779" y="120"/>
                  </a:cubicBezTo>
                  <a:cubicBezTo>
                    <a:pt x="599" y="210"/>
                    <a:pt x="450" y="300"/>
                    <a:pt x="330" y="449"/>
                  </a:cubicBezTo>
                  <a:cubicBezTo>
                    <a:pt x="210" y="569"/>
                    <a:pt x="150" y="749"/>
                    <a:pt x="90" y="958"/>
                  </a:cubicBezTo>
                  <a:lnTo>
                    <a:pt x="599" y="1048"/>
                  </a:lnTo>
                  <a:cubicBezTo>
                    <a:pt x="659" y="809"/>
                    <a:pt x="749" y="659"/>
                    <a:pt x="869" y="599"/>
                  </a:cubicBezTo>
                  <a:cubicBezTo>
                    <a:pt x="989" y="509"/>
                    <a:pt x="1168" y="449"/>
                    <a:pt x="1408" y="449"/>
                  </a:cubicBezTo>
                  <a:cubicBezTo>
                    <a:pt x="1677" y="449"/>
                    <a:pt x="1887" y="509"/>
                    <a:pt x="2007" y="629"/>
                  </a:cubicBezTo>
                  <a:cubicBezTo>
                    <a:pt x="2127" y="719"/>
                    <a:pt x="2156" y="868"/>
                    <a:pt x="2156" y="1078"/>
                  </a:cubicBezTo>
                  <a:lnTo>
                    <a:pt x="2156" y="1228"/>
                  </a:lnTo>
                  <a:cubicBezTo>
                    <a:pt x="1977" y="1288"/>
                    <a:pt x="1647" y="1348"/>
                    <a:pt x="1228" y="1407"/>
                  </a:cubicBezTo>
                  <a:cubicBezTo>
                    <a:pt x="1019" y="1437"/>
                    <a:pt x="869" y="1437"/>
                    <a:pt x="749" y="1467"/>
                  </a:cubicBezTo>
                  <a:cubicBezTo>
                    <a:pt x="629" y="1527"/>
                    <a:pt x="480" y="1587"/>
                    <a:pt x="390" y="1647"/>
                  </a:cubicBezTo>
                  <a:cubicBezTo>
                    <a:pt x="270" y="1737"/>
                    <a:pt x="180" y="1827"/>
                    <a:pt x="120" y="1946"/>
                  </a:cubicBezTo>
                  <a:cubicBezTo>
                    <a:pt x="30" y="2096"/>
                    <a:pt x="1" y="2216"/>
                    <a:pt x="1" y="2366"/>
                  </a:cubicBezTo>
                  <a:cubicBezTo>
                    <a:pt x="1" y="2635"/>
                    <a:pt x="90" y="2845"/>
                    <a:pt x="270" y="2994"/>
                  </a:cubicBezTo>
                  <a:cubicBezTo>
                    <a:pt x="450" y="3174"/>
                    <a:pt x="719" y="3264"/>
                    <a:pt x="1078" y="3264"/>
                  </a:cubicBezTo>
                  <a:cubicBezTo>
                    <a:pt x="1258" y="3264"/>
                    <a:pt x="1468" y="3234"/>
                    <a:pt x="1647" y="3144"/>
                  </a:cubicBezTo>
                  <a:cubicBezTo>
                    <a:pt x="1827" y="3084"/>
                    <a:pt x="2007" y="2964"/>
                    <a:pt x="2216" y="2815"/>
                  </a:cubicBezTo>
                  <a:cubicBezTo>
                    <a:pt x="2216" y="2964"/>
                    <a:pt x="2276" y="3084"/>
                    <a:pt x="2306" y="3174"/>
                  </a:cubicBezTo>
                  <a:lnTo>
                    <a:pt x="2875" y="3174"/>
                  </a:lnTo>
                  <a:cubicBezTo>
                    <a:pt x="2785" y="3084"/>
                    <a:pt x="2755" y="2935"/>
                    <a:pt x="2725" y="2815"/>
                  </a:cubicBezTo>
                  <a:cubicBezTo>
                    <a:pt x="2695" y="2695"/>
                    <a:pt x="2695" y="2366"/>
                    <a:pt x="2695" y="1887"/>
                  </a:cubicBezTo>
                  <a:lnTo>
                    <a:pt x="2695" y="1198"/>
                  </a:lnTo>
                  <a:cubicBezTo>
                    <a:pt x="2695" y="958"/>
                    <a:pt x="2695" y="779"/>
                    <a:pt x="2665" y="689"/>
                  </a:cubicBezTo>
                  <a:cubicBezTo>
                    <a:pt x="2636" y="569"/>
                    <a:pt x="2576" y="449"/>
                    <a:pt x="2516" y="329"/>
                  </a:cubicBezTo>
                  <a:cubicBezTo>
                    <a:pt x="2426" y="240"/>
                    <a:pt x="2306" y="180"/>
                    <a:pt x="2156" y="120"/>
                  </a:cubicBezTo>
                  <a:cubicBezTo>
                    <a:pt x="1977" y="60"/>
                    <a:pt x="1767" y="0"/>
                    <a:pt x="149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30"/>
            <p:cNvSpPr/>
            <p:nvPr/>
          </p:nvSpPr>
          <p:spPr>
            <a:xfrm>
              <a:off x="3665875" y="2939825"/>
              <a:ext cx="13500" cy="107075"/>
            </a:xfrm>
            <a:custGeom>
              <a:rect b="b" l="l" r="r" t="t"/>
              <a:pathLst>
                <a:path extrusionOk="0" h="4283" w="540">
                  <a:moveTo>
                    <a:pt x="1" y="0"/>
                  </a:moveTo>
                  <a:lnTo>
                    <a:pt x="1" y="629"/>
                  </a:lnTo>
                  <a:lnTo>
                    <a:pt x="540" y="629"/>
                  </a:lnTo>
                  <a:lnTo>
                    <a:pt x="540" y="0"/>
                  </a:lnTo>
                  <a:close/>
                  <a:moveTo>
                    <a:pt x="1" y="1198"/>
                  </a:moveTo>
                  <a:lnTo>
                    <a:pt x="1" y="4282"/>
                  </a:lnTo>
                  <a:lnTo>
                    <a:pt x="540" y="4282"/>
                  </a:lnTo>
                  <a:lnTo>
                    <a:pt x="540" y="1198"/>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30"/>
            <p:cNvSpPr/>
            <p:nvPr/>
          </p:nvSpPr>
          <p:spPr>
            <a:xfrm>
              <a:off x="3699575" y="2967525"/>
              <a:ext cx="62900" cy="79375"/>
            </a:xfrm>
            <a:custGeom>
              <a:rect b="b" l="l" r="r" t="t"/>
              <a:pathLst>
                <a:path extrusionOk="0" h="3175" w="2516">
                  <a:moveTo>
                    <a:pt x="1438" y="0"/>
                  </a:moveTo>
                  <a:cubicBezTo>
                    <a:pt x="1018" y="0"/>
                    <a:pt x="689" y="180"/>
                    <a:pt x="450" y="509"/>
                  </a:cubicBezTo>
                  <a:lnTo>
                    <a:pt x="450" y="90"/>
                  </a:lnTo>
                  <a:lnTo>
                    <a:pt x="0" y="90"/>
                  </a:lnTo>
                  <a:lnTo>
                    <a:pt x="0" y="3174"/>
                  </a:lnTo>
                  <a:lnTo>
                    <a:pt x="509" y="3174"/>
                  </a:lnTo>
                  <a:lnTo>
                    <a:pt x="509" y="1497"/>
                  </a:lnTo>
                  <a:cubicBezTo>
                    <a:pt x="509" y="1108"/>
                    <a:pt x="599" y="839"/>
                    <a:pt x="749" y="689"/>
                  </a:cubicBezTo>
                  <a:cubicBezTo>
                    <a:pt x="929" y="539"/>
                    <a:pt x="1108" y="479"/>
                    <a:pt x="1348" y="479"/>
                  </a:cubicBezTo>
                  <a:cubicBezTo>
                    <a:pt x="1498" y="479"/>
                    <a:pt x="1617" y="509"/>
                    <a:pt x="1707" y="569"/>
                  </a:cubicBezTo>
                  <a:cubicBezTo>
                    <a:pt x="1827" y="629"/>
                    <a:pt x="1887" y="719"/>
                    <a:pt x="1917" y="809"/>
                  </a:cubicBezTo>
                  <a:cubicBezTo>
                    <a:pt x="1977" y="928"/>
                    <a:pt x="1977" y="1078"/>
                    <a:pt x="1977" y="1288"/>
                  </a:cubicBezTo>
                  <a:lnTo>
                    <a:pt x="1977" y="3174"/>
                  </a:lnTo>
                  <a:lnTo>
                    <a:pt x="2516" y="3174"/>
                  </a:lnTo>
                  <a:lnTo>
                    <a:pt x="2516" y="1288"/>
                  </a:lnTo>
                  <a:cubicBezTo>
                    <a:pt x="2516" y="1048"/>
                    <a:pt x="2516" y="868"/>
                    <a:pt x="2486" y="749"/>
                  </a:cubicBezTo>
                  <a:cubicBezTo>
                    <a:pt x="2456" y="629"/>
                    <a:pt x="2396" y="479"/>
                    <a:pt x="2336" y="389"/>
                  </a:cubicBezTo>
                  <a:cubicBezTo>
                    <a:pt x="2246" y="270"/>
                    <a:pt x="2126" y="180"/>
                    <a:pt x="1977" y="120"/>
                  </a:cubicBezTo>
                  <a:cubicBezTo>
                    <a:pt x="1797" y="60"/>
                    <a:pt x="1647" y="0"/>
                    <a:pt x="143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30"/>
            <p:cNvSpPr/>
            <p:nvPr/>
          </p:nvSpPr>
          <p:spPr>
            <a:xfrm>
              <a:off x="3778175" y="2967525"/>
              <a:ext cx="71875" cy="81600"/>
            </a:xfrm>
            <a:custGeom>
              <a:rect b="b" l="l" r="r" t="t"/>
              <a:pathLst>
                <a:path extrusionOk="0" h="3264" w="2875">
                  <a:moveTo>
                    <a:pt x="1468" y="449"/>
                  </a:moveTo>
                  <a:cubicBezTo>
                    <a:pt x="1737" y="449"/>
                    <a:pt x="1947" y="539"/>
                    <a:pt x="2126" y="749"/>
                  </a:cubicBezTo>
                  <a:cubicBezTo>
                    <a:pt x="2216" y="868"/>
                    <a:pt x="2276" y="1078"/>
                    <a:pt x="2306" y="1348"/>
                  </a:cubicBezTo>
                  <a:lnTo>
                    <a:pt x="569" y="1348"/>
                  </a:lnTo>
                  <a:cubicBezTo>
                    <a:pt x="599" y="1078"/>
                    <a:pt x="689" y="839"/>
                    <a:pt x="839" y="689"/>
                  </a:cubicBezTo>
                  <a:cubicBezTo>
                    <a:pt x="1018" y="539"/>
                    <a:pt x="1198" y="449"/>
                    <a:pt x="1468" y="449"/>
                  </a:cubicBezTo>
                  <a:close/>
                  <a:moveTo>
                    <a:pt x="1438" y="0"/>
                  </a:moveTo>
                  <a:cubicBezTo>
                    <a:pt x="1018" y="0"/>
                    <a:pt x="659" y="150"/>
                    <a:pt x="390" y="449"/>
                  </a:cubicBezTo>
                  <a:cubicBezTo>
                    <a:pt x="120" y="749"/>
                    <a:pt x="0" y="1138"/>
                    <a:pt x="0" y="1647"/>
                  </a:cubicBezTo>
                  <a:cubicBezTo>
                    <a:pt x="0" y="2156"/>
                    <a:pt x="120" y="2545"/>
                    <a:pt x="390" y="2845"/>
                  </a:cubicBezTo>
                  <a:cubicBezTo>
                    <a:pt x="659" y="3114"/>
                    <a:pt x="1018" y="3264"/>
                    <a:pt x="1468" y="3264"/>
                  </a:cubicBezTo>
                  <a:cubicBezTo>
                    <a:pt x="1827" y="3264"/>
                    <a:pt x="2126" y="3174"/>
                    <a:pt x="2366" y="2994"/>
                  </a:cubicBezTo>
                  <a:cubicBezTo>
                    <a:pt x="2605" y="2815"/>
                    <a:pt x="2755" y="2575"/>
                    <a:pt x="2845" y="2246"/>
                  </a:cubicBezTo>
                  <a:lnTo>
                    <a:pt x="2306" y="2186"/>
                  </a:lnTo>
                  <a:cubicBezTo>
                    <a:pt x="2216" y="2396"/>
                    <a:pt x="2126" y="2575"/>
                    <a:pt x="1977" y="2665"/>
                  </a:cubicBezTo>
                  <a:cubicBezTo>
                    <a:pt x="1827" y="2785"/>
                    <a:pt x="1677" y="2815"/>
                    <a:pt x="1468" y="2815"/>
                  </a:cubicBezTo>
                  <a:cubicBezTo>
                    <a:pt x="1228" y="2815"/>
                    <a:pt x="1018" y="2725"/>
                    <a:pt x="839" y="2545"/>
                  </a:cubicBezTo>
                  <a:cubicBezTo>
                    <a:pt x="659" y="2366"/>
                    <a:pt x="569" y="2126"/>
                    <a:pt x="539" y="1767"/>
                  </a:cubicBezTo>
                  <a:lnTo>
                    <a:pt x="2875" y="1767"/>
                  </a:lnTo>
                  <a:lnTo>
                    <a:pt x="2875" y="1617"/>
                  </a:lnTo>
                  <a:cubicBezTo>
                    <a:pt x="2875" y="1108"/>
                    <a:pt x="2725" y="719"/>
                    <a:pt x="2456" y="449"/>
                  </a:cubicBezTo>
                  <a:cubicBezTo>
                    <a:pt x="2216" y="150"/>
                    <a:pt x="1857" y="0"/>
                    <a:pt x="143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30"/>
            <p:cNvSpPr/>
            <p:nvPr/>
          </p:nvSpPr>
          <p:spPr>
            <a:xfrm>
              <a:off x="3865750" y="2967525"/>
              <a:ext cx="41950" cy="79375"/>
            </a:xfrm>
            <a:custGeom>
              <a:rect b="b" l="l" r="r" t="t"/>
              <a:pathLst>
                <a:path extrusionOk="0" h="3175" w="1678">
                  <a:moveTo>
                    <a:pt x="1139" y="0"/>
                  </a:moveTo>
                  <a:cubicBezTo>
                    <a:pt x="1019" y="0"/>
                    <a:pt x="899" y="60"/>
                    <a:pt x="809" y="120"/>
                  </a:cubicBezTo>
                  <a:cubicBezTo>
                    <a:pt x="689" y="180"/>
                    <a:pt x="600" y="329"/>
                    <a:pt x="480" y="539"/>
                  </a:cubicBezTo>
                  <a:lnTo>
                    <a:pt x="480" y="90"/>
                  </a:lnTo>
                  <a:lnTo>
                    <a:pt x="1" y="90"/>
                  </a:lnTo>
                  <a:lnTo>
                    <a:pt x="1" y="3174"/>
                  </a:lnTo>
                  <a:lnTo>
                    <a:pt x="510" y="3174"/>
                  </a:lnTo>
                  <a:lnTo>
                    <a:pt x="510" y="1557"/>
                  </a:lnTo>
                  <a:cubicBezTo>
                    <a:pt x="510" y="1348"/>
                    <a:pt x="540" y="1138"/>
                    <a:pt x="600" y="958"/>
                  </a:cubicBezTo>
                  <a:cubicBezTo>
                    <a:pt x="660" y="839"/>
                    <a:pt x="719" y="719"/>
                    <a:pt x="809" y="659"/>
                  </a:cubicBezTo>
                  <a:cubicBezTo>
                    <a:pt x="899" y="599"/>
                    <a:pt x="989" y="539"/>
                    <a:pt x="1109" y="539"/>
                  </a:cubicBezTo>
                  <a:cubicBezTo>
                    <a:pt x="1258" y="539"/>
                    <a:pt x="1378" y="599"/>
                    <a:pt x="1498" y="659"/>
                  </a:cubicBezTo>
                  <a:lnTo>
                    <a:pt x="1678" y="180"/>
                  </a:lnTo>
                  <a:cubicBezTo>
                    <a:pt x="1498" y="60"/>
                    <a:pt x="1318" y="0"/>
                    <a:pt x="113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30"/>
            <p:cNvSpPr/>
            <p:nvPr/>
          </p:nvSpPr>
          <p:spPr>
            <a:xfrm>
              <a:off x="3948850" y="2938325"/>
              <a:ext cx="44950" cy="108575"/>
            </a:xfrm>
            <a:custGeom>
              <a:rect b="b" l="l" r="r" t="t"/>
              <a:pathLst>
                <a:path extrusionOk="0" h="4343" w="1798">
                  <a:moveTo>
                    <a:pt x="1318" y="0"/>
                  </a:moveTo>
                  <a:cubicBezTo>
                    <a:pt x="1078" y="0"/>
                    <a:pt x="899" y="30"/>
                    <a:pt x="779" y="120"/>
                  </a:cubicBezTo>
                  <a:cubicBezTo>
                    <a:pt x="659" y="210"/>
                    <a:pt x="569" y="330"/>
                    <a:pt x="510" y="449"/>
                  </a:cubicBezTo>
                  <a:cubicBezTo>
                    <a:pt x="480" y="569"/>
                    <a:pt x="450" y="719"/>
                    <a:pt x="450" y="929"/>
                  </a:cubicBezTo>
                  <a:lnTo>
                    <a:pt x="450" y="1258"/>
                  </a:lnTo>
                  <a:lnTo>
                    <a:pt x="1" y="1258"/>
                  </a:lnTo>
                  <a:lnTo>
                    <a:pt x="1" y="1647"/>
                  </a:lnTo>
                  <a:lnTo>
                    <a:pt x="450" y="1647"/>
                  </a:lnTo>
                  <a:lnTo>
                    <a:pt x="450" y="4342"/>
                  </a:lnTo>
                  <a:lnTo>
                    <a:pt x="989" y="4342"/>
                  </a:lnTo>
                  <a:lnTo>
                    <a:pt x="989" y="1647"/>
                  </a:lnTo>
                  <a:lnTo>
                    <a:pt x="1588" y="1647"/>
                  </a:lnTo>
                  <a:lnTo>
                    <a:pt x="1588" y="1258"/>
                  </a:lnTo>
                  <a:lnTo>
                    <a:pt x="989" y="1258"/>
                  </a:lnTo>
                  <a:lnTo>
                    <a:pt x="989" y="959"/>
                  </a:lnTo>
                  <a:cubicBezTo>
                    <a:pt x="989" y="779"/>
                    <a:pt x="1019" y="659"/>
                    <a:pt x="1078" y="569"/>
                  </a:cubicBezTo>
                  <a:cubicBezTo>
                    <a:pt x="1138" y="509"/>
                    <a:pt x="1258" y="479"/>
                    <a:pt x="1408" y="479"/>
                  </a:cubicBezTo>
                  <a:cubicBezTo>
                    <a:pt x="1528" y="479"/>
                    <a:pt x="1617" y="479"/>
                    <a:pt x="1737" y="509"/>
                  </a:cubicBezTo>
                  <a:lnTo>
                    <a:pt x="1797" y="60"/>
                  </a:lnTo>
                  <a:cubicBezTo>
                    <a:pt x="1647" y="30"/>
                    <a:pt x="1468" y="0"/>
                    <a:pt x="131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30"/>
            <p:cNvSpPr/>
            <p:nvPr/>
          </p:nvSpPr>
          <p:spPr>
            <a:xfrm>
              <a:off x="3993775" y="2967525"/>
              <a:ext cx="72625" cy="81600"/>
            </a:xfrm>
            <a:custGeom>
              <a:rect b="b" l="l" r="r" t="t"/>
              <a:pathLst>
                <a:path extrusionOk="0" h="3264" w="2905">
                  <a:moveTo>
                    <a:pt x="1467" y="449"/>
                  </a:moveTo>
                  <a:cubicBezTo>
                    <a:pt x="1707" y="449"/>
                    <a:pt x="1946" y="539"/>
                    <a:pt x="2096" y="749"/>
                  </a:cubicBezTo>
                  <a:cubicBezTo>
                    <a:pt x="2276" y="958"/>
                    <a:pt x="2366" y="1228"/>
                    <a:pt x="2366" y="1617"/>
                  </a:cubicBezTo>
                  <a:cubicBezTo>
                    <a:pt x="2366" y="2036"/>
                    <a:pt x="2276" y="2336"/>
                    <a:pt x="2126" y="2515"/>
                  </a:cubicBezTo>
                  <a:cubicBezTo>
                    <a:pt x="1946" y="2725"/>
                    <a:pt x="1737" y="2815"/>
                    <a:pt x="1467" y="2815"/>
                  </a:cubicBezTo>
                  <a:cubicBezTo>
                    <a:pt x="1198" y="2815"/>
                    <a:pt x="988" y="2725"/>
                    <a:pt x="809" y="2515"/>
                  </a:cubicBezTo>
                  <a:cubicBezTo>
                    <a:pt x="629" y="2336"/>
                    <a:pt x="539" y="2036"/>
                    <a:pt x="539" y="1647"/>
                  </a:cubicBezTo>
                  <a:cubicBezTo>
                    <a:pt x="539" y="1228"/>
                    <a:pt x="629" y="928"/>
                    <a:pt x="809" y="749"/>
                  </a:cubicBezTo>
                  <a:cubicBezTo>
                    <a:pt x="988" y="539"/>
                    <a:pt x="1198" y="449"/>
                    <a:pt x="1467" y="449"/>
                  </a:cubicBezTo>
                  <a:close/>
                  <a:moveTo>
                    <a:pt x="1467" y="0"/>
                  </a:moveTo>
                  <a:cubicBezTo>
                    <a:pt x="1078" y="0"/>
                    <a:pt x="749" y="120"/>
                    <a:pt x="479" y="359"/>
                  </a:cubicBezTo>
                  <a:cubicBezTo>
                    <a:pt x="180" y="629"/>
                    <a:pt x="0" y="1048"/>
                    <a:pt x="0" y="1647"/>
                  </a:cubicBezTo>
                  <a:cubicBezTo>
                    <a:pt x="0" y="2156"/>
                    <a:pt x="150" y="2575"/>
                    <a:pt x="419" y="2845"/>
                  </a:cubicBezTo>
                  <a:cubicBezTo>
                    <a:pt x="689" y="3114"/>
                    <a:pt x="1018" y="3264"/>
                    <a:pt x="1467" y="3264"/>
                  </a:cubicBezTo>
                  <a:cubicBezTo>
                    <a:pt x="1737" y="3264"/>
                    <a:pt x="1976" y="3204"/>
                    <a:pt x="2216" y="3084"/>
                  </a:cubicBezTo>
                  <a:cubicBezTo>
                    <a:pt x="2455" y="2935"/>
                    <a:pt x="2605" y="2755"/>
                    <a:pt x="2725" y="2545"/>
                  </a:cubicBezTo>
                  <a:cubicBezTo>
                    <a:pt x="2845" y="2306"/>
                    <a:pt x="2905" y="2006"/>
                    <a:pt x="2905" y="1587"/>
                  </a:cubicBezTo>
                  <a:cubicBezTo>
                    <a:pt x="2905" y="1108"/>
                    <a:pt x="2785" y="719"/>
                    <a:pt x="2515" y="449"/>
                  </a:cubicBezTo>
                  <a:cubicBezTo>
                    <a:pt x="2246" y="150"/>
                    <a:pt x="1887" y="0"/>
                    <a:pt x="146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30"/>
            <p:cNvSpPr/>
            <p:nvPr/>
          </p:nvSpPr>
          <p:spPr>
            <a:xfrm>
              <a:off x="4082100" y="2967525"/>
              <a:ext cx="41950" cy="79375"/>
            </a:xfrm>
            <a:custGeom>
              <a:rect b="b" l="l" r="r" t="t"/>
              <a:pathLst>
                <a:path extrusionOk="0" h="3175" w="1678">
                  <a:moveTo>
                    <a:pt x="1138" y="0"/>
                  </a:moveTo>
                  <a:cubicBezTo>
                    <a:pt x="1019" y="0"/>
                    <a:pt x="899" y="60"/>
                    <a:pt x="809" y="120"/>
                  </a:cubicBezTo>
                  <a:cubicBezTo>
                    <a:pt x="689" y="180"/>
                    <a:pt x="599" y="329"/>
                    <a:pt x="480" y="539"/>
                  </a:cubicBezTo>
                  <a:lnTo>
                    <a:pt x="480" y="90"/>
                  </a:lnTo>
                  <a:lnTo>
                    <a:pt x="0" y="90"/>
                  </a:lnTo>
                  <a:lnTo>
                    <a:pt x="0" y="3174"/>
                  </a:lnTo>
                  <a:lnTo>
                    <a:pt x="509" y="3174"/>
                  </a:lnTo>
                  <a:lnTo>
                    <a:pt x="509" y="1557"/>
                  </a:lnTo>
                  <a:cubicBezTo>
                    <a:pt x="509" y="1348"/>
                    <a:pt x="539" y="1138"/>
                    <a:pt x="599" y="958"/>
                  </a:cubicBezTo>
                  <a:cubicBezTo>
                    <a:pt x="629" y="839"/>
                    <a:pt x="719" y="719"/>
                    <a:pt x="809" y="659"/>
                  </a:cubicBezTo>
                  <a:cubicBezTo>
                    <a:pt x="899" y="599"/>
                    <a:pt x="989" y="539"/>
                    <a:pt x="1108" y="539"/>
                  </a:cubicBezTo>
                  <a:cubicBezTo>
                    <a:pt x="1228" y="539"/>
                    <a:pt x="1378" y="599"/>
                    <a:pt x="1498" y="659"/>
                  </a:cubicBezTo>
                  <a:lnTo>
                    <a:pt x="1677" y="180"/>
                  </a:lnTo>
                  <a:cubicBezTo>
                    <a:pt x="1498" y="60"/>
                    <a:pt x="1318" y="0"/>
                    <a:pt x="113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30"/>
            <p:cNvSpPr/>
            <p:nvPr/>
          </p:nvSpPr>
          <p:spPr>
            <a:xfrm>
              <a:off x="3108925" y="3126950"/>
              <a:ext cx="13500" cy="107075"/>
            </a:xfrm>
            <a:custGeom>
              <a:rect b="b" l="l" r="r" t="t"/>
              <a:pathLst>
                <a:path extrusionOk="0" h="4283" w="540">
                  <a:moveTo>
                    <a:pt x="1" y="1"/>
                  </a:moveTo>
                  <a:lnTo>
                    <a:pt x="1" y="4283"/>
                  </a:lnTo>
                  <a:lnTo>
                    <a:pt x="540" y="4283"/>
                  </a:lnTo>
                  <a:lnTo>
                    <a:pt x="540"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30"/>
            <p:cNvSpPr/>
            <p:nvPr/>
          </p:nvSpPr>
          <p:spPr>
            <a:xfrm>
              <a:off x="3146375" y="3154650"/>
              <a:ext cx="62900" cy="79375"/>
            </a:xfrm>
            <a:custGeom>
              <a:rect b="b" l="l" r="r" t="t"/>
              <a:pathLst>
                <a:path extrusionOk="0" h="3175" w="2516">
                  <a:moveTo>
                    <a:pt x="1437" y="1"/>
                  </a:moveTo>
                  <a:cubicBezTo>
                    <a:pt x="1018" y="1"/>
                    <a:pt x="689" y="181"/>
                    <a:pt x="449" y="510"/>
                  </a:cubicBezTo>
                  <a:lnTo>
                    <a:pt x="449" y="91"/>
                  </a:lnTo>
                  <a:lnTo>
                    <a:pt x="0" y="91"/>
                  </a:lnTo>
                  <a:lnTo>
                    <a:pt x="0" y="3175"/>
                  </a:lnTo>
                  <a:lnTo>
                    <a:pt x="509" y="3175"/>
                  </a:lnTo>
                  <a:lnTo>
                    <a:pt x="509" y="1498"/>
                  </a:lnTo>
                  <a:cubicBezTo>
                    <a:pt x="509" y="1079"/>
                    <a:pt x="599" y="809"/>
                    <a:pt x="749" y="690"/>
                  </a:cubicBezTo>
                  <a:cubicBezTo>
                    <a:pt x="928" y="540"/>
                    <a:pt x="1108" y="450"/>
                    <a:pt x="1348" y="450"/>
                  </a:cubicBezTo>
                  <a:cubicBezTo>
                    <a:pt x="1467" y="450"/>
                    <a:pt x="1617" y="510"/>
                    <a:pt x="1707" y="570"/>
                  </a:cubicBezTo>
                  <a:cubicBezTo>
                    <a:pt x="1797" y="630"/>
                    <a:pt x="1887" y="720"/>
                    <a:pt x="1917" y="809"/>
                  </a:cubicBezTo>
                  <a:cubicBezTo>
                    <a:pt x="1976" y="929"/>
                    <a:pt x="1976" y="1079"/>
                    <a:pt x="1976" y="1288"/>
                  </a:cubicBezTo>
                  <a:lnTo>
                    <a:pt x="1976" y="3175"/>
                  </a:lnTo>
                  <a:lnTo>
                    <a:pt x="2515" y="3175"/>
                  </a:lnTo>
                  <a:lnTo>
                    <a:pt x="2515" y="1288"/>
                  </a:lnTo>
                  <a:cubicBezTo>
                    <a:pt x="2515" y="1019"/>
                    <a:pt x="2515" y="869"/>
                    <a:pt x="2485" y="749"/>
                  </a:cubicBezTo>
                  <a:cubicBezTo>
                    <a:pt x="2456" y="630"/>
                    <a:pt x="2396" y="480"/>
                    <a:pt x="2336" y="390"/>
                  </a:cubicBezTo>
                  <a:cubicBezTo>
                    <a:pt x="2246" y="270"/>
                    <a:pt x="2126" y="181"/>
                    <a:pt x="1976" y="121"/>
                  </a:cubicBezTo>
                  <a:cubicBezTo>
                    <a:pt x="1797" y="61"/>
                    <a:pt x="1647" y="1"/>
                    <a:pt x="143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30"/>
            <p:cNvSpPr/>
            <p:nvPr/>
          </p:nvSpPr>
          <p:spPr>
            <a:xfrm>
              <a:off x="3221975" y="3129950"/>
              <a:ext cx="38200" cy="105575"/>
            </a:xfrm>
            <a:custGeom>
              <a:rect b="b" l="l" r="r" t="t"/>
              <a:pathLst>
                <a:path extrusionOk="0" h="4223" w="1528">
                  <a:moveTo>
                    <a:pt x="899" y="1"/>
                  </a:moveTo>
                  <a:lnTo>
                    <a:pt x="390" y="300"/>
                  </a:lnTo>
                  <a:lnTo>
                    <a:pt x="390" y="1079"/>
                  </a:lnTo>
                  <a:lnTo>
                    <a:pt x="0" y="1079"/>
                  </a:lnTo>
                  <a:lnTo>
                    <a:pt x="0" y="1468"/>
                  </a:lnTo>
                  <a:lnTo>
                    <a:pt x="390" y="1468"/>
                  </a:lnTo>
                  <a:lnTo>
                    <a:pt x="390" y="3265"/>
                  </a:lnTo>
                  <a:cubicBezTo>
                    <a:pt x="390" y="3594"/>
                    <a:pt x="420" y="3774"/>
                    <a:pt x="450" y="3893"/>
                  </a:cubicBezTo>
                  <a:cubicBezTo>
                    <a:pt x="509" y="3983"/>
                    <a:pt x="569" y="4073"/>
                    <a:pt x="689" y="4133"/>
                  </a:cubicBezTo>
                  <a:cubicBezTo>
                    <a:pt x="779" y="4193"/>
                    <a:pt x="929" y="4223"/>
                    <a:pt x="1138" y="4223"/>
                  </a:cubicBezTo>
                  <a:cubicBezTo>
                    <a:pt x="1228" y="4223"/>
                    <a:pt x="1378" y="4193"/>
                    <a:pt x="1528" y="4163"/>
                  </a:cubicBezTo>
                  <a:lnTo>
                    <a:pt x="1438" y="3714"/>
                  </a:lnTo>
                  <a:lnTo>
                    <a:pt x="1198" y="3714"/>
                  </a:lnTo>
                  <a:cubicBezTo>
                    <a:pt x="1138" y="3714"/>
                    <a:pt x="1078" y="3714"/>
                    <a:pt x="1019" y="3684"/>
                  </a:cubicBezTo>
                  <a:cubicBezTo>
                    <a:pt x="989" y="3654"/>
                    <a:pt x="959" y="3624"/>
                    <a:pt x="929" y="3594"/>
                  </a:cubicBezTo>
                  <a:cubicBezTo>
                    <a:pt x="929" y="3534"/>
                    <a:pt x="899" y="3444"/>
                    <a:pt x="899" y="3294"/>
                  </a:cubicBezTo>
                  <a:lnTo>
                    <a:pt x="899" y="1468"/>
                  </a:lnTo>
                  <a:lnTo>
                    <a:pt x="1438" y="1468"/>
                  </a:lnTo>
                  <a:lnTo>
                    <a:pt x="1438" y="1079"/>
                  </a:lnTo>
                  <a:lnTo>
                    <a:pt x="899" y="1079"/>
                  </a:lnTo>
                  <a:lnTo>
                    <a:pt x="899"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30"/>
            <p:cNvSpPr/>
            <p:nvPr/>
          </p:nvSpPr>
          <p:spPr>
            <a:xfrm>
              <a:off x="3266150" y="3154650"/>
              <a:ext cx="71875" cy="81625"/>
            </a:xfrm>
            <a:custGeom>
              <a:rect b="b" l="l" r="r" t="t"/>
              <a:pathLst>
                <a:path extrusionOk="0" h="3265" w="2875">
                  <a:moveTo>
                    <a:pt x="1467" y="450"/>
                  </a:moveTo>
                  <a:cubicBezTo>
                    <a:pt x="1737" y="450"/>
                    <a:pt x="1946" y="540"/>
                    <a:pt x="2126" y="749"/>
                  </a:cubicBezTo>
                  <a:cubicBezTo>
                    <a:pt x="2246" y="869"/>
                    <a:pt x="2306" y="1079"/>
                    <a:pt x="2336" y="1348"/>
                  </a:cubicBezTo>
                  <a:lnTo>
                    <a:pt x="599" y="1348"/>
                  </a:lnTo>
                  <a:cubicBezTo>
                    <a:pt x="599" y="1049"/>
                    <a:pt x="689" y="839"/>
                    <a:pt x="868" y="690"/>
                  </a:cubicBezTo>
                  <a:cubicBezTo>
                    <a:pt x="1018" y="510"/>
                    <a:pt x="1228" y="450"/>
                    <a:pt x="1467" y="450"/>
                  </a:cubicBezTo>
                  <a:close/>
                  <a:moveTo>
                    <a:pt x="1467" y="1"/>
                  </a:moveTo>
                  <a:cubicBezTo>
                    <a:pt x="1048" y="1"/>
                    <a:pt x="689" y="151"/>
                    <a:pt x="419" y="450"/>
                  </a:cubicBezTo>
                  <a:cubicBezTo>
                    <a:pt x="150" y="749"/>
                    <a:pt x="0" y="1139"/>
                    <a:pt x="0" y="1648"/>
                  </a:cubicBezTo>
                  <a:cubicBezTo>
                    <a:pt x="0" y="2157"/>
                    <a:pt x="150" y="2546"/>
                    <a:pt x="419" y="2845"/>
                  </a:cubicBezTo>
                  <a:cubicBezTo>
                    <a:pt x="689" y="3115"/>
                    <a:pt x="1048" y="3265"/>
                    <a:pt x="1497" y="3265"/>
                  </a:cubicBezTo>
                  <a:cubicBezTo>
                    <a:pt x="1857" y="3265"/>
                    <a:pt x="2156" y="3175"/>
                    <a:pt x="2396" y="2995"/>
                  </a:cubicBezTo>
                  <a:cubicBezTo>
                    <a:pt x="2605" y="2816"/>
                    <a:pt x="2785" y="2576"/>
                    <a:pt x="2875" y="2247"/>
                  </a:cubicBezTo>
                  <a:lnTo>
                    <a:pt x="2306" y="2187"/>
                  </a:lnTo>
                  <a:cubicBezTo>
                    <a:pt x="2246" y="2396"/>
                    <a:pt x="2126" y="2576"/>
                    <a:pt x="1976" y="2666"/>
                  </a:cubicBezTo>
                  <a:cubicBezTo>
                    <a:pt x="1857" y="2786"/>
                    <a:pt x="1677" y="2816"/>
                    <a:pt x="1497" y="2816"/>
                  </a:cubicBezTo>
                  <a:cubicBezTo>
                    <a:pt x="1228" y="2816"/>
                    <a:pt x="1018" y="2726"/>
                    <a:pt x="839" y="2546"/>
                  </a:cubicBezTo>
                  <a:cubicBezTo>
                    <a:pt x="689" y="2366"/>
                    <a:pt x="569" y="2097"/>
                    <a:pt x="569" y="1768"/>
                  </a:cubicBezTo>
                  <a:lnTo>
                    <a:pt x="2875" y="1768"/>
                  </a:lnTo>
                  <a:lnTo>
                    <a:pt x="2875" y="1618"/>
                  </a:lnTo>
                  <a:cubicBezTo>
                    <a:pt x="2875" y="1109"/>
                    <a:pt x="2755" y="720"/>
                    <a:pt x="2485" y="420"/>
                  </a:cubicBezTo>
                  <a:cubicBezTo>
                    <a:pt x="2216" y="151"/>
                    <a:pt x="1887" y="1"/>
                    <a:pt x="146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30"/>
            <p:cNvSpPr/>
            <p:nvPr/>
          </p:nvSpPr>
          <p:spPr>
            <a:xfrm>
              <a:off x="3353725" y="3154650"/>
              <a:ext cx="42700" cy="79375"/>
            </a:xfrm>
            <a:custGeom>
              <a:rect b="b" l="l" r="r" t="t"/>
              <a:pathLst>
                <a:path extrusionOk="0" h="3175" w="1708">
                  <a:moveTo>
                    <a:pt x="1168" y="1"/>
                  </a:moveTo>
                  <a:cubicBezTo>
                    <a:pt x="1019" y="1"/>
                    <a:pt x="929" y="61"/>
                    <a:pt x="809" y="121"/>
                  </a:cubicBezTo>
                  <a:cubicBezTo>
                    <a:pt x="719" y="181"/>
                    <a:pt x="599" y="330"/>
                    <a:pt x="480" y="540"/>
                  </a:cubicBezTo>
                  <a:lnTo>
                    <a:pt x="480" y="91"/>
                  </a:lnTo>
                  <a:lnTo>
                    <a:pt x="0" y="91"/>
                  </a:lnTo>
                  <a:lnTo>
                    <a:pt x="0" y="3175"/>
                  </a:lnTo>
                  <a:lnTo>
                    <a:pt x="539" y="3175"/>
                  </a:lnTo>
                  <a:lnTo>
                    <a:pt x="539" y="1558"/>
                  </a:lnTo>
                  <a:cubicBezTo>
                    <a:pt x="539" y="1348"/>
                    <a:pt x="569" y="1139"/>
                    <a:pt x="629" y="959"/>
                  </a:cubicBezTo>
                  <a:cubicBezTo>
                    <a:pt x="659" y="809"/>
                    <a:pt x="719" y="720"/>
                    <a:pt x="809" y="660"/>
                  </a:cubicBezTo>
                  <a:cubicBezTo>
                    <a:pt x="899" y="600"/>
                    <a:pt x="1019" y="540"/>
                    <a:pt x="1138" y="540"/>
                  </a:cubicBezTo>
                  <a:cubicBezTo>
                    <a:pt x="1258" y="540"/>
                    <a:pt x="1378" y="600"/>
                    <a:pt x="1528" y="660"/>
                  </a:cubicBezTo>
                  <a:lnTo>
                    <a:pt x="1707" y="181"/>
                  </a:lnTo>
                  <a:cubicBezTo>
                    <a:pt x="1528" y="61"/>
                    <a:pt x="1348" y="1"/>
                    <a:pt x="116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30"/>
            <p:cNvSpPr/>
            <p:nvPr/>
          </p:nvSpPr>
          <p:spPr>
            <a:xfrm>
              <a:off x="3403875" y="3154650"/>
              <a:ext cx="105575" cy="79375"/>
            </a:xfrm>
            <a:custGeom>
              <a:rect b="b" l="l" r="r" t="t"/>
              <a:pathLst>
                <a:path extrusionOk="0" h="3175" w="4223">
                  <a:moveTo>
                    <a:pt x="1408" y="1"/>
                  </a:moveTo>
                  <a:cubicBezTo>
                    <a:pt x="1198" y="1"/>
                    <a:pt x="1019" y="61"/>
                    <a:pt x="869" y="151"/>
                  </a:cubicBezTo>
                  <a:cubicBezTo>
                    <a:pt x="689" y="240"/>
                    <a:pt x="570" y="360"/>
                    <a:pt x="480" y="510"/>
                  </a:cubicBezTo>
                  <a:lnTo>
                    <a:pt x="480" y="91"/>
                  </a:lnTo>
                  <a:lnTo>
                    <a:pt x="1" y="91"/>
                  </a:lnTo>
                  <a:lnTo>
                    <a:pt x="1" y="3175"/>
                  </a:lnTo>
                  <a:lnTo>
                    <a:pt x="540" y="3175"/>
                  </a:lnTo>
                  <a:lnTo>
                    <a:pt x="540" y="1558"/>
                  </a:lnTo>
                  <a:cubicBezTo>
                    <a:pt x="540" y="1288"/>
                    <a:pt x="570" y="1079"/>
                    <a:pt x="630" y="929"/>
                  </a:cubicBezTo>
                  <a:cubicBezTo>
                    <a:pt x="659" y="779"/>
                    <a:pt x="749" y="660"/>
                    <a:pt x="899" y="570"/>
                  </a:cubicBezTo>
                  <a:cubicBezTo>
                    <a:pt x="1019" y="510"/>
                    <a:pt x="1139" y="450"/>
                    <a:pt x="1288" y="450"/>
                  </a:cubicBezTo>
                  <a:cubicBezTo>
                    <a:pt x="1498" y="450"/>
                    <a:pt x="1618" y="540"/>
                    <a:pt x="1707" y="630"/>
                  </a:cubicBezTo>
                  <a:cubicBezTo>
                    <a:pt x="1797" y="749"/>
                    <a:pt x="1857" y="929"/>
                    <a:pt x="1857" y="1169"/>
                  </a:cubicBezTo>
                  <a:lnTo>
                    <a:pt x="1857" y="3175"/>
                  </a:lnTo>
                  <a:lnTo>
                    <a:pt x="2366" y="3175"/>
                  </a:lnTo>
                  <a:lnTo>
                    <a:pt x="2366" y="1378"/>
                  </a:lnTo>
                  <a:cubicBezTo>
                    <a:pt x="2366" y="1049"/>
                    <a:pt x="2456" y="839"/>
                    <a:pt x="2576" y="690"/>
                  </a:cubicBezTo>
                  <a:cubicBezTo>
                    <a:pt x="2726" y="540"/>
                    <a:pt x="2905" y="450"/>
                    <a:pt x="3145" y="450"/>
                  </a:cubicBezTo>
                  <a:cubicBezTo>
                    <a:pt x="3265" y="450"/>
                    <a:pt x="3354" y="480"/>
                    <a:pt x="3444" y="540"/>
                  </a:cubicBezTo>
                  <a:cubicBezTo>
                    <a:pt x="3534" y="600"/>
                    <a:pt x="3594" y="690"/>
                    <a:pt x="3624" y="779"/>
                  </a:cubicBezTo>
                  <a:cubicBezTo>
                    <a:pt x="3654" y="869"/>
                    <a:pt x="3684" y="1019"/>
                    <a:pt x="3684" y="1229"/>
                  </a:cubicBezTo>
                  <a:lnTo>
                    <a:pt x="3684" y="3175"/>
                  </a:lnTo>
                  <a:lnTo>
                    <a:pt x="4223" y="3175"/>
                  </a:lnTo>
                  <a:lnTo>
                    <a:pt x="4223" y="1049"/>
                  </a:lnTo>
                  <a:cubicBezTo>
                    <a:pt x="4223" y="690"/>
                    <a:pt x="4133" y="450"/>
                    <a:pt x="3953" y="270"/>
                  </a:cubicBezTo>
                  <a:cubicBezTo>
                    <a:pt x="3804" y="91"/>
                    <a:pt x="3564" y="1"/>
                    <a:pt x="3265" y="1"/>
                  </a:cubicBezTo>
                  <a:cubicBezTo>
                    <a:pt x="2875" y="1"/>
                    <a:pt x="2546" y="181"/>
                    <a:pt x="2306" y="540"/>
                  </a:cubicBezTo>
                  <a:cubicBezTo>
                    <a:pt x="2246" y="390"/>
                    <a:pt x="2127" y="240"/>
                    <a:pt x="1977" y="151"/>
                  </a:cubicBezTo>
                  <a:cubicBezTo>
                    <a:pt x="1827" y="61"/>
                    <a:pt x="1648" y="1"/>
                    <a:pt x="140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30"/>
            <p:cNvSpPr/>
            <p:nvPr/>
          </p:nvSpPr>
          <p:spPr>
            <a:xfrm>
              <a:off x="3524400" y="3154650"/>
              <a:ext cx="71150" cy="81625"/>
            </a:xfrm>
            <a:custGeom>
              <a:rect b="b" l="l" r="r" t="t"/>
              <a:pathLst>
                <a:path extrusionOk="0" h="3265" w="2846">
                  <a:moveTo>
                    <a:pt x="1438" y="450"/>
                  </a:moveTo>
                  <a:cubicBezTo>
                    <a:pt x="1707" y="450"/>
                    <a:pt x="1947" y="540"/>
                    <a:pt x="2097" y="749"/>
                  </a:cubicBezTo>
                  <a:cubicBezTo>
                    <a:pt x="2216" y="869"/>
                    <a:pt x="2276" y="1079"/>
                    <a:pt x="2306" y="1348"/>
                  </a:cubicBezTo>
                  <a:lnTo>
                    <a:pt x="570" y="1348"/>
                  </a:lnTo>
                  <a:cubicBezTo>
                    <a:pt x="599" y="1049"/>
                    <a:pt x="659" y="839"/>
                    <a:pt x="839" y="690"/>
                  </a:cubicBezTo>
                  <a:cubicBezTo>
                    <a:pt x="989" y="510"/>
                    <a:pt x="1198" y="450"/>
                    <a:pt x="1438" y="450"/>
                  </a:cubicBezTo>
                  <a:close/>
                  <a:moveTo>
                    <a:pt x="1438" y="1"/>
                  </a:moveTo>
                  <a:cubicBezTo>
                    <a:pt x="1019" y="1"/>
                    <a:pt x="659" y="151"/>
                    <a:pt x="390" y="450"/>
                  </a:cubicBezTo>
                  <a:cubicBezTo>
                    <a:pt x="120" y="749"/>
                    <a:pt x="1" y="1139"/>
                    <a:pt x="1" y="1648"/>
                  </a:cubicBezTo>
                  <a:cubicBezTo>
                    <a:pt x="1" y="2157"/>
                    <a:pt x="120" y="2546"/>
                    <a:pt x="390" y="2845"/>
                  </a:cubicBezTo>
                  <a:cubicBezTo>
                    <a:pt x="659" y="3115"/>
                    <a:pt x="1019" y="3265"/>
                    <a:pt x="1468" y="3265"/>
                  </a:cubicBezTo>
                  <a:cubicBezTo>
                    <a:pt x="1827" y="3265"/>
                    <a:pt x="2127" y="3175"/>
                    <a:pt x="2366" y="2995"/>
                  </a:cubicBezTo>
                  <a:cubicBezTo>
                    <a:pt x="2606" y="2816"/>
                    <a:pt x="2755" y="2576"/>
                    <a:pt x="2845" y="2247"/>
                  </a:cubicBezTo>
                  <a:lnTo>
                    <a:pt x="2306" y="2187"/>
                  </a:lnTo>
                  <a:cubicBezTo>
                    <a:pt x="2216" y="2396"/>
                    <a:pt x="2097" y="2576"/>
                    <a:pt x="1977" y="2666"/>
                  </a:cubicBezTo>
                  <a:cubicBezTo>
                    <a:pt x="1827" y="2786"/>
                    <a:pt x="1677" y="2816"/>
                    <a:pt x="1468" y="2816"/>
                  </a:cubicBezTo>
                  <a:cubicBezTo>
                    <a:pt x="1228" y="2816"/>
                    <a:pt x="989" y="2726"/>
                    <a:pt x="839" y="2546"/>
                  </a:cubicBezTo>
                  <a:cubicBezTo>
                    <a:pt x="659" y="2366"/>
                    <a:pt x="570" y="2097"/>
                    <a:pt x="540" y="1768"/>
                  </a:cubicBezTo>
                  <a:lnTo>
                    <a:pt x="2845" y="1768"/>
                  </a:lnTo>
                  <a:lnTo>
                    <a:pt x="2845" y="1618"/>
                  </a:lnTo>
                  <a:cubicBezTo>
                    <a:pt x="2845" y="1109"/>
                    <a:pt x="2725" y="720"/>
                    <a:pt x="2456" y="420"/>
                  </a:cubicBezTo>
                  <a:cubicBezTo>
                    <a:pt x="2186" y="151"/>
                    <a:pt x="1857" y="1"/>
                    <a:pt x="143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30"/>
            <p:cNvSpPr/>
            <p:nvPr/>
          </p:nvSpPr>
          <p:spPr>
            <a:xfrm>
              <a:off x="3606750" y="3126950"/>
              <a:ext cx="68150" cy="109325"/>
            </a:xfrm>
            <a:custGeom>
              <a:rect b="b" l="l" r="r" t="t"/>
              <a:pathLst>
                <a:path extrusionOk="0" h="4373" w="2726">
                  <a:moveTo>
                    <a:pt x="1378" y="1558"/>
                  </a:moveTo>
                  <a:cubicBezTo>
                    <a:pt x="1617" y="1558"/>
                    <a:pt x="1827" y="1648"/>
                    <a:pt x="1977" y="1857"/>
                  </a:cubicBezTo>
                  <a:cubicBezTo>
                    <a:pt x="2156" y="2067"/>
                    <a:pt x="2216" y="2366"/>
                    <a:pt x="2216" y="2786"/>
                  </a:cubicBezTo>
                  <a:cubicBezTo>
                    <a:pt x="2216" y="3175"/>
                    <a:pt x="2156" y="3474"/>
                    <a:pt x="1977" y="3654"/>
                  </a:cubicBezTo>
                  <a:cubicBezTo>
                    <a:pt x="1827" y="3834"/>
                    <a:pt x="1617" y="3924"/>
                    <a:pt x="1408" y="3924"/>
                  </a:cubicBezTo>
                  <a:cubicBezTo>
                    <a:pt x="1168" y="3924"/>
                    <a:pt x="989" y="3834"/>
                    <a:pt x="809" y="3654"/>
                  </a:cubicBezTo>
                  <a:cubicBezTo>
                    <a:pt x="629" y="3444"/>
                    <a:pt x="569" y="3145"/>
                    <a:pt x="569" y="2756"/>
                  </a:cubicBezTo>
                  <a:cubicBezTo>
                    <a:pt x="569" y="2337"/>
                    <a:pt x="629" y="2037"/>
                    <a:pt x="779" y="1857"/>
                  </a:cubicBezTo>
                  <a:cubicBezTo>
                    <a:pt x="959" y="1648"/>
                    <a:pt x="1138" y="1558"/>
                    <a:pt x="1378" y="1558"/>
                  </a:cubicBezTo>
                  <a:close/>
                  <a:moveTo>
                    <a:pt x="2186" y="1"/>
                  </a:moveTo>
                  <a:lnTo>
                    <a:pt x="2186" y="1528"/>
                  </a:lnTo>
                  <a:cubicBezTo>
                    <a:pt x="2096" y="1408"/>
                    <a:pt x="1977" y="1318"/>
                    <a:pt x="1827" y="1229"/>
                  </a:cubicBezTo>
                  <a:cubicBezTo>
                    <a:pt x="1677" y="1169"/>
                    <a:pt x="1527" y="1109"/>
                    <a:pt x="1318" y="1109"/>
                  </a:cubicBezTo>
                  <a:cubicBezTo>
                    <a:pt x="1078" y="1109"/>
                    <a:pt x="839" y="1199"/>
                    <a:pt x="629" y="1318"/>
                  </a:cubicBezTo>
                  <a:cubicBezTo>
                    <a:pt x="420" y="1468"/>
                    <a:pt x="270" y="1648"/>
                    <a:pt x="180" y="1887"/>
                  </a:cubicBezTo>
                  <a:cubicBezTo>
                    <a:pt x="60" y="2157"/>
                    <a:pt x="0" y="2426"/>
                    <a:pt x="0" y="2756"/>
                  </a:cubicBezTo>
                  <a:cubicBezTo>
                    <a:pt x="0" y="3055"/>
                    <a:pt x="60" y="3355"/>
                    <a:pt x="180" y="3594"/>
                  </a:cubicBezTo>
                  <a:cubicBezTo>
                    <a:pt x="300" y="3834"/>
                    <a:pt x="450" y="4013"/>
                    <a:pt x="659" y="4163"/>
                  </a:cubicBezTo>
                  <a:cubicBezTo>
                    <a:pt x="869" y="4283"/>
                    <a:pt x="1108" y="4373"/>
                    <a:pt x="1348" y="4373"/>
                  </a:cubicBezTo>
                  <a:cubicBezTo>
                    <a:pt x="1737" y="4373"/>
                    <a:pt x="2007" y="4223"/>
                    <a:pt x="2216" y="3894"/>
                  </a:cubicBezTo>
                  <a:lnTo>
                    <a:pt x="2216" y="4283"/>
                  </a:lnTo>
                  <a:lnTo>
                    <a:pt x="2725" y="4283"/>
                  </a:lnTo>
                  <a:lnTo>
                    <a:pt x="272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30"/>
            <p:cNvSpPr/>
            <p:nvPr/>
          </p:nvSpPr>
          <p:spPr>
            <a:xfrm>
              <a:off x="3695075" y="3126950"/>
              <a:ext cx="13500" cy="107075"/>
            </a:xfrm>
            <a:custGeom>
              <a:rect b="b" l="l" r="r" t="t"/>
              <a:pathLst>
                <a:path extrusionOk="0" h="4283" w="540">
                  <a:moveTo>
                    <a:pt x="1" y="1"/>
                  </a:moveTo>
                  <a:lnTo>
                    <a:pt x="1" y="600"/>
                  </a:lnTo>
                  <a:lnTo>
                    <a:pt x="540" y="600"/>
                  </a:lnTo>
                  <a:lnTo>
                    <a:pt x="540" y="1"/>
                  </a:lnTo>
                  <a:close/>
                  <a:moveTo>
                    <a:pt x="1" y="1199"/>
                  </a:moveTo>
                  <a:lnTo>
                    <a:pt x="1" y="4283"/>
                  </a:lnTo>
                  <a:lnTo>
                    <a:pt x="540" y="4283"/>
                  </a:lnTo>
                  <a:lnTo>
                    <a:pt x="540" y="1199"/>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30"/>
            <p:cNvSpPr/>
            <p:nvPr/>
          </p:nvSpPr>
          <p:spPr>
            <a:xfrm>
              <a:off x="3724275" y="3154650"/>
              <a:ext cx="71150" cy="81625"/>
            </a:xfrm>
            <a:custGeom>
              <a:rect b="b" l="l" r="r" t="t"/>
              <a:pathLst>
                <a:path extrusionOk="0" h="3265" w="2846">
                  <a:moveTo>
                    <a:pt x="2156" y="1618"/>
                  </a:moveTo>
                  <a:lnTo>
                    <a:pt x="2156" y="1827"/>
                  </a:lnTo>
                  <a:cubicBezTo>
                    <a:pt x="2156" y="2037"/>
                    <a:pt x="2126" y="2217"/>
                    <a:pt x="2067" y="2336"/>
                  </a:cubicBezTo>
                  <a:cubicBezTo>
                    <a:pt x="1977" y="2486"/>
                    <a:pt x="1857" y="2636"/>
                    <a:pt x="1707" y="2696"/>
                  </a:cubicBezTo>
                  <a:cubicBezTo>
                    <a:pt x="1558" y="2786"/>
                    <a:pt x="1378" y="2845"/>
                    <a:pt x="1168" y="2845"/>
                  </a:cubicBezTo>
                  <a:cubicBezTo>
                    <a:pt x="959" y="2845"/>
                    <a:pt x="809" y="2786"/>
                    <a:pt x="689" y="2696"/>
                  </a:cubicBezTo>
                  <a:cubicBezTo>
                    <a:pt x="599" y="2606"/>
                    <a:pt x="539" y="2486"/>
                    <a:pt x="539" y="2366"/>
                  </a:cubicBezTo>
                  <a:cubicBezTo>
                    <a:pt x="539" y="2247"/>
                    <a:pt x="569" y="2187"/>
                    <a:pt x="629" y="2097"/>
                  </a:cubicBezTo>
                  <a:cubicBezTo>
                    <a:pt x="659" y="2037"/>
                    <a:pt x="749" y="1977"/>
                    <a:pt x="839" y="1947"/>
                  </a:cubicBezTo>
                  <a:cubicBezTo>
                    <a:pt x="929" y="1887"/>
                    <a:pt x="1078" y="1857"/>
                    <a:pt x="1288" y="1827"/>
                  </a:cubicBezTo>
                  <a:cubicBezTo>
                    <a:pt x="1677" y="1768"/>
                    <a:pt x="1947" y="1708"/>
                    <a:pt x="2156" y="1618"/>
                  </a:cubicBezTo>
                  <a:close/>
                  <a:moveTo>
                    <a:pt x="1468" y="1"/>
                  </a:moveTo>
                  <a:cubicBezTo>
                    <a:pt x="1198" y="1"/>
                    <a:pt x="989" y="61"/>
                    <a:pt x="779" y="121"/>
                  </a:cubicBezTo>
                  <a:cubicBezTo>
                    <a:pt x="569" y="210"/>
                    <a:pt x="420" y="300"/>
                    <a:pt x="300" y="420"/>
                  </a:cubicBezTo>
                  <a:cubicBezTo>
                    <a:pt x="210" y="570"/>
                    <a:pt x="120" y="749"/>
                    <a:pt x="60" y="959"/>
                  </a:cubicBezTo>
                  <a:lnTo>
                    <a:pt x="599" y="1049"/>
                  </a:lnTo>
                  <a:cubicBezTo>
                    <a:pt x="629" y="809"/>
                    <a:pt x="719" y="660"/>
                    <a:pt x="839" y="570"/>
                  </a:cubicBezTo>
                  <a:cubicBezTo>
                    <a:pt x="959" y="480"/>
                    <a:pt x="1138" y="450"/>
                    <a:pt x="1408" y="450"/>
                  </a:cubicBezTo>
                  <a:cubicBezTo>
                    <a:pt x="1677" y="450"/>
                    <a:pt x="1857" y="510"/>
                    <a:pt x="2007" y="630"/>
                  </a:cubicBezTo>
                  <a:cubicBezTo>
                    <a:pt x="2097" y="720"/>
                    <a:pt x="2156" y="869"/>
                    <a:pt x="2156" y="1079"/>
                  </a:cubicBezTo>
                  <a:lnTo>
                    <a:pt x="2156" y="1199"/>
                  </a:lnTo>
                  <a:cubicBezTo>
                    <a:pt x="1947" y="1288"/>
                    <a:pt x="1617" y="1348"/>
                    <a:pt x="1198" y="1378"/>
                  </a:cubicBezTo>
                  <a:cubicBezTo>
                    <a:pt x="989" y="1408"/>
                    <a:pt x="839" y="1438"/>
                    <a:pt x="749" y="1468"/>
                  </a:cubicBezTo>
                  <a:cubicBezTo>
                    <a:pt x="599" y="1528"/>
                    <a:pt x="480" y="1558"/>
                    <a:pt x="360" y="1648"/>
                  </a:cubicBezTo>
                  <a:cubicBezTo>
                    <a:pt x="240" y="1738"/>
                    <a:pt x="150" y="1827"/>
                    <a:pt x="90" y="1947"/>
                  </a:cubicBezTo>
                  <a:cubicBezTo>
                    <a:pt x="30" y="2067"/>
                    <a:pt x="0" y="2217"/>
                    <a:pt x="0" y="2366"/>
                  </a:cubicBezTo>
                  <a:cubicBezTo>
                    <a:pt x="0" y="2636"/>
                    <a:pt x="90" y="2845"/>
                    <a:pt x="270" y="2995"/>
                  </a:cubicBezTo>
                  <a:cubicBezTo>
                    <a:pt x="450" y="3175"/>
                    <a:pt x="689" y="3265"/>
                    <a:pt x="1049" y="3265"/>
                  </a:cubicBezTo>
                  <a:cubicBezTo>
                    <a:pt x="1258" y="3265"/>
                    <a:pt x="1438" y="3235"/>
                    <a:pt x="1617" y="3145"/>
                  </a:cubicBezTo>
                  <a:cubicBezTo>
                    <a:pt x="1797" y="3085"/>
                    <a:pt x="2007" y="2965"/>
                    <a:pt x="2186" y="2816"/>
                  </a:cubicBezTo>
                  <a:cubicBezTo>
                    <a:pt x="2216" y="2935"/>
                    <a:pt x="2246" y="3085"/>
                    <a:pt x="2306" y="3175"/>
                  </a:cubicBezTo>
                  <a:lnTo>
                    <a:pt x="2845" y="3175"/>
                  </a:lnTo>
                  <a:cubicBezTo>
                    <a:pt x="2785" y="3055"/>
                    <a:pt x="2725" y="2935"/>
                    <a:pt x="2695" y="2816"/>
                  </a:cubicBezTo>
                  <a:cubicBezTo>
                    <a:pt x="2695" y="2696"/>
                    <a:pt x="2665" y="2366"/>
                    <a:pt x="2665" y="1887"/>
                  </a:cubicBezTo>
                  <a:lnTo>
                    <a:pt x="2665" y="1169"/>
                  </a:lnTo>
                  <a:cubicBezTo>
                    <a:pt x="2665" y="959"/>
                    <a:pt x="2665" y="779"/>
                    <a:pt x="2665" y="690"/>
                  </a:cubicBezTo>
                  <a:cubicBezTo>
                    <a:pt x="2636" y="540"/>
                    <a:pt x="2576" y="420"/>
                    <a:pt x="2486" y="330"/>
                  </a:cubicBezTo>
                  <a:cubicBezTo>
                    <a:pt x="2426" y="240"/>
                    <a:pt x="2276" y="181"/>
                    <a:pt x="2126" y="121"/>
                  </a:cubicBezTo>
                  <a:cubicBezTo>
                    <a:pt x="1947" y="31"/>
                    <a:pt x="1737" y="1"/>
                    <a:pt x="146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30"/>
            <p:cNvSpPr/>
            <p:nvPr/>
          </p:nvSpPr>
          <p:spPr>
            <a:xfrm>
              <a:off x="3804375" y="3129950"/>
              <a:ext cx="38200" cy="105575"/>
            </a:xfrm>
            <a:custGeom>
              <a:rect b="b" l="l" r="r" t="t"/>
              <a:pathLst>
                <a:path extrusionOk="0" h="4223" w="1528">
                  <a:moveTo>
                    <a:pt x="899" y="1"/>
                  </a:moveTo>
                  <a:lnTo>
                    <a:pt x="390" y="300"/>
                  </a:lnTo>
                  <a:lnTo>
                    <a:pt x="390" y="1079"/>
                  </a:lnTo>
                  <a:lnTo>
                    <a:pt x="0" y="1079"/>
                  </a:lnTo>
                  <a:lnTo>
                    <a:pt x="0" y="1468"/>
                  </a:lnTo>
                  <a:lnTo>
                    <a:pt x="390" y="1468"/>
                  </a:lnTo>
                  <a:lnTo>
                    <a:pt x="390" y="3265"/>
                  </a:lnTo>
                  <a:cubicBezTo>
                    <a:pt x="390" y="3594"/>
                    <a:pt x="390" y="3774"/>
                    <a:pt x="450" y="3893"/>
                  </a:cubicBezTo>
                  <a:cubicBezTo>
                    <a:pt x="480" y="3983"/>
                    <a:pt x="569" y="4073"/>
                    <a:pt x="659" y="4133"/>
                  </a:cubicBezTo>
                  <a:cubicBezTo>
                    <a:pt x="779" y="4193"/>
                    <a:pt x="929" y="4223"/>
                    <a:pt x="1108" y="4223"/>
                  </a:cubicBezTo>
                  <a:cubicBezTo>
                    <a:pt x="1228" y="4223"/>
                    <a:pt x="1378" y="4193"/>
                    <a:pt x="1528" y="4163"/>
                  </a:cubicBezTo>
                  <a:lnTo>
                    <a:pt x="1438" y="3714"/>
                  </a:lnTo>
                  <a:lnTo>
                    <a:pt x="1198" y="3714"/>
                  </a:lnTo>
                  <a:cubicBezTo>
                    <a:pt x="1138" y="3714"/>
                    <a:pt x="1078" y="3714"/>
                    <a:pt x="1019" y="3684"/>
                  </a:cubicBezTo>
                  <a:cubicBezTo>
                    <a:pt x="989" y="3654"/>
                    <a:pt x="959" y="3624"/>
                    <a:pt x="929" y="3594"/>
                  </a:cubicBezTo>
                  <a:cubicBezTo>
                    <a:pt x="929" y="3534"/>
                    <a:pt x="899" y="3444"/>
                    <a:pt x="899" y="3294"/>
                  </a:cubicBezTo>
                  <a:lnTo>
                    <a:pt x="899" y="1468"/>
                  </a:lnTo>
                  <a:lnTo>
                    <a:pt x="1438" y="1468"/>
                  </a:lnTo>
                  <a:lnTo>
                    <a:pt x="1438" y="1079"/>
                  </a:lnTo>
                  <a:lnTo>
                    <a:pt x="899" y="1079"/>
                  </a:lnTo>
                  <a:lnTo>
                    <a:pt x="899"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30"/>
            <p:cNvSpPr/>
            <p:nvPr/>
          </p:nvSpPr>
          <p:spPr>
            <a:xfrm>
              <a:off x="3848550" y="3154650"/>
              <a:ext cx="71875" cy="81625"/>
            </a:xfrm>
            <a:custGeom>
              <a:rect b="b" l="l" r="r" t="t"/>
              <a:pathLst>
                <a:path extrusionOk="0" h="3265" w="2875">
                  <a:moveTo>
                    <a:pt x="1467" y="450"/>
                  </a:moveTo>
                  <a:cubicBezTo>
                    <a:pt x="1737" y="450"/>
                    <a:pt x="1946" y="540"/>
                    <a:pt x="2126" y="749"/>
                  </a:cubicBezTo>
                  <a:cubicBezTo>
                    <a:pt x="2216" y="869"/>
                    <a:pt x="2306" y="1079"/>
                    <a:pt x="2306" y="1348"/>
                  </a:cubicBezTo>
                  <a:lnTo>
                    <a:pt x="599" y="1348"/>
                  </a:lnTo>
                  <a:cubicBezTo>
                    <a:pt x="599" y="1049"/>
                    <a:pt x="689" y="839"/>
                    <a:pt x="839" y="690"/>
                  </a:cubicBezTo>
                  <a:cubicBezTo>
                    <a:pt x="1018" y="510"/>
                    <a:pt x="1228" y="450"/>
                    <a:pt x="1467" y="450"/>
                  </a:cubicBezTo>
                  <a:close/>
                  <a:moveTo>
                    <a:pt x="1467" y="1"/>
                  </a:moveTo>
                  <a:cubicBezTo>
                    <a:pt x="1018" y="1"/>
                    <a:pt x="689" y="151"/>
                    <a:pt x="419" y="450"/>
                  </a:cubicBezTo>
                  <a:cubicBezTo>
                    <a:pt x="150" y="749"/>
                    <a:pt x="0" y="1139"/>
                    <a:pt x="0" y="1648"/>
                  </a:cubicBezTo>
                  <a:cubicBezTo>
                    <a:pt x="0" y="2157"/>
                    <a:pt x="150" y="2546"/>
                    <a:pt x="419" y="2845"/>
                  </a:cubicBezTo>
                  <a:cubicBezTo>
                    <a:pt x="689" y="3115"/>
                    <a:pt x="1048" y="3265"/>
                    <a:pt x="1497" y="3265"/>
                  </a:cubicBezTo>
                  <a:cubicBezTo>
                    <a:pt x="1857" y="3265"/>
                    <a:pt x="2156" y="3175"/>
                    <a:pt x="2366" y="2995"/>
                  </a:cubicBezTo>
                  <a:cubicBezTo>
                    <a:pt x="2605" y="2816"/>
                    <a:pt x="2785" y="2576"/>
                    <a:pt x="2845" y="2247"/>
                  </a:cubicBezTo>
                  <a:lnTo>
                    <a:pt x="2306" y="2187"/>
                  </a:lnTo>
                  <a:cubicBezTo>
                    <a:pt x="2216" y="2396"/>
                    <a:pt x="2126" y="2576"/>
                    <a:pt x="1976" y="2666"/>
                  </a:cubicBezTo>
                  <a:cubicBezTo>
                    <a:pt x="1857" y="2786"/>
                    <a:pt x="1677" y="2816"/>
                    <a:pt x="1497" y="2816"/>
                  </a:cubicBezTo>
                  <a:cubicBezTo>
                    <a:pt x="1228" y="2816"/>
                    <a:pt x="1018" y="2726"/>
                    <a:pt x="839" y="2546"/>
                  </a:cubicBezTo>
                  <a:cubicBezTo>
                    <a:pt x="659" y="2366"/>
                    <a:pt x="569" y="2097"/>
                    <a:pt x="539" y="1768"/>
                  </a:cubicBezTo>
                  <a:lnTo>
                    <a:pt x="2875" y="1768"/>
                  </a:lnTo>
                  <a:lnTo>
                    <a:pt x="2875" y="1618"/>
                  </a:lnTo>
                  <a:cubicBezTo>
                    <a:pt x="2875" y="1109"/>
                    <a:pt x="2725" y="720"/>
                    <a:pt x="2485" y="420"/>
                  </a:cubicBezTo>
                  <a:cubicBezTo>
                    <a:pt x="2216" y="151"/>
                    <a:pt x="1887" y="1"/>
                    <a:pt x="146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30"/>
            <p:cNvSpPr/>
            <p:nvPr/>
          </p:nvSpPr>
          <p:spPr>
            <a:xfrm>
              <a:off x="3979550" y="3126950"/>
              <a:ext cx="89100" cy="107075"/>
            </a:xfrm>
            <a:custGeom>
              <a:rect b="b" l="l" r="r" t="t"/>
              <a:pathLst>
                <a:path extrusionOk="0" h="4283" w="3564">
                  <a:moveTo>
                    <a:pt x="1467" y="510"/>
                  </a:moveTo>
                  <a:cubicBezTo>
                    <a:pt x="1797" y="510"/>
                    <a:pt x="2066" y="540"/>
                    <a:pt x="2216" y="600"/>
                  </a:cubicBezTo>
                  <a:cubicBezTo>
                    <a:pt x="2426" y="690"/>
                    <a:pt x="2605" y="839"/>
                    <a:pt x="2725" y="1079"/>
                  </a:cubicBezTo>
                  <a:cubicBezTo>
                    <a:pt x="2875" y="1318"/>
                    <a:pt x="2965" y="1678"/>
                    <a:pt x="2965" y="2127"/>
                  </a:cubicBezTo>
                  <a:cubicBezTo>
                    <a:pt x="2965" y="2456"/>
                    <a:pt x="2935" y="2726"/>
                    <a:pt x="2845" y="2935"/>
                  </a:cubicBezTo>
                  <a:cubicBezTo>
                    <a:pt x="2785" y="3175"/>
                    <a:pt x="2665" y="3355"/>
                    <a:pt x="2545" y="3474"/>
                  </a:cubicBezTo>
                  <a:cubicBezTo>
                    <a:pt x="2456" y="3594"/>
                    <a:pt x="2306" y="3654"/>
                    <a:pt x="2156" y="3714"/>
                  </a:cubicBezTo>
                  <a:cubicBezTo>
                    <a:pt x="2006" y="3774"/>
                    <a:pt x="1767" y="3774"/>
                    <a:pt x="1497" y="3774"/>
                  </a:cubicBezTo>
                  <a:lnTo>
                    <a:pt x="569" y="3774"/>
                  </a:lnTo>
                  <a:lnTo>
                    <a:pt x="569" y="510"/>
                  </a:lnTo>
                  <a:close/>
                  <a:moveTo>
                    <a:pt x="0" y="1"/>
                  </a:moveTo>
                  <a:lnTo>
                    <a:pt x="0" y="4283"/>
                  </a:lnTo>
                  <a:lnTo>
                    <a:pt x="1557" y="4283"/>
                  </a:lnTo>
                  <a:cubicBezTo>
                    <a:pt x="1827" y="4283"/>
                    <a:pt x="2036" y="4283"/>
                    <a:pt x="2246" y="4223"/>
                  </a:cubicBezTo>
                  <a:cubicBezTo>
                    <a:pt x="2426" y="4163"/>
                    <a:pt x="2605" y="4103"/>
                    <a:pt x="2755" y="4013"/>
                  </a:cubicBezTo>
                  <a:cubicBezTo>
                    <a:pt x="2905" y="3924"/>
                    <a:pt x="3024" y="3774"/>
                    <a:pt x="3144" y="3624"/>
                  </a:cubicBezTo>
                  <a:cubicBezTo>
                    <a:pt x="3264" y="3444"/>
                    <a:pt x="3354" y="3235"/>
                    <a:pt x="3444" y="2995"/>
                  </a:cubicBezTo>
                  <a:cubicBezTo>
                    <a:pt x="3504" y="2756"/>
                    <a:pt x="3563" y="2456"/>
                    <a:pt x="3563" y="2127"/>
                  </a:cubicBezTo>
                  <a:cubicBezTo>
                    <a:pt x="3563" y="1738"/>
                    <a:pt x="3504" y="1408"/>
                    <a:pt x="3384" y="1109"/>
                  </a:cubicBezTo>
                  <a:cubicBezTo>
                    <a:pt x="3264" y="809"/>
                    <a:pt x="3084" y="570"/>
                    <a:pt x="2875" y="360"/>
                  </a:cubicBezTo>
                  <a:cubicBezTo>
                    <a:pt x="2695" y="241"/>
                    <a:pt x="2485" y="121"/>
                    <a:pt x="2246" y="61"/>
                  </a:cubicBezTo>
                  <a:cubicBezTo>
                    <a:pt x="2066" y="31"/>
                    <a:pt x="1827" y="1"/>
                    <a:pt x="149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30"/>
            <p:cNvSpPr/>
            <p:nvPr/>
          </p:nvSpPr>
          <p:spPr>
            <a:xfrm>
              <a:off x="4081350" y="3154650"/>
              <a:ext cx="71900" cy="81625"/>
            </a:xfrm>
            <a:custGeom>
              <a:rect b="b" l="l" r="r" t="t"/>
              <a:pathLst>
                <a:path extrusionOk="0" h="3265" w="2876">
                  <a:moveTo>
                    <a:pt x="2156" y="1618"/>
                  </a:moveTo>
                  <a:lnTo>
                    <a:pt x="2156" y="1827"/>
                  </a:lnTo>
                  <a:cubicBezTo>
                    <a:pt x="2156" y="2037"/>
                    <a:pt x="2156" y="2217"/>
                    <a:pt x="2097" y="2336"/>
                  </a:cubicBezTo>
                  <a:cubicBezTo>
                    <a:pt x="2007" y="2486"/>
                    <a:pt x="1887" y="2636"/>
                    <a:pt x="1737" y="2696"/>
                  </a:cubicBezTo>
                  <a:cubicBezTo>
                    <a:pt x="1587" y="2786"/>
                    <a:pt x="1408" y="2845"/>
                    <a:pt x="1198" y="2845"/>
                  </a:cubicBezTo>
                  <a:cubicBezTo>
                    <a:pt x="989" y="2845"/>
                    <a:pt x="839" y="2786"/>
                    <a:pt x="719" y="2696"/>
                  </a:cubicBezTo>
                  <a:cubicBezTo>
                    <a:pt x="629" y="2606"/>
                    <a:pt x="569" y="2486"/>
                    <a:pt x="569" y="2366"/>
                  </a:cubicBezTo>
                  <a:cubicBezTo>
                    <a:pt x="569" y="2247"/>
                    <a:pt x="599" y="2187"/>
                    <a:pt x="629" y="2097"/>
                  </a:cubicBezTo>
                  <a:cubicBezTo>
                    <a:pt x="689" y="2037"/>
                    <a:pt x="749" y="1977"/>
                    <a:pt x="839" y="1947"/>
                  </a:cubicBezTo>
                  <a:cubicBezTo>
                    <a:pt x="929" y="1887"/>
                    <a:pt x="1108" y="1857"/>
                    <a:pt x="1318" y="1827"/>
                  </a:cubicBezTo>
                  <a:cubicBezTo>
                    <a:pt x="1677" y="1768"/>
                    <a:pt x="1977" y="1708"/>
                    <a:pt x="2156" y="1618"/>
                  </a:cubicBezTo>
                  <a:close/>
                  <a:moveTo>
                    <a:pt x="1498" y="1"/>
                  </a:moveTo>
                  <a:cubicBezTo>
                    <a:pt x="1228" y="1"/>
                    <a:pt x="989" y="61"/>
                    <a:pt x="809" y="121"/>
                  </a:cubicBezTo>
                  <a:cubicBezTo>
                    <a:pt x="599" y="210"/>
                    <a:pt x="450" y="300"/>
                    <a:pt x="330" y="420"/>
                  </a:cubicBezTo>
                  <a:cubicBezTo>
                    <a:pt x="210" y="570"/>
                    <a:pt x="150" y="749"/>
                    <a:pt x="90" y="959"/>
                  </a:cubicBezTo>
                  <a:lnTo>
                    <a:pt x="599" y="1049"/>
                  </a:lnTo>
                  <a:cubicBezTo>
                    <a:pt x="659" y="809"/>
                    <a:pt x="749" y="660"/>
                    <a:pt x="869" y="570"/>
                  </a:cubicBezTo>
                  <a:cubicBezTo>
                    <a:pt x="989" y="480"/>
                    <a:pt x="1168" y="450"/>
                    <a:pt x="1408" y="450"/>
                  </a:cubicBezTo>
                  <a:cubicBezTo>
                    <a:pt x="1677" y="450"/>
                    <a:pt x="1887" y="510"/>
                    <a:pt x="2037" y="630"/>
                  </a:cubicBezTo>
                  <a:cubicBezTo>
                    <a:pt x="2126" y="720"/>
                    <a:pt x="2156" y="869"/>
                    <a:pt x="2156" y="1079"/>
                  </a:cubicBezTo>
                  <a:lnTo>
                    <a:pt x="2156" y="1199"/>
                  </a:lnTo>
                  <a:cubicBezTo>
                    <a:pt x="1977" y="1288"/>
                    <a:pt x="1647" y="1348"/>
                    <a:pt x="1228" y="1378"/>
                  </a:cubicBezTo>
                  <a:cubicBezTo>
                    <a:pt x="1019" y="1408"/>
                    <a:pt x="869" y="1438"/>
                    <a:pt x="779" y="1468"/>
                  </a:cubicBezTo>
                  <a:cubicBezTo>
                    <a:pt x="629" y="1528"/>
                    <a:pt x="510" y="1558"/>
                    <a:pt x="390" y="1648"/>
                  </a:cubicBezTo>
                  <a:cubicBezTo>
                    <a:pt x="270" y="1738"/>
                    <a:pt x="180" y="1827"/>
                    <a:pt x="120" y="1947"/>
                  </a:cubicBezTo>
                  <a:cubicBezTo>
                    <a:pt x="30" y="2067"/>
                    <a:pt x="0" y="2217"/>
                    <a:pt x="0" y="2366"/>
                  </a:cubicBezTo>
                  <a:cubicBezTo>
                    <a:pt x="0" y="2636"/>
                    <a:pt x="90" y="2845"/>
                    <a:pt x="270" y="2995"/>
                  </a:cubicBezTo>
                  <a:cubicBezTo>
                    <a:pt x="480" y="3175"/>
                    <a:pt x="719" y="3265"/>
                    <a:pt x="1078" y="3265"/>
                  </a:cubicBezTo>
                  <a:cubicBezTo>
                    <a:pt x="1288" y="3265"/>
                    <a:pt x="1468" y="3235"/>
                    <a:pt x="1647" y="3145"/>
                  </a:cubicBezTo>
                  <a:cubicBezTo>
                    <a:pt x="1827" y="3085"/>
                    <a:pt x="2007" y="2965"/>
                    <a:pt x="2216" y="2816"/>
                  </a:cubicBezTo>
                  <a:cubicBezTo>
                    <a:pt x="2246" y="2935"/>
                    <a:pt x="2276" y="3085"/>
                    <a:pt x="2306" y="3175"/>
                  </a:cubicBezTo>
                  <a:lnTo>
                    <a:pt x="2875" y="3175"/>
                  </a:lnTo>
                  <a:cubicBezTo>
                    <a:pt x="2815" y="3055"/>
                    <a:pt x="2755" y="2935"/>
                    <a:pt x="2725" y="2816"/>
                  </a:cubicBezTo>
                  <a:cubicBezTo>
                    <a:pt x="2725" y="2696"/>
                    <a:pt x="2695" y="2366"/>
                    <a:pt x="2695" y="1887"/>
                  </a:cubicBezTo>
                  <a:lnTo>
                    <a:pt x="2695" y="1169"/>
                  </a:lnTo>
                  <a:cubicBezTo>
                    <a:pt x="2695" y="959"/>
                    <a:pt x="2695" y="779"/>
                    <a:pt x="2665" y="690"/>
                  </a:cubicBezTo>
                  <a:cubicBezTo>
                    <a:pt x="2636" y="540"/>
                    <a:pt x="2606" y="420"/>
                    <a:pt x="2516" y="330"/>
                  </a:cubicBezTo>
                  <a:cubicBezTo>
                    <a:pt x="2426" y="240"/>
                    <a:pt x="2306" y="181"/>
                    <a:pt x="2156" y="121"/>
                  </a:cubicBezTo>
                  <a:cubicBezTo>
                    <a:pt x="1977" y="31"/>
                    <a:pt x="1767" y="1"/>
                    <a:pt x="149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30"/>
            <p:cNvSpPr/>
            <p:nvPr/>
          </p:nvSpPr>
          <p:spPr>
            <a:xfrm>
              <a:off x="4162200" y="3129950"/>
              <a:ext cx="37450" cy="105575"/>
            </a:xfrm>
            <a:custGeom>
              <a:rect b="b" l="l" r="r" t="t"/>
              <a:pathLst>
                <a:path extrusionOk="0" h="4223" w="1498">
                  <a:moveTo>
                    <a:pt x="899" y="1"/>
                  </a:moveTo>
                  <a:lnTo>
                    <a:pt x="390" y="300"/>
                  </a:lnTo>
                  <a:lnTo>
                    <a:pt x="390" y="1079"/>
                  </a:lnTo>
                  <a:lnTo>
                    <a:pt x="0" y="1079"/>
                  </a:lnTo>
                  <a:lnTo>
                    <a:pt x="0" y="1468"/>
                  </a:lnTo>
                  <a:lnTo>
                    <a:pt x="390" y="1468"/>
                  </a:lnTo>
                  <a:lnTo>
                    <a:pt x="390" y="3265"/>
                  </a:lnTo>
                  <a:cubicBezTo>
                    <a:pt x="390" y="3594"/>
                    <a:pt x="390" y="3774"/>
                    <a:pt x="450" y="3893"/>
                  </a:cubicBezTo>
                  <a:cubicBezTo>
                    <a:pt x="479" y="3983"/>
                    <a:pt x="569" y="4073"/>
                    <a:pt x="659" y="4133"/>
                  </a:cubicBezTo>
                  <a:cubicBezTo>
                    <a:pt x="779" y="4193"/>
                    <a:pt x="929" y="4223"/>
                    <a:pt x="1108" y="4223"/>
                  </a:cubicBezTo>
                  <a:cubicBezTo>
                    <a:pt x="1228" y="4223"/>
                    <a:pt x="1348" y="4193"/>
                    <a:pt x="1498" y="4163"/>
                  </a:cubicBezTo>
                  <a:lnTo>
                    <a:pt x="1438" y="3714"/>
                  </a:lnTo>
                  <a:lnTo>
                    <a:pt x="1198" y="3714"/>
                  </a:lnTo>
                  <a:cubicBezTo>
                    <a:pt x="1108" y="3714"/>
                    <a:pt x="1048" y="3714"/>
                    <a:pt x="1018" y="3684"/>
                  </a:cubicBezTo>
                  <a:cubicBezTo>
                    <a:pt x="989" y="3654"/>
                    <a:pt x="959" y="3624"/>
                    <a:pt x="929" y="3594"/>
                  </a:cubicBezTo>
                  <a:cubicBezTo>
                    <a:pt x="899" y="3534"/>
                    <a:pt x="899" y="3444"/>
                    <a:pt x="899" y="3294"/>
                  </a:cubicBezTo>
                  <a:lnTo>
                    <a:pt x="899" y="1468"/>
                  </a:lnTo>
                  <a:lnTo>
                    <a:pt x="1438" y="1468"/>
                  </a:lnTo>
                  <a:lnTo>
                    <a:pt x="1438" y="1079"/>
                  </a:lnTo>
                  <a:lnTo>
                    <a:pt x="899" y="1079"/>
                  </a:lnTo>
                  <a:lnTo>
                    <a:pt x="899"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30"/>
            <p:cNvSpPr/>
            <p:nvPr/>
          </p:nvSpPr>
          <p:spPr>
            <a:xfrm>
              <a:off x="4206375" y="3154650"/>
              <a:ext cx="71875" cy="81625"/>
            </a:xfrm>
            <a:custGeom>
              <a:rect b="b" l="l" r="r" t="t"/>
              <a:pathLst>
                <a:path extrusionOk="0" h="3265" w="2875">
                  <a:moveTo>
                    <a:pt x="2156" y="1618"/>
                  </a:moveTo>
                  <a:lnTo>
                    <a:pt x="2156" y="1827"/>
                  </a:lnTo>
                  <a:cubicBezTo>
                    <a:pt x="2156" y="2037"/>
                    <a:pt x="2126" y="2217"/>
                    <a:pt x="2066" y="2336"/>
                  </a:cubicBezTo>
                  <a:cubicBezTo>
                    <a:pt x="2006" y="2486"/>
                    <a:pt x="1886" y="2636"/>
                    <a:pt x="1737" y="2696"/>
                  </a:cubicBezTo>
                  <a:cubicBezTo>
                    <a:pt x="1557" y="2786"/>
                    <a:pt x="1377" y="2845"/>
                    <a:pt x="1198" y="2845"/>
                  </a:cubicBezTo>
                  <a:cubicBezTo>
                    <a:pt x="988" y="2845"/>
                    <a:pt x="838" y="2786"/>
                    <a:pt x="719" y="2696"/>
                  </a:cubicBezTo>
                  <a:cubicBezTo>
                    <a:pt x="629" y="2606"/>
                    <a:pt x="569" y="2486"/>
                    <a:pt x="569" y="2366"/>
                  </a:cubicBezTo>
                  <a:cubicBezTo>
                    <a:pt x="569" y="2247"/>
                    <a:pt x="599" y="2187"/>
                    <a:pt x="629" y="2097"/>
                  </a:cubicBezTo>
                  <a:cubicBezTo>
                    <a:pt x="689" y="2037"/>
                    <a:pt x="749" y="1977"/>
                    <a:pt x="838" y="1947"/>
                  </a:cubicBezTo>
                  <a:cubicBezTo>
                    <a:pt x="928" y="1887"/>
                    <a:pt x="1078" y="1857"/>
                    <a:pt x="1318" y="1827"/>
                  </a:cubicBezTo>
                  <a:cubicBezTo>
                    <a:pt x="1677" y="1768"/>
                    <a:pt x="1976" y="1708"/>
                    <a:pt x="2156" y="1618"/>
                  </a:cubicBezTo>
                  <a:close/>
                  <a:moveTo>
                    <a:pt x="1497" y="1"/>
                  </a:moveTo>
                  <a:cubicBezTo>
                    <a:pt x="1228" y="1"/>
                    <a:pt x="988" y="61"/>
                    <a:pt x="779" y="121"/>
                  </a:cubicBezTo>
                  <a:cubicBezTo>
                    <a:pt x="599" y="210"/>
                    <a:pt x="419" y="300"/>
                    <a:pt x="329" y="420"/>
                  </a:cubicBezTo>
                  <a:cubicBezTo>
                    <a:pt x="210" y="570"/>
                    <a:pt x="120" y="749"/>
                    <a:pt x="90" y="959"/>
                  </a:cubicBezTo>
                  <a:lnTo>
                    <a:pt x="599" y="1049"/>
                  </a:lnTo>
                  <a:cubicBezTo>
                    <a:pt x="659" y="809"/>
                    <a:pt x="749" y="660"/>
                    <a:pt x="868" y="570"/>
                  </a:cubicBezTo>
                  <a:cubicBezTo>
                    <a:pt x="988" y="480"/>
                    <a:pt x="1168" y="450"/>
                    <a:pt x="1407" y="450"/>
                  </a:cubicBezTo>
                  <a:cubicBezTo>
                    <a:pt x="1677" y="450"/>
                    <a:pt x="1886" y="510"/>
                    <a:pt x="2006" y="630"/>
                  </a:cubicBezTo>
                  <a:cubicBezTo>
                    <a:pt x="2126" y="720"/>
                    <a:pt x="2156" y="869"/>
                    <a:pt x="2156" y="1079"/>
                  </a:cubicBezTo>
                  <a:lnTo>
                    <a:pt x="2156" y="1199"/>
                  </a:lnTo>
                  <a:cubicBezTo>
                    <a:pt x="1946" y="1288"/>
                    <a:pt x="1647" y="1348"/>
                    <a:pt x="1228" y="1378"/>
                  </a:cubicBezTo>
                  <a:cubicBezTo>
                    <a:pt x="1018" y="1408"/>
                    <a:pt x="868" y="1438"/>
                    <a:pt x="749" y="1468"/>
                  </a:cubicBezTo>
                  <a:cubicBezTo>
                    <a:pt x="629" y="1528"/>
                    <a:pt x="479" y="1558"/>
                    <a:pt x="389" y="1648"/>
                  </a:cubicBezTo>
                  <a:cubicBezTo>
                    <a:pt x="270" y="1738"/>
                    <a:pt x="180" y="1827"/>
                    <a:pt x="90" y="1947"/>
                  </a:cubicBezTo>
                  <a:cubicBezTo>
                    <a:pt x="30" y="2067"/>
                    <a:pt x="0" y="2217"/>
                    <a:pt x="0" y="2366"/>
                  </a:cubicBezTo>
                  <a:cubicBezTo>
                    <a:pt x="0" y="2636"/>
                    <a:pt x="90" y="2845"/>
                    <a:pt x="270" y="2995"/>
                  </a:cubicBezTo>
                  <a:cubicBezTo>
                    <a:pt x="449" y="3175"/>
                    <a:pt x="719" y="3265"/>
                    <a:pt x="1048" y="3265"/>
                  </a:cubicBezTo>
                  <a:cubicBezTo>
                    <a:pt x="1258" y="3265"/>
                    <a:pt x="1467" y="3235"/>
                    <a:pt x="1647" y="3145"/>
                  </a:cubicBezTo>
                  <a:cubicBezTo>
                    <a:pt x="1827" y="3085"/>
                    <a:pt x="2006" y="2965"/>
                    <a:pt x="2216" y="2816"/>
                  </a:cubicBezTo>
                  <a:cubicBezTo>
                    <a:pt x="2216" y="2935"/>
                    <a:pt x="2246" y="3085"/>
                    <a:pt x="2306" y="3175"/>
                  </a:cubicBezTo>
                  <a:lnTo>
                    <a:pt x="2875" y="3175"/>
                  </a:lnTo>
                  <a:cubicBezTo>
                    <a:pt x="2785" y="3055"/>
                    <a:pt x="2755" y="2935"/>
                    <a:pt x="2725" y="2816"/>
                  </a:cubicBezTo>
                  <a:cubicBezTo>
                    <a:pt x="2695" y="2696"/>
                    <a:pt x="2695" y="2366"/>
                    <a:pt x="2695" y="1887"/>
                  </a:cubicBezTo>
                  <a:lnTo>
                    <a:pt x="2695" y="1169"/>
                  </a:lnTo>
                  <a:cubicBezTo>
                    <a:pt x="2695" y="959"/>
                    <a:pt x="2695" y="779"/>
                    <a:pt x="2665" y="690"/>
                  </a:cubicBezTo>
                  <a:cubicBezTo>
                    <a:pt x="2635" y="540"/>
                    <a:pt x="2575" y="420"/>
                    <a:pt x="2515" y="330"/>
                  </a:cubicBezTo>
                  <a:cubicBezTo>
                    <a:pt x="2425" y="240"/>
                    <a:pt x="2306" y="181"/>
                    <a:pt x="2126" y="121"/>
                  </a:cubicBezTo>
                  <a:cubicBezTo>
                    <a:pt x="1976" y="31"/>
                    <a:pt x="1767" y="1"/>
                    <a:pt x="149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30"/>
            <p:cNvSpPr/>
            <p:nvPr/>
          </p:nvSpPr>
          <p:spPr>
            <a:xfrm>
              <a:off x="252325" y="2677825"/>
              <a:ext cx="1309300" cy="813725"/>
            </a:xfrm>
            <a:custGeom>
              <a:rect b="b" l="l" r="r" t="t"/>
              <a:pathLst>
                <a:path extrusionOk="0" h="32549" w="52372">
                  <a:moveTo>
                    <a:pt x="4882" y="0"/>
                  </a:moveTo>
                  <a:cubicBezTo>
                    <a:pt x="4552" y="0"/>
                    <a:pt x="4223" y="30"/>
                    <a:pt x="3924" y="90"/>
                  </a:cubicBezTo>
                  <a:cubicBezTo>
                    <a:pt x="3594" y="150"/>
                    <a:pt x="3295" y="240"/>
                    <a:pt x="2995" y="360"/>
                  </a:cubicBezTo>
                  <a:cubicBezTo>
                    <a:pt x="2726" y="479"/>
                    <a:pt x="2426" y="629"/>
                    <a:pt x="2157" y="809"/>
                  </a:cubicBezTo>
                  <a:cubicBezTo>
                    <a:pt x="1887" y="988"/>
                    <a:pt x="1648" y="1198"/>
                    <a:pt x="1408" y="1437"/>
                  </a:cubicBezTo>
                  <a:cubicBezTo>
                    <a:pt x="1199" y="1647"/>
                    <a:pt x="989" y="1917"/>
                    <a:pt x="809" y="2156"/>
                  </a:cubicBezTo>
                  <a:cubicBezTo>
                    <a:pt x="630" y="2426"/>
                    <a:pt x="480" y="2725"/>
                    <a:pt x="360" y="3024"/>
                  </a:cubicBezTo>
                  <a:cubicBezTo>
                    <a:pt x="240" y="3294"/>
                    <a:pt x="151" y="3623"/>
                    <a:pt x="91" y="3923"/>
                  </a:cubicBezTo>
                  <a:cubicBezTo>
                    <a:pt x="31" y="4252"/>
                    <a:pt x="1" y="4552"/>
                    <a:pt x="1" y="4881"/>
                  </a:cubicBezTo>
                  <a:lnTo>
                    <a:pt x="1" y="27668"/>
                  </a:lnTo>
                  <a:cubicBezTo>
                    <a:pt x="1" y="27997"/>
                    <a:pt x="31" y="28296"/>
                    <a:pt x="91" y="28626"/>
                  </a:cubicBezTo>
                  <a:cubicBezTo>
                    <a:pt x="151" y="28925"/>
                    <a:pt x="240" y="29225"/>
                    <a:pt x="360" y="29524"/>
                  </a:cubicBezTo>
                  <a:cubicBezTo>
                    <a:pt x="480" y="29823"/>
                    <a:pt x="630" y="30123"/>
                    <a:pt x="809" y="30392"/>
                  </a:cubicBezTo>
                  <a:cubicBezTo>
                    <a:pt x="989" y="30632"/>
                    <a:pt x="1199" y="30901"/>
                    <a:pt x="1408" y="31111"/>
                  </a:cubicBezTo>
                  <a:cubicBezTo>
                    <a:pt x="1648" y="31351"/>
                    <a:pt x="1887" y="31560"/>
                    <a:pt x="2157" y="31710"/>
                  </a:cubicBezTo>
                  <a:cubicBezTo>
                    <a:pt x="2426" y="31889"/>
                    <a:pt x="2726" y="32039"/>
                    <a:pt x="2995" y="32189"/>
                  </a:cubicBezTo>
                  <a:cubicBezTo>
                    <a:pt x="3295" y="32309"/>
                    <a:pt x="3594" y="32399"/>
                    <a:pt x="3924" y="32458"/>
                  </a:cubicBezTo>
                  <a:cubicBezTo>
                    <a:pt x="4223" y="32518"/>
                    <a:pt x="4552" y="32548"/>
                    <a:pt x="4882" y="32548"/>
                  </a:cubicBezTo>
                  <a:lnTo>
                    <a:pt x="47491" y="32548"/>
                  </a:lnTo>
                  <a:cubicBezTo>
                    <a:pt x="47821" y="32548"/>
                    <a:pt x="48120" y="32518"/>
                    <a:pt x="48449" y="32458"/>
                  </a:cubicBezTo>
                  <a:cubicBezTo>
                    <a:pt x="48749" y="32399"/>
                    <a:pt x="49048" y="32309"/>
                    <a:pt x="49348" y="32189"/>
                  </a:cubicBezTo>
                  <a:cubicBezTo>
                    <a:pt x="49647" y="32039"/>
                    <a:pt x="49947" y="31889"/>
                    <a:pt x="50216" y="31710"/>
                  </a:cubicBezTo>
                  <a:cubicBezTo>
                    <a:pt x="50456" y="31560"/>
                    <a:pt x="50725" y="31351"/>
                    <a:pt x="50935" y="31111"/>
                  </a:cubicBezTo>
                  <a:cubicBezTo>
                    <a:pt x="51174" y="30901"/>
                    <a:pt x="51384" y="30632"/>
                    <a:pt x="51534" y="30392"/>
                  </a:cubicBezTo>
                  <a:cubicBezTo>
                    <a:pt x="51713" y="30123"/>
                    <a:pt x="51863" y="29823"/>
                    <a:pt x="52013" y="29524"/>
                  </a:cubicBezTo>
                  <a:cubicBezTo>
                    <a:pt x="52132" y="29225"/>
                    <a:pt x="52222" y="28925"/>
                    <a:pt x="52282" y="28626"/>
                  </a:cubicBezTo>
                  <a:cubicBezTo>
                    <a:pt x="52342" y="28296"/>
                    <a:pt x="52372" y="27997"/>
                    <a:pt x="52372" y="27668"/>
                  </a:cubicBezTo>
                  <a:lnTo>
                    <a:pt x="52372" y="4881"/>
                  </a:lnTo>
                  <a:cubicBezTo>
                    <a:pt x="52372" y="4552"/>
                    <a:pt x="52342" y="4252"/>
                    <a:pt x="52282" y="3923"/>
                  </a:cubicBezTo>
                  <a:cubicBezTo>
                    <a:pt x="52222" y="3623"/>
                    <a:pt x="52132" y="3294"/>
                    <a:pt x="52013" y="3024"/>
                  </a:cubicBezTo>
                  <a:cubicBezTo>
                    <a:pt x="51863" y="2725"/>
                    <a:pt x="51713" y="2426"/>
                    <a:pt x="51534" y="2156"/>
                  </a:cubicBezTo>
                  <a:cubicBezTo>
                    <a:pt x="51384" y="1917"/>
                    <a:pt x="51174" y="1647"/>
                    <a:pt x="50935" y="1437"/>
                  </a:cubicBezTo>
                  <a:cubicBezTo>
                    <a:pt x="50725" y="1198"/>
                    <a:pt x="50456" y="988"/>
                    <a:pt x="50216" y="809"/>
                  </a:cubicBezTo>
                  <a:cubicBezTo>
                    <a:pt x="49947" y="629"/>
                    <a:pt x="49647" y="479"/>
                    <a:pt x="49348" y="360"/>
                  </a:cubicBezTo>
                  <a:cubicBezTo>
                    <a:pt x="49048" y="240"/>
                    <a:pt x="48749" y="150"/>
                    <a:pt x="48449" y="90"/>
                  </a:cubicBezTo>
                  <a:cubicBezTo>
                    <a:pt x="48120" y="30"/>
                    <a:pt x="47821" y="0"/>
                    <a:pt x="47491" y="0"/>
                  </a:cubicBezTo>
                  <a:close/>
                </a:path>
              </a:pathLst>
            </a:custGeom>
            <a:solidFill>
              <a:srgbClr val="1BA1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30"/>
            <p:cNvSpPr/>
            <p:nvPr/>
          </p:nvSpPr>
          <p:spPr>
            <a:xfrm>
              <a:off x="252325" y="2677825"/>
              <a:ext cx="1309300" cy="813725"/>
            </a:xfrm>
            <a:custGeom>
              <a:rect b="b" l="l" r="r" t="t"/>
              <a:pathLst>
                <a:path extrusionOk="0" fill="none" h="32549" w="52372">
                  <a:moveTo>
                    <a:pt x="4882" y="0"/>
                  </a:moveTo>
                  <a:lnTo>
                    <a:pt x="47491" y="0"/>
                  </a:lnTo>
                  <a:cubicBezTo>
                    <a:pt x="47821" y="0"/>
                    <a:pt x="48120" y="30"/>
                    <a:pt x="48449" y="90"/>
                  </a:cubicBezTo>
                  <a:cubicBezTo>
                    <a:pt x="48749" y="150"/>
                    <a:pt x="49048" y="240"/>
                    <a:pt x="49348" y="360"/>
                  </a:cubicBezTo>
                  <a:cubicBezTo>
                    <a:pt x="49647" y="479"/>
                    <a:pt x="49947" y="629"/>
                    <a:pt x="50216" y="809"/>
                  </a:cubicBezTo>
                  <a:cubicBezTo>
                    <a:pt x="50456" y="988"/>
                    <a:pt x="50725" y="1198"/>
                    <a:pt x="50935" y="1437"/>
                  </a:cubicBezTo>
                  <a:cubicBezTo>
                    <a:pt x="51174" y="1647"/>
                    <a:pt x="51384" y="1917"/>
                    <a:pt x="51534" y="2156"/>
                  </a:cubicBezTo>
                  <a:cubicBezTo>
                    <a:pt x="51713" y="2426"/>
                    <a:pt x="51863" y="2725"/>
                    <a:pt x="52013" y="3024"/>
                  </a:cubicBezTo>
                  <a:cubicBezTo>
                    <a:pt x="52132" y="3294"/>
                    <a:pt x="52222" y="3623"/>
                    <a:pt x="52282" y="3923"/>
                  </a:cubicBezTo>
                  <a:cubicBezTo>
                    <a:pt x="52342" y="4252"/>
                    <a:pt x="52372" y="4552"/>
                    <a:pt x="52372" y="4881"/>
                  </a:cubicBezTo>
                  <a:lnTo>
                    <a:pt x="52372" y="27668"/>
                  </a:lnTo>
                  <a:cubicBezTo>
                    <a:pt x="52372" y="27997"/>
                    <a:pt x="52342" y="28296"/>
                    <a:pt x="52282" y="28626"/>
                  </a:cubicBezTo>
                  <a:cubicBezTo>
                    <a:pt x="52222" y="28925"/>
                    <a:pt x="52132" y="29225"/>
                    <a:pt x="52013" y="29524"/>
                  </a:cubicBezTo>
                  <a:cubicBezTo>
                    <a:pt x="51863" y="29823"/>
                    <a:pt x="51713" y="30123"/>
                    <a:pt x="51534" y="30392"/>
                  </a:cubicBezTo>
                  <a:cubicBezTo>
                    <a:pt x="51384" y="30632"/>
                    <a:pt x="51174" y="30901"/>
                    <a:pt x="50935" y="31111"/>
                  </a:cubicBezTo>
                  <a:cubicBezTo>
                    <a:pt x="50725" y="31351"/>
                    <a:pt x="50456" y="31560"/>
                    <a:pt x="50216" y="31710"/>
                  </a:cubicBezTo>
                  <a:cubicBezTo>
                    <a:pt x="49947" y="31889"/>
                    <a:pt x="49647" y="32039"/>
                    <a:pt x="49348" y="32189"/>
                  </a:cubicBezTo>
                  <a:cubicBezTo>
                    <a:pt x="49048" y="32309"/>
                    <a:pt x="48749" y="32399"/>
                    <a:pt x="48449" y="32458"/>
                  </a:cubicBezTo>
                  <a:cubicBezTo>
                    <a:pt x="48120" y="32518"/>
                    <a:pt x="47821" y="32548"/>
                    <a:pt x="47491" y="32548"/>
                  </a:cubicBezTo>
                  <a:lnTo>
                    <a:pt x="4882" y="32548"/>
                  </a:lnTo>
                  <a:cubicBezTo>
                    <a:pt x="4552" y="32548"/>
                    <a:pt x="4223" y="32518"/>
                    <a:pt x="3924" y="32458"/>
                  </a:cubicBezTo>
                  <a:cubicBezTo>
                    <a:pt x="3594" y="32399"/>
                    <a:pt x="3295" y="32309"/>
                    <a:pt x="2995" y="32189"/>
                  </a:cubicBezTo>
                  <a:cubicBezTo>
                    <a:pt x="2726" y="32039"/>
                    <a:pt x="2426" y="31889"/>
                    <a:pt x="2157" y="31710"/>
                  </a:cubicBezTo>
                  <a:cubicBezTo>
                    <a:pt x="1887" y="31560"/>
                    <a:pt x="1648" y="31351"/>
                    <a:pt x="1408" y="31111"/>
                  </a:cubicBezTo>
                  <a:cubicBezTo>
                    <a:pt x="1199" y="30901"/>
                    <a:pt x="989" y="30632"/>
                    <a:pt x="809" y="30392"/>
                  </a:cubicBezTo>
                  <a:cubicBezTo>
                    <a:pt x="630" y="30123"/>
                    <a:pt x="480" y="29823"/>
                    <a:pt x="360" y="29524"/>
                  </a:cubicBezTo>
                  <a:cubicBezTo>
                    <a:pt x="240" y="29225"/>
                    <a:pt x="151" y="28925"/>
                    <a:pt x="91" y="28626"/>
                  </a:cubicBezTo>
                  <a:cubicBezTo>
                    <a:pt x="31" y="28296"/>
                    <a:pt x="1" y="27997"/>
                    <a:pt x="1" y="27668"/>
                  </a:cubicBezTo>
                  <a:lnTo>
                    <a:pt x="1" y="4881"/>
                  </a:lnTo>
                  <a:cubicBezTo>
                    <a:pt x="1" y="4552"/>
                    <a:pt x="31" y="4252"/>
                    <a:pt x="91" y="3923"/>
                  </a:cubicBezTo>
                  <a:cubicBezTo>
                    <a:pt x="151" y="3623"/>
                    <a:pt x="240" y="3294"/>
                    <a:pt x="360" y="3024"/>
                  </a:cubicBezTo>
                  <a:cubicBezTo>
                    <a:pt x="480" y="2725"/>
                    <a:pt x="630" y="2426"/>
                    <a:pt x="809" y="2156"/>
                  </a:cubicBezTo>
                  <a:cubicBezTo>
                    <a:pt x="989" y="1917"/>
                    <a:pt x="1199" y="1647"/>
                    <a:pt x="1408" y="1437"/>
                  </a:cubicBezTo>
                  <a:cubicBezTo>
                    <a:pt x="1648" y="1198"/>
                    <a:pt x="1887" y="988"/>
                    <a:pt x="2157" y="809"/>
                  </a:cubicBezTo>
                  <a:cubicBezTo>
                    <a:pt x="2426" y="629"/>
                    <a:pt x="2726" y="479"/>
                    <a:pt x="2995" y="360"/>
                  </a:cubicBezTo>
                  <a:cubicBezTo>
                    <a:pt x="3295" y="240"/>
                    <a:pt x="3594" y="150"/>
                    <a:pt x="3924" y="90"/>
                  </a:cubicBezTo>
                  <a:cubicBezTo>
                    <a:pt x="4223" y="30"/>
                    <a:pt x="4552" y="0"/>
                    <a:pt x="4882" y="0"/>
                  </a:cubicBezTo>
                  <a:close/>
                  <a:moveTo>
                    <a:pt x="4882" y="0"/>
                  </a:moveTo>
                  <a:close/>
                </a:path>
              </a:pathLst>
            </a:custGeom>
            <a:noFill/>
            <a:ln cap="flat" cmpd="sng" w="8975">
              <a:solidFill>
                <a:srgbClr val="006EAF"/>
              </a:solidFill>
              <a:prstDash val="solid"/>
              <a:miter lim="2994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30"/>
            <p:cNvSpPr/>
            <p:nvPr/>
          </p:nvSpPr>
          <p:spPr>
            <a:xfrm>
              <a:off x="252325" y="2182250"/>
              <a:ext cx="7108600" cy="402025"/>
            </a:xfrm>
            <a:custGeom>
              <a:rect b="b" l="l" r="r" t="t"/>
              <a:pathLst>
                <a:path extrusionOk="0" h="16081" w="284344">
                  <a:moveTo>
                    <a:pt x="2396" y="1"/>
                  </a:moveTo>
                  <a:cubicBezTo>
                    <a:pt x="2247" y="1"/>
                    <a:pt x="2097" y="1"/>
                    <a:pt x="1947" y="31"/>
                  </a:cubicBezTo>
                  <a:cubicBezTo>
                    <a:pt x="1768" y="61"/>
                    <a:pt x="1618" y="121"/>
                    <a:pt x="1468" y="181"/>
                  </a:cubicBezTo>
                  <a:cubicBezTo>
                    <a:pt x="1348" y="240"/>
                    <a:pt x="1199" y="300"/>
                    <a:pt x="1079" y="390"/>
                  </a:cubicBezTo>
                  <a:cubicBezTo>
                    <a:pt x="929" y="480"/>
                    <a:pt x="809" y="600"/>
                    <a:pt x="690" y="690"/>
                  </a:cubicBezTo>
                  <a:cubicBezTo>
                    <a:pt x="600" y="809"/>
                    <a:pt x="480" y="929"/>
                    <a:pt x="390" y="1079"/>
                  </a:cubicBezTo>
                  <a:cubicBezTo>
                    <a:pt x="300" y="1199"/>
                    <a:pt x="240" y="1348"/>
                    <a:pt x="181" y="1468"/>
                  </a:cubicBezTo>
                  <a:cubicBezTo>
                    <a:pt x="121" y="1618"/>
                    <a:pt x="61" y="1768"/>
                    <a:pt x="31" y="1947"/>
                  </a:cubicBezTo>
                  <a:cubicBezTo>
                    <a:pt x="1" y="2097"/>
                    <a:pt x="1" y="2247"/>
                    <a:pt x="1" y="2396"/>
                  </a:cubicBezTo>
                  <a:lnTo>
                    <a:pt x="1" y="13655"/>
                  </a:lnTo>
                  <a:cubicBezTo>
                    <a:pt x="1" y="13835"/>
                    <a:pt x="1" y="13984"/>
                    <a:pt x="31" y="14134"/>
                  </a:cubicBezTo>
                  <a:cubicBezTo>
                    <a:pt x="61" y="14284"/>
                    <a:pt x="121" y="14433"/>
                    <a:pt x="181" y="14583"/>
                  </a:cubicBezTo>
                  <a:cubicBezTo>
                    <a:pt x="240" y="14733"/>
                    <a:pt x="300" y="14883"/>
                    <a:pt x="390" y="15002"/>
                  </a:cubicBezTo>
                  <a:cubicBezTo>
                    <a:pt x="480" y="15152"/>
                    <a:pt x="600" y="15272"/>
                    <a:pt x="690" y="15362"/>
                  </a:cubicBezTo>
                  <a:cubicBezTo>
                    <a:pt x="809" y="15481"/>
                    <a:pt x="929" y="15571"/>
                    <a:pt x="1079" y="15661"/>
                  </a:cubicBezTo>
                  <a:cubicBezTo>
                    <a:pt x="1199" y="15751"/>
                    <a:pt x="1348" y="15841"/>
                    <a:pt x="1468" y="15901"/>
                  </a:cubicBezTo>
                  <a:cubicBezTo>
                    <a:pt x="1618" y="15961"/>
                    <a:pt x="1768" y="15990"/>
                    <a:pt x="1947" y="16020"/>
                  </a:cubicBezTo>
                  <a:cubicBezTo>
                    <a:pt x="2097" y="16050"/>
                    <a:pt x="2247" y="16080"/>
                    <a:pt x="2396" y="16080"/>
                  </a:cubicBezTo>
                  <a:lnTo>
                    <a:pt x="281918" y="16080"/>
                  </a:lnTo>
                  <a:cubicBezTo>
                    <a:pt x="282068" y="16080"/>
                    <a:pt x="282248" y="16050"/>
                    <a:pt x="282397" y="16020"/>
                  </a:cubicBezTo>
                  <a:cubicBezTo>
                    <a:pt x="282547" y="15990"/>
                    <a:pt x="282697" y="15961"/>
                    <a:pt x="282846" y="15901"/>
                  </a:cubicBezTo>
                  <a:cubicBezTo>
                    <a:pt x="282996" y="15841"/>
                    <a:pt x="283116" y="15751"/>
                    <a:pt x="283266" y="15661"/>
                  </a:cubicBezTo>
                  <a:cubicBezTo>
                    <a:pt x="283385" y="15571"/>
                    <a:pt x="283505" y="15481"/>
                    <a:pt x="283625" y="15362"/>
                  </a:cubicBezTo>
                  <a:cubicBezTo>
                    <a:pt x="283745" y="15272"/>
                    <a:pt x="283835" y="15152"/>
                    <a:pt x="283924" y="15002"/>
                  </a:cubicBezTo>
                  <a:cubicBezTo>
                    <a:pt x="284014" y="14883"/>
                    <a:pt x="284074" y="14733"/>
                    <a:pt x="284134" y="14583"/>
                  </a:cubicBezTo>
                  <a:cubicBezTo>
                    <a:pt x="284194" y="14433"/>
                    <a:pt x="284254" y="14284"/>
                    <a:pt x="284284" y="14134"/>
                  </a:cubicBezTo>
                  <a:cubicBezTo>
                    <a:pt x="284314" y="13984"/>
                    <a:pt x="284344" y="13835"/>
                    <a:pt x="284344" y="13655"/>
                  </a:cubicBezTo>
                  <a:lnTo>
                    <a:pt x="284344" y="2396"/>
                  </a:lnTo>
                  <a:cubicBezTo>
                    <a:pt x="284344" y="2247"/>
                    <a:pt x="284314" y="2097"/>
                    <a:pt x="284284" y="1947"/>
                  </a:cubicBezTo>
                  <a:cubicBezTo>
                    <a:pt x="284254" y="1768"/>
                    <a:pt x="284194" y="1618"/>
                    <a:pt x="284134" y="1468"/>
                  </a:cubicBezTo>
                  <a:cubicBezTo>
                    <a:pt x="284074" y="1348"/>
                    <a:pt x="284014" y="1199"/>
                    <a:pt x="283924" y="1079"/>
                  </a:cubicBezTo>
                  <a:cubicBezTo>
                    <a:pt x="283835" y="929"/>
                    <a:pt x="283745" y="809"/>
                    <a:pt x="283625" y="690"/>
                  </a:cubicBezTo>
                  <a:cubicBezTo>
                    <a:pt x="283505" y="600"/>
                    <a:pt x="283385" y="480"/>
                    <a:pt x="283266" y="390"/>
                  </a:cubicBezTo>
                  <a:cubicBezTo>
                    <a:pt x="283116" y="300"/>
                    <a:pt x="282996" y="240"/>
                    <a:pt x="282846" y="181"/>
                  </a:cubicBezTo>
                  <a:cubicBezTo>
                    <a:pt x="282697" y="121"/>
                    <a:pt x="282547" y="61"/>
                    <a:pt x="282397" y="31"/>
                  </a:cubicBezTo>
                  <a:cubicBezTo>
                    <a:pt x="282248" y="1"/>
                    <a:pt x="282068" y="1"/>
                    <a:pt x="281918" y="1"/>
                  </a:cubicBezTo>
                  <a:close/>
                </a:path>
              </a:pathLst>
            </a:custGeom>
            <a:solidFill>
              <a:srgbClr val="FAD9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30"/>
            <p:cNvSpPr/>
            <p:nvPr/>
          </p:nvSpPr>
          <p:spPr>
            <a:xfrm>
              <a:off x="2360350" y="2343200"/>
              <a:ext cx="100325" cy="126550"/>
            </a:xfrm>
            <a:custGeom>
              <a:rect b="b" l="l" r="r" t="t"/>
              <a:pathLst>
                <a:path extrusionOk="0" h="5062" w="4013">
                  <a:moveTo>
                    <a:pt x="1917" y="1"/>
                  </a:moveTo>
                  <a:cubicBezTo>
                    <a:pt x="1647" y="1"/>
                    <a:pt x="1408" y="31"/>
                    <a:pt x="1198" y="120"/>
                  </a:cubicBezTo>
                  <a:cubicBezTo>
                    <a:pt x="989" y="180"/>
                    <a:pt x="809" y="240"/>
                    <a:pt x="659" y="360"/>
                  </a:cubicBezTo>
                  <a:cubicBezTo>
                    <a:pt x="510" y="480"/>
                    <a:pt x="360" y="629"/>
                    <a:pt x="270" y="809"/>
                  </a:cubicBezTo>
                  <a:cubicBezTo>
                    <a:pt x="180" y="989"/>
                    <a:pt x="120" y="1198"/>
                    <a:pt x="120" y="1408"/>
                  </a:cubicBezTo>
                  <a:cubicBezTo>
                    <a:pt x="120" y="1648"/>
                    <a:pt x="180" y="1857"/>
                    <a:pt x="300" y="2067"/>
                  </a:cubicBezTo>
                  <a:cubicBezTo>
                    <a:pt x="420" y="2246"/>
                    <a:pt x="599" y="2396"/>
                    <a:pt x="839" y="2516"/>
                  </a:cubicBezTo>
                  <a:cubicBezTo>
                    <a:pt x="1079" y="2636"/>
                    <a:pt x="1468" y="2755"/>
                    <a:pt x="2097" y="2905"/>
                  </a:cubicBezTo>
                  <a:cubicBezTo>
                    <a:pt x="2546" y="3025"/>
                    <a:pt x="2815" y="3115"/>
                    <a:pt x="2935" y="3175"/>
                  </a:cubicBezTo>
                  <a:cubicBezTo>
                    <a:pt x="3085" y="3294"/>
                    <a:pt x="3175" y="3444"/>
                    <a:pt x="3175" y="3624"/>
                  </a:cubicBezTo>
                  <a:cubicBezTo>
                    <a:pt x="3175" y="3833"/>
                    <a:pt x="3085" y="4013"/>
                    <a:pt x="2905" y="4163"/>
                  </a:cubicBezTo>
                  <a:cubicBezTo>
                    <a:pt x="2725" y="4312"/>
                    <a:pt x="2426" y="4402"/>
                    <a:pt x="2067" y="4402"/>
                  </a:cubicBezTo>
                  <a:cubicBezTo>
                    <a:pt x="1677" y="4402"/>
                    <a:pt x="1378" y="4312"/>
                    <a:pt x="1168" y="4133"/>
                  </a:cubicBezTo>
                  <a:cubicBezTo>
                    <a:pt x="959" y="3953"/>
                    <a:pt x="839" y="3714"/>
                    <a:pt x="809" y="3384"/>
                  </a:cubicBezTo>
                  <a:lnTo>
                    <a:pt x="1" y="3504"/>
                  </a:lnTo>
                  <a:cubicBezTo>
                    <a:pt x="90" y="4043"/>
                    <a:pt x="270" y="4432"/>
                    <a:pt x="599" y="4672"/>
                  </a:cubicBezTo>
                  <a:cubicBezTo>
                    <a:pt x="929" y="4941"/>
                    <a:pt x="1438" y="5061"/>
                    <a:pt x="2067" y="5061"/>
                  </a:cubicBezTo>
                  <a:cubicBezTo>
                    <a:pt x="2426" y="5061"/>
                    <a:pt x="2785" y="5001"/>
                    <a:pt x="3085" y="4881"/>
                  </a:cubicBezTo>
                  <a:cubicBezTo>
                    <a:pt x="3384" y="4732"/>
                    <a:pt x="3624" y="4552"/>
                    <a:pt x="3773" y="4312"/>
                  </a:cubicBezTo>
                  <a:cubicBezTo>
                    <a:pt x="3923" y="4073"/>
                    <a:pt x="4013" y="3803"/>
                    <a:pt x="4013" y="3534"/>
                  </a:cubicBezTo>
                  <a:cubicBezTo>
                    <a:pt x="4013" y="3264"/>
                    <a:pt x="3953" y="3025"/>
                    <a:pt x="3803" y="2845"/>
                  </a:cubicBezTo>
                  <a:cubicBezTo>
                    <a:pt x="3684" y="2636"/>
                    <a:pt x="3504" y="2516"/>
                    <a:pt x="3264" y="2396"/>
                  </a:cubicBezTo>
                  <a:cubicBezTo>
                    <a:pt x="3055" y="2306"/>
                    <a:pt x="2636" y="2187"/>
                    <a:pt x="2067" y="2037"/>
                  </a:cubicBezTo>
                  <a:cubicBezTo>
                    <a:pt x="1647" y="1917"/>
                    <a:pt x="1408" y="1857"/>
                    <a:pt x="1348" y="1827"/>
                  </a:cubicBezTo>
                  <a:cubicBezTo>
                    <a:pt x="1198" y="1767"/>
                    <a:pt x="1079" y="1677"/>
                    <a:pt x="1019" y="1588"/>
                  </a:cubicBezTo>
                  <a:cubicBezTo>
                    <a:pt x="959" y="1528"/>
                    <a:pt x="929" y="1408"/>
                    <a:pt x="929" y="1318"/>
                  </a:cubicBezTo>
                  <a:cubicBezTo>
                    <a:pt x="929" y="1138"/>
                    <a:pt x="989" y="989"/>
                    <a:pt x="1168" y="869"/>
                  </a:cubicBezTo>
                  <a:cubicBezTo>
                    <a:pt x="1318" y="749"/>
                    <a:pt x="1588" y="689"/>
                    <a:pt x="1977" y="689"/>
                  </a:cubicBezTo>
                  <a:cubicBezTo>
                    <a:pt x="2276" y="689"/>
                    <a:pt x="2546" y="749"/>
                    <a:pt x="2695" y="899"/>
                  </a:cubicBezTo>
                  <a:cubicBezTo>
                    <a:pt x="2875" y="1049"/>
                    <a:pt x="2995" y="1228"/>
                    <a:pt x="3025" y="1468"/>
                  </a:cubicBezTo>
                  <a:lnTo>
                    <a:pt x="3833" y="1378"/>
                  </a:lnTo>
                  <a:cubicBezTo>
                    <a:pt x="3773" y="1049"/>
                    <a:pt x="3684" y="809"/>
                    <a:pt x="3534" y="629"/>
                  </a:cubicBezTo>
                  <a:cubicBezTo>
                    <a:pt x="3414" y="420"/>
                    <a:pt x="3205" y="270"/>
                    <a:pt x="2905" y="180"/>
                  </a:cubicBezTo>
                  <a:cubicBezTo>
                    <a:pt x="2636" y="61"/>
                    <a:pt x="2276" y="1"/>
                    <a:pt x="1917"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30"/>
            <p:cNvSpPr/>
            <p:nvPr/>
          </p:nvSpPr>
          <p:spPr>
            <a:xfrm>
              <a:off x="2485375" y="2299775"/>
              <a:ext cx="20225" cy="167725"/>
            </a:xfrm>
            <a:custGeom>
              <a:rect b="b" l="l" r="r" t="t"/>
              <a:pathLst>
                <a:path extrusionOk="0" h="6709" w="809">
                  <a:moveTo>
                    <a:pt x="0" y="1"/>
                  </a:moveTo>
                  <a:lnTo>
                    <a:pt x="0" y="959"/>
                  </a:lnTo>
                  <a:lnTo>
                    <a:pt x="809" y="959"/>
                  </a:lnTo>
                  <a:lnTo>
                    <a:pt x="809" y="1"/>
                  </a:lnTo>
                  <a:close/>
                  <a:moveTo>
                    <a:pt x="0" y="1857"/>
                  </a:moveTo>
                  <a:lnTo>
                    <a:pt x="0" y="6708"/>
                  </a:lnTo>
                  <a:lnTo>
                    <a:pt x="809" y="6708"/>
                  </a:lnTo>
                  <a:lnTo>
                    <a:pt x="809" y="1857"/>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30"/>
            <p:cNvSpPr/>
            <p:nvPr/>
          </p:nvSpPr>
          <p:spPr>
            <a:xfrm>
              <a:off x="2537025" y="2343200"/>
              <a:ext cx="98825" cy="124300"/>
            </a:xfrm>
            <a:custGeom>
              <a:rect b="b" l="l" r="r" t="t"/>
              <a:pathLst>
                <a:path extrusionOk="0" h="4972" w="3953">
                  <a:moveTo>
                    <a:pt x="2276" y="1"/>
                  </a:moveTo>
                  <a:cubicBezTo>
                    <a:pt x="1617" y="1"/>
                    <a:pt x="1108" y="270"/>
                    <a:pt x="749" y="809"/>
                  </a:cubicBezTo>
                  <a:lnTo>
                    <a:pt x="749" y="120"/>
                  </a:lnTo>
                  <a:lnTo>
                    <a:pt x="0" y="120"/>
                  </a:lnTo>
                  <a:lnTo>
                    <a:pt x="0" y="4971"/>
                  </a:lnTo>
                  <a:lnTo>
                    <a:pt x="809" y="4971"/>
                  </a:lnTo>
                  <a:lnTo>
                    <a:pt x="809" y="2306"/>
                  </a:lnTo>
                  <a:cubicBezTo>
                    <a:pt x="809" y="1707"/>
                    <a:pt x="958" y="1288"/>
                    <a:pt x="1198" y="1049"/>
                  </a:cubicBezTo>
                  <a:cubicBezTo>
                    <a:pt x="1467" y="839"/>
                    <a:pt x="1767" y="719"/>
                    <a:pt x="2126" y="719"/>
                  </a:cubicBezTo>
                  <a:cubicBezTo>
                    <a:pt x="2336" y="719"/>
                    <a:pt x="2515" y="779"/>
                    <a:pt x="2695" y="869"/>
                  </a:cubicBezTo>
                  <a:cubicBezTo>
                    <a:pt x="2845" y="959"/>
                    <a:pt x="2965" y="1109"/>
                    <a:pt x="3025" y="1258"/>
                  </a:cubicBezTo>
                  <a:cubicBezTo>
                    <a:pt x="3084" y="1438"/>
                    <a:pt x="3114" y="1677"/>
                    <a:pt x="3114" y="2007"/>
                  </a:cubicBezTo>
                  <a:lnTo>
                    <a:pt x="3114" y="4971"/>
                  </a:lnTo>
                  <a:lnTo>
                    <a:pt x="3953" y="4971"/>
                  </a:lnTo>
                  <a:lnTo>
                    <a:pt x="3953" y="1977"/>
                  </a:lnTo>
                  <a:cubicBezTo>
                    <a:pt x="3953" y="1618"/>
                    <a:pt x="3923" y="1348"/>
                    <a:pt x="3893" y="1198"/>
                  </a:cubicBezTo>
                  <a:cubicBezTo>
                    <a:pt x="3833" y="959"/>
                    <a:pt x="3773" y="749"/>
                    <a:pt x="3623" y="570"/>
                  </a:cubicBezTo>
                  <a:cubicBezTo>
                    <a:pt x="3504" y="420"/>
                    <a:pt x="3324" y="270"/>
                    <a:pt x="3084" y="180"/>
                  </a:cubicBezTo>
                  <a:cubicBezTo>
                    <a:pt x="2845" y="61"/>
                    <a:pt x="2575" y="1"/>
                    <a:pt x="227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30"/>
            <p:cNvSpPr/>
            <p:nvPr/>
          </p:nvSpPr>
          <p:spPr>
            <a:xfrm>
              <a:off x="2659050" y="2343200"/>
              <a:ext cx="107050" cy="172950"/>
            </a:xfrm>
            <a:custGeom>
              <a:rect b="b" l="l" r="r" t="t"/>
              <a:pathLst>
                <a:path extrusionOk="0" h="6918" w="4282">
                  <a:moveTo>
                    <a:pt x="2186" y="689"/>
                  </a:moveTo>
                  <a:cubicBezTo>
                    <a:pt x="2545" y="689"/>
                    <a:pt x="2845" y="839"/>
                    <a:pt x="3114" y="1138"/>
                  </a:cubicBezTo>
                  <a:cubicBezTo>
                    <a:pt x="3384" y="1438"/>
                    <a:pt x="3503" y="1887"/>
                    <a:pt x="3503" y="2486"/>
                  </a:cubicBezTo>
                  <a:cubicBezTo>
                    <a:pt x="3503" y="3115"/>
                    <a:pt x="3384" y="3564"/>
                    <a:pt x="3144" y="3863"/>
                  </a:cubicBezTo>
                  <a:cubicBezTo>
                    <a:pt x="2875" y="4133"/>
                    <a:pt x="2545" y="4283"/>
                    <a:pt x="2186" y="4283"/>
                  </a:cubicBezTo>
                  <a:cubicBezTo>
                    <a:pt x="1797" y="4283"/>
                    <a:pt x="1467" y="4133"/>
                    <a:pt x="1228" y="3863"/>
                  </a:cubicBezTo>
                  <a:cubicBezTo>
                    <a:pt x="988" y="3564"/>
                    <a:pt x="868" y="3085"/>
                    <a:pt x="868" y="2456"/>
                  </a:cubicBezTo>
                  <a:cubicBezTo>
                    <a:pt x="868" y="1887"/>
                    <a:pt x="988" y="1438"/>
                    <a:pt x="1228" y="1138"/>
                  </a:cubicBezTo>
                  <a:cubicBezTo>
                    <a:pt x="1497" y="839"/>
                    <a:pt x="1797" y="689"/>
                    <a:pt x="2186" y="689"/>
                  </a:cubicBezTo>
                  <a:close/>
                  <a:moveTo>
                    <a:pt x="2096" y="1"/>
                  </a:moveTo>
                  <a:cubicBezTo>
                    <a:pt x="1677" y="1"/>
                    <a:pt x="1288" y="120"/>
                    <a:pt x="988" y="330"/>
                  </a:cubicBezTo>
                  <a:cubicBezTo>
                    <a:pt x="659" y="540"/>
                    <a:pt x="419" y="839"/>
                    <a:pt x="269" y="1228"/>
                  </a:cubicBezTo>
                  <a:cubicBezTo>
                    <a:pt x="90" y="1618"/>
                    <a:pt x="0" y="2067"/>
                    <a:pt x="0" y="2516"/>
                  </a:cubicBezTo>
                  <a:cubicBezTo>
                    <a:pt x="0" y="3175"/>
                    <a:pt x="180" y="3773"/>
                    <a:pt x="569" y="4253"/>
                  </a:cubicBezTo>
                  <a:cubicBezTo>
                    <a:pt x="928" y="4732"/>
                    <a:pt x="1437" y="4971"/>
                    <a:pt x="2096" y="4971"/>
                  </a:cubicBezTo>
                  <a:cubicBezTo>
                    <a:pt x="2635" y="4971"/>
                    <a:pt x="3084" y="4762"/>
                    <a:pt x="3443" y="4342"/>
                  </a:cubicBezTo>
                  <a:lnTo>
                    <a:pt x="3443" y="4342"/>
                  </a:lnTo>
                  <a:cubicBezTo>
                    <a:pt x="3443" y="4881"/>
                    <a:pt x="3443" y="5211"/>
                    <a:pt x="3384" y="5390"/>
                  </a:cubicBezTo>
                  <a:cubicBezTo>
                    <a:pt x="3324" y="5660"/>
                    <a:pt x="3174" y="5869"/>
                    <a:pt x="2964" y="6019"/>
                  </a:cubicBezTo>
                  <a:cubicBezTo>
                    <a:pt x="2755" y="6169"/>
                    <a:pt x="2455" y="6259"/>
                    <a:pt x="2096" y="6259"/>
                  </a:cubicBezTo>
                  <a:cubicBezTo>
                    <a:pt x="1737" y="6259"/>
                    <a:pt x="1467" y="6169"/>
                    <a:pt x="1258" y="6019"/>
                  </a:cubicBezTo>
                  <a:cubicBezTo>
                    <a:pt x="1108" y="5899"/>
                    <a:pt x="1018" y="5720"/>
                    <a:pt x="958" y="5480"/>
                  </a:cubicBezTo>
                  <a:lnTo>
                    <a:pt x="180" y="5360"/>
                  </a:lnTo>
                  <a:lnTo>
                    <a:pt x="180" y="5360"/>
                  </a:lnTo>
                  <a:cubicBezTo>
                    <a:pt x="150" y="5899"/>
                    <a:pt x="329" y="6289"/>
                    <a:pt x="689" y="6528"/>
                  </a:cubicBezTo>
                  <a:cubicBezTo>
                    <a:pt x="1048" y="6798"/>
                    <a:pt x="1497" y="6917"/>
                    <a:pt x="2096" y="6917"/>
                  </a:cubicBezTo>
                  <a:cubicBezTo>
                    <a:pt x="2575" y="6917"/>
                    <a:pt x="2994" y="6828"/>
                    <a:pt x="3324" y="6648"/>
                  </a:cubicBezTo>
                  <a:cubicBezTo>
                    <a:pt x="3653" y="6468"/>
                    <a:pt x="3893" y="6229"/>
                    <a:pt x="4042" y="5899"/>
                  </a:cubicBezTo>
                  <a:cubicBezTo>
                    <a:pt x="4192" y="5600"/>
                    <a:pt x="4282" y="5061"/>
                    <a:pt x="4282" y="4312"/>
                  </a:cubicBezTo>
                  <a:lnTo>
                    <a:pt x="4282" y="120"/>
                  </a:lnTo>
                  <a:lnTo>
                    <a:pt x="3533" y="120"/>
                  </a:lnTo>
                  <a:lnTo>
                    <a:pt x="3533" y="689"/>
                  </a:lnTo>
                  <a:cubicBezTo>
                    <a:pt x="3144" y="240"/>
                    <a:pt x="2695" y="1"/>
                    <a:pt x="20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30"/>
            <p:cNvSpPr/>
            <p:nvPr/>
          </p:nvSpPr>
          <p:spPr>
            <a:xfrm>
              <a:off x="2796775" y="2346200"/>
              <a:ext cx="98100" cy="123550"/>
            </a:xfrm>
            <a:custGeom>
              <a:rect b="b" l="l" r="r" t="t"/>
              <a:pathLst>
                <a:path extrusionOk="0" h="4942" w="3924">
                  <a:moveTo>
                    <a:pt x="1" y="0"/>
                  </a:moveTo>
                  <a:lnTo>
                    <a:pt x="1" y="2995"/>
                  </a:lnTo>
                  <a:cubicBezTo>
                    <a:pt x="1" y="3354"/>
                    <a:pt x="31" y="3624"/>
                    <a:pt x="60" y="3773"/>
                  </a:cubicBezTo>
                  <a:cubicBezTo>
                    <a:pt x="90" y="4013"/>
                    <a:pt x="180" y="4222"/>
                    <a:pt x="300" y="4372"/>
                  </a:cubicBezTo>
                  <a:cubicBezTo>
                    <a:pt x="420" y="4552"/>
                    <a:pt x="599" y="4672"/>
                    <a:pt x="839" y="4791"/>
                  </a:cubicBezTo>
                  <a:cubicBezTo>
                    <a:pt x="1108" y="4911"/>
                    <a:pt x="1378" y="4941"/>
                    <a:pt x="1647" y="4941"/>
                  </a:cubicBezTo>
                  <a:cubicBezTo>
                    <a:pt x="2306" y="4941"/>
                    <a:pt x="2815" y="4672"/>
                    <a:pt x="3205" y="4133"/>
                  </a:cubicBezTo>
                  <a:lnTo>
                    <a:pt x="3205" y="4851"/>
                  </a:lnTo>
                  <a:lnTo>
                    <a:pt x="3923" y="4851"/>
                  </a:lnTo>
                  <a:lnTo>
                    <a:pt x="3923" y="0"/>
                  </a:lnTo>
                  <a:lnTo>
                    <a:pt x="3115" y="0"/>
                  </a:lnTo>
                  <a:lnTo>
                    <a:pt x="3115" y="2605"/>
                  </a:lnTo>
                  <a:cubicBezTo>
                    <a:pt x="3115" y="2995"/>
                    <a:pt x="3055" y="3324"/>
                    <a:pt x="2965" y="3534"/>
                  </a:cubicBezTo>
                  <a:cubicBezTo>
                    <a:pt x="2875" y="3773"/>
                    <a:pt x="2725" y="3923"/>
                    <a:pt x="2516" y="4073"/>
                  </a:cubicBezTo>
                  <a:cubicBezTo>
                    <a:pt x="2306" y="4192"/>
                    <a:pt x="2067" y="4252"/>
                    <a:pt x="1827" y="4252"/>
                  </a:cubicBezTo>
                  <a:cubicBezTo>
                    <a:pt x="1558" y="4252"/>
                    <a:pt x="1378" y="4192"/>
                    <a:pt x="1198" y="4073"/>
                  </a:cubicBezTo>
                  <a:cubicBezTo>
                    <a:pt x="1019" y="3953"/>
                    <a:pt x="929" y="3773"/>
                    <a:pt x="869" y="3564"/>
                  </a:cubicBezTo>
                  <a:cubicBezTo>
                    <a:pt x="839" y="3414"/>
                    <a:pt x="809" y="3115"/>
                    <a:pt x="809" y="2695"/>
                  </a:cubicBezTo>
                  <a:lnTo>
                    <a:pt x="809"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30"/>
            <p:cNvSpPr/>
            <p:nvPr/>
          </p:nvSpPr>
          <p:spPr>
            <a:xfrm>
              <a:off x="2927025" y="2299775"/>
              <a:ext cx="20250" cy="167725"/>
            </a:xfrm>
            <a:custGeom>
              <a:rect b="b" l="l" r="r" t="t"/>
              <a:pathLst>
                <a:path extrusionOk="0" h="6709" w="810">
                  <a:moveTo>
                    <a:pt x="1" y="1"/>
                  </a:moveTo>
                  <a:lnTo>
                    <a:pt x="1" y="6708"/>
                  </a:lnTo>
                  <a:lnTo>
                    <a:pt x="809" y="6708"/>
                  </a:lnTo>
                  <a:lnTo>
                    <a:pt x="809"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30"/>
            <p:cNvSpPr/>
            <p:nvPr/>
          </p:nvSpPr>
          <p:spPr>
            <a:xfrm>
              <a:off x="2971950" y="2343200"/>
              <a:ext cx="111550" cy="126550"/>
            </a:xfrm>
            <a:custGeom>
              <a:rect b="b" l="l" r="r" t="t"/>
              <a:pathLst>
                <a:path extrusionOk="0" h="5062" w="4462">
                  <a:moveTo>
                    <a:pt x="3384" y="2546"/>
                  </a:moveTo>
                  <a:lnTo>
                    <a:pt x="3384" y="2845"/>
                  </a:lnTo>
                  <a:cubicBezTo>
                    <a:pt x="3384" y="3205"/>
                    <a:pt x="3354" y="3474"/>
                    <a:pt x="3264" y="3654"/>
                  </a:cubicBezTo>
                  <a:cubicBezTo>
                    <a:pt x="3144" y="3893"/>
                    <a:pt x="2965" y="4073"/>
                    <a:pt x="2695" y="4223"/>
                  </a:cubicBezTo>
                  <a:cubicBezTo>
                    <a:pt x="2456" y="4372"/>
                    <a:pt x="2186" y="4432"/>
                    <a:pt x="1857" y="4432"/>
                  </a:cubicBezTo>
                  <a:cubicBezTo>
                    <a:pt x="1557" y="4432"/>
                    <a:pt x="1318" y="4372"/>
                    <a:pt x="1138" y="4223"/>
                  </a:cubicBezTo>
                  <a:cubicBezTo>
                    <a:pt x="959" y="4073"/>
                    <a:pt x="899" y="3893"/>
                    <a:pt x="899" y="3654"/>
                  </a:cubicBezTo>
                  <a:cubicBezTo>
                    <a:pt x="899" y="3534"/>
                    <a:pt x="929" y="3384"/>
                    <a:pt x="988" y="3294"/>
                  </a:cubicBezTo>
                  <a:cubicBezTo>
                    <a:pt x="1078" y="3175"/>
                    <a:pt x="1198" y="3085"/>
                    <a:pt x="1318" y="2995"/>
                  </a:cubicBezTo>
                  <a:cubicBezTo>
                    <a:pt x="1468" y="2935"/>
                    <a:pt x="1707" y="2905"/>
                    <a:pt x="2037" y="2845"/>
                  </a:cubicBezTo>
                  <a:cubicBezTo>
                    <a:pt x="2635" y="2755"/>
                    <a:pt x="3085" y="2666"/>
                    <a:pt x="3384" y="2546"/>
                  </a:cubicBezTo>
                  <a:close/>
                  <a:moveTo>
                    <a:pt x="2336" y="1"/>
                  </a:moveTo>
                  <a:cubicBezTo>
                    <a:pt x="1917" y="1"/>
                    <a:pt x="1557" y="61"/>
                    <a:pt x="1228" y="180"/>
                  </a:cubicBezTo>
                  <a:cubicBezTo>
                    <a:pt x="929" y="300"/>
                    <a:pt x="689" y="450"/>
                    <a:pt x="509" y="659"/>
                  </a:cubicBezTo>
                  <a:cubicBezTo>
                    <a:pt x="360" y="869"/>
                    <a:pt x="240" y="1168"/>
                    <a:pt x="150" y="1498"/>
                  </a:cubicBezTo>
                  <a:lnTo>
                    <a:pt x="959" y="1618"/>
                  </a:lnTo>
                  <a:cubicBezTo>
                    <a:pt x="1048" y="1258"/>
                    <a:pt x="1168" y="1019"/>
                    <a:pt x="1348" y="899"/>
                  </a:cubicBezTo>
                  <a:cubicBezTo>
                    <a:pt x="1557" y="749"/>
                    <a:pt x="1827" y="689"/>
                    <a:pt x="2216" y="689"/>
                  </a:cubicBezTo>
                  <a:cubicBezTo>
                    <a:pt x="2635" y="689"/>
                    <a:pt x="2935" y="779"/>
                    <a:pt x="3144" y="959"/>
                  </a:cubicBezTo>
                  <a:cubicBezTo>
                    <a:pt x="3324" y="1109"/>
                    <a:pt x="3384" y="1348"/>
                    <a:pt x="3384" y="1677"/>
                  </a:cubicBezTo>
                  <a:cubicBezTo>
                    <a:pt x="3384" y="1707"/>
                    <a:pt x="3384" y="1767"/>
                    <a:pt x="3384" y="1887"/>
                  </a:cubicBezTo>
                  <a:cubicBezTo>
                    <a:pt x="3085" y="2007"/>
                    <a:pt x="2575" y="2097"/>
                    <a:pt x="1917" y="2187"/>
                  </a:cubicBezTo>
                  <a:cubicBezTo>
                    <a:pt x="1587" y="2216"/>
                    <a:pt x="1348" y="2246"/>
                    <a:pt x="1198" y="2306"/>
                  </a:cubicBezTo>
                  <a:cubicBezTo>
                    <a:pt x="959" y="2366"/>
                    <a:pt x="779" y="2456"/>
                    <a:pt x="599" y="2576"/>
                  </a:cubicBezTo>
                  <a:cubicBezTo>
                    <a:pt x="420" y="2696"/>
                    <a:pt x="270" y="2845"/>
                    <a:pt x="180" y="3055"/>
                  </a:cubicBezTo>
                  <a:cubicBezTo>
                    <a:pt x="60" y="3235"/>
                    <a:pt x="0" y="3444"/>
                    <a:pt x="0" y="3684"/>
                  </a:cubicBezTo>
                  <a:cubicBezTo>
                    <a:pt x="0" y="4103"/>
                    <a:pt x="150" y="4432"/>
                    <a:pt x="450" y="4672"/>
                  </a:cubicBezTo>
                  <a:cubicBezTo>
                    <a:pt x="719" y="4941"/>
                    <a:pt x="1138" y="5061"/>
                    <a:pt x="1677" y="5061"/>
                  </a:cubicBezTo>
                  <a:cubicBezTo>
                    <a:pt x="1977" y="5061"/>
                    <a:pt x="2306" y="5031"/>
                    <a:pt x="2575" y="4911"/>
                  </a:cubicBezTo>
                  <a:cubicBezTo>
                    <a:pt x="2845" y="4821"/>
                    <a:pt x="3144" y="4612"/>
                    <a:pt x="3444" y="4372"/>
                  </a:cubicBezTo>
                  <a:cubicBezTo>
                    <a:pt x="3474" y="4582"/>
                    <a:pt x="3534" y="4792"/>
                    <a:pt x="3624" y="4971"/>
                  </a:cubicBezTo>
                  <a:lnTo>
                    <a:pt x="4462" y="4971"/>
                  </a:lnTo>
                  <a:cubicBezTo>
                    <a:pt x="4372" y="4792"/>
                    <a:pt x="4312" y="4582"/>
                    <a:pt x="4252" y="4372"/>
                  </a:cubicBezTo>
                  <a:cubicBezTo>
                    <a:pt x="4222" y="4193"/>
                    <a:pt x="4222" y="3684"/>
                    <a:pt x="4222" y="2935"/>
                  </a:cubicBezTo>
                  <a:lnTo>
                    <a:pt x="4222" y="1827"/>
                  </a:lnTo>
                  <a:cubicBezTo>
                    <a:pt x="4222" y="1468"/>
                    <a:pt x="4192" y="1228"/>
                    <a:pt x="4162" y="1079"/>
                  </a:cubicBezTo>
                  <a:cubicBezTo>
                    <a:pt x="4133" y="869"/>
                    <a:pt x="4043" y="659"/>
                    <a:pt x="3923" y="510"/>
                  </a:cubicBezTo>
                  <a:cubicBezTo>
                    <a:pt x="3803" y="390"/>
                    <a:pt x="3594" y="240"/>
                    <a:pt x="3354" y="150"/>
                  </a:cubicBezTo>
                  <a:cubicBezTo>
                    <a:pt x="3085" y="61"/>
                    <a:pt x="2755" y="1"/>
                    <a:pt x="233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30"/>
            <p:cNvSpPr/>
            <p:nvPr/>
          </p:nvSpPr>
          <p:spPr>
            <a:xfrm>
              <a:off x="3108925" y="2343200"/>
              <a:ext cx="65925" cy="124300"/>
            </a:xfrm>
            <a:custGeom>
              <a:rect b="b" l="l" r="r" t="t"/>
              <a:pathLst>
                <a:path extrusionOk="0" h="4972" w="2637">
                  <a:moveTo>
                    <a:pt x="1798" y="1"/>
                  </a:moveTo>
                  <a:cubicBezTo>
                    <a:pt x="1588" y="1"/>
                    <a:pt x="1408" y="61"/>
                    <a:pt x="1259" y="180"/>
                  </a:cubicBezTo>
                  <a:cubicBezTo>
                    <a:pt x="1109" y="270"/>
                    <a:pt x="929" y="510"/>
                    <a:pt x="750" y="869"/>
                  </a:cubicBezTo>
                  <a:lnTo>
                    <a:pt x="750" y="120"/>
                  </a:lnTo>
                  <a:lnTo>
                    <a:pt x="1" y="120"/>
                  </a:lnTo>
                  <a:lnTo>
                    <a:pt x="1" y="4971"/>
                  </a:lnTo>
                  <a:lnTo>
                    <a:pt x="809" y="4971"/>
                  </a:lnTo>
                  <a:lnTo>
                    <a:pt x="809" y="2426"/>
                  </a:lnTo>
                  <a:cubicBezTo>
                    <a:pt x="809" y="2067"/>
                    <a:pt x="869" y="1767"/>
                    <a:pt x="959" y="1468"/>
                  </a:cubicBezTo>
                  <a:cubicBezTo>
                    <a:pt x="1019" y="1288"/>
                    <a:pt x="1139" y="1138"/>
                    <a:pt x="1259" y="1019"/>
                  </a:cubicBezTo>
                  <a:cubicBezTo>
                    <a:pt x="1408" y="899"/>
                    <a:pt x="1588" y="869"/>
                    <a:pt x="1738" y="869"/>
                  </a:cubicBezTo>
                  <a:cubicBezTo>
                    <a:pt x="1947" y="869"/>
                    <a:pt x="2157" y="929"/>
                    <a:pt x="2337" y="1049"/>
                  </a:cubicBezTo>
                  <a:lnTo>
                    <a:pt x="2636" y="270"/>
                  </a:lnTo>
                  <a:cubicBezTo>
                    <a:pt x="2367" y="90"/>
                    <a:pt x="2067" y="1"/>
                    <a:pt x="1798"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30"/>
            <p:cNvSpPr/>
            <p:nvPr/>
          </p:nvSpPr>
          <p:spPr>
            <a:xfrm>
              <a:off x="3187550" y="2299775"/>
              <a:ext cx="20225" cy="167725"/>
            </a:xfrm>
            <a:custGeom>
              <a:rect b="b" l="l" r="r" t="t"/>
              <a:pathLst>
                <a:path extrusionOk="0" h="6709" w="809">
                  <a:moveTo>
                    <a:pt x="0" y="1"/>
                  </a:moveTo>
                  <a:lnTo>
                    <a:pt x="0" y="959"/>
                  </a:lnTo>
                  <a:lnTo>
                    <a:pt x="809" y="959"/>
                  </a:lnTo>
                  <a:lnTo>
                    <a:pt x="809" y="1"/>
                  </a:lnTo>
                  <a:close/>
                  <a:moveTo>
                    <a:pt x="0" y="1857"/>
                  </a:moveTo>
                  <a:lnTo>
                    <a:pt x="0" y="6708"/>
                  </a:lnTo>
                  <a:lnTo>
                    <a:pt x="809" y="6708"/>
                  </a:lnTo>
                  <a:lnTo>
                    <a:pt x="809" y="1857"/>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30"/>
            <p:cNvSpPr/>
            <p:nvPr/>
          </p:nvSpPr>
          <p:spPr>
            <a:xfrm>
              <a:off x="3227950" y="2303525"/>
              <a:ext cx="59175" cy="165475"/>
            </a:xfrm>
            <a:custGeom>
              <a:rect b="b" l="l" r="r" t="t"/>
              <a:pathLst>
                <a:path extrusionOk="0" h="6619" w="2367">
                  <a:moveTo>
                    <a:pt x="1408" y="1"/>
                  </a:moveTo>
                  <a:lnTo>
                    <a:pt x="600" y="510"/>
                  </a:lnTo>
                  <a:lnTo>
                    <a:pt x="600" y="1707"/>
                  </a:lnTo>
                  <a:lnTo>
                    <a:pt x="1" y="1707"/>
                  </a:lnTo>
                  <a:lnTo>
                    <a:pt x="1" y="2336"/>
                  </a:lnTo>
                  <a:lnTo>
                    <a:pt x="600" y="2336"/>
                  </a:lnTo>
                  <a:lnTo>
                    <a:pt x="600" y="5121"/>
                  </a:lnTo>
                  <a:cubicBezTo>
                    <a:pt x="600" y="5630"/>
                    <a:pt x="630" y="5959"/>
                    <a:pt x="690" y="6109"/>
                  </a:cubicBezTo>
                  <a:cubicBezTo>
                    <a:pt x="750" y="6259"/>
                    <a:pt x="869" y="6379"/>
                    <a:pt x="1049" y="6468"/>
                  </a:cubicBezTo>
                  <a:cubicBezTo>
                    <a:pt x="1199" y="6558"/>
                    <a:pt x="1438" y="6618"/>
                    <a:pt x="1738" y="6618"/>
                  </a:cubicBezTo>
                  <a:cubicBezTo>
                    <a:pt x="1917" y="6618"/>
                    <a:pt x="2127" y="6588"/>
                    <a:pt x="2367" y="6558"/>
                  </a:cubicBezTo>
                  <a:lnTo>
                    <a:pt x="2247" y="5810"/>
                  </a:lnTo>
                  <a:cubicBezTo>
                    <a:pt x="2097" y="5840"/>
                    <a:pt x="1977" y="5840"/>
                    <a:pt x="1887" y="5840"/>
                  </a:cubicBezTo>
                  <a:cubicBezTo>
                    <a:pt x="1768" y="5840"/>
                    <a:pt x="1648" y="5840"/>
                    <a:pt x="1588" y="5810"/>
                  </a:cubicBezTo>
                  <a:cubicBezTo>
                    <a:pt x="1528" y="5750"/>
                    <a:pt x="1468" y="5690"/>
                    <a:pt x="1438" y="5630"/>
                  </a:cubicBezTo>
                  <a:cubicBezTo>
                    <a:pt x="1408" y="5570"/>
                    <a:pt x="1408" y="5420"/>
                    <a:pt x="1408" y="5181"/>
                  </a:cubicBezTo>
                  <a:lnTo>
                    <a:pt x="1408" y="2336"/>
                  </a:lnTo>
                  <a:lnTo>
                    <a:pt x="2247" y="2336"/>
                  </a:lnTo>
                  <a:lnTo>
                    <a:pt x="2247" y="1707"/>
                  </a:lnTo>
                  <a:lnTo>
                    <a:pt x="1408" y="1707"/>
                  </a:lnTo>
                  <a:lnTo>
                    <a:pt x="1408"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30"/>
            <p:cNvSpPr/>
            <p:nvPr/>
          </p:nvSpPr>
          <p:spPr>
            <a:xfrm>
              <a:off x="3292350" y="2346200"/>
              <a:ext cx="110800" cy="169950"/>
            </a:xfrm>
            <a:custGeom>
              <a:rect b="b" l="l" r="r" t="t"/>
              <a:pathLst>
                <a:path extrusionOk="0" h="6798" w="4432">
                  <a:moveTo>
                    <a:pt x="0" y="0"/>
                  </a:moveTo>
                  <a:lnTo>
                    <a:pt x="1827" y="4851"/>
                  </a:lnTo>
                  <a:cubicBezTo>
                    <a:pt x="1797" y="4941"/>
                    <a:pt x="1797" y="5001"/>
                    <a:pt x="1767" y="5061"/>
                  </a:cubicBezTo>
                  <a:cubicBezTo>
                    <a:pt x="1647" y="5390"/>
                    <a:pt x="1557" y="5600"/>
                    <a:pt x="1527" y="5660"/>
                  </a:cubicBezTo>
                  <a:cubicBezTo>
                    <a:pt x="1437" y="5779"/>
                    <a:pt x="1348" y="5869"/>
                    <a:pt x="1258" y="5929"/>
                  </a:cubicBezTo>
                  <a:cubicBezTo>
                    <a:pt x="1138" y="5989"/>
                    <a:pt x="988" y="6019"/>
                    <a:pt x="809" y="6019"/>
                  </a:cubicBezTo>
                  <a:cubicBezTo>
                    <a:pt x="659" y="6019"/>
                    <a:pt x="509" y="5989"/>
                    <a:pt x="330" y="5959"/>
                  </a:cubicBezTo>
                  <a:lnTo>
                    <a:pt x="330" y="5959"/>
                  </a:lnTo>
                  <a:lnTo>
                    <a:pt x="419" y="6708"/>
                  </a:lnTo>
                  <a:cubicBezTo>
                    <a:pt x="629" y="6768"/>
                    <a:pt x="809" y="6797"/>
                    <a:pt x="958" y="6797"/>
                  </a:cubicBezTo>
                  <a:cubicBezTo>
                    <a:pt x="1228" y="6797"/>
                    <a:pt x="1437" y="6738"/>
                    <a:pt x="1647" y="6618"/>
                  </a:cubicBezTo>
                  <a:cubicBezTo>
                    <a:pt x="1827" y="6498"/>
                    <a:pt x="1976" y="6288"/>
                    <a:pt x="2126" y="6019"/>
                  </a:cubicBezTo>
                  <a:cubicBezTo>
                    <a:pt x="2246" y="5839"/>
                    <a:pt x="2396" y="5450"/>
                    <a:pt x="2605" y="4941"/>
                  </a:cubicBezTo>
                  <a:lnTo>
                    <a:pt x="4432" y="0"/>
                  </a:lnTo>
                  <a:lnTo>
                    <a:pt x="3623" y="0"/>
                  </a:lnTo>
                  <a:lnTo>
                    <a:pt x="2575" y="2815"/>
                  </a:lnTo>
                  <a:cubicBezTo>
                    <a:pt x="2455" y="3174"/>
                    <a:pt x="2336" y="3564"/>
                    <a:pt x="2246" y="3923"/>
                  </a:cubicBezTo>
                  <a:cubicBezTo>
                    <a:pt x="2126" y="3534"/>
                    <a:pt x="2036" y="3174"/>
                    <a:pt x="1887" y="2815"/>
                  </a:cubicBezTo>
                  <a:lnTo>
                    <a:pt x="898"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30"/>
            <p:cNvSpPr/>
            <p:nvPr/>
          </p:nvSpPr>
          <p:spPr>
            <a:xfrm>
              <a:off x="3471250" y="2346200"/>
              <a:ext cx="166225" cy="121300"/>
            </a:xfrm>
            <a:custGeom>
              <a:rect b="b" l="l" r="r" t="t"/>
              <a:pathLst>
                <a:path extrusionOk="0" h="4852" w="6649">
                  <a:moveTo>
                    <a:pt x="1" y="0"/>
                  </a:moveTo>
                  <a:lnTo>
                    <a:pt x="1468" y="4851"/>
                  </a:lnTo>
                  <a:lnTo>
                    <a:pt x="2336" y="4851"/>
                  </a:lnTo>
                  <a:lnTo>
                    <a:pt x="3324" y="1108"/>
                  </a:lnTo>
                  <a:lnTo>
                    <a:pt x="3504" y="1947"/>
                  </a:lnTo>
                  <a:lnTo>
                    <a:pt x="4283" y="4851"/>
                  </a:lnTo>
                  <a:lnTo>
                    <a:pt x="5121" y="4851"/>
                  </a:lnTo>
                  <a:lnTo>
                    <a:pt x="6648" y="0"/>
                  </a:lnTo>
                  <a:lnTo>
                    <a:pt x="5840" y="0"/>
                  </a:lnTo>
                  <a:lnTo>
                    <a:pt x="5031" y="2815"/>
                  </a:lnTo>
                  <a:lnTo>
                    <a:pt x="4732" y="3743"/>
                  </a:lnTo>
                  <a:lnTo>
                    <a:pt x="4492" y="2815"/>
                  </a:lnTo>
                  <a:lnTo>
                    <a:pt x="3773" y="0"/>
                  </a:lnTo>
                  <a:lnTo>
                    <a:pt x="2935" y="0"/>
                  </a:lnTo>
                  <a:lnTo>
                    <a:pt x="2157" y="2845"/>
                  </a:lnTo>
                  <a:cubicBezTo>
                    <a:pt x="2007" y="3444"/>
                    <a:pt x="1917" y="3803"/>
                    <a:pt x="1917" y="3833"/>
                  </a:cubicBezTo>
                  <a:lnTo>
                    <a:pt x="1618" y="2785"/>
                  </a:lnTo>
                  <a:lnTo>
                    <a:pt x="839"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30"/>
            <p:cNvSpPr/>
            <p:nvPr/>
          </p:nvSpPr>
          <p:spPr>
            <a:xfrm>
              <a:off x="3647175" y="2343200"/>
              <a:ext cx="113800" cy="126550"/>
            </a:xfrm>
            <a:custGeom>
              <a:rect b="b" l="l" r="r" t="t"/>
              <a:pathLst>
                <a:path extrusionOk="0" h="5062" w="4552">
                  <a:moveTo>
                    <a:pt x="2276" y="689"/>
                  </a:moveTo>
                  <a:cubicBezTo>
                    <a:pt x="2665" y="689"/>
                    <a:pt x="3025" y="839"/>
                    <a:pt x="3294" y="1138"/>
                  </a:cubicBezTo>
                  <a:cubicBezTo>
                    <a:pt x="3564" y="1468"/>
                    <a:pt x="3683" y="1917"/>
                    <a:pt x="3683" y="2516"/>
                  </a:cubicBezTo>
                  <a:cubicBezTo>
                    <a:pt x="3683" y="3145"/>
                    <a:pt x="3564" y="3624"/>
                    <a:pt x="3294" y="3923"/>
                  </a:cubicBezTo>
                  <a:cubicBezTo>
                    <a:pt x="3025" y="4253"/>
                    <a:pt x="2665" y="4402"/>
                    <a:pt x="2276" y="4402"/>
                  </a:cubicBezTo>
                  <a:cubicBezTo>
                    <a:pt x="1857" y="4402"/>
                    <a:pt x="1527" y="4253"/>
                    <a:pt x="1258" y="3923"/>
                  </a:cubicBezTo>
                  <a:cubicBezTo>
                    <a:pt x="988" y="3624"/>
                    <a:pt x="839" y="3175"/>
                    <a:pt x="839" y="2546"/>
                  </a:cubicBezTo>
                  <a:cubicBezTo>
                    <a:pt x="839" y="1917"/>
                    <a:pt x="988" y="1468"/>
                    <a:pt x="1258" y="1138"/>
                  </a:cubicBezTo>
                  <a:cubicBezTo>
                    <a:pt x="1527" y="839"/>
                    <a:pt x="1857" y="689"/>
                    <a:pt x="2276" y="689"/>
                  </a:cubicBezTo>
                  <a:close/>
                  <a:moveTo>
                    <a:pt x="2276" y="1"/>
                  </a:moveTo>
                  <a:cubicBezTo>
                    <a:pt x="1677" y="1"/>
                    <a:pt x="1168" y="180"/>
                    <a:pt x="749" y="540"/>
                  </a:cubicBezTo>
                  <a:cubicBezTo>
                    <a:pt x="240" y="989"/>
                    <a:pt x="0" y="1648"/>
                    <a:pt x="0" y="2546"/>
                  </a:cubicBezTo>
                  <a:cubicBezTo>
                    <a:pt x="0" y="3354"/>
                    <a:pt x="210" y="3983"/>
                    <a:pt x="629" y="4432"/>
                  </a:cubicBezTo>
                  <a:cubicBezTo>
                    <a:pt x="1048" y="4851"/>
                    <a:pt x="1587" y="5061"/>
                    <a:pt x="2276" y="5061"/>
                  </a:cubicBezTo>
                  <a:cubicBezTo>
                    <a:pt x="2695" y="5061"/>
                    <a:pt x="3084" y="4971"/>
                    <a:pt x="3444" y="4792"/>
                  </a:cubicBezTo>
                  <a:cubicBezTo>
                    <a:pt x="3803" y="4582"/>
                    <a:pt x="4073" y="4312"/>
                    <a:pt x="4252" y="3953"/>
                  </a:cubicBezTo>
                  <a:cubicBezTo>
                    <a:pt x="4432" y="3594"/>
                    <a:pt x="4552" y="3085"/>
                    <a:pt x="4552" y="2456"/>
                  </a:cubicBezTo>
                  <a:cubicBezTo>
                    <a:pt x="4552" y="1707"/>
                    <a:pt x="4312" y="1109"/>
                    <a:pt x="3893" y="659"/>
                  </a:cubicBezTo>
                  <a:cubicBezTo>
                    <a:pt x="3474" y="210"/>
                    <a:pt x="2935" y="1"/>
                    <a:pt x="227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30"/>
            <p:cNvSpPr/>
            <p:nvPr/>
          </p:nvSpPr>
          <p:spPr>
            <a:xfrm>
              <a:off x="3784900" y="2343200"/>
              <a:ext cx="65900" cy="124300"/>
            </a:xfrm>
            <a:custGeom>
              <a:rect b="b" l="l" r="r" t="t"/>
              <a:pathLst>
                <a:path extrusionOk="0" h="4972" w="2636">
                  <a:moveTo>
                    <a:pt x="1768" y="1"/>
                  </a:moveTo>
                  <a:cubicBezTo>
                    <a:pt x="1588" y="1"/>
                    <a:pt x="1408" y="61"/>
                    <a:pt x="1259" y="180"/>
                  </a:cubicBezTo>
                  <a:cubicBezTo>
                    <a:pt x="1079" y="270"/>
                    <a:pt x="929" y="510"/>
                    <a:pt x="720" y="869"/>
                  </a:cubicBezTo>
                  <a:lnTo>
                    <a:pt x="720" y="120"/>
                  </a:lnTo>
                  <a:lnTo>
                    <a:pt x="1" y="120"/>
                  </a:lnTo>
                  <a:lnTo>
                    <a:pt x="1" y="4971"/>
                  </a:lnTo>
                  <a:lnTo>
                    <a:pt x="809" y="4971"/>
                  </a:lnTo>
                  <a:lnTo>
                    <a:pt x="809" y="2426"/>
                  </a:lnTo>
                  <a:cubicBezTo>
                    <a:pt x="809" y="2067"/>
                    <a:pt x="839" y="1767"/>
                    <a:pt x="959" y="1468"/>
                  </a:cubicBezTo>
                  <a:cubicBezTo>
                    <a:pt x="1019" y="1288"/>
                    <a:pt x="1109" y="1138"/>
                    <a:pt x="1259" y="1019"/>
                  </a:cubicBezTo>
                  <a:cubicBezTo>
                    <a:pt x="1408" y="899"/>
                    <a:pt x="1558" y="869"/>
                    <a:pt x="1738" y="869"/>
                  </a:cubicBezTo>
                  <a:cubicBezTo>
                    <a:pt x="1947" y="869"/>
                    <a:pt x="2127" y="929"/>
                    <a:pt x="2336" y="1049"/>
                  </a:cubicBezTo>
                  <a:lnTo>
                    <a:pt x="2636" y="270"/>
                  </a:lnTo>
                  <a:cubicBezTo>
                    <a:pt x="2336" y="90"/>
                    <a:pt x="2067" y="1"/>
                    <a:pt x="1768"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30"/>
            <p:cNvSpPr/>
            <p:nvPr/>
          </p:nvSpPr>
          <p:spPr>
            <a:xfrm>
              <a:off x="3862775" y="2299775"/>
              <a:ext cx="100325" cy="167725"/>
            </a:xfrm>
            <a:custGeom>
              <a:rect b="b" l="l" r="r" t="t"/>
              <a:pathLst>
                <a:path extrusionOk="0" h="6709" w="4013">
                  <a:moveTo>
                    <a:pt x="0" y="1"/>
                  </a:moveTo>
                  <a:lnTo>
                    <a:pt x="0" y="6708"/>
                  </a:lnTo>
                  <a:lnTo>
                    <a:pt x="808" y="6708"/>
                  </a:lnTo>
                  <a:lnTo>
                    <a:pt x="808" y="4792"/>
                  </a:lnTo>
                  <a:lnTo>
                    <a:pt x="1407" y="4223"/>
                  </a:lnTo>
                  <a:lnTo>
                    <a:pt x="2994" y="6708"/>
                  </a:lnTo>
                  <a:lnTo>
                    <a:pt x="4012" y="6708"/>
                  </a:lnTo>
                  <a:lnTo>
                    <a:pt x="1976" y="3654"/>
                  </a:lnTo>
                  <a:lnTo>
                    <a:pt x="3833" y="1857"/>
                  </a:lnTo>
                  <a:lnTo>
                    <a:pt x="2755" y="1857"/>
                  </a:lnTo>
                  <a:lnTo>
                    <a:pt x="808" y="3834"/>
                  </a:lnTo>
                  <a:lnTo>
                    <a:pt x="808"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30"/>
            <p:cNvSpPr/>
            <p:nvPr/>
          </p:nvSpPr>
          <p:spPr>
            <a:xfrm>
              <a:off x="3966075" y="2296800"/>
              <a:ext cx="71125" cy="170700"/>
            </a:xfrm>
            <a:custGeom>
              <a:rect b="b" l="l" r="r" t="t"/>
              <a:pathLst>
                <a:path extrusionOk="0" h="6828" w="2845">
                  <a:moveTo>
                    <a:pt x="2066" y="0"/>
                  </a:moveTo>
                  <a:cubicBezTo>
                    <a:pt x="1707" y="0"/>
                    <a:pt x="1437" y="90"/>
                    <a:pt x="1228" y="210"/>
                  </a:cubicBezTo>
                  <a:cubicBezTo>
                    <a:pt x="1048" y="360"/>
                    <a:pt x="899" y="509"/>
                    <a:pt x="809" y="719"/>
                  </a:cubicBezTo>
                  <a:cubicBezTo>
                    <a:pt x="749" y="898"/>
                    <a:pt x="749" y="1138"/>
                    <a:pt x="749" y="1467"/>
                  </a:cubicBezTo>
                  <a:lnTo>
                    <a:pt x="749" y="1976"/>
                  </a:lnTo>
                  <a:lnTo>
                    <a:pt x="0" y="1976"/>
                  </a:lnTo>
                  <a:lnTo>
                    <a:pt x="0" y="2605"/>
                  </a:lnTo>
                  <a:lnTo>
                    <a:pt x="749" y="2605"/>
                  </a:lnTo>
                  <a:lnTo>
                    <a:pt x="749" y="6827"/>
                  </a:lnTo>
                  <a:lnTo>
                    <a:pt x="1557" y="6827"/>
                  </a:lnTo>
                  <a:lnTo>
                    <a:pt x="1557" y="2605"/>
                  </a:lnTo>
                  <a:lnTo>
                    <a:pt x="2486" y="2605"/>
                  </a:lnTo>
                  <a:lnTo>
                    <a:pt x="2486" y="1976"/>
                  </a:lnTo>
                  <a:lnTo>
                    <a:pt x="1557" y="1976"/>
                  </a:lnTo>
                  <a:lnTo>
                    <a:pt x="1557" y="1527"/>
                  </a:lnTo>
                  <a:cubicBezTo>
                    <a:pt x="1557" y="1228"/>
                    <a:pt x="1617" y="1048"/>
                    <a:pt x="1707" y="928"/>
                  </a:cubicBezTo>
                  <a:cubicBezTo>
                    <a:pt x="1827" y="839"/>
                    <a:pt x="1976" y="779"/>
                    <a:pt x="2246" y="779"/>
                  </a:cubicBezTo>
                  <a:cubicBezTo>
                    <a:pt x="2396" y="779"/>
                    <a:pt x="2545" y="779"/>
                    <a:pt x="2725" y="809"/>
                  </a:cubicBezTo>
                  <a:lnTo>
                    <a:pt x="2845" y="90"/>
                  </a:lnTo>
                  <a:cubicBezTo>
                    <a:pt x="2575" y="30"/>
                    <a:pt x="2306" y="0"/>
                    <a:pt x="2066"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30"/>
            <p:cNvSpPr/>
            <p:nvPr/>
          </p:nvSpPr>
          <p:spPr>
            <a:xfrm>
              <a:off x="4043925" y="2299775"/>
              <a:ext cx="20975" cy="167725"/>
            </a:xfrm>
            <a:custGeom>
              <a:rect b="b" l="l" r="r" t="t"/>
              <a:pathLst>
                <a:path extrusionOk="0" h="6709" w="839">
                  <a:moveTo>
                    <a:pt x="0" y="1"/>
                  </a:moveTo>
                  <a:lnTo>
                    <a:pt x="0" y="6708"/>
                  </a:lnTo>
                  <a:lnTo>
                    <a:pt x="839" y="6708"/>
                  </a:lnTo>
                  <a:lnTo>
                    <a:pt x="839"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30"/>
            <p:cNvSpPr/>
            <p:nvPr/>
          </p:nvSpPr>
          <p:spPr>
            <a:xfrm>
              <a:off x="4088825" y="2343200"/>
              <a:ext cx="113825" cy="126550"/>
            </a:xfrm>
            <a:custGeom>
              <a:rect b="b" l="l" r="r" t="t"/>
              <a:pathLst>
                <a:path extrusionOk="0" h="5062" w="4553">
                  <a:moveTo>
                    <a:pt x="2277" y="689"/>
                  </a:moveTo>
                  <a:cubicBezTo>
                    <a:pt x="2666" y="689"/>
                    <a:pt x="3025" y="839"/>
                    <a:pt x="3295" y="1138"/>
                  </a:cubicBezTo>
                  <a:cubicBezTo>
                    <a:pt x="3564" y="1468"/>
                    <a:pt x="3714" y="1917"/>
                    <a:pt x="3714" y="2516"/>
                  </a:cubicBezTo>
                  <a:cubicBezTo>
                    <a:pt x="3714" y="3145"/>
                    <a:pt x="3564" y="3624"/>
                    <a:pt x="3295" y="3923"/>
                  </a:cubicBezTo>
                  <a:cubicBezTo>
                    <a:pt x="3025" y="4253"/>
                    <a:pt x="2696" y="4402"/>
                    <a:pt x="2277" y="4402"/>
                  </a:cubicBezTo>
                  <a:cubicBezTo>
                    <a:pt x="1857" y="4402"/>
                    <a:pt x="1528" y="4253"/>
                    <a:pt x="1259" y="3923"/>
                  </a:cubicBezTo>
                  <a:cubicBezTo>
                    <a:pt x="989" y="3624"/>
                    <a:pt x="839" y="3175"/>
                    <a:pt x="839" y="2546"/>
                  </a:cubicBezTo>
                  <a:cubicBezTo>
                    <a:pt x="839" y="1917"/>
                    <a:pt x="989" y="1468"/>
                    <a:pt x="1259" y="1138"/>
                  </a:cubicBezTo>
                  <a:cubicBezTo>
                    <a:pt x="1528" y="839"/>
                    <a:pt x="1857" y="689"/>
                    <a:pt x="2277" y="689"/>
                  </a:cubicBezTo>
                  <a:close/>
                  <a:moveTo>
                    <a:pt x="2277" y="1"/>
                  </a:moveTo>
                  <a:cubicBezTo>
                    <a:pt x="1678" y="1"/>
                    <a:pt x="1169" y="180"/>
                    <a:pt x="750" y="540"/>
                  </a:cubicBezTo>
                  <a:cubicBezTo>
                    <a:pt x="240" y="989"/>
                    <a:pt x="1" y="1648"/>
                    <a:pt x="1" y="2546"/>
                  </a:cubicBezTo>
                  <a:cubicBezTo>
                    <a:pt x="1" y="3354"/>
                    <a:pt x="211" y="3983"/>
                    <a:pt x="630" y="4432"/>
                  </a:cubicBezTo>
                  <a:cubicBezTo>
                    <a:pt x="1049" y="4851"/>
                    <a:pt x="1588" y="5061"/>
                    <a:pt x="2277" y="5061"/>
                  </a:cubicBezTo>
                  <a:cubicBezTo>
                    <a:pt x="2696" y="5061"/>
                    <a:pt x="3085" y="4971"/>
                    <a:pt x="3444" y="4792"/>
                  </a:cubicBezTo>
                  <a:cubicBezTo>
                    <a:pt x="3804" y="4582"/>
                    <a:pt x="4073" y="4312"/>
                    <a:pt x="4253" y="3953"/>
                  </a:cubicBezTo>
                  <a:cubicBezTo>
                    <a:pt x="4462" y="3594"/>
                    <a:pt x="4552" y="3085"/>
                    <a:pt x="4552" y="2456"/>
                  </a:cubicBezTo>
                  <a:cubicBezTo>
                    <a:pt x="4552" y="1707"/>
                    <a:pt x="4343" y="1109"/>
                    <a:pt x="3924" y="659"/>
                  </a:cubicBezTo>
                  <a:cubicBezTo>
                    <a:pt x="3474" y="210"/>
                    <a:pt x="2935" y="1"/>
                    <a:pt x="2277"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30"/>
            <p:cNvSpPr/>
            <p:nvPr/>
          </p:nvSpPr>
          <p:spPr>
            <a:xfrm>
              <a:off x="4211600" y="2346200"/>
              <a:ext cx="166975" cy="121300"/>
            </a:xfrm>
            <a:custGeom>
              <a:rect b="b" l="l" r="r" t="t"/>
              <a:pathLst>
                <a:path extrusionOk="0" h="4852" w="6679">
                  <a:moveTo>
                    <a:pt x="1" y="0"/>
                  </a:moveTo>
                  <a:lnTo>
                    <a:pt x="1498" y="4851"/>
                  </a:lnTo>
                  <a:lnTo>
                    <a:pt x="2366" y="4851"/>
                  </a:lnTo>
                  <a:lnTo>
                    <a:pt x="3324" y="1108"/>
                  </a:lnTo>
                  <a:lnTo>
                    <a:pt x="3534" y="1947"/>
                  </a:lnTo>
                  <a:lnTo>
                    <a:pt x="4283" y="4851"/>
                  </a:lnTo>
                  <a:lnTo>
                    <a:pt x="5151" y="4851"/>
                  </a:lnTo>
                  <a:lnTo>
                    <a:pt x="6678" y="0"/>
                  </a:lnTo>
                  <a:lnTo>
                    <a:pt x="5870" y="0"/>
                  </a:lnTo>
                  <a:lnTo>
                    <a:pt x="5031" y="2815"/>
                  </a:lnTo>
                  <a:lnTo>
                    <a:pt x="4762" y="3743"/>
                  </a:lnTo>
                  <a:lnTo>
                    <a:pt x="4522" y="2815"/>
                  </a:lnTo>
                  <a:lnTo>
                    <a:pt x="3774" y="0"/>
                  </a:lnTo>
                  <a:lnTo>
                    <a:pt x="2935" y="0"/>
                  </a:lnTo>
                  <a:lnTo>
                    <a:pt x="2157" y="2845"/>
                  </a:lnTo>
                  <a:cubicBezTo>
                    <a:pt x="2007" y="3444"/>
                    <a:pt x="1917" y="3803"/>
                    <a:pt x="1917" y="3833"/>
                  </a:cubicBezTo>
                  <a:lnTo>
                    <a:pt x="1618" y="2785"/>
                  </a:lnTo>
                  <a:lnTo>
                    <a:pt x="869"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30"/>
            <p:cNvSpPr/>
            <p:nvPr/>
          </p:nvSpPr>
          <p:spPr>
            <a:xfrm>
              <a:off x="4452650" y="2396350"/>
              <a:ext cx="62900" cy="21000"/>
            </a:xfrm>
            <a:custGeom>
              <a:rect b="b" l="l" r="r" t="t"/>
              <a:pathLst>
                <a:path extrusionOk="0" h="840" w="2516">
                  <a:moveTo>
                    <a:pt x="0" y="1"/>
                  </a:moveTo>
                  <a:lnTo>
                    <a:pt x="0" y="839"/>
                  </a:lnTo>
                  <a:lnTo>
                    <a:pt x="2516" y="839"/>
                  </a:lnTo>
                  <a:lnTo>
                    <a:pt x="2516"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30"/>
            <p:cNvSpPr/>
            <p:nvPr/>
          </p:nvSpPr>
          <p:spPr>
            <a:xfrm>
              <a:off x="4530500" y="2396350"/>
              <a:ext cx="62900" cy="21000"/>
            </a:xfrm>
            <a:custGeom>
              <a:rect b="b" l="l" r="r" t="t"/>
              <a:pathLst>
                <a:path extrusionOk="0" h="840" w="2516">
                  <a:moveTo>
                    <a:pt x="1" y="1"/>
                  </a:moveTo>
                  <a:lnTo>
                    <a:pt x="1" y="839"/>
                  </a:lnTo>
                  <a:lnTo>
                    <a:pt x="2516" y="839"/>
                  </a:lnTo>
                  <a:lnTo>
                    <a:pt x="2516"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30"/>
            <p:cNvSpPr/>
            <p:nvPr/>
          </p:nvSpPr>
          <p:spPr>
            <a:xfrm>
              <a:off x="4609850" y="2343200"/>
              <a:ext cx="105575" cy="126550"/>
            </a:xfrm>
            <a:custGeom>
              <a:rect b="b" l="l" r="r" t="t"/>
              <a:pathLst>
                <a:path extrusionOk="0" h="5062" w="4223">
                  <a:moveTo>
                    <a:pt x="2216" y="1"/>
                  </a:moveTo>
                  <a:cubicBezTo>
                    <a:pt x="1797" y="1"/>
                    <a:pt x="1408" y="120"/>
                    <a:pt x="1049" y="300"/>
                  </a:cubicBezTo>
                  <a:cubicBezTo>
                    <a:pt x="689" y="510"/>
                    <a:pt x="420" y="809"/>
                    <a:pt x="270" y="1198"/>
                  </a:cubicBezTo>
                  <a:cubicBezTo>
                    <a:pt x="90" y="1588"/>
                    <a:pt x="1" y="2037"/>
                    <a:pt x="1" y="2546"/>
                  </a:cubicBezTo>
                  <a:cubicBezTo>
                    <a:pt x="1" y="3354"/>
                    <a:pt x="210" y="3983"/>
                    <a:pt x="599" y="4432"/>
                  </a:cubicBezTo>
                  <a:cubicBezTo>
                    <a:pt x="1019" y="4851"/>
                    <a:pt x="1528" y="5061"/>
                    <a:pt x="2216" y="5061"/>
                  </a:cubicBezTo>
                  <a:cubicBezTo>
                    <a:pt x="2725" y="5061"/>
                    <a:pt x="3175" y="4911"/>
                    <a:pt x="3534" y="4612"/>
                  </a:cubicBezTo>
                  <a:cubicBezTo>
                    <a:pt x="3893" y="4283"/>
                    <a:pt x="4133" y="3863"/>
                    <a:pt x="4223" y="3294"/>
                  </a:cubicBezTo>
                  <a:lnTo>
                    <a:pt x="3414" y="3175"/>
                  </a:lnTo>
                  <a:cubicBezTo>
                    <a:pt x="3354" y="3594"/>
                    <a:pt x="3234" y="3893"/>
                    <a:pt x="2995" y="4103"/>
                  </a:cubicBezTo>
                  <a:cubicBezTo>
                    <a:pt x="2785" y="4312"/>
                    <a:pt x="2516" y="4402"/>
                    <a:pt x="2186" y="4402"/>
                  </a:cubicBezTo>
                  <a:cubicBezTo>
                    <a:pt x="1797" y="4402"/>
                    <a:pt x="1468" y="4253"/>
                    <a:pt x="1228" y="3953"/>
                  </a:cubicBezTo>
                  <a:cubicBezTo>
                    <a:pt x="959" y="3654"/>
                    <a:pt x="839" y="3205"/>
                    <a:pt x="839" y="2546"/>
                  </a:cubicBezTo>
                  <a:cubicBezTo>
                    <a:pt x="839" y="1887"/>
                    <a:pt x="959" y="1438"/>
                    <a:pt x="1228" y="1138"/>
                  </a:cubicBezTo>
                  <a:cubicBezTo>
                    <a:pt x="1498" y="839"/>
                    <a:pt x="1827" y="689"/>
                    <a:pt x="2246" y="689"/>
                  </a:cubicBezTo>
                  <a:cubicBezTo>
                    <a:pt x="2516" y="689"/>
                    <a:pt x="2755" y="779"/>
                    <a:pt x="2935" y="929"/>
                  </a:cubicBezTo>
                  <a:cubicBezTo>
                    <a:pt x="3145" y="1109"/>
                    <a:pt x="3264" y="1348"/>
                    <a:pt x="3354" y="1677"/>
                  </a:cubicBezTo>
                  <a:lnTo>
                    <a:pt x="4133" y="1558"/>
                  </a:lnTo>
                  <a:cubicBezTo>
                    <a:pt x="4043" y="1049"/>
                    <a:pt x="3833" y="689"/>
                    <a:pt x="3504" y="420"/>
                  </a:cubicBezTo>
                  <a:cubicBezTo>
                    <a:pt x="3175" y="150"/>
                    <a:pt x="2725" y="1"/>
                    <a:pt x="221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30"/>
            <p:cNvSpPr/>
            <p:nvPr/>
          </p:nvSpPr>
          <p:spPr>
            <a:xfrm>
              <a:off x="4732625" y="2343200"/>
              <a:ext cx="65900" cy="124300"/>
            </a:xfrm>
            <a:custGeom>
              <a:rect b="b" l="l" r="r" t="t"/>
              <a:pathLst>
                <a:path extrusionOk="0" h="4972" w="2636">
                  <a:moveTo>
                    <a:pt x="1797" y="1"/>
                  </a:moveTo>
                  <a:cubicBezTo>
                    <a:pt x="1587" y="1"/>
                    <a:pt x="1438" y="61"/>
                    <a:pt x="1258" y="180"/>
                  </a:cubicBezTo>
                  <a:cubicBezTo>
                    <a:pt x="1108" y="270"/>
                    <a:pt x="929" y="510"/>
                    <a:pt x="749" y="869"/>
                  </a:cubicBezTo>
                  <a:lnTo>
                    <a:pt x="749" y="120"/>
                  </a:lnTo>
                  <a:lnTo>
                    <a:pt x="0" y="120"/>
                  </a:lnTo>
                  <a:lnTo>
                    <a:pt x="0" y="4971"/>
                  </a:lnTo>
                  <a:lnTo>
                    <a:pt x="839" y="4971"/>
                  </a:lnTo>
                  <a:lnTo>
                    <a:pt x="839" y="2426"/>
                  </a:lnTo>
                  <a:cubicBezTo>
                    <a:pt x="839" y="2067"/>
                    <a:pt x="869" y="1767"/>
                    <a:pt x="958" y="1468"/>
                  </a:cubicBezTo>
                  <a:cubicBezTo>
                    <a:pt x="1018" y="1288"/>
                    <a:pt x="1138" y="1138"/>
                    <a:pt x="1258" y="1019"/>
                  </a:cubicBezTo>
                  <a:cubicBezTo>
                    <a:pt x="1408" y="899"/>
                    <a:pt x="1587" y="869"/>
                    <a:pt x="1767" y="869"/>
                  </a:cubicBezTo>
                  <a:cubicBezTo>
                    <a:pt x="1947" y="869"/>
                    <a:pt x="2156" y="929"/>
                    <a:pt x="2366" y="1049"/>
                  </a:cubicBezTo>
                  <a:lnTo>
                    <a:pt x="2635" y="270"/>
                  </a:lnTo>
                  <a:cubicBezTo>
                    <a:pt x="2366" y="90"/>
                    <a:pt x="2066" y="1"/>
                    <a:pt x="1797"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30"/>
            <p:cNvSpPr/>
            <p:nvPr/>
          </p:nvSpPr>
          <p:spPr>
            <a:xfrm>
              <a:off x="4803725" y="2343200"/>
              <a:ext cx="112325" cy="126550"/>
            </a:xfrm>
            <a:custGeom>
              <a:rect b="b" l="l" r="r" t="t"/>
              <a:pathLst>
                <a:path extrusionOk="0" h="5062" w="4493">
                  <a:moveTo>
                    <a:pt x="2277" y="689"/>
                  </a:moveTo>
                  <a:cubicBezTo>
                    <a:pt x="2696" y="689"/>
                    <a:pt x="3055" y="839"/>
                    <a:pt x="3295" y="1168"/>
                  </a:cubicBezTo>
                  <a:cubicBezTo>
                    <a:pt x="3474" y="1378"/>
                    <a:pt x="3594" y="1677"/>
                    <a:pt x="3624" y="2067"/>
                  </a:cubicBezTo>
                  <a:lnTo>
                    <a:pt x="899" y="2067"/>
                  </a:lnTo>
                  <a:cubicBezTo>
                    <a:pt x="929" y="1648"/>
                    <a:pt x="1079" y="1318"/>
                    <a:pt x="1318" y="1079"/>
                  </a:cubicBezTo>
                  <a:cubicBezTo>
                    <a:pt x="1588" y="809"/>
                    <a:pt x="1917" y="689"/>
                    <a:pt x="2277" y="689"/>
                  </a:cubicBezTo>
                  <a:close/>
                  <a:moveTo>
                    <a:pt x="2277" y="1"/>
                  </a:moveTo>
                  <a:cubicBezTo>
                    <a:pt x="1618" y="1"/>
                    <a:pt x="1049" y="240"/>
                    <a:pt x="630" y="689"/>
                  </a:cubicBezTo>
                  <a:cubicBezTo>
                    <a:pt x="210" y="1138"/>
                    <a:pt x="1" y="1767"/>
                    <a:pt x="1" y="2576"/>
                  </a:cubicBezTo>
                  <a:cubicBezTo>
                    <a:pt x="1" y="3384"/>
                    <a:pt x="210" y="3983"/>
                    <a:pt x="630" y="4432"/>
                  </a:cubicBezTo>
                  <a:cubicBezTo>
                    <a:pt x="1049" y="4851"/>
                    <a:pt x="1618" y="5061"/>
                    <a:pt x="2336" y="5061"/>
                  </a:cubicBezTo>
                  <a:cubicBezTo>
                    <a:pt x="2875" y="5061"/>
                    <a:pt x="3355" y="4941"/>
                    <a:pt x="3714" y="4672"/>
                  </a:cubicBezTo>
                  <a:cubicBezTo>
                    <a:pt x="4073" y="4402"/>
                    <a:pt x="4313" y="4013"/>
                    <a:pt x="4462" y="3504"/>
                  </a:cubicBezTo>
                  <a:lnTo>
                    <a:pt x="3594" y="3414"/>
                  </a:lnTo>
                  <a:cubicBezTo>
                    <a:pt x="3474" y="3744"/>
                    <a:pt x="3325" y="4013"/>
                    <a:pt x="3115" y="4163"/>
                  </a:cubicBezTo>
                  <a:cubicBezTo>
                    <a:pt x="2875" y="4312"/>
                    <a:pt x="2636" y="4402"/>
                    <a:pt x="2336" y="4402"/>
                  </a:cubicBezTo>
                  <a:cubicBezTo>
                    <a:pt x="1917" y="4402"/>
                    <a:pt x="1588" y="4253"/>
                    <a:pt x="1318" y="3983"/>
                  </a:cubicBezTo>
                  <a:cubicBezTo>
                    <a:pt x="1049" y="3684"/>
                    <a:pt x="899" y="3294"/>
                    <a:pt x="869" y="2755"/>
                  </a:cubicBezTo>
                  <a:lnTo>
                    <a:pt x="4462" y="2755"/>
                  </a:lnTo>
                  <a:cubicBezTo>
                    <a:pt x="4492" y="2666"/>
                    <a:pt x="4492" y="2576"/>
                    <a:pt x="4492" y="2546"/>
                  </a:cubicBezTo>
                  <a:cubicBezTo>
                    <a:pt x="4492" y="1737"/>
                    <a:pt x="4283" y="1109"/>
                    <a:pt x="3864" y="659"/>
                  </a:cubicBezTo>
                  <a:cubicBezTo>
                    <a:pt x="3444" y="240"/>
                    <a:pt x="2935" y="1"/>
                    <a:pt x="2277"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30"/>
            <p:cNvSpPr/>
            <p:nvPr/>
          </p:nvSpPr>
          <p:spPr>
            <a:xfrm>
              <a:off x="4934000" y="2343200"/>
              <a:ext cx="111550" cy="126550"/>
            </a:xfrm>
            <a:custGeom>
              <a:rect b="b" l="l" r="r" t="t"/>
              <a:pathLst>
                <a:path extrusionOk="0" h="5062" w="4462">
                  <a:moveTo>
                    <a:pt x="3384" y="2546"/>
                  </a:moveTo>
                  <a:lnTo>
                    <a:pt x="3384" y="2845"/>
                  </a:lnTo>
                  <a:cubicBezTo>
                    <a:pt x="3384" y="3205"/>
                    <a:pt x="3324" y="3474"/>
                    <a:pt x="3234" y="3654"/>
                  </a:cubicBezTo>
                  <a:cubicBezTo>
                    <a:pt x="3114" y="3893"/>
                    <a:pt x="2934" y="4073"/>
                    <a:pt x="2695" y="4223"/>
                  </a:cubicBezTo>
                  <a:cubicBezTo>
                    <a:pt x="2455" y="4372"/>
                    <a:pt x="2156" y="4432"/>
                    <a:pt x="1857" y="4432"/>
                  </a:cubicBezTo>
                  <a:cubicBezTo>
                    <a:pt x="1527" y="4432"/>
                    <a:pt x="1288" y="4372"/>
                    <a:pt x="1138" y="4223"/>
                  </a:cubicBezTo>
                  <a:cubicBezTo>
                    <a:pt x="958" y="4073"/>
                    <a:pt x="868" y="3893"/>
                    <a:pt x="868" y="3654"/>
                  </a:cubicBezTo>
                  <a:cubicBezTo>
                    <a:pt x="868" y="3534"/>
                    <a:pt x="898" y="3384"/>
                    <a:pt x="988" y="3294"/>
                  </a:cubicBezTo>
                  <a:cubicBezTo>
                    <a:pt x="1078" y="3175"/>
                    <a:pt x="1168" y="3085"/>
                    <a:pt x="1318" y="2995"/>
                  </a:cubicBezTo>
                  <a:cubicBezTo>
                    <a:pt x="1467" y="2935"/>
                    <a:pt x="1707" y="2905"/>
                    <a:pt x="2036" y="2845"/>
                  </a:cubicBezTo>
                  <a:cubicBezTo>
                    <a:pt x="2635" y="2755"/>
                    <a:pt x="3084" y="2666"/>
                    <a:pt x="3384" y="2546"/>
                  </a:cubicBezTo>
                  <a:close/>
                  <a:moveTo>
                    <a:pt x="2336" y="1"/>
                  </a:moveTo>
                  <a:cubicBezTo>
                    <a:pt x="1916" y="1"/>
                    <a:pt x="1557" y="61"/>
                    <a:pt x="1228" y="180"/>
                  </a:cubicBezTo>
                  <a:cubicBezTo>
                    <a:pt x="898" y="300"/>
                    <a:pt x="659" y="450"/>
                    <a:pt x="509" y="659"/>
                  </a:cubicBezTo>
                  <a:cubicBezTo>
                    <a:pt x="329" y="869"/>
                    <a:pt x="210" y="1168"/>
                    <a:pt x="150" y="1498"/>
                  </a:cubicBezTo>
                  <a:lnTo>
                    <a:pt x="958" y="1618"/>
                  </a:lnTo>
                  <a:cubicBezTo>
                    <a:pt x="1018" y="1258"/>
                    <a:pt x="1168" y="1019"/>
                    <a:pt x="1347" y="899"/>
                  </a:cubicBezTo>
                  <a:cubicBezTo>
                    <a:pt x="1527" y="749"/>
                    <a:pt x="1827" y="689"/>
                    <a:pt x="2216" y="689"/>
                  </a:cubicBezTo>
                  <a:cubicBezTo>
                    <a:pt x="2635" y="689"/>
                    <a:pt x="2934" y="779"/>
                    <a:pt x="3144" y="959"/>
                  </a:cubicBezTo>
                  <a:cubicBezTo>
                    <a:pt x="3294" y="1109"/>
                    <a:pt x="3384" y="1348"/>
                    <a:pt x="3384" y="1677"/>
                  </a:cubicBezTo>
                  <a:cubicBezTo>
                    <a:pt x="3384" y="1707"/>
                    <a:pt x="3384" y="1767"/>
                    <a:pt x="3384" y="1887"/>
                  </a:cubicBezTo>
                  <a:cubicBezTo>
                    <a:pt x="3054" y="2007"/>
                    <a:pt x="2575" y="2097"/>
                    <a:pt x="1916" y="2187"/>
                  </a:cubicBezTo>
                  <a:cubicBezTo>
                    <a:pt x="1587" y="2216"/>
                    <a:pt x="1347" y="2246"/>
                    <a:pt x="1168" y="2306"/>
                  </a:cubicBezTo>
                  <a:cubicBezTo>
                    <a:pt x="958" y="2366"/>
                    <a:pt x="749" y="2456"/>
                    <a:pt x="569" y="2576"/>
                  </a:cubicBezTo>
                  <a:cubicBezTo>
                    <a:pt x="419" y="2696"/>
                    <a:pt x="270" y="2845"/>
                    <a:pt x="150" y="3055"/>
                  </a:cubicBezTo>
                  <a:cubicBezTo>
                    <a:pt x="60" y="3235"/>
                    <a:pt x="0" y="3444"/>
                    <a:pt x="0" y="3684"/>
                  </a:cubicBezTo>
                  <a:cubicBezTo>
                    <a:pt x="0" y="4103"/>
                    <a:pt x="150" y="4432"/>
                    <a:pt x="419" y="4672"/>
                  </a:cubicBezTo>
                  <a:cubicBezTo>
                    <a:pt x="719" y="4941"/>
                    <a:pt x="1108" y="5061"/>
                    <a:pt x="1647" y="5061"/>
                  </a:cubicBezTo>
                  <a:cubicBezTo>
                    <a:pt x="1976" y="5061"/>
                    <a:pt x="2276" y="5031"/>
                    <a:pt x="2575" y="4911"/>
                  </a:cubicBezTo>
                  <a:cubicBezTo>
                    <a:pt x="2845" y="4821"/>
                    <a:pt x="3144" y="4612"/>
                    <a:pt x="3444" y="4372"/>
                  </a:cubicBezTo>
                  <a:cubicBezTo>
                    <a:pt x="3473" y="4582"/>
                    <a:pt x="3503" y="4792"/>
                    <a:pt x="3593" y="4971"/>
                  </a:cubicBezTo>
                  <a:lnTo>
                    <a:pt x="4462" y="4971"/>
                  </a:lnTo>
                  <a:cubicBezTo>
                    <a:pt x="4372" y="4792"/>
                    <a:pt x="4282" y="4582"/>
                    <a:pt x="4252" y="4372"/>
                  </a:cubicBezTo>
                  <a:cubicBezTo>
                    <a:pt x="4222" y="4193"/>
                    <a:pt x="4222" y="3684"/>
                    <a:pt x="4222" y="2935"/>
                  </a:cubicBezTo>
                  <a:lnTo>
                    <a:pt x="4222" y="1827"/>
                  </a:lnTo>
                  <a:cubicBezTo>
                    <a:pt x="4222" y="1468"/>
                    <a:pt x="4192" y="1228"/>
                    <a:pt x="4162" y="1079"/>
                  </a:cubicBezTo>
                  <a:cubicBezTo>
                    <a:pt x="4102" y="869"/>
                    <a:pt x="4042" y="659"/>
                    <a:pt x="3893" y="510"/>
                  </a:cubicBezTo>
                  <a:cubicBezTo>
                    <a:pt x="3773" y="390"/>
                    <a:pt x="3593" y="240"/>
                    <a:pt x="3324" y="150"/>
                  </a:cubicBezTo>
                  <a:cubicBezTo>
                    <a:pt x="3084" y="61"/>
                    <a:pt x="2755" y="1"/>
                    <a:pt x="233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30"/>
            <p:cNvSpPr/>
            <p:nvPr/>
          </p:nvSpPr>
          <p:spPr>
            <a:xfrm>
              <a:off x="5059750" y="2303525"/>
              <a:ext cx="59175" cy="165475"/>
            </a:xfrm>
            <a:custGeom>
              <a:rect b="b" l="l" r="r" t="t"/>
              <a:pathLst>
                <a:path extrusionOk="0" h="6619" w="2367">
                  <a:moveTo>
                    <a:pt x="1408" y="1"/>
                  </a:moveTo>
                  <a:lnTo>
                    <a:pt x="599" y="510"/>
                  </a:lnTo>
                  <a:lnTo>
                    <a:pt x="599" y="1707"/>
                  </a:lnTo>
                  <a:lnTo>
                    <a:pt x="1" y="1707"/>
                  </a:lnTo>
                  <a:lnTo>
                    <a:pt x="1" y="2336"/>
                  </a:lnTo>
                  <a:lnTo>
                    <a:pt x="599" y="2336"/>
                  </a:lnTo>
                  <a:lnTo>
                    <a:pt x="599" y="5121"/>
                  </a:lnTo>
                  <a:cubicBezTo>
                    <a:pt x="599" y="5630"/>
                    <a:pt x="629" y="5959"/>
                    <a:pt x="689" y="6109"/>
                  </a:cubicBezTo>
                  <a:cubicBezTo>
                    <a:pt x="779" y="6259"/>
                    <a:pt x="869" y="6379"/>
                    <a:pt x="1049" y="6468"/>
                  </a:cubicBezTo>
                  <a:cubicBezTo>
                    <a:pt x="1198" y="6558"/>
                    <a:pt x="1438" y="6618"/>
                    <a:pt x="1737" y="6618"/>
                  </a:cubicBezTo>
                  <a:cubicBezTo>
                    <a:pt x="1917" y="6618"/>
                    <a:pt x="2127" y="6588"/>
                    <a:pt x="2366" y="6558"/>
                  </a:cubicBezTo>
                  <a:lnTo>
                    <a:pt x="2246" y="5810"/>
                  </a:lnTo>
                  <a:cubicBezTo>
                    <a:pt x="2097" y="5840"/>
                    <a:pt x="1977" y="5840"/>
                    <a:pt x="1887" y="5840"/>
                  </a:cubicBezTo>
                  <a:cubicBezTo>
                    <a:pt x="1767" y="5840"/>
                    <a:pt x="1647" y="5840"/>
                    <a:pt x="1588" y="5810"/>
                  </a:cubicBezTo>
                  <a:cubicBezTo>
                    <a:pt x="1528" y="5750"/>
                    <a:pt x="1498" y="5690"/>
                    <a:pt x="1468" y="5630"/>
                  </a:cubicBezTo>
                  <a:cubicBezTo>
                    <a:pt x="1438" y="5570"/>
                    <a:pt x="1408" y="5420"/>
                    <a:pt x="1408" y="5181"/>
                  </a:cubicBezTo>
                  <a:lnTo>
                    <a:pt x="1408" y="2336"/>
                  </a:lnTo>
                  <a:lnTo>
                    <a:pt x="2246" y="2336"/>
                  </a:lnTo>
                  <a:lnTo>
                    <a:pt x="2246" y="1707"/>
                  </a:lnTo>
                  <a:lnTo>
                    <a:pt x="1408" y="1707"/>
                  </a:lnTo>
                  <a:lnTo>
                    <a:pt x="1408"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30"/>
            <p:cNvSpPr/>
            <p:nvPr/>
          </p:nvSpPr>
          <p:spPr>
            <a:xfrm>
              <a:off x="5129375" y="2343200"/>
              <a:ext cx="111550" cy="126550"/>
            </a:xfrm>
            <a:custGeom>
              <a:rect b="b" l="l" r="r" t="t"/>
              <a:pathLst>
                <a:path extrusionOk="0" h="5062" w="4462">
                  <a:moveTo>
                    <a:pt x="2246" y="689"/>
                  </a:moveTo>
                  <a:cubicBezTo>
                    <a:pt x="2695" y="689"/>
                    <a:pt x="3025" y="839"/>
                    <a:pt x="3294" y="1168"/>
                  </a:cubicBezTo>
                  <a:cubicBezTo>
                    <a:pt x="3444" y="1378"/>
                    <a:pt x="3564" y="1677"/>
                    <a:pt x="3593" y="2067"/>
                  </a:cubicBezTo>
                  <a:lnTo>
                    <a:pt x="899" y="2067"/>
                  </a:lnTo>
                  <a:cubicBezTo>
                    <a:pt x="899" y="1648"/>
                    <a:pt x="1048" y="1318"/>
                    <a:pt x="1318" y="1079"/>
                  </a:cubicBezTo>
                  <a:cubicBezTo>
                    <a:pt x="1557" y="809"/>
                    <a:pt x="1887" y="689"/>
                    <a:pt x="2246" y="689"/>
                  </a:cubicBezTo>
                  <a:close/>
                  <a:moveTo>
                    <a:pt x="2246" y="1"/>
                  </a:moveTo>
                  <a:cubicBezTo>
                    <a:pt x="1587" y="1"/>
                    <a:pt x="1048" y="240"/>
                    <a:pt x="599" y="689"/>
                  </a:cubicBezTo>
                  <a:cubicBezTo>
                    <a:pt x="210" y="1138"/>
                    <a:pt x="0" y="1767"/>
                    <a:pt x="0" y="2576"/>
                  </a:cubicBezTo>
                  <a:cubicBezTo>
                    <a:pt x="0" y="3384"/>
                    <a:pt x="210" y="3983"/>
                    <a:pt x="599" y="4432"/>
                  </a:cubicBezTo>
                  <a:cubicBezTo>
                    <a:pt x="1018" y="4851"/>
                    <a:pt x="1587" y="5061"/>
                    <a:pt x="2306" y="5061"/>
                  </a:cubicBezTo>
                  <a:cubicBezTo>
                    <a:pt x="2845" y="5061"/>
                    <a:pt x="3324" y="4941"/>
                    <a:pt x="3683" y="4672"/>
                  </a:cubicBezTo>
                  <a:cubicBezTo>
                    <a:pt x="4043" y="4402"/>
                    <a:pt x="4312" y="4013"/>
                    <a:pt x="4432" y="3504"/>
                  </a:cubicBezTo>
                  <a:lnTo>
                    <a:pt x="3593" y="3414"/>
                  </a:lnTo>
                  <a:cubicBezTo>
                    <a:pt x="3474" y="3744"/>
                    <a:pt x="3294" y="4013"/>
                    <a:pt x="3084" y="4163"/>
                  </a:cubicBezTo>
                  <a:cubicBezTo>
                    <a:pt x="2875" y="4312"/>
                    <a:pt x="2605" y="4402"/>
                    <a:pt x="2306" y="4402"/>
                  </a:cubicBezTo>
                  <a:cubicBezTo>
                    <a:pt x="1887" y="4402"/>
                    <a:pt x="1557" y="4253"/>
                    <a:pt x="1288" y="3983"/>
                  </a:cubicBezTo>
                  <a:cubicBezTo>
                    <a:pt x="1018" y="3684"/>
                    <a:pt x="869" y="3294"/>
                    <a:pt x="839" y="2755"/>
                  </a:cubicBezTo>
                  <a:lnTo>
                    <a:pt x="4462" y="2755"/>
                  </a:lnTo>
                  <a:cubicBezTo>
                    <a:pt x="4462" y="2666"/>
                    <a:pt x="4462" y="2576"/>
                    <a:pt x="4462" y="2546"/>
                  </a:cubicBezTo>
                  <a:cubicBezTo>
                    <a:pt x="4462" y="1737"/>
                    <a:pt x="4252" y="1109"/>
                    <a:pt x="3833" y="659"/>
                  </a:cubicBezTo>
                  <a:cubicBezTo>
                    <a:pt x="3444" y="240"/>
                    <a:pt x="2905" y="1"/>
                    <a:pt x="224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30"/>
            <p:cNvSpPr/>
            <p:nvPr/>
          </p:nvSpPr>
          <p:spPr>
            <a:xfrm>
              <a:off x="298750" y="2771400"/>
              <a:ext cx="1216475" cy="374300"/>
            </a:xfrm>
            <a:custGeom>
              <a:rect b="b" l="l" r="r" t="t"/>
              <a:pathLst>
                <a:path extrusionOk="0" h="14972" w="48659">
                  <a:moveTo>
                    <a:pt x="2246" y="0"/>
                  </a:moveTo>
                  <a:cubicBezTo>
                    <a:pt x="2096" y="0"/>
                    <a:pt x="1947" y="0"/>
                    <a:pt x="1827" y="30"/>
                  </a:cubicBezTo>
                  <a:cubicBezTo>
                    <a:pt x="1677" y="60"/>
                    <a:pt x="1528" y="120"/>
                    <a:pt x="1378" y="180"/>
                  </a:cubicBezTo>
                  <a:cubicBezTo>
                    <a:pt x="1258" y="210"/>
                    <a:pt x="1138" y="299"/>
                    <a:pt x="1018" y="389"/>
                  </a:cubicBezTo>
                  <a:cubicBezTo>
                    <a:pt x="869" y="449"/>
                    <a:pt x="779" y="539"/>
                    <a:pt x="659" y="659"/>
                  </a:cubicBezTo>
                  <a:cubicBezTo>
                    <a:pt x="569" y="749"/>
                    <a:pt x="480" y="868"/>
                    <a:pt x="390" y="988"/>
                  </a:cubicBezTo>
                  <a:cubicBezTo>
                    <a:pt x="300" y="1108"/>
                    <a:pt x="240" y="1258"/>
                    <a:pt x="180" y="1377"/>
                  </a:cubicBezTo>
                  <a:cubicBezTo>
                    <a:pt x="120" y="1527"/>
                    <a:pt x="90" y="1647"/>
                    <a:pt x="60" y="1797"/>
                  </a:cubicBezTo>
                  <a:cubicBezTo>
                    <a:pt x="30" y="1946"/>
                    <a:pt x="0" y="2096"/>
                    <a:pt x="0" y="2246"/>
                  </a:cubicBezTo>
                  <a:lnTo>
                    <a:pt x="0" y="12726"/>
                  </a:lnTo>
                  <a:cubicBezTo>
                    <a:pt x="0" y="12876"/>
                    <a:pt x="30" y="12995"/>
                    <a:pt x="60" y="13145"/>
                  </a:cubicBezTo>
                  <a:cubicBezTo>
                    <a:pt x="90" y="13295"/>
                    <a:pt x="120" y="13444"/>
                    <a:pt x="180" y="13564"/>
                  </a:cubicBezTo>
                  <a:cubicBezTo>
                    <a:pt x="240" y="13714"/>
                    <a:pt x="300" y="13834"/>
                    <a:pt x="390" y="13953"/>
                  </a:cubicBezTo>
                  <a:cubicBezTo>
                    <a:pt x="480" y="14073"/>
                    <a:pt x="569" y="14193"/>
                    <a:pt x="659" y="14313"/>
                  </a:cubicBezTo>
                  <a:cubicBezTo>
                    <a:pt x="779" y="14403"/>
                    <a:pt x="869" y="14492"/>
                    <a:pt x="1018" y="14582"/>
                  </a:cubicBezTo>
                  <a:cubicBezTo>
                    <a:pt x="1138" y="14672"/>
                    <a:pt x="1258" y="14732"/>
                    <a:pt x="1378" y="14792"/>
                  </a:cubicBezTo>
                  <a:cubicBezTo>
                    <a:pt x="1528" y="14852"/>
                    <a:pt x="1677" y="14882"/>
                    <a:pt x="1827" y="14912"/>
                  </a:cubicBezTo>
                  <a:cubicBezTo>
                    <a:pt x="1947" y="14942"/>
                    <a:pt x="2096" y="14972"/>
                    <a:pt x="2246" y="14972"/>
                  </a:cubicBezTo>
                  <a:lnTo>
                    <a:pt x="46413" y="14972"/>
                  </a:lnTo>
                  <a:cubicBezTo>
                    <a:pt x="46532" y="14972"/>
                    <a:pt x="46682" y="14942"/>
                    <a:pt x="46832" y="14912"/>
                  </a:cubicBezTo>
                  <a:cubicBezTo>
                    <a:pt x="46982" y="14882"/>
                    <a:pt x="47131" y="14852"/>
                    <a:pt x="47251" y="14792"/>
                  </a:cubicBezTo>
                  <a:cubicBezTo>
                    <a:pt x="47401" y="14732"/>
                    <a:pt x="47521" y="14672"/>
                    <a:pt x="47640" y="14582"/>
                  </a:cubicBezTo>
                  <a:cubicBezTo>
                    <a:pt x="47760" y="14492"/>
                    <a:pt x="47880" y="14403"/>
                    <a:pt x="48000" y="14313"/>
                  </a:cubicBezTo>
                  <a:cubicBezTo>
                    <a:pt x="48090" y="14193"/>
                    <a:pt x="48179" y="14073"/>
                    <a:pt x="48269" y="13953"/>
                  </a:cubicBezTo>
                  <a:cubicBezTo>
                    <a:pt x="48359" y="13834"/>
                    <a:pt x="48419" y="13714"/>
                    <a:pt x="48479" y="13564"/>
                  </a:cubicBezTo>
                  <a:cubicBezTo>
                    <a:pt x="48539" y="13444"/>
                    <a:pt x="48569" y="13295"/>
                    <a:pt x="48599" y="13145"/>
                  </a:cubicBezTo>
                  <a:cubicBezTo>
                    <a:pt x="48629" y="12995"/>
                    <a:pt x="48658" y="12876"/>
                    <a:pt x="48658" y="12726"/>
                  </a:cubicBezTo>
                  <a:lnTo>
                    <a:pt x="48658" y="2246"/>
                  </a:lnTo>
                  <a:cubicBezTo>
                    <a:pt x="48658" y="2096"/>
                    <a:pt x="48629" y="1946"/>
                    <a:pt x="48599" y="1797"/>
                  </a:cubicBezTo>
                  <a:cubicBezTo>
                    <a:pt x="48569" y="1647"/>
                    <a:pt x="48539" y="1527"/>
                    <a:pt x="48479" y="1377"/>
                  </a:cubicBezTo>
                  <a:cubicBezTo>
                    <a:pt x="48419" y="1258"/>
                    <a:pt x="48359" y="1108"/>
                    <a:pt x="48269" y="988"/>
                  </a:cubicBezTo>
                  <a:cubicBezTo>
                    <a:pt x="48179" y="868"/>
                    <a:pt x="48090" y="749"/>
                    <a:pt x="48000" y="659"/>
                  </a:cubicBezTo>
                  <a:cubicBezTo>
                    <a:pt x="47880" y="539"/>
                    <a:pt x="47760" y="449"/>
                    <a:pt x="47640" y="389"/>
                  </a:cubicBezTo>
                  <a:cubicBezTo>
                    <a:pt x="47521" y="299"/>
                    <a:pt x="47401" y="210"/>
                    <a:pt x="47251" y="180"/>
                  </a:cubicBezTo>
                  <a:cubicBezTo>
                    <a:pt x="47131" y="120"/>
                    <a:pt x="46982" y="60"/>
                    <a:pt x="46832" y="30"/>
                  </a:cubicBezTo>
                  <a:cubicBezTo>
                    <a:pt x="46682" y="0"/>
                    <a:pt x="46532" y="0"/>
                    <a:pt x="46413" y="0"/>
                  </a:cubicBezTo>
                  <a:close/>
                </a:path>
              </a:pathLst>
            </a:custGeom>
            <a:solidFill>
              <a:srgbClr val="F5F5F5"/>
            </a:solidFill>
            <a:ln cap="flat" cmpd="sng" w="8975">
              <a:solidFill>
                <a:srgbClr val="666666"/>
              </a:solidFill>
              <a:prstDash val="solid"/>
              <a:miter lim="2994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30"/>
            <p:cNvSpPr/>
            <p:nvPr/>
          </p:nvSpPr>
          <p:spPr>
            <a:xfrm>
              <a:off x="405050" y="2867950"/>
              <a:ext cx="20975" cy="160225"/>
            </a:xfrm>
            <a:custGeom>
              <a:rect b="b" l="l" r="r" t="t"/>
              <a:pathLst>
                <a:path extrusionOk="0" h="6409" w="839">
                  <a:moveTo>
                    <a:pt x="0" y="1"/>
                  </a:moveTo>
                  <a:lnTo>
                    <a:pt x="0" y="6409"/>
                  </a:lnTo>
                  <a:lnTo>
                    <a:pt x="839" y="6409"/>
                  </a:lnTo>
                  <a:lnTo>
                    <a:pt x="839"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30"/>
            <p:cNvSpPr/>
            <p:nvPr/>
          </p:nvSpPr>
          <p:spPr>
            <a:xfrm>
              <a:off x="461200" y="2909875"/>
              <a:ext cx="95075" cy="118300"/>
            </a:xfrm>
            <a:custGeom>
              <a:rect b="b" l="l" r="r" t="t"/>
              <a:pathLst>
                <a:path extrusionOk="0" h="4732" w="3803">
                  <a:moveTo>
                    <a:pt x="2216" y="1"/>
                  </a:moveTo>
                  <a:cubicBezTo>
                    <a:pt x="1557" y="1"/>
                    <a:pt x="1048" y="240"/>
                    <a:pt x="719" y="749"/>
                  </a:cubicBezTo>
                  <a:lnTo>
                    <a:pt x="719" y="90"/>
                  </a:lnTo>
                  <a:lnTo>
                    <a:pt x="0" y="90"/>
                  </a:lnTo>
                  <a:lnTo>
                    <a:pt x="0" y="4732"/>
                  </a:lnTo>
                  <a:lnTo>
                    <a:pt x="809" y="4732"/>
                  </a:lnTo>
                  <a:lnTo>
                    <a:pt x="809" y="2216"/>
                  </a:lnTo>
                  <a:cubicBezTo>
                    <a:pt x="809" y="1617"/>
                    <a:pt x="928" y="1198"/>
                    <a:pt x="1168" y="989"/>
                  </a:cubicBezTo>
                  <a:cubicBezTo>
                    <a:pt x="1407" y="779"/>
                    <a:pt x="1707" y="659"/>
                    <a:pt x="2036" y="659"/>
                  </a:cubicBezTo>
                  <a:cubicBezTo>
                    <a:pt x="2246" y="659"/>
                    <a:pt x="2426" y="719"/>
                    <a:pt x="2575" y="809"/>
                  </a:cubicBezTo>
                  <a:cubicBezTo>
                    <a:pt x="2725" y="899"/>
                    <a:pt x="2845" y="1049"/>
                    <a:pt x="2905" y="1198"/>
                  </a:cubicBezTo>
                  <a:cubicBezTo>
                    <a:pt x="2965" y="1348"/>
                    <a:pt x="2994" y="1587"/>
                    <a:pt x="2994" y="1917"/>
                  </a:cubicBezTo>
                  <a:lnTo>
                    <a:pt x="2994" y="4732"/>
                  </a:lnTo>
                  <a:lnTo>
                    <a:pt x="3803" y="4732"/>
                  </a:lnTo>
                  <a:lnTo>
                    <a:pt x="3803" y="1887"/>
                  </a:lnTo>
                  <a:cubicBezTo>
                    <a:pt x="3803" y="1528"/>
                    <a:pt x="3773" y="1258"/>
                    <a:pt x="3743" y="1108"/>
                  </a:cubicBezTo>
                  <a:cubicBezTo>
                    <a:pt x="3713" y="899"/>
                    <a:pt x="3623" y="689"/>
                    <a:pt x="3504" y="539"/>
                  </a:cubicBezTo>
                  <a:cubicBezTo>
                    <a:pt x="3384" y="360"/>
                    <a:pt x="3204" y="240"/>
                    <a:pt x="2965" y="150"/>
                  </a:cubicBezTo>
                  <a:cubicBezTo>
                    <a:pt x="2725" y="30"/>
                    <a:pt x="2485" y="1"/>
                    <a:pt x="2216"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30"/>
            <p:cNvSpPr/>
            <p:nvPr/>
          </p:nvSpPr>
          <p:spPr>
            <a:xfrm>
              <a:off x="586200" y="2909875"/>
              <a:ext cx="101100" cy="163225"/>
            </a:xfrm>
            <a:custGeom>
              <a:rect b="b" l="l" r="r" t="t"/>
              <a:pathLst>
                <a:path extrusionOk="0" h="6529" w="4044">
                  <a:moveTo>
                    <a:pt x="2007" y="599"/>
                  </a:moveTo>
                  <a:cubicBezTo>
                    <a:pt x="2336" y="599"/>
                    <a:pt x="2636" y="749"/>
                    <a:pt x="2875" y="1049"/>
                  </a:cubicBezTo>
                  <a:cubicBezTo>
                    <a:pt x="3115" y="1348"/>
                    <a:pt x="3235" y="1797"/>
                    <a:pt x="3235" y="2396"/>
                  </a:cubicBezTo>
                  <a:cubicBezTo>
                    <a:pt x="3235" y="2995"/>
                    <a:pt x="3115" y="3474"/>
                    <a:pt x="2875" y="3743"/>
                  </a:cubicBezTo>
                  <a:cubicBezTo>
                    <a:pt x="2606" y="4043"/>
                    <a:pt x="2306" y="4193"/>
                    <a:pt x="1947" y="4193"/>
                  </a:cubicBezTo>
                  <a:cubicBezTo>
                    <a:pt x="1618" y="4193"/>
                    <a:pt x="1318" y="4073"/>
                    <a:pt x="1079" y="3773"/>
                  </a:cubicBezTo>
                  <a:cubicBezTo>
                    <a:pt x="839" y="3474"/>
                    <a:pt x="719" y="3055"/>
                    <a:pt x="719" y="2456"/>
                  </a:cubicBezTo>
                  <a:cubicBezTo>
                    <a:pt x="719" y="1857"/>
                    <a:pt x="839" y="1408"/>
                    <a:pt x="1109" y="1078"/>
                  </a:cubicBezTo>
                  <a:cubicBezTo>
                    <a:pt x="1348" y="779"/>
                    <a:pt x="1648" y="599"/>
                    <a:pt x="2007" y="599"/>
                  </a:cubicBezTo>
                  <a:close/>
                  <a:moveTo>
                    <a:pt x="2067" y="1"/>
                  </a:moveTo>
                  <a:cubicBezTo>
                    <a:pt x="1767" y="1"/>
                    <a:pt x="1498" y="60"/>
                    <a:pt x="1288" y="180"/>
                  </a:cubicBezTo>
                  <a:cubicBezTo>
                    <a:pt x="1079" y="270"/>
                    <a:pt x="899" y="450"/>
                    <a:pt x="719" y="689"/>
                  </a:cubicBezTo>
                  <a:lnTo>
                    <a:pt x="719" y="90"/>
                  </a:lnTo>
                  <a:lnTo>
                    <a:pt x="1" y="90"/>
                  </a:lnTo>
                  <a:lnTo>
                    <a:pt x="1" y="6528"/>
                  </a:lnTo>
                  <a:lnTo>
                    <a:pt x="779" y="6528"/>
                  </a:lnTo>
                  <a:lnTo>
                    <a:pt x="779" y="4252"/>
                  </a:lnTo>
                  <a:cubicBezTo>
                    <a:pt x="929" y="4432"/>
                    <a:pt x="1109" y="4582"/>
                    <a:pt x="1318" y="4672"/>
                  </a:cubicBezTo>
                  <a:cubicBezTo>
                    <a:pt x="1498" y="4791"/>
                    <a:pt x="1737" y="4851"/>
                    <a:pt x="2007" y="4851"/>
                  </a:cubicBezTo>
                  <a:cubicBezTo>
                    <a:pt x="2366" y="4851"/>
                    <a:pt x="2726" y="4732"/>
                    <a:pt x="3025" y="4552"/>
                  </a:cubicBezTo>
                  <a:cubicBezTo>
                    <a:pt x="3354" y="4342"/>
                    <a:pt x="3624" y="4043"/>
                    <a:pt x="3774" y="3684"/>
                  </a:cubicBezTo>
                  <a:cubicBezTo>
                    <a:pt x="3953" y="3294"/>
                    <a:pt x="4043" y="2875"/>
                    <a:pt x="4043" y="2396"/>
                  </a:cubicBezTo>
                  <a:cubicBezTo>
                    <a:pt x="4043" y="1947"/>
                    <a:pt x="3953" y="1528"/>
                    <a:pt x="3804" y="1168"/>
                  </a:cubicBezTo>
                  <a:cubicBezTo>
                    <a:pt x="3654" y="779"/>
                    <a:pt x="3414" y="510"/>
                    <a:pt x="3115" y="300"/>
                  </a:cubicBezTo>
                  <a:cubicBezTo>
                    <a:pt x="2815" y="90"/>
                    <a:pt x="2456" y="1"/>
                    <a:pt x="2067"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30"/>
            <p:cNvSpPr/>
            <p:nvPr/>
          </p:nvSpPr>
          <p:spPr>
            <a:xfrm>
              <a:off x="710475" y="2912125"/>
              <a:ext cx="94350" cy="119050"/>
            </a:xfrm>
            <a:custGeom>
              <a:rect b="b" l="l" r="r" t="t"/>
              <a:pathLst>
                <a:path extrusionOk="0" h="4762" w="3774">
                  <a:moveTo>
                    <a:pt x="0" y="0"/>
                  </a:moveTo>
                  <a:lnTo>
                    <a:pt x="0" y="2875"/>
                  </a:lnTo>
                  <a:cubicBezTo>
                    <a:pt x="0" y="3234"/>
                    <a:pt x="30" y="3474"/>
                    <a:pt x="60" y="3623"/>
                  </a:cubicBezTo>
                  <a:cubicBezTo>
                    <a:pt x="90" y="3863"/>
                    <a:pt x="180" y="4043"/>
                    <a:pt x="300" y="4222"/>
                  </a:cubicBezTo>
                  <a:cubicBezTo>
                    <a:pt x="420" y="4372"/>
                    <a:pt x="599" y="4492"/>
                    <a:pt x="839" y="4612"/>
                  </a:cubicBezTo>
                  <a:cubicBezTo>
                    <a:pt x="1078" y="4701"/>
                    <a:pt x="1318" y="4761"/>
                    <a:pt x="1587" y="4761"/>
                  </a:cubicBezTo>
                  <a:cubicBezTo>
                    <a:pt x="2216" y="4761"/>
                    <a:pt x="2725" y="4492"/>
                    <a:pt x="3084" y="3983"/>
                  </a:cubicBezTo>
                  <a:lnTo>
                    <a:pt x="3084" y="4642"/>
                  </a:lnTo>
                  <a:lnTo>
                    <a:pt x="3773" y="4642"/>
                  </a:lnTo>
                  <a:lnTo>
                    <a:pt x="3773" y="0"/>
                  </a:lnTo>
                  <a:lnTo>
                    <a:pt x="2995" y="0"/>
                  </a:lnTo>
                  <a:lnTo>
                    <a:pt x="2995" y="2486"/>
                  </a:lnTo>
                  <a:cubicBezTo>
                    <a:pt x="2995" y="2905"/>
                    <a:pt x="2935" y="3204"/>
                    <a:pt x="2845" y="3414"/>
                  </a:cubicBezTo>
                  <a:cubicBezTo>
                    <a:pt x="2785" y="3623"/>
                    <a:pt x="2635" y="3773"/>
                    <a:pt x="2426" y="3893"/>
                  </a:cubicBezTo>
                  <a:cubicBezTo>
                    <a:pt x="2216" y="4013"/>
                    <a:pt x="2007" y="4073"/>
                    <a:pt x="1767" y="4073"/>
                  </a:cubicBezTo>
                  <a:cubicBezTo>
                    <a:pt x="1527" y="4073"/>
                    <a:pt x="1318" y="4013"/>
                    <a:pt x="1168" y="3893"/>
                  </a:cubicBezTo>
                  <a:cubicBezTo>
                    <a:pt x="988" y="3803"/>
                    <a:pt x="899" y="3623"/>
                    <a:pt x="839" y="3414"/>
                  </a:cubicBezTo>
                  <a:cubicBezTo>
                    <a:pt x="809" y="3264"/>
                    <a:pt x="809" y="2995"/>
                    <a:pt x="809" y="2575"/>
                  </a:cubicBezTo>
                  <a:lnTo>
                    <a:pt x="809"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30"/>
            <p:cNvSpPr/>
            <p:nvPr/>
          </p:nvSpPr>
          <p:spPr>
            <a:xfrm>
              <a:off x="825000" y="2871700"/>
              <a:ext cx="56925" cy="158725"/>
            </a:xfrm>
            <a:custGeom>
              <a:rect b="b" l="l" r="r" t="t"/>
              <a:pathLst>
                <a:path extrusionOk="0" h="6349" w="2277">
                  <a:moveTo>
                    <a:pt x="1378" y="0"/>
                  </a:moveTo>
                  <a:lnTo>
                    <a:pt x="570" y="450"/>
                  </a:lnTo>
                  <a:lnTo>
                    <a:pt x="570" y="1617"/>
                  </a:lnTo>
                  <a:lnTo>
                    <a:pt x="1" y="1617"/>
                  </a:lnTo>
                  <a:lnTo>
                    <a:pt x="1" y="2246"/>
                  </a:lnTo>
                  <a:lnTo>
                    <a:pt x="570" y="2246"/>
                  </a:lnTo>
                  <a:lnTo>
                    <a:pt x="570" y="4911"/>
                  </a:lnTo>
                  <a:cubicBezTo>
                    <a:pt x="570" y="5390"/>
                    <a:pt x="600" y="5690"/>
                    <a:pt x="659" y="5839"/>
                  </a:cubicBezTo>
                  <a:cubicBezTo>
                    <a:pt x="749" y="5989"/>
                    <a:pt x="839" y="6109"/>
                    <a:pt x="1019" y="6199"/>
                  </a:cubicBezTo>
                  <a:cubicBezTo>
                    <a:pt x="1168" y="6288"/>
                    <a:pt x="1378" y="6348"/>
                    <a:pt x="1677" y="6348"/>
                  </a:cubicBezTo>
                  <a:cubicBezTo>
                    <a:pt x="1857" y="6348"/>
                    <a:pt x="2067" y="6318"/>
                    <a:pt x="2276" y="6259"/>
                  </a:cubicBezTo>
                  <a:lnTo>
                    <a:pt x="2157" y="5570"/>
                  </a:lnTo>
                  <a:cubicBezTo>
                    <a:pt x="2007" y="5600"/>
                    <a:pt x="1887" y="5600"/>
                    <a:pt x="1797" y="5600"/>
                  </a:cubicBezTo>
                  <a:cubicBezTo>
                    <a:pt x="1707" y="5600"/>
                    <a:pt x="1618" y="5570"/>
                    <a:pt x="1558" y="5540"/>
                  </a:cubicBezTo>
                  <a:cubicBezTo>
                    <a:pt x="1498" y="5510"/>
                    <a:pt x="1438" y="5450"/>
                    <a:pt x="1408" y="5390"/>
                  </a:cubicBezTo>
                  <a:cubicBezTo>
                    <a:pt x="1378" y="5330"/>
                    <a:pt x="1378" y="5181"/>
                    <a:pt x="1378" y="4941"/>
                  </a:cubicBezTo>
                  <a:lnTo>
                    <a:pt x="1378" y="2246"/>
                  </a:lnTo>
                  <a:lnTo>
                    <a:pt x="2157" y="2246"/>
                  </a:lnTo>
                  <a:lnTo>
                    <a:pt x="2157" y="1617"/>
                  </a:lnTo>
                  <a:lnTo>
                    <a:pt x="1378" y="1617"/>
                  </a:lnTo>
                  <a:lnTo>
                    <a:pt x="1378"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30"/>
            <p:cNvSpPr/>
            <p:nvPr/>
          </p:nvSpPr>
          <p:spPr>
            <a:xfrm>
              <a:off x="963500" y="2867950"/>
              <a:ext cx="132525" cy="160225"/>
            </a:xfrm>
            <a:custGeom>
              <a:rect b="b" l="l" r="r" t="t"/>
              <a:pathLst>
                <a:path extrusionOk="0" h="6409" w="5301">
                  <a:moveTo>
                    <a:pt x="2186" y="749"/>
                  </a:moveTo>
                  <a:cubicBezTo>
                    <a:pt x="2695" y="749"/>
                    <a:pt x="3054" y="809"/>
                    <a:pt x="3294" y="899"/>
                  </a:cubicBezTo>
                  <a:cubicBezTo>
                    <a:pt x="3593" y="1019"/>
                    <a:pt x="3863" y="1258"/>
                    <a:pt x="4102" y="1618"/>
                  </a:cubicBezTo>
                  <a:cubicBezTo>
                    <a:pt x="4312" y="1977"/>
                    <a:pt x="4432" y="2486"/>
                    <a:pt x="4432" y="3175"/>
                  </a:cubicBezTo>
                  <a:cubicBezTo>
                    <a:pt x="4432" y="3654"/>
                    <a:pt x="4372" y="4073"/>
                    <a:pt x="4252" y="4402"/>
                  </a:cubicBezTo>
                  <a:cubicBezTo>
                    <a:pt x="4132" y="4732"/>
                    <a:pt x="3983" y="5001"/>
                    <a:pt x="3773" y="5211"/>
                  </a:cubicBezTo>
                  <a:cubicBezTo>
                    <a:pt x="3653" y="5361"/>
                    <a:pt x="3444" y="5480"/>
                    <a:pt x="3204" y="5540"/>
                  </a:cubicBezTo>
                  <a:cubicBezTo>
                    <a:pt x="2965" y="5630"/>
                    <a:pt x="2635" y="5660"/>
                    <a:pt x="2216" y="5660"/>
                  </a:cubicBezTo>
                  <a:lnTo>
                    <a:pt x="839" y="5660"/>
                  </a:lnTo>
                  <a:lnTo>
                    <a:pt x="839" y="749"/>
                  </a:lnTo>
                  <a:close/>
                  <a:moveTo>
                    <a:pt x="0" y="1"/>
                  </a:moveTo>
                  <a:lnTo>
                    <a:pt x="0" y="6409"/>
                  </a:lnTo>
                  <a:lnTo>
                    <a:pt x="2306" y="6409"/>
                  </a:lnTo>
                  <a:cubicBezTo>
                    <a:pt x="2695" y="6409"/>
                    <a:pt x="3024" y="6379"/>
                    <a:pt x="3324" y="6319"/>
                  </a:cubicBezTo>
                  <a:cubicBezTo>
                    <a:pt x="3623" y="6229"/>
                    <a:pt x="3893" y="6139"/>
                    <a:pt x="4102" y="5989"/>
                  </a:cubicBezTo>
                  <a:cubicBezTo>
                    <a:pt x="4312" y="5840"/>
                    <a:pt x="4522" y="5660"/>
                    <a:pt x="4701" y="5420"/>
                  </a:cubicBezTo>
                  <a:cubicBezTo>
                    <a:pt x="4881" y="5151"/>
                    <a:pt x="5001" y="4851"/>
                    <a:pt x="5120" y="4462"/>
                  </a:cubicBezTo>
                  <a:cubicBezTo>
                    <a:pt x="5240" y="4103"/>
                    <a:pt x="5300" y="3654"/>
                    <a:pt x="5300" y="3175"/>
                  </a:cubicBezTo>
                  <a:cubicBezTo>
                    <a:pt x="5300" y="2606"/>
                    <a:pt x="5210" y="2097"/>
                    <a:pt x="5031" y="1648"/>
                  </a:cubicBezTo>
                  <a:cubicBezTo>
                    <a:pt x="4881" y="1198"/>
                    <a:pt x="4611" y="839"/>
                    <a:pt x="4282" y="540"/>
                  </a:cubicBezTo>
                  <a:cubicBezTo>
                    <a:pt x="4013" y="330"/>
                    <a:pt x="3713" y="180"/>
                    <a:pt x="3354" y="91"/>
                  </a:cubicBezTo>
                  <a:cubicBezTo>
                    <a:pt x="3084" y="31"/>
                    <a:pt x="2695" y="1"/>
                    <a:pt x="2216"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30"/>
            <p:cNvSpPr/>
            <p:nvPr/>
          </p:nvSpPr>
          <p:spPr>
            <a:xfrm>
              <a:off x="1116200" y="2909875"/>
              <a:ext cx="107075" cy="121300"/>
            </a:xfrm>
            <a:custGeom>
              <a:rect b="b" l="l" r="r" t="t"/>
              <a:pathLst>
                <a:path extrusionOk="0" h="4852" w="4283">
                  <a:moveTo>
                    <a:pt x="3235" y="2396"/>
                  </a:moveTo>
                  <a:lnTo>
                    <a:pt x="3235" y="2695"/>
                  </a:lnTo>
                  <a:cubicBezTo>
                    <a:pt x="3235" y="3055"/>
                    <a:pt x="3205" y="3324"/>
                    <a:pt x="3115" y="3504"/>
                  </a:cubicBezTo>
                  <a:cubicBezTo>
                    <a:pt x="2995" y="3713"/>
                    <a:pt x="2815" y="3893"/>
                    <a:pt x="2576" y="4043"/>
                  </a:cubicBezTo>
                  <a:cubicBezTo>
                    <a:pt x="2336" y="4163"/>
                    <a:pt x="2067" y="4222"/>
                    <a:pt x="1767" y="4222"/>
                  </a:cubicBezTo>
                  <a:cubicBezTo>
                    <a:pt x="1468" y="4222"/>
                    <a:pt x="1228" y="4163"/>
                    <a:pt x="1079" y="4013"/>
                  </a:cubicBezTo>
                  <a:cubicBezTo>
                    <a:pt x="929" y="3893"/>
                    <a:pt x="839" y="3713"/>
                    <a:pt x="839" y="3504"/>
                  </a:cubicBezTo>
                  <a:cubicBezTo>
                    <a:pt x="839" y="3354"/>
                    <a:pt x="869" y="3234"/>
                    <a:pt x="929" y="3115"/>
                  </a:cubicBezTo>
                  <a:cubicBezTo>
                    <a:pt x="1019" y="3025"/>
                    <a:pt x="1138" y="2935"/>
                    <a:pt x="1258" y="2875"/>
                  </a:cubicBezTo>
                  <a:cubicBezTo>
                    <a:pt x="1378" y="2815"/>
                    <a:pt x="1618" y="2755"/>
                    <a:pt x="1947" y="2725"/>
                  </a:cubicBezTo>
                  <a:cubicBezTo>
                    <a:pt x="2516" y="2635"/>
                    <a:pt x="2935" y="2516"/>
                    <a:pt x="3235" y="2396"/>
                  </a:cubicBezTo>
                  <a:close/>
                  <a:moveTo>
                    <a:pt x="2216" y="1"/>
                  </a:moveTo>
                  <a:cubicBezTo>
                    <a:pt x="1827" y="1"/>
                    <a:pt x="1468" y="30"/>
                    <a:pt x="1168" y="150"/>
                  </a:cubicBezTo>
                  <a:cubicBezTo>
                    <a:pt x="869" y="270"/>
                    <a:pt x="629" y="420"/>
                    <a:pt x="480" y="629"/>
                  </a:cubicBezTo>
                  <a:cubicBezTo>
                    <a:pt x="300" y="839"/>
                    <a:pt x="210" y="1078"/>
                    <a:pt x="120" y="1408"/>
                  </a:cubicBezTo>
                  <a:lnTo>
                    <a:pt x="899" y="1528"/>
                  </a:lnTo>
                  <a:cubicBezTo>
                    <a:pt x="989" y="1198"/>
                    <a:pt x="1109" y="959"/>
                    <a:pt x="1288" y="839"/>
                  </a:cubicBezTo>
                  <a:cubicBezTo>
                    <a:pt x="1468" y="689"/>
                    <a:pt x="1737" y="629"/>
                    <a:pt x="2127" y="629"/>
                  </a:cubicBezTo>
                  <a:cubicBezTo>
                    <a:pt x="2516" y="629"/>
                    <a:pt x="2815" y="719"/>
                    <a:pt x="3025" y="899"/>
                  </a:cubicBezTo>
                  <a:cubicBezTo>
                    <a:pt x="3175" y="1049"/>
                    <a:pt x="3235" y="1258"/>
                    <a:pt x="3235" y="1587"/>
                  </a:cubicBezTo>
                  <a:lnTo>
                    <a:pt x="3235" y="1797"/>
                  </a:lnTo>
                  <a:cubicBezTo>
                    <a:pt x="2935" y="1887"/>
                    <a:pt x="2456" y="1977"/>
                    <a:pt x="1827" y="2067"/>
                  </a:cubicBezTo>
                  <a:cubicBezTo>
                    <a:pt x="1528" y="2097"/>
                    <a:pt x="1288" y="2126"/>
                    <a:pt x="1138" y="2186"/>
                  </a:cubicBezTo>
                  <a:cubicBezTo>
                    <a:pt x="929" y="2246"/>
                    <a:pt x="719" y="2336"/>
                    <a:pt x="540" y="2426"/>
                  </a:cubicBezTo>
                  <a:cubicBezTo>
                    <a:pt x="390" y="2546"/>
                    <a:pt x="240" y="2695"/>
                    <a:pt x="150" y="2905"/>
                  </a:cubicBezTo>
                  <a:cubicBezTo>
                    <a:pt x="61" y="3085"/>
                    <a:pt x="1" y="3294"/>
                    <a:pt x="1" y="3534"/>
                  </a:cubicBezTo>
                  <a:cubicBezTo>
                    <a:pt x="1" y="3923"/>
                    <a:pt x="120" y="4222"/>
                    <a:pt x="420" y="4462"/>
                  </a:cubicBezTo>
                  <a:cubicBezTo>
                    <a:pt x="689" y="4732"/>
                    <a:pt x="1079" y="4851"/>
                    <a:pt x="1588" y="4851"/>
                  </a:cubicBezTo>
                  <a:cubicBezTo>
                    <a:pt x="1887" y="4851"/>
                    <a:pt x="2186" y="4791"/>
                    <a:pt x="2456" y="4702"/>
                  </a:cubicBezTo>
                  <a:cubicBezTo>
                    <a:pt x="2725" y="4582"/>
                    <a:pt x="2995" y="4432"/>
                    <a:pt x="3294" y="4163"/>
                  </a:cubicBezTo>
                  <a:cubicBezTo>
                    <a:pt x="3324" y="4402"/>
                    <a:pt x="3384" y="4582"/>
                    <a:pt x="3474" y="4732"/>
                  </a:cubicBezTo>
                  <a:lnTo>
                    <a:pt x="4283" y="4732"/>
                  </a:lnTo>
                  <a:cubicBezTo>
                    <a:pt x="4193" y="4582"/>
                    <a:pt x="4103" y="4372"/>
                    <a:pt x="4073" y="4193"/>
                  </a:cubicBezTo>
                  <a:cubicBezTo>
                    <a:pt x="4043" y="3983"/>
                    <a:pt x="4043" y="3534"/>
                    <a:pt x="4043" y="2785"/>
                  </a:cubicBezTo>
                  <a:lnTo>
                    <a:pt x="4043" y="1737"/>
                  </a:lnTo>
                  <a:cubicBezTo>
                    <a:pt x="4043" y="1408"/>
                    <a:pt x="4013" y="1168"/>
                    <a:pt x="3983" y="1019"/>
                  </a:cubicBezTo>
                  <a:cubicBezTo>
                    <a:pt x="3953" y="809"/>
                    <a:pt x="3863" y="629"/>
                    <a:pt x="3744" y="480"/>
                  </a:cubicBezTo>
                  <a:cubicBezTo>
                    <a:pt x="3624" y="330"/>
                    <a:pt x="3444" y="210"/>
                    <a:pt x="3205" y="120"/>
                  </a:cubicBezTo>
                  <a:cubicBezTo>
                    <a:pt x="2965" y="30"/>
                    <a:pt x="2636" y="1"/>
                    <a:pt x="2216"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30"/>
            <p:cNvSpPr/>
            <p:nvPr/>
          </p:nvSpPr>
          <p:spPr>
            <a:xfrm>
              <a:off x="1236725" y="2871700"/>
              <a:ext cx="56925" cy="158725"/>
            </a:xfrm>
            <a:custGeom>
              <a:rect b="b" l="l" r="r" t="t"/>
              <a:pathLst>
                <a:path extrusionOk="0" h="6349" w="2277">
                  <a:moveTo>
                    <a:pt x="1378" y="0"/>
                  </a:moveTo>
                  <a:lnTo>
                    <a:pt x="569" y="450"/>
                  </a:lnTo>
                  <a:lnTo>
                    <a:pt x="569" y="1617"/>
                  </a:lnTo>
                  <a:lnTo>
                    <a:pt x="1" y="1617"/>
                  </a:lnTo>
                  <a:lnTo>
                    <a:pt x="1" y="2246"/>
                  </a:lnTo>
                  <a:lnTo>
                    <a:pt x="569" y="2246"/>
                  </a:lnTo>
                  <a:lnTo>
                    <a:pt x="569" y="4911"/>
                  </a:lnTo>
                  <a:cubicBezTo>
                    <a:pt x="569" y="5390"/>
                    <a:pt x="599" y="5690"/>
                    <a:pt x="659" y="5839"/>
                  </a:cubicBezTo>
                  <a:cubicBezTo>
                    <a:pt x="749" y="5989"/>
                    <a:pt x="839" y="6109"/>
                    <a:pt x="1019" y="6199"/>
                  </a:cubicBezTo>
                  <a:cubicBezTo>
                    <a:pt x="1168" y="6288"/>
                    <a:pt x="1378" y="6348"/>
                    <a:pt x="1677" y="6348"/>
                  </a:cubicBezTo>
                  <a:cubicBezTo>
                    <a:pt x="1857" y="6348"/>
                    <a:pt x="2067" y="6318"/>
                    <a:pt x="2276" y="6259"/>
                  </a:cubicBezTo>
                  <a:lnTo>
                    <a:pt x="2156" y="5570"/>
                  </a:lnTo>
                  <a:cubicBezTo>
                    <a:pt x="2007" y="5600"/>
                    <a:pt x="1887" y="5600"/>
                    <a:pt x="1797" y="5600"/>
                  </a:cubicBezTo>
                  <a:cubicBezTo>
                    <a:pt x="1707" y="5600"/>
                    <a:pt x="1617" y="5570"/>
                    <a:pt x="1558" y="5540"/>
                  </a:cubicBezTo>
                  <a:cubicBezTo>
                    <a:pt x="1498" y="5510"/>
                    <a:pt x="1438" y="5450"/>
                    <a:pt x="1408" y="5390"/>
                  </a:cubicBezTo>
                  <a:cubicBezTo>
                    <a:pt x="1378" y="5330"/>
                    <a:pt x="1378" y="5181"/>
                    <a:pt x="1378" y="4941"/>
                  </a:cubicBezTo>
                  <a:lnTo>
                    <a:pt x="1378" y="2246"/>
                  </a:lnTo>
                  <a:lnTo>
                    <a:pt x="2156" y="2246"/>
                  </a:lnTo>
                  <a:lnTo>
                    <a:pt x="2156" y="1617"/>
                  </a:lnTo>
                  <a:lnTo>
                    <a:pt x="1378" y="1617"/>
                  </a:lnTo>
                  <a:lnTo>
                    <a:pt x="1378"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30"/>
            <p:cNvSpPr/>
            <p:nvPr/>
          </p:nvSpPr>
          <p:spPr>
            <a:xfrm>
              <a:off x="1303350" y="2909875"/>
              <a:ext cx="107075" cy="121300"/>
            </a:xfrm>
            <a:custGeom>
              <a:rect b="b" l="l" r="r" t="t"/>
              <a:pathLst>
                <a:path extrusionOk="0" h="4852" w="4283">
                  <a:moveTo>
                    <a:pt x="3234" y="2396"/>
                  </a:moveTo>
                  <a:lnTo>
                    <a:pt x="3234" y="2695"/>
                  </a:lnTo>
                  <a:cubicBezTo>
                    <a:pt x="3234" y="3055"/>
                    <a:pt x="3204" y="3324"/>
                    <a:pt x="3115" y="3504"/>
                  </a:cubicBezTo>
                  <a:cubicBezTo>
                    <a:pt x="2995" y="3713"/>
                    <a:pt x="2815" y="3893"/>
                    <a:pt x="2576" y="4043"/>
                  </a:cubicBezTo>
                  <a:cubicBezTo>
                    <a:pt x="2336" y="4163"/>
                    <a:pt x="2067" y="4222"/>
                    <a:pt x="1767" y="4222"/>
                  </a:cubicBezTo>
                  <a:cubicBezTo>
                    <a:pt x="1468" y="4222"/>
                    <a:pt x="1228" y="4163"/>
                    <a:pt x="1078" y="4013"/>
                  </a:cubicBezTo>
                  <a:cubicBezTo>
                    <a:pt x="929" y="3893"/>
                    <a:pt x="839" y="3713"/>
                    <a:pt x="839" y="3504"/>
                  </a:cubicBezTo>
                  <a:cubicBezTo>
                    <a:pt x="839" y="3354"/>
                    <a:pt x="869" y="3234"/>
                    <a:pt x="959" y="3115"/>
                  </a:cubicBezTo>
                  <a:cubicBezTo>
                    <a:pt x="1019" y="3025"/>
                    <a:pt x="1138" y="2935"/>
                    <a:pt x="1258" y="2875"/>
                  </a:cubicBezTo>
                  <a:cubicBezTo>
                    <a:pt x="1378" y="2815"/>
                    <a:pt x="1617" y="2755"/>
                    <a:pt x="1947" y="2725"/>
                  </a:cubicBezTo>
                  <a:cubicBezTo>
                    <a:pt x="2516" y="2635"/>
                    <a:pt x="2965" y="2516"/>
                    <a:pt x="3234" y="2396"/>
                  </a:cubicBezTo>
                  <a:close/>
                  <a:moveTo>
                    <a:pt x="2246" y="1"/>
                  </a:moveTo>
                  <a:cubicBezTo>
                    <a:pt x="1827" y="1"/>
                    <a:pt x="1468" y="30"/>
                    <a:pt x="1168" y="150"/>
                  </a:cubicBezTo>
                  <a:cubicBezTo>
                    <a:pt x="869" y="270"/>
                    <a:pt x="629" y="420"/>
                    <a:pt x="480" y="629"/>
                  </a:cubicBezTo>
                  <a:cubicBezTo>
                    <a:pt x="330" y="839"/>
                    <a:pt x="210" y="1078"/>
                    <a:pt x="120" y="1408"/>
                  </a:cubicBezTo>
                  <a:lnTo>
                    <a:pt x="899" y="1528"/>
                  </a:lnTo>
                  <a:cubicBezTo>
                    <a:pt x="989" y="1198"/>
                    <a:pt x="1108" y="959"/>
                    <a:pt x="1288" y="839"/>
                  </a:cubicBezTo>
                  <a:cubicBezTo>
                    <a:pt x="1468" y="689"/>
                    <a:pt x="1737" y="629"/>
                    <a:pt x="2126" y="629"/>
                  </a:cubicBezTo>
                  <a:cubicBezTo>
                    <a:pt x="2516" y="629"/>
                    <a:pt x="2815" y="719"/>
                    <a:pt x="3025" y="899"/>
                  </a:cubicBezTo>
                  <a:cubicBezTo>
                    <a:pt x="3174" y="1049"/>
                    <a:pt x="3234" y="1258"/>
                    <a:pt x="3234" y="1587"/>
                  </a:cubicBezTo>
                  <a:lnTo>
                    <a:pt x="3234" y="1797"/>
                  </a:lnTo>
                  <a:cubicBezTo>
                    <a:pt x="2935" y="1887"/>
                    <a:pt x="2456" y="1977"/>
                    <a:pt x="1827" y="2067"/>
                  </a:cubicBezTo>
                  <a:cubicBezTo>
                    <a:pt x="1528" y="2097"/>
                    <a:pt x="1288" y="2126"/>
                    <a:pt x="1138" y="2186"/>
                  </a:cubicBezTo>
                  <a:cubicBezTo>
                    <a:pt x="929" y="2246"/>
                    <a:pt x="719" y="2336"/>
                    <a:pt x="569" y="2426"/>
                  </a:cubicBezTo>
                  <a:cubicBezTo>
                    <a:pt x="390" y="2546"/>
                    <a:pt x="240" y="2695"/>
                    <a:pt x="150" y="2905"/>
                  </a:cubicBezTo>
                  <a:cubicBezTo>
                    <a:pt x="60" y="3085"/>
                    <a:pt x="0" y="3294"/>
                    <a:pt x="0" y="3534"/>
                  </a:cubicBezTo>
                  <a:cubicBezTo>
                    <a:pt x="0" y="3923"/>
                    <a:pt x="150" y="4222"/>
                    <a:pt x="420" y="4462"/>
                  </a:cubicBezTo>
                  <a:cubicBezTo>
                    <a:pt x="689" y="4732"/>
                    <a:pt x="1078" y="4851"/>
                    <a:pt x="1587" y="4851"/>
                  </a:cubicBezTo>
                  <a:cubicBezTo>
                    <a:pt x="1887" y="4851"/>
                    <a:pt x="2186" y="4791"/>
                    <a:pt x="2456" y="4702"/>
                  </a:cubicBezTo>
                  <a:cubicBezTo>
                    <a:pt x="2725" y="4582"/>
                    <a:pt x="2995" y="4432"/>
                    <a:pt x="3294" y="4163"/>
                  </a:cubicBezTo>
                  <a:cubicBezTo>
                    <a:pt x="3324" y="4402"/>
                    <a:pt x="3384" y="4582"/>
                    <a:pt x="3474" y="4732"/>
                  </a:cubicBezTo>
                  <a:lnTo>
                    <a:pt x="4282" y="4732"/>
                  </a:lnTo>
                  <a:cubicBezTo>
                    <a:pt x="4193" y="4582"/>
                    <a:pt x="4103" y="4372"/>
                    <a:pt x="4073" y="4193"/>
                  </a:cubicBezTo>
                  <a:cubicBezTo>
                    <a:pt x="4043" y="3983"/>
                    <a:pt x="4043" y="3534"/>
                    <a:pt x="4043" y="2785"/>
                  </a:cubicBezTo>
                  <a:lnTo>
                    <a:pt x="4043" y="1737"/>
                  </a:lnTo>
                  <a:cubicBezTo>
                    <a:pt x="4043" y="1408"/>
                    <a:pt x="4013" y="1168"/>
                    <a:pt x="3983" y="1019"/>
                  </a:cubicBezTo>
                  <a:cubicBezTo>
                    <a:pt x="3953" y="809"/>
                    <a:pt x="3863" y="629"/>
                    <a:pt x="3743" y="480"/>
                  </a:cubicBezTo>
                  <a:cubicBezTo>
                    <a:pt x="3624" y="330"/>
                    <a:pt x="3444" y="210"/>
                    <a:pt x="3204" y="120"/>
                  </a:cubicBezTo>
                  <a:cubicBezTo>
                    <a:pt x="2965" y="30"/>
                    <a:pt x="2636" y="1"/>
                    <a:pt x="2246"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30"/>
            <p:cNvSpPr/>
            <p:nvPr/>
          </p:nvSpPr>
          <p:spPr>
            <a:xfrm>
              <a:off x="1680625" y="2766900"/>
              <a:ext cx="1215750" cy="373550"/>
            </a:xfrm>
            <a:custGeom>
              <a:rect b="b" l="l" r="r" t="t"/>
              <a:pathLst>
                <a:path extrusionOk="0" h="14942" w="48630">
                  <a:moveTo>
                    <a:pt x="2247" y="0"/>
                  </a:moveTo>
                  <a:cubicBezTo>
                    <a:pt x="2097" y="0"/>
                    <a:pt x="1947" y="0"/>
                    <a:pt x="1798" y="30"/>
                  </a:cubicBezTo>
                  <a:cubicBezTo>
                    <a:pt x="1648" y="60"/>
                    <a:pt x="1528" y="90"/>
                    <a:pt x="1378" y="150"/>
                  </a:cubicBezTo>
                  <a:cubicBezTo>
                    <a:pt x="1259" y="210"/>
                    <a:pt x="1109" y="300"/>
                    <a:pt x="989" y="360"/>
                  </a:cubicBezTo>
                  <a:cubicBezTo>
                    <a:pt x="869" y="450"/>
                    <a:pt x="750" y="539"/>
                    <a:pt x="660" y="659"/>
                  </a:cubicBezTo>
                  <a:cubicBezTo>
                    <a:pt x="540" y="749"/>
                    <a:pt x="450" y="869"/>
                    <a:pt x="390" y="989"/>
                  </a:cubicBezTo>
                  <a:cubicBezTo>
                    <a:pt x="300" y="1108"/>
                    <a:pt x="241" y="1228"/>
                    <a:pt x="181" y="1378"/>
                  </a:cubicBezTo>
                  <a:cubicBezTo>
                    <a:pt x="121" y="1498"/>
                    <a:pt x="61" y="1647"/>
                    <a:pt x="31" y="1797"/>
                  </a:cubicBezTo>
                  <a:cubicBezTo>
                    <a:pt x="1" y="1947"/>
                    <a:pt x="1" y="2096"/>
                    <a:pt x="1" y="2246"/>
                  </a:cubicBezTo>
                  <a:lnTo>
                    <a:pt x="1" y="12696"/>
                  </a:lnTo>
                  <a:cubicBezTo>
                    <a:pt x="1" y="12846"/>
                    <a:pt x="1" y="12996"/>
                    <a:pt x="31" y="13145"/>
                  </a:cubicBezTo>
                  <a:cubicBezTo>
                    <a:pt x="61" y="13295"/>
                    <a:pt x="121" y="13445"/>
                    <a:pt x="181" y="13565"/>
                  </a:cubicBezTo>
                  <a:cubicBezTo>
                    <a:pt x="241" y="13714"/>
                    <a:pt x="300" y="13834"/>
                    <a:pt x="390" y="13954"/>
                  </a:cubicBezTo>
                  <a:cubicBezTo>
                    <a:pt x="450" y="14074"/>
                    <a:pt x="540" y="14193"/>
                    <a:pt x="660" y="14283"/>
                  </a:cubicBezTo>
                  <a:cubicBezTo>
                    <a:pt x="750" y="14403"/>
                    <a:pt x="869" y="14493"/>
                    <a:pt x="989" y="14583"/>
                  </a:cubicBezTo>
                  <a:cubicBezTo>
                    <a:pt x="1109" y="14672"/>
                    <a:pt x="1259" y="14732"/>
                    <a:pt x="1378" y="14792"/>
                  </a:cubicBezTo>
                  <a:cubicBezTo>
                    <a:pt x="1528" y="14852"/>
                    <a:pt x="1648" y="14882"/>
                    <a:pt x="1798" y="14912"/>
                  </a:cubicBezTo>
                  <a:cubicBezTo>
                    <a:pt x="1947" y="14942"/>
                    <a:pt x="2097" y="14942"/>
                    <a:pt x="2247" y="14942"/>
                  </a:cubicBezTo>
                  <a:lnTo>
                    <a:pt x="46383" y="14942"/>
                  </a:lnTo>
                  <a:cubicBezTo>
                    <a:pt x="46533" y="14942"/>
                    <a:pt x="46683" y="14942"/>
                    <a:pt x="46832" y="14912"/>
                  </a:cubicBezTo>
                  <a:cubicBezTo>
                    <a:pt x="46982" y="14882"/>
                    <a:pt x="47102" y="14852"/>
                    <a:pt x="47252" y="14792"/>
                  </a:cubicBezTo>
                  <a:cubicBezTo>
                    <a:pt x="47371" y="14732"/>
                    <a:pt x="47521" y="14672"/>
                    <a:pt x="47641" y="14583"/>
                  </a:cubicBezTo>
                  <a:cubicBezTo>
                    <a:pt x="47761" y="14493"/>
                    <a:pt x="47880" y="14403"/>
                    <a:pt x="47970" y="14283"/>
                  </a:cubicBezTo>
                  <a:cubicBezTo>
                    <a:pt x="48090" y="14193"/>
                    <a:pt x="48180" y="14074"/>
                    <a:pt x="48270" y="13954"/>
                  </a:cubicBezTo>
                  <a:cubicBezTo>
                    <a:pt x="48330" y="13834"/>
                    <a:pt x="48419" y="13714"/>
                    <a:pt x="48479" y="13565"/>
                  </a:cubicBezTo>
                  <a:cubicBezTo>
                    <a:pt x="48509" y="13445"/>
                    <a:pt x="48569" y="13295"/>
                    <a:pt x="48599" y="13145"/>
                  </a:cubicBezTo>
                  <a:cubicBezTo>
                    <a:pt x="48629" y="12996"/>
                    <a:pt x="48629" y="12846"/>
                    <a:pt x="48629" y="12696"/>
                  </a:cubicBezTo>
                  <a:lnTo>
                    <a:pt x="48629" y="2246"/>
                  </a:lnTo>
                  <a:cubicBezTo>
                    <a:pt x="48629" y="2096"/>
                    <a:pt x="48629" y="1947"/>
                    <a:pt x="48599" y="1797"/>
                  </a:cubicBezTo>
                  <a:cubicBezTo>
                    <a:pt x="48569" y="1647"/>
                    <a:pt x="48509" y="1498"/>
                    <a:pt x="48479" y="1378"/>
                  </a:cubicBezTo>
                  <a:cubicBezTo>
                    <a:pt x="48419" y="1228"/>
                    <a:pt x="48330" y="1108"/>
                    <a:pt x="48270" y="989"/>
                  </a:cubicBezTo>
                  <a:cubicBezTo>
                    <a:pt x="48180" y="869"/>
                    <a:pt x="48090" y="749"/>
                    <a:pt x="47970" y="659"/>
                  </a:cubicBezTo>
                  <a:cubicBezTo>
                    <a:pt x="47880" y="539"/>
                    <a:pt x="47761" y="450"/>
                    <a:pt x="47641" y="360"/>
                  </a:cubicBezTo>
                  <a:cubicBezTo>
                    <a:pt x="47521" y="300"/>
                    <a:pt x="47371" y="210"/>
                    <a:pt x="47252" y="150"/>
                  </a:cubicBezTo>
                  <a:cubicBezTo>
                    <a:pt x="47102" y="90"/>
                    <a:pt x="46982" y="60"/>
                    <a:pt x="46832" y="30"/>
                  </a:cubicBezTo>
                  <a:cubicBezTo>
                    <a:pt x="46683" y="0"/>
                    <a:pt x="46533" y="0"/>
                    <a:pt x="46383" y="0"/>
                  </a:cubicBezTo>
                  <a:close/>
                </a:path>
              </a:pathLst>
            </a:custGeom>
            <a:solidFill>
              <a:srgbClr val="F5F5F5"/>
            </a:solidFill>
            <a:ln cap="flat" cmpd="sng" w="8975">
              <a:solidFill>
                <a:srgbClr val="666666"/>
              </a:solidFill>
              <a:prstDash val="solid"/>
              <a:miter lim="2994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30"/>
            <p:cNvSpPr/>
            <p:nvPr/>
          </p:nvSpPr>
          <p:spPr>
            <a:xfrm>
              <a:off x="1685125" y="2858225"/>
              <a:ext cx="150500" cy="160975"/>
            </a:xfrm>
            <a:custGeom>
              <a:rect b="b" l="l" r="r" t="t"/>
              <a:pathLst>
                <a:path extrusionOk="0" h="6439" w="6020">
                  <a:moveTo>
                    <a:pt x="2905" y="689"/>
                  </a:moveTo>
                  <a:cubicBezTo>
                    <a:pt x="2995" y="1048"/>
                    <a:pt x="3145" y="1498"/>
                    <a:pt x="3354" y="2007"/>
                  </a:cubicBezTo>
                  <a:lnTo>
                    <a:pt x="4043" y="3803"/>
                  </a:lnTo>
                  <a:lnTo>
                    <a:pt x="1857" y="3803"/>
                  </a:lnTo>
                  <a:lnTo>
                    <a:pt x="2576" y="1917"/>
                  </a:lnTo>
                  <a:cubicBezTo>
                    <a:pt x="2725" y="1498"/>
                    <a:pt x="2815" y="1108"/>
                    <a:pt x="2905" y="689"/>
                  </a:cubicBezTo>
                  <a:close/>
                  <a:moveTo>
                    <a:pt x="2486" y="0"/>
                  </a:moveTo>
                  <a:lnTo>
                    <a:pt x="1" y="6438"/>
                  </a:lnTo>
                  <a:lnTo>
                    <a:pt x="899" y="6438"/>
                  </a:lnTo>
                  <a:lnTo>
                    <a:pt x="1618" y="4492"/>
                  </a:lnTo>
                  <a:lnTo>
                    <a:pt x="4283" y="4492"/>
                  </a:lnTo>
                  <a:lnTo>
                    <a:pt x="5031" y="6438"/>
                  </a:lnTo>
                  <a:lnTo>
                    <a:pt x="6019" y="6438"/>
                  </a:lnTo>
                  <a:lnTo>
                    <a:pt x="3384"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30"/>
            <p:cNvSpPr/>
            <p:nvPr/>
          </p:nvSpPr>
          <p:spPr>
            <a:xfrm>
              <a:off x="1849825" y="2900150"/>
              <a:ext cx="101075" cy="163950"/>
            </a:xfrm>
            <a:custGeom>
              <a:rect b="b" l="l" r="r" t="t"/>
              <a:pathLst>
                <a:path extrusionOk="0" h="6558" w="4043">
                  <a:moveTo>
                    <a:pt x="2006" y="629"/>
                  </a:moveTo>
                  <a:cubicBezTo>
                    <a:pt x="2336" y="629"/>
                    <a:pt x="2635" y="779"/>
                    <a:pt x="2875" y="1078"/>
                  </a:cubicBezTo>
                  <a:cubicBezTo>
                    <a:pt x="3114" y="1348"/>
                    <a:pt x="3234" y="1797"/>
                    <a:pt x="3234" y="2396"/>
                  </a:cubicBezTo>
                  <a:cubicBezTo>
                    <a:pt x="3234" y="3024"/>
                    <a:pt x="3114" y="3474"/>
                    <a:pt x="2875" y="3773"/>
                  </a:cubicBezTo>
                  <a:cubicBezTo>
                    <a:pt x="2635" y="4073"/>
                    <a:pt x="2306" y="4222"/>
                    <a:pt x="1976" y="4222"/>
                  </a:cubicBezTo>
                  <a:cubicBezTo>
                    <a:pt x="1617" y="4222"/>
                    <a:pt x="1318" y="4073"/>
                    <a:pt x="1078" y="3773"/>
                  </a:cubicBezTo>
                  <a:cubicBezTo>
                    <a:pt x="839" y="3504"/>
                    <a:pt x="719" y="3054"/>
                    <a:pt x="719" y="2456"/>
                  </a:cubicBezTo>
                  <a:cubicBezTo>
                    <a:pt x="719" y="1857"/>
                    <a:pt x="839" y="1408"/>
                    <a:pt x="1108" y="1108"/>
                  </a:cubicBezTo>
                  <a:cubicBezTo>
                    <a:pt x="1378" y="779"/>
                    <a:pt x="1677" y="629"/>
                    <a:pt x="2006" y="629"/>
                  </a:cubicBezTo>
                  <a:close/>
                  <a:moveTo>
                    <a:pt x="2066" y="0"/>
                  </a:moveTo>
                  <a:cubicBezTo>
                    <a:pt x="1767" y="0"/>
                    <a:pt x="1527" y="60"/>
                    <a:pt x="1318" y="180"/>
                  </a:cubicBezTo>
                  <a:cubicBezTo>
                    <a:pt x="1078" y="300"/>
                    <a:pt x="898" y="479"/>
                    <a:pt x="719" y="719"/>
                  </a:cubicBezTo>
                  <a:lnTo>
                    <a:pt x="719" y="120"/>
                  </a:lnTo>
                  <a:lnTo>
                    <a:pt x="0" y="120"/>
                  </a:lnTo>
                  <a:lnTo>
                    <a:pt x="0" y="6558"/>
                  </a:lnTo>
                  <a:lnTo>
                    <a:pt x="809" y="6558"/>
                  </a:lnTo>
                  <a:lnTo>
                    <a:pt x="809" y="4282"/>
                  </a:lnTo>
                  <a:cubicBezTo>
                    <a:pt x="928" y="4462"/>
                    <a:pt x="1108" y="4582"/>
                    <a:pt x="1318" y="4701"/>
                  </a:cubicBezTo>
                  <a:cubicBezTo>
                    <a:pt x="1527" y="4821"/>
                    <a:pt x="1767" y="4851"/>
                    <a:pt x="2036" y="4851"/>
                  </a:cubicBezTo>
                  <a:cubicBezTo>
                    <a:pt x="2366" y="4851"/>
                    <a:pt x="2725" y="4761"/>
                    <a:pt x="3054" y="4552"/>
                  </a:cubicBezTo>
                  <a:cubicBezTo>
                    <a:pt x="3384" y="4342"/>
                    <a:pt x="3623" y="4073"/>
                    <a:pt x="3803" y="3683"/>
                  </a:cubicBezTo>
                  <a:cubicBezTo>
                    <a:pt x="3953" y="3294"/>
                    <a:pt x="4043" y="2875"/>
                    <a:pt x="4043" y="2396"/>
                  </a:cubicBezTo>
                  <a:cubicBezTo>
                    <a:pt x="4043" y="1947"/>
                    <a:pt x="3983" y="1557"/>
                    <a:pt x="3803" y="1168"/>
                  </a:cubicBezTo>
                  <a:cubicBezTo>
                    <a:pt x="3653" y="809"/>
                    <a:pt x="3444" y="509"/>
                    <a:pt x="3114" y="300"/>
                  </a:cubicBezTo>
                  <a:cubicBezTo>
                    <a:pt x="2815" y="120"/>
                    <a:pt x="2485" y="0"/>
                    <a:pt x="2066"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30"/>
            <p:cNvSpPr/>
            <p:nvPr/>
          </p:nvSpPr>
          <p:spPr>
            <a:xfrm>
              <a:off x="1974825" y="2900150"/>
              <a:ext cx="101100" cy="163950"/>
            </a:xfrm>
            <a:custGeom>
              <a:rect b="b" l="l" r="r" t="t"/>
              <a:pathLst>
                <a:path extrusionOk="0" h="6558" w="4044">
                  <a:moveTo>
                    <a:pt x="2007" y="629"/>
                  </a:moveTo>
                  <a:cubicBezTo>
                    <a:pt x="2336" y="629"/>
                    <a:pt x="2636" y="779"/>
                    <a:pt x="2875" y="1078"/>
                  </a:cubicBezTo>
                  <a:cubicBezTo>
                    <a:pt x="3115" y="1348"/>
                    <a:pt x="3235" y="1797"/>
                    <a:pt x="3235" y="2396"/>
                  </a:cubicBezTo>
                  <a:cubicBezTo>
                    <a:pt x="3235" y="3024"/>
                    <a:pt x="3115" y="3474"/>
                    <a:pt x="2875" y="3773"/>
                  </a:cubicBezTo>
                  <a:cubicBezTo>
                    <a:pt x="2606" y="4073"/>
                    <a:pt x="2306" y="4222"/>
                    <a:pt x="1947" y="4222"/>
                  </a:cubicBezTo>
                  <a:cubicBezTo>
                    <a:pt x="1618" y="4222"/>
                    <a:pt x="1318" y="4073"/>
                    <a:pt x="1079" y="3773"/>
                  </a:cubicBezTo>
                  <a:cubicBezTo>
                    <a:pt x="839" y="3504"/>
                    <a:pt x="719" y="3054"/>
                    <a:pt x="719" y="2456"/>
                  </a:cubicBezTo>
                  <a:cubicBezTo>
                    <a:pt x="719" y="1857"/>
                    <a:pt x="839" y="1408"/>
                    <a:pt x="1109" y="1108"/>
                  </a:cubicBezTo>
                  <a:cubicBezTo>
                    <a:pt x="1348" y="779"/>
                    <a:pt x="1648" y="629"/>
                    <a:pt x="2007" y="629"/>
                  </a:cubicBezTo>
                  <a:close/>
                  <a:moveTo>
                    <a:pt x="2067" y="0"/>
                  </a:moveTo>
                  <a:cubicBezTo>
                    <a:pt x="1767" y="0"/>
                    <a:pt x="1498" y="60"/>
                    <a:pt x="1288" y="180"/>
                  </a:cubicBezTo>
                  <a:cubicBezTo>
                    <a:pt x="1079" y="300"/>
                    <a:pt x="899" y="479"/>
                    <a:pt x="719" y="719"/>
                  </a:cubicBezTo>
                  <a:lnTo>
                    <a:pt x="719" y="120"/>
                  </a:lnTo>
                  <a:lnTo>
                    <a:pt x="1" y="120"/>
                  </a:lnTo>
                  <a:lnTo>
                    <a:pt x="1" y="6558"/>
                  </a:lnTo>
                  <a:lnTo>
                    <a:pt x="779" y="6558"/>
                  </a:lnTo>
                  <a:lnTo>
                    <a:pt x="779" y="4282"/>
                  </a:lnTo>
                  <a:cubicBezTo>
                    <a:pt x="929" y="4462"/>
                    <a:pt x="1109" y="4582"/>
                    <a:pt x="1318" y="4701"/>
                  </a:cubicBezTo>
                  <a:cubicBezTo>
                    <a:pt x="1498" y="4821"/>
                    <a:pt x="1737" y="4851"/>
                    <a:pt x="2007" y="4851"/>
                  </a:cubicBezTo>
                  <a:cubicBezTo>
                    <a:pt x="2366" y="4851"/>
                    <a:pt x="2726" y="4761"/>
                    <a:pt x="3025" y="4552"/>
                  </a:cubicBezTo>
                  <a:cubicBezTo>
                    <a:pt x="3354" y="4342"/>
                    <a:pt x="3624" y="4073"/>
                    <a:pt x="3774" y="3683"/>
                  </a:cubicBezTo>
                  <a:cubicBezTo>
                    <a:pt x="3953" y="3294"/>
                    <a:pt x="4043" y="2875"/>
                    <a:pt x="4043" y="2396"/>
                  </a:cubicBezTo>
                  <a:cubicBezTo>
                    <a:pt x="4043" y="1947"/>
                    <a:pt x="3953" y="1557"/>
                    <a:pt x="3804" y="1168"/>
                  </a:cubicBezTo>
                  <a:cubicBezTo>
                    <a:pt x="3654" y="809"/>
                    <a:pt x="3414" y="509"/>
                    <a:pt x="3115" y="300"/>
                  </a:cubicBezTo>
                  <a:cubicBezTo>
                    <a:pt x="2815" y="120"/>
                    <a:pt x="2456" y="0"/>
                    <a:pt x="2067"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30"/>
            <p:cNvSpPr/>
            <p:nvPr/>
          </p:nvSpPr>
          <p:spPr>
            <a:xfrm>
              <a:off x="2099100" y="2858225"/>
              <a:ext cx="20225" cy="160975"/>
            </a:xfrm>
            <a:custGeom>
              <a:rect b="b" l="l" r="r" t="t"/>
              <a:pathLst>
                <a:path extrusionOk="0" h="6439" w="809">
                  <a:moveTo>
                    <a:pt x="0" y="0"/>
                  </a:moveTo>
                  <a:lnTo>
                    <a:pt x="0" y="6438"/>
                  </a:lnTo>
                  <a:lnTo>
                    <a:pt x="809" y="6438"/>
                  </a:lnTo>
                  <a:lnTo>
                    <a:pt x="809"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30"/>
            <p:cNvSpPr/>
            <p:nvPr/>
          </p:nvSpPr>
          <p:spPr>
            <a:xfrm>
              <a:off x="2149250" y="2858225"/>
              <a:ext cx="20250" cy="160975"/>
            </a:xfrm>
            <a:custGeom>
              <a:rect b="b" l="l" r="r" t="t"/>
              <a:pathLst>
                <a:path extrusionOk="0" h="6439" w="810">
                  <a:moveTo>
                    <a:pt x="1" y="0"/>
                  </a:moveTo>
                  <a:lnTo>
                    <a:pt x="1" y="929"/>
                  </a:lnTo>
                  <a:lnTo>
                    <a:pt x="809" y="929"/>
                  </a:lnTo>
                  <a:lnTo>
                    <a:pt x="809" y="0"/>
                  </a:lnTo>
                  <a:close/>
                  <a:moveTo>
                    <a:pt x="1" y="1797"/>
                  </a:moveTo>
                  <a:lnTo>
                    <a:pt x="1" y="6438"/>
                  </a:lnTo>
                  <a:lnTo>
                    <a:pt x="809" y="6438"/>
                  </a:lnTo>
                  <a:lnTo>
                    <a:pt x="809" y="1797"/>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30"/>
            <p:cNvSpPr/>
            <p:nvPr/>
          </p:nvSpPr>
          <p:spPr>
            <a:xfrm>
              <a:off x="2193425" y="2900150"/>
              <a:ext cx="101075" cy="121300"/>
            </a:xfrm>
            <a:custGeom>
              <a:rect b="b" l="l" r="r" t="t"/>
              <a:pathLst>
                <a:path extrusionOk="0" h="4852" w="4043">
                  <a:moveTo>
                    <a:pt x="2126" y="0"/>
                  </a:moveTo>
                  <a:cubicBezTo>
                    <a:pt x="1707" y="0"/>
                    <a:pt x="1348" y="90"/>
                    <a:pt x="1018" y="300"/>
                  </a:cubicBezTo>
                  <a:cubicBezTo>
                    <a:pt x="659" y="479"/>
                    <a:pt x="419" y="749"/>
                    <a:pt x="240" y="1138"/>
                  </a:cubicBezTo>
                  <a:cubicBezTo>
                    <a:pt x="90" y="1497"/>
                    <a:pt x="0" y="1947"/>
                    <a:pt x="0" y="2456"/>
                  </a:cubicBezTo>
                  <a:cubicBezTo>
                    <a:pt x="0" y="3234"/>
                    <a:pt x="180" y="3833"/>
                    <a:pt x="569" y="4252"/>
                  </a:cubicBezTo>
                  <a:cubicBezTo>
                    <a:pt x="958" y="4641"/>
                    <a:pt x="1467" y="4851"/>
                    <a:pt x="2126" y="4851"/>
                  </a:cubicBezTo>
                  <a:cubicBezTo>
                    <a:pt x="2635" y="4851"/>
                    <a:pt x="3054" y="4701"/>
                    <a:pt x="3414" y="4402"/>
                  </a:cubicBezTo>
                  <a:cubicBezTo>
                    <a:pt x="3743" y="4102"/>
                    <a:pt x="3983" y="3683"/>
                    <a:pt x="4043" y="3144"/>
                  </a:cubicBezTo>
                  <a:lnTo>
                    <a:pt x="3264" y="3054"/>
                  </a:lnTo>
                  <a:cubicBezTo>
                    <a:pt x="3234" y="3444"/>
                    <a:pt x="3084" y="3743"/>
                    <a:pt x="2875" y="3923"/>
                  </a:cubicBezTo>
                  <a:cubicBezTo>
                    <a:pt x="2665" y="4132"/>
                    <a:pt x="2426" y="4222"/>
                    <a:pt x="2096" y="4222"/>
                  </a:cubicBezTo>
                  <a:cubicBezTo>
                    <a:pt x="1707" y="4222"/>
                    <a:pt x="1408" y="4073"/>
                    <a:pt x="1168" y="3803"/>
                  </a:cubicBezTo>
                  <a:cubicBezTo>
                    <a:pt x="928" y="3504"/>
                    <a:pt x="809" y="3054"/>
                    <a:pt x="809" y="2426"/>
                  </a:cubicBezTo>
                  <a:cubicBezTo>
                    <a:pt x="809" y="1827"/>
                    <a:pt x="928" y="1348"/>
                    <a:pt x="1168" y="1078"/>
                  </a:cubicBezTo>
                  <a:cubicBezTo>
                    <a:pt x="1437" y="809"/>
                    <a:pt x="1767" y="659"/>
                    <a:pt x="2156" y="659"/>
                  </a:cubicBezTo>
                  <a:cubicBezTo>
                    <a:pt x="2426" y="659"/>
                    <a:pt x="2635" y="719"/>
                    <a:pt x="2815" y="899"/>
                  </a:cubicBezTo>
                  <a:cubicBezTo>
                    <a:pt x="3024" y="1048"/>
                    <a:pt x="3144" y="1288"/>
                    <a:pt x="3204" y="1587"/>
                  </a:cubicBezTo>
                  <a:lnTo>
                    <a:pt x="3983" y="1467"/>
                  </a:lnTo>
                  <a:cubicBezTo>
                    <a:pt x="3893" y="988"/>
                    <a:pt x="3683" y="629"/>
                    <a:pt x="3354" y="390"/>
                  </a:cubicBezTo>
                  <a:cubicBezTo>
                    <a:pt x="3024" y="120"/>
                    <a:pt x="2635" y="0"/>
                    <a:pt x="2126"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30"/>
            <p:cNvSpPr/>
            <p:nvPr/>
          </p:nvSpPr>
          <p:spPr>
            <a:xfrm>
              <a:off x="2304950" y="2900150"/>
              <a:ext cx="107075" cy="121300"/>
            </a:xfrm>
            <a:custGeom>
              <a:rect b="b" l="l" r="r" t="t"/>
              <a:pathLst>
                <a:path extrusionOk="0" h="4852" w="4283">
                  <a:moveTo>
                    <a:pt x="3235" y="2426"/>
                  </a:moveTo>
                  <a:lnTo>
                    <a:pt x="3235" y="2725"/>
                  </a:lnTo>
                  <a:cubicBezTo>
                    <a:pt x="3235" y="3054"/>
                    <a:pt x="3205" y="3324"/>
                    <a:pt x="3115" y="3504"/>
                  </a:cubicBezTo>
                  <a:cubicBezTo>
                    <a:pt x="2995" y="3743"/>
                    <a:pt x="2815" y="3923"/>
                    <a:pt x="2576" y="4043"/>
                  </a:cubicBezTo>
                  <a:cubicBezTo>
                    <a:pt x="2366" y="4192"/>
                    <a:pt x="2097" y="4252"/>
                    <a:pt x="1797" y="4252"/>
                  </a:cubicBezTo>
                  <a:cubicBezTo>
                    <a:pt x="1468" y="4252"/>
                    <a:pt x="1228" y="4162"/>
                    <a:pt x="1079" y="4043"/>
                  </a:cubicBezTo>
                  <a:cubicBezTo>
                    <a:pt x="929" y="3893"/>
                    <a:pt x="839" y="3713"/>
                    <a:pt x="839" y="3504"/>
                  </a:cubicBezTo>
                  <a:cubicBezTo>
                    <a:pt x="839" y="3384"/>
                    <a:pt x="869" y="3234"/>
                    <a:pt x="959" y="3144"/>
                  </a:cubicBezTo>
                  <a:cubicBezTo>
                    <a:pt x="1019" y="3024"/>
                    <a:pt x="1139" y="2935"/>
                    <a:pt x="1258" y="2875"/>
                  </a:cubicBezTo>
                  <a:cubicBezTo>
                    <a:pt x="1408" y="2815"/>
                    <a:pt x="1618" y="2785"/>
                    <a:pt x="1947" y="2725"/>
                  </a:cubicBezTo>
                  <a:cubicBezTo>
                    <a:pt x="2516" y="2635"/>
                    <a:pt x="2965" y="2545"/>
                    <a:pt x="3235" y="2426"/>
                  </a:cubicBezTo>
                  <a:close/>
                  <a:moveTo>
                    <a:pt x="2247" y="0"/>
                  </a:moveTo>
                  <a:cubicBezTo>
                    <a:pt x="1827" y="0"/>
                    <a:pt x="1468" y="60"/>
                    <a:pt x="1169" y="180"/>
                  </a:cubicBezTo>
                  <a:cubicBezTo>
                    <a:pt x="869" y="270"/>
                    <a:pt x="630" y="419"/>
                    <a:pt x="480" y="629"/>
                  </a:cubicBezTo>
                  <a:cubicBezTo>
                    <a:pt x="330" y="839"/>
                    <a:pt x="210" y="1108"/>
                    <a:pt x="150" y="1438"/>
                  </a:cubicBezTo>
                  <a:lnTo>
                    <a:pt x="899" y="1527"/>
                  </a:lnTo>
                  <a:cubicBezTo>
                    <a:pt x="989" y="1198"/>
                    <a:pt x="1139" y="988"/>
                    <a:pt x="1288" y="839"/>
                  </a:cubicBezTo>
                  <a:cubicBezTo>
                    <a:pt x="1468" y="719"/>
                    <a:pt x="1767" y="659"/>
                    <a:pt x="2127" y="659"/>
                  </a:cubicBezTo>
                  <a:cubicBezTo>
                    <a:pt x="2516" y="659"/>
                    <a:pt x="2815" y="749"/>
                    <a:pt x="3025" y="928"/>
                  </a:cubicBezTo>
                  <a:cubicBezTo>
                    <a:pt x="3175" y="1048"/>
                    <a:pt x="3235" y="1288"/>
                    <a:pt x="3235" y="1617"/>
                  </a:cubicBezTo>
                  <a:lnTo>
                    <a:pt x="3235" y="1797"/>
                  </a:lnTo>
                  <a:cubicBezTo>
                    <a:pt x="2935" y="1917"/>
                    <a:pt x="2486" y="2006"/>
                    <a:pt x="1827" y="2066"/>
                  </a:cubicBezTo>
                  <a:cubicBezTo>
                    <a:pt x="1528" y="2126"/>
                    <a:pt x="1288" y="2156"/>
                    <a:pt x="1139" y="2186"/>
                  </a:cubicBezTo>
                  <a:cubicBezTo>
                    <a:pt x="929" y="2246"/>
                    <a:pt x="719" y="2336"/>
                    <a:pt x="570" y="2456"/>
                  </a:cubicBezTo>
                  <a:cubicBezTo>
                    <a:pt x="390" y="2575"/>
                    <a:pt x="270" y="2725"/>
                    <a:pt x="150" y="2905"/>
                  </a:cubicBezTo>
                  <a:cubicBezTo>
                    <a:pt x="61" y="3114"/>
                    <a:pt x="1" y="3324"/>
                    <a:pt x="1" y="3534"/>
                  </a:cubicBezTo>
                  <a:cubicBezTo>
                    <a:pt x="1" y="3923"/>
                    <a:pt x="150" y="4252"/>
                    <a:pt x="420" y="4492"/>
                  </a:cubicBezTo>
                  <a:cubicBezTo>
                    <a:pt x="689" y="4731"/>
                    <a:pt x="1079" y="4851"/>
                    <a:pt x="1588" y="4851"/>
                  </a:cubicBezTo>
                  <a:cubicBezTo>
                    <a:pt x="1917" y="4851"/>
                    <a:pt x="2187" y="4821"/>
                    <a:pt x="2456" y="4701"/>
                  </a:cubicBezTo>
                  <a:cubicBezTo>
                    <a:pt x="2726" y="4611"/>
                    <a:pt x="3025" y="4432"/>
                    <a:pt x="3295" y="4192"/>
                  </a:cubicBezTo>
                  <a:cubicBezTo>
                    <a:pt x="3324" y="4402"/>
                    <a:pt x="3384" y="4611"/>
                    <a:pt x="3474" y="4761"/>
                  </a:cubicBezTo>
                  <a:lnTo>
                    <a:pt x="4283" y="4761"/>
                  </a:lnTo>
                  <a:cubicBezTo>
                    <a:pt x="4193" y="4582"/>
                    <a:pt x="4133" y="4402"/>
                    <a:pt x="4073" y="4222"/>
                  </a:cubicBezTo>
                  <a:cubicBezTo>
                    <a:pt x="4043" y="4013"/>
                    <a:pt x="4043" y="3534"/>
                    <a:pt x="4043" y="2815"/>
                  </a:cubicBezTo>
                  <a:lnTo>
                    <a:pt x="4043" y="1767"/>
                  </a:lnTo>
                  <a:cubicBezTo>
                    <a:pt x="4043" y="1408"/>
                    <a:pt x="4013" y="1168"/>
                    <a:pt x="4013" y="1048"/>
                  </a:cubicBezTo>
                  <a:cubicBezTo>
                    <a:pt x="3953" y="809"/>
                    <a:pt x="3863" y="629"/>
                    <a:pt x="3744" y="509"/>
                  </a:cubicBezTo>
                  <a:cubicBezTo>
                    <a:pt x="3624" y="360"/>
                    <a:pt x="3444" y="240"/>
                    <a:pt x="3205" y="150"/>
                  </a:cubicBezTo>
                  <a:cubicBezTo>
                    <a:pt x="2965" y="60"/>
                    <a:pt x="2636" y="0"/>
                    <a:pt x="2247"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30"/>
            <p:cNvSpPr/>
            <p:nvPr/>
          </p:nvSpPr>
          <p:spPr>
            <a:xfrm>
              <a:off x="2425475" y="2861975"/>
              <a:ext cx="56925" cy="158725"/>
            </a:xfrm>
            <a:custGeom>
              <a:rect b="b" l="l" r="r" t="t"/>
              <a:pathLst>
                <a:path extrusionOk="0" h="6349" w="2277">
                  <a:moveTo>
                    <a:pt x="1378" y="0"/>
                  </a:moveTo>
                  <a:lnTo>
                    <a:pt x="600" y="479"/>
                  </a:lnTo>
                  <a:lnTo>
                    <a:pt x="600" y="1647"/>
                  </a:lnTo>
                  <a:lnTo>
                    <a:pt x="1" y="1647"/>
                  </a:lnTo>
                  <a:lnTo>
                    <a:pt x="1" y="2246"/>
                  </a:lnTo>
                  <a:lnTo>
                    <a:pt x="600" y="2246"/>
                  </a:lnTo>
                  <a:lnTo>
                    <a:pt x="600" y="4911"/>
                  </a:lnTo>
                  <a:cubicBezTo>
                    <a:pt x="600" y="5390"/>
                    <a:pt x="629" y="5719"/>
                    <a:pt x="689" y="5869"/>
                  </a:cubicBezTo>
                  <a:cubicBezTo>
                    <a:pt x="749" y="6019"/>
                    <a:pt x="869" y="6138"/>
                    <a:pt x="1019" y="6228"/>
                  </a:cubicBezTo>
                  <a:cubicBezTo>
                    <a:pt x="1168" y="6318"/>
                    <a:pt x="1408" y="6348"/>
                    <a:pt x="1677" y="6348"/>
                  </a:cubicBezTo>
                  <a:cubicBezTo>
                    <a:pt x="1857" y="6348"/>
                    <a:pt x="2067" y="6318"/>
                    <a:pt x="2276" y="6288"/>
                  </a:cubicBezTo>
                  <a:lnTo>
                    <a:pt x="2157" y="5600"/>
                  </a:lnTo>
                  <a:lnTo>
                    <a:pt x="1827" y="5600"/>
                  </a:lnTo>
                  <a:cubicBezTo>
                    <a:pt x="1707" y="5600"/>
                    <a:pt x="1618" y="5600"/>
                    <a:pt x="1558" y="5570"/>
                  </a:cubicBezTo>
                  <a:cubicBezTo>
                    <a:pt x="1498" y="5510"/>
                    <a:pt x="1438" y="5480"/>
                    <a:pt x="1408" y="5420"/>
                  </a:cubicBezTo>
                  <a:cubicBezTo>
                    <a:pt x="1378" y="5330"/>
                    <a:pt x="1378" y="5180"/>
                    <a:pt x="1378" y="4971"/>
                  </a:cubicBezTo>
                  <a:lnTo>
                    <a:pt x="1378" y="2246"/>
                  </a:lnTo>
                  <a:lnTo>
                    <a:pt x="2157" y="2246"/>
                  </a:lnTo>
                  <a:lnTo>
                    <a:pt x="2157" y="1647"/>
                  </a:lnTo>
                  <a:lnTo>
                    <a:pt x="1378" y="1647"/>
                  </a:lnTo>
                  <a:lnTo>
                    <a:pt x="1378"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30"/>
            <p:cNvSpPr/>
            <p:nvPr/>
          </p:nvSpPr>
          <p:spPr>
            <a:xfrm>
              <a:off x="2498850" y="2858225"/>
              <a:ext cx="20225" cy="160975"/>
            </a:xfrm>
            <a:custGeom>
              <a:rect b="b" l="l" r="r" t="t"/>
              <a:pathLst>
                <a:path extrusionOk="0" h="6439" w="809">
                  <a:moveTo>
                    <a:pt x="0" y="0"/>
                  </a:moveTo>
                  <a:lnTo>
                    <a:pt x="0" y="929"/>
                  </a:lnTo>
                  <a:lnTo>
                    <a:pt x="809" y="929"/>
                  </a:lnTo>
                  <a:lnTo>
                    <a:pt x="809" y="0"/>
                  </a:lnTo>
                  <a:close/>
                  <a:moveTo>
                    <a:pt x="0" y="1797"/>
                  </a:moveTo>
                  <a:lnTo>
                    <a:pt x="0" y="6438"/>
                  </a:lnTo>
                  <a:lnTo>
                    <a:pt x="809" y="6438"/>
                  </a:lnTo>
                  <a:lnTo>
                    <a:pt x="809" y="1797"/>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30"/>
            <p:cNvSpPr/>
            <p:nvPr/>
          </p:nvSpPr>
          <p:spPr>
            <a:xfrm>
              <a:off x="2541500" y="2900150"/>
              <a:ext cx="108575" cy="121300"/>
            </a:xfrm>
            <a:custGeom>
              <a:rect b="b" l="l" r="r" t="t"/>
              <a:pathLst>
                <a:path extrusionOk="0" h="4852" w="4343">
                  <a:moveTo>
                    <a:pt x="2187" y="659"/>
                  </a:moveTo>
                  <a:cubicBezTo>
                    <a:pt x="2576" y="659"/>
                    <a:pt x="2905" y="809"/>
                    <a:pt x="3145" y="1108"/>
                  </a:cubicBezTo>
                  <a:cubicBezTo>
                    <a:pt x="3414" y="1408"/>
                    <a:pt x="3534" y="1827"/>
                    <a:pt x="3534" y="2396"/>
                  </a:cubicBezTo>
                  <a:cubicBezTo>
                    <a:pt x="3534" y="3024"/>
                    <a:pt x="3414" y="3474"/>
                    <a:pt x="3145" y="3773"/>
                  </a:cubicBezTo>
                  <a:cubicBezTo>
                    <a:pt x="2905" y="4073"/>
                    <a:pt x="2576" y="4222"/>
                    <a:pt x="2187" y="4222"/>
                  </a:cubicBezTo>
                  <a:cubicBezTo>
                    <a:pt x="1797" y="4222"/>
                    <a:pt x="1468" y="4073"/>
                    <a:pt x="1199" y="3773"/>
                  </a:cubicBezTo>
                  <a:cubicBezTo>
                    <a:pt x="929" y="3474"/>
                    <a:pt x="809" y="3024"/>
                    <a:pt x="809" y="2426"/>
                  </a:cubicBezTo>
                  <a:cubicBezTo>
                    <a:pt x="809" y="1827"/>
                    <a:pt x="929" y="1408"/>
                    <a:pt x="1199" y="1108"/>
                  </a:cubicBezTo>
                  <a:cubicBezTo>
                    <a:pt x="1468" y="809"/>
                    <a:pt x="1797" y="659"/>
                    <a:pt x="2187" y="659"/>
                  </a:cubicBezTo>
                  <a:close/>
                  <a:moveTo>
                    <a:pt x="2187" y="0"/>
                  </a:moveTo>
                  <a:cubicBezTo>
                    <a:pt x="1618" y="0"/>
                    <a:pt x="1109" y="180"/>
                    <a:pt x="720" y="509"/>
                  </a:cubicBezTo>
                  <a:cubicBezTo>
                    <a:pt x="240" y="928"/>
                    <a:pt x="1" y="1587"/>
                    <a:pt x="1" y="2426"/>
                  </a:cubicBezTo>
                  <a:cubicBezTo>
                    <a:pt x="1" y="3234"/>
                    <a:pt x="210" y="3833"/>
                    <a:pt x="600" y="4252"/>
                  </a:cubicBezTo>
                  <a:cubicBezTo>
                    <a:pt x="989" y="4641"/>
                    <a:pt x="1528" y="4851"/>
                    <a:pt x="2187" y="4851"/>
                  </a:cubicBezTo>
                  <a:cubicBezTo>
                    <a:pt x="2576" y="4851"/>
                    <a:pt x="2965" y="4761"/>
                    <a:pt x="3295" y="4582"/>
                  </a:cubicBezTo>
                  <a:cubicBezTo>
                    <a:pt x="3654" y="4402"/>
                    <a:pt x="3894" y="4132"/>
                    <a:pt x="4073" y="3773"/>
                  </a:cubicBezTo>
                  <a:cubicBezTo>
                    <a:pt x="4253" y="3444"/>
                    <a:pt x="4343" y="2965"/>
                    <a:pt x="4343" y="2366"/>
                  </a:cubicBezTo>
                  <a:cubicBezTo>
                    <a:pt x="4343" y="1617"/>
                    <a:pt x="4163" y="1048"/>
                    <a:pt x="3744" y="629"/>
                  </a:cubicBezTo>
                  <a:cubicBezTo>
                    <a:pt x="3355" y="210"/>
                    <a:pt x="2816" y="0"/>
                    <a:pt x="2187"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30"/>
            <p:cNvSpPr/>
            <p:nvPr/>
          </p:nvSpPr>
          <p:spPr>
            <a:xfrm>
              <a:off x="2674000" y="2900150"/>
              <a:ext cx="94350" cy="119050"/>
            </a:xfrm>
            <a:custGeom>
              <a:rect b="b" l="l" r="r" t="t"/>
              <a:pathLst>
                <a:path extrusionOk="0" h="4762" w="3774">
                  <a:moveTo>
                    <a:pt x="2187" y="0"/>
                  </a:moveTo>
                  <a:cubicBezTo>
                    <a:pt x="1528" y="0"/>
                    <a:pt x="1049" y="270"/>
                    <a:pt x="690" y="779"/>
                  </a:cubicBezTo>
                  <a:lnTo>
                    <a:pt x="690" y="120"/>
                  </a:lnTo>
                  <a:lnTo>
                    <a:pt x="1" y="120"/>
                  </a:lnTo>
                  <a:lnTo>
                    <a:pt x="1" y="4761"/>
                  </a:lnTo>
                  <a:lnTo>
                    <a:pt x="779" y="4761"/>
                  </a:lnTo>
                  <a:lnTo>
                    <a:pt x="779" y="2216"/>
                  </a:lnTo>
                  <a:cubicBezTo>
                    <a:pt x="779" y="1617"/>
                    <a:pt x="899" y="1228"/>
                    <a:pt x="1139" y="988"/>
                  </a:cubicBezTo>
                  <a:cubicBezTo>
                    <a:pt x="1378" y="779"/>
                    <a:pt x="1678" y="689"/>
                    <a:pt x="2007" y="689"/>
                  </a:cubicBezTo>
                  <a:cubicBezTo>
                    <a:pt x="2217" y="689"/>
                    <a:pt x="2396" y="719"/>
                    <a:pt x="2546" y="839"/>
                  </a:cubicBezTo>
                  <a:cubicBezTo>
                    <a:pt x="2726" y="928"/>
                    <a:pt x="2816" y="1048"/>
                    <a:pt x="2875" y="1228"/>
                  </a:cubicBezTo>
                  <a:cubicBezTo>
                    <a:pt x="2935" y="1378"/>
                    <a:pt x="2995" y="1617"/>
                    <a:pt x="2995" y="1917"/>
                  </a:cubicBezTo>
                  <a:lnTo>
                    <a:pt x="2995" y="4761"/>
                  </a:lnTo>
                  <a:lnTo>
                    <a:pt x="3774" y="4761"/>
                  </a:lnTo>
                  <a:lnTo>
                    <a:pt x="3774" y="1887"/>
                  </a:lnTo>
                  <a:cubicBezTo>
                    <a:pt x="3774" y="1527"/>
                    <a:pt x="3744" y="1288"/>
                    <a:pt x="3714" y="1138"/>
                  </a:cubicBezTo>
                  <a:cubicBezTo>
                    <a:pt x="3684" y="899"/>
                    <a:pt x="3594" y="719"/>
                    <a:pt x="3474" y="539"/>
                  </a:cubicBezTo>
                  <a:cubicBezTo>
                    <a:pt x="3355" y="390"/>
                    <a:pt x="3175" y="240"/>
                    <a:pt x="2935" y="150"/>
                  </a:cubicBezTo>
                  <a:cubicBezTo>
                    <a:pt x="2726" y="60"/>
                    <a:pt x="2456" y="0"/>
                    <a:pt x="2187"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30"/>
            <p:cNvSpPr/>
            <p:nvPr/>
          </p:nvSpPr>
          <p:spPr>
            <a:xfrm>
              <a:off x="2804275" y="2931575"/>
              <a:ext cx="49425" cy="134025"/>
            </a:xfrm>
            <a:custGeom>
              <a:rect b="b" l="l" r="r" t="t"/>
              <a:pathLst>
                <a:path extrusionOk="0" h="5361" w="1977">
                  <a:moveTo>
                    <a:pt x="1527" y="1"/>
                  </a:moveTo>
                  <a:cubicBezTo>
                    <a:pt x="1437" y="240"/>
                    <a:pt x="1228" y="480"/>
                    <a:pt x="958" y="719"/>
                  </a:cubicBezTo>
                  <a:cubicBezTo>
                    <a:pt x="689" y="959"/>
                    <a:pt x="359" y="1169"/>
                    <a:pt x="0" y="1348"/>
                  </a:cubicBezTo>
                  <a:lnTo>
                    <a:pt x="0" y="1977"/>
                  </a:lnTo>
                  <a:cubicBezTo>
                    <a:pt x="210" y="1917"/>
                    <a:pt x="419" y="1797"/>
                    <a:pt x="689" y="1648"/>
                  </a:cubicBezTo>
                  <a:cubicBezTo>
                    <a:pt x="928" y="1498"/>
                    <a:pt x="1138" y="1318"/>
                    <a:pt x="1318" y="1169"/>
                  </a:cubicBezTo>
                  <a:lnTo>
                    <a:pt x="1318" y="5361"/>
                  </a:lnTo>
                  <a:lnTo>
                    <a:pt x="1976" y="5361"/>
                  </a:lnTo>
                  <a:lnTo>
                    <a:pt x="1976"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30"/>
            <p:cNvSpPr/>
            <p:nvPr/>
          </p:nvSpPr>
          <p:spPr>
            <a:xfrm>
              <a:off x="4460875" y="2761650"/>
              <a:ext cx="1256150" cy="374325"/>
            </a:xfrm>
            <a:custGeom>
              <a:rect b="b" l="l" r="r" t="t"/>
              <a:pathLst>
                <a:path extrusionOk="0" h="14973" w="50246">
                  <a:moveTo>
                    <a:pt x="2247" y="1"/>
                  </a:moveTo>
                  <a:cubicBezTo>
                    <a:pt x="2097" y="1"/>
                    <a:pt x="1947" y="31"/>
                    <a:pt x="1827" y="61"/>
                  </a:cubicBezTo>
                  <a:cubicBezTo>
                    <a:pt x="1678" y="91"/>
                    <a:pt x="1528" y="121"/>
                    <a:pt x="1408" y="180"/>
                  </a:cubicBezTo>
                  <a:cubicBezTo>
                    <a:pt x="1258" y="240"/>
                    <a:pt x="1139" y="300"/>
                    <a:pt x="1019" y="390"/>
                  </a:cubicBezTo>
                  <a:cubicBezTo>
                    <a:pt x="899" y="480"/>
                    <a:pt x="779" y="570"/>
                    <a:pt x="660" y="660"/>
                  </a:cubicBezTo>
                  <a:cubicBezTo>
                    <a:pt x="570" y="779"/>
                    <a:pt x="480" y="899"/>
                    <a:pt x="390" y="1019"/>
                  </a:cubicBezTo>
                  <a:cubicBezTo>
                    <a:pt x="300" y="1139"/>
                    <a:pt x="240" y="1258"/>
                    <a:pt x="180" y="1408"/>
                  </a:cubicBezTo>
                  <a:cubicBezTo>
                    <a:pt x="121" y="1528"/>
                    <a:pt x="91" y="1678"/>
                    <a:pt x="61" y="1827"/>
                  </a:cubicBezTo>
                  <a:cubicBezTo>
                    <a:pt x="31" y="1977"/>
                    <a:pt x="1" y="2097"/>
                    <a:pt x="1" y="2247"/>
                  </a:cubicBezTo>
                  <a:lnTo>
                    <a:pt x="1" y="12727"/>
                  </a:lnTo>
                  <a:cubicBezTo>
                    <a:pt x="1" y="12876"/>
                    <a:pt x="31" y="13026"/>
                    <a:pt x="61" y="13176"/>
                  </a:cubicBezTo>
                  <a:cubicBezTo>
                    <a:pt x="91" y="13325"/>
                    <a:pt x="121" y="13445"/>
                    <a:pt x="180" y="13595"/>
                  </a:cubicBezTo>
                  <a:cubicBezTo>
                    <a:pt x="240" y="13715"/>
                    <a:pt x="300" y="13864"/>
                    <a:pt x="390" y="13984"/>
                  </a:cubicBezTo>
                  <a:cubicBezTo>
                    <a:pt x="480" y="14104"/>
                    <a:pt x="570" y="14224"/>
                    <a:pt x="660" y="14314"/>
                  </a:cubicBezTo>
                  <a:cubicBezTo>
                    <a:pt x="779" y="14433"/>
                    <a:pt x="899" y="14523"/>
                    <a:pt x="1019" y="14613"/>
                  </a:cubicBezTo>
                  <a:cubicBezTo>
                    <a:pt x="1139" y="14673"/>
                    <a:pt x="1258" y="14763"/>
                    <a:pt x="1408" y="14793"/>
                  </a:cubicBezTo>
                  <a:cubicBezTo>
                    <a:pt x="1528" y="14853"/>
                    <a:pt x="1678" y="14912"/>
                    <a:pt x="1827" y="14942"/>
                  </a:cubicBezTo>
                  <a:cubicBezTo>
                    <a:pt x="1947" y="14972"/>
                    <a:pt x="2097" y="14972"/>
                    <a:pt x="2247" y="14972"/>
                  </a:cubicBezTo>
                  <a:lnTo>
                    <a:pt x="48000" y="14972"/>
                  </a:lnTo>
                  <a:cubicBezTo>
                    <a:pt x="48150" y="14972"/>
                    <a:pt x="48300" y="14972"/>
                    <a:pt x="48449" y="14942"/>
                  </a:cubicBezTo>
                  <a:cubicBezTo>
                    <a:pt x="48599" y="14912"/>
                    <a:pt x="48749" y="14853"/>
                    <a:pt x="48868" y="14793"/>
                  </a:cubicBezTo>
                  <a:cubicBezTo>
                    <a:pt x="49018" y="14763"/>
                    <a:pt x="49138" y="14673"/>
                    <a:pt x="49258" y="14613"/>
                  </a:cubicBezTo>
                  <a:cubicBezTo>
                    <a:pt x="49377" y="14523"/>
                    <a:pt x="49497" y="14433"/>
                    <a:pt x="49587" y="14314"/>
                  </a:cubicBezTo>
                  <a:cubicBezTo>
                    <a:pt x="49707" y="14224"/>
                    <a:pt x="49797" y="14104"/>
                    <a:pt x="49887" y="13984"/>
                  </a:cubicBezTo>
                  <a:cubicBezTo>
                    <a:pt x="49976" y="13864"/>
                    <a:pt x="50036" y="13715"/>
                    <a:pt x="50096" y="13595"/>
                  </a:cubicBezTo>
                  <a:cubicBezTo>
                    <a:pt x="50156" y="13445"/>
                    <a:pt x="50186" y="13325"/>
                    <a:pt x="50216" y="13176"/>
                  </a:cubicBezTo>
                  <a:cubicBezTo>
                    <a:pt x="50246" y="13026"/>
                    <a:pt x="50246" y="12876"/>
                    <a:pt x="50246" y="12727"/>
                  </a:cubicBezTo>
                  <a:lnTo>
                    <a:pt x="50246" y="2247"/>
                  </a:lnTo>
                  <a:cubicBezTo>
                    <a:pt x="50246" y="2097"/>
                    <a:pt x="50246" y="1977"/>
                    <a:pt x="50216" y="1827"/>
                  </a:cubicBezTo>
                  <a:cubicBezTo>
                    <a:pt x="50186" y="1678"/>
                    <a:pt x="50156" y="1528"/>
                    <a:pt x="50096" y="1408"/>
                  </a:cubicBezTo>
                  <a:cubicBezTo>
                    <a:pt x="50036" y="1258"/>
                    <a:pt x="49976" y="1139"/>
                    <a:pt x="49887" y="1019"/>
                  </a:cubicBezTo>
                  <a:cubicBezTo>
                    <a:pt x="49797" y="899"/>
                    <a:pt x="49707" y="779"/>
                    <a:pt x="49587" y="660"/>
                  </a:cubicBezTo>
                  <a:cubicBezTo>
                    <a:pt x="49497" y="570"/>
                    <a:pt x="49377" y="480"/>
                    <a:pt x="49258" y="390"/>
                  </a:cubicBezTo>
                  <a:cubicBezTo>
                    <a:pt x="49138" y="300"/>
                    <a:pt x="49018" y="240"/>
                    <a:pt x="48868" y="180"/>
                  </a:cubicBezTo>
                  <a:cubicBezTo>
                    <a:pt x="48749" y="121"/>
                    <a:pt x="48599" y="91"/>
                    <a:pt x="48449" y="61"/>
                  </a:cubicBezTo>
                  <a:cubicBezTo>
                    <a:pt x="48300" y="31"/>
                    <a:pt x="48150" y="1"/>
                    <a:pt x="48000" y="1"/>
                  </a:cubicBezTo>
                  <a:close/>
                </a:path>
              </a:pathLst>
            </a:custGeom>
            <a:solidFill>
              <a:srgbClr val="F5F5F5"/>
            </a:solidFill>
            <a:ln cap="flat" cmpd="sng" w="8975">
              <a:solidFill>
                <a:srgbClr val="666666"/>
              </a:solidFill>
              <a:prstDash val="solid"/>
              <a:miter lim="2994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30"/>
            <p:cNvSpPr/>
            <p:nvPr/>
          </p:nvSpPr>
          <p:spPr>
            <a:xfrm>
              <a:off x="4481850" y="2849250"/>
              <a:ext cx="149725" cy="160950"/>
            </a:xfrm>
            <a:custGeom>
              <a:rect b="b" l="l" r="r" t="t"/>
              <a:pathLst>
                <a:path extrusionOk="0" h="6438" w="5989">
                  <a:moveTo>
                    <a:pt x="2905" y="689"/>
                  </a:moveTo>
                  <a:cubicBezTo>
                    <a:pt x="2995" y="1018"/>
                    <a:pt x="3144" y="1467"/>
                    <a:pt x="3354" y="2006"/>
                  </a:cubicBezTo>
                  <a:lnTo>
                    <a:pt x="4013" y="3773"/>
                  </a:lnTo>
                  <a:lnTo>
                    <a:pt x="1857" y="3773"/>
                  </a:lnTo>
                  <a:lnTo>
                    <a:pt x="2545" y="1887"/>
                  </a:lnTo>
                  <a:cubicBezTo>
                    <a:pt x="2695" y="1497"/>
                    <a:pt x="2815" y="1078"/>
                    <a:pt x="2905" y="689"/>
                  </a:cubicBezTo>
                  <a:close/>
                  <a:moveTo>
                    <a:pt x="2456" y="0"/>
                  </a:moveTo>
                  <a:lnTo>
                    <a:pt x="0" y="6438"/>
                  </a:lnTo>
                  <a:lnTo>
                    <a:pt x="899" y="6438"/>
                  </a:lnTo>
                  <a:lnTo>
                    <a:pt x="1617" y="4462"/>
                  </a:lnTo>
                  <a:lnTo>
                    <a:pt x="4282" y="4462"/>
                  </a:lnTo>
                  <a:lnTo>
                    <a:pt x="5031" y="6438"/>
                  </a:lnTo>
                  <a:lnTo>
                    <a:pt x="5989" y="6438"/>
                  </a:lnTo>
                  <a:lnTo>
                    <a:pt x="3384"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30"/>
            <p:cNvSpPr/>
            <p:nvPr/>
          </p:nvSpPr>
          <p:spPr>
            <a:xfrm>
              <a:off x="4646525" y="2891150"/>
              <a:ext cx="101100" cy="163225"/>
            </a:xfrm>
            <a:custGeom>
              <a:rect b="b" l="l" r="r" t="t"/>
              <a:pathLst>
                <a:path extrusionOk="0" h="6529" w="4044">
                  <a:moveTo>
                    <a:pt x="2007" y="600"/>
                  </a:moveTo>
                  <a:cubicBezTo>
                    <a:pt x="2336" y="600"/>
                    <a:pt x="2636" y="750"/>
                    <a:pt x="2875" y="1049"/>
                  </a:cubicBezTo>
                  <a:cubicBezTo>
                    <a:pt x="3115" y="1348"/>
                    <a:pt x="3235" y="1798"/>
                    <a:pt x="3235" y="2396"/>
                  </a:cubicBezTo>
                  <a:cubicBezTo>
                    <a:pt x="3235" y="2995"/>
                    <a:pt x="3115" y="3474"/>
                    <a:pt x="2875" y="3744"/>
                  </a:cubicBezTo>
                  <a:cubicBezTo>
                    <a:pt x="2606" y="4043"/>
                    <a:pt x="2306" y="4193"/>
                    <a:pt x="1947" y="4193"/>
                  </a:cubicBezTo>
                  <a:cubicBezTo>
                    <a:pt x="1618" y="4193"/>
                    <a:pt x="1318" y="4073"/>
                    <a:pt x="1079" y="3774"/>
                  </a:cubicBezTo>
                  <a:cubicBezTo>
                    <a:pt x="839" y="3474"/>
                    <a:pt x="719" y="3055"/>
                    <a:pt x="719" y="2456"/>
                  </a:cubicBezTo>
                  <a:cubicBezTo>
                    <a:pt x="719" y="1857"/>
                    <a:pt x="839" y="1408"/>
                    <a:pt x="1109" y="1079"/>
                  </a:cubicBezTo>
                  <a:cubicBezTo>
                    <a:pt x="1348" y="779"/>
                    <a:pt x="1648" y="600"/>
                    <a:pt x="2007" y="600"/>
                  </a:cubicBezTo>
                  <a:close/>
                  <a:moveTo>
                    <a:pt x="2067" y="1"/>
                  </a:moveTo>
                  <a:cubicBezTo>
                    <a:pt x="1767" y="1"/>
                    <a:pt x="1498" y="61"/>
                    <a:pt x="1288" y="181"/>
                  </a:cubicBezTo>
                  <a:cubicBezTo>
                    <a:pt x="1079" y="270"/>
                    <a:pt x="899" y="450"/>
                    <a:pt x="719" y="690"/>
                  </a:cubicBezTo>
                  <a:lnTo>
                    <a:pt x="719" y="91"/>
                  </a:lnTo>
                  <a:lnTo>
                    <a:pt x="1" y="91"/>
                  </a:lnTo>
                  <a:lnTo>
                    <a:pt x="1" y="6529"/>
                  </a:lnTo>
                  <a:lnTo>
                    <a:pt x="779" y="6529"/>
                  </a:lnTo>
                  <a:lnTo>
                    <a:pt x="779" y="4253"/>
                  </a:lnTo>
                  <a:cubicBezTo>
                    <a:pt x="929" y="4433"/>
                    <a:pt x="1109" y="4582"/>
                    <a:pt x="1288" y="4672"/>
                  </a:cubicBezTo>
                  <a:cubicBezTo>
                    <a:pt x="1498" y="4792"/>
                    <a:pt x="1737" y="4852"/>
                    <a:pt x="2007" y="4852"/>
                  </a:cubicBezTo>
                  <a:cubicBezTo>
                    <a:pt x="2366" y="4852"/>
                    <a:pt x="2696" y="4762"/>
                    <a:pt x="3025" y="4552"/>
                  </a:cubicBezTo>
                  <a:cubicBezTo>
                    <a:pt x="3354" y="4343"/>
                    <a:pt x="3624" y="4043"/>
                    <a:pt x="3774" y="3684"/>
                  </a:cubicBezTo>
                  <a:cubicBezTo>
                    <a:pt x="3953" y="3295"/>
                    <a:pt x="4043" y="2875"/>
                    <a:pt x="4043" y="2396"/>
                  </a:cubicBezTo>
                  <a:cubicBezTo>
                    <a:pt x="4043" y="1947"/>
                    <a:pt x="3953" y="1528"/>
                    <a:pt x="3804" y="1169"/>
                  </a:cubicBezTo>
                  <a:cubicBezTo>
                    <a:pt x="3654" y="779"/>
                    <a:pt x="3414" y="510"/>
                    <a:pt x="3115" y="300"/>
                  </a:cubicBezTo>
                  <a:cubicBezTo>
                    <a:pt x="2815" y="91"/>
                    <a:pt x="2456" y="1"/>
                    <a:pt x="2067"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30"/>
            <p:cNvSpPr/>
            <p:nvPr/>
          </p:nvSpPr>
          <p:spPr>
            <a:xfrm>
              <a:off x="4771550" y="2891150"/>
              <a:ext cx="101075" cy="163225"/>
            </a:xfrm>
            <a:custGeom>
              <a:rect b="b" l="l" r="r" t="t"/>
              <a:pathLst>
                <a:path extrusionOk="0" h="6529" w="4043">
                  <a:moveTo>
                    <a:pt x="1977" y="600"/>
                  </a:moveTo>
                  <a:cubicBezTo>
                    <a:pt x="2336" y="600"/>
                    <a:pt x="2605" y="750"/>
                    <a:pt x="2875" y="1049"/>
                  </a:cubicBezTo>
                  <a:cubicBezTo>
                    <a:pt x="3114" y="1348"/>
                    <a:pt x="3234" y="1798"/>
                    <a:pt x="3234" y="2396"/>
                  </a:cubicBezTo>
                  <a:cubicBezTo>
                    <a:pt x="3234" y="2995"/>
                    <a:pt x="3114" y="3474"/>
                    <a:pt x="2845" y="3744"/>
                  </a:cubicBezTo>
                  <a:cubicBezTo>
                    <a:pt x="2605" y="4043"/>
                    <a:pt x="2306" y="4193"/>
                    <a:pt x="1947" y="4193"/>
                  </a:cubicBezTo>
                  <a:cubicBezTo>
                    <a:pt x="1617" y="4193"/>
                    <a:pt x="1318" y="4073"/>
                    <a:pt x="1078" y="3774"/>
                  </a:cubicBezTo>
                  <a:cubicBezTo>
                    <a:pt x="839" y="3474"/>
                    <a:pt x="689" y="3055"/>
                    <a:pt x="689" y="2456"/>
                  </a:cubicBezTo>
                  <a:cubicBezTo>
                    <a:pt x="689" y="1857"/>
                    <a:pt x="839" y="1408"/>
                    <a:pt x="1078" y="1079"/>
                  </a:cubicBezTo>
                  <a:cubicBezTo>
                    <a:pt x="1348" y="779"/>
                    <a:pt x="1647" y="600"/>
                    <a:pt x="1977" y="600"/>
                  </a:cubicBezTo>
                  <a:close/>
                  <a:moveTo>
                    <a:pt x="2066" y="1"/>
                  </a:moveTo>
                  <a:cubicBezTo>
                    <a:pt x="1767" y="1"/>
                    <a:pt x="1497" y="61"/>
                    <a:pt x="1288" y="181"/>
                  </a:cubicBezTo>
                  <a:cubicBezTo>
                    <a:pt x="1078" y="270"/>
                    <a:pt x="869" y="450"/>
                    <a:pt x="719" y="690"/>
                  </a:cubicBezTo>
                  <a:lnTo>
                    <a:pt x="719" y="91"/>
                  </a:lnTo>
                  <a:lnTo>
                    <a:pt x="0" y="91"/>
                  </a:lnTo>
                  <a:lnTo>
                    <a:pt x="0" y="6529"/>
                  </a:lnTo>
                  <a:lnTo>
                    <a:pt x="779" y="6529"/>
                  </a:lnTo>
                  <a:lnTo>
                    <a:pt x="779" y="4253"/>
                  </a:lnTo>
                  <a:cubicBezTo>
                    <a:pt x="929" y="4433"/>
                    <a:pt x="1078" y="4582"/>
                    <a:pt x="1288" y="4672"/>
                  </a:cubicBezTo>
                  <a:cubicBezTo>
                    <a:pt x="1497" y="4792"/>
                    <a:pt x="1737" y="4852"/>
                    <a:pt x="2007" y="4852"/>
                  </a:cubicBezTo>
                  <a:cubicBezTo>
                    <a:pt x="2366" y="4852"/>
                    <a:pt x="2695" y="4762"/>
                    <a:pt x="3025" y="4552"/>
                  </a:cubicBezTo>
                  <a:cubicBezTo>
                    <a:pt x="3354" y="4343"/>
                    <a:pt x="3594" y="4043"/>
                    <a:pt x="3773" y="3684"/>
                  </a:cubicBezTo>
                  <a:cubicBezTo>
                    <a:pt x="3953" y="3295"/>
                    <a:pt x="4043" y="2875"/>
                    <a:pt x="4043" y="2396"/>
                  </a:cubicBezTo>
                  <a:cubicBezTo>
                    <a:pt x="4043" y="1947"/>
                    <a:pt x="3953" y="1528"/>
                    <a:pt x="3803" y="1169"/>
                  </a:cubicBezTo>
                  <a:cubicBezTo>
                    <a:pt x="3653" y="779"/>
                    <a:pt x="3414" y="510"/>
                    <a:pt x="3114" y="300"/>
                  </a:cubicBezTo>
                  <a:cubicBezTo>
                    <a:pt x="2815" y="91"/>
                    <a:pt x="2456" y="1"/>
                    <a:pt x="2066"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30"/>
            <p:cNvSpPr/>
            <p:nvPr/>
          </p:nvSpPr>
          <p:spPr>
            <a:xfrm>
              <a:off x="4895800" y="2849250"/>
              <a:ext cx="19500" cy="160950"/>
            </a:xfrm>
            <a:custGeom>
              <a:rect b="b" l="l" r="r" t="t"/>
              <a:pathLst>
                <a:path extrusionOk="0" h="6438" w="780">
                  <a:moveTo>
                    <a:pt x="1" y="0"/>
                  </a:moveTo>
                  <a:lnTo>
                    <a:pt x="1" y="6438"/>
                  </a:lnTo>
                  <a:lnTo>
                    <a:pt x="779" y="6438"/>
                  </a:lnTo>
                  <a:lnTo>
                    <a:pt x="779"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30"/>
            <p:cNvSpPr/>
            <p:nvPr/>
          </p:nvSpPr>
          <p:spPr>
            <a:xfrm>
              <a:off x="4945975" y="2849250"/>
              <a:ext cx="20225" cy="160950"/>
            </a:xfrm>
            <a:custGeom>
              <a:rect b="b" l="l" r="r" t="t"/>
              <a:pathLst>
                <a:path extrusionOk="0" h="6438" w="809">
                  <a:moveTo>
                    <a:pt x="0" y="0"/>
                  </a:moveTo>
                  <a:lnTo>
                    <a:pt x="0" y="898"/>
                  </a:lnTo>
                  <a:lnTo>
                    <a:pt x="809" y="898"/>
                  </a:lnTo>
                  <a:lnTo>
                    <a:pt x="809" y="0"/>
                  </a:lnTo>
                  <a:close/>
                  <a:moveTo>
                    <a:pt x="0" y="1767"/>
                  </a:moveTo>
                  <a:lnTo>
                    <a:pt x="0" y="6438"/>
                  </a:lnTo>
                  <a:lnTo>
                    <a:pt x="809" y="6438"/>
                  </a:lnTo>
                  <a:lnTo>
                    <a:pt x="809" y="1767"/>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30"/>
            <p:cNvSpPr/>
            <p:nvPr/>
          </p:nvSpPr>
          <p:spPr>
            <a:xfrm>
              <a:off x="4990125" y="2891150"/>
              <a:ext cx="101100" cy="121300"/>
            </a:xfrm>
            <a:custGeom>
              <a:rect b="b" l="l" r="r" t="t"/>
              <a:pathLst>
                <a:path extrusionOk="0" h="4852" w="4044">
                  <a:moveTo>
                    <a:pt x="2127" y="1"/>
                  </a:moveTo>
                  <a:cubicBezTo>
                    <a:pt x="1708" y="1"/>
                    <a:pt x="1348" y="91"/>
                    <a:pt x="989" y="270"/>
                  </a:cubicBezTo>
                  <a:cubicBezTo>
                    <a:pt x="660" y="450"/>
                    <a:pt x="420" y="750"/>
                    <a:pt x="240" y="1109"/>
                  </a:cubicBezTo>
                  <a:cubicBezTo>
                    <a:pt x="61" y="1498"/>
                    <a:pt x="1" y="1947"/>
                    <a:pt x="1" y="2426"/>
                  </a:cubicBezTo>
                  <a:cubicBezTo>
                    <a:pt x="1" y="3205"/>
                    <a:pt x="180" y="3804"/>
                    <a:pt x="570" y="4223"/>
                  </a:cubicBezTo>
                  <a:cubicBezTo>
                    <a:pt x="959" y="4642"/>
                    <a:pt x="1468" y="4852"/>
                    <a:pt x="2097" y="4852"/>
                  </a:cubicBezTo>
                  <a:cubicBezTo>
                    <a:pt x="2606" y="4852"/>
                    <a:pt x="3055" y="4702"/>
                    <a:pt x="3384" y="4403"/>
                  </a:cubicBezTo>
                  <a:cubicBezTo>
                    <a:pt x="3744" y="4103"/>
                    <a:pt x="3953" y="3684"/>
                    <a:pt x="4043" y="3145"/>
                  </a:cubicBezTo>
                  <a:lnTo>
                    <a:pt x="3265" y="3025"/>
                  </a:lnTo>
                  <a:cubicBezTo>
                    <a:pt x="3205" y="3444"/>
                    <a:pt x="3085" y="3744"/>
                    <a:pt x="2875" y="3923"/>
                  </a:cubicBezTo>
                  <a:cubicBezTo>
                    <a:pt x="2666" y="4103"/>
                    <a:pt x="2396" y="4193"/>
                    <a:pt x="2097" y="4193"/>
                  </a:cubicBezTo>
                  <a:cubicBezTo>
                    <a:pt x="1708" y="4193"/>
                    <a:pt x="1408" y="4073"/>
                    <a:pt x="1169" y="3774"/>
                  </a:cubicBezTo>
                  <a:cubicBezTo>
                    <a:pt x="929" y="3504"/>
                    <a:pt x="809" y="3025"/>
                    <a:pt x="809" y="2426"/>
                  </a:cubicBezTo>
                  <a:cubicBezTo>
                    <a:pt x="809" y="1798"/>
                    <a:pt x="929" y="1348"/>
                    <a:pt x="1169" y="1079"/>
                  </a:cubicBezTo>
                  <a:cubicBezTo>
                    <a:pt x="1408" y="779"/>
                    <a:pt x="1738" y="630"/>
                    <a:pt x="2157" y="630"/>
                  </a:cubicBezTo>
                  <a:cubicBezTo>
                    <a:pt x="2396" y="630"/>
                    <a:pt x="2636" y="720"/>
                    <a:pt x="2815" y="869"/>
                  </a:cubicBezTo>
                  <a:cubicBezTo>
                    <a:pt x="2995" y="1049"/>
                    <a:pt x="3145" y="1259"/>
                    <a:pt x="3205" y="1588"/>
                  </a:cubicBezTo>
                  <a:lnTo>
                    <a:pt x="3983" y="1468"/>
                  </a:lnTo>
                  <a:cubicBezTo>
                    <a:pt x="3893" y="989"/>
                    <a:pt x="3684" y="630"/>
                    <a:pt x="3354" y="360"/>
                  </a:cubicBezTo>
                  <a:cubicBezTo>
                    <a:pt x="3025" y="121"/>
                    <a:pt x="2606" y="1"/>
                    <a:pt x="2127"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30"/>
            <p:cNvSpPr/>
            <p:nvPr/>
          </p:nvSpPr>
          <p:spPr>
            <a:xfrm>
              <a:off x="5101675" y="2891150"/>
              <a:ext cx="107075" cy="121300"/>
            </a:xfrm>
            <a:custGeom>
              <a:rect b="b" l="l" r="r" t="t"/>
              <a:pathLst>
                <a:path extrusionOk="0" h="4852" w="4283">
                  <a:moveTo>
                    <a:pt x="3234" y="2396"/>
                  </a:moveTo>
                  <a:lnTo>
                    <a:pt x="3234" y="2696"/>
                  </a:lnTo>
                  <a:cubicBezTo>
                    <a:pt x="3234" y="3055"/>
                    <a:pt x="3204" y="3325"/>
                    <a:pt x="3114" y="3504"/>
                  </a:cubicBezTo>
                  <a:cubicBezTo>
                    <a:pt x="2995" y="3714"/>
                    <a:pt x="2815" y="3894"/>
                    <a:pt x="2576" y="4043"/>
                  </a:cubicBezTo>
                  <a:cubicBezTo>
                    <a:pt x="2336" y="4163"/>
                    <a:pt x="2066" y="4223"/>
                    <a:pt x="1767" y="4223"/>
                  </a:cubicBezTo>
                  <a:cubicBezTo>
                    <a:pt x="1468" y="4223"/>
                    <a:pt x="1228" y="4163"/>
                    <a:pt x="1078" y="4013"/>
                  </a:cubicBezTo>
                  <a:cubicBezTo>
                    <a:pt x="899" y="3894"/>
                    <a:pt x="839" y="3714"/>
                    <a:pt x="839" y="3504"/>
                  </a:cubicBezTo>
                  <a:cubicBezTo>
                    <a:pt x="839" y="3355"/>
                    <a:pt x="869" y="3235"/>
                    <a:pt x="929" y="3115"/>
                  </a:cubicBezTo>
                  <a:cubicBezTo>
                    <a:pt x="1018" y="3025"/>
                    <a:pt x="1108" y="2935"/>
                    <a:pt x="1258" y="2875"/>
                  </a:cubicBezTo>
                  <a:cubicBezTo>
                    <a:pt x="1378" y="2816"/>
                    <a:pt x="1617" y="2756"/>
                    <a:pt x="1947" y="2726"/>
                  </a:cubicBezTo>
                  <a:cubicBezTo>
                    <a:pt x="2516" y="2636"/>
                    <a:pt x="2935" y="2516"/>
                    <a:pt x="3234" y="2396"/>
                  </a:cubicBezTo>
                  <a:close/>
                  <a:moveTo>
                    <a:pt x="2216" y="1"/>
                  </a:moveTo>
                  <a:cubicBezTo>
                    <a:pt x="1827" y="1"/>
                    <a:pt x="1468" y="31"/>
                    <a:pt x="1168" y="151"/>
                  </a:cubicBezTo>
                  <a:cubicBezTo>
                    <a:pt x="869" y="270"/>
                    <a:pt x="629" y="420"/>
                    <a:pt x="479" y="630"/>
                  </a:cubicBezTo>
                  <a:cubicBezTo>
                    <a:pt x="300" y="839"/>
                    <a:pt x="210" y="1079"/>
                    <a:pt x="120" y="1408"/>
                  </a:cubicBezTo>
                  <a:lnTo>
                    <a:pt x="899" y="1528"/>
                  </a:lnTo>
                  <a:cubicBezTo>
                    <a:pt x="989" y="1199"/>
                    <a:pt x="1108" y="959"/>
                    <a:pt x="1288" y="839"/>
                  </a:cubicBezTo>
                  <a:cubicBezTo>
                    <a:pt x="1468" y="690"/>
                    <a:pt x="1737" y="630"/>
                    <a:pt x="2126" y="630"/>
                  </a:cubicBezTo>
                  <a:cubicBezTo>
                    <a:pt x="2516" y="630"/>
                    <a:pt x="2815" y="720"/>
                    <a:pt x="3025" y="899"/>
                  </a:cubicBezTo>
                  <a:cubicBezTo>
                    <a:pt x="3144" y="1049"/>
                    <a:pt x="3234" y="1259"/>
                    <a:pt x="3234" y="1588"/>
                  </a:cubicBezTo>
                  <a:lnTo>
                    <a:pt x="3234" y="1798"/>
                  </a:lnTo>
                  <a:cubicBezTo>
                    <a:pt x="2935" y="1887"/>
                    <a:pt x="2456" y="1977"/>
                    <a:pt x="1827" y="2067"/>
                  </a:cubicBezTo>
                  <a:cubicBezTo>
                    <a:pt x="1498" y="2097"/>
                    <a:pt x="1288" y="2127"/>
                    <a:pt x="1138" y="2187"/>
                  </a:cubicBezTo>
                  <a:cubicBezTo>
                    <a:pt x="899" y="2247"/>
                    <a:pt x="719" y="2336"/>
                    <a:pt x="539" y="2426"/>
                  </a:cubicBezTo>
                  <a:cubicBezTo>
                    <a:pt x="390" y="2546"/>
                    <a:pt x="240" y="2696"/>
                    <a:pt x="150" y="2905"/>
                  </a:cubicBezTo>
                  <a:cubicBezTo>
                    <a:pt x="30" y="3085"/>
                    <a:pt x="0" y="3295"/>
                    <a:pt x="0" y="3534"/>
                  </a:cubicBezTo>
                  <a:cubicBezTo>
                    <a:pt x="0" y="3923"/>
                    <a:pt x="120" y="4223"/>
                    <a:pt x="390" y="4462"/>
                  </a:cubicBezTo>
                  <a:cubicBezTo>
                    <a:pt x="689" y="4732"/>
                    <a:pt x="1078" y="4852"/>
                    <a:pt x="1587" y="4852"/>
                  </a:cubicBezTo>
                  <a:cubicBezTo>
                    <a:pt x="1887" y="4852"/>
                    <a:pt x="2186" y="4792"/>
                    <a:pt x="2456" y="4702"/>
                  </a:cubicBezTo>
                  <a:cubicBezTo>
                    <a:pt x="2725" y="4582"/>
                    <a:pt x="2995" y="4433"/>
                    <a:pt x="3294" y="4163"/>
                  </a:cubicBezTo>
                  <a:cubicBezTo>
                    <a:pt x="3324" y="4403"/>
                    <a:pt x="3384" y="4582"/>
                    <a:pt x="3444" y="4762"/>
                  </a:cubicBezTo>
                  <a:lnTo>
                    <a:pt x="4282" y="4762"/>
                  </a:lnTo>
                  <a:cubicBezTo>
                    <a:pt x="4192" y="4582"/>
                    <a:pt x="4103" y="4373"/>
                    <a:pt x="4073" y="4193"/>
                  </a:cubicBezTo>
                  <a:cubicBezTo>
                    <a:pt x="4043" y="3983"/>
                    <a:pt x="4043" y="3534"/>
                    <a:pt x="4043" y="2786"/>
                  </a:cubicBezTo>
                  <a:lnTo>
                    <a:pt x="4043" y="1738"/>
                  </a:lnTo>
                  <a:cubicBezTo>
                    <a:pt x="4043" y="1408"/>
                    <a:pt x="4013" y="1169"/>
                    <a:pt x="3983" y="1019"/>
                  </a:cubicBezTo>
                  <a:cubicBezTo>
                    <a:pt x="3953" y="809"/>
                    <a:pt x="3863" y="630"/>
                    <a:pt x="3743" y="480"/>
                  </a:cubicBezTo>
                  <a:cubicBezTo>
                    <a:pt x="3624" y="330"/>
                    <a:pt x="3444" y="211"/>
                    <a:pt x="3204" y="121"/>
                  </a:cubicBezTo>
                  <a:cubicBezTo>
                    <a:pt x="2935" y="31"/>
                    <a:pt x="2635" y="1"/>
                    <a:pt x="2216"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30"/>
            <p:cNvSpPr/>
            <p:nvPr/>
          </p:nvSpPr>
          <p:spPr>
            <a:xfrm>
              <a:off x="5222200" y="2852975"/>
              <a:ext cx="56900" cy="158725"/>
            </a:xfrm>
            <a:custGeom>
              <a:rect b="b" l="l" r="r" t="t"/>
              <a:pathLst>
                <a:path extrusionOk="0" h="6349" w="2276">
                  <a:moveTo>
                    <a:pt x="1348" y="1"/>
                  </a:moveTo>
                  <a:lnTo>
                    <a:pt x="569" y="450"/>
                  </a:lnTo>
                  <a:lnTo>
                    <a:pt x="569" y="1618"/>
                  </a:lnTo>
                  <a:lnTo>
                    <a:pt x="0" y="1618"/>
                  </a:lnTo>
                  <a:lnTo>
                    <a:pt x="0" y="2247"/>
                  </a:lnTo>
                  <a:lnTo>
                    <a:pt x="569" y="2247"/>
                  </a:lnTo>
                  <a:lnTo>
                    <a:pt x="569" y="4911"/>
                  </a:lnTo>
                  <a:cubicBezTo>
                    <a:pt x="569" y="5391"/>
                    <a:pt x="599" y="5690"/>
                    <a:pt x="659" y="5840"/>
                  </a:cubicBezTo>
                  <a:cubicBezTo>
                    <a:pt x="749" y="5989"/>
                    <a:pt x="839" y="6109"/>
                    <a:pt x="1018" y="6199"/>
                  </a:cubicBezTo>
                  <a:cubicBezTo>
                    <a:pt x="1168" y="6289"/>
                    <a:pt x="1378" y="6349"/>
                    <a:pt x="1677" y="6349"/>
                  </a:cubicBezTo>
                  <a:cubicBezTo>
                    <a:pt x="1857" y="6349"/>
                    <a:pt x="2036" y="6319"/>
                    <a:pt x="2276" y="6259"/>
                  </a:cubicBezTo>
                  <a:lnTo>
                    <a:pt x="2156" y="5570"/>
                  </a:lnTo>
                  <a:cubicBezTo>
                    <a:pt x="2006" y="5600"/>
                    <a:pt x="1887" y="5600"/>
                    <a:pt x="1797" y="5600"/>
                  </a:cubicBezTo>
                  <a:cubicBezTo>
                    <a:pt x="1677" y="5600"/>
                    <a:pt x="1617" y="5570"/>
                    <a:pt x="1527" y="5540"/>
                  </a:cubicBezTo>
                  <a:cubicBezTo>
                    <a:pt x="1467" y="5510"/>
                    <a:pt x="1438" y="5450"/>
                    <a:pt x="1408" y="5391"/>
                  </a:cubicBezTo>
                  <a:cubicBezTo>
                    <a:pt x="1378" y="5331"/>
                    <a:pt x="1348" y="5181"/>
                    <a:pt x="1348" y="4941"/>
                  </a:cubicBezTo>
                  <a:lnTo>
                    <a:pt x="1348" y="2247"/>
                  </a:lnTo>
                  <a:lnTo>
                    <a:pt x="2156" y="2247"/>
                  </a:lnTo>
                  <a:lnTo>
                    <a:pt x="2156" y="1618"/>
                  </a:lnTo>
                  <a:lnTo>
                    <a:pt x="1348" y="1618"/>
                  </a:lnTo>
                  <a:lnTo>
                    <a:pt x="1348"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30"/>
            <p:cNvSpPr/>
            <p:nvPr/>
          </p:nvSpPr>
          <p:spPr>
            <a:xfrm>
              <a:off x="5295550" y="2849250"/>
              <a:ext cx="19500" cy="160950"/>
            </a:xfrm>
            <a:custGeom>
              <a:rect b="b" l="l" r="r" t="t"/>
              <a:pathLst>
                <a:path extrusionOk="0" h="6438" w="780">
                  <a:moveTo>
                    <a:pt x="1" y="0"/>
                  </a:moveTo>
                  <a:lnTo>
                    <a:pt x="1" y="898"/>
                  </a:lnTo>
                  <a:lnTo>
                    <a:pt x="779" y="898"/>
                  </a:lnTo>
                  <a:lnTo>
                    <a:pt x="779" y="0"/>
                  </a:lnTo>
                  <a:close/>
                  <a:moveTo>
                    <a:pt x="1" y="1767"/>
                  </a:moveTo>
                  <a:lnTo>
                    <a:pt x="1" y="6438"/>
                  </a:lnTo>
                  <a:lnTo>
                    <a:pt x="779" y="6438"/>
                  </a:lnTo>
                  <a:lnTo>
                    <a:pt x="779" y="1767"/>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30"/>
            <p:cNvSpPr/>
            <p:nvPr/>
          </p:nvSpPr>
          <p:spPr>
            <a:xfrm>
              <a:off x="5338225" y="2891150"/>
              <a:ext cx="108575" cy="121300"/>
            </a:xfrm>
            <a:custGeom>
              <a:rect b="b" l="l" r="r" t="t"/>
              <a:pathLst>
                <a:path extrusionOk="0" h="4852" w="4343">
                  <a:moveTo>
                    <a:pt x="2156" y="630"/>
                  </a:moveTo>
                  <a:cubicBezTo>
                    <a:pt x="2546" y="630"/>
                    <a:pt x="2875" y="779"/>
                    <a:pt x="3145" y="1079"/>
                  </a:cubicBezTo>
                  <a:cubicBezTo>
                    <a:pt x="3414" y="1378"/>
                    <a:pt x="3534" y="1827"/>
                    <a:pt x="3534" y="2396"/>
                  </a:cubicBezTo>
                  <a:cubicBezTo>
                    <a:pt x="3534" y="2995"/>
                    <a:pt x="3414" y="3474"/>
                    <a:pt x="3145" y="3744"/>
                  </a:cubicBezTo>
                  <a:cubicBezTo>
                    <a:pt x="2875" y="4043"/>
                    <a:pt x="2546" y="4193"/>
                    <a:pt x="2156" y="4193"/>
                  </a:cubicBezTo>
                  <a:cubicBezTo>
                    <a:pt x="1767" y="4193"/>
                    <a:pt x="1438" y="4043"/>
                    <a:pt x="1198" y="3744"/>
                  </a:cubicBezTo>
                  <a:cubicBezTo>
                    <a:pt x="929" y="3474"/>
                    <a:pt x="809" y="3025"/>
                    <a:pt x="809" y="2426"/>
                  </a:cubicBezTo>
                  <a:cubicBezTo>
                    <a:pt x="809" y="1827"/>
                    <a:pt x="929" y="1378"/>
                    <a:pt x="1198" y="1079"/>
                  </a:cubicBezTo>
                  <a:cubicBezTo>
                    <a:pt x="1438" y="779"/>
                    <a:pt x="1767" y="630"/>
                    <a:pt x="2156" y="630"/>
                  </a:cubicBezTo>
                  <a:close/>
                  <a:moveTo>
                    <a:pt x="2156" y="1"/>
                  </a:moveTo>
                  <a:cubicBezTo>
                    <a:pt x="1587" y="1"/>
                    <a:pt x="1108" y="151"/>
                    <a:pt x="689" y="510"/>
                  </a:cubicBezTo>
                  <a:cubicBezTo>
                    <a:pt x="210" y="929"/>
                    <a:pt x="0" y="1558"/>
                    <a:pt x="0" y="2426"/>
                  </a:cubicBezTo>
                  <a:cubicBezTo>
                    <a:pt x="0" y="3205"/>
                    <a:pt x="180" y="3804"/>
                    <a:pt x="599" y="4223"/>
                  </a:cubicBezTo>
                  <a:cubicBezTo>
                    <a:pt x="989" y="4642"/>
                    <a:pt x="1528" y="4852"/>
                    <a:pt x="2156" y="4852"/>
                  </a:cubicBezTo>
                  <a:cubicBezTo>
                    <a:pt x="2576" y="4852"/>
                    <a:pt x="2935" y="4762"/>
                    <a:pt x="3294" y="4582"/>
                  </a:cubicBezTo>
                  <a:cubicBezTo>
                    <a:pt x="3624" y="4373"/>
                    <a:pt x="3893" y="4103"/>
                    <a:pt x="4073" y="3774"/>
                  </a:cubicBezTo>
                  <a:cubicBezTo>
                    <a:pt x="4252" y="3414"/>
                    <a:pt x="4342" y="2965"/>
                    <a:pt x="4342" y="2366"/>
                  </a:cubicBezTo>
                  <a:cubicBezTo>
                    <a:pt x="4342" y="1618"/>
                    <a:pt x="4133" y="1049"/>
                    <a:pt x="3743" y="630"/>
                  </a:cubicBezTo>
                  <a:cubicBezTo>
                    <a:pt x="3324" y="211"/>
                    <a:pt x="2815" y="1"/>
                    <a:pt x="2156"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30"/>
            <p:cNvSpPr/>
            <p:nvPr/>
          </p:nvSpPr>
          <p:spPr>
            <a:xfrm>
              <a:off x="5469975" y="2891150"/>
              <a:ext cx="95100" cy="119050"/>
            </a:xfrm>
            <a:custGeom>
              <a:rect b="b" l="l" r="r" t="t"/>
              <a:pathLst>
                <a:path extrusionOk="0" h="4762" w="3804">
                  <a:moveTo>
                    <a:pt x="2186" y="1"/>
                  </a:moveTo>
                  <a:cubicBezTo>
                    <a:pt x="1558" y="1"/>
                    <a:pt x="1049" y="240"/>
                    <a:pt x="719" y="750"/>
                  </a:cubicBezTo>
                  <a:lnTo>
                    <a:pt x="719" y="91"/>
                  </a:lnTo>
                  <a:lnTo>
                    <a:pt x="1" y="91"/>
                  </a:lnTo>
                  <a:lnTo>
                    <a:pt x="1" y="4762"/>
                  </a:lnTo>
                  <a:lnTo>
                    <a:pt x="809" y="4762"/>
                  </a:lnTo>
                  <a:lnTo>
                    <a:pt x="809" y="2217"/>
                  </a:lnTo>
                  <a:cubicBezTo>
                    <a:pt x="809" y="1618"/>
                    <a:pt x="929" y="1199"/>
                    <a:pt x="1168" y="989"/>
                  </a:cubicBezTo>
                  <a:cubicBezTo>
                    <a:pt x="1408" y="779"/>
                    <a:pt x="1707" y="660"/>
                    <a:pt x="2037" y="660"/>
                  </a:cubicBezTo>
                  <a:cubicBezTo>
                    <a:pt x="2246" y="660"/>
                    <a:pt x="2426" y="720"/>
                    <a:pt x="2576" y="809"/>
                  </a:cubicBezTo>
                  <a:cubicBezTo>
                    <a:pt x="2725" y="899"/>
                    <a:pt x="2845" y="1049"/>
                    <a:pt x="2905" y="1199"/>
                  </a:cubicBezTo>
                  <a:cubicBezTo>
                    <a:pt x="2965" y="1348"/>
                    <a:pt x="2995" y="1588"/>
                    <a:pt x="2995" y="1917"/>
                  </a:cubicBezTo>
                  <a:lnTo>
                    <a:pt x="2995" y="4762"/>
                  </a:lnTo>
                  <a:lnTo>
                    <a:pt x="3803" y="4762"/>
                  </a:lnTo>
                  <a:lnTo>
                    <a:pt x="3803" y="1887"/>
                  </a:lnTo>
                  <a:cubicBezTo>
                    <a:pt x="3803" y="1528"/>
                    <a:pt x="3773" y="1259"/>
                    <a:pt x="3743" y="1109"/>
                  </a:cubicBezTo>
                  <a:cubicBezTo>
                    <a:pt x="3684" y="899"/>
                    <a:pt x="3624" y="690"/>
                    <a:pt x="3504" y="540"/>
                  </a:cubicBezTo>
                  <a:cubicBezTo>
                    <a:pt x="3384" y="360"/>
                    <a:pt x="3204" y="240"/>
                    <a:pt x="2965" y="151"/>
                  </a:cubicBezTo>
                  <a:cubicBezTo>
                    <a:pt x="2725" y="31"/>
                    <a:pt x="2486" y="1"/>
                    <a:pt x="2186"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30"/>
            <p:cNvSpPr/>
            <p:nvPr/>
          </p:nvSpPr>
          <p:spPr>
            <a:xfrm>
              <a:off x="5585250" y="2921850"/>
              <a:ext cx="89125" cy="134775"/>
            </a:xfrm>
            <a:custGeom>
              <a:rect b="b" l="l" r="r" t="t"/>
              <a:pathLst>
                <a:path extrusionOk="0" h="5391" w="3565">
                  <a:moveTo>
                    <a:pt x="1887" y="1"/>
                  </a:moveTo>
                  <a:cubicBezTo>
                    <a:pt x="1378" y="1"/>
                    <a:pt x="959" y="150"/>
                    <a:pt x="660" y="420"/>
                  </a:cubicBezTo>
                  <a:cubicBezTo>
                    <a:pt x="360" y="659"/>
                    <a:pt x="180" y="1049"/>
                    <a:pt x="151" y="1558"/>
                  </a:cubicBezTo>
                  <a:lnTo>
                    <a:pt x="839" y="1618"/>
                  </a:lnTo>
                  <a:cubicBezTo>
                    <a:pt x="839" y="1288"/>
                    <a:pt x="929" y="1019"/>
                    <a:pt x="1109" y="839"/>
                  </a:cubicBezTo>
                  <a:cubicBezTo>
                    <a:pt x="1288" y="659"/>
                    <a:pt x="1558" y="570"/>
                    <a:pt x="1857" y="570"/>
                  </a:cubicBezTo>
                  <a:cubicBezTo>
                    <a:pt x="2157" y="570"/>
                    <a:pt x="2426" y="659"/>
                    <a:pt x="2606" y="839"/>
                  </a:cubicBezTo>
                  <a:cubicBezTo>
                    <a:pt x="2786" y="1019"/>
                    <a:pt x="2875" y="1228"/>
                    <a:pt x="2875" y="1498"/>
                  </a:cubicBezTo>
                  <a:cubicBezTo>
                    <a:pt x="2875" y="1737"/>
                    <a:pt x="2786" y="2007"/>
                    <a:pt x="2576" y="2276"/>
                  </a:cubicBezTo>
                  <a:cubicBezTo>
                    <a:pt x="2366" y="2546"/>
                    <a:pt x="1977" y="2935"/>
                    <a:pt x="1408" y="3414"/>
                  </a:cubicBezTo>
                  <a:cubicBezTo>
                    <a:pt x="1019" y="3714"/>
                    <a:pt x="719" y="3983"/>
                    <a:pt x="540" y="4223"/>
                  </a:cubicBezTo>
                  <a:cubicBezTo>
                    <a:pt x="330" y="4462"/>
                    <a:pt x="180" y="4702"/>
                    <a:pt x="91" y="4941"/>
                  </a:cubicBezTo>
                  <a:cubicBezTo>
                    <a:pt x="31" y="5091"/>
                    <a:pt x="1" y="5241"/>
                    <a:pt x="31" y="5390"/>
                  </a:cubicBezTo>
                  <a:lnTo>
                    <a:pt x="3564" y="5390"/>
                  </a:lnTo>
                  <a:lnTo>
                    <a:pt x="3564" y="4762"/>
                  </a:lnTo>
                  <a:lnTo>
                    <a:pt x="929" y="4762"/>
                  </a:lnTo>
                  <a:cubicBezTo>
                    <a:pt x="1019" y="4642"/>
                    <a:pt x="1109" y="4522"/>
                    <a:pt x="1199" y="4402"/>
                  </a:cubicBezTo>
                  <a:cubicBezTo>
                    <a:pt x="1318" y="4282"/>
                    <a:pt x="1588" y="4043"/>
                    <a:pt x="1977" y="3743"/>
                  </a:cubicBezTo>
                  <a:cubicBezTo>
                    <a:pt x="2456" y="3324"/>
                    <a:pt x="2786" y="3025"/>
                    <a:pt x="2995" y="2785"/>
                  </a:cubicBezTo>
                  <a:cubicBezTo>
                    <a:pt x="3205" y="2546"/>
                    <a:pt x="3325" y="2336"/>
                    <a:pt x="3414" y="2127"/>
                  </a:cubicBezTo>
                  <a:cubicBezTo>
                    <a:pt x="3504" y="1917"/>
                    <a:pt x="3564" y="1707"/>
                    <a:pt x="3564" y="1498"/>
                  </a:cubicBezTo>
                  <a:cubicBezTo>
                    <a:pt x="3564" y="1079"/>
                    <a:pt x="3414" y="719"/>
                    <a:pt x="3115" y="450"/>
                  </a:cubicBezTo>
                  <a:cubicBezTo>
                    <a:pt x="2815" y="150"/>
                    <a:pt x="2396" y="1"/>
                    <a:pt x="1887"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30"/>
            <p:cNvSpPr/>
            <p:nvPr/>
          </p:nvSpPr>
          <p:spPr>
            <a:xfrm>
              <a:off x="298750" y="3173375"/>
              <a:ext cx="1216475" cy="253050"/>
            </a:xfrm>
            <a:custGeom>
              <a:rect b="b" l="l" r="r" t="t"/>
              <a:pathLst>
                <a:path extrusionOk="0" h="10122" w="48659">
                  <a:moveTo>
                    <a:pt x="1528" y="0"/>
                  </a:moveTo>
                  <a:cubicBezTo>
                    <a:pt x="1318" y="0"/>
                    <a:pt x="1138" y="30"/>
                    <a:pt x="929" y="120"/>
                  </a:cubicBezTo>
                  <a:cubicBezTo>
                    <a:pt x="749" y="210"/>
                    <a:pt x="599" y="300"/>
                    <a:pt x="450" y="450"/>
                  </a:cubicBezTo>
                  <a:cubicBezTo>
                    <a:pt x="300" y="599"/>
                    <a:pt x="210" y="749"/>
                    <a:pt x="120" y="929"/>
                  </a:cubicBezTo>
                  <a:cubicBezTo>
                    <a:pt x="30" y="1138"/>
                    <a:pt x="0" y="1318"/>
                    <a:pt x="0" y="1528"/>
                  </a:cubicBezTo>
                  <a:lnTo>
                    <a:pt x="0" y="8594"/>
                  </a:lnTo>
                  <a:cubicBezTo>
                    <a:pt x="0" y="8804"/>
                    <a:pt x="30" y="8983"/>
                    <a:pt x="120" y="9163"/>
                  </a:cubicBezTo>
                  <a:cubicBezTo>
                    <a:pt x="210" y="9343"/>
                    <a:pt x="300" y="9522"/>
                    <a:pt x="450" y="9672"/>
                  </a:cubicBezTo>
                  <a:cubicBezTo>
                    <a:pt x="599" y="9792"/>
                    <a:pt x="749" y="9912"/>
                    <a:pt x="929" y="10001"/>
                  </a:cubicBezTo>
                  <a:cubicBezTo>
                    <a:pt x="1138" y="10061"/>
                    <a:pt x="1318" y="10121"/>
                    <a:pt x="1528" y="10121"/>
                  </a:cubicBezTo>
                  <a:lnTo>
                    <a:pt x="47131" y="10121"/>
                  </a:lnTo>
                  <a:cubicBezTo>
                    <a:pt x="47341" y="10121"/>
                    <a:pt x="47521" y="10061"/>
                    <a:pt x="47700" y="10001"/>
                  </a:cubicBezTo>
                  <a:cubicBezTo>
                    <a:pt x="47880" y="9912"/>
                    <a:pt x="48060" y="9792"/>
                    <a:pt x="48209" y="9672"/>
                  </a:cubicBezTo>
                  <a:cubicBezTo>
                    <a:pt x="48329" y="9522"/>
                    <a:pt x="48449" y="9343"/>
                    <a:pt x="48539" y="9163"/>
                  </a:cubicBezTo>
                  <a:cubicBezTo>
                    <a:pt x="48599" y="8983"/>
                    <a:pt x="48658" y="8804"/>
                    <a:pt x="48658" y="8594"/>
                  </a:cubicBezTo>
                  <a:lnTo>
                    <a:pt x="48658" y="1528"/>
                  </a:lnTo>
                  <a:cubicBezTo>
                    <a:pt x="48658" y="1318"/>
                    <a:pt x="48599" y="1138"/>
                    <a:pt x="48539" y="929"/>
                  </a:cubicBezTo>
                  <a:cubicBezTo>
                    <a:pt x="48449" y="749"/>
                    <a:pt x="48329" y="599"/>
                    <a:pt x="48209" y="450"/>
                  </a:cubicBezTo>
                  <a:cubicBezTo>
                    <a:pt x="48060" y="300"/>
                    <a:pt x="47880" y="210"/>
                    <a:pt x="47700" y="120"/>
                  </a:cubicBezTo>
                  <a:cubicBezTo>
                    <a:pt x="47521" y="30"/>
                    <a:pt x="47341" y="0"/>
                    <a:pt x="47131" y="0"/>
                  </a:cubicBezTo>
                  <a:close/>
                </a:path>
              </a:pathLst>
            </a:custGeom>
            <a:solidFill>
              <a:srgbClr val="D5E8D4"/>
            </a:solidFill>
            <a:ln cap="flat" cmpd="sng" w="8975">
              <a:solidFill>
                <a:srgbClr val="82B366"/>
              </a:solidFill>
              <a:prstDash val="solid"/>
              <a:miter lim="2994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30"/>
            <p:cNvSpPr/>
            <p:nvPr/>
          </p:nvSpPr>
          <p:spPr>
            <a:xfrm>
              <a:off x="469425" y="3220525"/>
              <a:ext cx="147500" cy="154250"/>
            </a:xfrm>
            <a:custGeom>
              <a:rect b="b" l="l" r="r" t="t"/>
              <a:pathLst>
                <a:path extrusionOk="0" h="6170" w="5900">
                  <a:moveTo>
                    <a:pt x="1" y="1"/>
                  </a:moveTo>
                  <a:lnTo>
                    <a:pt x="1" y="6169"/>
                  </a:lnTo>
                  <a:lnTo>
                    <a:pt x="809" y="6169"/>
                  </a:lnTo>
                  <a:lnTo>
                    <a:pt x="809" y="929"/>
                  </a:lnTo>
                  <a:lnTo>
                    <a:pt x="2576" y="6169"/>
                  </a:lnTo>
                  <a:lnTo>
                    <a:pt x="3324" y="6169"/>
                  </a:lnTo>
                  <a:lnTo>
                    <a:pt x="5091" y="1019"/>
                  </a:lnTo>
                  <a:lnTo>
                    <a:pt x="5091" y="6169"/>
                  </a:lnTo>
                  <a:lnTo>
                    <a:pt x="5899" y="6169"/>
                  </a:lnTo>
                  <a:lnTo>
                    <a:pt x="5899" y="1"/>
                  </a:lnTo>
                  <a:lnTo>
                    <a:pt x="4791" y="1"/>
                  </a:lnTo>
                  <a:lnTo>
                    <a:pt x="3324" y="4283"/>
                  </a:lnTo>
                  <a:cubicBezTo>
                    <a:pt x="3175" y="4732"/>
                    <a:pt x="3055" y="5061"/>
                    <a:pt x="2995" y="5271"/>
                  </a:cubicBezTo>
                  <a:cubicBezTo>
                    <a:pt x="2935" y="5061"/>
                    <a:pt x="2815" y="4762"/>
                    <a:pt x="2695" y="4373"/>
                  </a:cubicBezTo>
                  <a:lnTo>
                    <a:pt x="1228"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30"/>
            <p:cNvSpPr/>
            <p:nvPr/>
          </p:nvSpPr>
          <p:spPr>
            <a:xfrm>
              <a:off x="640850" y="3260200"/>
              <a:ext cx="102575" cy="116800"/>
            </a:xfrm>
            <a:custGeom>
              <a:rect b="b" l="l" r="r" t="t"/>
              <a:pathLst>
                <a:path extrusionOk="0" h="4672" w="4103">
                  <a:moveTo>
                    <a:pt x="2097" y="630"/>
                  </a:moveTo>
                  <a:cubicBezTo>
                    <a:pt x="2486" y="630"/>
                    <a:pt x="2785" y="779"/>
                    <a:pt x="3025" y="1079"/>
                  </a:cubicBezTo>
                  <a:cubicBezTo>
                    <a:pt x="3175" y="1258"/>
                    <a:pt x="3264" y="1528"/>
                    <a:pt x="3324" y="1917"/>
                  </a:cubicBezTo>
                  <a:lnTo>
                    <a:pt x="809" y="1917"/>
                  </a:lnTo>
                  <a:cubicBezTo>
                    <a:pt x="839" y="1528"/>
                    <a:pt x="989" y="1229"/>
                    <a:pt x="1198" y="989"/>
                  </a:cubicBezTo>
                  <a:cubicBezTo>
                    <a:pt x="1438" y="749"/>
                    <a:pt x="1737" y="630"/>
                    <a:pt x="2097" y="630"/>
                  </a:cubicBezTo>
                  <a:close/>
                  <a:moveTo>
                    <a:pt x="2097" y="1"/>
                  </a:moveTo>
                  <a:cubicBezTo>
                    <a:pt x="1468" y="1"/>
                    <a:pt x="959" y="210"/>
                    <a:pt x="569" y="630"/>
                  </a:cubicBezTo>
                  <a:cubicBezTo>
                    <a:pt x="180" y="1049"/>
                    <a:pt x="1" y="1618"/>
                    <a:pt x="1" y="2396"/>
                  </a:cubicBezTo>
                  <a:cubicBezTo>
                    <a:pt x="1" y="3115"/>
                    <a:pt x="180" y="3684"/>
                    <a:pt x="569" y="4073"/>
                  </a:cubicBezTo>
                  <a:cubicBezTo>
                    <a:pt x="959" y="4492"/>
                    <a:pt x="1468" y="4672"/>
                    <a:pt x="2127" y="4672"/>
                  </a:cubicBezTo>
                  <a:cubicBezTo>
                    <a:pt x="2636" y="4672"/>
                    <a:pt x="3055" y="4552"/>
                    <a:pt x="3414" y="4313"/>
                  </a:cubicBezTo>
                  <a:cubicBezTo>
                    <a:pt x="3743" y="4043"/>
                    <a:pt x="3953" y="3684"/>
                    <a:pt x="4073" y="3235"/>
                  </a:cubicBezTo>
                  <a:lnTo>
                    <a:pt x="3294" y="3145"/>
                  </a:lnTo>
                  <a:cubicBezTo>
                    <a:pt x="3205" y="3444"/>
                    <a:pt x="3025" y="3684"/>
                    <a:pt x="2845" y="3834"/>
                  </a:cubicBezTo>
                  <a:cubicBezTo>
                    <a:pt x="2636" y="3983"/>
                    <a:pt x="2396" y="4043"/>
                    <a:pt x="2127" y="4043"/>
                  </a:cubicBezTo>
                  <a:cubicBezTo>
                    <a:pt x="1767" y="4043"/>
                    <a:pt x="1438" y="3923"/>
                    <a:pt x="1198" y="3654"/>
                  </a:cubicBezTo>
                  <a:cubicBezTo>
                    <a:pt x="959" y="3414"/>
                    <a:pt x="809" y="3025"/>
                    <a:pt x="779" y="2546"/>
                  </a:cubicBezTo>
                  <a:lnTo>
                    <a:pt x="4103" y="2546"/>
                  </a:lnTo>
                  <a:lnTo>
                    <a:pt x="4103" y="2336"/>
                  </a:lnTo>
                  <a:cubicBezTo>
                    <a:pt x="4103" y="1588"/>
                    <a:pt x="3923" y="1019"/>
                    <a:pt x="3534" y="630"/>
                  </a:cubicBezTo>
                  <a:cubicBezTo>
                    <a:pt x="3175" y="210"/>
                    <a:pt x="2666" y="1"/>
                    <a:pt x="2097"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30"/>
            <p:cNvSpPr/>
            <p:nvPr/>
          </p:nvSpPr>
          <p:spPr>
            <a:xfrm>
              <a:off x="756125" y="3224275"/>
              <a:ext cx="54675" cy="151975"/>
            </a:xfrm>
            <a:custGeom>
              <a:rect b="b" l="l" r="r" t="t"/>
              <a:pathLst>
                <a:path extrusionOk="0" h="6079" w="2187">
                  <a:moveTo>
                    <a:pt x="1318" y="1"/>
                  </a:moveTo>
                  <a:lnTo>
                    <a:pt x="570" y="450"/>
                  </a:lnTo>
                  <a:lnTo>
                    <a:pt x="570" y="1558"/>
                  </a:lnTo>
                  <a:lnTo>
                    <a:pt x="1" y="1558"/>
                  </a:lnTo>
                  <a:lnTo>
                    <a:pt x="1" y="2127"/>
                  </a:lnTo>
                  <a:lnTo>
                    <a:pt x="570" y="2127"/>
                  </a:lnTo>
                  <a:lnTo>
                    <a:pt x="570" y="4702"/>
                  </a:lnTo>
                  <a:cubicBezTo>
                    <a:pt x="570" y="5151"/>
                    <a:pt x="600" y="5450"/>
                    <a:pt x="660" y="5600"/>
                  </a:cubicBezTo>
                  <a:cubicBezTo>
                    <a:pt x="719" y="5750"/>
                    <a:pt x="809" y="5869"/>
                    <a:pt x="959" y="5929"/>
                  </a:cubicBezTo>
                  <a:cubicBezTo>
                    <a:pt x="1139" y="6019"/>
                    <a:pt x="1348" y="6079"/>
                    <a:pt x="1618" y="6079"/>
                  </a:cubicBezTo>
                  <a:cubicBezTo>
                    <a:pt x="1768" y="6079"/>
                    <a:pt x="1977" y="6049"/>
                    <a:pt x="2187" y="6019"/>
                  </a:cubicBezTo>
                  <a:lnTo>
                    <a:pt x="2067" y="5330"/>
                  </a:lnTo>
                  <a:cubicBezTo>
                    <a:pt x="1947" y="5360"/>
                    <a:pt x="1827" y="5360"/>
                    <a:pt x="1738" y="5360"/>
                  </a:cubicBezTo>
                  <a:cubicBezTo>
                    <a:pt x="1618" y="5360"/>
                    <a:pt x="1528" y="5360"/>
                    <a:pt x="1468" y="5300"/>
                  </a:cubicBezTo>
                  <a:cubicBezTo>
                    <a:pt x="1408" y="5271"/>
                    <a:pt x="1378" y="5211"/>
                    <a:pt x="1348" y="5151"/>
                  </a:cubicBezTo>
                  <a:cubicBezTo>
                    <a:pt x="1318" y="5091"/>
                    <a:pt x="1318" y="4971"/>
                    <a:pt x="1318" y="4762"/>
                  </a:cubicBezTo>
                  <a:lnTo>
                    <a:pt x="1318" y="2127"/>
                  </a:lnTo>
                  <a:lnTo>
                    <a:pt x="2067" y="2127"/>
                  </a:lnTo>
                  <a:lnTo>
                    <a:pt x="2067" y="1558"/>
                  </a:lnTo>
                  <a:lnTo>
                    <a:pt x="1318" y="1558"/>
                  </a:lnTo>
                  <a:lnTo>
                    <a:pt x="1318"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30"/>
            <p:cNvSpPr/>
            <p:nvPr/>
          </p:nvSpPr>
          <p:spPr>
            <a:xfrm>
              <a:off x="819775" y="3260200"/>
              <a:ext cx="103325" cy="116800"/>
            </a:xfrm>
            <a:custGeom>
              <a:rect b="b" l="l" r="r" t="t"/>
              <a:pathLst>
                <a:path extrusionOk="0" h="4672" w="4133">
                  <a:moveTo>
                    <a:pt x="3114" y="2336"/>
                  </a:moveTo>
                  <a:lnTo>
                    <a:pt x="3114" y="2606"/>
                  </a:lnTo>
                  <a:cubicBezTo>
                    <a:pt x="3114" y="2935"/>
                    <a:pt x="3084" y="3205"/>
                    <a:pt x="2994" y="3354"/>
                  </a:cubicBezTo>
                  <a:cubicBezTo>
                    <a:pt x="2905" y="3594"/>
                    <a:pt x="2725" y="3774"/>
                    <a:pt x="2485" y="3893"/>
                  </a:cubicBezTo>
                  <a:cubicBezTo>
                    <a:pt x="2276" y="4013"/>
                    <a:pt x="2006" y="4073"/>
                    <a:pt x="1707" y="4073"/>
                  </a:cubicBezTo>
                  <a:cubicBezTo>
                    <a:pt x="1437" y="4073"/>
                    <a:pt x="1198" y="4013"/>
                    <a:pt x="1048" y="3893"/>
                  </a:cubicBezTo>
                  <a:cubicBezTo>
                    <a:pt x="898" y="3744"/>
                    <a:pt x="809" y="3564"/>
                    <a:pt x="809" y="3384"/>
                  </a:cubicBezTo>
                  <a:cubicBezTo>
                    <a:pt x="809" y="3235"/>
                    <a:pt x="838" y="3115"/>
                    <a:pt x="928" y="3025"/>
                  </a:cubicBezTo>
                  <a:cubicBezTo>
                    <a:pt x="988" y="2905"/>
                    <a:pt x="1078" y="2845"/>
                    <a:pt x="1228" y="2786"/>
                  </a:cubicBezTo>
                  <a:cubicBezTo>
                    <a:pt x="1347" y="2726"/>
                    <a:pt x="1587" y="2666"/>
                    <a:pt x="1886" y="2606"/>
                  </a:cubicBezTo>
                  <a:cubicBezTo>
                    <a:pt x="2425" y="2546"/>
                    <a:pt x="2845" y="2456"/>
                    <a:pt x="3114" y="2336"/>
                  </a:cubicBezTo>
                  <a:close/>
                  <a:moveTo>
                    <a:pt x="2156" y="1"/>
                  </a:moveTo>
                  <a:cubicBezTo>
                    <a:pt x="1767" y="1"/>
                    <a:pt x="1437" y="61"/>
                    <a:pt x="1138" y="180"/>
                  </a:cubicBezTo>
                  <a:cubicBezTo>
                    <a:pt x="838" y="270"/>
                    <a:pt x="629" y="420"/>
                    <a:pt x="479" y="630"/>
                  </a:cubicBezTo>
                  <a:cubicBezTo>
                    <a:pt x="329" y="809"/>
                    <a:pt x="210" y="1079"/>
                    <a:pt x="150" y="1378"/>
                  </a:cubicBezTo>
                  <a:lnTo>
                    <a:pt x="868" y="1498"/>
                  </a:lnTo>
                  <a:cubicBezTo>
                    <a:pt x="958" y="1169"/>
                    <a:pt x="1078" y="959"/>
                    <a:pt x="1258" y="839"/>
                  </a:cubicBezTo>
                  <a:cubicBezTo>
                    <a:pt x="1437" y="690"/>
                    <a:pt x="1677" y="630"/>
                    <a:pt x="2036" y="630"/>
                  </a:cubicBezTo>
                  <a:cubicBezTo>
                    <a:pt x="2425" y="630"/>
                    <a:pt x="2725" y="719"/>
                    <a:pt x="2905" y="899"/>
                  </a:cubicBezTo>
                  <a:cubicBezTo>
                    <a:pt x="3054" y="1019"/>
                    <a:pt x="3114" y="1229"/>
                    <a:pt x="3114" y="1528"/>
                  </a:cubicBezTo>
                  <a:cubicBezTo>
                    <a:pt x="3114" y="1588"/>
                    <a:pt x="3114" y="1648"/>
                    <a:pt x="3114" y="1738"/>
                  </a:cubicBezTo>
                  <a:cubicBezTo>
                    <a:pt x="2845" y="1857"/>
                    <a:pt x="2366" y="1917"/>
                    <a:pt x="1767" y="2007"/>
                  </a:cubicBezTo>
                  <a:cubicBezTo>
                    <a:pt x="1467" y="2037"/>
                    <a:pt x="1258" y="2067"/>
                    <a:pt x="1108" y="2127"/>
                  </a:cubicBezTo>
                  <a:cubicBezTo>
                    <a:pt x="898" y="2187"/>
                    <a:pt x="719" y="2247"/>
                    <a:pt x="539" y="2366"/>
                  </a:cubicBezTo>
                  <a:cubicBezTo>
                    <a:pt x="389" y="2456"/>
                    <a:pt x="270" y="2606"/>
                    <a:pt x="150" y="2786"/>
                  </a:cubicBezTo>
                  <a:cubicBezTo>
                    <a:pt x="60" y="2995"/>
                    <a:pt x="0" y="3175"/>
                    <a:pt x="0" y="3384"/>
                  </a:cubicBezTo>
                  <a:cubicBezTo>
                    <a:pt x="0" y="3774"/>
                    <a:pt x="150" y="4073"/>
                    <a:pt x="389" y="4313"/>
                  </a:cubicBezTo>
                  <a:cubicBezTo>
                    <a:pt x="659" y="4552"/>
                    <a:pt x="1048" y="4672"/>
                    <a:pt x="1527" y="4672"/>
                  </a:cubicBezTo>
                  <a:cubicBezTo>
                    <a:pt x="1827" y="4672"/>
                    <a:pt x="2126" y="4612"/>
                    <a:pt x="2366" y="4522"/>
                  </a:cubicBezTo>
                  <a:cubicBezTo>
                    <a:pt x="2635" y="4432"/>
                    <a:pt x="2905" y="4253"/>
                    <a:pt x="3174" y="4013"/>
                  </a:cubicBezTo>
                  <a:cubicBezTo>
                    <a:pt x="3204" y="4223"/>
                    <a:pt x="3264" y="4432"/>
                    <a:pt x="3324" y="4582"/>
                  </a:cubicBezTo>
                  <a:lnTo>
                    <a:pt x="4132" y="4582"/>
                  </a:lnTo>
                  <a:cubicBezTo>
                    <a:pt x="4042" y="4402"/>
                    <a:pt x="3953" y="4223"/>
                    <a:pt x="3923" y="4043"/>
                  </a:cubicBezTo>
                  <a:cubicBezTo>
                    <a:pt x="3893" y="3863"/>
                    <a:pt x="3893" y="3414"/>
                    <a:pt x="3893" y="2696"/>
                  </a:cubicBezTo>
                  <a:lnTo>
                    <a:pt x="3893" y="1708"/>
                  </a:lnTo>
                  <a:cubicBezTo>
                    <a:pt x="3893" y="1348"/>
                    <a:pt x="3863" y="1139"/>
                    <a:pt x="3863" y="989"/>
                  </a:cubicBezTo>
                  <a:cubicBezTo>
                    <a:pt x="3803" y="779"/>
                    <a:pt x="3713" y="630"/>
                    <a:pt x="3593" y="480"/>
                  </a:cubicBezTo>
                  <a:cubicBezTo>
                    <a:pt x="3503" y="360"/>
                    <a:pt x="3324" y="240"/>
                    <a:pt x="3084" y="151"/>
                  </a:cubicBezTo>
                  <a:cubicBezTo>
                    <a:pt x="2845" y="61"/>
                    <a:pt x="2545" y="1"/>
                    <a:pt x="215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30"/>
            <p:cNvSpPr/>
            <p:nvPr/>
          </p:nvSpPr>
          <p:spPr>
            <a:xfrm>
              <a:off x="939525" y="3220525"/>
              <a:ext cx="96600" cy="156475"/>
            </a:xfrm>
            <a:custGeom>
              <a:rect b="b" l="l" r="r" t="t"/>
              <a:pathLst>
                <a:path extrusionOk="0" h="6259" w="3864">
                  <a:moveTo>
                    <a:pt x="1947" y="2217"/>
                  </a:moveTo>
                  <a:cubicBezTo>
                    <a:pt x="2307" y="2217"/>
                    <a:pt x="2576" y="2366"/>
                    <a:pt x="2816" y="2666"/>
                  </a:cubicBezTo>
                  <a:cubicBezTo>
                    <a:pt x="3055" y="2935"/>
                    <a:pt x="3175" y="3384"/>
                    <a:pt x="3175" y="3983"/>
                  </a:cubicBezTo>
                  <a:cubicBezTo>
                    <a:pt x="3175" y="4552"/>
                    <a:pt x="3055" y="4971"/>
                    <a:pt x="2816" y="5241"/>
                  </a:cubicBezTo>
                  <a:cubicBezTo>
                    <a:pt x="2606" y="5510"/>
                    <a:pt x="2307" y="5630"/>
                    <a:pt x="1977" y="5630"/>
                  </a:cubicBezTo>
                  <a:cubicBezTo>
                    <a:pt x="1648" y="5630"/>
                    <a:pt x="1378" y="5510"/>
                    <a:pt x="1109" y="5211"/>
                  </a:cubicBezTo>
                  <a:cubicBezTo>
                    <a:pt x="869" y="4941"/>
                    <a:pt x="780" y="4492"/>
                    <a:pt x="780" y="3923"/>
                  </a:cubicBezTo>
                  <a:cubicBezTo>
                    <a:pt x="780" y="3354"/>
                    <a:pt x="869" y="2905"/>
                    <a:pt x="1109" y="2636"/>
                  </a:cubicBezTo>
                  <a:cubicBezTo>
                    <a:pt x="1318" y="2366"/>
                    <a:pt x="1618" y="2217"/>
                    <a:pt x="1947" y="2217"/>
                  </a:cubicBezTo>
                  <a:close/>
                  <a:moveTo>
                    <a:pt x="3115" y="1"/>
                  </a:moveTo>
                  <a:lnTo>
                    <a:pt x="3115" y="2217"/>
                  </a:lnTo>
                  <a:cubicBezTo>
                    <a:pt x="2965" y="2037"/>
                    <a:pt x="2816" y="1887"/>
                    <a:pt x="2606" y="1767"/>
                  </a:cubicBezTo>
                  <a:cubicBezTo>
                    <a:pt x="2396" y="1648"/>
                    <a:pt x="2157" y="1588"/>
                    <a:pt x="1887" y="1588"/>
                  </a:cubicBezTo>
                  <a:cubicBezTo>
                    <a:pt x="1498" y="1588"/>
                    <a:pt x="1169" y="1708"/>
                    <a:pt x="869" y="1887"/>
                  </a:cubicBezTo>
                  <a:cubicBezTo>
                    <a:pt x="600" y="2097"/>
                    <a:pt x="360" y="2366"/>
                    <a:pt x="211" y="2726"/>
                  </a:cubicBezTo>
                  <a:cubicBezTo>
                    <a:pt x="61" y="3085"/>
                    <a:pt x="1" y="3504"/>
                    <a:pt x="1" y="3923"/>
                  </a:cubicBezTo>
                  <a:cubicBezTo>
                    <a:pt x="1" y="4402"/>
                    <a:pt x="61" y="4792"/>
                    <a:pt x="241" y="5151"/>
                  </a:cubicBezTo>
                  <a:cubicBezTo>
                    <a:pt x="390" y="5510"/>
                    <a:pt x="630" y="5780"/>
                    <a:pt x="929" y="5960"/>
                  </a:cubicBezTo>
                  <a:cubicBezTo>
                    <a:pt x="1229" y="6169"/>
                    <a:pt x="1558" y="6259"/>
                    <a:pt x="1917" y="6259"/>
                  </a:cubicBezTo>
                  <a:cubicBezTo>
                    <a:pt x="2456" y="6259"/>
                    <a:pt x="2876" y="6049"/>
                    <a:pt x="3145" y="5600"/>
                  </a:cubicBezTo>
                  <a:lnTo>
                    <a:pt x="3145" y="6169"/>
                  </a:lnTo>
                  <a:lnTo>
                    <a:pt x="3864" y="6169"/>
                  </a:lnTo>
                  <a:lnTo>
                    <a:pt x="3864"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30"/>
            <p:cNvSpPr/>
            <p:nvPr/>
          </p:nvSpPr>
          <p:spPr>
            <a:xfrm>
              <a:off x="1059300" y="3260200"/>
              <a:ext cx="102600" cy="116800"/>
            </a:xfrm>
            <a:custGeom>
              <a:rect b="b" l="l" r="r" t="t"/>
              <a:pathLst>
                <a:path extrusionOk="0" h="4672" w="4104">
                  <a:moveTo>
                    <a:pt x="3115" y="2336"/>
                  </a:moveTo>
                  <a:lnTo>
                    <a:pt x="3115" y="2606"/>
                  </a:lnTo>
                  <a:cubicBezTo>
                    <a:pt x="3115" y="2935"/>
                    <a:pt x="3055" y="3205"/>
                    <a:pt x="2995" y="3354"/>
                  </a:cubicBezTo>
                  <a:cubicBezTo>
                    <a:pt x="2875" y="3594"/>
                    <a:pt x="2726" y="3774"/>
                    <a:pt x="2486" y="3893"/>
                  </a:cubicBezTo>
                  <a:cubicBezTo>
                    <a:pt x="2247" y="4013"/>
                    <a:pt x="2007" y="4073"/>
                    <a:pt x="1708" y="4073"/>
                  </a:cubicBezTo>
                  <a:cubicBezTo>
                    <a:pt x="1408" y="4073"/>
                    <a:pt x="1199" y="4013"/>
                    <a:pt x="1019" y="3893"/>
                  </a:cubicBezTo>
                  <a:cubicBezTo>
                    <a:pt x="869" y="3744"/>
                    <a:pt x="809" y="3564"/>
                    <a:pt x="809" y="3384"/>
                  </a:cubicBezTo>
                  <a:cubicBezTo>
                    <a:pt x="809" y="3235"/>
                    <a:pt x="839" y="3115"/>
                    <a:pt x="899" y="3025"/>
                  </a:cubicBezTo>
                  <a:cubicBezTo>
                    <a:pt x="989" y="2905"/>
                    <a:pt x="1079" y="2845"/>
                    <a:pt x="1199" y="2786"/>
                  </a:cubicBezTo>
                  <a:cubicBezTo>
                    <a:pt x="1348" y="2726"/>
                    <a:pt x="1558" y="2666"/>
                    <a:pt x="1887" y="2606"/>
                  </a:cubicBezTo>
                  <a:cubicBezTo>
                    <a:pt x="2426" y="2546"/>
                    <a:pt x="2816" y="2456"/>
                    <a:pt x="3115" y="2336"/>
                  </a:cubicBezTo>
                  <a:close/>
                  <a:moveTo>
                    <a:pt x="2157" y="1"/>
                  </a:moveTo>
                  <a:cubicBezTo>
                    <a:pt x="1768" y="1"/>
                    <a:pt x="1438" y="61"/>
                    <a:pt x="1139" y="180"/>
                  </a:cubicBezTo>
                  <a:cubicBezTo>
                    <a:pt x="839" y="270"/>
                    <a:pt x="630" y="420"/>
                    <a:pt x="450" y="630"/>
                  </a:cubicBezTo>
                  <a:cubicBezTo>
                    <a:pt x="300" y="809"/>
                    <a:pt x="211" y="1079"/>
                    <a:pt x="151" y="1378"/>
                  </a:cubicBezTo>
                  <a:lnTo>
                    <a:pt x="869" y="1498"/>
                  </a:lnTo>
                  <a:cubicBezTo>
                    <a:pt x="959" y="1169"/>
                    <a:pt x="1079" y="959"/>
                    <a:pt x="1229" y="839"/>
                  </a:cubicBezTo>
                  <a:cubicBezTo>
                    <a:pt x="1408" y="690"/>
                    <a:pt x="1678" y="630"/>
                    <a:pt x="2037" y="630"/>
                  </a:cubicBezTo>
                  <a:cubicBezTo>
                    <a:pt x="2426" y="630"/>
                    <a:pt x="2696" y="719"/>
                    <a:pt x="2905" y="899"/>
                  </a:cubicBezTo>
                  <a:cubicBezTo>
                    <a:pt x="3055" y="1019"/>
                    <a:pt x="3115" y="1229"/>
                    <a:pt x="3115" y="1528"/>
                  </a:cubicBezTo>
                  <a:cubicBezTo>
                    <a:pt x="3115" y="1588"/>
                    <a:pt x="3115" y="1648"/>
                    <a:pt x="3115" y="1738"/>
                  </a:cubicBezTo>
                  <a:cubicBezTo>
                    <a:pt x="2816" y="1857"/>
                    <a:pt x="2366" y="1917"/>
                    <a:pt x="1768" y="2007"/>
                  </a:cubicBezTo>
                  <a:cubicBezTo>
                    <a:pt x="1468" y="2037"/>
                    <a:pt x="1229" y="2067"/>
                    <a:pt x="1079" y="2127"/>
                  </a:cubicBezTo>
                  <a:cubicBezTo>
                    <a:pt x="899" y="2187"/>
                    <a:pt x="690" y="2247"/>
                    <a:pt x="540" y="2366"/>
                  </a:cubicBezTo>
                  <a:cubicBezTo>
                    <a:pt x="390" y="2456"/>
                    <a:pt x="240" y="2606"/>
                    <a:pt x="151" y="2786"/>
                  </a:cubicBezTo>
                  <a:cubicBezTo>
                    <a:pt x="61" y="2995"/>
                    <a:pt x="1" y="3175"/>
                    <a:pt x="1" y="3384"/>
                  </a:cubicBezTo>
                  <a:cubicBezTo>
                    <a:pt x="1" y="3774"/>
                    <a:pt x="121" y="4073"/>
                    <a:pt x="390" y="4313"/>
                  </a:cubicBezTo>
                  <a:cubicBezTo>
                    <a:pt x="660" y="4552"/>
                    <a:pt x="1049" y="4672"/>
                    <a:pt x="1528" y="4672"/>
                  </a:cubicBezTo>
                  <a:cubicBezTo>
                    <a:pt x="1827" y="4672"/>
                    <a:pt x="2097" y="4612"/>
                    <a:pt x="2366" y="4522"/>
                  </a:cubicBezTo>
                  <a:cubicBezTo>
                    <a:pt x="2606" y="4432"/>
                    <a:pt x="2875" y="4253"/>
                    <a:pt x="3175" y="4013"/>
                  </a:cubicBezTo>
                  <a:cubicBezTo>
                    <a:pt x="3205" y="4223"/>
                    <a:pt x="3235" y="4432"/>
                    <a:pt x="3325" y="4582"/>
                  </a:cubicBezTo>
                  <a:lnTo>
                    <a:pt x="4103" y="4582"/>
                  </a:lnTo>
                  <a:cubicBezTo>
                    <a:pt x="4013" y="4402"/>
                    <a:pt x="3953" y="4223"/>
                    <a:pt x="3924" y="4043"/>
                  </a:cubicBezTo>
                  <a:cubicBezTo>
                    <a:pt x="3894" y="3863"/>
                    <a:pt x="3864" y="3414"/>
                    <a:pt x="3864" y="2696"/>
                  </a:cubicBezTo>
                  <a:lnTo>
                    <a:pt x="3864" y="1708"/>
                  </a:lnTo>
                  <a:cubicBezTo>
                    <a:pt x="3864" y="1348"/>
                    <a:pt x="3864" y="1139"/>
                    <a:pt x="3834" y="989"/>
                  </a:cubicBezTo>
                  <a:cubicBezTo>
                    <a:pt x="3804" y="779"/>
                    <a:pt x="3714" y="630"/>
                    <a:pt x="3594" y="480"/>
                  </a:cubicBezTo>
                  <a:cubicBezTo>
                    <a:pt x="3474" y="360"/>
                    <a:pt x="3325" y="240"/>
                    <a:pt x="3085" y="151"/>
                  </a:cubicBezTo>
                  <a:cubicBezTo>
                    <a:pt x="2846" y="61"/>
                    <a:pt x="2516" y="1"/>
                    <a:pt x="2157"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30"/>
            <p:cNvSpPr/>
            <p:nvPr/>
          </p:nvSpPr>
          <p:spPr>
            <a:xfrm>
              <a:off x="1174600" y="3224275"/>
              <a:ext cx="54675" cy="151975"/>
            </a:xfrm>
            <a:custGeom>
              <a:rect b="b" l="l" r="r" t="t"/>
              <a:pathLst>
                <a:path extrusionOk="0" h="6079" w="2187">
                  <a:moveTo>
                    <a:pt x="1318" y="1"/>
                  </a:moveTo>
                  <a:lnTo>
                    <a:pt x="569" y="450"/>
                  </a:lnTo>
                  <a:lnTo>
                    <a:pt x="569" y="1558"/>
                  </a:lnTo>
                  <a:lnTo>
                    <a:pt x="0" y="1558"/>
                  </a:lnTo>
                  <a:lnTo>
                    <a:pt x="0" y="2127"/>
                  </a:lnTo>
                  <a:lnTo>
                    <a:pt x="569" y="2127"/>
                  </a:lnTo>
                  <a:lnTo>
                    <a:pt x="569" y="4702"/>
                  </a:lnTo>
                  <a:cubicBezTo>
                    <a:pt x="569" y="5151"/>
                    <a:pt x="599" y="5450"/>
                    <a:pt x="659" y="5600"/>
                  </a:cubicBezTo>
                  <a:cubicBezTo>
                    <a:pt x="719" y="5750"/>
                    <a:pt x="839" y="5869"/>
                    <a:pt x="988" y="5929"/>
                  </a:cubicBezTo>
                  <a:cubicBezTo>
                    <a:pt x="1138" y="6019"/>
                    <a:pt x="1348" y="6079"/>
                    <a:pt x="1617" y="6079"/>
                  </a:cubicBezTo>
                  <a:cubicBezTo>
                    <a:pt x="1797" y="6079"/>
                    <a:pt x="1976" y="6049"/>
                    <a:pt x="2186" y="6019"/>
                  </a:cubicBezTo>
                  <a:lnTo>
                    <a:pt x="2096" y="5330"/>
                  </a:lnTo>
                  <a:cubicBezTo>
                    <a:pt x="1947" y="5360"/>
                    <a:pt x="1827" y="5360"/>
                    <a:pt x="1767" y="5360"/>
                  </a:cubicBezTo>
                  <a:cubicBezTo>
                    <a:pt x="1647" y="5360"/>
                    <a:pt x="1557" y="5360"/>
                    <a:pt x="1497" y="5300"/>
                  </a:cubicBezTo>
                  <a:cubicBezTo>
                    <a:pt x="1437" y="5271"/>
                    <a:pt x="1378" y="5211"/>
                    <a:pt x="1348" y="5151"/>
                  </a:cubicBezTo>
                  <a:cubicBezTo>
                    <a:pt x="1348" y="5091"/>
                    <a:pt x="1318" y="4971"/>
                    <a:pt x="1318" y="4762"/>
                  </a:cubicBezTo>
                  <a:lnTo>
                    <a:pt x="1318" y="2127"/>
                  </a:lnTo>
                  <a:lnTo>
                    <a:pt x="2096" y="2127"/>
                  </a:lnTo>
                  <a:lnTo>
                    <a:pt x="2096" y="1558"/>
                  </a:lnTo>
                  <a:lnTo>
                    <a:pt x="1318" y="1558"/>
                  </a:lnTo>
                  <a:lnTo>
                    <a:pt x="1318"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30"/>
            <p:cNvSpPr/>
            <p:nvPr/>
          </p:nvSpPr>
          <p:spPr>
            <a:xfrm>
              <a:off x="1238975" y="3260200"/>
              <a:ext cx="102575" cy="116800"/>
            </a:xfrm>
            <a:custGeom>
              <a:rect b="b" l="l" r="r" t="t"/>
              <a:pathLst>
                <a:path extrusionOk="0" h="4672" w="4103">
                  <a:moveTo>
                    <a:pt x="3085" y="2336"/>
                  </a:moveTo>
                  <a:lnTo>
                    <a:pt x="3085" y="2606"/>
                  </a:lnTo>
                  <a:cubicBezTo>
                    <a:pt x="3085" y="2935"/>
                    <a:pt x="3055" y="3205"/>
                    <a:pt x="2965" y="3354"/>
                  </a:cubicBezTo>
                  <a:cubicBezTo>
                    <a:pt x="2875" y="3594"/>
                    <a:pt x="2695" y="3774"/>
                    <a:pt x="2486" y="3893"/>
                  </a:cubicBezTo>
                  <a:cubicBezTo>
                    <a:pt x="2246" y="4013"/>
                    <a:pt x="1977" y="4073"/>
                    <a:pt x="1707" y="4073"/>
                  </a:cubicBezTo>
                  <a:cubicBezTo>
                    <a:pt x="1408" y="4073"/>
                    <a:pt x="1168" y="4013"/>
                    <a:pt x="1018" y="3893"/>
                  </a:cubicBezTo>
                  <a:cubicBezTo>
                    <a:pt x="869" y="3744"/>
                    <a:pt x="809" y="3564"/>
                    <a:pt x="809" y="3384"/>
                  </a:cubicBezTo>
                  <a:cubicBezTo>
                    <a:pt x="809" y="3235"/>
                    <a:pt x="839" y="3115"/>
                    <a:pt x="899" y="3025"/>
                  </a:cubicBezTo>
                  <a:cubicBezTo>
                    <a:pt x="959" y="2905"/>
                    <a:pt x="1078" y="2845"/>
                    <a:pt x="1198" y="2786"/>
                  </a:cubicBezTo>
                  <a:cubicBezTo>
                    <a:pt x="1318" y="2726"/>
                    <a:pt x="1557" y="2666"/>
                    <a:pt x="1857" y="2606"/>
                  </a:cubicBezTo>
                  <a:cubicBezTo>
                    <a:pt x="2396" y="2546"/>
                    <a:pt x="2815" y="2456"/>
                    <a:pt x="3085" y="2336"/>
                  </a:cubicBezTo>
                  <a:close/>
                  <a:moveTo>
                    <a:pt x="2126" y="1"/>
                  </a:moveTo>
                  <a:cubicBezTo>
                    <a:pt x="1737" y="1"/>
                    <a:pt x="1408" y="61"/>
                    <a:pt x="1138" y="180"/>
                  </a:cubicBezTo>
                  <a:cubicBezTo>
                    <a:pt x="839" y="270"/>
                    <a:pt x="599" y="420"/>
                    <a:pt x="449" y="630"/>
                  </a:cubicBezTo>
                  <a:cubicBezTo>
                    <a:pt x="300" y="809"/>
                    <a:pt x="180" y="1079"/>
                    <a:pt x="120" y="1378"/>
                  </a:cubicBezTo>
                  <a:lnTo>
                    <a:pt x="869" y="1498"/>
                  </a:lnTo>
                  <a:cubicBezTo>
                    <a:pt x="929" y="1169"/>
                    <a:pt x="1078" y="959"/>
                    <a:pt x="1228" y="839"/>
                  </a:cubicBezTo>
                  <a:cubicBezTo>
                    <a:pt x="1408" y="690"/>
                    <a:pt x="1677" y="630"/>
                    <a:pt x="2036" y="630"/>
                  </a:cubicBezTo>
                  <a:cubicBezTo>
                    <a:pt x="2396" y="630"/>
                    <a:pt x="2695" y="719"/>
                    <a:pt x="2875" y="899"/>
                  </a:cubicBezTo>
                  <a:cubicBezTo>
                    <a:pt x="3025" y="1019"/>
                    <a:pt x="3114" y="1229"/>
                    <a:pt x="3114" y="1528"/>
                  </a:cubicBezTo>
                  <a:cubicBezTo>
                    <a:pt x="3114" y="1588"/>
                    <a:pt x="3114" y="1648"/>
                    <a:pt x="3085" y="1738"/>
                  </a:cubicBezTo>
                  <a:cubicBezTo>
                    <a:pt x="2815" y="1857"/>
                    <a:pt x="2366" y="1917"/>
                    <a:pt x="1737" y="2007"/>
                  </a:cubicBezTo>
                  <a:cubicBezTo>
                    <a:pt x="1438" y="2037"/>
                    <a:pt x="1228" y="2067"/>
                    <a:pt x="1078" y="2127"/>
                  </a:cubicBezTo>
                  <a:cubicBezTo>
                    <a:pt x="869" y="2187"/>
                    <a:pt x="689" y="2247"/>
                    <a:pt x="539" y="2366"/>
                  </a:cubicBezTo>
                  <a:cubicBezTo>
                    <a:pt x="360" y="2456"/>
                    <a:pt x="240" y="2606"/>
                    <a:pt x="150" y="2786"/>
                  </a:cubicBezTo>
                  <a:cubicBezTo>
                    <a:pt x="30" y="2995"/>
                    <a:pt x="0" y="3175"/>
                    <a:pt x="0" y="3384"/>
                  </a:cubicBezTo>
                  <a:cubicBezTo>
                    <a:pt x="0" y="3774"/>
                    <a:pt x="120" y="4073"/>
                    <a:pt x="390" y="4313"/>
                  </a:cubicBezTo>
                  <a:cubicBezTo>
                    <a:pt x="659" y="4552"/>
                    <a:pt x="1018" y="4672"/>
                    <a:pt x="1527" y="4672"/>
                  </a:cubicBezTo>
                  <a:cubicBezTo>
                    <a:pt x="1827" y="4672"/>
                    <a:pt x="2096" y="4612"/>
                    <a:pt x="2336" y="4522"/>
                  </a:cubicBezTo>
                  <a:cubicBezTo>
                    <a:pt x="2605" y="4432"/>
                    <a:pt x="2875" y="4253"/>
                    <a:pt x="3144" y="4013"/>
                  </a:cubicBezTo>
                  <a:cubicBezTo>
                    <a:pt x="3174" y="4223"/>
                    <a:pt x="3234" y="4432"/>
                    <a:pt x="3324" y="4582"/>
                  </a:cubicBezTo>
                  <a:lnTo>
                    <a:pt x="4103" y="4582"/>
                  </a:lnTo>
                  <a:cubicBezTo>
                    <a:pt x="4013" y="4402"/>
                    <a:pt x="3953" y="4223"/>
                    <a:pt x="3893" y="4043"/>
                  </a:cubicBezTo>
                  <a:cubicBezTo>
                    <a:pt x="3863" y="3863"/>
                    <a:pt x="3863" y="3414"/>
                    <a:pt x="3863" y="2696"/>
                  </a:cubicBezTo>
                  <a:lnTo>
                    <a:pt x="3863" y="1708"/>
                  </a:lnTo>
                  <a:cubicBezTo>
                    <a:pt x="3863" y="1348"/>
                    <a:pt x="3863" y="1139"/>
                    <a:pt x="3833" y="989"/>
                  </a:cubicBezTo>
                  <a:cubicBezTo>
                    <a:pt x="3773" y="779"/>
                    <a:pt x="3713" y="630"/>
                    <a:pt x="3594" y="480"/>
                  </a:cubicBezTo>
                  <a:cubicBezTo>
                    <a:pt x="3474" y="360"/>
                    <a:pt x="3294" y="240"/>
                    <a:pt x="3055" y="151"/>
                  </a:cubicBezTo>
                  <a:cubicBezTo>
                    <a:pt x="2815" y="61"/>
                    <a:pt x="2516" y="1"/>
                    <a:pt x="212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30"/>
            <p:cNvSpPr/>
            <p:nvPr/>
          </p:nvSpPr>
          <p:spPr>
            <a:xfrm>
              <a:off x="1680625" y="3173375"/>
              <a:ext cx="1215750" cy="253050"/>
            </a:xfrm>
            <a:custGeom>
              <a:rect b="b" l="l" r="r" t="t"/>
              <a:pathLst>
                <a:path extrusionOk="0" h="10122" w="48630">
                  <a:moveTo>
                    <a:pt x="1528" y="0"/>
                  </a:moveTo>
                  <a:cubicBezTo>
                    <a:pt x="1318" y="0"/>
                    <a:pt x="1109" y="30"/>
                    <a:pt x="929" y="120"/>
                  </a:cubicBezTo>
                  <a:cubicBezTo>
                    <a:pt x="750" y="210"/>
                    <a:pt x="570" y="300"/>
                    <a:pt x="450" y="450"/>
                  </a:cubicBezTo>
                  <a:cubicBezTo>
                    <a:pt x="300" y="599"/>
                    <a:pt x="181" y="749"/>
                    <a:pt x="121" y="929"/>
                  </a:cubicBezTo>
                  <a:cubicBezTo>
                    <a:pt x="31" y="1138"/>
                    <a:pt x="1" y="1318"/>
                    <a:pt x="1" y="1528"/>
                  </a:cubicBezTo>
                  <a:lnTo>
                    <a:pt x="1" y="8594"/>
                  </a:lnTo>
                  <a:cubicBezTo>
                    <a:pt x="1" y="8804"/>
                    <a:pt x="31" y="8983"/>
                    <a:pt x="121" y="9163"/>
                  </a:cubicBezTo>
                  <a:cubicBezTo>
                    <a:pt x="181" y="9343"/>
                    <a:pt x="300" y="9522"/>
                    <a:pt x="450" y="9672"/>
                  </a:cubicBezTo>
                  <a:cubicBezTo>
                    <a:pt x="570" y="9792"/>
                    <a:pt x="750" y="9912"/>
                    <a:pt x="929" y="10001"/>
                  </a:cubicBezTo>
                  <a:cubicBezTo>
                    <a:pt x="1109" y="10061"/>
                    <a:pt x="1318" y="10121"/>
                    <a:pt x="1528" y="10121"/>
                  </a:cubicBezTo>
                  <a:lnTo>
                    <a:pt x="47132" y="10121"/>
                  </a:lnTo>
                  <a:cubicBezTo>
                    <a:pt x="47312" y="10121"/>
                    <a:pt x="47521" y="10061"/>
                    <a:pt x="47701" y="10001"/>
                  </a:cubicBezTo>
                  <a:cubicBezTo>
                    <a:pt x="47880" y="9912"/>
                    <a:pt x="48060" y="9792"/>
                    <a:pt x="48180" y="9672"/>
                  </a:cubicBezTo>
                  <a:cubicBezTo>
                    <a:pt x="48330" y="9522"/>
                    <a:pt x="48449" y="9343"/>
                    <a:pt x="48509" y="9163"/>
                  </a:cubicBezTo>
                  <a:cubicBezTo>
                    <a:pt x="48599" y="8983"/>
                    <a:pt x="48629" y="8804"/>
                    <a:pt x="48629" y="8594"/>
                  </a:cubicBezTo>
                  <a:lnTo>
                    <a:pt x="48629" y="1528"/>
                  </a:lnTo>
                  <a:cubicBezTo>
                    <a:pt x="48629" y="1318"/>
                    <a:pt x="48599" y="1138"/>
                    <a:pt x="48509" y="929"/>
                  </a:cubicBezTo>
                  <a:cubicBezTo>
                    <a:pt x="48449" y="749"/>
                    <a:pt x="48330" y="599"/>
                    <a:pt x="48180" y="450"/>
                  </a:cubicBezTo>
                  <a:cubicBezTo>
                    <a:pt x="48060" y="300"/>
                    <a:pt x="47880" y="210"/>
                    <a:pt x="47701" y="120"/>
                  </a:cubicBezTo>
                  <a:cubicBezTo>
                    <a:pt x="47521" y="30"/>
                    <a:pt x="47312" y="0"/>
                    <a:pt x="47132" y="0"/>
                  </a:cubicBezTo>
                  <a:close/>
                </a:path>
              </a:pathLst>
            </a:custGeom>
            <a:solidFill>
              <a:srgbClr val="D5E8D4"/>
            </a:solidFill>
            <a:ln cap="flat" cmpd="sng" w="8975">
              <a:solidFill>
                <a:srgbClr val="82B366"/>
              </a:solidFill>
              <a:prstDash val="solid"/>
              <a:miter lim="2994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30"/>
            <p:cNvSpPr/>
            <p:nvPr/>
          </p:nvSpPr>
          <p:spPr>
            <a:xfrm>
              <a:off x="1854300" y="3220525"/>
              <a:ext cx="146750" cy="154250"/>
            </a:xfrm>
            <a:custGeom>
              <a:rect b="b" l="l" r="r" t="t"/>
              <a:pathLst>
                <a:path extrusionOk="0" h="6170" w="5870">
                  <a:moveTo>
                    <a:pt x="1" y="1"/>
                  </a:moveTo>
                  <a:lnTo>
                    <a:pt x="1" y="6169"/>
                  </a:lnTo>
                  <a:lnTo>
                    <a:pt x="779" y="6169"/>
                  </a:lnTo>
                  <a:lnTo>
                    <a:pt x="779" y="929"/>
                  </a:lnTo>
                  <a:lnTo>
                    <a:pt x="2546" y="6169"/>
                  </a:lnTo>
                  <a:lnTo>
                    <a:pt x="3295" y="6169"/>
                  </a:lnTo>
                  <a:lnTo>
                    <a:pt x="5091" y="1019"/>
                  </a:lnTo>
                  <a:lnTo>
                    <a:pt x="5091" y="6169"/>
                  </a:lnTo>
                  <a:lnTo>
                    <a:pt x="5870" y="6169"/>
                  </a:lnTo>
                  <a:lnTo>
                    <a:pt x="5870" y="1"/>
                  </a:lnTo>
                  <a:lnTo>
                    <a:pt x="4762" y="1"/>
                  </a:lnTo>
                  <a:lnTo>
                    <a:pt x="3295" y="4283"/>
                  </a:lnTo>
                  <a:cubicBezTo>
                    <a:pt x="3145" y="4732"/>
                    <a:pt x="3025" y="5061"/>
                    <a:pt x="2965" y="5271"/>
                  </a:cubicBezTo>
                  <a:cubicBezTo>
                    <a:pt x="2905" y="5061"/>
                    <a:pt x="2816" y="4762"/>
                    <a:pt x="2666" y="4373"/>
                  </a:cubicBezTo>
                  <a:lnTo>
                    <a:pt x="1199"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30"/>
            <p:cNvSpPr/>
            <p:nvPr/>
          </p:nvSpPr>
          <p:spPr>
            <a:xfrm>
              <a:off x="2024975" y="3260200"/>
              <a:ext cx="102600" cy="116800"/>
            </a:xfrm>
            <a:custGeom>
              <a:rect b="b" l="l" r="r" t="t"/>
              <a:pathLst>
                <a:path extrusionOk="0" h="4672" w="4104">
                  <a:moveTo>
                    <a:pt x="2097" y="630"/>
                  </a:moveTo>
                  <a:cubicBezTo>
                    <a:pt x="2486" y="630"/>
                    <a:pt x="2786" y="779"/>
                    <a:pt x="3025" y="1079"/>
                  </a:cubicBezTo>
                  <a:cubicBezTo>
                    <a:pt x="3175" y="1258"/>
                    <a:pt x="3295" y="1528"/>
                    <a:pt x="3325" y="1917"/>
                  </a:cubicBezTo>
                  <a:lnTo>
                    <a:pt x="839" y="1917"/>
                  </a:lnTo>
                  <a:cubicBezTo>
                    <a:pt x="839" y="1528"/>
                    <a:pt x="989" y="1229"/>
                    <a:pt x="1229" y="989"/>
                  </a:cubicBezTo>
                  <a:cubicBezTo>
                    <a:pt x="1468" y="749"/>
                    <a:pt x="1738" y="630"/>
                    <a:pt x="2097" y="630"/>
                  </a:cubicBezTo>
                  <a:close/>
                  <a:moveTo>
                    <a:pt x="2097" y="1"/>
                  </a:moveTo>
                  <a:cubicBezTo>
                    <a:pt x="1468" y="1"/>
                    <a:pt x="959" y="210"/>
                    <a:pt x="570" y="630"/>
                  </a:cubicBezTo>
                  <a:cubicBezTo>
                    <a:pt x="181" y="1049"/>
                    <a:pt x="1" y="1618"/>
                    <a:pt x="1" y="2396"/>
                  </a:cubicBezTo>
                  <a:cubicBezTo>
                    <a:pt x="1" y="3115"/>
                    <a:pt x="181" y="3684"/>
                    <a:pt x="570" y="4073"/>
                  </a:cubicBezTo>
                  <a:cubicBezTo>
                    <a:pt x="959" y="4492"/>
                    <a:pt x="1468" y="4672"/>
                    <a:pt x="2127" y="4672"/>
                  </a:cubicBezTo>
                  <a:cubicBezTo>
                    <a:pt x="2636" y="4672"/>
                    <a:pt x="3085" y="4552"/>
                    <a:pt x="3414" y="4313"/>
                  </a:cubicBezTo>
                  <a:cubicBezTo>
                    <a:pt x="3744" y="4043"/>
                    <a:pt x="3983" y="3684"/>
                    <a:pt x="4103" y="3235"/>
                  </a:cubicBezTo>
                  <a:lnTo>
                    <a:pt x="3325" y="3145"/>
                  </a:lnTo>
                  <a:cubicBezTo>
                    <a:pt x="3205" y="3444"/>
                    <a:pt x="3055" y="3684"/>
                    <a:pt x="2846" y="3834"/>
                  </a:cubicBezTo>
                  <a:cubicBezTo>
                    <a:pt x="2636" y="3983"/>
                    <a:pt x="2396" y="4043"/>
                    <a:pt x="2127" y="4043"/>
                  </a:cubicBezTo>
                  <a:cubicBezTo>
                    <a:pt x="1768" y="4043"/>
                    <a:pt x="1438" y="3923"/>
                    <a:pt x="1199" y="3654"/>
                  </a:cubicBezTo>
                  <a:cubicBezTo>
                    <a:pt x="959" y="3414"/>
                    <a:pt x="809" y="3025"/>
                    <a:pt x="779" y="2546"/>
                  </a:cubicBezTo>
                  <a:lnTo>
                    <a:pt x="4103" y="2546"/>
                  </a:lnTo>
                  <a:lnTo>
                    <a:pt x="4103" y="2336"/>
                  </a:lnTo>
                  <a:cubicBezTo>
                    <a:pt x="4103" y="1588"/>
                    <a:pt x="3924" y="1019"/>
                    <a:pt x="3534" y="630"/>
                  </a:cubicBezTo>
                  <a:cubicBezTo>
                    <a:pt x="3175" y="210"/>
                    <a:pt x="2696" y="1"/>
                    <a:pt x="2097"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30"/>
            <p:cNvSpPr/>
            <p:nvPr/>
          </p:nvSpPr>
          <p:spPr>
            <a:xfrm>
              <a:off x="2140275" y="3224275"/>
              <a:ext cx="54675" cy="151975"/>
            </a:xfrm>
            <a:custGeom>
              <a:rect b="b" l="l" r="r" t="t"/>
              <a:pathLst>
                <a:path extrusionOk="0" h="6079" w="2187">
                  <a:moveTo>
                    <a:pt x="1318" y="1"/>
                  </a:moveTo>
                  <a:lnTo>
                    <a:pt x="569" y="450"/>
                  </a:lnTo>
                  <a:lnTo>
                    <a:pt x="569" y="1558"/>
                  </a:lnTo>
                  <a:lnTo>
                    <a:pt x="0" y="1558"/>
                  </a:lnTo>
                  <a:lnTo>
                    <a:pt x="0" y="2127"/>
                  </a:lnTo>
                  <a:lnTo>
                    <a:pt x="569" y="2127"/>
                  </a:lnTo>
                  <a:lnTo>
                    <a:pt x="569" y="4702"/>
                  </a:lnTo>
                  <a:cubicBezTo>
                    <a:pt x="569" y="5151"/>
                    <a:pt x="599" y="5450"/>
                    <a:pt x="659" y="5600"/>
                  </a:cubicBezTo>
                  <a:cubicBezTo>
                    <a:pt x="719" y="5750"/>
                    <a:pt x="839" y="5869"/>
                    <a:pt x="988" y="5929"/>
                  </a:cubicBezTo>
                  <a:cubicBezTo>
                    <a:pt x="1138" y="6019"/>
                    <a:pt x="1348" y="6079"/>
                    <a:pt x="1617" y="6079"/>
                  </a:cubicBezTo>
                  <a:cubicBezTo>
                    <a:pt x="1797" y="6079"/>
                    <a:pt x="1976" y="6049"/>
                    <a:pt x="2186" y="6019"/>
                  </a:cubicBezTo>
                  <a:lnTo>
                    <a:pt x="2096" y="5330"/>
                  </a:lnTo>
                  <a:cubicBezTo>
                    <a:pt x="1947" y="5360"/>
                    <a:pt x="1827" y="5360"/>
                    <a:pt x="1737" y="5360"/>
                  </a:cubicBezTo>
                  <a:cubicBezTo>
                    <a:pt x="1647" y="5360"/>
                    <a:pt x="1557" y="5360"/>
                    <a:pt x="1497" y="5300"/>
                  </a:cubicBezTo>
                  <a:cubicBezTo>
                    <a:pt x="1438" y="5271"/>
                    <a:pt x="1378" y="5211"/>
                    <a:pt x="1348" y="5151"/>
                  </a:cubicBezTo>
                  <a:cubicBezTo>
                    <a:pt x="1318" y="5091"/>
                    <a:pt x="1318" y="4971"/>
                    <a:pt x="1318" y="4762"/>
                  </a:cubicBezTo>
                  <a:lnTo>
                    <a:pt x="1318" y="2127"/>
                  </a:lnTo>
                  <a:lnTo>
                    <a:pt x="2096" y="2127"/>
                  </a:lnTo>
                  <a:lnTo>
                    <a:pt x="2096" y="1558"/>
                  </a:lnTo>
                  <a:lnTo>
                    <a:pt x="1318" y="1558"/>
                  </a:lnTo>
                  <a:lnTo>
                    <a:pt x="1318"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30"/>
            <p:cNvSpPr/>
            <p:nvPr/>
          </p:nvSpPr>
          <p:spPr>
            <a:xfrm>
              <a:off x="2204650" y="3260200"/>
              <a:ext cx="102575" cy="116800"/>
            </a:xfrm>
            <a:custGeom>
              <a:rect b="b" l="l" r="r" t="t"/>
              <a:pathLst>
                <a:path extrusionOk="0" h="4672" w="4103">
                  <a:moveTo>
                    <a:pt x="3085" y="2336"/>
                  </a:moveTo>
                  <a:lnTo>
                    <a:pt x="3085" y="2606"/>
                  </a:lnTo>
                  <a:cubicBezTo>
                    <a:pt x="3085" y="2935"/>
                    <a:pt x="3055" y="3205"/>
                    <a:pt x="2965" y="3354"/>
                  </a:cubicBezTo>
                  <a:cubicBezTo>
                    <a:pt x="2875" y="3594"/>
                    <a:pt x="2695" y="3774"/>
                    <a:pt x="2456" y="3893"/>
                  </a:cubicBezTo>
                  <a:cubicBezTo>
                    <a:pt x="2246" y="4013"/>
                    <a:pt x="1977" y="4073"/>
                    <a:pt x="1707" y="4073"/>
                  </a:cubicBezTo>
                  <a:cubicBezTo>
                    <a:pt x="1408" y="4073"/>
                    <a:pt x="1168" y="4013"/>
                    <a:pt x="1018" y="3893"/>
                  </a:cubicBezTo>
                  <a:cubicBezTo>
                    <a:pt x="869" y="3744"/>
                    <a:pt x="779" y="3564"/>
                    <a:pt x="779" y="3384"/>
                  </a:cubicBezTo>
                  <a:cubicBezTo>
                    <a:pt x="779" y="3235"/>
                    <a:pt x="839" y="3115"/>
                    <a:pt x="899" y="3025"/>
                  </a:cubicBezTo>
                  <a:cubicBezTo>
                    <a:pt x="959" y="2905"/>
                    <a:pt x="1078" y="2845"/>
                    <a:pt x="1198" y="2786"/>
                  </a:cubicBezTo>
                  <a:cubicBezTo>
                    <a:pt x="1318" y="2726"/>
                    <a:pt x="1557" y="2666"/>
                    <a:pt x="1857" y="2606"/>
                  </a:cubicBezTo>
                  <a:cubicBezTo>
                    <a:pt x="2396" y="2546"/>
                    <a:pt x="2815" y="2456"/>
                    <a:pt x="3085" y="2336"/>
                  </a:cubicBezTo>
                  <a:close/>
                  <a:moveTo>
                    <a:pt x="2126" y="1"/>
                  </a:moveTo>
                  <a:cubicBezTo>
                    <a:pt x="1737" y="1"/>
                    <a:pt x="1408" y="61"/>
                    <a:pt x="1108" y="180"/>
                  </a:cubicBezTo>
                  <a:cubicBezTo>
                    <a:pt x="839" y="270"/>
                    <a:pt x="599" y="420"/>
                    <a:pt x="450" y="630"/>
                  </a:cubicBezTo>
                  <a:cubicBezTo>
                    <a:pt x="300" y="809"/>
                    <a:pt x="180" y="1079"/>
                    <a:pt x="120" y="1378"/>
                  </a:cubicBezTo>
                  <a:lnTo>
                    <a:pt x="869" y="1498"/>
                  </a:lnTo>
                  <a:cubicBezTo>
                    <a:pt x="929" y="1169"/>
                    <a:pt x="1048" y="959"/>
                    <a:pt x="1228" y="839"/>
                  </a:cubicBezTo>
                  <a:cubicBezTo>
                    <a:pt x="1408" y="690"/>
                    <a:pt x="1677" y="630"/>
                    <a:pt x="2037" y="630"/>
                  </a:cubicBezTo>
                  <a:cubicBezTo>
                    <a:pt x="2396" y="630"/>
                    <a:pt x="2695" y="719"/>
                    <a:pt x="2875" y="899"/>
                  </a:cubicBezTo>
                  <a:cubicBezTo>
                    <a:pt x="3025" y="1019"/>
                    <a:pt x="3114" y="1229"/>
                    <a:pt x="3114" y="1528"/>
                  </a:cubicBezTo>
                  <a:cubicBezTo>
                    <a:pt x="3114" y="1588"/>
                    <a:pt x="3085" y="1648"/>
                    <a:pt x="3085" y="1738"/>
                  </a:cubicBezTo>
                  <a:cubicBezTo>
                    <a:pt x="2815" y="1857"/>
                    <a:pt x="2366" y="1917"/>
                    <a:pt x="1737" y="2007"/>
                  </a:cubicBezTo>
                  <a:cubicBezTo>
                    <a:pt x="1438" y="2037"/>
                    <a:pt x="1228" y="2067"/>
                    <a:pt x="1078" y="2127"/>
                  </a:cubicBezTo>
                  <a:cubicBezTo>
                    <a:pt x="869" y="2187"/>
                    <a:pt x="689" y="2247"/>
                    <a:pt x="539" y="2366"/>
                  </a:cubicBezTo>
                  <a:cubicBezTo>
                    <a:pt x="360" y="2456"/>
                    <a:pt x="240" y="2606"/>
                    <a:pt x="150" y="2786"/>
                  </a:cubicBezTo>
                  <a:cubicBezTo>
                    <a:pt x="30" y="2995"/>
                    <a:pt x="0" y="3175"/>
                    <a:pt x="0" y="3384"/>
                  </a:cubicBezTo>
                  <a:cubicBezTo>
                    <a:pt x="0" y="3774"/>
                    <a:pt x="120" y="4073"/>
                    <a:pt x="390" y="4313"/>
                  </a:cubicBezTo>
                  <a:cubicBezTo>
                    <a:pt x="629" y="4552"/>
                    <a:pt x="1018" y="4672"/>
                    <a:pt x="1527" y="4672"/>
                  </a:cubicBezTo>
                  <a:cubicBezTo>
                    <a:pt x="1827" y="4672"/>
                    <a:pt x="2096" y="4612"/>
                    <a:pt x="2336" y="4522"/>
                  </a:cubicBezTo>
                  <a:cubicBezTo>
                    <a:pt x="2605" y="4432"/>
                    <a:pt x="2875" y="4253"/>
                    <a:pt x="3144" y="4013"/>
                  </a:cubicBezTo>
                  <a:cubicBezTo>
                    <a:pt x="3174" y="4223"/>
                    <a:pt x="3234" y="4432"/>
                    <a:pt x="3324" y="4582"/>
                  </a:cubicBezTo>
                  <a:lnTo>
                    <a:pt x="4103" y="4582"/>
                  </a:lnTo>
                  <a:cubicBezTo>
                    <a:pt x="4013" y="4402"/>
                    <a:pt x="3953" y="4223"/>
                    <a:pt x="3893" y="4043"/>
                  </a:cubicBezTo>
                  <a:cubicBezTo>
                    <a:pt x="3863" y="3863"/>
                    <a:pt x="3863" y="3414"/>
                    <a:pt x="3863" y="2696"/>
                  </a:cubicBezTo>
                  <a:lnTo>
                    <a:pt x="3863" y="1708"/>
                  </a:lnTo>
                  <a:cubicBezTo>
                    <a:pt x="3863" y="1348"/>
                    <a:pt x="3833" y="1139"/>
                    <a:pt x="3833" y="989"/>
                  </a:cubicBezTo>
                  <a:cubicBezTo>
                    <a:pt x="3773" y="779"/>
                    <a:pt x="3683" y="630"/>
                    <a:pt x="3594" y="480"/>
                  </a:cubicBezTo>
                  <a:cubicBezTo>
                    <a:pt x="3474" y="360"/>
                    <a:pt x="3294" y="240"/>
                    <a:pt x="3055" y="151"/>
                  </a:cubicBezTo>
                  <a:cubicBezTo>
                    <a:pt x="2815" y="61"/>
                    <a:pt x="2516" y="1"/>
                    <a:pt x="212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30"/>
            <p:cNvSpPr/>
            <p:nvPr/>
          </p:nvSpPr>
          <p:spPr>
            <a:xfrm>
              <a:off x="2323675" y="3220525"/>
              <a:ext cx="96600" cy="156475"/>
            </a:xfrm>
            <a:custGeom>
              <a:rect b="b" l="l" r="r" t="t"/>
              <a:pathLst>
                <a:path extrusionOk="0" h="6259" w="3864">
                  <a:moveTo>
                    <a:pt x="1947" y="2217"/>
                  </a:moveTo>
                  <a:cubicBezTo>
                    <a:pt x="2306" y="2217"/>
                    <a:pt x="2575" y="2366"/>
                    <a:pt x="2815" y="2666"/>
                  </a:cubicBezTo>
                  <a:cubicBezTo>
                    <a:pt x="3055" y="2935"/>
                    <a:pt x="3174" y="3384"/>
                    <a:pt x="3174" y="3983"/>
                  </a:cubicBezTo>
                  <a:cubicBezTo>
                    <a:pt x="3174" y="4552"/>
                    <a:pt x="3055" y="4971"/>
                    <a:pt x="2815" y="5241"/>
                  </a:cubicBezTo>
                  <a:cubicBezTo>
                    <a:pt x="2605" y="5510"/>
                    <a:pt x="2306" y="5630"/>
                    <a:pt x="1977" y="5630"/>
                  </a:cubicBezTo>
                  <a:cubicBezTo>
                    <a:pt x="1647" y="5630"/>
                    <a:pt x="1378" y="5510"/>
                    <a:pt x="1138" y="5211"/>
                  </a:cubicBezTo>
                  <a:cubicBezTo>
                    <a:pt x="899" y="4941"/>
                    <a:pt x="779" y="4492"/>
                    <a:pt x="779" y="3923"/>
                  </a:cubicBezTo>
                  <a:cubicBezTo>
                    <a:pt x="779" y="3354"/>
                    <a:pt x="869" y="2905"/>
                    <a:pt x="1108" y="2636"/>
                  </a:cubicBezTo>
                  <a:cubicBezTo>
                    <a:pt x="1348" y="2366"/>
                    <a:pt x="1617" y="2217"/>
                    <a:pt x="1947" y="2217"/>
                  </a:cubicBezTo>
                  <a:close/>
                  <a:moveTo>
                    <a:pt x="3114" y="1"/>
                  </a:moveTo>
                  <a:lnTo>
                    <a:pt x="3114" y="2217"/>
                  </a:lnTo>
                  <a:cubicBezTo>
                    <a:pt x="2995" y="2037"/>
                    <a:pt x="2815" y="1887"/>
                    <a:pt x="2605" y="1767"/>
                  </a:cubicBezTo>
                  <a:cubicBezTo>
                    <a:pt x="2396" y="1648"/>
                    <a:pt x="2156" y="1588"/>
                    <a:pt x="1887" y="1588"/>
                  </a:cubicBezTo>
                  <a:cubicBezTo>
                    <a:pt x="1527" y="1588"/>
                    <a:pt x="1198" y="1708"/>
                    <a:pt x="899" y="1887"/>
                  </a:cubicBezTo>
                  <a:cubicBezTo>
                    <a:pt x="599" y="2097"/>
                    <a:pt x="360" y="2366"/>
                    <a:pt x="210" y="2726"/>
                  </a:cubicBezTo>
                  <a:cubicBezTo>
                    <a:pt x="60" y="3085"/>
                    <a:pt x="0" y="3504"/>
                    <a:pt x="0" y="3923"/>
                  </a:cubicBezTo>
                  <a:cubicBezTo>
                    <a:pt x="0" y="4402"/>
                    <a:pt x="90" y="4792"/>
                    <a:pt x="240" y="5151"/>
                  </a:cubicBezTo>
                  <a:cubicBezTo>
                    <a:pt x="420" y="5510"/>
                    <a:pt x="629" y="5780"/>
                    <a:pt x="929" y="5960"/>
                  </a:cubicBezTo>
                  <a:cubicBezTo>
                    <a:pt x="1228" y="6169"/>
                    <a:pt x="1557" y="6259"/>
                    <a:pt x="1917" y="6259"/>
                  </a:cubicBezTo>
                  <a:cubicBezTo>
                    <a:pt x="2456" y="6259"/>
                    <a:pt x="2875" y="6049"/>
                    <a:pt x="3174" y="5600"/>
                  </a:cubicBezTo>
                  <a:lnTo>
                    <a:pt x="3174" y="6169"/>
                  </a:lnTo>
                  <a:lnTo>
                    <a:pt x="3863" y="6169"/>
                  </a:lnTo>
                  <a:lnTo>
                    <a:pt x="3863"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30"/>
            <p:cNvSpPr/>
            <p:nvPr/>
          </p:nvSpPr>
          <p:spPr>
            <a:xfrm>
              <a:off x="2443450" y="3260200"/>
              <a:ext cx="103325" cy="116800"/>
            </a:xfrm>
            <a:custGeom>
              <a:rect b="b" l="l" r="r" t="t"/>
              <a:pathLst>
                <a:path extrusionOk="0" h="4672" w="4133">
                  <a:moveTo>
                    <a:pt x="3114" y="2336"/>
                  </a:moveTo>
                  <a:lnTo>
                    <a:pt x="3114" y="2606"/>
                  </a:lnTo>
                  <a:cubicBezTo>
                    <a:pt x="3114" y="2935"/>
                    <a:pt x="3084" y="3205"/>
                    <a:pt x="2995" y="3354"/>
                  </a:cubicBezTo>
                  <a:cubicBezTo>
                    <a:pt x="2875" y="3594"/>
                    <a:pt x="2725" y="3774"/>
                    <a:pt x="2486" y="3893"/>
                  </a:cubicBezTo>
                  <a:cubicBezTo>
                    <a:pt x="2276" y="4013"/>
                    <a:pt x="2007" y="4073"/>
                    <a:pt x="1707" y="4073"/>
                  </a:cubicBezTo>
                  <a:cubicBezTo>
                    <a:pt x="1408" y="4073"/>
                    <a:pt x="1198" y="4013"/>
                    <a:pt x="1048" y="3893"/>
                  </a:cubicBezTo>
                  <a:cubicBezTo>
                    <a:pt x="899" y="3744"/>
                    <a:pt x="809" y="3564"/>
                    <a:pt x="809" y="3384"/>
                  </a:cubicBezTo>
                  <a:cubicBezTo>
                    <a:pt x="809" y="3235"/>
                    <a:pt x="839" y="3115"/>
                    <a:pt x="899" y="3025"/>
                  </a:cubicBezTo>
                  <a:cubicBezTo>
                    <a:pt x="988" y="2905"/>
                    <a:pt x="1078" y="2845"/>
                    <a:pt x="1228" y="2786"/>
                  </a:cubicBezTo>
                  <a:cubicBezTo>
                    <a:pt x="1348" y="2726"/>
                    <a:pt x="1557" y="2666"/>
                    <a:pt x="1887" y="2606"/>
                  </a:cubicBezTo>
                  <a:cubicBezTo>
                    <a:pt x="2426" y="2546"/>
                    <a:pt x="2845" y="2456"/>
                    <a:pt x="3114" y="2336"/>
                  </a:cubicBezTo>
                  <a:close/>
                  <a:moveTo>
                    <a:pt x="2156" y="1"/>
                  </a:moveTo>
                  <a:cubicBezTo>
                    <a:pt x="1767" y="1"/>
                    <a:pt x="1438" y="61"/>
                    <a:pt x="1138" y="180"/>
                  </a:cubicBezTo>
                  <a:cubicBezTo>
                    <a:pt x="839" y="270"/>
                    <a:pt x="629" y="420"/>
                    <a:pt x="479" y="630"/>
                  </a:cubicBezTo>
                  <a:cubicBezTo>
                    <a:pt x="330" y="809"/>
                    <a:pt x="210" y="1079"/>
                    <a:pt x="150" y="1378"/>
                  </a:cubicBezTo>
                  <a:lnTo>
                    <a:pt x="869" y="1498"/>
                  </a:lnTo>
                  <a:cubicBezTo>
                    <a:pt x="958" y="1169"/>
                    <a:pt x="1078" y="959"/>
                    <a:pt x="1258" y="839"/>
                  </a:cubicBezTo>
                  <a:cubicBezTo>
                    <a:pt x="1408" y="690"/>
                    <a:pt x="1677" y="630"/>
                    <a:pt x="2036" y="630"/>
                  </a:cubicBezTo>
                  <a:cubicBezTo>
                    <a:pt x="2426" y="630"/>
                    <a:pt x="2695" y="719"/>
                    <a:pt x="2905" y="899"/>
                  </a:cubicBezTo>
                  <a:cubicBezTo>
                    <a:pt x="3055" y="1019"/>
                    <a:pt x="3114" y="1229"/>
                    <a:pt x="3114" y="1528"/>
                  </a:cubicBezTo>
                  <a:cubicBezTo>
                    <a:pt x="3114" y="1588"/>
                    <a:pt x="3114" y="1648"/>
                    <a:pt x="3114" y="1738"/>
                  </a:cubicBezTo>
                  <a:cubicBezTo>
                    <a:pt x="2815" y="1857"/>
                    <a:pt x="2366" y="1917"/>
                    <a:pt x="1767" y="2007"/>
                  </a:cubicBezTo>
                  <a:cubicBezTo>
                    <a:pt x="1468" y="2037"/>
                    <a:pt x="1228" y="2067"/>
                    <a:pt x="1078" y="2127"/>
                  </a:cubicBezTo>
                  <a:cubicBezTo>
                    <a:pt x="899" y="2187"/>
                    <a:pt x="719" y="2247"/>
                    <a:pt x="539" y="2366"/>
                  </a:cubicBezTo>
                  <a:cubicBezTo>
                    <a:pt x="390" y="2456"/>
                    <a:pt x="240" y="2606"/>
                    <a:pt x="150" y="2786"/>
                  </a:cubicBezTo>
                  <a:cubicBezTo>
                    <a:pt x="60" y="2995"/>
                    <a:pt x="0" y="3175"/>
                    <a:pt x="0" y="3384"/>
                  </a:cubicBezTo>
                  <a:cubicBezTo>
                    <a:pt x="0" y="3774"/>
                    <a:pt x="150" y="4073"/>
                    <a:pt x="390" y="4313"/>
                  </a:cubicBezTo>
                  <a:cubicBezTo>
                    <a:pt x="659" y="4552"/>
                    <a:pt x="1048" y="4672"/>
                    <a:pt x="1527" y="4672"/>
                  </a:cubicBezTo>
                  <a:cubicBezTo>
                    <a:pt x="1827" y="4672"/>
                    <a:pt x="2096" y="4612"/>
                    <a:pt x="2366" y="4522"/>
                  </a:cubicBezTo>
                  <a:cubicBezTo>
                    <a:pt x="2635" y="4432"/>
                    <a:pt x="2905" y="4253"/>
                    <a:pt x="3174" y="4013"/>
                  </a:cubicBezTo>
                  <a:cubicBezTo>
                    <a:pt x="3204" y="4223"/>
                    <a:pt x="3264" y="4432"/>
                    <a:pt x="3324" y="4582"/>
                  </a:cubicBezTo>
                  <a:lnTo>
                    <a:pt x="4132" y="4582"/>
                  </a:lnTo>
                  <a:cubicBezTo>
                    <a:pt x="4013" y="4402"/>
                    <a:pt x="3953" y="4223"/>
                    <a:pt x="3923" y="4043"/>
                  </a:cubicBezTo>
                  <a:cubicBezTo>
                    <a:pt x="3893" y="3863"/>
                    <a:pt x="3863" y="3414"/>
                    <a:pt x="3863" y="2696"/>
                  </a:cubicBezTo>
                  <a:lnTo>
                    <a:pt x="3863" y="1708"/>
                  </a:lnTo>
                  <a:cubicBezTo>
                    <a:pt x="3863" y="1348"/>
                    <a:pt x="3863" y="1139"/>
                    <a:pt x="3833" y="989"/>
                  </a:cubicBezTo>
                  <a:cubicBezTo>
                    <a:pt x="3803" y="779"/>
                    <a:pt x="3713" y="630"/>
                    <a:pt x="3594" y="480"/>
                  </a:cubicBezTo>
                  <a:cubicBezTo>
                    <a:pt x="3504" y="360"/>
                    <a:pt x="3324" y="240"/>
                    <a:pt x="3084" y="151"/>
                  </a:cubicBezTo>
                  <a:cubicBezTo>
                    <a:pt x="2845" y="61"/>
                    <a:pt x="2545" y="1"/>
                    <a:pt x="215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30"/>
            <p:cNvSpPr/>
            <p:nvPr/>
          </p:nvSpPr>
          <p:spPr>
            <a:xfrm>
              <a:off x="2559475" y="3224275"/>
              <a:ext cx="54675" cy="151975"/>
            </a:xfrm>
            <a:custGeom>
              <a:rect b="b" l="l" r="r" t="t"/>
              <a:pathLst>
                <a:path extrusionOk="0" h="6079" w="2187">
                  <a:moveTo>
                    <a:pt x="1288" y="1"/>
                  </a:moveTo>
                  <a:lnTo>
                    <a:pt x="540" y="450"/>
                  </a:lnTo>
                  <a:lnTo>
                    <a:pt x="540" y="1558"/>
                  </a:lnTo>
                  <a:lnTo>
                    <a:pt x="1" y="1558"/>
                  </a:lnTo>
                  <a:lnTo>
                    <a:pt x="1" y="2127"/>
                  </a:lnTo>
                  <a:lnTo>
                    <a:pt x="540" y="2127"/>
                  </a:lnTo>
                  <a:lnTo>
                    <a:pt x="540" y="4702"/>
                  </a:lnTo>
                  <a:cubicBezTo>
                    <a:pt x="540" y="5151"/>
                    <a:pt x="569" y="5450"/>
                    <a:pt x="629" y="5600"/>
                  </a:cubicBezTo>
                  <a:cubicBezTo>
                    <a:pt x="689" y="5750"/>
                    <a:pt x="809" y="5869"/>
                    <a:pt x="959" y="5929"/>
                  </a:cubicBezTo>
                  <a:cubicBezTo>
                    <a:pt x="1108" y="6019"/>
                    <a:pt x="1318" y="6079"/>
                    <a:pt x="1588" y="6079"/>
                  </a:cubicBezTo>
                  <a:cubicBezTo>
                    <a:pt x="1767" y="6079"/>
                    <a:pt x="1947" y="6049"/>
                    <a:pt x="2186" y="6019"/>
                  </a:cubicBezTo>
                  <a:lnTo>
                    <a:pt x="2067" y="5330"/>
                  </a:lnTo>
                  <a:cubicBezTo>
                    <a:pt x="1917" y="5360"/>
                    <a:pt x="1797" y="5360"/>
                    <a:pt x="1737" y="5360"/>
                  </a:cubicBezTo>
                  <a:cubicBezTo>
                    <a:pt x="1617" y="5360"/>
                    <a:pt x="1528" y="5360"/>
                    <a:pt x="1468" y="5300"/>
                  </a:cubicBezTo>
                  <a:cubicBezTo>
                    <a:pt x="1408" y="5271"/>
                    <a:pt x="1378" y="5211"/>
                    <a:pt x="1348" y="5151"/>
                  </a:cubicBezTo>
                  <a:cubicBezTo>
                    <a:pt x="1318" y="5091"/>
                    <a:pt x="1288" y="4971"/>
                    <a:pt x="1288" y="4762"/>
                  </a:cubicBezTo>
                  <a:lnTo>
                    <a:pt x="1288" y="2127"/>
                  </a:lnTo>
                  <a:lnTo>
                    <a:pt x="2067" y="2127"/>
                  </a:lnTo>
                  <a:lnTo>
                    <a:pt x="2067" y="1558"/>
                  </a:lnTo>
                  <a:lnTo>
                    <a:pt x="1288" y="1558"/>
                  </a:lnTo>
                  <a:lnTo>
                    <a:pt x="1288"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30"/>
            <p:cNvSpPr/>
            <p:nvPr/>
          </p:nvSpPr>
          <p:spPr>
            <a:xfrm>
              <a:off x="2623100" y="3260200"/>
              <a:ext cx="102575" cy="116800"/>
            </a:xfrm>
            <a:custGeom>
              <a:rect b="b" l="l" r="r" t="t"/>
              <a:pathLst>
                <a:path extrusionOk="0" h="4672" w="4103">
                  <a:moveTo>
                    <a:pt x="3115" y="2336"/>
                  </a:moveTo>
                  <a:lnTo>
                    <a:pt x="3115" y="2606"/>
                  </a:lnTo>
                  <a:cubicBezTo>
                    <a:pt x="3115" y="2935"/>
                    <a:pt x="3055" y="3205"/>
                    <a:pt x="2995" y="3354"/>
                  </a:cubicBezTo>
                  <a:cubicBezTo>
                    <a:pt x="2875" y="3594"/>
                    <a:pt x="2696" y="3774"/>
                    <a:pt x="2486" y="3893"/>
                  </a:cubicBezTo>
                  <a:cubicBezTo>
                    <a:pt x="2246" y="4013"/>
                    <a:pt x="2007" y="4073"/>
                    <a:pt x="1707" y="4073"/>
                  </a:cubicBezTo>
                  <a:cubicBezTo>
                    <a:pt x="1408" y="4073"/>
                    <a:pt x="1198" y="4013"/>
                    <a:pt x="1019" y="3893"/>
                  </a:cubicBezTo>
                  <a:cubicBezTo>
                    <a:pt x="869" y="3744"/>
                    <a:pt x="809" y="3564"/>
                    <a:pt x="809" y="3384"/>
                  </a:cubicBezTo>
                  <a:cubicBezTo>
                    <a:pt x="809" y="3235"/>
                    <a:pt x="839" y="3115"/>
                    <a:pt x="899" y="3025"/>
                  </a:cubicBezTo>
                  <a:cubicBezTo>
                    <a:pt x="989" y="2905"/>
                    <a:pt x="1079" y="2845"/>
                    <a:pt x="1198" y="2786"/>
                  </a:cubicBezTo>
                  <a:cubicBezTo>
                    <a:pt x="1348" y="2726"/>
                    <a:pt x="1558" y="2666"/>
                    <a:pt x="1857" y="2606"/>
                  </a:cubicBezTo>
                  <a:cubicBezTo>
                    <a:pt x="2426" y="2546"/>
                    <a:pt x="2815" y="2456"/>
                    <a:pt x="3115" y="2336"/>
                  </a:cubicBezTo>
                  <a:close/>
                  <a:moveTo>
                    <a:pt x="2157" y="1"/>
                  </a:moveTo>
                  <a:cubicBezTo>
                    <a:pt x="1767" y="1"/>
                    <a:pt x="1408" y="61"/>
                    <a:pt x="1139" y="180"/>
                  </a:cubicBezTo>
                  <a:cubicBezTo>
                    <a:pt x="839" y="270"/>
                    <a:pt x="630" y="420"/>
                    <a:pt x="450" y="630"/>
                  </a:cubicBezTo>
                  <a:cubicBezTo>
                    <a:pt x="300" y="809"/>
                    <a:pt x="210" y="1079"/>
                    <a:pt x="120" y="1378"/>
                  </a:cubicBezTo>
                  <a:lnTo>
                    <a:pt x="869" y="1498"/>
                  </a:lnTo>
                  <a:cubicBezTo>
                    <a:pt x="959" y="1169"/>
                    <a:pt x="1079" y="959"/>
                    <a:pt x="1228" y="839"/>
                  </a:cubicBezTo>
                  <a:cubicBezTo>
                    <a:pt x="1408" y="690"/>
                    <a:pt x="1678" y="630"/>
                    <a:pt x="2037" y="630"/>
                  </a:cubicBezTo>
                  <a:cubicBezTo>
                    <a:pt x="2426" y="630"/>
                    <a:pt x="2696" y="719"/>
                    <a:pt x="2905" y="899"/>
                  </a:cubicBezTo>
                  <a:cubicBezTo>
                    <a:pt x="3025" y="1019"/>
                    <a:pt x="3115" y="1229"/>
                    <a:pt x="3115" y="1528"/>
                  </a:cubicBezTo>
                  <a:cubicBezTo>
                    <a:pt x="3115" y="1588"/>
                    <a:pt x="3115" y="1648"/>
                    <a:pt x="3115" y="1738"/>
                  </a:cubicBezTo>
                  <a:cubicBezTo>
                    <a:pt x="2815" y="1857"/>
                    <a:pt x="2366" y="1917"/>
                    <a:pt x="1767" y="2007"/>
                  </a:cubicBezTo>
                  <a:cubicBezTo>
                    <a:pt x="1468" y="2037"/>
                    <a:pt x="1228" y="2067"/>
                    <a:pt x="1079" y="2127"/>
                  </a:cubicBezTo>
                  <a:cubicBezTo>
                    <a:pt x="869" y="2187"/>
                    <a:pt x="689" y="2247"/>
                    <a:pt x="540" y="2366"/>
                  </a:cubicBezTo>
                  <a:cubicBezTo>
                    <a:pt x="360" y="2456"/>
                    <a:pt x="240" y="2606"/>
                    <a:pt x="150" y="2786"/>
                  </a:cubicBezTo>
                  <a:cubicBezTo>
                    <a:pt x="61" y="2995"/>
                    <a:pt x="1" y="3175"/>
                    <a:pt x="1" y="3384"/>
                  </a:cubicBezTo>
                  <a:cubicBezTo>
                    <a:pt x="1" y="3774"/>
                    <a:pt x="120" y="4073"/>
                    <a:pt x="390" y="4313"/>
                  </a:cubicBezTo>
                  <a:cubicBezTo>
                    <a:pt x="659" y="4552"/>
                    <a:pt x="1019" y="4672"/>
                    <a:pt x="1528" y="4672"/>
                  </a:cubicBezTo>
                  <a:cubicBezTo>
                    <a:pt x="1827" y="4672"/>
                    <a:pt x="2097" y="4612"/>
                    <a:pt x="2366" y="4522"/>
                  </a:cubicBezTo>
                  <a:cubicBezTo>
                    <a:pt x="2606" y="4432"/>
                    <a:pt x="2875" y="4253"/>
                    <a:pt x="3175" y="4013"/>
                  </a:cubicBezTo>
                  <a:cubicBezTo>
                    <a:pt x="3205" y="4223"/>
                    <a:pt x="3235" y="4432"/>
                    <a:pt x="3324" y="4582"/>
                  </a:cubicBezTo>
                  <a:lnTo>
                    <a:pt x="4103" y="4582"/>
                  </a:lnTo>
                  <a:cubicBezTo>
                    <a:pt x="4013" y="4402"/>
                    <a:pt x="3953" y="4223"/>
                    <a:pt x="3923" y="4043"/>
                  </a:cubicBezTo>
                  <a:cubicBezTo>
                    <a:pt x="3893" y="3863"/>
                    <a:pt x="3863" y="3414"/>
                    <a:pt x="3863" y="2696"/>
                  </a:cubicBezTo>
                  <a:lnTo>
                    <a:pt x="3863" y="1708"/>
                  </a:lnTo>
                  <a:cubicBezTo>
                    <a:pt x="3863" y="1348"/>
                    <a:pt x="3863" y="1139"/>
                    <a:pt x="3833" y="989"/>
                  </a:cubicBezTo>
                  <a:cubicBezTo>
                    <a:pt x="3774" y="779"/>
                    <a:pt x="3714" y="630"/>
                    <a:pt x="3594" y="480"/>
                  </a:cubicBezTo>
                  <a:cubicBezTo>
                    <a:pt x="3474" y="360"/>
                    <a:pt x="3294" y="240"/>
                    <a:pt x="3085" y="151"/>
                  </a:cubicBezTo>
                  <a:cubicBezTo>
                    <a:pt x="2845" y="61"/>
                    <a:pt x="2516" y="1"/>
                    <a:pt x="2157"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30"/>
            <p:cNvSpPr/>
            <p:nvPr/>
          </p:nvSpPr>
          <p:spPr>
            <a:xfrm>
              <a:off x="4460875" y="3173375"/>
              <a:ext cx="1216475" cy="253050"/>
            </a:xfrm>
            <a:custGeom>
              <a:rect b="b" l="l" r="r" t="t"/>
              <a:pathLst>
                <a:path extrusionOk="0" h="10122" w="48659">
                  <a:moveTo>
                    <a:pt x="1528" y="0"/>
                  </a:moveTo>
                  <a:cubicBezTo>
                    <a:pt x="1318" y="0"/>
                    <a:pt x="1139" y="30"/>
                    <a:pt x="959" y="120"/>
                  </a:cubicBezTo>
                  <a:cubicBezTo>
                    <a:pt x="749" y="210"/>
                    <a:pt x="600" y="300"/>
                    <a:pt x="450" y="450"/>
                  </a:cubicBezTo>
                  <a:cubicBezTo>
                    <a:pt x="300" y="599"/>
                    <a:pt x="210" y="749"/>
                    <a:pt x="121" y="929"/>
                  </a:cubicBezTo>
                  <a:cubicBezTo>
                    <a:pt x="61" y="1138"/>
                    <a:pt x="1" y="1318"/>
                    <a:pt x="1" y="1528"/>
                  </a:cubicBezTo>
                  <a:lnTo>
                    <a:pt x="1" y="8594"/>
                  </a:lnTo>
                  <a:cubicBezTo>
                    <a:pt x="1" y="8804"/>
                    <a:pt x="61" y="8983"/>
                    <a:pt x="121" y="9163"/>
                  </a:cubicBezTo>
                  <a:cubicBezTo>
                    <a:pt x="210" y="9343"/>
                    <a:pt x="300" y="9522"/>
                    <a:pt x="450" y="9672"/>
                  </a:cubicBezTo>
                  <a:cubicBezTo>
                    <a:pt x="600" y="9792"/>
                    <a:pt x="749" y="9912"/>
                    <a:pt x="959" y="10001"/>
                  </a:cubicBezTo>
                  <a:cubicBezTo>
                    <a:pt x="1139" y="10061"/>
                    <a:pt x="1318" y="10121"/>
                    <a:pt x="1528" y="10121"/>
                  </a:cubicBezTo>
                  <a:lnTo>
                    <a:pt x="47132" y="10121"/>
                  </a:lnTo>
                  <a:cubicBezTo>
                    <a:pt x="47341" y="10121"/>
                    <a:pt x="47521" y="10061"/>
                    <a:pt x="47701" y="10001"/>
                  </a:cubicBezTo>
                  <a:cubicBezTo>
                    <a:pt x="47910" y="9912"/>
                    <a:pt x="48060" y="9792"/>
                    <a:pt x="48210" y="9672"/>
                  </a:cubicBezTo>
                  <a:cubicBezTo>
                    <a:pt x="48329" y="9522"/>
                    <a:pt x="48449" y="9343"/>
                    <a:pt x="48539" y="9163"/>
                  </a:cubicBezTo>
                  <a:cubicBezTo>
                    <a:pt x="48599" y="8983"/>
                    <a:pt x="48659" y="8804"/>
                    <a:pt x="48659" y="8594"/>
                  </a:cubicBezTo>
                  <a:lnTo>
                    <a:pt x="48659" y="1528"/>
                  </a:lnTo>
                  <a:cubicBezTo>
                    <a:pt x="48659" y="1318"/>
                    <a:pt x="48599" y="1138"/>
                    <a:pt x="48539" y="929"/>
                  </a:cubicBezTo>
                  <a:cubicBezTo>
                    <a:pt x="48449" y="749"/>
                    <a:pt x="48329" y="599"/>
                    <a:pt x="48210" y="450"/>
                  </a:cubicBezTo>
                  <a:cubicBezTo>
                    <a:pt x="48060" y="300"/>
                    <a:pt x="47910" y="210"/>
                    <a:pt x="47701" y="120"/>
                  </a:cubicBezTo>
                  <a:cubicBezTo>
                    <a:pt x="47521" y="30"/>
                    <a:pt x="47341" y="0"/>
                    <a:pt x="47132" y="0"/>
                  </a:cubicBezTo>
                  <a:close/>
                </a:path>
              </a:pathLst>
            </a:custGeom>
            <a:solidFill>
              <a:srgbClr val="D5E8D4"/>
            </a:solidFill>
            <a:ln cap="flat" cmpd="sng" w="8975">
              <a:solidFill>
                <a:srgbClr val="82B366"/>
              </a:solidFill>
              <a:prstDash val="solid"/>
              <a:miter lim="2994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30"/>
            <p:cNvSpPr/>
            <p:nvPr/>
          </p:nvSpPr>
          <p:spPr>
            <a:xfrm>
              <a:off x="4631550" y="3220525"/>
              <a:ext cx="147500" cy="154250"/>
            </a:xfrm>
            <a:custGeom>
              <a:rect b="b" l="l" r="r" t="t"/>
              <a:pathLst>
                <a:path extrusionOk="0" h="6170" w="5900">
                  <a:moveTo>
                    <a:pt x="1" y="1"/>
                  </a:moveTo>
                  <a:lnTo>
                    <a:pt x="1" y="6169"/>
                  </a:lnTo>
                  <a:lnTo>
                    <a:pt x="809" y="6169"/>
                  </a:lnTo>
                  <a:lnTo>
                    <a:pt x="809" y="929"/>
                  </a:lnTo>
                  <a:lnTo>
                    <a:pt x="2576" y="6169"/>
                  </a:lnTo>
                  <a:lnTo>
                    <a:pt x="3325" y="6169"/>
                  </a:lnTo>
                  <a:lnTo>
                    <a:pt x="5091" y="1019"/>
                  </a:lnTo>
                  <a:lnTo>
                    <a:pt x="5091" y="6169"/>
                  </a:lnTo>
                  <a:lnTo>
                    <a:pt x="5900" y="6169"/>
                  </a:lnTo>
                  <a:lnTo>
                    <a:pt x="5900" y="1"/>
                  </a:lnTo>
                  <a:lnTo>
                    <a:pt x="4792" y="1"/>
                  </a:lnTo>
                  <a:lnTo>
                    <a:pt x="3325" y="4283"/>
                  </a:lnTo>
                  <a:cubicBezTo>
                    <a:pt x="3175" y="4732"/>
                    <a:pt x="3055" y="5061"/>
                    <a:pt x="2995" y="5271"/>
                  </a:cubicBezTo>
                  <a:cubicBezTo>
                    <a:pt x="2935" y="5061"/>
                    <a:pt x="2816" y="4762"/>
                    <a:pt x="2696" y="4373"/>
                  </a:cubicBezTo>
                  <a:lnTo>
                    <a:pt x="1229"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30"/>
            <p:cNvSpPr/>
            <p:nvPr/>
          </p:nvSpPr>
          <p:spPr>
            <a:xfrm>
              <a:off x="4802975" y="3260200"/>
              <a:ext cx="102600" cy="116800"/>
            </a:xfrm>
            <a:custGeom>
              <a:rect b="b" l="l" r="r" t="t"/>
              <a:pathLst>
                <a:path extrusionOk="0" h="4672" w="4104">
                  <a:moveTo>
                    <a:pt x="2097" y="630"/>
                  </a:moveTo>
                  <a:cubicBezTo>
                    <a:pt x="2486" y="630"/>
                    <a:pt x="2786" y="779"/>
                    <a:pt x="3025" y="1079"/>
                  </a:cubicBezTo>
                  <a:cubicBezTo>
                    <a:pt x="3175" y="1258"/>
                    <a:pt x="3295" y="1528"/>
                    <a:pt x="3325" y="1917"/>
                  </a:cubicBezTo>
                  <a:lnTo>
                    <a:pt x="809" y="1917"/>
                  </a:lnTo>
                  <a:cubicBezTo>
                    <a:pt x="839" y="1528"/>
                    <a:pt x="989" y="1229"/>
                    <a:pt x="1199" y="989"/>
                  </a:cubicBezTo>
                  <a:cubicBezTo>
                    <a:pt x="1438" y="749"/>
                    <a:pt x="1738" y="630"/>
                    <a:pt x="2097" y="630"/>
                  </a:cubicBezTo>
                  <a:close/>
                  <a:moveTo>
                    <a:pt x="2097" y="1"/>
                  </a:moveTo>
                  <a:cubicBezTo>
                    <a:pt x="1468" y="1"/>
                    <a:pt x="959" y="210"/>
                    <a:pt x="570" y="630"/>
                  </a:cubicBezTo>
                  <a:cubicBezTo>
                    <a:pt x="181" y="1049"/>
                    <a:pt x="1" y="1618"/>
                    <a:pt x="1" y="2396"/>
                  </a:cubicBezTo>
                  <a:cubicBezTo>
                    <a:pt x="1" y="3115"/>
                    <a:pt x="181" y="3684"/>
                    <a:pt x="570" y="4073"/>
                  </a:cubicBezTo>
                  <a:cubicBezTo>
                    <a:pt x="959" y="4492"/>
                    <a:pt x="1468" y="4672"/>
                    <a:pt x="2127" y="4672"/>
                  </a:cubicBezTo>
                  <a:cubicBezTo>
                    <a:pt x="2636" y="4672"/>
                    <a:pt x="3085" y="4552"/>
                    <a:pt x="3414" y="4313"/>
                  </a:cubicBezTo>
                  <a:cubicBezTo>
                    <a:pt x="3744" y="4043"/>
                    <a:pt x="3953" y="3684"/>
                    <a:pt x="4103" y="3235"/>
                  </a:cubicBezTo>
                  <a:lnTo>
                    <a:pt x="3325" y="3145"/>
                  </a:lnTo>
                  <a:cubicBezTo>
                    <a:pt x="3205" y="3444"/>
                    <a:pt x="3025" y="3684"/>
                    <a:pt x="2846" y="3834"/>
                  </a:cubicBezTo>
                  <a:cubicBezTo>
                    <a:pt x="2636" y="3983"/>
                    <a:pt x="2396" y="4043"/>
                    <a:pt x="2127" y="4043"/>
                  </a:cubicBezTo>
                  <a:cubicBezTo>
                    <a:pt x="1768" y="4043"/>
                    <a:pt x="1438" y="3923"/>
                    <a:pt x="1199" y="3654"/>
                  </a:cubicBezTo>
                  <a:cubicBezTo>
                    <a:pt x="959" y="3414"/>
                    <a:pt x="809" y="3025"/>
                    <a:pt x="779" y="2546"/>
                  </a:cubicBezTo>
                  <a:lnTo>
                    <a:pt x="4103" y="2546"/>
                  </a:lnTo>
                  <a:lnTo>
                    <a:pt x="4103" y="2336"/>
                  </a:lnTo>
                  <a:cubicBezTo>
                    <a:pt x="4103" y="1588"/>
                    <a:pt x="3924" y="1019"/>
                    <a:pt x="3534" y="630"/>
                  </a:cubicBezTo>
                  <a:cubicBezTo>
                    <a:pt x="3175" y="210"/>
                    <a:pt x="2696" y="1"/>
                    <a:pt x="2097"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30"/>
            <p:cNvSpPr/>
            <p:nvPr/>
          </p:nvSpPr>
          <p:spPr>
            <a:xfrm>
              <a:off x="4918275" y="3224275"/>
              <a:ext cx="54675" cy="151975"/>
            </a:xfrm>
            <a:custGeom>
              <a:rect b="b" l="l" r="r" t="t"/>
              <a:pathLst>
                <a:path extrusionOk="0" h="6079" w="2187">
                  <a:moveTo>
                    <a:pt x="1318" y="1"/>
                  </a:moveTo>
                  <a:lnTo>
                    <a:pt x="569" y="450"/>
                  </a:lnTo>
                  <a:lnTo>
                    <a:pt x="569" y="1558"/>
                  </a:lnTo>
                  <a:lnTo>
                    <a:pt x="0" y="1558"/>
                  </a:lnTo>
                  <a:lnTo>
                    <a:pt x="0" y="2127"/>
                  </a:lnTo>
                  <a:lnTo>
                    <a:pt x="569" y="2127"/>
                  </a:lnTo>
                  <a:lnTo>
                    <a:pt x="569" y="4702"/>
                  </a:lnTo>
                  <a:cubicBezTo>
                    <a:pt x="569" y="5151"/>
                    <a:pt x="599" y="5450"/>
                    <a:pt x="659" y="5600"/>
                  </a:cubicBezTo>
                  <a:cubicBezTo>
                    <a:pt x="719" y="5750"/>
                    <a:pt x="809" y="5869"/>
                    <a:pt x="958" y="5929"/>
                  </a:cubicBezTo>
                  <a:cubicBezTo>
                    <a:pt x="1138" y="6019"/>
                    <a:pt x="1348" y="6079"/>
                    <a:pt x="1617" y="6079"/>
                  </a:cubicBezTo>
                  <a:cubicBezTo>
                    <a:pt x="1797" y="6079"/>
                    <a:pt x="1976" y="6049"/>
                    <a:pt x="2186" y="6019"/>
                  </a:cubicBezTo>
                  <a:lnTo>
                    <a:pt x="2066" y="5330"/>
                  </a:lnTo>
                  <a:cubicBezTo>
                    <a:pt x="1947" y="5360"/>
                    <a:pt x="1827" y="5360"/>
                    <a:pt x="1737" y="5360"/>
                  </a:cubicBezTo>
                  <a:cubicBezTo>
                    <a:pt x="1617" y="5360"/>
                    <a:pt x="1527" y="5360"/>
                    <a:pt x="1467" y="5300"/>
                  </a:cubicBezTo>
                  <a:cubicBezTo>
                    <a:pt x="1408" y="5271"/>
                    <a:pt x="1378" y="5211"/>
                    <a:pt x="1348" y="5151"/>
                  </a:cubicBezTo>
                  <a:cubicBezTo>
                    <a:pt x="1318" y="5091"/>
                    <a:pt x="1318" y="4971"/>
                    <a:pt x="1318" y="4762"/>
                  </a:cubicBezTo>
                  <a:lnTo>
                    <a:pt x="1318" y="2127"/>
                  </a:lnTo>
                  <a:lnTo>
                    <a:pt x="2066" y="2127"/>
                  </a:lnTo>
                  <a:lnTo>
                    <a:pt x="2066" y="1558"/>
                  </a:lnTo>
                  <a:lnTo>
                    <a:pt x="1318" y="1558"/>
                  </a:lnTo>
                  <a:lnTo>
                    <a:pt x="1318"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30"/>
            <p:cNvSpPr/>
            <p:nvPr/>
          </p:nvSpPr>
          <p:spPr>
            <a:xfrm>
              <a:off x="4981900" y="3260200"/>
              <a:ext cx="103325" cy="116800"/>
            </a:xfrm>
            <a:custGeom>
              <a:rect b="b" l="l" r="r" t="t"/>
              <a:pathLst>
                <a:path extrusionOk="0" h="4672" w="4133">
                  <a:moveTo>
                    <a:pt x="3115" y="2336"/>
                  </a:moveTo>
                  <a:lnTo>
                    <a:pt x="3115" y="2606"/>
                  </a:lnTo>
                  <a:cubicBezTo>
                    <a:pt x="3115" y="2935"/>
                    <a:pt x="3085" y="3205"/>
                    <a:pt x="2995" y="3354"/>
                  </a:cubicBezTo>
                  <a:cubicBezTo>
                    <a:pt x="2905" y="3594"/>
                    <a:pt x="2725" y="3774"/>
                    <a:pt x="2486" y="3893"/>
                  </a:cubicBezTo>
                  <a:cubicBezTo>
                    <a:pt x="2276" y="4013"/>
                    <a:pt x="2007" y="4073"/>
                    <a:pt x="1737" y="4073"/>
                  </a:cubicBezTo>
                  <a:cubicBezTo>
                    <a:pt x="1438" y="4073"/>
                    <a:pt x="1198" y="4013"/>
                    <a:pt x="1048" y="3893"/>
                  </a:cubicBezTo>
                  <a:cubicBezTo>
                    <a:pt x="899" y="3744"/>
                    <a:pt x="809" y="3564"/>
                    <a:pt x="809" y="3384"/>
                  </a:cubicBezTo>
                  <a:cubicBezTo>
                    <a:pt x="809" y="3235"/>
                    <a:pt x="839" y="3115"/>
                    <a:pt x="929" y="3025"/>
                  </a:cubicBezTo>
                  <a:cubicBezTo>
                    <a:pt x="989" y="2905"/>
                    <a:pt x="1078" y="2845"/>
                    <a:pt x="1228" y="2786"/>
                  </a:cubicBezTo>
                  <a:cubicBezTo>
                    <a:pt x="1348" y="2726"/>
                    <a:pt x="1587" y="2666"/>
                    <a:pt x="1887" y="2606"/>
                  </a:cubicBezTo>
                  <a:cubicBezTo>
                    <a:pt x="2426" y="2546"/>
                    <a:pt x="2845" y="2456"/>
                    <a:pt x="3115" y="2336"/>
                  </a:cubicBezTo>
                  <a:close/>
                  <a:moveTo>
                    <a:pt x="2156" y="1"/>
                  </a:moveTo>
                  <a:cubicBezTo>
                    <a:pt x="1767" y="1"/>
                    <a:pt x="1438" y="61"/>
                    <a:pt x="1138" y="180"/>
                  </a:cubicBezTo>
                  <a:cubicBezTo>
                    <a:pt x="839" y="270"/>
                    <a:pt x="629" y="420"/>
                    <a:pt x="480" y="630"/>
                  </a:cubicBezTo>
                  <a:cubicBezTo>
                    <a:pt x="330" y="809"/>
                    <a:pt x="210" y="1079"/>
                    <a:pt x="150" y="1378"/>
                  </a:cubicBezTo>
                  <a:lnTo>
                    <a:pt x="869" y="1498"/>
                  </a:lnTo>
                  <a:cubicBezTo>
                    <a:pt x="959" y="1169"/>
                    <a:pt x="1078" y="959"/>
                    <a:pt x="1258" y="839"/>
                  </a:cubicBezTo>
                  <a:cubicBezTo>
                    <a:pt x="1438" y="690"/>
                    <a:pt x="1677" y="630"/>
                    <a:pt x="2037" y="630"/>
                  </a:cubicBezTo>
                  <a:cubicBezTo>
                    <a:pt x="2426" y="630"/>
                    <a:pt x="2725" y="719"/>
                    <a:pt x="2905" y="899"/>
                  </a:cubicBezTo>
                  <a:cubicBezTo>
                    <a:pt x="3055" y="1019"/>
                    <a:pt x="3115" y="1229"/>
                    <a:pt x="3115" y="1528"/>
                  </a:cubicBezTo>
                  <a:cubicBezTo>
                    <a:pt x="3115" y="1588"/>
                    <a:pt x="3115" y="1648"/>
                    <a:pt x="3115" y="1738"/>
                  </a:cubicBezTo>
                  <a:cubicBezTo>
                    <a:pt x="2845" y="1857"/>
                    <a:pt x="2396" y="1917"/>
                    <a:pt x="1767" y="2007"/>
                  </a:cubicBezTo>
                  <a:cubicBezTo>
                    <a:pt x="1468" y="2037"/>
                    <a:pt x="1258" y="2067"/>
                    <a:pt x="1108" y="2127"/>
                  </a:cubicBezTo>
                  <a:cubicBezTo>
                    <a:pt x="899" y="2187"/>
                    <a:pt x="719" y="2247"/>
                    <a:pt x="539" y="2366"/>
                  </a:cubicBezTo>
                  <a:cubicBezTo>
                    <a:pt x="390" y="2456"/>
                    <a:pt x="270" y="2606"/>
                    <a:pt x="150" y="2786"/>
                  </a:cubicBezTo>
                  <a:cubicBezTo>
                    <a:pt x="60" y="2995"/>
                    <a:pt x="0" y="3175"/>
                    <a:pt x="0" y="3384"/>
                  </a:cubicBezTo>
                  <a:cubicBezTo>
                    <a:pt x="0" y="3774"/>
                    <a:pt x="150" y="4073"/>
                    <a:pt x="420" y="4313"/>
                  </a:cubicBezTo>
                  <a:cubicBezTo>
                    <a:pt x="659" y="4552"/>
                    <a:pt x="1048" y="4672"/>
                    <a:pt x="1557" y="4672"/>
                  </a:cubicBezTo>
                  <a:cubicBezTo>
                    <a:pt x="1827" y="4672"/>
                    <a:pt x="2126" y="4612"/>
                    <a:pt x="2366" y="4522"/>
                  </a:cubicBezTo>
                  <a:cubicBezTo>
                    <a:pt x="2635" y="4432"/>
                    <a:pt x="2905" y="4253"/>
                    <a:pt x="3174" y="4013"/>
                  </a:cubicBezTo>
                  <a:cubicBezTo>
                    <a:pt x="3204" y="4223"/>
                    <a:pt x="3264" y="4432"/>
                    <a:pt x="3324" y="4582"/>
                  </a:cubicBezTo>
                  <a:lnTo>
                    <a:pt x="4133" y="4582"/>
                  </a:lnTo>
                  <a:cubicBezTo>
                    <a:pt x="4043" y="4402"/>
                    <a:pt x="3953" y="4223"/>
                    <a:pt x="3923" y="4043"/>
                  </a:cubicBezTo>
                  <a:cubicBezTo>
                    <a:pt x="3893" y="3863"/>
                    <a:pt x="3893" y="3414"/>
                    <a:pt x="3893" y="2696"/>
                  </a:cubicBezTo>
                  <a:lnTo>
                    <a:pt x="3893" y="1708"/>
                  </a:lnTo>
                  <a:cubicBezTo>
                    <a:pt x="3893" y="1348"/>
                    <a:pt x="3863" y="1139"/>
                    <a:pt x="3863" y="989"/>
                  </a:cubicBezTo>
                  <a:cubicBezTo>
                    <a:pt x="3803" y="779"/>
                    <a:pt x="3713" y="630"/>
                    <a:pt x="3624" y="480"/>
                  </a:cubicBezTo>
                  <a:cubicBezTo>
                    <a:pt x="3504" y="360"/>
                    <a:pt x="3324" y="240"/>
                    <a:pt x="3085" y="151"/>
                  </a:cubicBezTo>
                  <a:cubicBezTo>
                    <a:pt x="2845" y="61"/>
                    <a:pt x="2546" y="1"/>
                    <a:pt x="215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30"/>
            <p:cNvSpPr/>
            <p:nvPr/>
          </p:nvSpPr>
          <p:spPr>
            <a:xfrm>
              <a:off x="5101675" y="3220525"/>
              <a:ext cx="96600" cy="156475"/>
            </a:xfrm>
            <a:custGeom>
              <a:rect b="b" l="l" r="r" t="t"/>
              <a:pathLst>
                <a:path extrusionOk="0" h="6259" w="3864">
                  <a:moveTo>
                    <a:pt x="1947" y="2217"/>
                  </a:moveTo>
                  <a:cubicBezTo>
                    <a:pt x="2306" y="2217"/>
                    <a:pt x="2576" y="2366"/>
                    <a:pt x="2815" y="2666"/>
                  </a:cubicBezTo>
                  <a:cubicBezTo>
                    <a:pt x="3055" y="2935"/>
                    <a:pt x="3174" y="3384"/>
                    <a:pt x="3174" y="3983"/>
                  </a:cubicBezTo>
                  <a:cubicBezTo>
                    <a:pt x="3174" y="4552"/>
                    <a:pt x="3055" y="4971"/>
                    <a:pt x="2815" y="5241"/>
                  </a:cubicBezTo>
                  <a:cubicBezTo>
                    <a:pt x="2605" y="5510"/>
                    <a:pt x="2306" y="5630"/>
                    <a:pt x="1977" y="5630"/>
                  </a:cubicBezTo>
                  <a:cubicBezTo>
                    <a:pt x="1647" y="5630"/>
                    <a:pt x="1378" y="5510"/>
                    <a:pt x="1138" y="5211"/>
                  </a:cubicBezTo>
                  <a:cubicBezTo>
                    <a:pt x="899" y="4941"/>
                    <a:pt x="779" y="4492"/>
                    <a:pt x="779" y="3923"/>
                  </a:cubicBezTo>
                  <a:cubicBezTo>
                    <a:pt x="779" y="3354"/>
                    <a:pt x="869" y="2905"/>
                    <a:pt x="1108" y="2636"/>
                  </a:cubicBezTo>
                  <a:cubicBezTo>
                    <a:pt x="1318" y="2366"/>
                    <a:pt x="1617" y="2217"/>
                    <a:pt x="1947" y="2217"/>
                  </a:cubicBezTo>
                  <a:close/>
                  <a:moveTo>
                    <a:pt x="3114" y="1"/>
                  </a:moveTo>
                  <a:lnTo>
                    <a:pt x="3114" y="2217"/>
                  </a:lnTo>
                  <a:cubicBezTo>
                    <a:pt x="2965" y="2037"/>
                    <a:pt x="2815" y="1887"/>
                    <a:pt x="2605" y="1767"/>
                  </a:cubicBezTo>
                  <a:cubicBezTo>
                    <a:pt x="2396" y="1648"/>
                    <a:pt x="2156" y="1588"/>
                    <a:pt x="1887" y="1588"/>
                  </a:cubicBezTo>
                  <a:cubicBezTo>
                    <a:pt x="1498" y="1588"/>
                    <a:pt x="1168" y="1708"/>
                    <a:pt x="869" y="1887"/>
                  </a:cubicBezTo>
                  <a:cubicBezTo>
                    <a:pt x="599" y="2097"/>
                    <a:pt x="360" y="2366"/>
                    <a:pt x="210" y="2726"/>
                  </a:cubicBezTo>
                  <a:cubicBezTo>
                    <a:pt x="60" y="3085"/>
                    <a:pt x="0" y="3504"/>
                    <a:pt x="0" y="3923"/>
                  </a:cubicBezTo>
                  <a:cubicBezTo>
                    <a:pt x="0" y="4402"/>
                    <a:pt x="60" y="4792"/>
                    <a:pt x="240" y="5151"/>
                  </a:cubicBezTo>
                  <a:cubicBezTo>
                    <a:pt x="390" y="5510"/>
                    <a:pt x="629" y="5780"/>
                    <a:pt x="929" y="5960"/>
                  </a:cubicBezTo>
                  <a:cubicBezTo>
                    <a:pt x="1228" y="6169"/>
                    <a:pt x="1557" y="6259"/>
                    <a:pt x="1917" y="6259"/>
                  </a:cubicBezTo>
                  <a:cubicBezTo>
                    <a:pt x="2456" y="6259"/>
                    <a:pt x="2875" y="6049"/>
                    <a:pt x="3174" y="5600"/>
                  </a:cubicBezTo>
                  <a:lnTo>
                    <a:pt x="3174" y="6169"/>
                  </a:lnTo>
                  <a:lnTo>
                    <a:pt x="3863" y="6169"/>
                  </a:lnTo>
                  <a:lnTo>
                    <a:pt x="3863"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30"/>
            <p:cNvSpPr/>
            <p:nvPr/>
          </p:nvSpPr>
          <p:spPr>
            <a:xfrm>
              <a:off x="5221450" y="3260200"/>
              <a:ext cx="102575" cy="116800"/>
            </a:xfrm>
            <a:custGeom>
              <a:rect b="b" l="l" r="r" t="t"/>
              <a:pathLst>
                <a:path extrusionOk="0" h="4672" w="4103">
                  <a:moveTo>
                    <a:pt x="3114" y="2336"/>
                  </a:moveTo>
                  <a:lnTo>
                    <a:pt x="3114" y="2606"/>
                  </a:lnTo>
                  <a:cubicBezTo>
                    <a:pt x="3114" y="2935"/>
                    <a:pt x="3055" y="3205"/>
                    <a:pt x="2995" y="3354"/>
                  </a:cubicBezTo>
                  <a:cubicBezTo>
                    <a:pt x="2875" y="3594"/>
                    <a:pt x="2725" y="3774"/>
                    <a:pt x="2486" y="3893"/>
                  </a:cubicBezTo>
                  <a:cubicBezTo>
                    <a:pt x="2246" y="4013"/>
                    <a:pt x="2007" y="4073"/>
                    <a:pt x="1707" y="4073"/>
                  </a:cubicBezTo>
                  <a:cubicBezTo>
                    <a:pt x="1408" y="4073"/>
                    <a:pt x="1198" y="4013"/>
                    <a:pt x="1048" y="3893"/>
                  </a:cubicBezTo>
                  <a:cubicBezTo>
                    <a:pt x="869" y="3744"/>
                    <a:pt x="809" y="3564"/>
                    <a:pt x="809" y="3384"/>
                  </a:cubicBezTo>
                  <a:cubicBezTo>
                    <a:pt x="809" y="3235"/>
                    <a:pt x="839" y="3115"/>
                    <a:pt x="899" y="3025"/>
                  </a:cubicBezTo>
                  <a:cubicBezTo>
                    <a:pt x="988" y="2905"/>
                    <a:pt x="1078" y="2845"/>
                    <a:pt x="1228" y="2786"/>
                  </a:cubicBezTo>
                  <a:cubicBezTo>
                    <a:pt x="1348" y="2726"/>
                    <a:pt x="1557" y="2666"/>
                    <a:pt x="1887" y="2606"/>
                  </a:cubicBezTo>
                  <a:cubicBezTo>
                    <a:pt x="2426" y="2546"/>
                    <a:pt x="2845" y="2456"/>
                    <a:pt x="3114" y="2336"/>
                  </a:cubicBezTo>
                  <a:close/>
                  <a:moveTo>
                    <a:pt x="2156" y="1"/>
                  </a:moveTo>
                  <a:cubicBezTo>
                    <a:pt x="1767" y="1"/>
                    <a:pt x="1438" y="61"/>
                    <a:pt x="1138" y="180"/>
                  </a:cubicBezTo>
                  <a:cubicBezTo>
                    <a:pt x="839" y="270"/>
                    <a:pt x="629" y="420"/>
                    <a:pt x="479" y="630"/>
                  </a:cubicBezTo>
                  <a:cubicBezTo>
                    <a:pt x="300" y="809"/>
                    <a:pt x="210" y="1079"/>
                    <a:pt x="150" y="1378"/>
                  </a:cubicBezTo>
                  <a:lnTo>
                    <a:pt x="869" y="1498"/>
                  </a:lnTo>
                  <a:cubicBezTo>
                    <a:pt x="959" y="1169"/>
                    <a:pt x="1078" y="959"/>
                    <a:pt x="1258" y="839"/>
                  </a:cubicBezTo>
                  <a:cubicBezTo>
                    <a:pt x="1408" y="690"/>
                    <a:pt x="1677" y="630"/>
                    <a:pt x="2036" y="630"/>
                  </a:cubicBezTo>
                  <a:cubicBezTo>
                    <a:pt x="2426" y="630"/>
                    <a:pt x="2695" y="719"/>
                    <a:pt x="2905" y="899"/>
                  </a:cubicBezTo>
                  <a:cubicBezTo>
                    <a:pt x="3055" y="1019"/>
                    <a:pt x="3114" y="1229"/>
                    <a:pt x="3114" y="1528"/>
                  </a:cubicBezTo>
                  <a:cubicBezTo>
                    <a:pt x="3114" y="1588"/>
                    <a:pt x="3114" y="1648"/>
                    <a:pt x="3114" y="1738"/>
                  </a:cubicBezTo>
                  <a:cubicBezTo>
                    <a:pt x="2815" y="1857"/>
                    <a:pt x="2366" y="1917"/>
                    <a:pt x="1767" y="2007"/>
                  </a:cubicBezTo>
                  <a:cubicBezTo>
                    <a:pt x="1468" y="2037"/>
                    <a:pt x="1228" y="2067"/>
                    <a:pt x="1078" y="2127"/>
                  </a:cubicBezTo>
                  <a:cubicBezTo>
                    <a:pt x="899" y="2187"/>
                    <a:pt x="689" y="2247"/>
                    <a:pt x="539" y="2366"/>
                  </a:cubicBezTo>
                  <a:cubicBezTo>
                    <a:pt x="390" y="2456"/>
                    <a:pt x="240" y="2606"/>
                    <a:pt x="150" y="2786"/>
                  </a:cubicBezTo>
                  <a:cubicBezTo>
                    <a:pt x="60" y="2995"/>
                    <a:pt x="0" y="3175"/>
                    <a:pt x="0" y="3384"/>
                  </a:cubicBezTo>
                  <a:cubicBezTo>
                    <a:pt x="0" y="3774"/>
                    <a:pt x="120" y="4073"/>
                    <a:pt x="390" y="4313"/>
                  </a:cubicBezTo>
                  <a:cubicBezTo>
                    <a:pt x="659" y="4552"/>
                    <a:pt x="1048" y="4672"/>
                    <a:pt x="1527" y="4672"/>
                  </a:cubicBezTo>
                  <a:cubicBezTo>
                    <a:pt x="1827" y="4672"/>
                    <a:pt x="2096" y="4612"/>
                    <a:pt x="2366" y="4522"/>
                  </a:cubicBezTo>
                  <a:cubicBezTo>
                    <a:pt x="2605" y="4432"/>
                    <a:pt x="2875" y="4253"/>
                    <a:pt x="3174" y="4013"/>
                  </a:cubicBezTo>
                  <a:cubicBezTo>
                    <a:pt x="3204" y="4223"/>
                    <a:pt x="3234" y="4432"/>
                    <a:pt x="3324" y="4582"/>
                  </a:cubicBezTo>
                  <a:lnTo>
                    <a:pt x="4103" y="4582"/>
                  </a:lnTo>
                  <a:cubicBezTo>
                    <a:pt x="4013" y="4402"/>
                    <a:pt x="3953" y="4223"/>
                    <a:pt x="3923" y="4043"/>
                  </a:cubicBezTo>
                  <a:cubicBezTo>
                    <a:pt x="3893" y="3863"/>
                    <a:pt x="3863" y="3414"/>
                    <a:pt x="3863" y="2696"/>
                  </a:cubicBezTo>
                  <a:lnTo>
                    <a:pt x="3863" y="1708"/>
                  </a:lnTo>
                  <a:cubicBezTo>
                    <a:pt x="3863" y="1348"/>
                    <a:pt x="3863" y="1139"/>
                    <a:pt x="3833" y="989"/>
                  </a:cubicBezTo>
                  <a:cubicBezTo>
                    <a:pt x="3803" y="779"/>
                    <a:pt x="3713" y="630"/>
                    <a:pt x="3594" y="480"/>
                  </a:cubicBezTo>
                  <a:cubicBezTo>
                    <a:pt x="3504" y="360"/>
                    <a:pt x="3324" y="240"/>
                    <a:pt x="3084" y="151"/>
                  </a:cubicBezTo>
                  <a:cubicBezTo>
                    <a:pt x="2845" y="61"/>
                    <a:pt x="2516" y="1"/>
                    <a:pt x="215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30"/>
            <p:cNvSpPr/>
            <p:nvPr/>
          </p:nvSpPr>
          <p:spPr>
            <a:xfrm>
              <a:off x="5337475" y="3224275"/>
              <a:ext cx="53925" cy="151975"/>
            </a:xfrm>
            <a:custGeom>
              <a:rect b="b" l="l" r="r" t="t"/>
              <a:pathLst>
                <a:path extrusionOk="0" h="6079" w="2157">
                  <a:moveTo>
                    <a:pt x="1288" y="1"/>
                  </a:moveTo>
                  <a:lnTo>
                    <a:pt x="540" y="450"/>
                  </a:lnTo>
                  <a:lnTo>
                    <a:pt x="540" y="1558"/>
                  </a:lnTo>
                  <a:lnTo>
                    <a:pt x="1" y="1558"/>
                  </a:lnTo>
                  <a:lnTo>
                    <a:pt x="1" y="2127"/>
                  </a:lnTo>
                  <a:lnTo>
                    <a:pt x="540" y="2127"/>
                  </a:lnTo>
                  <a:lnTo>
                    <a:pt x="540" y="4702"/>
                  </a:lnTo>
                  <a:cubicBezTo>
                    <a:pt x="540" y="5151"/>
                    <a:pt x="569" y="5450"/>
                    <a:pt x="629" y="5600"/>
                  </a:cubicBezTo>
                  <a:cubicBezTo>
                    <a:pt x="689" y="5750"/>
                    <a:pt x="809" y="5869"/>
                    <a:pt x="959" y="5929"/>
                  </a:cubicBezTo>
                  <a:cubicBezTo>
                    <a:pt x="1108" y="6019"/>
                    <a:pt x="1318" y="6079"/>
                    <a:pt x="1588" y="6079"/>
                  </a:cubicBezTo>
                  <a:cubicBezTo>
                    <a:pt x="1767" y="6079"/>
                    <a:pt x="1947" y="6049"/>
                    <a:pt x="2156" y="6019"/>
                  </a:cubicBezTo>
                  <a:lnTo>
                    <a:pt x="2067" y="5330"/>
                  </a:lnTo>
                  <a:cubicBezTo>
                    <a:pt x="1917" y="5360"/>
                    <a:pt x="1797" y="5360"/>
                    <a:pt x="1737" y="5360"/>
                  </a:cubicBezTo>
                  <a:cubicBezTo>
                    <a:pt x="1617" y="5360"/>
                    <a:pt x="1528" y="5360"/>
                    <a:pt x="1468" y="5300"/>
                  </a:cubicBezTo>
                  <a:cubicBezTo>
                    <a:pt x="1408" y="5271"/>
                    <a:pt x="1348" y="5211"/>
                    <a:pt x="1348" y="5151"/>
                  </a:cubicBezTo>
                  <a:cubicBezTo>
                    <a:pt x="1318" y="5091"/>
                    <a:pt x="1288" y="4971"/>
                    <a:pt x="1288" y="4762"/>
                  </a:cubicBezTo>
                  <a:lnTo>
                    <a:pt x="1288" y="2127"/>
                  </a:lnTo>
                  <a:lnTo>
                    <a:pt x="2067" y="2127"/>
                  </a:lnTo>
                  <a:lnTo>
                    <a:pt x="2067" y="1558"/>
                  </a:lnTo>
                  <a:lnTo>
                    <a:pt x="1288" y="1558"/>
                  </a:lnTo>
                  <a:lnTo>
                    <a:pt x="1288"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30"/>
            <p:cNvSpPr/>
            <p:nvPr/>
          </p:nvSpPr>
          <p:spPr>
            <a:xfrm>
              <a:off x="5401100" y="3260200"/>
              <a:ext cx="102575" cy="116800"/>
            </a:xfrm>
            <a:custGeom>
              <a:rect b="b" l="l" r="r" t="t"/>
              <a:pathLst>
                <a:path extrusionOk="0" h="4672" w="4103">
                  <a:moveTo>
                    <a:pt x="3085" y="2336"/>
                  </a:moveTo>
                  <a:lnTo>
                    <a:pt x="3085" y="2606"/>
                  </a:lnTo>
                  <a:cubicBezTo>
                    <a:pt x="3085" y="2935"/>
                    <a:pt x="3055" y="3205"/>
                    <a:pt x="2995" y="3354"/>
                  </a:cubicBezTo>
                  <a:cubicBezTo>
                    <a:pt x="2875" y="3594"/>
                    <a:pt x="2696" y="3774"/>
                    <a:pt x="2486" y="3893"/>
                  </a:cubicBezTo>
                  <a:cubicBezTo>
                    <a:pt x="2246" y="4013"/>
                    <a:pt x="2007" y="4073"/>
                    <a:pt x="1708" y="4073"/>
                  </a:cubicBezTo>
                  <a:cubicBezTo>
                    <a:pt x="1408" y="4073"/>
                    <a:pt x="1169" y="4013"/>
                    <a:pt x="1019" y="3893"/>
                  </a:cubicBezTo>
                  <a:cubicBezTo>
                    <a:pt x="869" y="3744"/>
                    <a:pt x="809" y="3564"/>
                    <a:pt x="809" y="3384"/>
                  </a:cubicBezTo>
                  <a:cubicBezTo>
                    <a:pt x="809" y="3235"/>
                    <a:pt x="839" y="3115"/>
                    <a:pt x="899" y="3025"/>
                  </a:cubicBezTo>
                  <a:cubicBezTo>
                    <a:pt x="959" y="2905"/>
                    <a:pt x="1079" y="2845"/>
                    <a:pt x="1198" y="2786"/>
                  </a:cubicBezTo>
                  <a:cubicBezTo>
                    <a:pt x="1318" y="2726"/>
                    <a:pt x="1558" y="2666"/>
                    <a:pt x="1857" y="2606"/>
                  </a:cubicBezTo>
                  <a:cubicBezTo>
                    <a:pt x="2426" y="2546"/>
                    <a:pt x="2815" y="2456"/>
                    <a:pt x="3085" y="2336"/>
                  </a:cubicBezTo>
                  <a:close/>
                  <a:moveTo>
                    <a:pt x="2127" y="1"/>
                  </a:moveTo>
                  <a:cubicBezTo>
                    <a:pt x="1767" y="1"/>
                    <a:pt x="1408" y="61"/>
                    <a:pt x="1139" y="180"/>
                  </a:cubicBezTo>
                  <a:cubicBezTo>
                    <a:pt x="839" y="270"/>
                    <a:pt x="600" y="420"/>
                    <a:pt x="450" y="630"/>
                  </a:cubicBezTo>
                  <a:cubicBezTo>
                    <a:pt x="300" y="809"/>
                    <a:pt x="180" y="1079"/>
                    <a:pt x="121" y="1378"/>
                  </a:cubicBezTo>
                  <a:lnTo>
                    <a:pt x="869" y="1498"/>
                  </a:lnTo>
                  <a:cubicBezTo>
                    <a:pt x="929" y="1169"/>
                    <a:pt x="1079" y="959"/>
                    <a:pt x="1228" y="839"/>
                  </a:cubicBezTo>
                  <a:cubicBezTo>
                    <a:pt x="1408" y="690"/>
                    <a:pt x="1678" y="630"/>
                    <a:pt x="2037" y="630"/>
                  </a:cubicBezTo>
                  <a:cubicBezTo>
                    <a:pt x="2396" y="630"/>
                    <a:pt x="2696" y="719"/>
                    <a:pt x="2875" y="899"/>
                  </a:cubicBezTo>
                  <a:cubicBezTo>
                    <a:pt x="3025" y="1019"/>
                    <a:pt x="3115" y="1229"/>
                    <a:pt x="3115" y="1528"/>
                  </a:cubicBezTo>
                  <a:cubicBezTo>
                    <a:pt x="3115" y="1588"/>
                    <a:pt x="3115" y="1648"/>
                    <a:pt x="3085" y="1738"/>
                  </a:cubicBezTo>
                  <a:cubicBezTo>
                    <a:pt x="2815" y="1857"/>
                    <a:pt x="2366" y="1917"/>
                    <a:pt x="1737" y="2007"/>
                  </a:cubicBezTo>
                  <a:cubicBezTo>
                    <a:pt x="1468" y="2037"/>
                    <a:pt x="1228" y="2067"/>
                    <a:pt x="1079" y="2127"/>
                  </a:cubicBezTo>
                  <a:cubicBezTo>
                    <a:pt x="869" y="2187"/>
                    <a:pt x="689" y="2247"/>
                    <a:pt x="540" y="2366"/>
                  </a:cubicBezTo>
                  <a:cubicBezTo>
                    <a:pt x="360" y="2456"/>
                    <a:pt x="240" y="2606"/>
                    <a:pt x="150" y="2786"/>
                  </a:cubicBezTo>
                  <a:cubicBezTo>
                    <a:pt x="31" y="2995"/>
                    <a:pt x="1" y="3175"/>
                    <a:pt x="1" y="3384"/>
                  </a:cubicBezTo>
                  <a:cubicBezTo>
                    <a:pt x="1" y="3774"/>
                    <a:pt x="121" y="4073"/>
                    <a:pt x="390" y="4313"/>
                  </a:cubicBezTo>
                  <a:cubicBezTo>
                    <a:pt x="659" y="4552"/>
                    <a:pt x="1019" y="4672"/>
                    <a:pt x="1528" y="4672"/>
                  </a:cubicBezTo>
                  <a:cubicBezTo>
                    <a:pt x="1827" y="4672"/>
                    <a:pt x="2097" y="4612"/>
                    <a:pt x="2336" y="4522"/>
                  </a:cubicBezTo>
                  <a:cubicBezTo>
                    <a:pt x="2606" y="4432"/>
                    <a:pt x="2875" y="4253"/>
                    <a:pt x="3175" y="4013"/>
                  </a:cubicBezTo>
                  <a:cubicBezTo>
                    <a:pt x="3175" y="4223"/>
                    <a:pt x="3235" y="4432"/>
                    <a:pt x="3324" y="4582"/>
                  </a:cubicBezTo>
                  <a:lnTo>
                    <a:pt x="4103" y="4582"/>
                  </a:lnTo>
                  <a:cubicBezTo>
                    <a:pt x="4013" y="4402"/>
                    <a:pt x="3953" y="4223"/>
                    <a:pt x="3923" y="4043"/>
                  </a:cubicBezTo>
                  <a:cubicBezTo>
                    <a:pt x="3863" y="3863"/>
                    <a:pt x="3863" y="3414"/>
                    <a:pt x="3863" y="2696"/>
                  </a:cubicBezTo>
                  <a:lnTo>
                    <a:pt x="3863" y="1708"/>
                  </a:lnTo>
                  <a:cubicBezTo>
                    <a:pt x="3863" y="1348"/>
                    <a:pt x="3863" y="1139"/>
                    <a:pt x="3833" y="989"/>
                  </a:cubicBezTo>
                  <a:cubicBezTo>
                    <a:pt x="3774" y="779"/>
                    <a:pt x="3714" y="630"/>
                    <a:pt x="3594" y="480"/>
                  </a:cubicBezTo>
                  <a:cubicBezTo>
                    <a:pt x="3474" y="360"/>
                    <a:pt x="3295" y="240"/>
                    <a:pt x="3055" y="151"/>
                  </a:cubicBezTo>
                  <a:cubicBezTo>
                    <a:pt x="2815" y="61"/>
                    <a:pt x="2516" y="1"/>
                    <a:pt x="2127"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8" name="Shape 728"/>
        <p:cNvGrpSpPr/>
        <p:nvPr/>
      </p:nvGrpSpPr>
      <p:grpSpPr>
        <a:xfrm>
          <a:off x="0" y="0"/>
          <a:ext cx="0" cy="0"/>
          <a:chOff x="0" y="0"/>
          <a:chExt cx="0" cy="0"/>
        </a:xfrm>
      </p:grpSpPr>
      <p:sp>
        <p:nvSpPr>
          <p:cNvPr id="729" name="Google Shape;729;p31"/>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3B3C3E"/>
              </a:buClr>
              <a:buSzPts val="4400"/>
              <a:buFont typeface="Arial"/>
              <a:buNone/>
            </a:pPr>
            <a:r>
              <a:rPr lang="en" sz="3200">
                <a:solidFill>
                  <a:schemeClr val="dk1"/>
                </a:solidFill>
              </a:rPr>
              <a:t>Fine Grained Workflow Creation</a:t>
            </a:r>
            <a:endParaRPr sz="3200">
              <a:solidFill>
                <a:schemeClr val="dk1"/>
              </a:solidFill>
            </a:endParaRPr>
          </a:p>
        </p:txBody>
      </p:sp>
      <p:sp>
        <p:nvSpPr>
          <p:cNvPr id="730" name="Google Shape;730;p31"/>
          <p:cNvSpPr txBox="1"/>
          <p:nvPr/>
        </p:nvSpPr>
        <p:spPr>
          <a:xfrm>
            <a:off x="238675" y="1293475"/>
            <a:ext cx="3566100" cy="3361800"/>
          </a:xfrm>
          <a:prstGeom prst="rect">
            <a:avLst/>
          </a:prstGeom>
          <a:noFill/>
          <a:ln>
            <a:noFill/>
          </a:ln>
        </p:spPr>
        <p:txBody>
          <a:bodyPr anchorCtr="0" anchor="t" bIns="0" lIns="0" spcFirstLastPara="1" rIns="0" wrap="square" tIns="0">
            <a:normAutofit lnSpcReduction="10000"/>
          </a:bodyPr>
          <a:lstStyle/>
          <a:p>
            <a:pPr indent="0" lvl="0" marL="0" marR="0" rtl="0" algn="l">
              <a:lnSpc>
                <a:spcPct val="100000"/>
              </a:lnSpc>
              <a:spcBef>
                <a:spcPts val="100"/>
              </a:spcBef>
              <a:spcAft>
                <a:spcPts val="0"/>
              </a:spcAft>
              <a:buNone/>
            </a:pPr>
            <a:r>
              <a:rPr lang="en" sz="1900">
                <a:solidFill>
                  <a:schemeClr val="dk1"/>
                </a:solidFill>
              </a:rPr>
              <a:t>Our </a:t>
            </a:r>
            <a:r>
              <a:rPr b="1" lang="en" sz="1900">
                <a:solidFill>
                  <a:schemeClr val="dk1"/>
                </a:solidFill>
              </a:rPr>
              <a:t>fine-grained</a:t>
            </a:r>
            <a:r>
              <a:rPr lang="en" sz="1900">
                <a:solidFill>
                  <a:schemeClr val="dk1"/>
                </a:solidFill>
              </a:rPr>
              <a:t> containerized environment provides traceability and explainibility</a:t>
            </a:r>
            <a:endParaRPr sz="1900">
              <a:solidFill>
                <a:schemeClr val="dk1"/>
              </a:solidFill>
            </a:endParaRPr>
          </a:p>
          <a:p>
            <a:pPr indent="-349250" lvl="0" marL="457200" marR="0" rtl="0" algn="l">
              <a:lnSpc>
                <a:spcPct val="100000"/>
              </a:lnSpc>
              <a:spcBef>
                <a:spcPts val="100"/>
              </a:spcBef>
              <a:spcAft>
                <a:spcPts val="0"/>
              </a:spcAft>
              <a:buClr>
                <a:schemeClr val="dk1"/>
              </a:buClr>
              <a:buSzPts val="1900"/>
              <a:buChar char="●"/>
            </a:pPr>
            <a:r>
              <a:rPr lang="en" sz="1900">
                <a:solidFill>
                  <a:schemeClr val="dk1"/>
                </a:solidFill>
              </a:rPr>
              <a:t>We </a:t>
            </a:r>
            <a:r>
              <a:rPr b="1" lang="en" sz="1900">
                <a:solidFill>
                  <a:schemeClr val="dk1"/>
                </a:solidFill>
              </a:rPr>
              <a:t>decouple</a:t>
            </a:r>
            <a:r>
              <a:rPr lang="en" sz="1900">
                <a:solidFill>
                  <a:schemeClr val="dk1"/>
                </a:solidFill>
              </a:rPr>
              <a:t> data and applications of traditionally monolithic workflows</a:t>
            </a:r>
            <a:endParaRPr sz="1900">
              <a:solidFill>
                <a:schemeClr val="dk1"/>
              </a:solidFill>
            </a:endParaRPr>
          </a:p>
          <a:p>
            <a:pPr indent="-349250" lvl="0" marL="457200" rtl="0" algn="l">
              <a:spcBef>
                <a:spcPts val="0"/>
              </a:spcBef>
              <a:spcAft>
                <a:spcPts val="0"/>
              </a:spcAft>
              <a:buClr>
                <a:schemeClr val="dk1"/>
              </a:buClr>
              <a:buSzPts val="1900"/>
              <a:buChar char="●"/>
            </a:pPr>
            <a:r>
              <a:rPr lang="en" sz="1900">
                <a:solidFill>
                  <a:schemeClr val="dk1"/>
                </a:solidFill>
              </a:rPr>
              <a:t>We </a:t>
            </a:r>
            <a:r>
              <a:rPr b="1" lang="en" sz="1900">
                <a:solidFill>
                  <a:schemeClr val="dk1"/>
                </a:solidFill>
              </a:rPr>
              <a:t>encapsulate</a:t>
            </a:r>
            <a:r>
              <a:rPr lang="en" sz="1900">
                <a:solidFill>
                  <a:schemeClr val="dk1"/>
                </a:solidFill>
              </a:rPr>
              <a:t> each component into individual containers</a:t>
            </a:r>
            <a:endParaRPr sz="1900">
              <a:solidFill>
                <a:schemeClr val="dk1"/>
              </a:solidFill>
            </a:endParaRPr>
          </a:p>
          <a:p>
            <a:pPr indent="-349250" lvl="0" marL="457200" rtl="0" algn="l">
              <a:spcBef>
                <a:spcPts val="0"/>
              </a:spcBef>
              <a:spcAft>
                <a:spcPts val="0"/>
              </a:spcAft>
              <a:buClr>
                <a:schemeClr val="dk1"/>
              </a:buClr>
              <a:buSzPts val="1900"/>
              <a:buChar char="●"/>
            </a:pPr>
            <a:r>
              <a:rPr lang="en" sz="1900">
                <a:solidFill>
                  <a:schemeClr val="dk1"/>
                </a:solidFill>
              </a:rPr>
              <a:t>We</a:t>
            </a:r>
            <a:r>
              <a:rPr b="1" lang="en" sz="1900">
                <a:solidFill>
                  <a:schemeClr val="dk1"/>
                </a:solidFill>
              </a:rPr>
              <a:t> annotate</a:t>
            </a:r>
            <a:r>
              <a:rPr lang="en" sz="1900">
                <a:solidFill>
                  <a:schemeClr val="dk1"/>
                </a:solidFill>
              </a:rPr>
              <a:t> containers with execution metadata</a:t>
            </a:r>
            <a:endParaRPr sz="1900">
              <a:solidFill>
                <a:schemeClr val="dk1"/>
              </a:solidFill>
            </a:endParaRPr>
          </a:p>
          <a:p>
            <a:pPr indent="0" lvl="0" marL="457200" marR="0" rtl="0" algn="l">
              <a:lnSpc>
                <a:spcPct val="100000"/>
              </a:lnSpc>
              <a:spcBef>
                <a:spcPts val="100"/>
              </a:spcBef>
              <a:spcAft>
                <a:spcPts val="0"/>
              </a:spcAft>
              <a:buNone/>
            </a:pPr>
            <a:r>
              <a:t/>
            </a:r>
            <a:endParaRPr sz="2000">
              <a:solidFill>
                <a:schemeClr val="dk1"/>
              </a:solidFill>
            </a:endParaRPr>
          </a:p>
        </p:txBody>
      </p:sp>
      <p:sp>
        <p:nvSpPr>
          <p:cNvPr id="731" name="Google Shape;731;p31"/>
          <p:cNvSpPr txBox="1"/>
          <p:nvPr>
            <p:ph idx="12" type="sldNum"/>
          </p:nvPr>
        </p:nvSpPr>
        <p:spPr>
          <a:xfrm>
            <a:off x="7067434" y="4681901"/>
            <a:ext cx="548700" cy="393600"/>
          </a:xfrm>
          <a:prstGeom prst="rect">
            <a:avLst/>
          </a:prstGeom>
          <a:noFill/>
          <a:ln>
            <a:noFill/>
          </a:ln>
        </p:spPr>
        <p:txBody>
          <a:bodyPr anchorCtr="0" anchor="t"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
              <a:t>‹#›</a:t>
            </a:fld>
            <a:endParaRPr/>
          </a:p>
        </p:txBody>
      </p:sp>
      <p:sp>
        <p:nvSpPr>
          <p:cNvPr id="732" name="Google Shape;732;p31"/>
          <p:cNvSpPr/>
          <p:nvPr/>
        </p:nvSpPr>
        <p:spPr>
          <a:xfrm>
            <a:off x="4110975" y="2282114"/>
            <a:ext cx="2345700" cy="1474500"/>
          </a:xfrm>
          <a:prstGeom prst="roundRect">
            <a:avLst>
              <a:gd fmla="val 16667" name="adj"/>
            </a:avLst>
          </a:prstGeom>
          <a:solidFill>
            <a:srgbClr val="68BDFF"/>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lang="en" sz="1300"/>
              <a:t>A </a:t>
            </a:r>
            <a:r>
              <a:rPr b="1" lang="en" sz="1300"/>
              <a:t>data container</a:t>
            </a:r>
            <a:r>
              <a:rPr lang="en" sz="1300"/>
              <a:t> follows a file-system-in-a-file model and includes an individual dataset (i.e., input, intermediary, or output data)</a:t>
            </a:r>
            <a:endParaRPr i="0" sz="1300" u="none" cap="none" strike="noStrike">
              <a:solidFill>
                <a:srgbClr val="000000"/>
              </a:solidFill>
            </a:endParaRPr>
          </a:p>
        </p:txBody>
      </p:sp>
      <p:sp>
        <p:nvSpPr>
          <p:cNvPr id="733" name="Google Shape;733;p31"/>
          <p:cNvSpPr/>
          <p:nvPr/>
        </p:nvSpPr>
        <p:spPr>
          <a:xfrm>
            <a:off x="6572250" y="2251525"/>
            <a:ext cx="2345700" cy="1474500"/>
          </a:xfrm>
          <a:prstGeom prst="roundRect">
            <a:avLst>
              <a:gd fmla="val 16667" name="adj"/>
            </a:avLst>
          </a:prstGeom>
          <a:solidFill>
            <a:srgbClr val="FFE599"/>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400"/>
              <a:buFont typeface="Arial"/>
              <a:buNone/>
            </a:pPr>
            <a:r>
              <a:rPr lang="en" sz="1300">
                <a:solidFill>
                  <a:srgbClr val="000000"/>
                </a:solidFill>
              </a:rPr>
              <a:t>The </a:t>
            </a:r>
            <a:r>
              <a:rPr b="1" lang="en" sz="1300">
                <a:solidFill>
                  <a:srgbClr val="000000"/>
                </a:solidFill>
              </a:rPr>
              <a:t>application container </a:t>
            </a:r>
            <a:r>
              <a:rPr lang="en" sz="1300">
                <a:solidFill>
                  <a:srgbClr val="000000"/>
                </a:solidFill>
              </a:rPr>
              <a:t>includes the executable or script with the respective software stack (i.e., OS, libraries, and packages) </a:t>
            </a:r>
            <a:endParaRPr sz="1300"/>
          </a:p>
        </p:txBody>
      </p:sp>
      <p:grpSp>
        <p:nvGrpSpPr>
          <p:cNvPr id="734" name="Google Shape;734;p31"/>
          <p:cNvGrpSpPr/>
          <p:nvPr/>
        </p:nvGrpSpPr>
        <p:grpSpPr>
          <a:xfrm>
            <a:off x="4110983" y="1063437"/>
            <a:ext cx="4806835" cy="964038"/>
            <a:chOff x="252325" y="2182250"/>
            <a:chExt cx="7108600" cy="1309300"/>
          </a:xfrm>
        </p:grpSpPr>
        <p:sp>
          <p:nvSpPr>
            <p:cNvPr id="735" name="Google Shape;735;p31"/>
            <p:cNvSpPr/>
            <p:nvPr/>
          </p:nvSpPr>
          <p:spPr>
            <a:xfrm>
              <a:off x="4407725" y="2677825"/>
              <a:ext cx="1362450" cy="813725"/>
            </a:xfrm>
            <a:custGeom>
              <a:rect b="b" l="l" r="r" t="t"/>
              <a:pathLst>
                <a:path extrusionOk="0" h="32549" w="54498">
                  <a:moveTo>
                    <a:pt x="4882" y="0"/>
                  </a:moveTo>
                  <a:cubicBezTo>
                    <a:pt x="4582" y="0"/>
                    <a:pt x="4253" y="30"/>
                    <a:pt x="3923" y="90"/>
                  </a:cubicBezTo>
                  <a:cubicBezTo>
                    <a:pt x="3624" y="150"/>
                    <a:pt x="3325" y="240"/>
                    <a:pt x="3025" y="360"/>
                  </a:cubicBezTo>
                  <a:cubicBezTo>
                    <a:pt x="2726" y="479"/>
                    <a:pt x="2456" y="629"/>
                    <a:pt x="2187" y="809"/>
                  </a:cubicBezTo>
                  <a:cubicBezTo>
                    <a:pt x="1917" y="988"/>
                    <a:pt x="1678" y="1198"/>
                    <a:pt x="1438" y="1437"/>
                  </a:cubicBezTo>
                  <a:cubicBezTo>
                    <a:pt x="1199" y="1647"/>
                    <a:pt x="1019" y="1917"/>
                    <a:pt x="839" y="2156"/>
                  </a:cubicBezTo>
                  <a:cubicBezTo>
                    <a:pt x="660" y="2426"/>
                    <a:pt x="510" y="2725"/>
                    <a:pt x="390" y="3024"/>
                  </a:cubicBezTo>
                  <a:cubicBezTo>
                    <a:pt x="270" y="3294"/>
                    <a:pt x="151" y="3623"/>
                    <a:pt x="91" y="3923"/>
                  </a:cubicBezTo>
                  <a:cubicBezTo>
                    <a:pt x="31" y="4252"/>
                    <a:pt x="1" y="4552"/>
                    <a:pt x="1" y="4881"/>
                  </a:cubicBezTo>
                  <a:lnTo>
                    <a:pt x="1" y="27668"/>
                  </a:lnTo>
                  <a:cubicBezTo>
                    <a:pt x="1" y="27997"/>
                    <a:pt x="31" y="28296"/>
                    <a:pt x="91" y="28626"/>
                  </a:cubicBezTo>
                  <a:cubicBezTo>
                    <a:pt x="151" y="28925"/>
                    <a:pt x="270" y="29225"/>
                    <a:pt x="390" y="29524"/>
                  </a:cubicBezTo>
                  <a:cubicBezTo>
                    <a:pt x="510" y="29823"/>
                    <a:pt x="660" y="30123"/>
                    <a:pt x="839" y="30392"/>
                  </a:cubicBezTo>
                  <a:cubicBezTo>
                    <a:pt x="1019" y="30632"/>
                    <a:pt x="1199" y="30901"/>
                    <a:pt x="1438" y="31111"/>
                  </a:cubicBezTo>
                  <a:cubicBezTo>
                    <a:pt x="1678" y="31351"/>
                    <a:pt x="1917" y="31560"/>
                    <a:pt x="2187" y="31710"/>
                  </a:cubicBezTo>
                  <a:cubicBezTo>
                    <a:pt x="2456" y="31889"/>
                    <a:pt x="2726" y="32039"/>
                    <a:pt x="3025" y="32189"/>
                  </a:cubicBezTo>
                  <a:cubicBezTo>
                    <a:pt x="3325" y="32309"/>
                    <a:pt x="3624" y="32399"/>
                    <a:pt x="3923" y="32458"/>
                  </a:cubicBezTo>
                  <a:cubicBezTo>
                    <a:pt x="4253" y="32518"/>
                    <a:pt x="4582" y="32548"/>
                    <a:pt x="4882" y="32548"/>
                  </a:cubicBezTo>
                  <a:lnTo>
                    <a:pt x="49617" y="32548"/>
                  </a:lnTo>
                  <a:cubicBezTo>
                    <a:pt x="49946" y="32548"/>
                    <a:pt x="50276" y="32518"/>
                    <a:pt x="50575" y="32458"/>
                  </a:cubicBezTo>
                  <a:cubicBezTo>
                    <a:pt x="50905" y="32399"/>
                    <a:pt x="51204" y="32309"/>
                    <a:pt x="51503" y="32189"/>
                  </a:cubicBezTo>
                  <a:cubicBezTo>
                    <a:pt x="51803" y="32039"/>
                    <a:pt x="52072" y="31889"/>
                    <a:pt x="52342" y="31710"/>
                  </a:cubicBezTo>
                  <a:cubicBezTo>
                    <a:pt x="52611" y="31560"/>
                    <a:pt x="52851" y="31351"/>
                    <a:pt x="53090" y="31111"/>
                  </a:cubicBezTo>
                  <a:cubicBezTo>
                    <a:pt x="53300" y="30901"/>
                    <a:pt x="53510" y="30632"/>
                    <a:pt x="53689" y="30392"/>
                  </a:cubicBezTo>
                  <a:cubicBezTo>
                    <a:pt x="53869" y="30123"/>
                    <a:pt x="54019" y="29823"/>
                    <a:pt x="54139" y="29524"/>
                  </a:cubicBezTo>
                  <a:cubicBezTo>
                    <a:pt x="54258" y="29225"/>
                    <a:pt x="54348" y="28925"/>
                    <a:pt x="54408" y="28626"/>
                  </a:cubicBezTo>
                  <a:cubicBezTo>
                    <a:pt x="54468" y="28296"/>
                    <a:pt x="54498" y="27997"/>
                    <a:pt x="54498" y="27668"/>
                  </a:cubicBezTo>
                  <a:lnTo>
                    <a:pt x="54498" y="4881"/>
                  </a:lnTo>
                  <a:cubicBezTo>
                    <a:pt x="54498" y="4552"/>
                    <a:pt x="54468" y="4252"/>
                    <a:pt x="54408" y="3923"/>
                  </a:cubicBezTo>
                  <a:cubicBezTo>
                    <a:pt x="54348" y="3623"/>
                    <a:pt x="54258" y="3294"/>
                    <a:pt x="54139" y="3024"/>
                  </a:cubicBezTo>
                  <a:cubicBezTo>
                    <a:pt x="54019" y="2725"/>
                    <a:pt x="53869" y="2426"/>
                    <a:pt x="53689" y="2156"/>
                  </a:cubicBezTo>
                  <a:cubicBezTo>
                    <a:pt x="53510" y="1917"/>
                    <a:pt x="53300" y="1647"/>
                    <a:pt x="53090" y="1437"/>
                  </a:cubicBezTo>
                  <a:cubicBezTo>
                    <a:pt x="52851" y="1198"/>
                    <a:pt x="52611" y="988"/>
                    <a:pt x="52342" y="809"/>
                  </a:cubicBezTo>
                  <a:cubicBezTo>
                    <a:pt x="52072" y="629"/>
                    <a:pt x="51803" y="479"/>
                    <a:pt x="51503" y="360"/>
                  </a:cubicBezTo>
                  <a:cubicBezTo>
                    <a:pt x="51204" y="240"/>
                    <a:pt x="50905" y="150"/>
                    <a:pt x="50575" y="90"/>
                  </a:cubicBezTo>
                  <a:cubicBezTo>
                    <a:pt x="50276" y="30"/>
                    <a:pt x="49946" y="0"/>
                    <a:pt x="49617" y="0"/>
                  </a:cubicBezTo>
                  <a:close/>
                </a:path>
              </a:pathLst>
            </a:cu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31"/>
            <p:cNvSpPr/>
            <p:nvPr/>
          </p:nvSpPr>
          <p:spPr>
            <a:xfrm>
              <a:off x="4407725" y="2677825"/>
              <a:ext cx="1362450" cy="813725"/>
            </a:xfrm>
            <a:custGeom>
              <a:rect b="b" l="l" r="r" t="t"/>
              <a:pathLst>
                <a:path extrusionOk="0" fill="none" h="32549" w="54498">
                  <a:moveTo>
                    <a:pt x="4882" y="0"/>
                  </a:moveTo>
                  <a:lnTo>
                    <a:pt x="49617" y="0"/>
                  </a:lnTo>
                  <a:cubicBezTo>
                    <a:pt x="49946" y="0"/>
                    <a:pt x="50276" y="30"/>
                    <a:pt x="50575" y="90"/>
                  </a:cubicBezTo>
                  <a:cubicBezTo>
                    <a:pt x="50905" y="150"/>
                    <a:pt x="51204" y="240"/>
                    <a:pt x="51503" y="360"/>
                  </a:cubicBezTo>
                  <a:cubicBezTo>
                    <a:pt x="51803" y="479"/>
                    <a:pt x="52072" y="629"/>
                    <a:pt x="52342" y="809"/>
                  </a:cubicBezTo>
                  <a:cubicBezTo>
                    <a:pt x="52611" y="988"/>
                    <a:pt x="52851" y="1198"/>
                    <a:pt x="53090" y="1437"/>
                  </a:cubicBezTo>
                  <a:cubicBezTo>
                    <a:pt x="53300" y="1647"/>
                    <a:pt x="53510" y="1917"/>
                    <a:pt x="53689" y="2156"/>
                  </a:cubicBezTo>
                  <a:cubicBezTo>
                    <a:pt x="53869" y="2426"/>
                    <a:pt x="54019" y="2725"/>
                    <a:pt x="54139" y="3024"/>
                  </a:cubicBezTo>
                  <a:cubicBezTo>
                    <a:pt x="54258" y="3294"/>
                    <a:pt x="54348" y="3623"/>
                    <a:pt x="54408" y="3923"/>
                  </a:cubicBezTo>
                  <a:cubicBezTo>
                    <a:pt x="54468" y="4252"/>
                    <a:pt x="54498" y="4552"/>
                    <a:pt x="54498" y="4881"/>
                  </a:cubicBezTo>
                  <a:lnTo>
                    <a:pt x="54498" y="27668"/>
                  </a:lnTo>
                  <a:cubicBezTo>
                    <a:pt x="54498" y="27997"/>
                    <a:pt x="54468" y="28296"/>
                    <a:pt x="54408" y="28626"/>
                  </a:cubicBezTo>
                  <a:cubicBezTo>
                    <a:pt x="54348" y="28925"/>
                    <a:pt x="54258" y="29225"/>
                    <a:pt x="54139" y="29524"/>
                  </a:cubicBezTo>
                  <a:cubicBezTo>
                    <a:pt x="54019" y="29823"/>
                    <a:pt x="53869" y="30123"/>
                    <a:pt x="53689" y="30392"/>
                  </a:cubicBezTo>
                  <a:cubicBezTo>
                    <a:pt x="53510" y="30632"/>
                    <a:pt x="53300" y="30901"/>
                    <a:pt x="53090" y="31111"/>
                  </a:cubicBezTo>
                  <a:cubicBezTo>
                    <a:pt x="52851" y="31351"/>
                    <a:pt x="52611" y="31560"/>
                    <a:pt x="52342" y="31710"/>
                  </a:cubicBezTo>
                  <a:cubicBezTo>
                    <a:pt x="52072" y="31889"/>
                    <a:pt x="51803" y="32039"/>
                    <a:pt x="51503" y="32189"/>
                  </a:cubicBezTo>
                  <a:cubicBezTo>
                    <a:pt x="51204" y="32309"/>
                    <a:pt x="50905" y="32399"/>
                    <a:pt x="50575" y="32458"/>
                  </a:cubicBezTo>
                  <a:cubicBezTo>
                    <a:pt x="50276" y="32518"/>
                    <a:pt x="49946" y="32548"/>
                    <a:pt x="49617" y="32548"/>
                  </a:cubicBezTo>
                  <a:lnTo>
                    <a:pt x="4882" y="32548"/>
                  </a:lnTo>
                  <a:cubicBezTo>
                    <a:pt x="4582" y="32548"/>
                    <a:pt x="4253" y="32518"/>
                    <a:pt x="3923" y="32458"/>
                  </a:cubicBezTo>
                  <a:cubicBezTo>
                    <a:pt x="3624" y="32399"/>
                    <a:pt x="3325" y="32309"/>
                    <a:pt x="3025" y="32189"/>
                  </a:cubicBezTo>
                  <a:cubicBezTo>
                    <a:pt x="2726" y="32039"/>
                    <a:pt x="2456" y="31889"/>
                    <a:pt x="2187" y="31710"/>
                  </a:cubicBezTo>
                  <a:cubicBezTo>
                    <a:pt x="1917" y="31560"/>
                    <a:pt x="1678" y="31351"/>
                    <a:pt x="1438" y="31111"/>
                  </a:cubicBezTo>
                  <a:cubicBezTo>
                    <a:pt x="1199" y="30901"/>
                    <a:pt x="1019" y="30632"/>
                    <a:pt x="839" y="30392"/>
                  </a:cubicBezTo>
                  <a:cubicBezTo>
                    <a:pt x="660" y="30123"/>
                    <a:pt x="510" y="29823"/>
                    <a:pt x="390" y="29524"/>
                  </a:cubicBezTo>
                  <a:cubicBezTo>
                    <a:pt x="270" y="29225"/>
                    <a:pt x="151" y="28925"/>
                    <a:pt x="91" y="28626"/>
                  </a:cubicBezTo>
                  <a:cubicBezTo>
                    <a:pt x="31" y="28296"/>
                    <a:pt x="1" y="27997"/>
                    <a:pt x="1" y="27668"/>
                  </a:cubicBezTo>
                  <a:lnTo>
                    <a:pt x="1" y="4881"/>
                  </a:lnTo>
                  <a:cubicBezTo>
                    <a:pt x="1" y="4552"/>
                    <a:pt x="31" y="4252"/>
                    <a:pt x="91" y="3923"/>
                  </a:cubicBezTo>
                  <a:cubicBezTo>
                    <a:pt x="151" y="3623"/>
                    <a:pt x="270" y="3294"/>
                    <a:pt x="390" y="3024"/>
                  </a:cubicBezTo>
                  <a:cubicBezTo>
                    <a:pt x="510" y="2725"/>
                    <a:pt x="660" y="2426"/>
                    <a:pt x="839" y="2156"/>
                  </a:cubicBezTo>
                  <a:cubicBezTo>
                    <a:pt x="1019" y="1917"/>
                    <a:pt x="1199" y="1647"/>
                    <a:pt x="1438" y="1437"/>
                  </a:cubicBezTo>
                  <a:cubicBezTo>
                    <a:pt x="1678" y="1198"/>
                    <a:pt x="1917" y="988"/>
                    <a:pt x="2187" y="809"/>
                  </a:cubicBezTo>
                  <a:cubicBezTo>
                    <a:pt x="2456" y="629"/>
                    <a:pt x="2726" y="479"/>
                    <a:pt x="3025" y="360"/>
                  </a:cubicBezTo>
                  <a:cubicBezTo>
                    <a:pt x="3325" y="240"/>
                    <a:pt x="3624" y="150"/>
                    <a:pt x="3923" y="90"/>
                  </a:cubicBezTo>
                  <a:cubicBezTo>
                    <a:pt x="4253" y="30"/>
                    <a:pt x="4582" y="0"/>
                    <a:pt x="4882" y="0"/>
                  </a:cubicBezTo>
                  <a:close/>
                  <a:moveTo>
                    <a:pt x="4882" y="0"/>
                  </a:moveTo>
                  <a:close/>
                </a:path>
              </a:pathLst>
            </a:custGeom>
            <a:noFill/>
            <a:ln cap="flat" cmpd="sng" w="8975">
              <a:solidFill>
                <a:srgbClr val="D6B656"/>
              </a:solidFill>
              <a:prstDash val="solid"/>
              <a:miter lim="2994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31"/>
            <p:cNvSpPr/>
            <p:nvPr/>
          </p:nvSpPr>
          <p:spPr>
            <a:xfrm>
              <a:off x="1612525" y="2668075"/>
              <a:ext cx="1351950" cy="823475"/>
            </a:xfrm>
            <a:custGeom>
              <a:rect b="b" l="l" r="r" t="t"/>
              <a:pathLst>
                <a:path extrusionOk="0" h="32939" w="54078">
                  <a:moveTo>
                    <a:pt x="4941" y="1"/>
                  </a:moveTo>
                  <a:cubicBezTo>
                    <a:pt x="4611" y="1"/>
                    <a:pt x="4282" y="61"/>
                    <a:pt x="3983" y="121"/>
                  </a:cubicBezTo>
                  <a:cubicBezTo>
                    <a:pt x="3653" y="181"/>
                    <a:pt x="3354" y="270"/>
                    <a:pt x="3054" y="390"/>
                  </a:cubicBezTo>
                  <a:cubicBezTo>
                    <a:pt x="2755" y="510"/>
                    <a:pt x="2455" y="660"/>
                    <a:pt x="2186" y="839"/>
                  </a:cubicBezTo>
                  <a:cubicBezTo>
                    <a:pt x="1916" y="1019"/>
                    <a:pt x="1677" y="1229"/>
                    <a:pt x="1437" y="1468"/>
                  </a:cubicBezTo>
                  <a:cubicBezTo>
                    <a:pt x="1228" y="1678"/>
                    <a:pt x="1018" y="1947"/>
                    <a:pt x="839" y="2217"/>
                  </a:cubicBezTo>
                  <a:cubicBezTo>
                    <a:pt x="659" y="2486"/>
                    <a:pt x="509" y="2756"/>
                    <a:pt x="389" y="3055"/>
                  </a:cubicBezTo>
                  <a:cubicBezTo>
                    <a:pt x="240" y="3355"/>
                    <a:pt x="150" y="3684"/>
                    <a:pt x="90" y="3983"/>
                  </a:cubicBezTo>
                  <a:cubicBezTo>
                    <a:pt x="30" y="4313"/>
                    <a:pt x="0" y="4642"/>
                    <a:pt x="0" y="4942"/>
                  </a:cubicBezTo>
                  <a:lnTo>
                    <a:pt x="0" y="27998"/>
                  </a:lnTo>
                  <a:cubicBezTo>
                    <a:pt x="0" y="28327"/>
                    <a:pt x="30" y="28656"/>
                    <a:pt x="90" y="28956"/>
                  </a:cubicBezTo>
                  <a:cubicBezTo>
                    <a:pt x="150" y="29285"/>
                    <a:pt x="240" y="29585"/>
                    <a:pt x="389" y="29884"/>
                  </a:cubicBezTo>
                  <a:cubicBezTo>
                    <a:pt x="509" y="30183"/>
                    <a:pt x="659" y="30483"/>
                    <a:pt x="839" y="30752"/>
                  </a:cubicBezTo>
                  <a:cubicBezTo>
                    <a:pt x="1018" y="31022"/>
                    <a:pt x="1228" y="31261"/>
                    <a:pt x="1437" y="31501"/>
                  </a:cubicBezTo>
                  <a:cubicBezTo>
                    <a:pt x="1677" y="31711"/>
                    <a:pt x="1916" y="31920"/>
                    <a:pt x="2186" y="32100"/>
                  </a:cubicBezTo>
                  <a:cubicBezTo>
                    <a:pt x="2455" y="32279"/>
                    <a:pt x="2755" y="32429"/>
                    <a:pt x="3054" y="32549"/>
                  </a:cubicBezTo>
                  <a:cubicBezTo>
                    <a:pt x="3354" y="32699"/>
                    <a:pt x="3653" y="32789"/>
                    <a:pt x="3983" y="32848"/>
                  </a:cubicBezTo>
                  <a:cubicBezTo>
                    <a:pt x="4282" y="32908"/>
                    <a:pt x="4611" y="32938"/>
                    <a:pt x="4941" y="32938"/>
                  </a:cubicBezTo>
                  <a:lnTo>
                    <a:pt x="49137" y="32938"/>
                  </a:lnTo>
                  <a:cubicBezTo>
                    <a:pt x="49467" y="32938"/>
                    <a:pt x="49796" y="32908"/>
                    <a:pt x="50095" y="32848"/>
                  </a:cubicBezTo>
                  <a:cubicBezTo>
                    <a:pt x="50425" y="32789"/>
                    <a:pt x="50724" y="32699"/>
                    <a:pt x="51024" y="32549"/>
                  </a:cubicBezTo>
                  <a:cubicBezTo>
                    <a:pt x="51323" y="32429"/>
                    <a:pt x="51623" y="32279"/>
                    <a:pt x="51892" y="32100"/>
                  </a:cubicBezTo>
                  <a:cubicBezTo>
                    <a:pt x="52162" y="31920"/>
                    <a:pt x="52401" y="31711"/>
                    <a:pt x="52641" y="31501"/>
                  </a:cubicBezTo>
                  <a:cubicBezTo>
                    <a:pt x="52850" y="31261"/>
                    <a:pt x="53060" y="31022"/>
                    <a:pt x="53240" y="30752"/>
                  </a:cubicBezTo>
                  <a:cubicBezTo>
                    <a:pt x="53419" y="30483"/>
                    <a:pt x="53569" y="30183"/>
                    <a:pt x="53719" y="29884"/>
                  </a:cubicBezTo>
                  <a:cubicBezTo>
                    <a:pt x="53838" y="29585"/>
                    <a:pt x="53928" y="29285"/>
                    <a:pt x="53988" y="28956"/>
                  </a:cubicBezTo>
                  <a:cubicBezTo>
                    <a:pt x="54048" y="28656"/>
                    <a:pt x="54078" y="28327"/>
                    <a:pt x="54078" y="27998"/>
                  </a:cubicBezTo>
                  <a:lnTo>
                    <a:pt x="54078" y="4942"/>
                  </a:lnTo>
                  <a:cubicBezTo>
                    <a:pt x="54078" y="4642"/>
                    <a:pt x="54048" y="4313"/>
                    <a:pt x="53988" y="3983"/>
                  </a:cubicBezTo>
                  <a:cubicBezTo>
                    <a:pt x="53928" y="3684"/>
                    <a:pt x="53838" y="3355"/>
                    <a:pt x="53719" y="3055"/>
                  </a:cubicBezTo>
                  <a:cubicBezTo>
                    <a:pt x="53569" y="2756"/>
                    <a:pt x="53419" y="2486"/>
                    <a:pt x="53240" y="2217"/>
                  </a:cubicBezTo>
                  <a:cubicBezTo>
                    <a:pt x="53060" y="1947"/>
                    <a:pt x="52850" y="1678"/>
                    <a:pt x="52641" y="1468"/>
                  </a:cubicBezTo>
                  <a:cubicBezTo>
                    <a:pt x="52401" y="1229"/>
                    <a:pt x="52162" y="1019"/>
                    <a:pt x="51892" y="839"/>
                  </a:cubicBezTo>
                  <a:cubicBezTo>
                    <a:pt x="51623" y="660"/>
                    <a:pt x="51323" y="510"/>
                    <a:pt x="51024" y="390"/>
                  </a:cubicBezTo>
                  <a:cubicBezTo>
                    <a:pt x="50724" y="270"/>
                    <a:pt x="50425" y="181"/>
                    <a:pt x="50095" y="121"/>
                  </a:cubicBezTo>
                  <a:cubicBezTo>
                    <a:pt x="49796" y="61"/>
                    <a:pt x="49467" y="1"/>
                    <a:pt x="49137" y="1"/>
                  </a:cubicBezTo>
                  <a:close/>
                </a:path>
              </a:pathLst>
            </a:cu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31"/>
            <p:cNvSpPr/>
            <p:nvPr/>
          </p:nvSpPr>
          <p:spPr>
            <a:xfrm>
              <a:off x="1612525" y="2668075"/>
              <a:ext cx="1351950" cy="823475"/>
            </a:xfrm>
            <a:custGeom>
              <a:rect b="b" l="l" r="r" t="t"/>
              <a:pathLst>
                <a:path extrusionOk="0" fill="none" h="32939" w="54078">
                  <a:moveTo>
                    <a:pt x="4941" y="1"/>
                  </a:moveTo>
                  <a:lnTo>
                    <a:pt x="49137" y="1"/>
                  </a:lnTo>
                  <a:cubicBezTo>
                    <a:pt x="49467" y="1"/>
                    <a:pt x="49796" y="61"/>
                    <a:pt x="50095" y="121"/>
                  </a:cubicBezTo>
                  <a:cubicBezTo>
                    <a:pt x="50425" y="181"/>
                    <a:pt x="50724" y="270"/>
                    <a:pt x="51024" y="390"/>
                  </a:cubicBezTo>
                  <a:cubicBezTo>
                    <a:pt x="51323" y="510"/>
                    <a:pt x="51623" y="660"/>
                    <a:pt x="51892" y="839"/>
                  </a:cubicBezTo>
                  <a:cubicBezTo>
                    <a:pt x="52162" y="1019"/>
                    <a:pt x="52401" y="1229"/>
                    <a:pt x="52641" y="1468"/>
                  </a:cubicBezTo>
                  <a:cubicBezTo>
                    <a:pt x="52850" y="1678"/>
                    <a:pt x="53060" y="1947"/>
                    <a:pt x="53240" y="2217"/>
                  </a:cubicBezTo>
                  <a:cubicBezTo>
                    <a:pt x="53419" y="2486"/>
                    <a:pt x="53569" y="2756"/>
                    <a:pt x="53719" y="3055"/>
                  </a:cubicBezTo>
                  <a:cubicBezTo>
                    <a:pt x="53838" y="3355"/>
                    <a:pt x="53928" y="3684"/>
                    <a:pt x="53988" y="3983"/>
                  </a:cubicBezTo>
                  <a:cubicBezTo>
                    <a:pt x="54048" y="4313"/>
                    <a:pt x="54078" y="4642"/>
                    <a:pt x="54078" y="4942"/>
                  </a:cubicBezTo>
                  <a:lnTo>
                    <a:pt x="54078" y="27998"/>
                  </a:lnTo>
                  <a:cubicBezTo>
                    <a:pt x="54078" y="28327"/>
                    <a:pt x="54048" y="28656"/>
                    <a:pt x="53988" y="28956"/>
                  </a:cubicBezTo>
                  <a:cubicBezTo>
                    <a:pt x="53928" y="29285"/>
                    <a:pt x="53838" y="29585"/>
                    <a:pt x="53719" y="29884"/>
                  </a:cubicBezTo>
                  <a:cubicBezTo>
                    <a:pt x="53569" y="30183"/>
                    <a:pt x="53419" y="30483"/>
                    <a:pt x="53240" y="30752"/>
                  </a:cubicBezTo>
                  <a:cubicBezTo>
                    <a:pt x="53060" y="31022"/>
                    <a:pt x="52850" y="31261"/>
                    <a:pt x="52641" y="31501"/>
                  </a:cubicBezTo>
                  <a:cubicBezTo>
                    <a:pt x="52401" y="31711"/>
                    <a:pt x="52162" y="31920"/>
                    <a:pt x="51892" y="32100"/>
                  </a:cubicBezTo>
                  <a:cubicBezTo>
                    <a:pt x="51623" y="32279"/>
                    <a:pt x="51323" y="32429"/>
                    <a:pt x="51024" y="32549"/>
                  </a:cubicBezTo>
                  <a:cubicBezTo>
                    <a:pt x="50724" y="32699"/>
                    <a:pt x="50425" y="32789"/>
                    <a:pt x="50095" y="32848"/>
                  </a:cubicBezTo>
                  <a:cubicBezTo>
                    <a:pt x="49796" y="32908"/>
                    <a:pt x="49467" y="32938"/>
                    <a:pt x="49137" y="32938"/>
                  </a:cubicBezTo>
                  <a:lnTo>
                    <a:pt x="4941" y="32938"/>
                  </a:lnTo>
                  <a:cubicBezTo>
                    <a:pt x="4611" y="32938"/>
                    <a:pt x="4282" y="32908"/>
                    <a:pt x="3983" y="32848"/>
                  </a:cubicBezTo>
                  <a:cubicBezTo>
                    <a:pt x="3653" y="32789"/>
                    <a:pt x="3354" y="32699"/>
                    <a:pt x="3054" y="32549"/>
                  </a:cubicBezTo>
                  <a:cubicBezTo>
                    <a:pt x="2755" y="32429"/>
                    <a:pt x="2455" y="32279"/>
                    <a:pt x="2186" y="32100"/>
                  </a:cubicBezTo>
                  <a:cubicBezTo>
                    <a:pt x="1916" y="31920"/>
                    <a:pt x="1677" y="31711"/>
                    <a:pt x="1437" y="31501"/>
                  </a:cubicBezTo>
                  <a:cubicBezTo>
                    <a:pt x="1228" y="31261"/>
                    <a:pt x="1018" y="31022"/>
                    <a:pt x="839" y="30752"/>
                  </a:cubicBezTo>
                  <a:cubicBezTo>
                    <a:pt x="659" y="30483"/>
                    <a:pt x="509" y="30183"/>
                    <a:pt x="389" y="29884"/>
                  </a:cubicBezTo>
                  <a:cubicBezTo>
                    <a:pt x="240" y="29585"/>
                    <a:pt x="150" y="29285"/>
                    <a:pt x="90" y="28956"/>
                  </a:cubicBezTo>
                  <a:cubicBezTo>
                    <a:pt x="30" y="28656"/>
                    <a:pt x="0" y="28327"/>
                    <a:pt x="0" y="27998"/>
                  </a:cubicBezTo>
                  <a:lnTo>
                    <a:pt x="0" y="4942"/>
                  </a:lnTo>
                  <a:cubicBezTo>
                    <a:pt x="0" y="4642"/>
                    <a:pt x="30" y="4313"/>
                    <a:pt x="90" y="3983"/>
                  </a:cubicBezTo>
                  <a:cubicBezTo>
                    <a:pt x="150" y="3684"/>
                    <a:pt x="240" y="3355"/>
                    <a:pt x="389" y="3055"/>
                  </a:cubicBezTo>
                  <a:cubicBezTo>
                    <a:pt x="509" y="2756"/>
                    <a:pt x="659" y="2486"/>
                    <a:pt x="839" y="2217"/>
                  </a:cubicBezTo>
                  <a:cubicBezTo>
                    <a:pt x="1018" y="1947"/>
                    <a:pt x="1228" y="1678"/>
                    <a:pt x="1437" y="1468"/>
                  </a:cubicBezTo>
                  <a:cubicBezTo>
                    <a:pt x="1677" y="1229"/>
                    <a:pt x="1916" y="1019"/>
                    <a:pt x="2186" y="839"/>
                  </a:cubicBezTo>
                  <a:cubicBezTo>
                    <a:pt x="2455" y="660"/>
                    <a:pt x="2755" y="510"/>
                    <a:pt x="3054" y="390"/>
                  </a:cubicBezTo>
                  <a:cubicBezTo>
                    <a:pt x="3354" y="270"/>
                    <a:pt x="3653" y="181"/>
                    <a:pt x="3983" y="121"/>
                  </a:cubicBezTo>
                  <a:cubicBezTo>
                    <a:pt x="4282" y="61"/>
                    <a:pt x="4611" y="1"/>
                    <a:pt x="4941" y="1"/>
                  </a:cubicBezTo>
                  <a:close/>
                  <a:moveTo>
                    <a:pt x="4941" y="1"/>
                  </a:moveTo>
                  <a:close/>
                </a:path>
              </a:pathLst>
            </a:custGeom>
            <a:noFill/>
            <a:ln cap="flat" cmpd="sng" w="8975">
              <a:solidFill>
                <a:srgbClr val="D6B656"/>
              </a:solidFill>
              <a:prstDash val="solid"/>
              <a:miter lim="2994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31"/>
            <p:cNvSpPr/>
            <p:nvPr/>
          </p:nvSpPr>
          <p:spPr>
            <a:xfrm>
              <a:off x="5863725" y="2668075"/>
              <a:ext cx="1497200" cy="823475"/>
            </a:xfrm>
            <a:custGeom>
              <a:rect b="b" l="l" r="r" t="t"/>
              <a:pathLst>
                <a:path extrusionOk="0" h="32939" w="59888">
                  <a:moveTo>
                    <a:pt x="4941" y="1"/>
                  </a:moveTo>
                  <a:cubicBezTo>
                    <a:pt x="4642" y="1"/>
                    <a:pt x="4313" y="61"/>
                    <a:pt x="3983" y="121"/>
                  </a:cubicBezTo>
                  <a:cubicBezTo>
                    <a:pt x="3684" y="181"/>
                    <a:pt x="3354" y="270"/>
                    <a:pt x="3055" y="390"/>
                  </a:cubicBezTo>
                  <a:cubicBezTo>
                    <a:pt x="2756" y="510"/>
                    <a:pt x="2486" y="660"/>
                    <a:pt x="2217" y="839"/>
                  </a:cubicBezTo>
                  <a:cubicBezTo>
                    <a:pt x="1947" y="1019"/>
                    <a:pt x="1678" y="1229"/>
                    <a:pt x="1468" y="1468"/>
                  </a:cubicBezTo>
                  <a:cubicBezTo>
                    <a:pt x="1228" y="1678"/>
                    <a:pt x="1019" y="1947"/>
                    <a:pt x="839" y="2217"/>
                  </a:cubicBezTo>
                  <a:cubicBezTo>
                    <a:pt x="660" y="2486"/>
                    <a:pt x="510" y="2756"/>
                    <a:pt x="390" y="3055"/>
                  </a:cubicBezTo>
                  <a:cubicBezTo>
                    <a:pt x="270" y="3355"/>
                    <a:pt x="180" y="3684"/>
                    <a:pt x="121" y="3983"/>
                  </a:cubicBezTo>
                  <a:cubicBezTo>
                    <a:pt x="61" y="4313"/>
                    <a:pt x="1" y="4642"/>
                    <a:pt x="1" y="4942"/>
                  </a:cubicBezTo>
                  <a:lnTo>
                    <a:pt x="1" y="27998"/>
                  </a:lnTo>
                  <a:cubicBezTo>
                    <a:pt x="1" y="28327"/>
                    <a:pt x="61" y="28656"/>
                    <a:pt x="121" y="28956"/>
                  </a:cubicBezTo>
                  <a:cubicBezTo>
                    <a:pt x="180" y="29285"/>
                    <a:pt x="270" y="29585"/>
                    <a:pt x="390" y="29884"/>
                  </a:cubicBezTo>
                  <a:cubicBezTo>
                    <a:pt x="510" y="30183"/>
                    <a:pt x="660" y="30483"/>
                    <a:pt x="839" y="30752"/>
                  </a:cubicBezTo>
                  <a:cubicBezTo>
                    <a:pt x="1019" y="31022"/>
                    <a:pt x="1228" y="31261"/>
                    <a:pt x="1468" y="31501"/>
                  </a:cubicBezTo>
                  <a:cubicBezTo>
                    <a:pt x="1678" y="31711"/>
                    <a:pt x="1947" y="31920"/>
                    <a:pt x="2217" y="32100"/>
                  </a:cubicBezTo>
                  <a:cubicBezTo>
                    <a:pt x="2486" y="32279"/>
                    <a:pt x="2756" y="32429"/>
                    <a:pt x="3055" y="32549"/>
                  </a:cubicBezTo>
                  <a:cubicBezTo>
                    <a:pt x="3354" y="32699"/>
                    <a:pt x="3684" y="32789"/>
                    <a:pt x="3983" y="32848"/>
                  </a:cubicBezTo>
                  <a:cubicBezTo>
                    <a:pt x="4313" y="32908"/>
                    <a:pt x="4642" y="32938"/>
                    <a:pt x="4941" y="32938"/>
                  </a:cubicBezTo>
                  <a:lnTo>
                    <a:pt x="54947" y="32938"/>
                  </a:lnTo>
                  <a:cubicBezTo>
                    <a:pt x="55246" y="32938"/>
                    <a:pt x="55576" y="32908"/>
                    <a:pt x="55905" y="32848"/>
                  </a:cubicBezTo>
                  <a:cubicBezTo>
                    <a:pt x="56205" y="32789"/>
                    <a:pt x="56534" y="32699"/>
                    <a:pt x="56833" y="32549"/>
                  </a:cubicBezTo>
                  <a:cubicBezTo>
                    <a:pt x="57133" y="32429"/>
                    <a:pt x="57402" y="32279"/>
                    <a:pt x="57672" y="32100"/>
                  </a:cubicBezTo>
                  <a:cubicBezTo>
                    <a:pt x="57941" y="31920"/>
                    <a:pt x="58211" y="31711"/>
                    <a:pt x="58420" y="31501"/>
                  </a:cubicBezTo>
                  <a:cubicBezTo>
                    <a:pt x="58660" y="31261"/>
                    <a:pt x="58870" y="31022"/>
                    <a:pt x="59049" y="30752"/>
                  </a:cubicBezTo>
                  <a:cubicBezTo>
                    <a:pt x="59229" y="30483"/>
                    <a:pt x="59379" y="30183"/>
                    <a:pt x="59498" y="29884"/>
                  </a:cubicBezTo>
                  <a:cubicBezTo>
                    <a:pt x="59618" y="29585"/>
                    <a:pt x="59708" y="29285"/>
                    <a:pt x="59768" y="28956"/>
                  </a:cubicBezTo>
                  <a:cubicBezTo>
                    <a:pt x="59858" y="28656"/>
                    <a:pt x="59888" y="28327"/>
                    <a:pt x="59888" y="27998"/>
                  </a:cubicBezTo>
                  <a:lnTo>
                    <a:pt x="59888" y="4942"/>
                  </a:lnTo>
                  <a:cubicBezTo>
                    <a:pt x="59888" y="4642"/>
                    <a:pt x="59858" y="4313"/>
                    <a:pt x="59768" y="3983"/>
                  </a:cubicBezTo>
                  <a:cubicBezTo>
                    <a:pt x="59708" y="3684"/>
                    <a:pt x="59618" y="3355"/>
                    <a:pt x="59498" y="3055"/>
                  </a:cubicBezTo>
                  <a:cubicBezTo>
                    <a:pt x="59379" y="2756"/>
                    <a:pt x="59229" y="2486"/>
                    <a:pt x="59049" y="2217"/>
                  </a:cubicBezTo>
                  <a:cubicBezTo>
                    <a:pt x="58870" y="1947"/>
                    <a:pt x="58660" y="1678"/>
                    <a:pt x="58420" y="1468"/>
                  </a:cubicBezTo>
                  <a:cubicBezTo>
                    <a:pt x="58211" y="1229"/>
                    <a:pt x="57941" y="1019"/>
                    <a:pt x="57672" y="839"/>
                  </a:cubicBezTo>
                  <a:cubicBezTo>
                    <a:pt x="57402" y="660"/>
                    <a:pt x="57133" y="510"/>
                    <a:pt x="56833" y="390"/>
                  </a:cubicBezTo>
                  <a:cubicBezTo>
                    <a:pt x="56534" y="270"/>
                    <a:pt x="56205" y="181"/>
                    <a:pt x="55905" y="121"/>
                  </a:cubicBezTo>
                  <a:cubicBezTo>
                    <a:pt x="55576" y="61"/>
                    <a:pt x="55246" y="1"/>
                    <a:pt x="54947" y="1"/>
                  </a:cubicBezTo>
                  <a:close/>
                </a:path>
              </a:pathLst>
            </a:custGeom>
            <a:solidFill>
              <a:srgbClr val="1BA1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31"/>
            <p:cNvSpPr/>
            <p:nvPr/>
          </p:nvSpPr>
          <p:spPr>
            <a:xfrm>
              <a:off x="5863725" y="2668075"/>
              <a:ext cx="1497200" cy="823475"/>
            </a:xfrm>
            <a:custGeom>
              <a:rect b="b" l="l" r="r" t="t"/>
              <a:pathLst>
                <a:path extrusionOk="0" fill="none" h="32939" w="59888">
                  <a:moveTo>
                    <a:pt x="4941" y="1"/>
                  </a:moveTo>
                  <a:lnTo>
                    <a:pt x="54947" y="1"/>
                  </a:lnTo>
                  <a:cubicBezTo>
                    <a:pt x="55246" y="1"/>
                    <a:pt x="55576" y="61"/>
                    <a:pt x="55905" y="121"/>
                  </a:cubicBezTo>
                  <a:cubicBezTo>
                    <a:pt x="56205" y="181"/>
                    <a:pt x="56534" y="270"/>
                    <a:pt x="56833" y="390"/>
                  </a:cubicBezTo>
                  <a:cubicBezTo>
                    <a:pt x="57133" y="510"/>
                    <a:pt x="57402" y="660"/>
                    <a:pt x="57672" y="839"/>
                  </a:cubicBezTo>
                  <a:cubicBezTo>
                    <a:pt x="57941" y="1019"/>
                    <a:pt x="58211" y="1229"/>
                    <a:pt x="58420" y="1468"/>
                  </a:cubicBezTo>
                  <a:cubicBezTo>
                    <a:pt x="58660" y="1678"/>
                    <a:pt x="58870" y="1947"/>
                    <a:pt x="59049" y="2217"/>
                  </a:cubicBezTo>
                  <a:cubicBezTo>
                    <a:pt x="59229" y="2486"/>
                    <a:pt x="59379" y="2756"/>
                    <a:pt x="59498" y="3055"/>
                  </a:cubicBezTo>
                  <a:cubicBezTo>
                    <a:pt x="59618" y="3355"/>
                    <a:pt x="59708" y="3684"/>
                    <a:pt x="59768" y="3983"/>
                  </a:cubicBezTo>
                  <a:cubicBezTo>
                    <a:pt x="59858" y="4313"/>
                    <a:pt x="59888" y="4642"/>
                    <a:pt x="59888" y="4942"/>
                  </a:cubicBezTo>
                  <a:lnTo>
                    <a:pt x="59888" y="27998"/>
                  </a:lnTo>
                  <a:cubicBezTo>
                    <a:pt x="59888" y="28327"/>
                    <a:pt x="59858" y="28656"/>
                    <a:pt x="59768" y="28956"/>
                  </a:cubicBezTo>
                  <a:cubicBezTo>
                    <a:pt x="59708" y="29285"/>
                    <a:pt x="59618" y="29585"/>
                    <a:pt x="59498" y="29884"/>
                  </a:cubicBezTo>
                  <a:cubicBezTo>
                    <a:pt x="59379" y="30183"/>
                    <a:pt x="59229" y="30483"/>
                    <a:pt x="59049" y="30752"/>
                  </a:cubicBezTo>
                  <a:cubicBezTo>
                    <a:pt x="58870" y="31022"/>
                    <a:pt x="58660" y="31261"/>
                    <a:pt x="58420" y="31501"/>
                  </a:cubicBezTo>
                  <a:cubicBezTo>
                    <a:pt x="58211" y="31711"/>
                    <a:pt x="57941" y="31920"/>
                    <a:pt x="57672" y="32100"/>
                  </a:cubicBezTo>
                  <a:cubicBezTo>
                    <a:pt x="57402" y="32279"/>
                    <a:pt x="57133" y="32429"/>
                    <a:pt x="56833" y="32549"/>
                  </a:cubicBezTo>
                  <a:cubicBezTo>
                    <a:pt x="56534" y="32699"/>
                    <a:pt x="56205" y="32789"/>
                    <a:pt x="55905" y="32848"/>
                  </a:cubicBezTo>
                  <a:cubicBezTo>
                    <a:pt x="55576" y="32908"/>
                    <a:pt x="55246" y="32938"/>
                    <a:pt x="54947" y="32938"/>
                  </a:cubicBezTo>
                  <a:lnTo>
                    <a:pt x="4941" y="32938"/>
                  </a:lnTo>
                  <a:cubicBezTo>
                    <a:pt x="4642" y="32938"/>
                    <a:pt x="4313" y="32908"/>
                    <a:pt x="3983" y="32848"/>
                  </a:cubicBezTo>
                  <a:cubicBezTo>
                    <a:pt x="3684" y="32789"/>
                    <a:pt x="3354" y="32699"/>
                    <a:pt x="3055" y="32549"/>
                  </a:cubicBezTo>
                  <a:cubicBezTo>
                    <a:pt x="2756" y="32429"/>
                    <a:pt x="2486" y="32279"/>
                    <a:pt x="2217" y="32100"/>
                  </a:cubicBezTo>
                  <a:cubicBezTo>
                    <a:pt x="1947" y="31920"/>
                    <a:pt x="1678" y="31711"/>
                    <a:pt x="1468" y="31501"/>
                  </a:cubicBezTo>
                  <a:cubicBezTo>
                    <a:pt x="1228" y="31261"/>
                    <a:pt x="1019" y="31022"/>
                    <a:pt x="839" y="30752"/>
                  </a:cubicBezTo>
                  <a:cubicBezTo>
                    <a:pt x="660" y="30483"/>
                    <a:pt x="510" y="30183"/>
                    <a:pt x="390" y="29884"/>
                  </a:cubicBezTo>
                  <a:cubicBezTo>
                    <a:pt x="270" y="29585"/>
                    <a:pt x="180" y="29285"/>
                    <a:pt x="121" y="28956"/>
                  </a:cubicBezTo>
                  <a:cubicBezTo>
                    <a:pt x="61" y="28656"/>
                    <a:pt x="1" y="28327"/>
                    <a:pt x="1" y="27998"/>
                  </a:cubicBezTo>
                  <a:lnTo>
                    <a:pt x="1" y="4942"/>
                  </a:lnTo>
                  <a:cubicBezTo>
                    <a:pt x="1" y="4642"/>
                    <a:pt x="61" y="4313"/>
                    <a:pt x="121" y="3983"/>
                  </a:cubicBezTo>
                  <a:cubicBezTo>
                    <a:pt x="180" y="3684"/>
                    <a:pt x="270" y="3355"/>
                    <a:pt x="390" y="3055"/>
                  </a:cubicBezTo>
                  <a:cubicBezTo>
                    <a:pt x="510" y="2756"/>
                    <a:pt x="660" y="2486"/>
                    <a:pt x="839" y="2217"/>
                  </a:cubicBezTo>
                  <a:cubicBezTo>
                    <a:pt x="1019" y="1947"/>
                    <a:pt x="1228" y="1678"/>
                    <a:pt x="1468" y="1468"/>
                  </a:cubicBezTo>
                  <a:cubicBezTo>
                    <a:pt x="1678" y="1229"/>
                    <a:pt x="1947" y="1019"/>
                    <a:pt x="2217" y="839"/>
                  </a:cubicBezTo>
                  <a:cubicBezTo>
                    <a:pt x="2486" y="660"/>
                    <a:pt x="2756" y="510"/>
                    <a:pt x="3055" y="390"/>
                  </a:cubicBezTo>
                  <a:cubicBezTo>
                    <a:pt x="3354" y="270"/>
                    <a:pt x="3684" y="181"/>
                    <a:pt x="3983" y="121"/>
                  </a:cubicBezTo>
                  <a:cubicBezTo>
                    <a:pt x="4313" y="61"/>
                    <a:pt x="4642" y="1"/>
                    <a:pt x="4941" y="1"/>
                  </a:cubicBezTo>
                  <a:close/>
                  <a:moveTo>
                    <a:pt x="4941" y="1"/>
                  </a:moveTo>
                  <a:close/>
                </a:path>
              </a:pathLst>
            </a:custGeom>
            <a:noFill/>
            <a:ln cap="flat" cmpd="sng" w="8975">
              <a:solidFill>
                <a:srgbClr val="006EAF"/>
              </a:solidFill>
              <a:prstDash val="solid"/>
              <a:miter lim="2994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31"/>
            <p:cNvSpPr/>
            <p:nvPr/>
          </p:nvSpPr>
          <p:spPr>
            <a:xfrm>
              <a:off x="6076325" y="2901650"/>
              <a:ext cx="118300" cy="138500"/>
            </a:xfrm>
            <a:custGeom>
              <a:rect b="b" l="l" r="r" t="t"/>
              <a:pathLst>
                <a:path extrusionOk="0" h="5540" w="4732">
                  <a:moveTo>
                    <a:pt x="2516" y="0"/>
                  </a:moveTo>
                  <a:cubicBezTo>
                    <a:pt x="2037" y="0"/>
                    <a:pt x="1618" y="120"/>
                    <a:pt x="1228" y="330"/>
                  </a:cubicBezTo>
                  <a:cubicBezTo>
                    <a:pt x="839" y="539"/>
                    <a:pt x="540" y="868"/>
                    <a:pt x="330" y="1258"/>
                  </a:cubicBezTo>
                  <a:cubicBezTo>
                    <a:pt x="91" y="1677"/>
                    <a:pt x="1" y="2186"/>
                    <a:pt x="1" y="2725"/>
                  </a:cubicBezTo>
                  <a:cubicBezTo>
                    <a:pt x="1" y="3234"/>
                    <a:pt x="91" y="3713"/>
                    <a:pt x="270" y="4162"/>
                  </a:cubicBezTo>
                  <a:cubicBezTo>
                    <a:pt x="480" y="4611"/>
                    <a:pt x="749" y="4941"/>
                    <a:pt x="1109" y="5180"/>
                  </a:cubicBezTo>
                  <a:cubicBezTo>
                    <a:pt x="1468" y="5420"/>
                    <a:pt x="1947" y="5540"/>
                    <a:pt x="2516" y="5540"/>
                  </a:cubicBezTo>
                  <a:cubicBezTo>
                    <a:pt x="3085" y="5540"/>
                    <a:pt x="3534" y="5390"/>
                    <a:pt x="3923" y="5090"/>
                  </a:cubicBezTo>
                  <a:cubicBezTo>
                    <a:pt x="4313" y="4791"/>
                    <a:pt x="4582" y="4342"/>
                    <a:pt x="4732" y="3743"/>
                  </a:cubicBezTo>
                  <a:lnTo>
                    <a:pt x="4013" y="3563"/>
                  </a:lnTo>
                  <a:cubicBezTo>
                    <a:pt x="3923" y="4013"/>
                    <a:pt x="3744" y="4372"/>
                    <a:pt x="3474" y="4581"/>
                  </a:cubicBezTo>
                  <a:cubicBezTo>
                    <a:pt x="3205" y="4821"/>
                    <a:pt x="2845" y="4941"/>
                    <a:pt x="2456" y="4941"/>
                  </a:cubicBezTo>
                  <a:cubicBezTo>
                    <a:pt x="2127" y="4941"/>
                    <a:pt x="1827" y="4851"/>
                    <a:pt x="1558" y="4671"/>
                  </a:cubicBezTo>
                  <a:cubicBezTo>
                    <a:pt x="1258" y="4522"/>
                    <a:pt x="1049" y="4252"/>
                    <a:pt x="929" y="3923"/>
                  </a:cubicBezTo>
                  <a:cubicBezTo>
                    <a:pt x="809" y="3563"/>
                    <a:pt x="719" y="3174"/>
                    <a:pt x="719" y="2725"/>
                  </a:cubicBezTo>
                  <a:cubicBezTo>
                    <a:pt x="719" y="2366"/>
                    <a:pt x="779" y="2036"/>
                    <a:pt x="899" y="1707"/>
                  </a:cubicBezTo>
                  <a:cubicBezTo>
                    <a:pt x="1019" y="1378"/>
                    <a:pt x="1198" y="1108"/>
                    <a:pt x="1468" y="898"/>
                  </a:cubicBezTo>
                  <a:cubicBezTo>
                    <a:pt x="1767" y="719"/>
                    <a:pt x="2097" y="599"/>
                    <a:pt x="2516" y="599"/>
                  </a:cubicBezTo>
                  <a:cubicBezTo>
                    <a:pt x="2875" y="599"/>
                    <a:pt x="3175" y="689"/>
                    <a:pt x="3384" y="868"/>
                  </a:cubicBezTo>
                  <a:cubicBezTo>
                    <a:pt x="3624" y="1048"/>
                    <a:pt x="3833" y="1318"/>
                    <a:pt x="3953" y="1737"/>
                  </a:cubicBezTo>
                  <a:lnTo>
                    <a:pt x="4642" y="1557"/>
                  </a:lnTo>
                  <a:cubicBezTo>
                    <a:pt x="4492" y="1078"/>
                    <a:pt x="4253" y="689"/>
                    <a:pt x="3863" y="419"/>
                  </a:cubicBezTo>
                  <a:cubicBezTo>
                    <a:pt x="3504" y="150"/>
                    <a:pt x="3055" y="0"/>
                    <a:pt x="251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31"/>
            <p:cNvSpPr/>
            <p:nvPr/>
          </p:nvSpPr>
          <p:spPr>
            <a:xfrm>
              <a:off x="6208075" y="2938325"/>
              <a:ext cx="91350" cy="101825"/>
            </a:xfrm>
            <a:custGeom>
              <a:rect b="b" l="l" r="r" t="t"/>
              <a:pathLst>
                <a:path extrusionOk="0" h="4073" w="3654">
                  <a:moveTo>
                    <a:pt x="1827" y="569"/>
                  </a:moveTo>
                  <a:cubicBezTo>
                    <a:pt x="2157" y="569"/>
                    <a:pt x="2426" y="689"/>
                    <a:pt x="2636" y="929"/>
                  </a:cubicBezTo>
                  <a:cubicBezTo>
                    <a:pt x="2875" y="1168"/>
                    <a:pt x="2965" y="1527"/>
                    <a:pt x="2965" y="2007"/>
                  </a:cubicBezTo>
                  <a:cubicBezTo>
                    <a:pt x="2965" y="2516"/>
                    <a:pt x="2875" y="2905"/>
                    <a:pt x="2636" y="3144"/>
                  </a:cubicBezTo>
                  <a:cubicBezTo>
                    <a:pt x="2426" y="3414"/>
                    <a:pt x="2157" y="3534"/>
                    <a:pt x="1827" y="3534"/>
                  </a:cubicBezTo>
                  <a:cubicBezTo>
                    <a:pt x="1498" y="3534"/>
                    <a:pt x="1228" y="3414"/>
                    <a:pt x="1019" y="3174"/>
                  </a:cubicBezTo>
                  <a:cubicBezTo>
                    <a:pt x="779" y="2905"/>
                    <a:pt x="689" y="2546"/>
                    <a:pt x="689" y="2036"/>
                  </a:cubicBezTo>
                  <a:cubicBezTo>
                    <a:pt x="689" y="1527"/>
                    <a:pt x="779" y="1168"/>
                    <a:pt x="1019" y="929"/>
                  </a:cubicBezTo>
                  <a:cubicBezTo>
                    <a:pt x="1228" y="689"/>
                    <a:pt x="1498" y="569"/>
                    <a:pt x="1827" y="569"/>
                  </a:cubicBezTo>
                  <a:close/>
                  <a:moveTo>
                    <a:pt x="1827" y="0"/>
                  </a:moveTo>
                  <a:cubicBezTo>
                    <a:pt x="1348" y="0"/>
                    <a:pt x="929" y="150"/>
                    <a:pt x="600" y="449"/>
                  </a:cubicBezTo>
                  <a:cubicBezTo>
                    <a:pt x="210" y="779"/>
                    <a:pt x="1" y="1318"/>
                    <a:pt x="1" y="2036"/>
                  </a:cubicBezTo>
                  <a:cubicBezTo>
                    <a:pt x="1" y="2695"/>
                    <a:pt x="180" y="3204"/>
                    <a:pt x="510" y="3534"/>
                  </a:cubicBezTo>
                  <a:cubicBezTo>
                    <a:pt x="839" y="3893"/>
                    <a:pt x="1288" y="4073"/>
                    <a:pt x="1827" y="4073"/>
                  </a:cubicBezTo>
                  <a:cubicBezTo>
                    <a:pt x="2157" y="4073"/>
                    <a:pt x="2486" y="3983"/>
                    <a:pt x="2756" y="3833"/>
                  </a:cubicBezTo>
                  <a:cubicBezTo>
                    <a:pt x="3055" y="3683"/>
                    <a:pt x="3265" y="3444"/>
                    <a:pt x="3414" y="3174"/>
                  </a:cubicBezTo>
                  <a:cubicBezTo>
                    <a:pt x="3564" y="2875"/>
                    <a:pt x="3654" y="2486"/>
                    <a:pt x="3654" y="1977"/>
                  </a:cubicBezTo>
                  <a:cubicBezTo>
                    <a:pt x="3654" y="1378"/>
                    <a:pt x="3474" y="899"/>
                    <a:pt x="3145" y="539"/>
                  </a:cubicBezTo>
                  <a:cubicBezTo>
                    <a:pt x="2785" y="180"/>
                    <a:pt x="2366" y="0"/>
                    <a:pt x="182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31"/>
            <p:cNvSpPr/>
            <p:nvPr/>
          </p:nvSpPr>
          <p:spPr>
            <a:xfrm>
              <a:off x="6318125" y="2938325"/>
              <a:ext cx="79375" cy="99575"/>
            </a:xfrm>
            <a:custGeom>
              <a:rect b="b" l="l" r="r" t="t"/>
              <a:pathLst>
                <a:path extrusionOk="0" h="3983" w="3175">
                  <a:moveTo>
                    <a:pt x="1827" y="0"/>
                  </a:moveTo>
                  <a:cubicBezTo>
                    <a:pt x="1288" y="0"/>
                    <a:pt x="899" y="240"/>
                    <a:pt x="599" y="659"/>
                  </a:cubicBezTo>
                  <a:lnTo>
                    <a:pt x="599" y="90"/>
                  </a:lnTo>
                  <a:lnTo>
                    <a:pt x="0" y="90"/>
                  </a:lnTo>
                  <a:lnTo>
                    <a:pt x="0" y="3983"/>
                  </a:lnTo>
                  <a:lnTo>
                    <a:pt x="659" y="3983"/>
                  </a:lnTo>
                  <a:lnTo>
                    <a:pt x="659" y="1857"/>
                  </a:lnTo>
                  <a:cubicBezTo>
                    <a:pt x="659" y="1348"/>
                    <a:pt x="779" y="1018"/>
                    <a:pt x="989" y="839"/>
                  </a:cubicBezTo>
                  <a:cubicBezTo>
                    <a:pt x="1168" y="659"/>
                    <a:pt x="1408" y="569"/>
                    <a:pt x="1707" y="569"/>
                  </a:cubicBezTo>
                  <a:cubicBezTo>
                    <a:pt x="1887" y="569"/>
                    <a:pt x="2037" y="629"/>
                    <a:pt x="2156" y="719"/>
                  </a:cubicBezTo>
                  <a:cubicBezTo>
                    <a:pt x="2276" y="779"/>
                    <a:pt x="2366" y="899"/>
                    <a:pt x="2426" y="1018"/>
                  </a:cubicBezTo>
                  <a:cubicBezTo>
                    <a:pt x="2486" y="1168"/>
                    <a:pt x="2516" y="1348"/>
                    <a:pt x="2516" y="1617"/>
                  </a:cubicBezTo>
                  <a:lnTo>
                    <a:pt x="2516" y="3983"/>
                  </a:lnTo>
                  <a:lnTo>
                    <a:pt x="3174" y="3983"/>
                  </a:lnTo>
                  <a:lnTo>
                    <a:pt x="3174" y="1587"/>
                  </a:lnTo>
                  <a:cubicBezTo>
                    <a:pt x="3174" y="1288"/>
                    <a:pt x="3144" y="1078"/>
                    <a:pt x="3115" y="959"/>
                  </a:cubicBezTo>
                  <a:cubicBezTo>
                    <a:pt x="3085" y="779"/>
                    <a:pt x="3025" y="599"/>
                    <a:pt x="2935" y="479"/>
                  </a:cubicBezTo>
                  <a:cubicBezTo>
                    <a:pt x="2815" y="330"/>
                    <a:pt x="2665" y="210"/>
                    <a:pt x="2486" y="150"/>
                  </a:cubicBezTo>
                  <a:cubicBezTo>
                    <a:pt x="2276" y="60"/>
                    <a:pt x="2067" y="0"/>
                    <a:pt x="182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31"/>
            <p:cNvSpPr/>
            <p:nvPr/>
          </p:nvSpPr>
          <p:spPr>
            <a:xfrm>
              <a:off x="6413200" y="2906875"/>
              <a:ext cx="47925" cy="132525"/>
            </a:xfrm>
            <a:custGeom>
              <a:rect b="b" l="l" r="r" t="t"/>
              <a:pathLst>
                <a:path extrusionOk="0" h="5301" w="1917">
                  <a:moveTo>
                    <a:pt x="1138" y="1"/>
                  </a:moveTo>
                  <a:lnTo>
                    <a:pt x="479" y="390"/>
                  </a:lnTo>
                  <a:lnTo>
                    <a:pt x="479" y="1348"/>
                  </a:lnTo>
                  <a:lnTo>
                    <a:pt x="0" y="1348"/>
                  </a:lnTo>
                  <a:lnTo>
                    <a:pt x="0" y="1857"/>
                  </a:lnTo>
                  <a:lnTo>
                    <a:pt x="479" y="1857"/>
                  </a:lnTo>
                  <a:lnTo>
                    <a:pt x="479" y="4103"/>
                  </a:lnTo>
                  <a:cubicBezTo>
                    <a:pt x="479" y="4492"/>
                    <a:pt x="509" y="4762"/>
                    <a:pt x="569" y="4881"/>
                  </a:cubicBezTo>
                  <a:cubicBezTo>
                    <a:pt x="629" y="5001"/>
                    <a:pt x="719" y="5091"/>
                    <a:pt x="839" y="5181"/>
                  </a:cubicBezTo>
                  <a:cubicBezTo>
                    <a:pt x="988" y="5271"/>
                    <a:pt x="1168" y="5301"/>
                    <a:pt x="1408" y="5301"/>
                  </a:cubicBezTo>
                  <a:cubicBezTo>
                    <a:pt x="1557" y="5301"/>
                    <a:pt x="1707" y="5271"/>
                    <a:pt x="1917" y="5241"/>
                  </a:cubicBezTo>
                  <a:lnTo>
                    <a:pt x="1797" y="4642"/>
                  </a:lnTo>
                  <a:cubicBezTo>
                    <a:pt x="1677" y="4672"/>
                    <a:pt x="1587" y="4672"/>
                    <a:pt x="1527" y="4672"/>
                  </a:cubicBezTo>
                  <a:cubicBezTo>
                    <a:pt x="1408" y="4672"/>
                    <a:pt x="1348" y="4672"/>
                    <a:pt x="1288" y="4642"/>
                  </a:cubicBezTo>
                  <a:cubicBezTo>
                    <a:pt x="1228" y="4612"/>
                    <a:pt x="1198" y="4552"/>
                    <a:pt x="1168" y="4522"/>
                  </a:cubicBezTo>
                  <a:cubicBezTo>
                    <a:pt x="1168" y="4462"/>
                    <a:pt x="1138" y="4342"/>
                    <a:pt x="1138" y="4133"/>
                  </a:cubicBezTo>
                  <a:lnTo>
                    <a:pt x="1138" y="1857"/>
                  </a:lnTo>
                  <a:lnTo>
                    <a:pt x="1797" y="1857"/>
                  </a:lnTo>
                  <a:lnTo>
                    <a:pt x="1797" y="1348"/>
                  </a:lnTo>
                  <a:lnTo>
                    <a:pt x="1138" y="1348"/>
                  </a:lnTo>
                  <a:lnTo>
                    <a:pt x="1138"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31"/>
            <p:cNvSpPr/>
            <p:nvPr/>
          </p:nvSpPr>
          <p:spPr>
            <a:xfrm>
              <a:off x="6468600" y="2938325"/>
              <a:ext cx="89850" cy="101825"/>
            </a:xfrm>
            <a:custGeom>
              <a:rect b="b" l="l" r="r" t="t"/>
              <a:pathLst>
                <a:path extrusionOk="0" h="4073" w="3594">
                  <a:moveTo>
                    <a:pt x="2725" y="2036"/>
                  </a:moveTo>
                  <a:lnTo>
                    <a:pt x="2725" y="2276"/>
                  </a:lnTo>
                  <a:cubicBezTo>
                    <a:pt x="2725" y="2575"/>
                    <a:pt x="2665" y="2785"/>
                    <a:pt x="2605" y="2935"/>
                  </a:cubicBezTo>
                  <a:cubicBezTo>
                    <a:pt x="2515" y="3114"/>
                    <a:pt x="2366" y="3264"/>
                    <a:pt x="2186" y="3384"/>
                  </a:cubicBezTo>
                  <a:cubicBezTo>
                    <a:pt x="1976" y="3504"/>
                    <a:pt x="1737" y="3564"/>
                    <a:pt x="1497" y="3564"/>
                  </a:cubicBezTo>
                  <a:cubicBezTo>
                    <a:pt x="1228" y="3564"/>
                    <a:pt x="1048" y="3504"/>
                    <a:pt x="898" y="3384"/>
                  </a:cubicBezTo>
                  <a:cubicBezTo>
                    <a:pt x="779" y="3264"/>
                    <a:pt x="719" y="3114"/>
                    <a:pt x="719" y="2935"/>
                  </a:cubicBezTo>
                  <a:cubicBezTo>
                    <a:pt x="719" y="2815"/>
                    <a:pt x="749" y="2725"/>
                    <a:pt x="809" y="2635"/>
                  </a:cubicBezTo>
                  <a:cubicBezTo>
                    <a:pt x="868" y="2546"/>
                    <a:pt x="958" y="2456"/>
                    <a:pt x="1048" y="2426"/>
                  </a:cubicBezTo>
                  <a:cubicBezTo>
                    <a:pt x="1168" y="2366"/>
                    <a:pt x="1377" y="2336"/>
                    <a:pt x="1647" y="2276"/>
                  </a:cubicBezTo>
                  <a:cubicBezTo>
                    <a:pt x="2126" y="2216"/>
                    <a:pt x="2455" y="2126"/>
                    <a:pt x="2725" y="2036"/>
                  </a:cubicBezTo>
                  <a:close/>
                  <a:moveTo>
                    <a:pt x="1886" y="0"/>
                  </a:moveTo>
                  <a:cubicBezTo>
                    <a:pt x="1557" y="0"/>
                    <a:pt x="1258" y="60"/>
                    <a:pt x="988" y="150"/>
                  </a:cubicBezTo>
                  <a:cubicBezTo>
                    <a:pt x="749" y="240"/>
                    <a:pt x="539" y="360"/>
                    <a:pt x="419" y="539"/>
                  </a:cubicBezTo>
                  <a:cubicBezTo>
                    <a:pt x="270" y="719"/>
                    <a:pt x="180" y="929"/>
                    <a:pt x="120" y="1198"/>
                  </a:cubicBezTo>
                  <a:lnTo>
                    <a:pt x="779" y="1288"/>
                  </a:lnTo>
                  <a:cubicBezTo>
                    <a:pt x="838" y="1018"/>
                    <a:pt x="928" y="839"/>
                    <a:pt x="1078" y="719"/>
                  </a:cubicBezTo>
                  <a:cubicBezTo>
                    <a:pt x="1228" y="599"/>
                    <a:pt x="1467" y="569"/>
                    <a:pt x="1797" y="569"/>
                  </a:cubicBezTo>
                  <a:cubicBezTo>
                    <a:pt x="2096" y="569"/>
                    <a:pt x="2366" y="629"/>
                    <a:pt x="2545" y="779"/>
                  </a:cubicBezTo>
                  <a:cubicBezTo>
                    <a:pt x="2665" y="899"/>
                    <a:pt x="2725" y="1078"/>
                    <a:pt x="2725" y="1348"/>
                  </a:cubicBezTo>
                  <a:cubicBezTo>
                    <a:pt x="2725" y="1378"/>
                    <a:pt x="2725" y="1438"/>
                    <a:pt x="2725" y="1527"/>
                  </a:cubicBezTo>
                  <a:cubicBezTo>
                    <a:pt x="2455" y="1617"/>
                    <a:pt x="2066" y="1677"/>
                    <a:pt x="1527" y="1737"/>
                  </a:cubicBezTo>
                  <a:cubicBezTo>
                    <a:pt x="1288" y="1767"/>
                    <a:pt x="1078" y="1797"/>
                    <a:pt x="958" y="1857"/>
                  </a:cubicBezTo>
                  <a:cubicBezTo>
                    <a:pt x="779" y="1887"/>
                    <a:pt x="629" y="1977"/>
                    <a:pt x="479" y="2066"/>
                  </a:cubicBezTo>
                  <a:cubicBezTo>
                    <a:pt x="329" y="2156"/>
                    <a:pt x="210" y="2276"/>
                    <a:pt x="150" y="2426"/>
                  </a:cubicBezTo>
                  <a:cubicBezTo>
                    <a:pt x="60" y="2605"/>
                    <a:pt x="0" y="2755"/>
                    <a:pt x="0" y="2965"/>
                  </a:cubicBezTo>
                  <a:cubicBezTo>
                    <a:pt x="0" y="3294"/>
                    <a:pt x="120" y="3564"/>
                    <a:pt x="359" y="3743"/>
                  </a:cubicBezTo>
                  <a:cubicBezTo>
                    <a:pt x="569" y="3953"/>
                    <a:pt x="898" y="4073"/>
                    <a:pt x="1347" y="4073"/>
                  </a:cubicBezTo>
                  <a:cubicBezTo>
                    <a:pt x="1587" y="4073"/>
                    <a:pt x="1827" y="4013"/>
                    <a:pt x="2066" y="3953"/>
                  </a:cubicBezTo>
                  <a:cubicBezTo>
                    <a:pt x="2276" y="3863"/>
                    <a:pt x="2515" y="3713"/>
                    <a:pt x="2755" y="3504"/>
                  </a:cubicBezTo>
                  <a:cubicBezTo>
                    <a:pt x="2785" y="3683"/>
                    <a:pt x="2815" y="3833"/>
                    <a:pt x="2905" y="3983"/>
                  </a:cubicBezTo>
                  <a:lnTo>
                    <a:pt x="3593" y="3983"/>
                  </a:lnTo>
                  <a:cubicBezTo>
                    <a:pt x="3503" y="3833"/>
                    <a:pt x="3444" y="3683"/>
                    <a:pt x="3414" y="3504"/>
                  </a:cubicBezTo>
                  <a:cubicBezTo>
                    <a:pt x="3384" y="3354"/>
                    <a:pt x="3384" y="2965"/>
                    <a:pt x="3384" y="2366"/>
                  </a:cubicBezTo>
                  <a:lnTo>
                    <a:pt x="3384" y="1468"/>
                  </a:lnTo>
                  <a:cubicBezTo>
                    <a:pt x="3384" y="1198"/>
                    <a:pt x="3354" y="988"/>
                    <a:pt x="3354" y="869"/>
                  </a:cubicBezTo>
                  <a:cubicBezTo>
                    <a:pt x="3294" y="689"/>
                    <a:pt x="3234" y="539"/>
                    <a:pt x="3144" y="420"/>
                  </a:cubicBezTo>
                  <a:cubicBezTo>
                    <a:pt x="3054" y="300"/>
                    <a:pt x="2875" y="210"/>
                    <a:pt x="2665" y="120"/>
                  </a:cubicBezTo>
                  <a:cubicBezTo>
                    <a:pt x="2485" y="60"/>
                    <a:pt x="2216" y="0"/>
                    <a:pt x="188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31"/>
            <p:cNvSpPr/>
            <p:nvPr/>
          </p:nvSpPr>
          <p:spPr>
            <a:xfrm>
              <a:off x="6578625" y="2903875"/>
              <a:ext cx="16500" cy="134025"/>
            </a:xfrm>
            <a:custGeom>
              <a:rect b="b" l="l" r="r" t="t"/>
              <a:pathLst>
                <a:path extrusionOk="0" h="5361" w="660">
                  <a:moveTo>
                    <a:pt x="1" y="1"/>
                  </a:moveTo>
                  <a:lnTo>
                    <a:pt x="1" y="750"/>
                  </a:lnTo>
                  <a:lnTo>
                    <a:pt x="659" y="750"/>
                  </a:lnTo>
                  <a:lnTo>
                    <a:pt x="659" y="1"/>
                  </a:lnTo>
                  <a:close/>
                  <a:moveTo>
                    <a:pt x="1" y="1468"/>
                  </a:moveTo>
                  <a:lnTo>
                    <a:pt x="1" y="5361"/>
                  </a:lnTo>
                  <a:lnTo>
                    <a:pt x="659" y="5361"/>
                  </a:lnTo>
                  <a:lnTo>
                    <a:pt x="659" y="1468"/>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31"/>
            <p:cNvSpPr/>
            <p:nvPr/>
          </p:nvSpPr>
          <p:spPr>
            <a:xfrm>
              <a:off x="6619800" y="2938325"/>
              <a:ext cx="79375" cy="99575"/>
            </a:xfrm>
            <a:custGeom>
              <a:rect b="b" l="l" r="r" t="t"/>
              <a:pathLst>
                <a:path extrusionOk="0" h="3983" w="3175">
                  <a:moveTo>
                    <a:pt x="1827" y="0"/>
                  </a:moveTo>
                  <a:cubicBezTo>
                    <a:pt x="1288" y="0"/>
                    <a:pt x="869" y="240"/>
                    <a:pt x="599" y="659"/>
                  </a:cubicBezTo>
                  <a:lnTo>
                    <a:pt x="599" y="90"/>
                  </a:lnTo>
                  <a:lnTo>
                    <a:pt x="1" y="90"/>
                  </a:lnTo>
                  <a:lnTo>
                    <a:pt x="1" y="3983"/>
                  </a:lnTo>
                  <a:lnTo>
                    <a:pt x="659" y="3983"/>
                  </a:lnTo>
                  <a:lnTo>
                    <a:pt x="659" y="1857"/>
                  </a:lnTo>
                  <a:cubicBezTo>
                    <a:pt x="659" y="1348"/>
                    <a:pt x="779" y="1018"/>
                    <a:pt x="959" y="839"/>
                  </a:cubicBezTo>
                  <a:cubicBezTo>
                    <a:pt x="1168" y="659"/>
                    <a:pt x="1408" y="569"/>
                    <a:pt x="1707" y="569"/>
                  </a:cubicBezTo>
                  <a:cubicBezTo>
                    <a:pt x="1887" y="569"/>
                    <a:pt x="2037" y="629"/>
                    <a:pt x="2157" y="719"/>
                  </a:cubicBezTo>
                  <a:cubicBezTo>
                    <a:pt x="2276" y="779"/>
                    <a:pt x="2366" y="899"/>
                    <a:pt x="2426" y="1018"/>
                  </a:cubicBezTo>
                  <a:cubicBezTo>
                    <a:pt x="2486" y="1168"/>
                    <a:pt x="2516" y="1348"/>
                    <a:pt x="2516" y="1617"/>
                  </a:cubicBezTo>
                  <a:lnTo>
                    <a:pt x="2516" y="3983"/>
                  </a:lnTo>
                  <a:lnTo>
                    <a:pt x="3175" y="3983"/>
                  </a:lnTo>
                  <a:lnTo>
                    <a:pt x="3175" y="1587"/>
                  </a:lnTo>
                  <a:cubicBezTo>
                    <a:pt x="3175" y="1288"/>
                    <a:pt x="3145" y="1078"/>
                    <a:pt x="3115" y="959"/>
                  </a:cubicBezTo>
                  <a:cubicBezTo>
                    <a:pt x="3085" y="779"/>
                    <a:pt x="3025" y="599"/>
                    <a:pt x="2935" y="479"/>
                  </a:cubicBezTo>
                  <a:cubicBezTo>
                    <a:pt x="2815" y="330"/>
                    <a:pt x="2666" y="210"/>
                    <a:pt x="2486" y="150"/>
                  </a:cubicBezTo>
                  <a:cubicBezTo>
                    <a:pt x="2276" y="60"/>
                    <a:pt x="2067" y="0"/>
                    <a:pt x="182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31"/>
            <p:cNvSpPr/>
            <p:nvPr/>
          </p:nvSpPr>
          <p:spPr>
            <a:xfrm>
              <a:off x="6718625" y="2938325"/>
              <a:ext cx="89100" cy="101825"/>
            </a:xfrm>
            <a:custGeom>
              <a:rect b="b" l="l" r="r" t="t"/>
              <a:pathLst>
                <a:path extrusionOk="0" h="4073" w="3564">
                  <a:moveTo>
                    <a:pt x="1827" y="539"/>
                  </a:moveTo>
                  <a:cubicBezTo>
                    <a:pt x="2156" y="539"/>
                    <a:pt x="2426" y="689"/>
                    <a:pt x="2635" y="929"/>
                  </a:cubicBezTo>
                  <a:cubicBezTo>
                    <a:pt x="2755" y="1108"/>
                    <a:pt x="2845" y="1348"/>
                    <a:pt x="2875" y="1677"/>
                  </a:cubicBezTo>
                  <a:lnTo>
                    <a:pt x="719" y="1677"/>
                  </a:lnTo>
                  <a:cubicBezTo>
                    <a:pt x="719" y="1318"/>
                    <a:pt x="839" y="1048"/>
                    <a:pt x="1048" y="869"/>
                  </a:cubicBezTo>
                  <a:cubicBezTo>
                    <a:pt x="1258" y="659"/>
                    <a:pt x="1527" y="539"/>
                    <a:pt x="1827" y="539"/>
                  </a:cubicBezTo>
                  <a:close/>
                  <a:moveTo>
                    <a:pt x="1827" y="0"/>
                  </a:moveTo>
                  <a:cubicBezTo>
                    <a:pt x="1288" y="0"/>
                    <a:pt x="839" y="210"/>
                    <a:pt x="509" y="569"/>
                  </a:cubicBezTo>
                  <a:cubicBezTo>
                    <a:pt x="150" y="929"/>
                    <a:pt x="0" y="1438"/>
                    <a:pt x="0" y="2066"/>
                  </a:cubicBezTo>
                  <a:cubicBezTo>
                    <a:pt x="0" y="2695"/>
                    <a:pt x="150" y="3204"/>
                    <a:pt x="509" y="3534"/>
                  </a:cubicBezTo>
                  <a:cubicBezTo>
                    <a:pt x="839" y="3893"/>
                    <a:pt x="1288" y="4073"/>
                    <a:pt x="1857" y="4073"/>
                  </a:cubicBezTo>
                  <a:cubicBezTo>
                    <a:pt x="2306" y="4073"/>
                    <a:pt x="2665" y="3953"/>
                    <a:pt x="2965" y="3743"/>
                  </a:cubicBezTo>
                  <a:cubicBezTo>
                    <a:pt x="3264" y="3534"/>
                    <a:pt x="3444" y="3204"/>
                    <a:pt x="3563" y="2815"/>
                  </a:cubicBezTo>
                  <a:lnTo>
                    <a:pt x="2875" y="2725"/>
                  </a:lnTo>
                  <a:cubicBezTo>
                    <a:pt x="2785" y="3025"/>
                    <a:pt x="2635" y="3204"/>
                    <a:pt x="2456" y="3354"/>
                  </a:cubicBezTo>
                  <a:cubicBezTo>
                    <a:pt x="2306" y="3474"/>
                    <a:pt x="2096" y="3534"/>
                    <a:pt x="1857" y="3534"/>
                  </a:cubicBezTo>
                  <a:cubicBezTo>
                    <a:pt x="1527" y="3534"/>
                    <a:pt x="1258" y="3414"/>
                    <a:pt x="1048" y="3204"/>
                  </a:cubicBezTo>
                  <a:cubicBezTo>
                    <a:pt x="809" y="2965"/>
                    <a:pt x="689" y="2635"/>
                    <a:pt x="689" y="2216"/>
                  </a:cubicBezTo>
                  <a:lnTo>
                    <a:pt x="3563" y="2216"/>
                  </a:lnTo>
                  <a:lnTo>
                    <a:pt x="3563" y="2036"/>
                  </a:lnTo>
                  <a:cubicBezTo>
                    <a:pt x="3563" y="1408"/>
                    <a:pt x="3414" y="899"/>
                    <a:pt x="3084" y="539"/>
                  </a:cubicBezTo>
                  <a:cubicBezTo>
                    <a:pt x="2755" y="180"/>
                    <a:pt x="2336" y="0"/>
                    <a:pt x="182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31"/>
            <p:cNvSpPr/>
            <p:nvPr/>
          </p:nvSpPr>
          <p:spPr>
            <a:xfrm>
              <a:off x="6827900" y="2938325"/>
              <a:ext cx="52425" cy="99575"/>
            </a:xfrm>
            <a:custGeom>
              <a:rect b="b" l="l" r="r" t="t"/>
              <a:pathLst>
                <a:path extrusionOk="0" h="3983" w="2097">
                  <a:moveTo>
                    <a:pt x="1438" y="0"/>
                  </a:moveTo>
                  <a:cubicBezTo>
                    <a:pt x="1288" y="0"/>
                    <a:pt x="1139" y="60"/>
                    <a:pt x="1019" y="150"/>
                  </a:cubicBezTo>
                  <a:cubicBezTo>
                    <a:pt x="869" y="240"/>
                    <a:pt x="749" y="420"/>
                    <a:pt x="600" y="689"/>
                  </a:cubicBezTo>
                  <a:lnTo>
                    <a:pt x="600" y="90"/>
                  </a:lnTo>
                  <a:lnTo>
                    <a:pt x="1" y="90"/>
                  </a:lnTo>
                  <a:lnTo>
                    <a:pt x="1" y="3983"/>
                  </a:lnTo>
                  <a:lnTo>
                    <a:pt x="660" y="3983"/>
                  </a:lnTo>
                  <a:lnTo>
                    <a:pt x="660" y="1947"/>
                  </a:lnTo>
                  <a:cubicBezTo>
                    <a:pt x="660" y="1677"/>
                    <a:pt x="690" y="1408"/>
                    <a:pt x="779" y="1198"/>
                  </a:cubicBezTo>
                  <a:cubicBezTo>
                    <a:pt x="809" y="1018"/>
                    <a:pt x="899" y="899"/>
                    <a:pt x="1019" y="839"/>
                  </a:cubicBezTo>
                  <a:cubicBezTo>
                    <a:pt x="1139" y="749"/>
                    <a:pt x="1259" y="689"/>
                    <a:pt x="1408" y="689"/>
                  </a:cubicBezTo>
                  <a:cubicBezTo>
                    <a:pt x="1558" y="689"/>
                    <a:pt x="1708" y="749"/>
                    <a:pt x="1887" y="839"/>
                  </a:cubicBezTo>
                  <a:lnTo>
                    <a:pt x="2097" y="210"/>
                  </a:lnTo>
                  <a:cubicBezTo>
                    <a:pt x="1887" y="90"/>
                    <a:pt x="1648" y="0"/>
                    <a:pt x="143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31"/>
            <p:cNvSpPr/>
            <p:nvPr/>
          </p:nvSpPr>
          <p:spPr>
            <a:xfrm>
              <a:off x="6931975" y="2901650"/>
              <a:ext cx="56900" cy="136250"/>
            </a:xfrm>
            <a:custGeom>
              <a:rect b="b" l="l" r="r" t="t"/>
              <a:pathLst>
                <a:path extrusionOk="0" h="5450" w="2276">
                  <a:moveTo>
                    <a:pt x="1647" y="0"/>
                  </a:moveTo>
                  <a:cubicBezTo>
                    <a:pt x="1347" y="0"/>
                    <a:pt x="1138" y="60"/>
                    <a:pt x="988" y="150"/>
                  </a:cubicBezTo>
                  <a:cubicBezTo>
                    <a:pt x="808" y="270"/>
                    <a:pt x="719" y="419"/>
                    <a:pt x="629" y="569"/>
                  </a:cubicBezTo>
                  <a:cubicBezTo>
                    <a:pt x="599" y="689"/>
                    <a:pt x="569" y="898"/>
                    <a:pt x="569" y="1168"/>
                  </a:cubicBezTo>
                  <a:lnTo>
                    <a:pt x="569" y="1557"/>
                  </a:lnTo>
                  <a:lnTo>
                    <a:pt x="0" y="1557"/>
                  </a:lnTo>
                  <a:lnTo>
                    <a:pt x="0" y="2066"/>
                  </a:lnTo>
                  <a:lnTo>
                    <a:pt x="569" y="2066"/>
                  </a:lnTo>
                  <a:lnTo>
                    <a:pt x="569" y="5450"/>
                  </a:lnTo>
                  <a:lnTo>
                    <a:pt x="1228" y="5450"/>
                  </a:lnTo>
                  <a:lnTo>
                    <a:pt x="1228" y="2066"/>
                  </a:lnTo>
                  <a:lnTo>
                    <a:pt x="1976" y="2066"/>
                  </a:lnTo>
                  <a:lnTo>
                    <a:pt x="1976" y="1557"/>
                  </a:lnTo>
                  <a:lnTo>
                    <a:pt x="1228" y="1557"/>
                  </a:lnTo>
                  <a:lnTo>
                    <a:pt x="1228" y="1198"/>
                  </a:lnTo>
                  <a:cubicBezTo>
                    <a:pt x="1228" y="988"/>
                    <a:pt x="1258" y="809"/>
                    <a:pt x="1347" y="719"/>
                  </a:cubicBezTo>
                  <a:cubicBezTo>
                    <a:pt x="1437" y="659"/>
                    <a:pt x="1587" y="599"/>
                    <a:pt x="1767" y="599"/>
                  </a:cubicBezTo>
                  <a:cubicBezTo>
                    <a:pt x="1886" y="599"/>
                    <a:pt x="2036" y="599"/>
                    <a:pt x="2156" y="629"/>
                  </a:cubicBezTo>
                  <a:lnTo>
                    <a:pt x="2276" y="60"/>
                  </a:lnTo>
                  <a:cubicBezTo>
                    <a:pt x="2036" y="30"/>
                    <a:pt x="1827" y="0"/>
                    <a:pt x="164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31"/>
            <p:cNvSpPr/>
            <p:nvPr/>
          </p:nvSpPr>
          <p:spPr>
            <a:xfrm>
              <a:off x="6988100" y="2938325"/>
              <a:ext cx="90600" cy="101825"/>
            </a:xfrm>
            <a:custGeom>
              <a:rect b="b" l="l" r="r" t="t"/>
              <a:pathLst>
                <a:path extrusionOk="0" h="4073" w="3624">
                  <a:moveTo>
                    <a:pt x="1827" y="569"/>
                  </a:moveTo>
                  <a:cubicBezTo>
                    <a:pt x="2157" y="569"/>
                    <a:pt x="2426" y="689"/>
                    <a:pt x="2636" y="929"/>
                  </a:cubicBezTo>
                  <a:cubicBezTo>
                    <a:pt x="2845" y="1168"/>
                    <a:pt x="2965" y="1527"/>
                    <a:pt x="2965" y="2007"/>
                  </a:cubicBezTo>
                  <a:cubicBezTo>
                    <a:pt x="2965" y="2516"/>
                    <a:pt x="2845" y="2905"/>
                    <a:pt x="2636" y="3144"/>
                  </a:cubicBezTo>
                  <a:cubicBezTo>
                    <a:pt x="2426" y="3414"/>
                    <a:pt x="2157" y="3534"/>
                    <a:pt x="1827" y="3534"/>
                  </a:cubicBezTo>
                  <a:cubicBezTo>
                    <a:pt x="1498" y="3534"/>
                    <a:pt x="1228" y="3414"/>
                    <a:pt x="989" y="3174"/>
                  </a:cubicBezTo>
                  <a:cubicBezTo>
                    <a:pt x="779" y="2905"/>
                    <a:pt x="689" y="2546"/>
                    <a:pt x="689" y="2036"/>
                  </a:cubicBezTo>
                  <a:cubicBezTo>
                    <a:pt x="689" y="1527"/>
                    <a:pt x="779" y="1168"/>
                    <a:pt x="989" y="929"/>
                  </a:cubicBezTo>
                  <a:cubicBezTo>
                    <a:pt x="1228" y="689"/>
                    <a:pt x="1498" y="569"/>
                    <a:pt x="1827" y="569"/>
                  </a:cubicBezTo>
                  <a:close/>
                  <a:moveTo>
                    <a:pt x="1827" y="0"/>
                  </a:moveTo>
                  <a:cubicBezTo>
                    <a:pt x="1348" y="0"/>
                    <a:pt x="929" y="150"/>
                    <a:pt x="600" y="449"/>
                  </a:cubicBezTo>
                  <a:cubicBezTo>
                    <a:pt x="210" y="779"/>
                    <a:pt x="1" y="1318"/>
                    <a:pt x="1" y="2036"/>
                  </a:cubicBezTo>
                  <a:cubicBezTo>
                    <a:pt x="1" y="2695"/>
                    <a:pt x="180" y="3204"/>
                    <a:pt x="510" y="3534"/>
                  </a:cubicBezTo>
                  <a:cubicBezTo>
                    <a:pt x="839" y="3893"/>
                    <a:pt x="1288" y="4073"/>
                    <a:pt x="1827" y="4073"/>
                  </a:cubicBezTo>
                  <a:cubicBezTo>
                    <a:pt x="2157" y="4073"/>
                    <a:pt x="2456" y="3983"/>
                    <a:pt x="2756" y="3833"/>
                  </a:cubicBezTo>
                  <a:cubicBezTo>
                    <a:pt x="3055" y="3683"/>
                    <a:pt x="3265" y="3444"/>
                    <a:pt x="3414" y="3174"/>
                  </a:cubicBezTo>
                  <a:cubicBezTo>
                    <a:pt x="3564" y="2875"/>
                    <a:pt x="3624" y="2486"/>
                    <a:pt x="3624" y="1977"/>
                  </a:cubicBezTo>
                  <a:cubicBezTo>
                    <a:pt x="3624" y="1378"/>
                    <a:pt x="3474" y="899"/>
                    <a:pt x="3145" y="539"/>
                  </a:cubicBezTo>
                  <a:cubicBezTo>
                    <a:pt x="2786" y="180"/>
                    <a:pt x="2366" y="0"/>
                    <a:pt x="182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31"/>
            <p:cNvSpPr/>
            <p:nvPr/>
          </p:nvSpPr>
          <p:spPr>
            <a:xfrm>
              <a:off x="7098150" y="2938325"/>
              <a:ext cx="53175" cy="99575"/>
            </a:xfrm>
            <a:custGeom>
              <a:rect b="b" l="l" r="r" t="t"/>
              <a:pathLst>
                <a:path extrusionOk="0" h="3983" w="2127">
                  <a:moveTo>
                    <a:pt x="1438" y="0"/>
                  </a:moveTo>
                  <a:cubicBezTo>
                    <a:pt x="1288" y="0"/>
                    <a:pt x="1138" y="60"/>
                    <a:pt x="1019" y="150"/>
                  </a:cubicBezTo>
                  <a:cubicBezTo>
                    <a:pt x="869" y="240"/>
                    <a:pt x="749" y="420"/>
                    <a:pt x="599" y="689"/>
                  </a:cubicBezTo>
                  <a:lnTo>
                    <a:pt x="599" y="90"/>
                  </a:lnTo>
                  <a:lnTo>
                    <a:pt x="0" y="90"/>
                  </a:lnTo>
                  <a:lnTo>
                    <a:pt x="0" y="3983"/>
                  </a:lnTo>
                  <a:lnTo>
                    <a:pt x="659" y="3983"/>
                  </a:lnTo>
                  <a:lnTo>
                    <a:pt x="659" y="1947"/>
                  </a:lnTo>
                  <a:cubicBezTo>
                    <a:pt x="659" y="1677"/>
                    <a:pt x="689" y="1408"/>
                    <a:pt x="779" y="1198"/>
                  </a:cubicBezTo>
                  <a:cubicBezTo>
                    <a:pt x="809" y="1018"/>
                    <a:pt x="899" y="899"/>
                    <a:pt x="1019" y="839"/>
                  </a:cubicBezTo>
                  <a:cubicBezTo>
                    <a:pt x="1138" y="749"/>
                    <a:pt x="1258" y="689"/>
                    <a:pt x="1408" y="689"/>
                  </a:cubicBezTo>
                  <a:cubicBezTo>
                    <a:pt x="1558" y="689"/>
                    <a:pt x="1737" y="749"/>
                    <a:pt x="1887" y="839"/>
                  </a:cubicBezTo>
                  <a:lnTo>
                    <a:pt x="2126" y="210"/>
                  </a:lnTo>
                  <a:cubicBezTo>
                    <a:pt x="1887" y="90"/>
                    <a:pt x="1647" y="0"/>
                    <a:pt x="143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31"/>
            <p:cNvSpPr/>
            <p:nvPr/>
          </p:nvSpPr>
          <p:spPr>
            <a:xfrm>
              <a:off x="6112250" y="3126225"/>
              <a:ext cx="128050" cy="138500"/>
            </a:xfrm>
            <a:custGeom>
              <a:rect b="b" l="l" r="r" t="t"/>
              <a:pathLst>
                <a:path extrusionOk="0" h="5540" w="5122">
                  <a:moveTo>
                    <a:pt x="2576" y="599"/>
                  </a:moveTo>
                  <a:cubicBezTo>
                    <a:pt x="2935" y="599"/>
                    <a:pt x="3235" y="689"/>
                    <a:pt x="3534" y="868"/>
                  </a:cubicBezTo>
                  <a:cubicBezTo>
                    <a:pt x="3804" y="1048"/>
                    <a:pt x="4013" y="1318"/>
                    <a:pt x="4163" y="1647"/>
                  </a:cubicBezTo>
                  <a:cubicBezTo>
                    <a:pt x="4313" y="1946"/>
                    <a:pt x="4403" y="2336"/>
                    <a:pt x="4403" y="2785"/>
                  </a:cubicBezTo>
                  <a:cubicBezTo>
                    <a:pt x="4403" y="3473"/>
                    <a:pt x="4223" y="3982"/>
                    <a:pt x="3864" y="4372"/>
                  </a:cubicBezTo>
                  <a:cubicBezTo>
                    <a:pt x="3534" y="4731"/>
                    <a:pt x="3085" y="4941"/>
                    <a:pt x="2576" y="4941"/>
                  </a:cubicBezTo>
                  <a:cubicBezTo>
                    <a:pt x="2037" y="4941"/>
                    <a:pt x="1618" y="4761"/>
                    <a:pt x="1259" y="4372"/>
                  </a:cubicBezTo>
                  <a:cubicBezTo>
                    <a:pt x="899" y="4012"/>
                    <a:pt x="750" y="3503"/>
                    <a:pt x="750" y="2845"/>
                  </a:cubicBezTo>
                  <a:cubicBezTo>
                    <a:pt x="750" y="2036"/>
                    <a:pt x="899" y="1467"/>
                    <a:pt x="1259" y="1138"/>
                  </a:cubicBezTo>
                  <a:cubicBezTo>
                    <a:pt x="1648" y="779"/>
                    <a:pt x="2067" y="599"/>
                    <a:pt x="2576" y="599"/>
                  </a:cubicBezTo>
                  <a:close/>
                  <a:moveTo>
                    <a:pt x="2576" y="0"/>
                  </a:moveTo>
                  <a:cubicBezTo>
                    <a:pt x="1828" y="0"/>
                    <a:pt x="1199" y="240"/>
                    <a:pt x="720" y="749"/>
                  </a:cubicBezTo>
                  <a:cubicBezTo>
                    <a:pt x="241" y="1258"/>
                    <a:pt x="1" y="1946"/>
                    <a:pt x="1" y="2845"/>
                  </a:cubicBezTo>
                  <a:cubicBezTo>
                    <a:pt x="1" y="3294"/>
                    <a:pt x="91" y="3743"/>
                    <a:pt x="300" y="4162"/>
                  </a:cubicBezTo>
                  <a:cubicBezTo>
                    <a:pt x="510" y="4581"/>
                    <a:pt x="809" y="4941"/>
                    <a:pt x="1199" y="5180"/>
                  </a:cubicBezTo>
                  <a:cubicBezTo>
                    <a:pt x="1618" y="5420"/>
                    <a:pt x="2067" y="5539"/>
                    <a:pt x="2576" y="5539"/>
                  </a:cubicBezTo>
                  <a:cubicBezTo>
                    <a:pt x="3025" y="5539"/>
                    <a:pt x="3474" y="5420"/>
                    <a:pt x="3864" y="5210"/>
                  </a:cubicBezTo>
                  <a:cubicBezTo>
                    <a:pt x="4283" y="5001"/>
                    <a:pt x="4582" y="4671"/>
                    <a:pt x="4792" y="4222"/>
                  </a:cubicBezTo>
                  <a:cubicBezTo>
                    <a:pt x="5031" y="3803"/>
                    <a:pt x="5121" y="3324"/>
                    <a:pt x="5121" y="2785"/>
                  </a:cubicBezTo>
                  <a:cubicBezTo>
                    <a:pt x="5121" y="2246"/>
                    <a:pt x="5031" y="1767"/>
                    <a:pt x="4822" y="1347"/>
                  </a:cubicBezTo>
                  <a:cubicBezTo>
                    <a:pt x="4612" y="928"/>
                    <a:pt x="4313" y="599"/>
                    <a:pt x="3894" y="359"/>
                  </a:cubicBezTo>
                  <a:cubicBezTo>
                    <a:pt x="3504" y="120"/>
                    <a:pt x="3055" y="0"/>
                    <a:pt x="257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31"/>
            <p:cNvSpPr/>
            <p:nvPr/>
          </p:nvSpPr>
          <p:spPr>
            <a:xfrm>
              <a:off x="6260475" y="3165150"/>
              <a:ext cx="79375" cy="99575"/>
            </a:xfrm>
            <a:custGeom>
              <a:rect b="b" l="l" r="r" t="t"/>
              <a:pathLst>
                <a:path extrusionOk="0" h="3983" w="3175">
                  <a:moveTo>
                    <a:pt x="1" y="0"/>
                  </a:moveTo>
                  <a:lnTo>
                    <a:pt x="1" y="2425"/>
                  </a:lnTo>
                  <a:cubicBezTo>
                    <a:pt x="1" y="2695"/>
                    <a:pt x="31" y="2905"/>
                    <a:pt x="61" y="3024"/>
                  </a:cubicBezTo>
                  <a:cubicBezTo>
                    <a:pt x="91" y="3204"/>
                    <a:pt x="150" y="3384"/>
                    <a:pt x="240" y="3503"/>
                  </a:cubicBezTo>
                  <a:cubicBezTo>
                    <a:pt x="360" y="3653"/>
                    <a:pt x="510" y="3743"/>
                    <a:pt x="689" y="3833"/>
                  </a:cubicBezTo>
                  <a:cubicBezTo>
                    <a:pt x="899" y="3923"/>
                    <a:pt x="1109" y="3982"/>
                    <a:pt x="1348" y="3982"/>
                  </a:cubicBezTo>
                  <a:cubicBezTo>
                    <a:pt x="1857" y="3982"/>
                    <a:pt x="2276" y="3743"/>
                    <a:pt x="2576" y="3324"/>
                  </a:cubicBezTo>
                  <a:lnTo>
                    <a:pt x="2576" y="3893"/>
                  </a:lnTo>
                  <a:lnTo>
                    <a:pt x="3175" y="3893"/>
                  </a:lnTo>
                  <a:lnTo>
                    <a:pt x="3175" y="0"/>
                  </a:lnTo>
                  <a:lnTo>
                    <a:pt x="2516" y="0"/>
                  </a:lnTo>
                  <a:lnTo>
                    <a:pt x="2516" y="2096"/>
                  </a:lnTo>
                  <a:cubicBezTo>
                    <a:pt x="2516" y="2425"/>
                    <a:pt x="2456" y="2665"/>
                    <a:pt x="2396" y="2845"/>
                  </a:cubicBezTo>
                  <a:cubicBezTo>
                    <a:pt x="2336" y="3024"/>
                    <a:pt x="2187" y="3174"/>
                    <a:pt x="2007" y="3264"/>
                  </a:cubicBezTo>
                  <a:cubicBezTo>
                    <a:pt x="1857" y="3354"/>
                    <a:pt x="1678" y="3414"/>
                    <a:pt x="1468" y="3414"/>
                  </a:cubicBezTo>
                  <a:cubicBezTo>
                    <a:pt x="1258" y="3414"/>
                    <a:pt x="1109" y="3354"/>
                    <a:pt x="959" y="3264"/>
                  </a:cubicBezTo>
                  <a:cubicBezTo>
                    <a:pt x="839" y="3174"/>
                    <a:pt x="749" y="3024"/>
                    <a:pt x="719" y="2845"/>
                  </a:cubicBezTo>
                  <a:cubicBezTo>
                    <a:pt x="689" y="2725"/>
                    <a:pt x="660" y="2515"/>
                    <a:pt x="660" y="2156"/>
                  </a:cubicBezTo>
                  <a:lnTo>
                    <a:pt x="660"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31"/>
            <p:cNvSpPr/>
            <p:nvPr/>
          </p:nvSpPr>
          <p:spPr>
            <a:xfrm>
              <a:off x="6356300" y="3131450"/>
              <a:ext cx="47175" cy="132525"/>
            </a:xfrm>
            <a:custGeom>
              <a:rect b="b" l="l" r="r" t="t"/>
              <a:pathLst>
                <a:path extrusionOk="0" h="5301" w="1887">
                  <a:moveTo>
                    <a:pt x="1138" y="1"/>
                  </a:moveTo>
                  <a:lnTo>
                    <a:pt x="480" y="390"/>
                  </a:lnTo>
                  <a:lnTo>
                    <a:pt x="480" y="1348"/>
                  </a:lnTo>
                  <a:lnTo>
                    <a:pt x="1" y="1348"/>
                  </a:lnTo>
                  <a:lnTo>
                    <a:pt x="1" y="1857"/>
                  </a:lnTo>
                  <a:lnTo>
                    <a:pt x="480" y="1857"/>
                  </a:lnTo>
                  <a:lnTo>
                    <a:pt x="480" y="4103"/>
                  </a:lnTo>
                  <a:cubicBezTo>
                    <a:pt x="480" y="4492"/>
                    <a:pt x="510" y="4762"/>
                    <a:pt x="569" y="4881"/>
                  </a:cubicBezTo>
                  <a:cubicBezTo>
                    <a:pt x="599" y="5001"/>
                    <a:pt x="689" y="5091"/>
                    <a:pt x="839" y="5181"/>
                  </a:cubicBezTo>
                  <a:cubicBezTo>
                    <a:pt x="959" y="5241"/>
                    <a:pt x="1138" y="5301"/>
                    <a:pt x="1378" y="5301"/>
                  </a:cubicBezTo>
                  <a:cubicBezTo>
                    <a:pt x="1528" y="5301"/>
                    <a:pt x="1707" y="5271"/>
                    <a:pt x="1887" y="5241"/>
                  </a:cubicBezTo>
                  <a:lnTo>
                    <a:pt x="1797" y="4642"/>
                  </a:lnTo>
                  <a:cubicBezTo>
                    <a:pt x="1677" y="4672"/>
                    <a:pt x="1588" y="4672"/>
                    <a:pt x="1498" y="4672"/>
                  </a:cubicBezTo>
                  <a:cubicBezTo>
                    <a:pt x="1408" y="4672"/>
                    <a:pt x="1318" y="4672"/>
                    <a:pt x="1288" y="4642"/>
                  </a:cubicBezTo>
                  <a:cubicBezTo>
                    <a:pt x="1228" y="4612"/>
                    <a:pt x="1198" y="4552"/>
                    <a:pt x="1168" y="4492"/>
                  </a:cubicBezTo>
                  <a:cubicBezTo>
                    <a:pt x="1138" y="4432"/>
                    <a:pt x="1138" y="4312"/>
                    <a:pt x="1138" y="4133"/>
                  </a:cubicBezTo>
                  <a:lnTo>
                    <a:pt x="1138" y="1857"/>
                  </a:lnTo>
                  <a:lnTo>
                    <a:pt x="1797" y="1857"/>
                  </a:lnTo>
                  <a:lnTo>
                    <a:pt x="1797" y="1348"/>
                  </a:lnTo>
                  <a:lnTo>
                    <a:pt x="1138" y="1348"/>
                  </a:lnTo>
                  <a:lnTo>
                    <a:pt x="1138"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31"/>
            <p:cNvSpPr/>
            <p:nvPr/>
          </p:nvSpPr>
          <p:spPr>
            <a:xfrm>
              <a:off x="6416925" y="3162900"/>
              <a:ext cx="84625" cy="137000"/>
            </a:xfrm>
            <a:custGeom>
              <a:rect b="b" l="l" r="r" t="t"/>
              <a:pathLst>
                <a:path extrusionOk="0" h="5480" w="3385">
                  <a:moveTo>
                    <a:pt x="1678" y="509"/>
                  </a:moveTo>
                  <a:cubicBezTo>
                    <a:pt x="1947" y="509"/>
                    <a:pt x="2187" y="659"/>
                    <a:pt x="2396" y="899"/>
                  </a:cubicBezTo>
                  <a:cubicBezTo>
                    <a:pt x="2606" y="1138"/>
                    <a:pt x="2696" y="1527"/>
                    <a:pt x="2696" y="2006"/>
                  </a:cubicBezTo>
                  <a:cubicBezTo>
                    <a:pt x="2696" y="2515"/>
                    <a:pt x="2606" y="2905"/>
                    <a:pt x="2396" y="3174"/>
                  </a:cubicBezTo>
                  <a:cubicBezTo>
                    <a:pt x="2187" y="3414"/>
                    <a:pt x="1947" y="3534"/>
                    <a:pt x="1648" y="3534"/>
                  </a:cubicBezTo>
                  <a:cubicBezTo>
                    <a:pt x="1348" y="3534"/>
                    <a:pt x="1109" y="3414"/>
                    <a:pt x="899" y="3174"/>
                  </a:cubicBezTo>
                  <a:cubicBezTo>
                    <a:pt x="720" y="2935"/>
                    <a:pt x="600" y="2545"/>
                    <a:pt x="600" y="2066"/>
                  </a:cubicBezTo>
                  <a:cubicBezTo>
                    <a:pt x="600" y="1557"/>
                    <a:pt x="720" y="1198"/>
                    <a:pt x="929" y="928"/>
                  </a:cubicBezTo>
                  <a:cubicBezTo>
                    <a:pt x="1139" y="659"/>
                    <a:pt x="1408" y="509"/>
                    <a:pt x="1678" y="509"/>
                  </a:cubicBezTo>
                  <a:close/>
                  <a:moveTo>
                    <a:pt x="1738" y="0"/>
                  </a:moveTo>
                  <a:cubicBezTo>
                    <a:pt x="1498" y="0"/>
                    <a:pt x="1259" y="60"/>
                    <a:pt x="1079" y="150"/>
                  </a:cubicBezTo>
                  <a:cubicBezTo>
                    <a:pt x="899" y="270"/>
                    <a:pt x="750" y="419"/>
                    <a:pt x="600" y="599"/>
                  </a:cubicBezTo>
                  <a:lnTo>
                    <a:pt x="600" y="90"/>
                  </a:lnTo>
                  <a:lnTo>
                    <a:pt x="1" y="90"/>
                  </a:lnTo>
                  <a:lnTo>
                    <a:pt x="1" y="5480"/>
                  </a:lnTo>
                  <a:lnTo>
                    <a:pt x="660" y="5480"/>
                  </a:lnTo>
                  <a:lnTo>
                    <a:pt x="660" y="3563"/>
                  </a:lnTo>
                  <a:cubicBezTo>
                    <a:pt x="779" y="3713"/>
                    <a:pt x="929" y="3833"/>
                    <a:pt x="1079" y="3923"/>
                  </a:cubicBezTo>
                  <a:cubicBezTo>
                    <a:pt x="1259" y="4013"/>
                    <a:pt x="1468" y="4072"/>
                    <a:pt x="1678" y="4072"/>
                  </a:cubicBezTo>
                  <a:cubicBezTo>
                    <a:pt x="1977" y="4072"/>
                    <a:pt x="2277" y="3983"/>
                    <a:pt x="2546" y="3803"/>
                  </a:cubicBezTo>
                  <a:cubicBezTo>
                    <a:pt x="2816" y="3653"/>
                    <a:pt x="3025" y="3414"/>
                    <a:pt x="3175" y="3084"/>
                  </a:cubicBezTo>
                  <a:cubicBezTo>
                    <a:pt x="3295" y="2755"/>
                    <a:pt x="3385" y="2396"/>
                    <a:pt x="3385" y="2006"/>
                  </a:cubicBezTo>
                  <a:cubicBezTo>
                    <a:pt x="3385" y="1647"/>
                    <a:pt x="3325" y="1288"/>
                    <a:pt x="3175" y="988"/>
                  </a:cubicBezTo>
                  <a:cubicBezTo>
                    <a:pt x="3055" y="689"/>
                    <a:pt x="2876" y="449"/>
                    <a:pt x="2606" y="270"/>
                  </a:cubicBezTo>
                  <a:cubicBezTo>
                    <a:pt x="2366" y="90"/>
                    <a:pt x="2067" y="0"/>
                    <a:pt x="173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31"/>
            <p:cNvSpPr/>
            <p:nvPr/>
          </p:nvSpPr>
          <p:spPr>
            <a:xfrm>
              <a:off x="6521000" y="3165150"/>
              <a:ext cx="78625" cy="99575"/>
            </a:xfrm>
            <a:custGeom>
              <a:rect b="b" l="l" r="r" t="t"/>
              <a:pathLst>
                <a:path extrusionOk="0" h="3983" w="3145">
                  <a:moveTo>
                    <a:pt x="0" y="0"/>
                  </a:moveTo>
                  <a:lnTo>
                    <a:pt x="0" y="2425"/>
                  </a:lnTo>
                  <a:cubicBezTo>
                    <a:pt x="0" y="2695"/>
                    <a:pt x="0" y="2905"/>
                    <a:pt x="30" y="3024"/>
                  </a:cubicBezTo>
                  <a:cubicBezTo>
                    <a:pt x="60" y="3204"/>
                    <a:pt x="150" y="3384"/>
                    <a:pt x="240" y="3503"/>
                  </a:cubicBezTo>
                  <a:cubicBezTo>
                    <a:pt x="329" y="3653"/>
                    <a:pt x="479" y="3743"/>
                    <a:pt x="689" y="3833"/>
                  </a:cubicBezTo>
                  <a:cubicBezTo>
                    <a:pt x="868" y="3923"/>
                    <a:pt x="1108" y="3982"/>
                    <a:pt x="1318" y="3982"/>
                  </a:cubicBezTo>
                  <a:cubicBezTo>
                    <a:pt x="1827" y="3982"/>
                    <a:pt x="2246" y="3743"/>
                    <a:pt x="2545" y="3324"/>
                  </a:cubicBezTo>
                  <a:lnTo>
                    <a:pt x="2545" y="3893"/>
                  </a:lnTo>
                  <a:lnTo>
                    <a:pt x="3144" y="3893"/>
                  </a:lnTo>
                  <a:lnTo>
                    <a:pt x="3144" y="0"/>
                  </a:lnTo>
                  <a:lnTo>
                    <a:pt x="2485" y="0"/>
                  </a:lnTo>
                  <a:lnTo>
                    <a:pt x="2485" y="2096"/>
                  </a:lnTo>
                  <a:cubicBezTo>
                    <a:pt x="2485" y="2425"/>
                    <a:pt x="2455" y="2665"/>
                    <a:pt x="2366" y="2845"/>
                  </a:cubicBezTo>
                  <a:cubicBezTo>
                    <a:pt x="2306" y="3024"/>
                    <a:pt x="2186" y="3174"/>
                    <a:pt x="2006" y="3264"/>
                  </a:cubicBezTo>
                  <a:cubicBezTo>
                    <a:pt x="1827" y="3354"/>
                    <a:pt x="1647" y="3414"/>
                    <a:pt x="1437" y="3414"/>
                  </a:cubicBezTo>
                  <a:cubicBezTo>
                    <a:pt x="1258" y="3414"/>
                    <a:pt x="1078" y="3354"/>
                    <a:pt x="958" y="3264"/>
                  </a:cubicBezTo>
                  <a:cubicBezTo>
                    <a:pt x="809" y="3174"/>
                    <a:pt x="719" y="3024"/>
                    <a:pt x="689" y="2845"/>
                  </a:cubicBezTo>
                  <a:cubicBezTo>
                    <a:pt x="659" y="2725"/>
                    <a:pt x="659" y="2515"/>
                    <a:pt x="659" y="2156"/>
                  </a:cubicBezTo>
                  <a:lnTo>
                    <a:pt x="659"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31"/>
            <p:cNvSpPr/>
            <p:nvPr/>
          </p:nvSpPr>
          <p:spPr>
            <a:xfrm>
              <a:off x="6616050" y="3131450"/>
              <a:ext cx="47200" cy="132525"/>
            </a:xfrm>
            <a:custGeom>
              <a:rect b="b" l="l" r="r" t="t"/>
              <a:pathLst>
                <a:path extrusionOk="0" h="5301" w="1888">
                  <a:moveTo>
                    <a:pt x="1139" y="1"/>
                  </a:moveTo>
                  <a:lnTo>
                    <a:pt x="480" y="390"/>
                  </a:lnTo>
                  <a:lnTo>
                    <a:pt x="480" y="1348"/>
                  </a:lnTo>
                  <a:lnTo>
                    <a:pt x="1" y="1348"/>
                  </a:lnTo>
                  <a:lnTo>
                    <a:pt x="1" y="1857"/>
                  </a:lnTo>
                  <a:lnTo>
                    <a:pt x="480" y="1857"/>
                  </a:lnTo>
                  <a:lnTo>
                    <a:pt x="480" y="4103"/>
                  </a:lnTo>
                  <a:cubicBezTo>
                    <a:pt x="480" y="4492"/>
                    <a:pt x="510" y="4762"/>
                    <a:pt x="570" y="4881"/>
                  </a:cubicBezTo>
                  <a:cubicBezTo>
                    <a:pt x="630" y="5001"/>
                    <a:pt x="720" y="5091"/>
                    <a:pt x="839" y="5181"/>
                  </a:cubicBezTo>
                  <a:cubicBezTo>
                    <a:pt x="989" y="5241"/>
                    <a:pt x="1169" y="5301"/>
                    <a:pt x="1408" y="5301"/>
                  </a:cubicBezTo>
                  <a:cubicBezTo>
                    <a:pt x="1558" y="5301"/>
                    <a:pt x="1708" y="5271"/>
                    <a:pt x="1887" y="5241"/>
                  </a:cubicBezTo>
                  <a:lnTo>
                    <a:pt x="1798" y="4642"/>
                  </a:lnTo>
                  <a:cubicBezTo>
                    <a:pt x="1678" y="4672"/>
                    <a:pt x="1588" y="4672"/>
                    <a:pt x="1498" y="4672"/>
                  </a:cubicBezTo>
                  <a:cubicBezTo>
                    <a:pt x="1408" y="4672"/>
                    <a:pt x="1348" y="4672"/>
                    <a:pt x="1288" y="4642"/>
                  </a:cubicBezTo>
                  <a:cubicBezTo>
                    <a:pt x="1229" y="4612"/>
                    <a:pt x="1199" y="4552"/>
                    <a:pt x="1169" y="4492"/>
                  </a:cubicBezTo>
                  <a:cubicBezTo>
                    <a:pt x="1169" y="4432"/>
                    <a:pt x="1139" y="4312"/>
                    <a:pt x="1139" y="4133"/>
                  </a:cubicBezTo>
                  <a:lnTo>
                    <a:pt x="1139" y="1857"/>
                  </a:lnTo>
                  <a:lnTo>
                    <a:pt x="1798" y="1857"/>
                  </a:lnTo>
                  <a:lnTo>
                    <a:pt x="1798" y="1348"/>
                  </a:lnTo>
                  <a:lnTo>
                    <a:pt x="1139" y="1348"/>
                  </a:lnTo>
                  <a:lnTo>
                    <a:pt x="1139"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31"/>
            <p:cNvSpPr/>
            <p:nvPr/>
          </p:nvSpPr>
          <p:spPr>
            <a:xfrm>
              <a:off x="6731350" y="3128450"/>
              <a:ext cx="110800" cy="134025"/>
            </a:xfrm>
            <a:custGeom>
              <a:rect b="b" l="l" r="r" t="t"/>
              <a:pathLst>
                <a:path extrusionOk="0" h="5361" w="4432">
                  <a:moveTo>
                    <a:pt x="1827" y="630"/>
                  </a:moveTo>
                  <a:cubicBezTo>
                    <a:pt x="2246" y="630"/>
                    <a:pt x="2545" y="660"/>
                    <a:pt x="2755" y="749"/>
                  </a:cubicBezTo>
                  <a:cubicBezTo>
                    <a:pt x="3024" y="839"/>
                    <a:pt x="3234" y="1049"/>
                    <a:pt x="3414" y="1348"/>
                  </a:cubicBezTo>
                  <a:cubicBezTo>
                    <a:pt x="3593" y="1648"/>
                    <a:pt x="3683" y="2067"/>
                    <a:pt x="3683" y="2636"/>
                  </a:cubicBezTo>
                  <a:cubicBezTo>
                    <a:pt x="3683" y="3055"/>
                    <a:pt x="3653" y="3384"/>
                    <a:pt x="3563" y="3684"/>
                  </a:cubicBezTo>
                  <a:cubicBezTo>
                    <a:pt x="3474" y="3953"/>
                    <a:pt x="3324" y="4193"/>
                    <a:pt x="3174" y="4343"/>
                  </a:cubicBezTo>
                  <a:cubicBezTo>
                    <a:pt x="3054" y="4462"/>
                    <a:pt x="2875" y="4552"/>
                    <a:pt x="2665" y="4642"/>
                  </a:cubicBezTo>
                  <a:cubicBezTo>
                    <a:pt x="2485" y="4702"/>
                    <a:pt x="2216" y="4732"/>
                    <a:pt x="1857" y="4732"/>
                  </a:cubicBezTo>
                  <a:lnTo>
                    <a:pt x="719" y="4732"/>
                  </a:lnTo>
                  <a:lnTo>
                    <a:pt x="719" y="630"/>
                  </a:lnTo>
                  <a:close/>
                  <a:moveTo>
                    <a:pt x="0" y="1"/>
                  </a:moveTo>
                  <a:lnTo>
                    <a:pt x="0" y="5361"/>
                  </a:lnTo>
                  <a:lnTo>
                    <a:pt x="1917" y="5361"/>
                  </a:lnTo>
                  <a:cubicBezTo>
                    <a:pt x="2246" y="5361"/>
                    <a:pt x="2545" y="5331"/>
                    <a:pt x="2785" y="5271"/>
                  </a:cubicBezTo>
                  <a:cubicBezTo>
                    <a:pt x="3024" y="5211"/>
                    <a:pt x="3264" y="5121"/>
                    <a:pt x="3414" y="5001"/>
                  </a:cubicBezTo>
                  <a:cubicBezTo>
                    <a:pt x="3593" y="4882"/>
                    <a:pt x="3773" y="4732"/>
                    <a:pt x="3923" y="4522"/>
                  </a:cubicBezTo>
                  <a:cubicBezTo>
                    <a:pt x="4072" y="4313"/>
                    <a:pt x="4192" y="4043"/>
                    <a:pt x="4282" y="3744"/>
                  </a:cubicBezTo>
                  <a:cubicBezTo>
                    <a:pt x="4372" y="3414"/>
                    <a:pt x="4432" y="3055"/>
                    <a:pt x="4432" y="2636"/>
                  </a:cubicBezTo>
                  <a:cubicBezTo>
                    <a:pt x="4432" y="2187"/>
                    <a:pt x="4342" y="1738"/>
                    <a:pt x="4222" y="1378"/>
                  </a:cubicBezTo>
                  <a:cubicBezTo>
                    <a:pt x="4072" y="1019"/>
                    <a:pt x="3863" y="690"/>
                    <a:pt x="3593" y="450"/>
                  </a:cubicBezTo>
                  <a:cubicBezTo>
                    <a:pt x="3354" y="270"/>
                    <a:pt x="3114" y="151"/>
                    <a:pt x="2785" y="91"/>
                  </a:cubicBezTo>
                  <a:cubicBezTo>
                    <a:pt x="2575" y="31"/>
                    <a:pt x="2246" y="1"/>
                    <a:pt x="185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31"/>
            <p:cNvSpPr/>
            <p:nvPr/>
          </p:nvSpPr>
          <p:spPr>
            <a:xfrm>
              <a:off x="6858600" y="3162900"/>
              <a:ext cx="89100" cy="101825"/>
            </a:xfrm>
            <a:custGeom>
              <a:rect b="b" l="l" r="r" t="t"/>
              <a:pathLst>
                <a:path extrusionOk="0" h="4073" w="3564">
                  <a:moveTo>
                    <a:pt x="2695" y="2036"/>
                  </a:moveTo>
                  <a:lnTo>
                    <a:pt x="2695" y="2276"/>
                  </a:lnTo>
                  <a:cubicBezTo>
                    <a:pt x="2695" y="2575"/>
                    <a:pt x="2666" y="2785"/>
                    <a:pt x="2606" y="2935"/>
                  </a:cubicBezTo>
                  <a:cubicBezTo>
                    <a:pt x="2516" y="3114"/>
                    <a:pt x="2366" y="3264"/>
                    <a:pt x="2156" y="3384"/>
                  </a:cubicBezTo>
                  <a:cubicBezTo>
                    <a:pt x="1977" y="3504"/>
                    <a:pt x="1737" y="3563"/>
                    <a:pt x="1498" y="3563"/>
                  </a:cubicBezTo>
                  <a:cubicBezTo>
                    <a:pt x="1228" y="3563"/>
                    <a:pt x="1049" y="3504"/>
                    <a:pt x="899" y="3384"/>
                  </a:cubicBezTo>
                  <a:cubicBezTo>
                    <a:pt x="779" y="3264"/>
                    <a:pt x="719" y="3114"/>
                    <a:pt x="719" y="2935"/>
                  </a:cubicBezTo>
                  <a:cubicBezTo>
                    <a:pt x="719" y="2815"/>
                    <a:pt x="749" y="2725"/>
                    <a:pt x="809" y="2635"/>
                  </a:cubicBezTo>
                  <a:cubicBezTo>
                    <a:pt x="869" y="2515"/>
                    <a:pt x="929" y="2456"/>
                    <a:pt x="1049" y="2426"/>
                  </a:cubicBezTo>
                  <a:cubicBezTo>
                    <a:pt x="1168" y="2366"/>
                    <a:pt x="1348" y="2336"/>
                    <a:pt x="1618" y="2276"/>
                  </a:cubicBezTo>
                  <a:cubicBezTo>
                    <a:pt x="2097" y="2216"/>
                    <a:pt x="2456" y="2126"/>
                    <a:pt x="2695" y="2036"/>
                  </a:cubicBezTo>
                  <a:close/>
                  <a:moveTo>
                    <a:pt x="1857" y="0"/>
                  </a:moveTo>
                  <a:cubicBezTo>
                    <a:pt x="1528" y="0"/>
                    <a:pt x="1228" y="60"/>
                    <a:pt x="989" y="150"/>
                  </a:cubicBezTo>
                  <a:cubicBezTo>
                    <a:pt x="749" y="240"/>
                    <a:pt x="540" y="360"/>
                    <a:pt x="390" y="539"/>
                  </a:cubicBezTo>
                  <a:cubicBezTo>
                    <a:pt x="270" y="719"/>
                    <a:pt x="180" y="928"/>
                    <a:pt x="120" y="1198"/>
                  </a:cubicBezTo>
                  <a:lnTo>
                    <a:pt x="749" y="1288"/>
                  </a:lnTo>
                  <a:cubicBezTo>
                    <a:pt x="839" y="1018"/>
                    <a:pt x="929" y="839"/>
                    <a:pt x="1079" y="719"/>
                  </a:cubicBezTo>
                  <a:cubicBezTo>
                    <a:pt x="1228" y="599"/>
                    <a:pt x="1468" y="569"/>
                    <a:pt x="1767" y="569"/>
                  </a:cubicBezTo>
                  <a:cubicBezTo>
                    <a:pt x="2097" y="569"/>
                    <a:pt x="2366" y="629"/>
                    <a:pt x="2516" y="779"/>
                  </a:cubicBezTo>
                  <a:cubicBezTo>
                    <a:pt x="2636" y="869"/>
                    <a:pt x="2725" y="1078"/>
                    <a:pt x="2725" y="1348"/>
                  </a:cubicBezTo>
                  <a:cubicBezTo>
                    <a:pt x="2725" y="1378"/>
                    <a:pt x="2695" y="1438"/>
                    <a:pt x="2695" y="1527"/>
                  </a:cubicBezTo>
                  <a:cubicBezTo>
                    <a:pt x="2456" y="1617"/>
                    <a:pt x="2067" y="1677"/>
                    <a:pt x="1528" y="1737"/>
                  </a:cubicBezTo>
                  <a:cubicBezTo>
                    <a:pt x="1258" y="1767"/>
                    <a:pt x="1079" y="1797"/>
                    <a:pt x="959" y="1857"/>
                  </a:cubicBezTo>
                  <a:cubicBezTo>
                    <a:pt x="779" y="1887"/>
                    <a:pt x="629" y="1976"/>
                    <a:pt x="480" y="2066"/>
                  </a:cubicBezTo>
                  <a:cubicBezTo>
                    <a:pt x="330" y="2156"/>
                    <a:pt x="210" y="2276"/>
                    <a:pt x="120" y="2426"/>
                  </a:cubicBezTo>
                  <a:cubicBezTo>
                    <a:pt x="60" y="2605"/>
                    <a:pt x="1" y="2755"/>
                    <a:pt x="1" y="2965"/>
                  </a:cubicBezTo>
                  <a:cubicBezTo>
                    <a:pt x="1" y="3294"/>
                    <a:pt x="120" y="3534"/>
                    <a:pt x="360" y="3743"/>
                  </a:cubicBezTo>
                  <a:cubicBezTo>
                    <a:pt x="569" y="3953"/>
                    <a:pt x="899" y="4072"/>
                    <a:pt x="1318" y="4072"/>
                  </a:cubicBezTo>
                  <a:cubicBezTo>
                    <a:pt x="1588" y="4072"/>
                    <a:pt x="1827" y="4013"/>
                    <a:pt x="2067" y="3953"/>
                  </a:cubicBezTo>
                  <a:cubicBezTo>
                    <a:pt x="2276" y="3863"/>
                    <a:pt x="2516" y="3713"/>
                    <a:pt x="2755" y="3504"/>
                  </a:cubicBezTo>
                  <a:cubicBezTo>
                    <a:pt x="2785" y="3683"/>
                    <a:pt x="2815" y="3833"/>
                    <a:pt x="2905" y="3983"/>
                  </a:cubicBezTo>
                  <a:lnTo>
                    <a:pt x="3564" y="3983"/>
                  </a:lnTo>
                  <a:cubicBezTo>
                    <a:pt x="3504" y="3833"/>
                    <a:pt x="3444" y="3683"/>
                    <a:pt x="3414" y="3504"/>
                  </a:cubicBezTo>
                  <a:cubicBezTo>
                    <a:pt x="3384" y="3354"/>
                    <a:pt x="3354" y="2965"/>
                    <a:pt x="3354" y="2336"/>
                  </a:cubicBezTo>
                  <a:lnTo>
                    <a:pt x="3354" y="1467"/>
                  </a:lnTo>
                  <a:cubicBezTo>
                    <a:pt x="3354" y="1198"/>
                    <a:pt x="3354" y="988"/>
                    <a:pt x="3324" y="869"/>
                  </a:cubicBezTo>
                  <a:cubicBezTo>
                    <a:pt x="3294" y="689"/>
                    <a:pt x="3234" y="539"/>
                    <a:pt x="3145" y="419"/>
                  </a:cubicBezTo>
                  <a:cubicBezTo>
                    <a:pt x="3025" y="300"/>
                    <a:pt x="2875" y="210"/>
                    <a:pt x="2666" y="120"/>
                  </a:cubicBezTo>
                  <a:cubicBezTo>
                    <a:pt x="2486" y="60"/>
                    <a:pt x="2216" y="0"/>
                    <a:pt x="185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31"/>
            <p:cNvSpPr/>
            <p:nvPr/>
          </p:nvSpPr>
          <p:spPr>
            <a:xfrm>
              <a:off x="6959650" y="3131450"/>
              <a:ext cx="47200" cy="132525"/>
            </a:xfrm>
            <a:custGeom>
              <a:rect b="b" l="l" r="r" t="t"/>
              <a:pathLst>
                <a:path extrusionOk="0" h="5301" w="1888">
                  <a:moveTo>
                    <a:pt x="1139" y="1"/>
                  </a:moveTo>
                  <a:lnTo>
                    <a:pt x="480" y="390"/>
                  </a:lnTo>
                  <a:lnTo>
                    <a:pt x="480" y="1348"/>
                  </a:lnTo>
                  <a:lnTo>
                    <a:pt x="1" y="1348"/>
                  </a:lnTo>
                  <a:lnTo>
                    <a:pt x="1" y="1857"/>
                  </a:lnTo>
                  <a:lnTo>
                    <a:pt x="480" y="1857"/>
                  </a:lnTo>
                  <a:lnTo>
                    <a:pt x="480" y="4103"/>
                  </a:lnTo>
                  <a:cubicBezTo>
                    <a:pt x="480" y="4492"/>
                    <a:pt x="480" y="4762"/>
                    <a:pt x="540" y="4881"/>
                  </a:cubicBezTo>
                  <a:cubicBezTo>
                    <a:pt x="600" y="5001"/>
                    <a:pt x="690" y="5091"/>
                    <a:pt x="809" y="5181"/>
                  </a:cubicBezTo>
                  <a:cubicBezTo>
                    <a:pt x="959" y="5241"/>
                    <a:pt x="1139" y="5301"/>
                    <a:pt x="1378" y="5301"/>
                  </a:cubicBezTo>
                  <a:cubicBezTo>
                    <a:pt x="1528" y="5301"/>
                    <a:pt x="1708" y="5271"/>
                    <a:pt x="1887" y="5241"/>
                  </a:cubicBezTo>
                  <a:lnTo>
                    <a:pt x="1798" y="4642"/>
                  </a:lnTo>
                  <a:cubicBezTo>
                    <a:pt x="1678" y="4672"/>
                    <a:pt x="1558" y="4672"/>
                    <a:pt x="1498" y="4672"/>
                  </a:cubicBezTo>
                  <a:cubicBezTo>
                    <a:pt x="1408" y="4672"/>
                    <a:pt x="1318" y="4672"/>
                    <a:pt x="1259" y="4642"/>
                  </a:cubicBezTo>
                  <a:cubicBezTo>
                    <a:pt x="1229" y="4612"/>
                    <a:pt x="1169" y="4552"/>
                    <a:pt x="1169" y="4492"/>
                  </a:cubicBezTo>
                  <a:cubicBezTo>
                    <a:pt x="1139" y="4432"/>
                    <a:pt x="1139" y="4312"/>
                    <a:pt x="1139" y="4133"/>
                  </a:cubicBezTo>
                  <a:lnTo>
                    <a:pt x="1139" y="1857"/>
                  </a:lnTo>
                  <a:lnTo>
                    <a:pt x="1798" y="1857"/>
                  </a:lnTo>
                  <a:lnTo>
                    <a:pt x="1798" y="1348"/>
                  </a:lnTo>
                  <a:lnTo>
                    <a:pt x="1139" y="1348"/>
                  </a:lnTo>
                  <a:lnTo>
                    <a:pt x="1139"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31"/>
            <p:cNvSpPr/>
            <p:nvPr/>
          </p:nvSpPr>
          <p:spPr>
            <a:xfrm>
              <a:off x="7015050" y="3162900"/>
              <a:ext cx="89100" cy="101825"/>
            </a:xfrm>
            <a:custGeom>
              <a:rect b="b" l="l" r="r" t="t"/>
              <a:pathLst>
                <a:path extrusionOk="0" h="4073" w="3564">
                  <a:moveTo>
                    <a:pt x="2696" y="2036"/>
                  </a:moveTo>
                  <a:lnTo>
                    <a:pt x="2696" y="2276"/>
                  </a:lnTo>
                  <a:cubicBezTo>
                    <a:pt x="2696" y="2575"/>
                    <a:pt x="2666" y="2785"/>
                    <a:pt x="2576" y="2935"/>
                  </a:cubicBezTo>
                  <a:cubicBezTo>
                    <a:pt x="2486" y="3114"/>
                    <a:pt x="2336" y="3264"/>
                    <a:pt x="2157" y="3384"/>
                  </a:cubicBezTo>
                  <a:cubicBezTo>
                    <a:pt x="1947" y="3504"/>
                    <a:pt x="1737" y="3563"/>
                    <a:pt x="1468" y="3563"/>
                  </a:cubicBezTo>
                  <a:cubicBezTo>
                    <a:pt x="1228" y="3563"/>
                    <a:pt x="1019" y="3504"/>
                    <a:pt x="899" y="3384"/>
                  </a:cubicBezTo>
                  <a:cubicBezTo>
                    <a:pt x="749" y="3264"/>
                    <a:pt x="689" y="3114"/>
                    <a:pt x="689" y="2935"/>
                  </a:cubicBezTo>
                  <a:cubicBezTo>
                    <a:pt x="689" y="2815"/>
                    <a:pt x="719" y="2725"/>
                    <a:pt x="779" y="2635"/>
                  </a:cubicBezTo>
                  <a:cubicBezTo>
                    <a:pt x="839" y="2515"/>
                    <a:pt x="929" y="2456"/>
                    <a:pt x="1049" y="2426"/>
                  </a:cubicBezTo>
                  <a:cubicBezTo>
                    <a:pt x="1139" y="2366"/>
                    <a:pt x="1348" y="2336"/>
                    <a:pt x="1618" y="2276"/>
                  </a:cubicBezTo>
                  <a:cubicBezTo>
                    <a:pt x="2097" y="2216"/>
                    <a:pt x="2456" y="2126"/>
                    <a:pt x="2696" y="2036"/>
                  </a:cubicBezTo>
                  <a:close/>
                  <a:moveTo>
                    <a:pt x="1857" y="0"/>
                  </a:moveTo>
                  <a:cubicBezTo>
                    <a:pt x="1528" y="0"/>
                    <a:pt x="1228" y="60"/>
                    <a:pt x="959" y="150"/>
                  </a:cubicBezTo>
                  <a:cubicBezTo>
                    <a:pt x="719" y="240"/>
                    <a:pt x="510" y="360"/>
                    <a:pt x="390" y="539"/>
                  </a:cubicBezTo>
                  <a:cubicBezTo>
                    <a:pt x="240" y="719"/>
                    <a:pt x="150" y="928"/>
                    <a:pt x="91" y="1198"/>
                  </a:cubicBezTo>
                  <a:lnTo>
                    <a:pt x="749" y="1288"/>
                  </a:lnTo>
                  <a:cubicBezTo>
                    <a:pt x="809" y="1018"/>
                    <a:pt x="929" y="839"/>
                    <a:pt x="1079" y="719"/>
                  </a:cubicBezTo>
                  <a:cubicBezTo>
                    <a:pt x="1228" y="599"/>
                    <a:pt x="1438" y="569"/>
                    <a:pt x="1767" y="569"/>
                  </a:cubicBezTo>
                  <a:cubicBezTo>
                    <a:pt x="2097" y="569"/>
                    <a:pt x="2336" y="629"/>
                    <a:pt x="2516" y="779"/>
                  </a:cubicBezTo>
                  <a:cubicBezTo>
                    <a:pt x="2636" y="869"/>
                    <a:pt x="2696" y="1078"/>
                    <a:pt x="2696" y="1348"/>
                  </a:cubicBezTo>
                  <a:cubicBezTo>
                    <a:pt x="2696" y="1378"/>
                    <a:pt x="2696" y="1438"/>
                    <a:pt x="2696" y="1527"/>
                  </a:cubicBezTo>
                  <a:cubicBezTo>
                    <a:pt x="2426" y="1617"/>
                    <a:pt x="2037" y="1677"/>
                    <a:pt x="1528" y="1737"/>
                  </a:cubicBezTo>
                  <a:cubicBezTo>
                    <a:pt x="1258" y="1767"/>
                    <a:pt x="1049" y="1797"/>
                    <a:pt x="929" y="1857"/>
                  </a:cubicBezTo>
                  <a:cubicBezTo>
                    <a:pt x="749" y="1887"/>
                    <a:pt x="600" y="1976"/>
                    <a:pt x="450" y="2066"/>
                  </a:cubicBezTo>
                  <a:cubicBezTo>
                    <a:pt x="330" y="2156"/>
                    <a:pt x="210" y="2276"/>
                    <a:pt x="121" y="2426"/>
                  </a:cubicBezTo>
                  <a:cubicBezTo>
                    <a:pt x="31" y="2605"/>
                    <a:pt x="1" y="2755"/>
                    <a:pt x="1" y="2965"/>
                  </a:cubicBezTo>
                  <a:cubicBezTo>
                    <a:pt x="1" y="3294"/>
                    <a:pt x="91" y="3534"/>
                    <a:pt x="330" y="3743"/>
                  </a:cubicBezTo>
                  <a:cubicBezTo>
                    <a:pt x="570" y="3953"/>
                    <a:pt x="899" y="4072"/>
                    <a:pt x="1318" y="4072"/>
                  </a:cubicBezTo>
                  <a:cubicBezTo>
                    <a:pt x="1588" y="4072"/>
                    <a:pt x="1827" y="4013"/>
                    <a:pt x="2037" y="3953"/>
                  </a:cubicBezTo>
                  <a:cubicBezTo>
                    <a:pt x="2276" y="3863"/>
                    <a:pt x="2486" y="3713"/>
                    <a:pt x="2756" y="3504"/>
                  </a:cubicBezTo>
                  <a:cubicBezTo>
                    <a:pt x="2756" y="3683"/>
                    <a:pt x="2815" y="3833"/>
                    <a:pt x="2875" y="3983"/>
                  </a:cubicBezTo>
                  <a:lnTo>
                    <a:pt x="3564" y="3983"/>
                  </a:lnTo>
                  <a:cubicBezTo>
                    <a:pt x="3474" y="3833"/>
                    <a:pt x="3414" y="3683"/>
                    <a:pt x="3384" y="3504"/>
                  </a:cubicBezTo>
                  <a:cubicBezTo>
                    <a:pt x="3354" y="3354"/>
                    <a:pt x="3354" y="2965"/>
                    <a:pt x="3354" y="2336"/>
                  </a:cubicBezTo>
                  <a:lnTo>
                    <a:pt x="3354" y="1467"/>
                  </a:lnTo>
                  <a:cubicBezTo>
                    <a:pt x="3354" y="1198"/>
                    <a:pt x="3324" y="988"/>
                    <a:pt x="3324" y="869"/>
                  </a:cubicBezTo>
                  <a:cubicBezTo>
                    <a:pt x="3295" y="689"/>
                    <a:pt x="3205" y="539"/>
                    <a:pt x="3115" y="419"/>
                  </a:cubicBezTo>
                  <a:cubicBezTo>
                    <a:pt x="3025" y="300"/>
                    <a:pt x="2875" y="210"/>
                    <a:pt x="2666" y="120"/>
                  </a:cubicBezTo>
                  <a:cubicBezTo>
                    <a:pt x="2456" y="60"/>
                    <a:pt x="2187" y="0"/>
                    <a:pt x="185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31"/>
            <p:cNvSpPr/>
            <p:nvPr/>
          </p:nvSpPr>
          <p:spPr>
            <a:xfrm>
              <a:off x="3037075" y="2677825"/>
              <a:ext cx="1309300" cy="813725"/>
            </a:xfrm>
            <a:custGeom>
              <a:rect b="b" l="l" r="r" t="t"/>
              <a:pathLst>
                <a:path extrusionOk="0" h="32549" w="52372">
                  <a:moveTo>
                    <a:pt x="4881" y="0"/>
                  </a:moveTo>
                  <a:cubicBezTo>
                    <a:pt x="4552" y="0"/>
                    <a:pt x="4222" y="30"/>
                    <a:pt x="3923" y="90"/>
                  </a:cubicBezTo>
                  <a:cubicBezTo>
                    <a:pt x="3594" y="150"/>
                    <a:pt x="3294" y="240"/>
                    <a:pt x="2995" y="360"/>
                  </a:cubicBezTo>
                  <a:cubicBezTo>
                    <a:pt x="2695" y="479"/>
                    <a:pt x="2426" y="629"/>
                    <a:pt x="2156" y="809"/>
                  </a:cubicBezTo>
                  <a:cubicBezTo>
                    <a:pt x="1887" y="988"/>
                    <a:pt x="1647" y="1198"/>
                    <a:pt x="1408" y="1437"/>
                  </a:cubicBezTo>
                  <a:cubicBezTo>
                    <a:pt x="1198" y="1647"/>
                    <a:pt x="989" y="1917"/>
                    <a:pt x="809" y="2156"/>
                  </a:cubicBezTo>
                  <a:cubicBezTo>
                    <a:pt x="629" y="2426"/>
                    <a:pt x="480" y="2725"/>
                    <a:pt x="360" y="3024"/>
                  </a:cubicBezTo>
                  <a:cubicBezTo>
                    <a:pt x="240" y="3294"/>
                    <a:pt x="150" y="3623"/>
                    <a:pt x="90" y="3923"/>
                  </a:cubicBezTo>
                  <a:cubicBezTo>
                    <a:pt x="30" y="4252"/>
                    <a:pt x="0" y="4552"/>
                    <a:pt x="0" y="4881"/>
                  </a:cubicBezTo>
                  <a:lnTo>
                    <a:pt x="0" y="27668"/>
                  </a:lnTo>
                  <a:cubicBezTo>
                    <a:pt x="0" y="27997"/>
                    <a:pt x="30" y="28296"/>
                    <a:pt x="90" y="28626"/>
                  </a:cubicBezTo>
                  <a:cubicBezTo>
                    <a:pt x="150" y="28925"/>
                    <a:pt x="240" y="29225"/>
                    <a:pt x="360" y="29524"/>
                  </a:cubicBezTo>
                  <a:cubicBezTo>
                    <a:pt x="480" y="29823"/>
                    <a:pt x="629" y="30123"/>
                    <a:pt x="809" y="30392"/>
                  </a:cubicBezTo>
                  <a:cubicBezTo>
                    <a:pt x="989" y="30632"/>
                    <a:pt x="1198" y="30901"/>
                    <a:pt x="1408" y="31111"/>
                  </a:cubicBezTo>
                  <a:cubicBezTo>
                    <a:pt x="1647" y="31351"/>
                    <a:pt x="1887" y="31560"/>
                    <a:pt x="2156" y="31710"/>
                  </a:cubicBezTo>
                  <a:cubicBezTo>
                    <a:pt x="2426" y="31889"/>
                    <a:pt x="2695" y="32039"/>
                    <a:pt x="2995" y="32189"/>
                  </a:cubicBezTo>
                  <a:cubicBezTo>
                    <a:pt x="3294" y="32309"/>
                    <a:pt x="3594" y="32399"/>
                    <a:pt x="3923" y="32458"/>
                  </a:cubicBezTo>
                  <a:cubicBezTo>
                    <a:pt x="4222" y="32518"/>
                    <a:pt x="4552" y="32548"/>
                    <a:pt x="4881" y="32548"/>
                  </a:cubicBezTo>
                  <a:lnTo>
                    <a:pt x="47491" y="32548"/>
                  </a:lnTo>
                  <a:cubicBezTo>
                    <a:pt x="47790" y="32548"/>
                    <a:pt x="48119" y="32518"/>
                    <a:pt x="48449" y="32458"/>
                  </a:cubicBezTo>
                  <a:cubicBezTo>
                    <a:pt x="48748" y="32399"/>
                    <a:pt x="49048" y="32309"/>
                    <a:pt x="49347" y="32189"/>
                  </a:cubicBezTo>
                  <a:cubicBezTo>
                    <a:pt x="49647" y="32039"/>
                    <a:pt x="49946" y="31889"/>
                    <a:pt x="50186" y="31710"/>
                  </a:cubicBezTo>
                  <a:cubicBezTo>
                    <a:pt x="50455" y="31560"/>
                    <a:pt x="50725" y="31351"/>
                    <a:pt x="50934" y="31111"/>
                  </a:cubicBezTo>
                  <a:cubicBezTo>
                    <a:pt x="51174" y="30901"/>
                    <a:pt x="51353" y="30632"/>
                    <a:pt x="51533" y="30392"/>
                  </a:cubicBezTo>
                  <a:cubicBezTo>
                    <a:pt x="51713" y="30123"/>
                    <a:pt x="51862" y="29823"/>
                    <a:pt x="51982" y="29524"/>
                  </a:cubicBezTo>
                  <a:cubicBezTo>
                    <a:pt x="52132" y="29225"/>
                    <a:pt x="52222" y="28925"/>
                    <a:pt x="52282" y="28626"/>
                  </a:cubicBezTo>
                  <a:cubicBezTo>
                    <a:pt x="52342" y="28296"/>
                    <a:pt x="52371" y="27997"/>
                    <a:pt x="52371" y="27668"/>
                  </a:cubicBezTo>
                  <a:lnTo>
                    <a:pt x="52371" y="4881"/>
                  </a:lnTo>
                  <a:cubicBezTo>
                    <a:pt x="52371" y="4552"/>
                    <a:pt x="52342" y="4252"/>
                    <a:pt x="52282" y="3923"/>
                  </a:cubicBezTo>
                  <a:cubicBezTo>
                    <a:pt x="52222" y="3623"/>
                    <a:pt x="52132" y="3294"/>
                    <a:pt x="51982" y="3024"/>
                  </a:cubicBezTo>
                  <a:cubicBezTo>
                    <a:pt x="51862" y="2725"/>
                    <a:pt x="51713" y="2426"/>
                    <a:pt x="51533" y="2156"/>
                  </a:cubicBezTo>
                  <a:cubicBezTo>
                    <a:pt x="51353" y="1917"/>
                    <a:pt x="51174" y="1647"/>
                    <a:pt x="50934" y="1437"/>
                  </a:cubicBezTo>
                  <a:cubicBezTo>
                    <a:pt x="50725" y="1198"/>
                    <a:pt x="50455" y="988"/>
                    <a:pt x="50186" y="809"/>
                  </a:cubicBezTo>
                  <a:cubicBezTo>
                    <a:pt x="49946" y="629"/>
                    <a:pt x="49647" y="479"/>
                    <a:pt x="49347" y="360"/>
                  </a:cubicBezTo>
                  <a:cubicBezTo>
                    <a:pt x="49048" y="240"/>
                    <a:pt x="48748" y="150"/>
                    <a:pt x="48449" y="90"/>
                  </a:cubicBezTo>
                  <a:cubicBezTo>
                    <a:pt x="48119" y="30"/>
                    <a:pt x="47790" y="0"/>
                    <a:pt x="47491" y="0"/>
                  </a:cubicBezTo>
                  <a:close/>
                </a:path>
              </a:pathLst>
            </a:custGeom>
            <a:solidFill>
              <a:srgbClr val="1BA1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31"/>
            <p:cNvSpPr/>
            <p:nvPr/>
          </p:nvSpPr>
          <p:spPr>
            <a:xfrm>
              <a:off x="3037075" y="2677825"/>
              <a:ext cx="1309300" cy="813725"/>
            </a:xfrm>
            <a:custGeom>
              <a:rect b="b" l="l" r="r" t="t"/>
              <a:pathLst>
                <a:path extrusionOk="0" fill="none" h="32549" w="52372">
                  <a:moveTo>
                    <a:pt x="4881" y="0"/>
                  </a:moveTo>
                  <a:lnTo>
                    <a:pt x="47491" y="0"/>
                  </a:lnTo>
                  <a:cubicBezTo>
                    <a:pt x="47790" y="0"/>
                    <a:pt x="48119" y="30"/>
                    <a:pt x="48449" y="90"/>
                  </a:cubicBezTo>
                  <a:cubicBezTo>
                    <a:pt x="48748" y="150"/>
                    <a:pt x="49048" y="240"/>
                    <a:pt x="49347" y="360"/>
                  </a:cubicBezTo>
                  <a:cubicBezTo>
                    <a:pt x="49647" y="479"/>
                    <a:pt x="49946" y="629"/>
                    <a:pt x="50186" y="809"/>
                  </a:cubicBezTo>
                  <a:cubicBezTo>
                    <a:pt x="50455" y="988"/>
                    <a:pt x="50725" y="1198"/>
                    <a:pt x="50934" y="1437"/>
                  </a:cubicBezTo>
                  <a:cubicBezTo>
                    <a:pt x="51174" y="1647"/>
                    <a:pt x="51353" y="1917"/>
                    <a:pt x="51533" y="2156"/>
                  </a:cubicBezTo>
                  <a:cubicBezTo>
                    <a:pt x="51713" y="2426"/>
                    <a:pt x="51862" y="2725"/>
                    <a:pt x="51982" y="3024"/>
                  </a:cubicBezTo>
                  <a:cubicBezTo>
                    <a:pt x="52132" y="3294"/>
                    <a:pt x="52222" y="3623"/>
                    <a:pt x="52282" y="3923"/>
                  </a:cubicBezTo>
                  <a:cubicBezTo>
                    <a:pt x="52342" y="4252"/>
                    <a:pt x="52371" y="4552"/>
                    <a:pt x="52371" y="4881"/>
                  </a:cubicBezTo>
                  <a:lnTo>
                    <a:pt x="52371" y="27668"/>
                  </a:lnTo>
                  <a:cubicBezTo>
                    <a:pt x="52371" y="27997"/>
                    <a:pt x="52342" y="28296"/>
                    <a:pt x="52282" y="28626"/>
                  </a:cubicBezTo>
                  <a:cubicBezTo>
                    <a:pt x="52222" y="28925"/>
                    <a:pt x="52132" y="29225"/>
                    <a:pt x="51982" y="29524"/>
                  </a:cubicBezTo>
                  <a:cubicBezTo>
                    <a:pt x="51862" y="29823"/>
                    <a:pt x="51713" y="30123"/>
                    <a:pt x="51533" y="30392"/>
                  </a:cubicBezTo>
                  <a:cubicBezTo>
                    <a:pt x="51353" y="30632"/>
                    <a:pt x="51174" y="30901"/>
                    <a:pt x="50934" y="31111"/>
                  </a:cubicBezTo>
                  <a:cubicBezTo>
                    <a:pt x="50725" y="31351"/>
                    <a:pt x="50455" y="31560"/>
                    <a:pt x="50186" y="31710"/>
                  </a:cubicBezTo>
                  <a:cubicBezTo>
                    <a:pt x="49946" y="31889"/>
                    <a:pt x="49647" y="32039"/>
                    <a:pt x="49347" y="32189"/>
                  </a:cubicBezTo>
                  <a:cubicBezTo>
                    <a:pt x="49048" y="32309"/>
                    <a:pt x="48748" y="32399"/>
                    <a:pt x="48449" y="32458"/>
                  </a:cubicBezTo>
                  <a:cubicBezTo>
                    <a:pt x="48119" y="32518"/>
                    <a:pt x="47790" y="32548"/>
                    <a:pt x="47491" y="32548"/>
                  </a:cubicBezTo>
                  <a:lnTo>
                    <a:pt x="4881" y="32548"/>
                  </a:lnTo>
                  <a:cubicBezTo>
                    <a:pt x="4552" y="32548"/>
                    <a:pt x="4222" y="32518"/>
                    <a:pt x="3923" y="32458"/>
                  </a:cubicBezTo>
                  <a:cubicBezTo>
                    <a:pt x="3594" y="32399"/>
                    <a:pt x="3294" y="32309"/>
                    <a:pt x="2995" y="32189"/>
                  </a:cubicBezTo>
                  <a:cubicBezTo>
                    <a:pt x="2695" y="32039"/>
                    <a:pt x="2426" y="31889"/>
                    <a:pt x="2156" y="31710"/>
                  </a:cubicBezTo>
                  <a:cubicBezTo>
                    <a:pt x="1887" y="31560"/>
                    <a:pt x="1647" y="31351"/>
                    <a:pt x="1408" y="31111"/>
                  </a:cubicBezTo>
                  <a:cubicBezTo>
                    <a:pt x="1198" y="30901"/>
                    <a:pt x="989" y="30632"/>
                    <a:pt x="809" y="30392"/>
                  </a:cubicBezTo>
                  <a:cubicBezTo>
                    <a:pt x="629" y="30123"/>
                    <a:pt x="480" y="29823"/>
                    <a:pt x="360" y="29524"/>
                  </a:cubicBezTo>
                  <a:cubicBezTo>
                    <a:pt x="240" y="29225"/>
                    <a:pt x="150" y="28925"/>
                    <a:pt x="90" y="28626"/>
                  </a:cubicBezTo>
                  <a:cubicBezTo>
                    <a:pt x="30" y="28296"/>
                    <a:pt x="0" y="27997"/>
                    <a:pt x="0" y="27668"/>
                  </a:cubicBezTo>
                  <a:lnTo>
                    <a:pt x="0" y="4881"/>
                  </a:lnTo>
                  <a:cubicBezTo>
                    <a:pt x="0" y="4552"/>
                    <a:pt x="30" y="4252"/>
                    <a:pt x="90" y="3923"/>
                  </a:cubicBezTo>
                  <a:cubicBezTo>
                    <a:pt x="150" y="3623"/>
                    <a:pt x="240" y="3294"/>
                    <a:pt x="360" y="3024"/>
                  </a:cubicBezTo>
                  <a:cubicBezTo>
                    <a:pt x="480" y="2725"/>
                    <a:pt x="629" y="2426"/>
                    <a:pt x="809" y="2156"/>
                  </a:cubicBezTo>
                  <a:cubicBezTo>
                    <a:pt x="989" y="1917"/>
                    <a:pt x="1198" y="1647"/>
                    <a:pt x="1408" y="1437"/>
                  </a:cubicBezTo>
                  <a:cubicBezTo>
                    <a:pt x="1647" y="1198"/>
                    <a:pt x="1887" y="988"/>
                    <a:pt x="2156" y="809"/>
                  </a:cubicBezTo>
                  <a:cubicBezTo>
                    <a:pt x="2426" y="629"/>
                    <a:pt x="2695" y="479"/>
                    <a:pt x="2995" y="360"/>
                  </a:cubicBezTo>
                  <a:cubicBezTo>
                    <a:pt x="3294" y="240"/>
                    <a:pt x="3594" y="150"/>
                    <a:pt x="3923" y="90"/>
                  </a:cubicBezTo>
                  <a:cubicBezTo>
                    <a:pt x="4222" y="30"/>
                    <a:pt x="4552" y="0"/>
                    <a:pt x="4881" y="0"/>
                  </a:cubicBezTo>
                  <a:close/>
                  <a:moveTo>
                    <a:pt x="4881" y="0"/>
                  </a:moveTo>
                  <a:close/>
                </a:path>
              </a:pathLst>
            </a:custGeom>
            <a:noFill/>
            <a:ln cap="flat" cmpd="sng" w="8975">
              <a:solidFill>
                <a:srgbClr val="006EAF"/>
              </a:solidFill>
              <a:prstDash val="solid"/>
              <a:miter lim="2994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31"/>
            <p:cNvSpPr/>
            <p:nvPr/>
          </p:nvSpPr>
          <p:spPr>
            <a:xfrm>
              <a:off x="3264650" y="2938325"/>
              <a:ext cx="94350" cy="110800"/>
            </a:xfrm>
            <a:custGeom>
              <a:rect b="b" l="l" r="r" t="t"/>
              <a:pathLst>
                <a:path extrusionOk="0" h="4432" w="3774">
                  <a:moveTo>
                    <a:pt x="2006" y="0"/>
                  </a:moveTo>
                  <a:cubicBezTo>
                    <a:pt x="1647" y="0"/>
                    <a:pt x="1288" y="90"/>
                    <a:pt x="958" y="270"/>
                  </a:cubicBezTo>
                  <a:cubicBezTo>
                    <a:pt x="659" y="420"/>
                    <a:pt x="419" y="689"/>
                    <a:pt x="240" y="1018"/>
                  </a:cubicBezTo>
                  <a:cubicBezTo>
                    <a:pt x="60" y="1348"/>
                    <a:pt x="0" y="1737"/>
                    <a:pt x="0" y="2186"/>
                  </a:cubicBezTo>
                  <a:cubicBezTo>
                    <a:pt x="0" y="2605"/>
                    <a:pt x="60" y="2965"/>
                    <a:pt x="210" y="3324"/>
                  </a:cubicBezTo>
                  <a:cubicBezTo>
                    <a:pt x="360" y="3683"/>
                    <a:pt x="569" y="3953"/>
                    <a:pt x="869" y="4132"/>
                  </a:cubicBezTo>
                  <a:cubicBezTo>
                    <a:pt x="1168" y="4342"/>
                    <a:pt x="1527" y="4432"/>
                    <a:pt x="2006" y="4432"/>
                  </a:cubicBezTo>
                  <a:cubicBezTo>
                    <a:pt x="2456" y="4432"/>
                    <a:pt x="2815" y="4312"/>
                    <a:pt x="3144" y="4073"/>
                  </a:cubicBezTo>
                  <a:cubicBezTo>
                    <a:pt x="3444" y="3803"/>
                    <a:pt x="3653" y="3474"/>
                    <a:pt x="3773" y="2995"/>
                  </a:cubicBezTo>
                  <a:lnTo>
                    <a:pt x="3204" y="2845"/>
                  </a:lnTo>
                  <a:cubicBezTo>
                    <a:pt x="3144" y="3204"/>
                    <a:pt x="2995" y="3504"/>
                    <a:pt x="2755" y="3683"/>
                  </a:cubicBezTo>
                  <a:cubicBezTo>
                    <a:pt x="2545" y="3863"/>
                    <a:pt x="2276" y="3953"/>
                    <a:pt x="1947" y="3953"/>
                  </a:cubicBezTo>
                  <a:cubicBezTo>
                    <a:pt x="1707" y="3953"/>
                    <a:pt x="1438" y="3863"/>
                    <a:pt x="1228" y="3743"/>
                  </a:cubicBezTo>
                  <a:cubicBezTo>
                    <a:pt x="988" y="3594"/>
                    <a:pt x="839" y="3414"/>
                    <a:pt x="719" y="3144"/>
                  </a:cubicBezTo>
                  <a:cubicBezTo>
                    <a:pt x="629" y="2875"/>
                    <a:pt x="569" y="2546"/>
                    <a:pt x="569" y="2186"/>
                  </a:cubicBezTo>
                  <a:cubicBezTo>
                    <a:pt x="569" y="1887"/>
                    <a:pt x="599" y="1617"/>
                    <a:pt x="689" y="1348"/>
                  </a:cubicBezTo>
                  <a:cubicBezTo>
                    <a:pt x="809" y="1078"/>
                    <a:pt x="958" y="869"/>
                    <a:pt x="1168" y="719"/>
                  </a:cubicBezTo>
                  <a:cubicBezTo>
                    <a:pt x="1408" y="569"/>
                    <a:pt x="1677" y="479"/>
                    <a:pt x="2006" y="479"/>
                  </a:cubicBezTo>
                  <a:cubicBezTo>
                    <a:pt x="2276" y="479"/>
                    <a:pt x="2515" y="569"/>
                    <a:pt x="2695" y="689"/>
                  </a:cubicBezTo>
                  <a:cubicBezTo>
                    <a:pt x="2905" y="839"/>
                    <a:pt x="3054" y="1078"/>
                    <a:pt x="3144" y="1378"/>
                  </a:cubicBezTo>
                  <a:lnTo>
                    <a:pt x="3713" y="1258"/>
                  </a:lnTo>
                  <a:cubicBezTo>
                    <a:pt x="3593" y="839"/>
                    <a:pt x="3384" y="539"/>
                    <a:pt x="3084" y="330"/>
                  </a:cubicBezTo>
                  <a:cubicBezTo>
                    <a:pt x="2785" y="120"/>
                    <a:pt x="2426" y="0"/>
                    <a:pt x="200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31"/>
            <p:cNvSpPr/>
            <p:nvPr/>
          </p:nvSpPr>
          <p:spPr>
            <a:xfrm>
              <a:off x="3370200" y="2967525"/>
              <a:ext cx="72625" cy="81600"/>
            </a:xfrm>
            <a:custGeom>
              <a:rect b="b" l="l" r="r" t="t"/>
              <a:pathLst>
                <a:path extrusionOk="0" h="3264" w="2905">
                  <a:moveTo>
                    <a:pt x="1438" y="449"/>
                  </a:moveTo>
                  <a:cubicBezTo>
                    <a:pt x="1707" y="449"/>
                    <a:pt x="1917" y="539"/>
                    <a:pt x="2096" y="749"/>
                  </a:cubicBezTo>
                  <a:cubicBezTo>
                    <a:pt x="2276" y="958"/>
                    <a:pt x="2366" y="1228"/>
                    <a:pt x="2366" y="1617"/>
                  </a:cubicBezTo>
                  <a:cubicBezTo>
                    <a:pt x="2366" y="2036"/>
                    <a:pt x="2276" y="2336"/>
                    <a:pt x="2096" y="2515"/>
                  </a:cubicBezTo>
                  <a:cubicBezTo>
                    <a:pt x="1917" y="2725"/>
                    <a:pt x="1707" y="2815"/>
                    <a:pt x="1438" y="2815"/>
                  </a:cubicBezTo>
                  <a:cubicBezTo>
                    <a:pt x="1168" y="2815"/>
                    <a:pt x="958" y="2725"/>
                    <a:pt x="779" y="2515"/>
                  </a:cubicBezTo>
                  <a:cubicBezTo>
                    <a:pt x="629" y="2336"/>
                    <a:pt x="539" y="2036"/>
                    <a:pt x="539" y="1647"/>
                  </a:cubicBezTo>
                  <a:cubicBezTo>
                    <a:pt x="539" y="1228"/>
                    <a:pt x="629" y="928"/>
                    <a:pt x="779" y="749"/>
                  </a:cubicBezTo>
                  <a:cubicBezTo>
                    <a:pt x="958" y="539"/>
                    <a:pt x="1168" y="449"/>
                    <a:pt x="1438" y="449"/>
                  </a:cubicBezTo>
                  <a:close/>
                  <a:moveTo>
                    <a:pt x="1438" y="0"/>
                  </a:moveTo>
                  <a:cubicBezTo>
                    <a:pt x="1048" y="0"/>
                    <a:pt x="719" y="120"/>
                    <a:pt x="479" y="359"/>
                  </a:cubicBezTo>
                  <a:cubicBezTo>
                    <a:pt x="150" y="629"/>
                    <a:pt x="0" y="1048"/>
                    <a:pt x="0" y="1647"/>
                  </a:cubicBezTo>
                  <a:cubicBezTo>
                    <a:pt x="0" y="2156"/>
                    <a:pt x="120" y="2575"/>
                    <a:pt x="390" y="2845"/>
                  </a:cubicBezTo>
                  <a:cubicBezTo>
                    <a:pt x="659" y="3114"/>
                    <a:pt x="1018" y="3264"/>
                    <a:pt x="1438" y="3264"/>
                  </a:cubicBezTo>
                  <a:cubicBezTo>
                    <a:pt x="1707" y="3264"/>
                    <a:pt x="1977" y="3204"/>
                    <a:pt x="2186" y="3084"/>
                  </a:cubicBezTo>
                  <a:cubicBezTo>
                    <a:pt x="2426" y="2935"/>
                    <a:pt x="2605" y="2755"/>
                    <a:pt x="2725" y="2545"/>
                  </a:cubicBezTo>
                  <a:cubicBezTo>
                    <a:pt x="2845" y="2306"/>
                    <a:pt x="2905" y="2006"/>
                    <a:pt x="2905" y="1587"/>
                  </a:cubicBezTo>
                  <a:cubicBezTo>
                    <a:pt x="2905" y="1108"/>
                    <a:pt x="2755" y="719"/>
                    <a:pt x="2486" y="449"/>
                  </a:cubicBezTo>
                  <a:cubicBezTo>
                    <a:pt x="2216" y="150"/>
                    <a:pt x="1857" y="0"/>
                    <a:pt x="143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31"/>
            <p:cNvSpPr/>
            <p:nvPr/>
          </p:nvSpPr>
          <p:spPr>
            <a:xfrm>
              <a:off x="3457775" y="2967525"/>
              <a:ext cx="63650" cy="79375"/>
            </a:xfrm>
            <a:custGeom>
              <a:rect b="b" l="l" r="r" t="t"/>
              <a:pathLst>
                <a:path extrusionOk="0" h="3175" w="2546">
                  <a:moveTo>
                    <a:pt x="1468" y="0"/>
                  </a:moveTo>
                  <a:cubicBezTo>
                    <a:pt x="1049" y="0"/>
                    <a:pt x="719" y="180"/>
                    <a:pt x="480" y="509"/>
                  </a:cubicBezTo>
                  <a:lnTo>
                    <a:pt x="480" y="90"/>
                  </a:lnTo>
                  <a:lnTo>
                    <a:pt x="1" y="90"/>
                  </a:lnTo>
                  <a:lnTo>
                    <a:pt x="1" y="3174"/>
                  </a:lnTo>
                  <a:lnTo>
                    <a:pt x="540" y="3174"/>
                  </a:lnTo>
                  <a:lnTo>
                    <a:pt x="540" y="1497"/>
                  </a:lnTo>
                  <a:cubicBezTo>
                    <a:pt x="540" y="1108"/>
                    <a:pt x="629" y="839"/>
                    <a:pt x="779" y="689"/>
                  </a:cubicBezTo>
                  <a:cubicBezTo>
                    <a:pt x="959" y="539"/>
                    <a:pt x="1138" y="479"/>
                    <a:pt x="1348" y="479"/>
                  </a:cubicBezTo>
                  <a:cubicBezTo>
                    <a:pt x="1498" y="479"/>
                    <a:pt x="1618" y="509"/>
                    <a:pt x="1737" y="569"/>
                  </a:cubicBezTo>
                  <a:cubicBezTo>
                    <a:pt x="1827" y="629"/>
                    <a:pt x="1917" y="719"/>
                    <a:pt x="1947" y="809"/>
                  </a:cubicBezTo>
                  <a:cubicBezTo>
                    <a:pt x="1977" y="928"/>
                    <a:pt x="2007" y="1078"/>
                    <a:pt x="2007" y="1288"/>
                  </a:cubicBezTo>
                  <a:lnTo>
                    <a:pt x="2007" y="3174"/>
                  </a:lnTo>
                  <a:lnTo>
                    <a:pt x="2546" y="3174"/>
                  </a:lnTo>
                  <a:lnTo>
                    <a:pt x="2546" y="1288"/>
                  </a:lnTo>
                  <a:cubicBezTo>
                    <a:pt x="2546" y="1048"/>
                    <a:pt x="2516" y="868"/>
                    <a:pt x="2516" y="749"/>
                  </a:cubicBezTo>
                  <a:cubicBezTo>
                    <a:pt x="2486" y="629"/>
                    <a:pt x="2426" y="479"/>
                    <a:pt x="2336" y="389"/>
                  </a:cubicBezTo>
                  <a:cubicBezTo>
                    <a:pt x="2276" y="270"/>
                    <a:pt x="2157" y="180"/>
                    <a:pt x="1977" y="120"/>
                  </a:cubicBezTo>
                  <a:cubicBezTo>
                    <a:pt x="1827" y="60"/>
                    <a:pt x="1648" y="0"/>
                    <a:pt x="146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31"/>
            <p:cNvSpPr/>
            <p:nvPr/>
          </p:nvSpPr>
          <p:spPr>
            <a:xfrm>
              <a:off x="3534125" y="2942825"/>
              <a:ext cx="38200" cy="105550"/>
            </a:xfrm>
            <a:custGeom>
              <a:rect b="b" l="l" r="r" t="t"/>
              <a:pathLst>
                <a:path extrusionOk="0" h="4222" w="1528">
                  <a:moveTo>
                    <a:pt x="899" y="0"/>
                  </a:moveTo>
                  <a:lnTo>
                    <a:pt x="390" y="299"/>
                  </a:lnTo>
                  <a:lnTo>
                    <a:pt x="390" y="1078"/>
                  </a:lnTo>
                  <a:lnTo>
                    <a:pt x="1" y="1078"/>
                  </a:lnTo>
                  <a:lnTo>
                    <a:pt x="1" y="1467"/>
                  </a:lnTo>
                  <a:lnTo>
                    <a:pt x="390" y="1467"/>
                  </a:lnTo>
                  <a:lnTo>
                    <a:pt x="390" y="3264"/>
                  </a:lnTo>
                  <a:cubicBezTo>
                    <a:pt x="390" y="3593"/>
                    <a:pt x="390" y="3803"/>
                    <a:pt x="450" y="3893"/>
                  </a:cubicBezTo>
                  <a:cubicBezTo>
                    <a:pt x="480" y="3982"/>
                    <a:pt x="570" y="4072"/>
                    <a:pt x="660" y="4132"/>
                  </a:cubicBezTo>
                  <a:cubicBezTo>
                    <a:pt x="779" y="4192"/>
                    <a:pt x="929" y="4222"/>
                    <a:pt x="1109" y="4222"/>
                  </a:cubicBezTo>
                  <a:cubicBezTo>
                    <a:pt x="1229" y="4222"/>
                    <a:pt x="1348" y="4192"/>
                    <a:pt x="1528" y="4162"/>
                  </a:cubicBezTo>
                  <a:lnTo>
                    <a:pt x="1438" y="3713"/>
                  </a:lnTo>
                  <a:lnTo>
                    <a:pt x="1199" y="3713"/>
                  </a:lnTo>
                  <a:cubicBezTo>
                    <a:pt x="1109" y="3713"/>
                    <a:pt x="1049" y="3713"/>
                    <a:pt x="1019" y="3683"/>
                  </a:cubicBezTo>
                  <a:cubicBezTo>
                    <a:pt x="989" y="3653"/>
                    <a:pt x="959" y="3623"/>
                    <a:pt x="929" y="3593"/>
                  </a:cubicBezTo>
                  <a:cubicBezTo>
                    <a:pt x="899" y="3533"/>
                    <a:pt x="899" y="3443"/>
                    <a:pt x="899" y="3294"/>
                  </a:cubicBezTo>
                  <a:lnTo>
                    <a:pt x="899" y="1467"/>
                  </a:lnTo>
                  <a:lnTo>
                    <a:pt x="1438" y="1467"/>
                  </a:lnTo>
                  <a:lnTo>
                    <a:pt x="1438" y="1078"/>
                  </a:lnTo>
                  <a:lnTo>
                    <a:pt x="899" y="1078"/>
                  </a:lnTo>
                  <a:lnTo>
                    <a:pt x="899"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31"/>
            <p:cNvSpPr/>
            <p:nvPr/>
          </p:nvSpPr>
          <p:spPr>
            <a:xfrm>
              <a:off x="3578300" y="2967525"/>
              <a:ext cx="71900" cy="81600"/>
            </a:xfrm>
            <a:custGeom>
              <a:rect b="b" l="l" r="r" t="t"/>
              <a:pathLst>
                <a:path extrusionOk="0" h="3264" w="2876">
                  <a:moveTo>
                    <a:pt x="2156" y="1617"/>
                  </a:moveTo>
                  <a:lnTo>
                    <a:pt x="2156" y="1827"/>
                  </a:lnTo>
                  <a:cubicBezTo>
                    <a:pt x="2156" y="2066"/>
                    <a:pt x="2127" y="2216"/>
                    <a:pt x="2067" y="2336"/>
                  </a:cubicBezTo>
                  <a:cubicBezTo>
                    <a:pt x="2007" y="2515"/>
                    <a:pt x="1887" y="2635"/>
                    <a:pt x="1737" y="2725"/>
                  </a:cubicBezTo>
                  <a:cubicBezTo>
                    <a:pt x="1588" y="2815"/>
                    <a:pt x="1408" y="2845"/>
                    <a:pt x="1198" y="2845"/>
                  </a:cubicBezTo>
                  <a:cubicBezTo>
                    <a:pt x="989" y="2845"/>
                    <a:pt x="839" y="2785"/>
                    <a:pt x="719" y="2695"/>
                  </a:cubicBezTo>
                  <a:cubicBezTo>
                    <a:pt x="629" y="2605"/>
                    <a:pt x="569" y="2485"/>
                    <a:pt x="569" y="2366"/>
                  </a:cubicBezTo>
                  <a:cubicBezTo>
                    <a:pt x="569" y="2246"/>
                    <a:pt x="599" y="2186"/>
                    <a:pt x="629" y="2096"/>
                  </a:cubicBezTo>
                  <a:cubicBezTo>
                    <a:pt x="689" y="2036"/>
                    <a:pt x="749" y="1976"/>
                    <a:pt x="839" y="1946"/>
                  </a:cubicBezTo>
                  <a:cubicBezTo>
                    <a:pt x="929" y="1887"/>
                    <a:pt x="1078" y="1857"/>
                    <a:pt x="1318" y="1827"/>
                  </a:cubicBezTo>
                  <a:cubicBezTo>
                    <a:pt x="1677" y="1767"/>
                    <a:pt x="1977" y="1707"/>
                    <a:pt x="2156" y="1617"/>
                  </a:cubicBezTo>
                  <a:close/>
                  <a:moveTo>
                    <a:pt x="1498" y="0"/>
                  </a:moveTo>
                  <a:cubicBezTo>
                    <a:pt x="1228" y="0"/>
                    <a:pt x="989" y="60"/>
                    <a:pt x="779" y="120"/>
                  </a:cubicBezTo>
                  <a:cubicBezTo>
                    <a:pt x="599" y="210"/>
                    <a:pt x="450" y="300"/>
                    <a:pt x="330" y="449"/>
                  </a:cubicBezTo>
                  <a:cubicBezTo>
                    <a:pt x="210" y="569"/>
                    <a:pt x="150" y="749"/>
                    <a:pt x="90" y="958"/>
                  </a:cubicBezTo>
                  <a:lnTo>
                    <a:pt x="599" y="1048"/>
                  </a:lnTo>
                  <a:cubicBezTo>
                    <a:pt x="659" y="809"/>
                    <a:pt x="749" y="659"/>
                    <a:pt x="869" y="599"/>
                  </a:cubicBezTo>
                  <a:cubicBezTo>
                    <a:pt x="989" y="509"/>
                    <a:pt x="1168" y="449"/>
                    <a:pt x="1408" y="449"/>
                  </a:cubicBezTo>
                  <a:cubicBezTo>
                    <a:pt x="1677" y="449"/>
                    <a:pt x="1887" y="509"/>
                    <a:pt x="2007" y="629"/>
                  </a:cubicBezTo>
                  <a:cubicBezTo>
                    <a:pt x="2127" y="719"/>
                    <a:pt x="2156" y="868"/>
                    <a:pt x="2156" y="1078"/>
                  </a:cubicBezTo>
                  <a:lnTo>
                    <a:pt x="2156" y="1228"/>
                  </a:lnTo>
                  <a:cubicBezTo>
                    <a:pt x="1977" y="1288"/>
                    <a:pt x="1647" y="1348"/>
                    <a:pt x="1228" y="1407"/>
                  </a:cubicBezTo>
                  <a:cubicBezTo>
                    <a:pt x="1019" y="1437"/>
                    <a:pt x="869" y="1437"/>
                    <a:pt x="749" y="1467"/>
                  </a:cubicBezTo>
                  <a:cubicBezTo>
                    <a:pt x="629" y="1527"/>
                    <a:pt x="480" y="1587"/>
                    <a:pt x="390" y="1647"/>
                  </a:cubicBezTo>
                  <a:cubicBezTo>
                    <a:pt x="270" y="1737"/>
                    <a:pt x="180" y="1827"/>
                    <a:pt x="120" y="1946"/>
                  </a:cubicBezTo>
                  <a:cubicBezTo>
                    <a:pt x="30" y="2096"/>
                    <a:pt x="1" y="2216"/>
                    <a:pt x="1" y="2366"/>
                  </a:cubicBezTo>
                  <a:cubicBezTo>
                    <a:pt x="1" y="2635"/>
                    <a:pt x="90" y="2845"/>
                    <a:pt x="270" y="2994"/>
                  </a:cubicBezTo>
                  <a:cubicBezTo>
                    <a:pt x="450" y="3174"/>
                    <a:pt x="719" y="3264"/>
                    <a:pt x="1078" y="3264"/>
                  </a:cubicBezTo>
                  <a:cubicBezTo>
                    <a:pt x="1258" y="3264"/>
                    <a:pt x="1468" y="3234"/>
                    <a:pt x="1647" y="3144"/>
                  </a:cubicBezTo>
                  <a:cubicBezTo>
                    <a:pt x="1827" y="3084"/>
                    <a:pt x="2007" y="2964"/>
                    <a:pt x="2216" y="2815"/>
                  </a:cubicBezTo>
                  <a:cubicBezTo>
                    <a:pt x="2216" y="2964"/>
                    <a:pt x="2276" y="3084"/>
                    <a:pt x="2306" y="3174"/>
                  </a:cubicBezTo>
                  <a:lnTo>
                    <a:pt x="2875" y="3174"/>
                  </a:lnTo>
                  <a:cubicBezTo>
                    <a:pt x="2785" y="3084"/>
                    <a:pt x="2755" y="2935"/>
                    <a:pt x="2725" y="2815"/>
                  </a:cubicBezTo>
                  <a:cubicBezTo>
                    <a:pt x="2695" y="2695"/>
                    <a:pt x="2695" y="2366"/>
                    <a:pt x="2695" y="1887"/>
                  </a:cubicBezTo>
                  <a:lnTo>
                    <a:pt x="2695" y="1198"/>
                  </a:lnTo>
                  <a:cubicBezTo>
                    <a:pt x="2695" y="958"/>
                    <a:pt x="2695" y="779"/>
                    <a:pt x="2665" y="689"/>
                  </a:cubicBezTo>
                  <a:cubicBezTo>
                    <a:pt x="2636" y="569"/>
                    <a:pt x="2576" y="449"/>
                    <a:pt x="2516" y="329"/>
                  </a:cubicBezTo>
                  <a:cubicBezTo>
                    <a:pt x="2426" y="240"/>
                    <a:pt x="2306" y="180"/>
                    <a:pt x="2156" y="120"/>
                  </a:cubicBezTo>
                  <a:cubicBezTo>
                    <a:pt x="1977" y="60"/>
                    <a:pt x="1767" y="0"/>
                    <a:pt x="149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31"/>
            <p:cNvSpPr/>
            <p:nvPr/>
          </p:nvSpPr>
          <p:spPr>
            <a:xfrm>
              <a:off x="3665875" y="2939825"/>
              <a:ext cx="13500" cy="107075"/>
            </a:xfrm>
            <a:custGeom>
              <a:rect b="b" l="l" r="r" t="t"/>
              <a:pathLst>
                <a:path extrusionOk="0" h="4283" w="540">
                  <a:moveTo>
                    <a:pt x="1" y="0"/>
                  </a:moveTo>
                  <a:lnTo>
                    <a:pt x="1" y="629"/>
                  </a:lnTo>
                  <a:lnTo>
                    <a:pt x="540" y="629"/>
                  </a:lnTo>
                  <a:lnTo>
                    <a:pt x="540" y="0"/>
                  </a:lnTo>
                  <a:close/>
                  <a:moveTo>
                    <a:pt x="1" y="1198"/>
                  </a:moveTo>
                  <a:lnTo>
                    <a:pt x="1" y="4282"/>
                  </a:lnTo>
                  <a:lnTo>
                    <a:pt x="540" y="4282"/>
                  </a:lnTo>
                  <a:lnTo>
                    <a:pt x="540" y="1198"/>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31"/>
            <p:cNvSpPr/>
            <p:nvPr/>
          </p:nvSpPr>
          <p:spPr>
            <a:xfrm>
              <a:off x="3699575" y="2967525"/>
              <a:ext cx="62900" cy="79375"/>
            </a:xfrm>
            <a:custGeom>
              <a:rect b="b" l="l" r="r" t="t"/>
              <a:pathLst>
                <a:path extrusionOk="0" h="3175" w="2516">
                  <a:moveTo>
                    <a:pt x="1438" y="0"/>
                  </a:moveTo>
                  <a:cubicBezTo>
                    <a:pt x="1018" y="0"/>
                    <a:pt x="689" y="180"/>
                    <a:pt x="450" y="509"/>
                  </a:cubicBezTo>
                  <a:lnTo>
                    <a:pt x="450" y="90"/>
                  </a:lnTo>
                  <a:lnTo>
                    <a:pt x="0" y="90"/>
                  </a:lnTo>
                  <a:lnTo>
                    <a:pt x="0" y="3174"/>
                  </a:lnTo>
                  <a:lnTo>
                    <a:pt x="509" y="3174"/>
                  </a:lnTo>
                  <a:lnTo>
                    <a:pt x="509" y="1497"/>
                  </a:lnTo>
                  <a:cubicBezTo>
                    <a:pt x="509" y="1108"/>
                    <a:pt x="599" y="839"/>
                    <a:pt x="749" y="689"/>
                  </a:cubicBezTo>
                  <a:cubicBezTo>
                    <a:pt x="929" y="539"/>
                    <a:pt x="1108" y="479"/>
                    <a:pt x="1348" y="479"/>
                  </a:cubicBezTo>
                  <a:cubicBezTo>
                    <a:pt x="1498" y="479"/>
                    <a:pt x="1617" y="509"/>
                    <a:pt x="1707" y="569"/>
                  </a:cubicBezTo>
                  <a:cubicBezTo>
                    <a:pt x="1827" y="629"/>
                    <a:pt x="1887" y="719"/>
                    <a:pt x="1917" y="809"/>
                  </a:cubicBezTo>
                  <a:cubicBezTo>
                    <a:pt x="1977" y="928"/>
                    <a:pt x="1977" y="1078"/>
                    <a:pt x="1977" y="1288"/>
                  </a:cubicBezTo>
                  <a:lnTo>
                    <a:pt x="1977" y="3174"/>
                  </a:lnTo>
                  <a:lnTo>
                    <a:pt x="2516" y="3174"/>
                  </a:lnTo>
                  <a:lnTo>
                    <a:pt x="2516" y="1288"/>
                  </a:lnTo>
                  <a:cubicBezTo>
                    <a:pt x="2516" y="1048"/>
                    <a:pt x="2516" y="868"/>
                    <a:pt x="2486" y="749"/>
                  </a:cubicBezTo>
                  <a:cubicBezTo>
                    <a:pt x="2456" y="629"/>
                    <a:pt x="2396" y="479"/>
                    <a:pt x="2336" y="389"/>
                  </a:cubicBezTo>
                  <a:cubicBezTo>
                    <a:pt x="2246" y="270"/>
                    <a:pt x="2126" y="180"/>
                    <a:pt x="1977" y="120"/>
                  </a:cubicBezTo>
                  <a:cubicBezTo>
                    <a:pt x="1797" y="60"/>
                    <a:pt x="1647" y="0"/>
                    <a:pt x="143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31"/>
            <p:cNvSpPr/>
            <p:nvPr/>
          </p:nvSpPr>
          <p:spPr>
            <a:xfrm>
              <a:off x="3778175" y="2967525"/>
              <a:ext cx="71875" cy="81600"/>
            </a:xfrm>
            <a:custGeom>
              <a:rect b="b" l="l" r="r" t="t"/>
              <a:pathLst>
                <a:path extrusionOk="0" h="3264" w="2875">
                  <a:moveTo>
                    <a:pt x="1468" y="449"/>
                  </a:moveTo>
                  <a:cubicBezTo>
                    <a:pt x="1737" y="449"/>
                    <a:pt x="1947" y="539"/>
                    <a:pt x="2126" y="749"/>
                  </a:cubicBezTo>
                  <a:cubicBezTo>
                    <a:pt x="2216" y="868"/>
                    <a:pt x="2276" y="1078"/>
                    <a:pt x="2306" y="1348"/>
                  </a:cubicBezTo>
                  <a:lnTo>
                    <a:pt x="569" y="1348"/>
                  </a:lnTo>
                  <a:cubicBezTo>
                    <a:pt x="599" y="1078"/>
                    <a:pt x="689" y="839"/>
                    <a:pt x="839" y="689"/>
                  </a:cubicBezTo>
                  <a:cubicBezTo>
                    <a:pt x="1018" y="539"/>
                    <a:pt x="1198" y="449"/>
                    <a:pt x="1468" y="449"/>
                  </a:cubicBezTo>
                  <a:close/>
                  <a:moveTo>
                    <a:pt x="1438" y="0"/>
                  </a:moveTo>
                  <a:cubicBezTo>
                    <a:pt x="1018" y="0"/>
                    <a:pt x="659" y="150"/>
                    <a:pt x="390" y="449"/>
                  </a:cubicBezTo>
                  <a:cubicBezTo>
                    <a:pt x="120" y="749"/>
                    <a:pt x="0" y="1138"/>
                    <a:pt x="0" y="1647"/>
                  </a:cubicBezTo>
                  <a:cubicBezTo>
                    <a:pt x="0" y="2156"/>
                    <a:pt x="120" y="2545"/>
                    <a:pt x="390" y="2845"/>
                  </a:cubicBezTo>
                  <a:cubicBezTo>
                    <a:pt x="659" y="3114"/>
                    <a:pt x="1018" y="3264"/>
                    <a:pt x="1468" y="3264"/>
                  </a:cubicBezTo>
                  <a:cubicBezTo>
                    <a:pt x="1827" y="3264"/>
                    <a:pt x="2126" y="3174"/>
                    <a:pt x="2366" y="2994"/>
                  </a:cubicBezTo>
                  <a:cubicBezTo>
                    <a:pt x="2605" y="2815"/>
                    <a:pt x="2755" y="2575"/>
                    <a:pt x="2845" y="2246"/>
                  </a:cubicBezTo>
                  <a:lnTo>
                    <a:pt x="2306" y="2186"/>
                  </a:lnTo>
                  <a:cubicBezTo>
                    <a:pt x="2216" y="2396"/>
                    <a:pt x="2126" y="2575"/>
                    <a:pt x="1977" y="2665"/>
                  </a:cubicBezTo>
                  <a:cubicBezTo>
                    <a:pt x="1827" y="2785"/>
                    <a:pt x="1677" y="2815"/>
                    <a:pt x="1468" y="2815"/>
                  </a:cubicBezTo>
                  <a:cubicBezTo>
                    <a:pt x="1228" y="2815"/>
                    <a:pt x="1018" y="2725"/>
                    <a:pt x="839" y="2545"/>
                  </a:cubicBezTo>
                  <a:cubicBezTo>
                    <a:pt x="659" y="2366"/>
                    <a:pt x="569" y="2126"/>
                    <a:pt x="539" y="1767"/>
                  </a:cubicBezTo>
                  <a:lnTo>
                    <a:pt x="2875" y="1767"/>
                  </a:lnTo>
                  <a:lnTo>
                    <a:pt x="2875" y="1617"/>
                  </a:lnTo>
                  <a:cubicBezTo>
                    <a:pt x="2875" y="1108"/>
                    <a:pt x="2725" y="719"/>
                    <a:pt x="2456" y="449"/>
                  </a:cubicBezTo>
                  <a:cubicBezTo>
                    <a:pt x="2216" y="150"/>
                    <a:pt x="1857" y="0"/>
                    <a:pt x="143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31"/>
            <p:cNvSpPr/>
            <p:nvPr/>
          </p:nvSpPr>
          <p:spPr>
            <a:xfrm>
              <a:off x="3865750" y="2967525"/>
              <a:ext cx="41950" cy="79375"/>
            </a:xfrm>
            <a:custGeom>
              <a:rect b="b" l="l" r="r" t="t"/>
              <a:pathLst>
                <a:path extrusionOk="0" h="3175" w="1678">
                  <a:moveTo>
                    <a:pt x="1139" y="0"/>
                  </a:moveTo>
                  <a:cubicBezTo>
                    <a:pt x="1019" y="0"/>
                    <a:pt x="899" y="60"/>
                    <a:pt x="809" y="120"/>
                  </a:cubicBezTo>
                  <a:cubicBezTo>
                    <a:pt x="689" y="180"/>
                    <a:pt x="600" y="329"/>
                    <a:pt x="480" y="539"/>
                  </a:cubicBezTo>
                  <a:lnTo>
                    <a:pt x="480" y="90"/>
                  </a:lnTo>
                  <a:lnTo>
                    <a:pt x="1" y="90"/>
                  </a:lnTo>
                  <a:lnTo>
                    <a:pt x="1" y="3174"/>
                  </a:lnTo>
                  <a:lnTo>
                    <a:pt x="510" y="3174"/>
                  </a:lnTo>
                  <a:lnTo>
                    <a:pt x="510" y="1557"/>
                  </a:lnTo>
                  <a:cubicBezTo>
                    <a:pt x="510" y="1348"/>
                    <a:pt x="540" y="1138"/>
                    <a:pt x="600" y="958"/>
                  </a:cubicBezTo>
                  <a:cubicBezTo>
                    <a:pt x="660" y="839"/>
                    <a:pt x="719" y="719"/>
                    <a:pt x="809" y="659"/>
                  </a:cubicBezTo>
                  <a:cubicBezTo>
                    <a:pt x="899" y="599"/>
                    <a:pt x="989" y="539"/>
                    <a:pt x="1109" y="539"/>
                  </a:cubicBezTo>
                  <a:cubicBezTo>
                    <a:pt x="1258" y="539"/>
                    <a:pt x="1378" y="599"/>
                    <a:pt x="1498" y="659"/>
                  </a:cubicBezTo>
                  <a:lnTo>
                    <a:pt x="1678" y="180"/>
                  </a:lnTo>
                  <a:cubicBezTo>
                    <a:pt x="1498" y="60"/>
                    <a:pt x="1318" y="0"/>
                    <a:pt x="113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31"/>
            <p:cNvSpPr/>
            <p:nvPr/>
          </p:nvSpPr>
          <p:spPr>
            <a:xfrm>
              <a:off x="3948850" y="2938325"/>
              <a:ext cx="44950" cy="108575"/>
            </a:xfrm>
            <a:custGeom>
              <a:rect b="b" l="l" r="r" t="t"/>
              <a:pathLst>
                <a:path extrusionOk="0" h="4343" w="1798">
                  <a:moveTo>
                    <a:pt x="1318" y="0"/>
                  </a:moveTo>
                  <a:cubicBezTo>
                    <a:pt x="1078" y="0"/>
                    <a:pt x="899" y="30"/>
                    <a:pt x="779" y="120"/>
                  </a:cubicBezTo>
                  <a:cubicBezTo>
                    <a:pt x="659" y="210"/>
                    <a:pt x="569" y="330"/>
                    <a:pt x="510" y="449"/>
                  </a:cubicBezTo>
                  <a:cubicBezTo>
                    <a:pt x="480" y="569"/>
                    <a:pt x="450" y="719"/>
                    <a:pt x="450" y="929"/>
                  </a:cubicBezTo>
                  <a:lnTo>
                    <a:pt x="450" y="1258"/>
                  </a:lnTo>
                  <a:lnTo>
                    <a:pt x="1" y="1258"/>
                  </a:lnTo>
                  <a:lnTo>
                    <a:pt x="1" y="1647"/>
                  </a:lnTo>
                  <a:lnTo>
                    <a:pt x="450" y="1647"/>
                  </a:lnTo>
                  <a:lnTo>
                    <a:pt x="450" y="4342"/>
                  </a:lnTo>
                  <a:lnTo>
                    <a:pt x="989" y="4342"/>
                  </a:lnTo>
                  <a:lnTo>
                    <a:pt x="989" y="1647"/>
                  </a:lnTo>
                  <a:lnTo>
                    <a:pt x="1588" y="1647"/>
                  </a:lnTo>
                  <a:lnTo>
                    <a:pt x="1588" y="1258"/>
                  </a:lnTo>
                  <a:lnTo>
                    <a:pt x="989" y="1258"/>
                  </a:lnTo>
                  <a:lnTo>
                    <a:pt x="989" y="959"/>
                  </a:lnTo>
                  <a:cubicBezTo>
                    <a:pt x="989" y="779"/>
                    <a:pt x="1019" y="659"/>
                    <a:pt x="1078" y="569"/>
                  </a:cubicBezTo>
                  <a:cubicBezTo>
                    <a:pt x="1138" y="509"/>
                    <a:pt x="1258" y="479"/>
                    <a:pt x="1408" y="479"/>
                  </a:cubicBezTo>
                  <a:cubicBezTo>
                    <a:pt x="1528" y="479"/>
                    <a:pt x="1617" y="479"/>
                    <a:pt x="1737" y="509"/>
                  </a:cubicBezTo>
                  <a:lnTo>
                    <a:pt x="1797" y="60"/>
                  </a:lnTo>
                  <a:cubicBezTo>
                    <a:pt x="1647" y="30"/>
                    <a:pt x="1468" y="0"/>
                    <a:pt x="131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31"/>
            <p:cNvSpPr/>
            <p:nvPr/>
          </p:nvSpPr>
          <p:spPr>
            <a:xfrm>
              <a:off x="3993775" y="2967525"/>
              <a:ext cx="72625" cy="81600"/>
            </a:xfrm>
            <a:custGeom>
              <a:rect b="b" l="l" r="r" t="t"/>
              <a:pathLst>
                <a:path extrusionOk="0" h="3264" w="2905">
                  <a:moveTo>
                    <a:pt x="1467" y="449"/>
                  </a:moveTo>
                  <a:cubicBezTo>
                    <a:pt x="1707" y="449"/>
                    <a:pt x="1946" y="539"/>
                    <a:pt x="2096" y="749"/>
                  </a:cubicBezTo>
                  <a:cubicBezTo>
                    <a:pt x="2276" y="958"/>
                    <a:pt x="2366" y="1228"/>
                    <a:pt x="2366" y="1617"/>
                  </a:cubicBezTo>
                  <a:cubicBezTo>
                    <a:pt x="2366" y="2036"/>
                    <a:pt x="2276" y="2336"/>
                    <a:pt x="2126" y="2515"/>
                  </a:cubicBezTo>
                  <a:cubicBezTo>
                    <a:pt x="1946" y="2725"/>
                    <a:pt x="1737" y="2815"/>
                    <a:pt x="1467" y="2815"/>
                  </a:cubicBezTo>
                  <a:cubicBezTo>
                    <a:pt x="1198" y="2815"/>
                    <a:pt x="988" y="2725"/>
                    <a:pt x="809" y="2515"/>
                  </a:cubicBezTo>
                  <a:cubicBezTo>
                    <a:pt x="629" y="2336"/>
                    <a:pt x="539" y="2036"/>
                    <a:pt x="539" y="1647"/>
                  </a:cubicBezTo>
                  <a:cubicBezTo>
                    <a:pt x="539" y="1228"/>
                    <a:pt x="629" y="928"/>
                    <a:pt x="809" y="749"/>
                  </a:cubicBezTo>
                  <a:cubicBezTo>
                    <a:pt x="988" y="539"/>
                    <a:pt x="1198" y="449"/>
                    <a:pt x="1467" y="449"/>
                  </a:cubicBezTo>
                  <a:close/>
                  <a:moveTo>
                    <a:pt x="1467" y="0"/>
                  </a:moveTo>
                  <a:cubicBezTo>
                    <a:pt x="1078" y="0"/>
                    <a:pt x="749" y="120"/>
                    <a:pt x="479" y="359"/>
                  </a:cubicBezTo>
                  <a:cubicBezTo>
                    <a:pt x="180" y="629"/>
                    <a:pt x="0" y="1048"/>
                    <a:pt x="0" y="1647"/>
                  </a:cubicBezTo>
                  <a:cubicBezTo>
                    <a:pt x="0" y="2156"/>
                    <a:pt x="150" y="2575"/>
                    <a:pt x="419" y="2845"/>
                  </a:cubicBezTo>
                  <a:cubicBezTo>
                    <a:pt x="689" y="3114"/>
                    <a:pt x="1018" y="3264"/>
                    <a:pt x="1467" y="3264"/>
                  </a:cubicBezTo>
                  <a:cubicBezTo>
                    <a:pt x="1737" y="3264"/>
                    <a:pt x="1976" y="3204"/>
                    <a:pt x="2216" y="3084"/>
                  </a:cubicBezTo>
                  <a:cubicBezTo>
                    <a:pt x="2455" y="2935"/>
                    <a:pt x="2605" y="2755"/>
                    <a:pt x="2725" y="2545"/>
                  </a:cubicBezTo>
                  <a:cubicBezTo>
                    <a:pt x="2845" y="2306"/>
                    <a:pt x="2905" y="2006"/>
                    <a:pt x="2905" y="1587"/>
                  </a:cubicBezTo>
                  <a:cubicBezTo>
                    <a:pt x="2905" y="1108"/>
                    <a:pt x="2785" y="719"/>
                    <a:pt x="2515" y="449"/>
                  </a:cubicBezTo>
                  <a:cubicBezTo>
                    <a:pt x="2246" y="150"/>
                    <a:pt x="1887" y="0"/>
                    <a:pt x="146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31"/>
            <p:cNvSpPr/>
            <p:nvPr/>
          </p:nvSpPr>
          <p:spPr>
            <a:xfrm>
              <a:off x="4082100" y="2967525"/>
              <a:ext cx="41950" cy="79375"/>
            </a:xfrm>
            <a:custGeom>
              <a:rect b="b" l="l" r="r" t="t"/>
              <a:pathLst>
                <a:path extrusionOk="0" h="3175" w="1678">
                  <a:moveTo>
                    <a:pt x="1138" y="0"/>
                  </a:moveTo>
                  <a:cubicBezTo>
                    <a:pt x="1019" y="0"/>
                    <a:pt x="899" y="60"/>
                    <a:pt x="809" y="120"/>
                  </a:cubicBezTo>
                  <a:cubicBezTo>
                    <a:pt x="689" y="180"/>
                    <a:pt x="599" y="329"/>
                    <a:pt x="480" y="539"/>
                  </a:cubicBezTo>
                  <a:lnTo>
                    <a:pt x="480" y="90"/>
                  </a:lnTo>
                  <a:lnTo>
                    <a:pt x="0" y="90"/>
                  </a:lnTo>
                  <a:lnTo>
                    <a:pt x="0" y="3174"/>
                  </a:lnTo>
                  <a:lnTo>
                    <a:pt x="509" y="3174"/>
                  </a:lnTo>
                  <a:lnTo>
                    <a:pt x="509" y="1557"/>
                  </a:lnTo>
                  <a:cubicBezTo>
                    <a:pt x="509" y="1348"/>
                    <a:pt x="539" y="1138"/>
                    <a:pt x="599" y="958"/>
                  </a:cubicBezTo>
                  <a:cubicBezTo>
                    <a:pt x="629" y="839"/>
                    <a:pt x="719" y="719"/>
                    <a:pt x="809" y="659"/>
                  </a:cubicBezTo>
                  <a:cubicBezTo>
                    <a:pt x="899" y="599"/>
                    <a:pt x="989" y="539"/>
                    <a:pt x="1108" y="539"/>
                  </a:cubicBezTo>
                  <a:cubicBezTo>
                    <a:pt x="1228" y="539"/>
                    <a:pt x="1378" y="599"/>
                    <a:pt x="1498" y="659"/>
                  </a:cubicBezTo>
                  <a:lnTo>
                    <a:pt x="1677" y="180"/>
                  </a:lnTo>
                  <a:cubicBezTo>
                    <a:pt x="1498" y="60"/>
                    <a:pt x="1318" y="0"/>
                    <a:pt x="113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31"/>
            <p:cNvSpPr/>
            <p:nvPr/>
          </p:nvSpPr>
          <p:spPr>
            <a:xfrm>
              <a:off x="3108925" y="3126950"/>
              <a:ext cx="13500" cy="107075"/>
            </a:xfrm>
            <a:custGeom>
              <a:rect b="b" l="l" r="r" t="t"/>
              <a:pathLst>
                <a:path extrusionOk="0" h="4283" w="540">
                  <a:moveTo>
                    <a:pt x="1" y="1"/>
                  </a:moveTo>
                  <a:lnTo>
                    <a:pt x="1" y="4283"/>
                  </a:lnTo>
                  <a:lnTo>
                    <a:pt x="540" y="4283"/>
                  </a:lnTo>
                  <a:lnTo>
                    <a:pt x="540"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31"/>
            <p:cNvSpPr/>
            <p:nvPr/>
          </p:nvSpPr>
          <p:spPr>
            <a:xfrm>
              <a:off x="3146375" y="3154650"/>
              <a:ext cx="62900" cy="79375"/>
            </a:xfrm>
            <a:custGeom>
              <a:rect b="b" l="l" r="r" t="t"/>
              <a:pathLst>
                <a:path extrusionOk="0" h="3175" w="2516">
                  <a:moveTo>
                    <a:pt x="1437" y="1"/>
                  </a:moveTo>
                  <a:cubicBezTo>
                    <a:pt x="1018" y="1"/>
                    <a:pt x="689" y="181"/>
                    <a:pt x="449" y="510"/>
                  </a:cubicBezTo>
                  <a:lnTo>
                    <a:pt x="449" y="91"/>
                  </a:lnTo>
                  <a:lnTo>
                    <a:pt x="0" y="91"/>
                  </a:lnTo>
                  <a:lnTo>
                    <a:pt x="0" y="3175"/>
                  </a:lnTo>
                  <a:lnTo>
                    <a:pt x="509" y="3175"/>
                  </a:lnTo>
                  <a:lnTo>
                    <a:pt x="509" y="1498"/>
                  </a:lnTo>
                  <a:cubicBezTo>
                    <a:pt x="509" y="1079"/>
                    <a:pt x="599" y="809"/>
                    <a:pt x="749" y="690"/>
                  </a:cubicBezTo>
                  <a:cubicBezTo>
                    <a:pt x="928" y="540"/>
                    <a:pt x="1108" y="450"/>
                    <a:pt x="1348" y="450"/>
                  </a:cubicBezTo>
                  <a:cubicBezTo>
                    <a:pt x="1467" y="450"/>
                    <a:pt x="1617" y="510"/>
                    <a:pt x="1707" y="570"/>
                  </a:cubicBezTo>
                  <a:cubicBezTo>
                    <a:pt x="1797" y="630"/>
                    <a:pt x="1887" y="720"/>
                    <a:pt x="1917" y="809"/>
                  </a:cubicBezTo>
                  <a:cubicBezTo>
                    <a:pt x="1976" y="929"/>
                    <a:pt x="1976" y="1079"/>
                    <a:pt x="1976" y="1288"/>
                  </a:cubicBezTo>
                  <a:lnTo>
                    <a:pt x="1976" y="3175"/>
                  </a:lnTo>
                  <a:lnTo>
                    <a:pt x="2515" y="3175"/>
                  </a:lnTo>
                  <a:lnTo>
                    <a:pt x="2515" y="1288"/>
                  </a:lnTo>
                  <a:cubicBezTo>
                    <a:pt x="2515" y="1019"/>
                    <a:pt x="2515" y="869"/>
                    <a:pt x="2485" y="749"/>
                  </a:cubicBezTo>
                  <a:cubicBezTo>
                    <a:pt x="2456" y="630"/>
                    <a:pt x="2396" y="480"/>
                    <a:pt x="2336" y="390"/>
                  </a:cubicBezTo>
                  <a:cubicBezTo>
                    <a:pt x="2246" y="270"/>
                    <a:pt x="2126" y="181"/>
                    <a:pt x="1976" y="121"/>
                  </a:cubicBezTo>
                  <a:cubicBezTo>
                    <a:pt x="1797" y="61"/>
                    <a:pt x="1647" y="1"/>
                    <a:pt x="143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31"/>
            <p:cNvSpPr/>
            <p:nvPr/>
          </p:nvSpPr>
          <p:spPr>
            <a:xfrm>
              <a:off x="3221975" y="3129950"/>
              <a:ext cx="38200" cy="105575"/>
            </a:xfrm>
            <a:custGeom>
              <a:rect b="b" l="l" r="r" t="t"/>
              <a:pathLst>
                <a:path extrusionOk="0" h="4223" w="1528">
                  <a:moveTo>
                    <a:pt x="899" y="1"/>
                  </a:moveTo>
                  <a:lnTo>
                    <a:pt x="390" y="300"/>
                  </a:lnTo>
                  <a:lnTo>
                    <a:pt x="390" y="1079"/>
                  </a:lnTo>
                  <a:lnTo>
                    <a:pt x="0" y="1079"/>
                  </a:lnTo>
                  <a:lnTo>
                    <a:pt x="0" y="1468"/>
                  </a:lnTo>
                  <a:lnTo>
                    <a:pt x="390" y="1468"/>
                  </a:lnTo>
                  <a:lnTo>
                    <a:pt x="390" y="3265"/>
                  </a:lnTo>
                  <a:cubicBezTo>
                    <a:pt x="390" y="3594"/>
                    <a:pt x="420" y="3774"/>
                    <a:pt x="450" y="3893"/>
                  </a:cubicBezTo>
                  <a:cubicBezTo>
                    <a:pt x="509" y="3983"/>
                    <a:pt x="569" y="4073"/>
                    <a:pt x="689" y="4133"/>
                  </a:cubicBezTo>
                  <a:cubicBezTo>
                    <a:pt x="779" y="4193"/>
                    <a:pt x="929" y="4223"/>
                    <a:pt x="1138" y="4223"/>
                  </a:cubicBezTo>
                  <a:cubicBezTo>
                    <a:pt x="1228" y="4223"/>
                    <a:pt x="1378" y="4193"/>
                    <a:pt x="1528" y="4163"/>
                  </a:cubicBezTo>
                  <a:lnTo>
                    <a:pt x="1438" y="3714"/>
                  </a:lnTo>
                  <a:lnTo>
                    <a:pt x="1198" y="3714"/>
                  </a:lnTo>
                  <a:cubicBezTo>
                    <a:pt x="1138" y="3714"/>
                    <a:pt x="1078" y="3714"/>
                    <a:pt x="1019" y="3684"/>
                  </a:cubicBezTo>
                  <a:cubicBezTo>
                    <a:pt x="989" y="3654"/>
                    <a:pt x="959" y="3624"/>
                    <a:pt x="929" y="3594"/>
                  </a:cubicBezTo>
                  <a:cubicBezTo>
                    <a:pt x="929" y="3534"/>
                    <a:pt x="899" y="3444"/>
                    <a:pt x="899" y="3294"/>
                  </a:cubicBezTo>
                  <a:lnTo>
                    <a:pt x="899" y="1468"/>
                  </a:lnTo>
                  <a:lnTo>
                    <a:pt x="1438" y="1468"/>
                  </a:lnTo>
                  <a:lnTo>
                    <a:pt x="1438" y="1079"/>
                  </a:lnTo>
                  <a:lnTo>
                    <a:pt x="899" y="1079"/>
                  </a:lnTo>
                  <a:lnTo>
                    <a:pt x="899"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31"/>
            <p:cNvSpPr/>
            <p:nvPr/>
          </p:nvSpPr>
          <p:spPr>
            <a:xfrm>
              <a:off x="3266150" y="3154650"/>
              <a:ext cx="71875" cy="81625"/>
            </a:xfrm>
            <a:custGeom>
              <a:rect b="b" l="l" r="r" t="t"/>
              <a:pathLst>
                <a:path extrusionOk="0" h="3265" w="2875">
                  <a:moveTo>
                    <a:pt x="1467" y="450"/>
                  </a:moveTo>
                  <a:cubicBezTo>
                    <a:pt x="1737" y="450"/>
                    <a:pt x="1946" y="540"/>
                    <a:pt x="2126" y="749"/>
                  </a:cubicBezTo>
                  <a:cubicBezTo>
                    <a:pt x="2246" y="869"/>
                    <a:pt x="2306" y="1079"/>
                    <a:pt x="2336" y="1348"/>
                  </a:cubicBezTo>
                  <a:lnTo>
                    <a:pt x="599" y="1348"/>
                  </a:lnTo>
                  <a:cubicBezTo>
                    <a:pt x="599" y="1049"/>
                    <a:pt x="689" y="839"/>
                    <a:pt x="868" y="690"/>
                  </a:cubicBezTo>
                  <a:cubicBezTo>
                    <a:pt x="1018" y="510"/>
                    <a:pt x="1228" y="450"/>
                    <a:pt x="1467" y="450"/>
                  </a:cubicBezTo>
                  <a:close/>
                  <a:moveTo>
                    <a:pt x="1467" y="1"/>
                  </a:moveTo>
                  <a:cubicBezTo>
                    <a:pt x="1048" y="1"/>
                    <a:pt x="689" y="151"/>
                    <a:pt x="419" y="450"/>
                  </a:cubicBezTo>
                  <a:cubicBezTo>
                    <a:pt x="150" y="749"/>
                    <a:pt x="0" y="1139"/>
                    <a:pt x="0" y="1648"/>
                  </a:cubicBezTo>
                  <a:cubicBezTo>
                    <a:pt x="0" y="2157"/>
                    <a:pt x="150" y="2546"/>
                    <a:pt x="419" y="2845"/>
                  </a:cubicBezTo>
                  <a:cubicBezTo>
                    <a:pt x="689" y="3115"/>
                    <a:pt x="1048" y="3265"/>
                    <a:pt x="1497" y="3265"/>
                  </a:cubicBezTo>
                  <a:cubicBezTo>
                    <a:pt x="1857" y="3265"/>
                    <a:pt x="2156" y="3175"/>
                    <a:pt x="2396" y="2995"/>
                  </a:cubicBezTo>
                  <a:cubicBezTo>
                    <a:pt x="2605" y="2816"/>
                    <a:pt x="2785" y="2576"/>
                    <a:pt x="2875" y="2247"/>
                  </a:cubicBezTo>
                  <a:lnTo>
                    <a:pt x="2306" y="2187"/>
                  </a:lnTo>
                  <a:cubicBezTo>
                    <a:pt x="2246" y="2396"/>
                    <a:pt x="2126" y="2576"/>
                    <a:pt x="1976" y="2666"/>
                  </a:cubicBezTo>
                  <a:cubicBezTo>
                    <a:pt x="1857" y="2786"/>
                    <a:pt x="1677" y="2816"/>
                    <a:pt x="1497" y="2816"/>
                  </a:cubicBezTo>
                  <a:cubicBezTo>
                    <a:pt x="1228" y="2816"/>
                    <a:pt x="1018" y="2726"/>
                    <a:pt x="839" y="2546"/>
                  </a:cubicBezTo>
                  <a:cubicBezTo>
                    <a:pt x="689" y="2366"/>
                    <a:pt x="569" y="2097"/>
                    <a:pt x="569" y="1768"/>
                  </a:cubicBezTo>
                  <a:lnTo>
                    <a:pt x="2875" y="1768"/>
                  </a:lnTo>
                  <a:lnTo>
                    <a:pt x="2875" y="1618"/>
                  </a:lnTo>
                  <a:cubicBezTo>
                    <a:pt x="2875" y="1109"/>
                    <a:pt x="2755" y="720"/>
                    <a:pt x="2485" y="420"/>
                  </a:cubicBezTo>
                  <a:cubicBezTo>
                    <a:pt x="2216" y="151"/>
                    <a:pt x="1887" y="1"/>
                    <a:pt x="146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31"/>
            <p:cNvSpPr/>
            <p:nvPr/>
          </p:nvSpPr>
          <p:spPr>
            <a:xfrm>
              <a:off x="3353725" y="3154650"/>
              <a:ext cx="42700" cy="79375"/>
            </a:xfrm>
            <a:custGeom>
              <a:rect b="b" l="l" r="r" t="t"/>
              <a:pathLst>
                <a:path extrusionOk="0" h="3175" w="1708">
                  <a:moveTo>
                    <a:pt x="1168" y="1"/>
                  </a:moveTo>
                  <a:cubicBezTo>
                    <a:pt x="1019" y="1"/>
                    <a:pt x="929" y="61"/>
                    <a:pt x="809" y="121"/>
                  </a:cubicBezTo>
                  <a:cubicBezTo>
                    <a:pt x="719" y="181"/>
                    <a:pt x="599" y="330"/>
                    <a:pt x="480" y="540"/>
                  </a:cubicBezTo>
                  <a:lnTo>
                    <a:pt x="480" y="91"/>
                  </a:lnTo>
                  <a:lnTo>
                    <a:pt x="0" y="91"/>
                  </a:lnTo>
                  <a:lnTo>
                    <a:pt x="0" y="3175"/>
                  </a:lnTo>
                  <a:lnTo>
                    <a:pt x="539" y="3175"/>
                  </a:lnTo>
                  <a:lnTo>
                    <a:pt x="539" y="1558"/>
                  </a:lnTo>
                  <a:cubicBezTo>
                    <a:pt x="539" y="1348"/>
                    <a:pt x="569" y="1139"/>
                    <a:pt x="629" y="959"/>
                  </a:cubicBezTo>
                  <a:cubicBezTo>
                    <a:pt x="659" y="809"/>
                    <a:pt x="719" y="720"/>
                    <a:pt x="809" y="660"/>
                  </a:cubicBezTo>
                  <a:cubicBezTo>
                    <a:pt x="899" y="600"/>
                    <a:pt x="1019" y="540"/>
                    <a:pt x="1138" y="540"/>
                  </a:cubicBezTo>
                  <a:cubicBezTo>
                    <a:pt x="1258" y="540"/>
                    <a:pt x="1378" y="600"/>
                    <a:pt x="1528" y="660"/>
                  </a:cubicBezTo>
                  <a:lnTo>
                    <a:pt x="1707" y="181"/>
                  </a:lnTo>
                  <a:cubicBezTo>
                    <a:pt x="1528" y="61"/>
                    <a:pt x="1348" y="1"/>
                    <a:pt x="116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31"/>
            <p:cNvSpPr/>
            <p:nvPr/>
          </p:nvSpPr>
          <p:spPr>
            <a:xfrm>
              <a:off x="3403875" y="3154650"/>
              <a:ext cx="105575" cy="79375"/>
            </a:xfrm>
            <a:custGeom>
              <a:rect b="b" l="l" r="r" t="t"/>
              <a:pathLst>
                <a:path extrusionOk="0" h="3175" w="4223">
                  <a:moveTo>
                    <a:pt x="1408" y="1"/>
                  </a:moveTo>
                  <a:cubicBezTo>
                    <a:pt x="1198" y="1"/>
                    <a:pt x="1019" y="61"/>
                    <a:pt x="869" y="151"/>
                  </a:cubicBezTo>
                  <a:cubicBezTo>
                    <a:pt x="689" y="240"/>
                    <a:pt x="570" y="360"/>
                    <a:pt x="480" y="510"/>
                  </a:cubicBezTo>
                  <a:lnTo>
                    <a:pt x="480" y="91"/>
                  </a:lnTo>
                  <a:lnTo>
                    <a:pt x="1" y="91"/>
                  </a:lnTo>
                  <a:lnTo>
                    <a:pt x="1" y="3175"/>
                  </a:lnTo>
                  <a:lnTo>
                    <a:pt x="540" y="3175"/>
                  </a:lnTo>
                  <a:lnTo>
                    <a:pt x="540" y="1558"/>
                  </a:lnTo>
                  <a:cubicBezTo>
                    <a:pt x="540" y="1288"/>
                    <a:pt x="570" y="1079"/>
                    <a:pt x="630" y="929"/>
                  </a:cubicBezTo>
                  <a:cubicBezTo>
                    <a:pt x="659" y="779"/>
                    <a:pt x="749" y="660"/>
                    <a:pt x="899" y="570"/>
                  </a:cubicBezTo>
                  <a:cubicBezTo>
                    <a:pt x="1019" y="510"/>
                    <a:pt x="1139" y="450"/>
                    <a:pt x="1288" y="450"/>
                  </a:cubicBezTo>
                  <a:cubicBezTo>
                    <a:pt x="1498" y="450"/>
                    <a:pt x="1618" y="540"/>
                    <a:pt x="1707" y="630"/>
                  </a:cubicBezTo>
                  <a:cubicBezTo>
                    <a:pt x="1797" y="749"/>
                    <a:pt x="1857" y="929"/>
                    <a:pt x="1857" y="1169"/>
                  </a:cubicBezTo>
                  <a:lnTo>
                    <a:pt x="1857" y="3175"/>
                  </a:lnTo>
                  <a:lnTo>
                    <a:pt x="2366" y="3175"/>
                  </a:lnTo>
                  <a:lnTo>
                    <a:pt x="2366" y="1378"/>
                  </a:lnTo>
                  <a:cubicBezTo>
                    <a:pt x="2366" y="1049"/>
                    <a:pt x="2456" y="839"/>
                    <a:pt x="2576" y="690"/>
                  </a:cubicBezTo>
                  <a:cubicBezTo>
                    <a:pt x="2726" y="540"/>
                    <a:pt x="2905" y="450"/>
                    <a:pt x="3145" y="450"/>
                  </a:cubicBezTo>
                  <a:cubicBezTo>
                    <a:pt x="3265" y="450"/>
                    <a:pt x="3354" y="480"/>
                    <a:pt x="3444" y="540"/>
                  </a:cubicBezTo>
                  <a:cubicBezTo>
                    <a:pt x="3534" y="600"/>
                    <a:pt x="3594" y="690"/>
                    <a:pt x="3624" y="779"/>
                  </a:cubicBezTo>
                  <a:cubicBezTo>
                    <a:pt x="3654" y="869"/>
                    <a:pt x="3684" y="1019"/>
                    <a:pt x="3684" y="1229"/>
                  </a:cubicBezTo>
                  <a:lnTo>
                    <a:pt x="3684" y="3175"/>
                  </a:lnTo>
                  <a:lnTo>
                    <a:pt x="4223" y="3175"/>
                  </a:lnTo>
                  <a:lnTo>
                    <a:pt x="4223" y="1049"/>
                  </a:lnTo>
                  <a:cubicBezTo>
                    <a:pt x="4223" y="690"/>
                    <a:pt x="4133" y="450"/>
                    <a:pt x="3953" y="270"/>
                  </a:cubicBezTo>
                  <a:cubicBezTo>
                    <a:pt x="3804" y="91"/>
                    <a:pt x="3564" y="1"/>
                    <a:pt x="3265" y="1"/>
                  </a:cubicBezTo>
                  <a:cubicBezTo>
                    <a:pt x="2875" y="1"/>
                    <a:pt x="2546" y="181"/>
                    <a:pt x="2306" y="540"/>
                  </a:cubicBezTo>
                  <a:cubicBezTo>
                    <a:pt x="2246" y="390"/>
                    <a:pt x="2127" y="240"/>
                    <a:pt x="1977" y="151"/>
                  </a:cubicBezTo>
                  <a:cubicBezTo>
                    <a:pt x="1827" y="61"/>
                    <a:pt x="1648" y="1"/>
                    <a:pt x="140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31"/>
            <p:cNvSpPr/>
            <p:nvPr/>
          </p:nvSpPr>
          <p:spPr>
            <a:xfrm>
              <a:off x="3524400" y="3154650"/>
              <a:ext cx="71150" cy="81625"/>
            </a:xfrm>
            <a:custGeom>
              <a:rect b="b" l="l" r="r" t="t"/>
              <a:pathLst>
                <a:path extrusionOk="0" h="3265" w="2846">
                  <a:moveTo>
                    <a:pt x="1438" y="450"/>
                  </a:moveTo>
                  <a:cubicBezTo>
                    <a:pt x="1707" y="450"/>
                    <a:pt x="1947" y="540"/>
                    <a:pt x="2097" y="749"/>
                  </a:cubicBezTo>
                  <a:cubicBezTo>
                    <a:pt x="2216" y="869"/>
                    <a:pt x="2276" y="1079"/>
                    <a:pt x="2306" y="1348"/>
                  </a:cubicBezTo>
                  <a:lnTo>
                    <a:pt x="570" y="1348"/>
                  </a:lnTo>
                  <a:cubicBezTo>
                    <a:pt x="599" y="1049"/>
                    <a:pt x="659" y="839"/>
                    <a:pt x="839" y="690"/>
                  </a:cubicBezTo>
                  <a:cubicBezTo>
                    <a:pt x="989" y="510"/>
                    <a:pt x="1198" y="450"/>
                    <a:pt x="1438" y="450"/>
                  </a:cubicBezTo>
                  <a:close/>
                  <a:moveTo>
                    <a:pt x="1438" y="1"/>
                  </a:moveTo>
                  <a:cubicBezTo>
                    <a:pt x="1019" y="1"/>
                    <a:pt x="659" y="151"/>
                    <a:pt x="390" y="450"/>
                  </a:cubicBezTo>
                  <a:cubicBezTo>
                    <a:pt x="120" y="749"/>
                    <a:pt x="1" y="1139"/>
                    <a:pt x="1" y="1648"/>
                  </a:cubicBezTo>
                  <a:cubicBezTo>
                    <a:pt x="1" y="2157"/>
                    <a:pt x="120" y="2546"/>
                    <a:pt x="390" y="2845"/>
                  </a:cubicBezTo>
                  <a:cubicBezTo>
                    <a:pt x="659" y="3115"/>
                    <a:pt x="1019" y="3265"/>
                    <a:pt x="1468" y="3265"/>
                  </a:cubicBezTo>
                  <a:cubicBezTo>
                    <a:pt x="1827" y="3265"/>
                    <a:pt x="2127" y="3175"/>
                    <a:pt x="2366" y="2995"/>
                  </a:cubicBezTo>
                  <a:cubicBezTo>
                    <a:pt x="2606" y="2816"/>
                    <a:pt x="2755" y="2576"/>
                    <a:pt x="2845" y="2247"/>
                  </a:cubicBezTo>
                  <a:lnTo>
                    <a:pt x="2306" y="2187"/>
                  </a:lnTo>
                  <a:cubicBezTo>
                    <a:pt x="2216" y="2396"/>
                    <a:pt x="2097" y="2576"/>
                    <a:pt x="1977" y="2666"/>
                  </a:cubicBezTo>
                  <a:cubicBezTo>
                    <a:pt x="1827" y="2786"/>
                    <a:pt x="1677" y="2816"/>
                    <a:pt x="1468" y="2816"/>
                  </a:cubicBezTo>
                  <a:cubicBezTo>
                    <a:pt x="1228" y="2816"/>
                    <a:pt x="989" y="2726"/>
                    <a:pt x="839" y="2546"/>
                  </a:cubicBezTo>
                  <a:cubicBezTo>
                    <a:pt x="659" y="2366"/>
                    <a:pt x="570" y="2097"/>
                    <a:pt x="540" y="1768"/>
                  </a:cubicBezTo>
                  <a:lnTo>
                    <a:pt x="2845" y="1768"/>
                  </a:lnTo>
                  <a:lnTo>
                    <a:pt x="2845" y="1618"/>
                  </a:lnTo>
                  <a:cubicBezTo>
                    <a:pt x="2845" y="1109"/>
                    <a:pt x="2725" y="720"/>
                    <a:pt x="2456" y="420"/>
                  </a:cubicBezTo>
                  <a:cubicBezTo>
                    <a:pt x="2186" y="151"/>
                    <a:pt x="1857" y="1"/>
                    <a:pt x="143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31"/>
            <p:cNvSpPr/>
            <p:nvPr/>
          </p:nvSpPr>
          <p:spPr>
            <a:xfrm>
              <a:off x="3606750" y="3126950"/>
              <a:ext cx="68150" cy="109325"/>
            </a:xfrm>
            <a:custGeom>
              <a:rect b="b" l="l" r="r" t="t"/>
              <a:pathLst>
                <a:path extrusionOk="0" h="4373" w="2726">
                  <a:moveTo>
                    <a:pt x="1378" y="1558"/>
                  </a:moveTo>
                  <a:cubicBezTo>
                    <a:pt x="1617" y="1558"/>
                    <a:pt x="1827" y="1648"/>
                    <a:pt x="1977" y="1857"/>
                  </a:cubicBezTo>
                  <a:cubicBezTo>
                    <a:pt x="2156" y="2067"/>
                    <a:pt x="2216" y="2366"/>
                    <a:pt x="2216" y="2786"/>
                  </a:cubicBezTo>
                  <a:cubicBezTo>
                    <a:pt x="2216" y="3175"/>
                    <a:pt x="2156" y="3474"/>
                    <a:pt x="1977" y="3654"/>
                  </a:cubicBezTo>
                  <a:cubicBezTo>
                    <a:pt x="1827" y="3834"/>
                    <a:pt x="1617" y="3924"/>
                    <a:pt x="1408" y="3924"/>
                  </a:cubicBezTo>
                  <a:cubicBezTo>
                    <a:pt x="1168" y="3924"/>
                    <a:pt x="989" y="3834"/>
                    <a:pt x="809" y="3654"/>
                  </a:cubicBezTo>
                  <a:cubicBezTo>
                    <a:pt x="629" y="3444"/>
                    <a:pt x="569" y="3145"/>
                    <a:pt x="569" y="2756"/>
                  </a:cubicBezTo>
                  <a:cubicBezTo>
                    <a:pt x="569" y="2337"/>
                    <a:pt x="629" y="2037"/>
                    <a:pt x="779" y="1857"/>
                  </a:cubicBezTo>
                  <a:cubicBezTo>
                    <a:pt x="959" y="1648"/>
                    <a:pt x="1138" y="1558"/>
                    <a:pt x="1378" y="1558"/>
                  </a:cubicBezTo>
                  <a:close/>
                  <a:moveTo>
                    <a:pt x="2186" y="1"/>
                  </a:moveTo>
                  <a:lnTo>
                    <a:pt x="2186" y="1528"/>
                  </a:lnTo>
                  <a:cubicBezTo>
                    <a:pt x="2096" y="1408"/>
                    <a:pt x="1977" y="1318"/>
                    <a:pt x="1827" y="1229"/>
                  </a:cubicBezTo>
                  <a:cubicBezTo>
                    <a:pt x="1677" y="1169"/>
                    <a:pt x="1527" y="1109"/>
                    <a:pt x="1318" y="1109"/>
                  </a:cubicBezTo>
                  <a:cubicBezTo>
                    <a:pt x="1078" y="1109"/>
                    <a:pt x="839" y="1199"/>
                    <a:pt x="629" y="1318"/>
                  </a:cubicBezTo>
                  <a:cubicBezTo>
                    <a:pt x="420" y="1468"/>
                    <a:pt x="270" y="1648"/>
                    <a:pt x="180" y="1887"/>
                  </a:cubicBezTo>
                  <a:cubicBezTo>
                    <a:pt x="60" y="2157"/>
                    <a:pt x="0" y="2426"/>
                    <a:pt x="0" y="2756"/>
                  </a:cubicBezTo>
                  <a:cubicBezTo>
                    <a:pt x="0" y="3055"/>
                    <a:pt x="60" y="3355"/>
                    <a:pt x="180" y="3594"/>
                  </a:cubicBezTo>
                  <a:cubicBezTo>
                    <a:pt x="300" y="3834"/>
                    <a:pt x="450" y="4013"/>
                    <a:pt x="659" y="4163"/>
                  </a:cubicBezTo>
                  <a:cubicBezTo>
                    <a:pt x="869" y="4283"/>
                    <a:pt x="1108" y="4373"/>
                    <a:pt x="1348" y="4373"/>
                  </a:cubicBezTo>
                  <a:cubicBezTo>
                    <a:pt x="1737" y="4373"/>
                    <a:pt x="2007" y="4223"/>
                    <a:pt x="2216" y="3894"/>
                  </a:cubicBezTo>
                  <a:lnTo>
                    <a:pt x="2216" y="4283"/>
                  </a:lnTo>
                  <a:lnTo>
                    <a:pt x="2725" y="4283"/>
                  </a:lnTo>
                  <a:lnTo>
                    <a:pt x="272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31"/>
            <p:cNvSpPr/>
            <p:nvPr/>
          </p:nvSpPr>
          <p:spPr>
            <a:xfrm>
              <a:off x="3695075" y="3126950"/>
              <a:ext cx="13500" cy="107075"/>
            </a:xfrm>
            <a:custGeom>
              <a:rect b="b" l="l" r="r" t="t"/>
              <a:pathLst>
                <a:path extrusionOk="0" h="4283" w="540">
                  <a:moveTo>
                    <a:pt x="1" y="1"/>
                  </a:moveTo>
                  <a:lnTo>
                    <a:pt x="1" y="600"/>
                  </a:lnTo>
                  <a:lnTo>
                    <a:pt x="540" y="600"/>
                  </a:lnTo>
                  <a:lnTo>
                    <a:pt x="540" y="1"/>
                  </a:lnTo>
                  <a:close/>
                  <a:moveTo>
                    <a:pt x="1" y="1199"/>
                  </a:moveTo>
                  <a:lnTo>
                    <a:pt x="1" y="4283"/>
                  </a:lnTo>
                  <a:lnTo>
                    <a:pt x="540" y="4283"/>
                  </a:lnTo>
                  <a:lnTo>
                    <a:pt x="540" y="1199"/>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31"/>
            <p:cNvSpPr/>
            <p:nvPr/>
          </p:nvSpPr>
          <p:spPr>
            <a:xfrm>
              <a:off x="3724275" y="3154650"/>
              <a:ext cx="71150" cy="81625"/>
            </a:xfrm>
            <a:custGeom>
              <a:rect b="b" l="l" r="r" t="t"/>
              <a:pathLst>
                <a:path extrusionOk="0" h="3265" w="2846">
                  <a:moveTo>
                    <a:pt x="2156" y="1618"/>
                  </a:moveTo>
                  <a:lnTo>
                    <a:pt x="2156" y="1827"/>
                  </a:lnTo>
                  <a:cubicBezTo>
                    <a:pt x="2156" y="2037"/>
                    <a:pt x="2126" y="2217"/>
                    <a:pt x="2067" y="2336"/>
                  </a:cubicBezTo>
                  <a:cubicBezTo>
                    <a:pt x="1977" y="2486"/>
                    <a:pt x="1857" y="2636"/>
                    <a:pt x="1707" y="2696"/>
                  </a:cubicBezTo>
                  <a:cubicBezTo>
                    <a:pt x="1558" y="2786"/>
                    <a:pt x="1378" y="2845"/>
                    <a:pt x="1168" y="2845"/>
                  </a:cubicBezTo>
                  <a:cubicBezTo>
                    <a:pt x="959" y="2845"/>
                    <a:pt x="809" y="2786"/>
                    <a:pt x="689" y="2696"/>
                  </a:cubicBezTo>
                  <a:cubicBezTo>
                    <a:pt x="599" y="2606"/>
                    <a:pt x="539" y="2486"/>
                    <a:pt x="539" y="2366"/>
                  </a:cubicBezTo>
                  <a:cubicBezTo>
                    <a:pt x="539" y="2247"/>
                    <a:pt x="569" y="2187"/>
                    <a:pt x="629" y="2097"/>
                  </a:cubicBezTo>
                  <a:cubicBezTo>
                    <a:pt x="659" y="2037"/>
                    <a:pt x="749" y="1977"/>
                    <a:pt x="839" y="1947"/>
                  </a:cubicBezTo>
                  <a:cubicBezTo>
                    <a:pt x="929" y="1887"/>
                    <a:pt x="1078" y="1857"/>
                    <a:pt x="1288" y="1827"/>
                  </a:cubicBezTo>
                  <a:cubicBezTo>
                    <a:pt x="1677" y="1768"/>
                    <a:pt x="1947" y="1708"/>
                    <a:pt x="2156" y="1618"/>
                  </a:cubicBezTo>
                  <a:close/>
                  <a:moveTo>
                    <a:pt x="1468" y="1"/>
                  </a:moveTo>
                  <a:cubicBezTo>
                    <a:pt x="1198" y="1"/>
                    <a:pt x="989" y="61"/>
                    <a:pt x="779" y="121"/>
                  </a:cubicBezTo>
                  <a:cubicBezTo>
                    <a:pt x="569" y="210"/>
                    <a:pt x="420" y="300"/>
                    <a:pt x="300" y="420"/>
                  </a:cubicBezTo>
                  <a:cubicBezTo>
                    <a:pt x="210" y="570"/>
                    <a:pt x="120" y="749"/>
                    <a:pt x="60" y="959"/>
                  </a:cubicBezTo>
                  <a:lnTo>
                    <a:pt x="599" y="1049"/>
                  </a:lnTo>
                  <a:cubicBezTo>
                    <a:pt x="629" y="809"/>
                    <a:pt x="719" y="660"/>
                    <a:pt x="839" y="570"/>
                  </a:cubicBezTo>
                  <a:cubicBezTo>
                    <a:pt x="959" y="480"/>
                    <a:pt x="1138" y="450"/>
                    <a:pt x="1408" y="450"/>
                  </a:cubicBezTo>
                  <a:cubicBezTo>
                    <a:pt x="1677" y="450"/>
                    <a:pt x="1857" y="510"/>
                    <a:pt x="2007" y="630"/>
                  </a:cubicBezTo>
                  <a:cubicBezTo>
                    <a:pt x="2097" y="720"/>
                    <a:pt x="2156" y="869"/>
                    <a:pt x="2156" y="1079"/>
                  </a:cubicBezTo>
                  <a:lnTo>
                    <a:pt x="2156" y="1199"/>
                  </a:lnTo>
                  <a:cubicBezTo>
                    <a:pt x="1947" y="1288"/>
                    <a:pt x="1617" y="1348"/>
                    <a:pt x="1198" y="1378"/>
                  </a:cubicBezTo>
                  <a:cubicBezTo>
                    <a:pt x="989" y="1408"/>
                    <a:pt x="839" y="1438"/>
                    <a:pt x="749" y="1468"/>
                  </a:cubicBezTo>
                  <a:cubicBezTo>
                    <a:pt x="599" y="1528"/>
                    <a:pt x="480" y="1558"/>
                    <a:pt x="360" y="1648"/>
                  </a:cubicBezTo>
                  <a:cubicBezTo>
                    <a:pt x="240" y="1738"/>
                    <a:pt x="150" y="1827"/>
                    <a:pt x="90" y="1947"/>
                  </a:cubicBezTo>
                  <a:cubicBezTo>
                    <a:pt x="30" y="2067"/>
                    <a:pt x="0" y="2217"/>
                    <a:pt x="0" y="2366"/>
                  </a:cubicBezTo>
                  <a:cubicBezTo>
                    <a:pt x="0" y="2636"/>
                    <a:pt x="90" y="2845"/>
                    <a:pt x="270" y="2995"/>
                  </a:cubicBezTo>
                  <a:cubicBezTo>
                    <a:pt x="450" y="3175"/>
                    <a:pt x="689" y="3265"/>
                    <a:pt x="1049" y="3265"/>
                  </a:cubicBezTo>
                  <a:cubicBezTo>
                    <a:pt x="1258" y="3265"/>
                    <a:pt x="1438" y="3235"/>
                    <a:pt x="1617" y="3145"/>
                  </a:cubicBezTo>
                  <a:cubicBezTo>
                    <a:pt x="1797" y="3085"/>
                    <a:pt x="2007" y="2965"/>
                    <a:pt x="2186" y="2816"/>
                  </a:cubicBezTo>
                  <a:cubicBezTo>
                    <a:pt x="2216" y="2935"/>
                    <a:pt x="2246" y="3085"/>
                    <a:pt x="2306" y="3175"/>
                  </a:cubicBezTo>
                  <a:lnTo>
                    <a:pt x="2845" y="3175"/>
                  </a:lnTo>
                  <a:cubicBezTo>
                    <a:pt x="2785" y="3055"/>
                    <a:pt x="2725" y="2935"/>
                    <a:pt x="2695" y="2816"/>
                  </a:cubicBezTo>
                  <a:cubicBezTo>
                    <a:pt x="2695" y="2696"/>
                    <a:pt x="2665" y="2366"/>
                    <a:pt x="2665" y="1887"/>
                  </a:cubicBezTo>
                  <a:lnTo>
                    <a:pt x="2665" y="1169"/>
                  </a:lnTo>
                  <a:cubicBezTo>
                    <a:pt x="2665" y="959"/>
                    <a:pt x="2665" y="779"/>
                    <a:pt x="2665" y="690"/>
                  </a:cubicBezTo>
                  <a:cubicBezTo>
                    <a:pt x="2636" y="540"/>
                    <a:pt x="2576" y="420"/>
                    <a:pt x="2486" y="330"/>
                  </a:cubicBezTo>
                  <a:cubicBezTo>
                    <a:pt x="2426" y="240"/>
                    <a:pt x="2276" y="181"/>
                    <a:pt x="2126" y="121"/>
                  </a:cubicBezTo>
                  <a:cubicBezTo>
                    <a:pt x="1947" y="31"/>
                    <a:pt x="1737" y="1"/>
                    <a:pt x="146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31"/>
            <p:cNvSpPr/>
            <p:nvPr/>
          </p:nvSpPr>
          <p:spPr>
            <a:xfrm>
              <a:off x="3804375" y="3129950"/>
              <a:ext cx="38200" cy="105575"/>
            </a:xfrm>
            <a:custGeom>
              <a:rect b="b" l="l" r="r" t="t"/>
              <a:pathLst>
                <a:path extrusionOk="0" h="4223" w="1528">
                  <a:moveTo>
                    <a:pt x="899" y="1"/>
                  </a:moveTo>
                  <a:lnTo>
                    <a:pt x="390" y="300"/>
                  </a:lnTo>
                  <a:lnTo>
                    <a:pt x="390" y="1079"/>
                  </a:lnTo>
                  <a:lnTo>
                    <a:pt x="0" y="1079"/>
                  </a:lnTo>
                  <a:lnTo>
                    <a:pt x="0" y="1468"/>
                  </a:lnTo>
                  <a:lnTo>
                    <a:pt x="390" y="1468"/>
                  </a:lnTo>
                  <a:lnTo>
                    <a:pt x="390" y="3265"/>
                  </a:lnTo>
                  <a:cubicBezTo>
                    <a:pt x="390" y="3594"/>
                    <a:pt x="390" y="3774"/>
                    <a:pt x="450" y="3893"/>
                  </a:cubicBezTo>
                  <a:cubicBezTo>
                    <a:pt x="480" y="3983"/>
                    <a:pt x="569" y="4073"/>
                    <a:pt x="659" y="4133"/>
                  </a:cubicBezTo>
                  <a:cubicBezTo>
                    <a:pt x="779" y="4193"/>
                    <a:pt x="929" y="4223"/>
                    <a:pt x="1108" y="4223"/>
                  </a:cubicBezTo>
                  <a:cubicBezTo>
                    <a:pt x="1228" y="4223"/>
                    <a:pt x="1378" y="4193"/>
                    <a:pt x="1528" y="4163"/>
                  </a:cubicBezTo>
                  <a:lnTo>
                    <a:pt x="1438" y="3714"/>
                  </a:lnTo>
                  <a:lnTo>
                    <a:pt x="1198" y="3714"/>
                  </a:lnTo>
                  <a:cubicBezTo>
                    <a:pt x="1138" y="3714"/>
                    <a:pt x="1078" y="3714"/>
                    <a:pt x="1019" y="3684"/>
                  </a:cubicBezTo>
                  <a:cubicBezTo>
                    <a:pt x="989" y="3654"/>
                    <a:pt x="959" y="3624"/>
                    <a:pt x="929" y="3594"/>
                  </a:cubicBezTo>
                  <a:cubicBezTo>
                    <a:pt x="929" y="3534"/>
                    <a:pt x="899" y="3444"/>
                    <a:pt x="899" y="3294"/>
                  </a:cubicBezTo>
                  <a:lnTo>
                    <a:pt x="899" y="1468"/>
                  </a:lnTo>
                  <a:lnTo>
                    <a:pt x="1438" y="1468"/>
                  </a:lnTo>
                  <a:lnTo>
                    <a:pt x="1438" y="1079"/>
                  </a:lnTo>
                  <a:lnTo>
                    <a:pt x="899" y="1079"/>
                  </a:lnTo>
                  <a:lnTo>
                    <a:pt x="899"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31"/>
            <p:cNvSpPr/>
            <p:nvPr/>
          </p:nvSpPr>
          <p:spPr>
            <a:xfrm>
              <a:off x="3848550" y="3154650"/>
              <a:ext cx="71875" cy="81625"/>
            </a:xfrm>
            <a:custGeom>
              <a:rect b="b" l="l" r="r" t="t"/>
              <a:pathLst>
                <a:path extrusionOk="0" h="3265" w="2875">
                  <a:moveTo>
                    <a:pt x="1467" y="450"/>
                  </a:moveTo>
                  <a:cubicBezTo>
                    <a:pt x="1737" y="450"/>
                    <a:pt x="1946" y="540"/>
                    <a:pt x="2126" y="749"/>
                  </a:cubicBezTo>
                  <a:cubicBezTo>
                    <a:pt x="2216" y="869"/>
                    <a:pt x="2306" y="1079"/>
                    <a:pt x="2306" y="1348"/>
                  </a:cubicBezTo>
                  <a:lnTo>
                    <a:pt x="599" y="1348"/>
                  </a:lnTo>
                  <a:cubicBezTo>
                    <a:pt x="599" y="1049"/>
                    <a:pt x="689" y="839"/>
                    <a:pt x="839" y="690"/>
                  </a:cubicBezTo>
                  <a:cubicBezTo>
                    <a:pt x="1018" y="510"/>
                    <a:pt x="1228" y="450"/>
                    <a:pt x="1467" y="450"/>
                  </a:cubicBezTo>
                  <a:close/>
                  <a:moveTo>
                    <a:pt x="1467" y="1"/>
                  </a:moveTo>
                  <a:cubicBezTo>
                    <a:pt x="1018" y="1"/>
                    <a:pt x="689" y="151"/>
                    <a:pt x="419" y="450"/>
                  </a:cubicBezTo>
                  <a:cubicBezTo>
                    <a:pt x="150" y="749"/>
                    <a:pt x="0" y="1139"/>
                    <a:pt x="0" y="1648"/>
                  </a:cubicBezTo>
                  <a:cubicBezTo>
                    <a:pt x="0" y="2157"/>
                    <a:pt x="150" y="2546"/>
                    <a:pt x="419" y="2845"/>
                  </a:cubicBezTo>
                  <a:cubicBezTo>
                    <a:pt x="689" y="3115"/>
                    <a:pt x="1048" y="3265"/>
                    <a:pt x="1497" y="3265"/>
                  </a:cubicBezTo>
                  <a:cubicBezTo>
                    <a:pt x="1857" y="3265"/>
                    <a:pt x="2156" y="3175"/>
                    <a:pt x="2366" y="2995"/>
                  </a:cubicBezTo>
                  <a:cubicBezTo>
                    <a:pt x="2605" y="2816"/>
                    <a:pt x="2785" y="2576"/>
                    <a:pt x="2845" y="2247"/>
                  </a:cubicBezTo>
                  <a:lnTo>
                    <a:pt x="2306" y="2187"/>
                  </a:lnTo>
                  <a:cubicBezTo>
                    <a:pt x="2216" y="2396"/>
                    <a:pt x="2126" y="2576"/>
                    <a:pt x="1976" y="2666"/>
                  </a:cubicBezTo>
                  <a:cubicBezTo>
                    <a:pt x="1857" y="2786"/>
                    <a:pt x="1677" y="2816"/>
                    <a:pt x="1497" y="2816"/>
                  </a:cubicBezTo>
                  <a:cubicBezTo>
                    <a:pt x="1228" y="2816"/>
                    <a:pt x="1018" y="2726"/>
                    <a:pt x="839" y="2546"/>
                  </a:cubicBezTo>
                  <a:cubicBezTo>
                    <a:pt x="659" y="2366"/>
                    <a:pt x="569" y="2097"/>
                    <a:pt x="539" y="1768"/>
                  </a:cubicBezTo>
                  <a:lnTo>
                    <a:pt x="2875" y="1768"/>
                  </a:lnTo>
                  <a:lnTo>
                    <a:pt x="2875" y="1618"/>
                  </a:lnTo>
                  <a:cubicBezTo>
                    <a:pt x="2875" y="1109"/>
                    <a:pt x="2725" y="720"/>
                    <a:pt x="2485" y="420"/>
                  </a:cubicBezTo>
                  <a:cubicBezTo>
                    <a:pt x="2216" y="151"/>
                    <a:pt x="1887" y="1"/>
                    <a:pt x="146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31"/>
            <p:cNvSpPr/>
            <p:nvPr/>
          </p:nvSpPr>
          <p:spPr>
            <a:xfrm>
              <a:off x="3979550" y="3126950"/>
              <a:ext cx="89100" cy="107075"/>
            </a:xfrm>
            <a:custGeom>
              <a:rect b="b" l="l" r="r" t="t"/>
              <a:pathLst>
                <a:path extrusionOk="0" h="4283" w="3564">
                  <a:moveTo>
                    <a:pt x="1467" y="510"/>
                  </a:moveTo>
                  <a:cubicBezTo>
                    <a:pt x="1797" y="510"/>
                    <a:pt x="2066" y="540"/>
                    <a:pt x="2216" y="600"/>
                  </a:cubicBezTo>
                  <a:cubicBezTo>
                    <a:pt x="2426" y="690"/>
                    <a:pt x="2605" y="839"/>
                    <a:pt x="2725" y="1079"/>
                  </a:cubicBezTo>
                  <a:cubicBezTo>
                    <a:pt x="2875" y="1318"/>
                    <a:pt x="2965" y="1678"/>
                    <a:pt x="2965" y="2127"/>
                  </a:cubicBezTo>
                  <a:cubicBezTo>
                    <a:pt x="2965" y="2456"/>
                    <a:pt x="2935" y="2726"/>
                    <a:pt x="2845" y="2935"/>
                  </a:cubicBezTo>
                  <a:cubicBezTo>
                    <a:pt x="2785" y="3175"/>
                    <a:pt x="2665" y="3355"/>
                    <a:pt x="2545" y="3474"/>
                  </a:cubicBezTo>
                  <a:cubicBezTo>
                    <a:pt x="2456" y="3594"/>
                    <a:pt x="2306" y="3654"/>
                    <a:pt x="2156" y="3714"/>
                  </a:cubicBezTo>
                  <a:cubicBezTo>
                    <a:pt x="2006" y="3774"/>
                    <a:pt x="1767" y="3774"/>
                    <a:pt x="1497" y="3774"/>
                  </a:cubicBezTo>
                  <a:lnTo>
                    <a:pt x="569" y="3774"/>
                  </a:lnTo>
                  <a:lnTo>
                    <a:pt x="569" y="510"/>
                  </a:lnTo>
                  <a:close/>
                  <a:moveTo>
                    <a:pt x="0" y="1"/>
                  </a:moveTo>
                  <a:lnTo>
                    <a:pt x="0" y="4283"/>
                  </a:lnTo>
                  <a:lnTo>
                    <a:pt x="1557" y="4283"/>
                  </a:lnTo>
                  <a:cubicBezTo>
                    <a:pt x="1827" y="4283"/>
                    <a:pt x="2036" y="4283"/>
                    <a:pt x="2246" y="4223"/>
                  </a:cubicBezTo>
                  <a:cubicBezTo>
                    <a:pt x="2426" y="4163"/>
                    <a:pt x="2605" y="4103"/>
                    <a:pt x="2755" y="4013"/>
                  </a:cubicBezTo>
                  <a:cubicBezTo>
                    <a:pt x="2905" y="3924"/>
                    <a:pt x="3024" y="3774"/>
                    <a:pt x="3144" y="3624"/>
                  </a:cubicBezTo>
                  <a:cubicBezTo>
                    <a:pt x="3264" y="3444"/>
                    <a:pt x="3354" y="3235"/>
                    <a:pt x="3444" y="2995"/>
                  </a:cubicBezTo>
                  <a:cubicBezTo>
                    <a:pt x="3504" y="2756"/>
                    <a:pt x="3563" y="2456"/>
                    <a:pt x="3563" y="2127"/>
                  </a:cubicBezTo>
                  <a:cubicBezTo>
                    <a:pt x="3563" y="1738"/>
                    <a:pt x="3504" y="1408"/>
                    <a:pt x="3384" y="1109"/>
                  </a:cubicBezTo>
                  <a:cubicBezTo>
                    <a:pt x="3264" y="809"/>
                    <a:pt x="3084" y="570"/>
                    <a:pt x="2875" y="360"/>
                  </a:cubicBezTo>
                  <a:cubicBezTo>
                    <a:pt x="2695" y="241"/>
                    <a:pt x="2485" y="121"/>
                    <a:pt x="2246" y="61"/>
                  </a:cubicBezTo>
                  <a:cubicBezTo>
                    <a:pt x="2066" y="31"/>
                    <a:pt x="1827" y="1"/>
                    <a:pt x="149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31"/>
            <p:cNvSpPr/>
            <p:nvPr/>
          </p:nvSpPr>
          <p:spPr>
            <a:xfrm>
              <a:off x="4081350" y="3154650"/>
              <a:ext cx="71900" cy="81625"/>
            </a:xfrm>
            <a:custGeom>
              <a:rect b="b" l="l" r="r" t="t"/>
              <a:pathLst>
                <a:path extrusionOk="0" h="3265" w="2876">
                  <a:moveTo>
                    <a:pt x="2156" y="1618"/>
                  </a:moveTo>
                  <a:lnTo>
                    <a:pt x="2156" y="1827"/>
                  </a:lnTo>
                  <a:cubicBezTo>
                    <a:pt x="2156" y="2037"/>
                    <a:pt x="2156" y="2217"/>
                    <a:pt x="2097" y="2336"/>
                  </a:cubicBezTo>
                  <a:cubicBezTo>
                    <a:pt x="2007" y="2486"/>
                    <a:pt x="1887" y="2636"/>
                    <a:pt x="1737" y="2696"/>
                  </a:cubicBezTo>
                  <a:cubicBezTo>
                    <a:pt x="1587" y="2786"/>
                    <a:pt x="1408" y="2845"/>
                    <a:pt x="1198" y="2845"/>
                  </a:cubicBezTo>
                  <a:cubicBezTo>
                    <a:pt x="989" y="2845"/>
                    <a:pt x="839" y="2786"/>
                    <a:pt x="719" y="2696"/>
                  </a:cubicBezTo>
                  <a:cubicBezTo>
                    <a:pt x="629" y="2606"/>
                    <a:pt x="569" y="2486"/>
                    <a:pt x="569" y="2366"/>
                  </a:cubicBezTo>
                  <a:cubicBezTo>
                    <a:pt x="569" y="2247"/>
                    <a:pt x="599" y="2187"/>
                    <a:pt x="629" y="2097"/>
                  </a:cubicBezTo>
                  <a:cubicBezTo>
                    <a:pt x="689" y="2037"/>
                    <a:pt x="749" y="1977"/>
                    <a:pt x="839" y="1947"/>
                  </a:cubicBezTo>
                  <a:cubicBezTo>
                    <a:pt x="929" y="1887"/>
                    <a:pt x="1108" y="1857"/>
                    <a:pt x="1318" y="1827"/>
                  </a:cubicBezTo>
                  <a:cubicBezTo>
                    <a:pt x="1677" y="1768"/>
                    <a:pt x="1977" y="1708"/>
                    <a:pt x="2156" y="1618"/>
                  </a:cubicBezTo>
                  <a:close/>
                  <a:moveTo>
                    <a:pt x="1498" y="1"/>
                  </a:moveTo>
                  <a:cubicBezTo>
                    <a:pt x="1228" y="1"/>
                    <a:pt x="989" y="61"/>
                    <a:pt x="809" y="121"/>
                  </a:cubicBezTo>
                  <a:cubicBezTo>
                    <a:pt x="599" y="210"/>
                    <a:pt x="450" y="300"/>
                    <a:pt x="330" y="420"/>
                  </a:cubicBezTo>
                  <a:cubicBezTo>
                    <a:pt x="210" y="570"/>
                    <a:pt x="150" y="749"/>
                    <a:pt x="90" y="959"/>
                  </a:cubicBezTo>
                  <a:lnTo>
                    <a:pt x="599" y="1049"/>
                  </a:lnTo>
                  <a:cubicBezTo>
                    <a:pt x="659" y="809"/>
                    <a:pt x="749" y="660"/>
                    <a:pt x="869" y="570"/>
                  </a:cubicBezTo>
                  <a:cubicBezTo>
                    <a:pt x="989" y="480"/>
                    <a:pt x="1168" y="450"/>
                    <a:pt x="1408" y="450"/>
                  </a:cubicBezTo>
                  <a:cubicBezTo>
                    <a:pt x="1677" y="450"/>
                    <a:pt x="1887" y="510"/>
                    <a:pt x="2037" y="630"/>
                  </a:cubicBezTo>
                  <a:cubicBezTo>
                    <a:pt x="2126" y="720"/>
                    <a:pt x="2156" y="869"/>
                    <a:pt x="2156" y="1079"/>
                  </a:cubicBezTo>
                  <a:lnTo>
                    <a:pt x="2156" y="1199"/>
                  </a:lnTo>
                  <a:cubicBezTo>
                    <a:pt x="1977" y="1288"/>
                    <a:pt x="1647" y="1348"/>
                    <a:pt x="1228" y="1378"/>
                  </a:cubicBezTo>
                  <a:cubicBezTo>
                    <a:pt x="1019" y="1408"/>
                    <a:pt x="869" y="1438"/>
                    <a:pt x="779" y="1468"/>
                  </a:cubicBezTo>
                  <a:cubicBezTo>
                    <a:pt x="629" y="1528"/>
                    <a:pt x="510" y="1558"/>
                    <a:pt x="390" y="1648"/>
                  </a:cubicBezTo>
                  <a:cubicBezTo>
                    <a:pt x="270" y="1738"/>
                    <a:pt x="180" y="1827"/>
                    <a:pt x="120" y="1947"/>
                  </a:cubicBezTo>
                  <a:cubicBezTo>
                    <a:pt x="30" y="2067"/>
                    <a:pt x="0" y="2217"/>
                    <a:pt x="0" y="2366"/>
                  </a:cubicBezTo>
                  <a:cubicBezTo>
                    <a:pt x="0" y="2636"/>
                    <a:pt x="90" y="2845"/>
                    <a:pt x="270" y="2995"/>
                  </a:cubicBezTo>
                  <a:cubicBezTo>
                    <a:pt x="480" y="3175"/>
                    <a:pt x="719" y="3265"/>
                    <a:pt x="1078" y="3265"/>
                  </a:cubicBezTo>
                  <a:cubicBezTo>
                    <a:pt x="1288" y="3265"/>
                    <a:pt x="1468" y="3235"/>
                    <a:pt x="1647" y="3145"/>
                  </a:cubicBezTo>
                  <a:cubicBezTo>
                    <a:pt x="1827" y="3085"/>
                    <a:pt x="2007" y="2965"/>
                    <a:pt x="2216" y="2816"/>
                  </a:cubicBezTo>
                  <a:cubicBezTo>
                    <a:pt x="2246" y="2935"/>
                    <a:pt x="2276" y="3085"/>
                    <a:pt x="2306" y="3175"/>
                  </a:cubicBezTo>
                  <a:lnTo>
                    <a:pt x="2875" y="3175"/>
                  </a:lnTo>
                  <a:cubicBezTo>
                    <a:pt x="2815" y="3055"/>
                    <a:pt x="2755" y="2935"/>
                    <a:pt x="2725" y="2816"/>
                  </a:cubicBezTo>
                  <a:cubicBezTo>
                    <a:pt x="2725" y="2696"/>
                    <a:pt x="2695" y="2366"/>
                    <a:pt x="2695" y="1887"/>
                  </a:cubicBezTo>
                  <a:lnTo>
                    <a:pt x="2695" y="1169"/>
                  </a:lnTo>
                  <a:cubicBezTo>
                    <a:pt x="2695" y="959"/>
                    <a:pt x="2695" y="779"/>
                    <a:pt x="2665" y="690"/>
                  </a:cubicBezTo>
                  <a:cubicBezTo>
                    <a:pt x="2636" y="540"/>
                    <a:pt x="2606" y="420"/>
                    <a:pt x="2516" y="330"/>
                  </a:cubicBezTo>
                  <a:cubicBezTo>
                    <a:pt x="2426" y="240"/>
                    <a:pt x="2306" y="181"/>
                    <a:pt x="2156" y="121"/>
                  </a:cubicBezTo>
                  <a:cubicBezTo>
                    <a:pt x="1977" y="31"/>
                    <a:pt x="1767" y="1"/>
                    <a:pt x="149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31"/>
            <p:cNvSpPr/>
            <p:nvPr/>
          </p:nvSpPr>
          <p:spPr>
            <a:xfrm>
              <a:off x="4162200" y="3129950"/>
              <a:ext cx="37450" cy="105575"/>
            </a:xfrm>
            <a:custGeom>
              <a:rect b="b" l="l" r="r" t="t"/>
              <a:pathLst>
                <a:path extrusionOk="0" h="4223" w="1498">
                  <a:moveTo>
                    <a:pt x="899" y="1"/>
                  </a:moveTo>
                  <a:lnTo>
                    <a:pt x="390" y="300"/>
                  </a:lnTo>
                  <a:lnTo>
                    <a:pt x="390" y="1079"/>
                  </a:lnTo>
                  <a:lnTo>
                    <a:pt x="0" y="1079"/>
                  </a:lnTo>
                  <a:lnTo>
                    <a:pt x="0" y="1468"/>
                  </a:lnTo>
                  <a:lnTo>
                    <a:pt x="390" y="1468"/>
                  </a:lnTo>
                  <a:lnTo>
                    <a:pt x="390" y="3265"/>
                  </a:lnTo>
                  <a:cubicBezTo>
                    <a:pt x="390" y="3594"/>
                    <a:pt x="390" y="3774"/>
                    <a:pt x="450" y="3893"/>
                  </a:cubicBezTo>
                  <a:cubicBezTo>
                    <a:pt x="479" y="3983"/>
                    <a:pt x="569" y="4073"/>
                    <a:pt x="659" y="4133"/>
                  </a:cubicBezTo>
                  <a:cubicBezTo>
                    <a:pt x="779" y="4193"/>
                    <a:pt x="929" y="4223"/>
                    <a:pt x="1108" y="4223"/>
                  </a:cubicBezTo>
                  <a:cubicBezTo>
                    <a:pt x="1228" y="4223"/>
                    <a:pt x="1348" y="4193"/>
                    <a:pt x="1498" y="4163"/>
                  </a:cubicBezTo>
                  <a:lnTo>
                    <a:pt x="1438" y="3714"/>
                  </a:lnTo>
                  <a:lnTo>
                    <a:pt x="1198" y="3714"/>
                  </a:lnTo>
                  <a:cubicBezTo>
                    <a:pt x="1108" y="3714"/>
                    <a:pt x="1048" y="3714"/>
                    <a:pt x="1018" y="3684"/>
                  </a:cubicBezTo>
                  <a:cubicBezTo>
                    <a:pt x="989" y="3654"/>
                    <a:pt x="959" y="3624"/>
                    <a:pt x="929" y="3594"/>
                  </a:cubicBezTo>
                  <a:cubicBezTo>
                    <a:pt x="899" y="3534"/>
                    <a:pt x="899" y="3444"/>
                    <a:pt x="899" y="3294"/>
                  </a:cubicBezTo>
                  <a:lnTo>
                    <a:pt x="899" y="1468"/>
                  </a:lnTo>
                  <a:lnTo>
                    <a:pt x="1438" y="1468"/>
                  </a:lnTo>
                  <a:lnTo>
                    <a:pt x="1438" y="1079"/>
                  </a:lnTo>
                  <a:lnTo>
                    <a:pt x="899" y="1079"/>
                  </a:lnTo>
                  <a:lnTo>
                    <a:pt x="899"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31"/>
            <p:cNvSpPr/>
            <p:nvPr/>
          </p:nvSpPr>
          <p:spPr>
            <a:xfrm>
              <a:off x="4206375" y="3154650"/>
              <a:ext cx="71875" cy="81625"/>
            </a:xfrm>
            <a:custGeom>
              <a:rect b="b" l="l" r="r" t="t"/>
              <a:pathLst>
                <a:path extrusionOk="0" h="3265" w="2875">
                  <a:moveTo>
                    <a:pt x="2156" y="1618"/>
                  </a:moveTo>
                  <a:lnTo>
                    <a:pt x="2156" y="1827"/>
                  </a:lnTo>
                  <a:cubicBezTo>
                    <a:pt x="2156" y="2037"/>
                    <a:pt x="2126" y="2217"/>
                    <a:pt x="2066" y="2336"/>
                  </a:cubicBezTo>
                  <a:cubicBezTo>
                    <a:pt x="2006" y="2486"/>
                    <a:pt x="1886" y="2636"/>
                    <a:pt x="1737" y="2696"/>
                  </a:cubicBezTo>
                  <a:cubicBezTo>
                    <a:pt x="1557" y="2786"/>
                    <a:pt x="1377" y="2845"/>
                    <a:pt x="1198" y="2845"/>
                  </a:cubicBezTo>
                  <a:cubicBezTo>
                    <a:pt x="988" y="2845"/>
                    <a:pt x="838" y="2786"/>
                    <a:pt x="719" y="2696"/>
                  </a:cubicBezTo>
                  <a:cubicBezTo>
                    <a:pt x="629" y="2606"/>
                    <a:pt x="569" y="2486"/>
                    <a:pt x="569" y="2366"/>
                  </a:cubicBezTo>
                  <a:cubicBezTo>
                    <a:pt x="569" y="2247"/>
                    <a:pt x="599" y="2187"/>
                    <a:pt x="629" y="2097"/>
                  </a:cubicBezTo>
                  <a:cubicBezTo>
                    <a:pt x="689" y="2037"/>
                    <a:pt x="749" y="1977"/>
                    <a:pt x="838" y="1947"/>
                  </a:cubicBezTo>
                  <a:cubicBezTo>
                    <a:pt x="928" y="1887"/>
                    <a:pt x="1078" y="1857"/>
                    <a:pt x="1318" y="1827"/>
                  </a:cubicBezTo>
                  <a:cubicBezTo>
                    <a:pt x="1677" y="1768"/>
                    <a:pt x="1976" y="1708"/>
                    <a:pt x="2156" y="1618"/>
                  </a:cubicBezTo>
                  <a:close/>
                  <a:moveTo>
                    <a:pt x="1497" y="1"/>
                  </a:moveTo>
                  <a:cubicBezTo>
                    <a:pt x="1228" y="1"/>
                    <a:pt x="988" y="61"/>
                    <a:pt x="779" y="121"/>
                  </a:cubicBezTo>
                  <a:cubicBezTo>
                    <a:pt x="599" y="210"/>
                    <a:pt x="419" y="300"/>
                    <a:pt x="329" y="420"/>
                  </a:cubicBezTo>
                  <a:cubicBezTo>
                    <a:pt x="210" y="570"/>
                    <a:pt x="120" y="749"/>
                    <a:pt x="90" y="959"/>
                  </a:cubicBezTo>
                  <a:lnTo>
                    <a:pt x="599" y="1049"/>
                  </a:lnTo>
                  <a:cubicBezTo>
                    <a:pt x="659" y="809"/>
                    <a:pt x="749" y="660"/>
                    <a:pt x="868" y="570"/>
                  </a:cubicBezTo>
                  <a:cubicBezTo>
                    <a:pt x="988" y="480"/>
                    <a:pt x="1168" y="450"/>
                    <a:pt x="1407" y="450"/>
                  </a:cubicBezTo>
                  <a:cubicBezTo>
                    <a:pt x="1677" y="450"/>
                    <a:pt x="1886" y="510"/>
                    <a:pt x="2006" y="630"/>
                  </a:cubicBezTo>
                  <a:cubicBezTo>
                    <a:pt x="2126" y="720"/>
                    <a:pt x="2156" y="869"/>
                    <a:pt x="2156" y="1079"/>
                  </a:cubicBezTo>
                  <a:lnTo>
                    <a:pt x="2156" y="1199"/>
                  </a:lnTo>
                  <a:cubicBezTo>
                    <a:pt x="1946" y="1288"/>
                    <a:pt x="1647" y="1348"/>
                    <a:pt x="1228" y="1378"/>
                  </a:cubicBezTo>
                  <a:cubicBezTo>
                    <a:pt x="1018" y="1408"/>
                    <a:pt x="868" y="1438"/>
                    <a:pt x="749" y="1468"/>
                  </a:cubicBezTo>
                  <a:cubicBezTo>
                    <a:pt x="629" y="1528"/>
                    <a:pt x="479" y="1558"/>
                    <a:pt x="389" y="1648"/>
                  </a:cubicBezTo>
                  <a:cubicBezTo>
                    <a:pt x="270" y="1738"/>
                    <a:pt x="180" y="1827"/>
                    <a:pt x="90" y="1947"/>
                  </a:cubicBezTo>
                  <a:cubicBezTo>
                    <a:pt x="30" y="2067"/>
                    <a:pt x="0" y="2217"/>
                    <a:pt x="0" y="2366"/>
                  </a:cubicBezTo>
                  <a:cubicBezTo>
                    <a:pt x="0" y="2636"/>
                    <a:pt x="90" y="2845"/>
                    <a:pt x="270" y="2995"/>
                  </a:cubicBezTo>
                  <a:cubicBezTo>
                    <a:pt x="449" y="3175"/>
                    <a:pt x="719" y="3265"/>
                    <a:pt x="1048" y="3265"/>
                  </a:cubicBezTo>
                  <a:cubicBezTo>
                    <a:pt x="1258" y="3265"/>
                    <a:pt x="1467" y="3235"/>
                    <a:pt x="1647" y="3145"/>
                  </a:cubicBezTo>
                  <a:cubicBezTo>
                    <a:pt x="1827" y="3085"/>
                    <a:pt x="2006" y="2965"/>
                    <a:pt x="2216" y="2816"/>
                  </a:cubicBezTo>
                  <a:cubicBezTo>
                    <a:pt x="2216" y="2935"/>
                    <a:pt x="2246" y="3085"/>
                    <a:pt x="2306" y="3175"/>
                  </a:cubicBezTo>
                  <a:lnTo>
                    <a:pt x="2875" y="3175"/>
                  </a:lnTo>
                  <a:cubicBezTo>
                    <a:pt x="2785" y="3055"/>
                    <a:pt x="2755" y="2935"/>
                    <a:pt x="2725" y="2816"/>
                  </a:cubicBezTo>
                  <a:cubicBezTo>
                    <a:pt x="2695" y="2696"/>
                    <a:pt x="2695" y="2366"/>
                    <a:pt x="2695" y="1887"/>
                  </a:cubicBezTo>
                  <a:lnTo>
                    <a:pt x="2695" y="1169"/>
                  </a:lnTo>
                  <a:cubicBezTo>
                    <a:pt x="2695" y="959"/>
                    <a:pt x="2695" y="779"/>
                    <a:pt x="2665" y="690"/>
                  </a:cubicBezTo>
                  <a:cubicBezTo>
                    <a:pt x="2635" y="540"/>
                    <a:pt x="2575" y="420"/>
                    <a:pt x="2515" y="330"/>
                  </a:cubicBezTo>
                  <a:cubicBezTo>
                    <a:pt x="2425" y="240"/>
                    <a:pt x="2306" y="181"/>
                    <a:pt x="2126" y="121"/>
                  </a:cubicBezTo>
                  <a:cubicBezTo>
                    <a:pt x="1976" y="31"/>
                    <a:pt x="1767" y="1"/>
                    <a:pt x="149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31"/>
            <p:cNvSpPr/>
            <p:nvPr/>
          </p:nvSpPr>
          <p:spPr>
            <a:xfrm>
              <a:off x="252325" y="2677825"/>
              <a:ext cx="1309300" cy="813725"/>
            </a:xfrm>
            <a:custGeom>
              <a:rect b="b" l="l" r="r" t="t"/>
              <a:pathLst>
                <a:path extrusionOk="0" h="32549" w="52372">
                  <a:moveTo>
                    <a:pt x="4882" y="0"/>
                  </a:moveTo>
                  <a:cubicBezTo>
                    <a:pt x="4552" y="0"/>
                    <a:pt x="4223" y="30"/>
                    <a:pt x="3924" y="90"/>
                  </a:cubicBezTo>
                  <a:cubicBezTo>
                    <a:pt x="3594" y="150"/>
                    <a:pt x="3295" y="240"/>
                    <a:pt x="2995" y="360"/>
                  </a:cubicBezTo>
                  <a:cubicBezTo>
                    <a:pt x="2726" y="479"/>
                    <a:pt x="2426" y="629"/>
                    <a:pt x="2157" y="809"/>
                  </a:cubicBezTo>
                  <a:cubicBezTo>
                    <a:pt x="1887" y="988"/>
                    <a:pt x="1648" y="1198"/>
                    <a:pt x="1408" y="1437"/>
                  </a:cubicBezTo>
                  <a:cubicBezTo>
                    <a:pt x="1199" y="1647"/>
                    <a:pt x="989" y="1917"/>
                    <a:pt x="809" y="2156"/>
                  </a:cubicBezTo>
                  <a:cubicBezTo>
                    <a:pt x="630" y="2426"/>
                    <a:pt x="480" y="2725"/>
                    <a:pt x="360" y="3024"/>
                  </a:cubicBezTo>
                  <a:cubicBezTo>
                    <a:pt x="240" y="3294"/>
                    <a:pt x="151" y="3623"/>
                    <a:pt x="91" y="3923"/>
                  </a:cubicBezTo>
                  <a:cubicBezTo>
                    <a:pt x="31" y="4252"/>
                    <a:pt x="1" y="4552"/>
                    <a:pt x="1" y="4881"/>
                  </a:cubicBezTo>
                  <a:lnTo>
                    <a:pt x="1" y="27668"/>
                  </a:lnTo>
                  <a:cubicBezTo>
                    <a:pt x="1" y="27997"/>
                    <a:pt x="31" y="28296"/>
                    <a:pt x="91" y="28626"/>
                  </a:cubicBezTo>
                  <a:cubicBezTo>
                    <a:pt x="151" y="28925"/>
                    <a:pt x="240" y="29225"/>
                    <a:pt x="360" y="29524"/>
                  </a:cubicBezTo>
                  <a:cubicBezTo>
                    <a:pt x="480" y="29823"/>
                    <a:pt x="630" y="30123"/>
                    <a:pt x="809" y="30392"/>
                  </a:cubicBezTo>
                  <a:cubicBezTo>
                    <a:pt x="989" y="30632"/>
                    <a:pt x="1199" y="30901"/>
                    <a:pt x="1408" y="31111"/>
                  </a:cubicBezTo>
                  <a:cubicBezTo>
                    <a:pt x="1648" y="31351"/>
                    <a:pt x="1887" y="31560"/>
                    <a:pt x="2157" y="31710"/>
                  </a:cubicBezTo>
                  <a:cubicBezTo>
                    <a:pt x="2426" y="31889"/>
                    <a:pt x="2726" y="32039"/>
                    <a:pt x="2995" y="32189"/>
                  </a:cubicBezTo>
                  <a:cubicBezTo>
                    <a:pt x="3295" y="32309"/>
                    <a:pt x="3594" y="32399"/>
                    <a:pt x="3924" y="32458"/>
                  </a:cubicBezTo>
                  <a:cubicBezTo>
                    <a:pt x="4223" y="32518"/>
                    <a:pt x="4552" y="32548"/>
                    <a:pt x="4882" y="32548"/>
                  </a:cubicBezTo>
                  <a:lnTo>
                    <a:pt x="47491" y="32548"/>
                  </a:lnTo>
                  <a:cubicBezTo>
                    <a:pt x="47821" y="32548"/>
                    <a:pt x="48120" y="32518"/>
                    <a:pt x="48449" y="32458"/>
                  </a:cubicBezTo>
                  <a:cubicBezTo>
                    <a:pt x="48749" y="32399"/>
                    <a:pt x="49048" y="32309"/>
                    <a:pt x="49348" y="32189"/>
                  </a:cubicBezTo>
                  <a:cubicBezTo>
                    <a:pt x="49647" y="32039"/>
                    <a:pt x="49947" y="31889"/>
                    <a:pt x="50216" y="31710"/>
                  </a:cubicBezTo>
                  <a:cubicBezTo>
                    <a:pt x="50456" y="31560"/>
                    <a:pt x="50725" y="31351"/>
                    <a:pt x="50935" y="31111"/>
                  </a:cubicBezTo>
                  <a:cubicBezTo>
                    <a:pt x="51174" y="30901"/>
                    <a:pt x="51384" y="30632"/>
                    <a:pt x="51534" y="30392"/>
                  </a:cubicBezTo>
                  <a:cubicBezTo>
                    <a:pt x="51713" y="30123"/>
                    <a:pt x="51863" y="29823"/>
                    <a:pt x="52013" y="29524"/>
                  </a:cubicBezTo>
                  <a:cubicBezTo>
                    <a:pt x="52132" y="29225"/>
                    <a:pt x="52222" y="28925"/>
                    <a:pt x="52282" y="28626"/>
                  </a:cubicBezTo>
                  <a:cubicBezTo>
                    <a:pt x="52342" y="28296"/>
                    <a:pt x="52372" y="27997"/>
                    <a:pt x="52372" y="27668"/>
                  </a:cubicBezTo>
                  <a:lnTo>
                    <a:pt x="52372" y="4881"/>
                  </a:lnTo>
                  <a:cubicBezTo>
                    <a:pt x="52372" y="4552"/>
                    <a:pt x="52342" y="4252"/>
                    <a:pt x="52282" y="3923"/>
                  </a:cubicBezTo>
                  <a:cubicBezTo>
                    <a:pt x="52222" y="3623"/>
                    <a:pt x="52132" y="3294"/>
                    <a:pt x="52013" y="3024"/>
                  </a:cubicBezTo>
                  <a:cubicBezTo>
                    <a:pt x="51863" y="2725"/>
                    <a:pt x="51713" y="2426"/>
                    <a:pt x="51534" y="2156"/>
                  </a:cubicBezTo>
                  <a:cubicBezTo>
                    <a:pt x="51384" y="1917"/>
                    <a:pt x="51174" y="1647"/>
                    <a:pt x="50935" y="1437"/>
                  </a:cubicBezTo>
                  <a:cubicBezTo>
                    <a:pt x="50725" y="1198"/>
                    <a:pt x="50456" y="988"/>
                    <a:pt x="50216" y="809"/>
                  </a:cubicBezTo>
                  <a:cubicBezTo>
                    <a:pt x="49947" y="629"/>
                    <a:pt x="49647" y="479"/>
                    <a:pt x="49348" y="360"/>
                  </a:cubicBezTo>
                  <a:cubicBezTo>
                    <a:pt x="49048" y="240"/>
                    <a:pt x="48749" y="150"/>
                    <a:pt x="48449" y="90"/>
                  </a:cubicBezTo>
                  <a:cubicBezTo>
                    <a:pt x="48120" y="30"/>
                    <a:pt x="47821" y="0"/>
                    <a:pt x="47491" y="0"/>
                  </a:cubicBezTo>
                  <a:close/>
                </a:path>
              </a:pathLst>
            </a:custGeom>
            <a:solidFill>
              <a:srgbClr val="1BA1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31"/>
            <p:cNvSpPr/>
            <p:nvPr/>
          </p:nvSpPr>
          <p:spPr>
            <a:xfrm>
              <a:off x="252325" y="2677825"/>
              <a:ext cx="1309300" cy="813725"/>
            </a:xfrm>
            <a:custGeom>
              <a:rect b="b" l="l" r="r" t="t"/>
              <a:pathLst>
                <a:path extrusionOk="0" fill="none" h="32549" w="52372">
                  <a:moveTo>
                    <a:pt x="4882" y="0"/>
                  </a:moveTo>
                  <a:lnTo>
                    <a:pt x="47491" y="0"/>
                  </a:lnTo>
                  <a:cubicBezTo>
                    <a:pt x="47821" y="0"/>
                    <a:pt x="48120" y="30"/>
                    <a:pt x="48449" y="90"/>
                  </a:cubicBezTo>
                  <a:cubicBezTo>
                    <a:pt x="48749" y="150"/>
                    <a:pt x="49048" y="240"/>
                    <a:pt x="49348" y="360"/>
                  </a:cubicBezTo>
                  <a:cubicBezTo>
                    <a:pt x="49647" y="479"/>
                    <a:pt x="49947" y="629"/>
                    <a:pt x="50216" y="809"/>
                  </a:cubicBezTo>
                  <a:cubicBezTo>
                    <a:pt x="50456" y="988"/>
                    <a:pt x="50725" y="1198"/>
                    <a:pt x="50935" y="1437"/>
                  </a:cubicBezTo>
                  <a:cubicBezTo>
                    <a:pt x="51174" y="1647"/>
                    <a:pt x="51384" y="1917"/>
                    <a:pt x="51534" y="2156"/>
                  </a:cubicBezTo>
                  <a:cubicBezTo>
                    <a:pt x="51713" y="2426"/>
                    <a:pt x="51863" y="2725"/>
                    <a:pt x="52013" y="3024"/>
                  </a:cubicBezTo>
                  <a:cubicBezTo>
                    <a:pt x="52132" y="3294"/>
                    <a:pt x="52222" y="3623"/>
                    <a:pt x="52282" y="3923"/>
                  </a:cubicBezTo>
                  <a:cubicBezTo>
                    <a:pt x="52342" y="4252"/>
                    <a:pt x="52372" y="4552"/>
                    <a:pt x="52372" y="4881"/>
                  </a:cubicBezTo>
                  <a:lnTo>
                    <a:pt x="52372" y="27668"/>
                  </a:lnTo>
                  <a:cubicBezTo>
                    <a:pt x="52372" y="27997"/>
                    <a:pt x="52342" y="28296"/>
                    <a:pt x="52282" y="28626"/>
                  </a:cubicBezTo>
                  <a:cubicBezTo>
                    <a:pt x="52222" y="28925"/>
                    <a:pt x="52132" y="29225"/>
                    <a:pt x="52013" y="29524"/>
                  </a:cubicBezTo>
                  <a:cubicBezTo>
                    <a:pt x="51863" y="29823"/>
                    <a:pt x="51713" y="30123"/>
                    <a:pt x="51534" y="30392"/>
                  </a:cubicBezTo>
                  <a:cubicBezTo>
                    <a:pt x="51384" y="30632"/>
                    <a:pt x="51174" y="30901"/>
                    <a:pt x="50935" y="31111"/>
                  </a:cubicBezTo>
                  <a:cubicBezTo>
                    <a:pt x="50725" y="31351"/>
                    <a:pt x="50456" y="31560"/>
                    <a:pt x="50216" y="31710"/>
                  </a:cubicBezTo>
                  <a:cubicBezTo>
                    <a:pt x="49947" y="31889"/>
                    <a:pt x="49647" y="32039"/>
                    <a:pt x="49348" y="32189"/>
                  </a:cubicBezTo>
                  <a:cubicBezTo>
                    <a:pt x="49048" y="32309"/>
                    <a:pt x="48749" y="32399"/>
                    <a:pt x="48449" y="32458"/>
                  </a:cubicBezTo>
                  <a:cubicBezTo>
                    <a:pt x="48120" y="32518"/>
                    <a:pt x="47821" y="32548"/>
                    <a:pt x="47491" y="32548"/>
                  </a:cubicBezTo>
                  <a:lnTo>
                    <a:pt x="4882" y="32548"/>
                  </a:lnTo>
                  <a:cubicBezTo>
                    <a:pt x="4552" y="32548"/>
                    <a:pt x="4223" y="32518"/>
                    <a:pt x="3924" y="32458"/>
                  </a:cubicBezTo>
                  <a:cubicBezTo>
                    <a:pt x="3594" y="32399"/>
                    <a:pt x="3295" y="32309"/>
                    <a:pt x="2995" y="32189"/>
                  </a:cubicBezTo>
                  <a:cubicBezTo>
                    <a:pt x="2726" y="32039"/>
                    <a:pt x="2426" y="31889"/>
                    <a:pt x="2157" y="31710"/>
                  </a:cubicBezTo>
                  <a:cubicBezTo>
                    <a:pt x="1887" y="31560"/>
                    <a:pt x="1648" y="31351"/>
                    <a:pt x="1408" y="31111"/>
                  </a:cubicBezTo>
                  <a:cubicBezTo>
                    <a:pt x="1199" y="30901"/>
                    <a:pt x="989" y="30632"/>
                    <a:pt x="809" y="30392"/>
                  </a:cubicBezTo>
                  <a:cubicBezTo>
                    <a:pt x="630" y="30123"/>
                    <a:pt x="480" y="29823"/>
                    <a:pt x="360" y="29524"/>
                  </a:cubicBezTo>
                  <a:cubicBezTo>
                    <a:pt x="240" y="29225"/>
                    <a:pt x="151" y="28925"/>
                    <a:pt x="91" y="28626"/>
                  </a:cubicBezTo>
                  <a:cubicBezTo>
                    <a:pt x="31" y="28296"/>
                    <a:pt x="1" y="27997"/>
                    <a:pt x="1" y="27668"/>
                  </a:cubicBezTo>
                  <a:lnTo>
                    <a:pt x="1" y="4881"/>
                  </a:lnTo>
                  <a:cubicBezTo>
                    <a:pt x="1" y="4552"/>
                    <a:pt x="31" y="4252"/>
                    <a:pt x="91" y="3923"/>
                  </a:cubicBezTo>
                  <a:cubicBezTo>
                    <a:pt x="151" y="3623"/>
                    <a:pt x="240" y="3294"/>
                    <a:pt x="360" y="3024"/>
                  </a:cubicBezTo>
                  <a:cubicBezTo>
                    <a:pt x="480" y="2725"/>
                    <a:pt x="630" y="2426"/>
                    <a:pt x="809" y="2156"/>
                  </a:cubicBezTo>
                  <a:cubicBezTo>
                    <a:pt x="989" y="1917"/>
                    <a:pt x="1199" y="1647"/>
                    <a:pt x="1408" y="1437"/>
                  </a:cubicBezTo>
                  <a:cubicBezTo>
                    <a:pt x="1648" y="1198"/>
                    <a:pt x="1887" y="988"/>
                    <a:pt x="2157" y="809"/>
                  </a:cubicBezTo>
                  <a:cubicBezTo>
                    <a:pt x="2426" y="629"/>
                    <a:pt x="2726" y="479"/>
                    <a:pt x="2995" y="360"/>
                  </a:cubicBezTo>
                  <a:cubicBezTo>
                    <a:pt x="3295" y="240"/>
                    <a:pt x="3594" y="150"/>
                    <a:pt x="3924" y="90"/>
                  </a:cubicBezTo>
                  <a:cubicBezTo>
                    <a:pt x="4223" y="30"/>
                    <a:pt x="4552" y="0"/>
                    <a:pt x="4882" y="0"/>
                  </a:cubicBezTo>
                  <a:close/>
                  <a:moveTo>
                    <a:pt x="4882" y="0"/>
                  </a:moveTo>
                  <a:close/>
                </a:path>
              </a:pathLst>
            </a:custGeom>
            <a:noFill/>
            <a:ln cap="flat" cmpd="sng" w="8975">
              <a:solidFill>
                <a:srgbClr val="006EAF"/>
              </a:solidFill>
              <a:prstDash val="solid"/>
              <a:miter lim="2994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31"/>
            <p:cNvSpPr/>
            <p:nvPr/>
          </p:nvSpPr>
          <p:spPr>
            <a:xfrm>
              <a:off x="252325" y="2182250"/>
              <a:ext cx="7108600" cy="402025"/>
            </a:xfrm>
            <a:custGeom>
              <a:rect b="b" l="l" r="r" t="t"/>
              <a:pathLst>
                <a:path extrusionOk="0" h="16081" w="284344">
                  <a:moveTo>
                    <a:pt x="2396" y="1"/>
                  </a:moveTo>
                  <a:cubicBezTo>
                    <a:pt x="2247" y="1"/>
                    <a:pt x="2097" y="1"/>
                    <a:pt x="1947" y="31"/>
                  </a:cubicBezTo>
                  <a:cubicBezTo>
                    <a:pt x="1768" y="61"/>
                    <a:pt x="1618" y="121"/>
                    <a:pt x="1468" y="181"/>
                  </a:cubicBezTo>
                  <a:cubicBezTo>
                    <a:pt x="1348" y="240"/>
                    <a:pt x="1199" y="300"/>
                    <a:pt x="1079" y="390"/>
                  </a:cubicBezTo>
                  <a:cubicBezTo>
                    <a:pt x="929" y="480"/>
                    <a:pt x="809" y="600"/>
                    <a:pt x="690" y="690"/>
                  </a:cubicBezTo>
                  <a:cubicBezTo>
                    <a:pt x="600" y="809"/>
                    <a:pt x="480" y="929"/>
                    <a:pt x="390" y="1079"/>
                  </a:cubicBezTo>
                  <a:cubicBezTo>
                    <a:pt x="300" y="1199"/>
                    <a:pt x="240" y="1348"/>
                    <a:pt x="181" y="1468"/>
                  </a:cubicBezTo>
                  <a:cubicBezTo>
                    <a:pt x="121" y="1618"/>
                    <a:pt x="61" y="1768"/>
                    <a:pt x="31" y="1947"/>
                  </a:cubicBezTo>
                  <a:cubicBezTo>
                    <a:pt x="1" y="2097"/>
                    <a:pt x="1" y="2247"/>
                    <a:pt x="1" y="2396"/>
                  </a:cubicBezTo>
                  <a:lnTo>
                    <a:pt x="1" y="13655"/>
                  </a:lnTo>
                  <a:cubicBezTo>
                    <a:pt x="1" y="13835"/>
                    <a:pt x="1" y="13984"/>
                    <a:pt x="31" y="14134"/>
                  </a:cubicBezTo>
                  <a:cubicBezTo>
                    <a:pt x="61" y="14284"/>
                    <a:pt x="121" y="14433"/>
                    <a:pt x="181" y="14583"/>
                  </a:cubicBezTo>
                  <a:cubicBezTo>
                    <a:pt x="240" y="14733"/>
                    <a:pt x="300" y="14883"/>
                    <a:pt x="390" y="15002"/>
                  </a:cubicBezTo>
                  <a:cubicBezTo>
                    <a:pt x="480" y="15152"/>
                    <a:pt x="600" y="15272"/>
                    <a:pt x="690" y="15362"/>
                  </a:cubicBezTo>
                  <a:cubicBezTo>
                    <a:pt x="809" y="15481"/>
                    <a:pt x="929" y="15571"/>
                    <a:pt x="1079" y="15661"/>
                  </a:cubicBezTo>
                  <a:cubicBezTo>
                    <a:pt x="1199" y="15751"/>
                    <a:pt x="1348" y="15841"/>
                    <a:pt x="1468" y="15901"/>
                  </a:cubicBezTo>
                  <a:cubicBezTo>
                    <a:pt x="1618" y="15961"/>
                    <a:pt x="1768" y="15990"/>
                    <a:pt x="1947" y="16020"/>
                  </a:cubicBezTo>
                  <a:cubicBezTo>
                    <a:pt x="2097" y="16050"/>
                    <a:pt x="2247" y="16080"/>
                    <a:pt x="2396" y="16080"/>
                  </a:cubicBezTo>
                  <a:lnTo>
                    <a:pt x="281918" y="16080"/>
                  </a:lnTo>
                  <a:cubicBezTo>
                    <a:pt x="282068" y="16080"/>
                    <a:pt x="282248" y="16050"/>
                    <a:pt x="282397" y="16020"/>
                  </a:cubicBezTo>
                  <a:cubicBezTo>
                    <a:pt x="282547" y="15990"/>
                    <a:pt x="282697" y="15961"/>
                    <a:pt x="282846" y="15901"/>
                  </a:cubicBezTo>
                  <a:cubicBezTo>
                    <a:pt x="282996" y="15841"/>
                    <a:pt x="283116" y="15751"/>
                    <a:pt x="283266" y="15661"/>
                  </a:cubicBezTo>
                  <a:cubicBezTo>
                    <a:pt x="283385" y="15571"/>
                    <a:pt x="283505" y="15481"/>
                    <a:pt x="283625" y="15362"/>
                  </a:cubicBezTo>
                  <a:cubicBezTo>
                    <a:pt x="283745" y="15272"/>
                    <a:pt x="283835" y="15152"/>
                    <a:pt x="283924" y="15002"/>
                  </a:cubicBezTo>
                  <a:cubicBezTo>
                    <a:pt x="284014" y="14883"/>
                    <a:pt x="284074" y="14733"/>
                    <a:pt x="284134" y="14583"/>
                  </a:cubicBezTo>
                  <a:cubicBezTo>
                    <a:pt x="284194" y="14433"/>
                    <a:pt x="284254" y="14284"/>
                    <a:pt x="284284" y="14134"/>
                  </a:cubicBezTo>
                  <a:cubicBezTo>
                    <a:pt x="284314" y="13984"/>
                    <a:pt x="284344" y="13835"/>
                    <a:pt x="284344" y="13655"/>
                  </a:cubicBezTo>
                  <a:lnTo>
                    <a:pt x="284344" y="2396"/>
                  </a:lnTo>
                  <a:cubicBezTo>
                    <a:pt x="284344" y="2247"/>
                    <a:pt x="284314" y="2097"/>
                    <a:pt x="284284" y="1947"/>
                  </a:cubicBezTo>
                  <a:cubicBezTo>
                    <a:pt x="284254" y="1768"/>
                    <a:pt x="284194" y="1618"/>
                    <a:pt x="284134" y="1468"/>
                  </a:cubicBezTo>
                  <a:cubicBezTo>
                    <a:pt x="284074" y="1348"/>
                    <a:pt x="284014" y="1199"/>
                    <a:pt x="283924" y="1079"/>
                  </a:cubicBezTo>
                  <a:cubicBezTo>
                    <a:pt x="283835" y="929"/>
                    <a:pt x="283745" y="809"/>
                    <a:pt x="283625" y="690"/>
                  </a:cubicBezTo>
                  <a:cubicBezTo>
                    <a:pt x="283505" y="600"/>
                    <a:pt x="283385" y="480"/>
                    <a:pt x="283266" y="390"/>
                  </a:cubicBezTo>
                  <a:cubicBezTo>
                    <a:pt x="283116" y="300"/>
                    <a:pt x="282996" y="240"/>
                    <a:pt x="282846" y="181"/>
                  </a:cubicBezTo>
                  <a:cubicBezTo>
                    <a:pt x="282697" y="121"/>
                    <a:pt x="282547" y="61"/>
                    <a:pt x="282397" y="31"/>
                  </a:cubicBezTo>
                  <a:cubicBezTo>
                    <a:pt x="282248" y="1"/>
                    <a:pt x="282068" y="1"/>
                    <a:pt x="281918" y="1"/>
                  </a:cubicBezTo>
                  <a:close/>
                </a:path>
              </a:pathLst>
            </a:custGeom>
            <a:solidFill>
              <a:srgbClr val="FAD9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31"/>
            <p:cNvSpPr/>
            <p:nvPr/>
          </p:nvSpPr>
          <p:spPr>
            <a:xfrm>
              <a:off x="2360350" y="2343200"/>
              <a:ext cx="100325" cy="126550"/>
            </a:xfrm>
            <a:custGeom>
              <a:rect b="b" l="l" r="r" t="t"/>
              <a:pathLst>
                <a:path extrusionOk="0" h="5062" w="4013">
                  <a:moveTo>
                    <a:pt x="1917" y="1"/>
                  </a:moveTo>
                  <a:cubicBezTo>
                    <a:pt x="1647" y="1"/>
                    <a:pt x="1408" y="31"/>
                    <a:pt x="1198" y="120"/>
                  </a:cubicBezTo>
                  <a:cubicBezTo>
                    <a:pt x="989" y="180"/>
                    <a:pt x="809" y="240"/>
                    <a:pt x="659" y="360"/>
                  </a:cubicBezTo>
                  <a:cubicBezTo>
                    <a:pt x="510" y="480"/>
                    <a:pt x="360" y="629"/>
                    <a:pt x="270" y="809"/>
                  </a:cubicBezTo>
                  <a:cubicBezTo>
                    <a:pt x="180" y="989"/>
                    <a:pt x="120" y="1198"/>
                    <a:pt x="120" y="1408"/>
                  </a:cubicBezTo>
                  <a:cubicBezTo>
                    <a:pt x="120" y="1648"/>
                    <a:pt x="180" y="1857"/>
                    <a:pt x="300" y="2067"/>
                  </a:cubicBezTo>
                  <a:cubicBezTo>
                    <a:pt x="420" y="2246"/>
                    <a:pt x="599" y="2396"/>
                    <a:pt x="839" y="2516"/>
                  </a:cubicBezTo>
                  <a:cubicBezTo>
                    <a:pt x="1079" y="2636"/>
                    <a:pt x="1468" y="2755"/>
                    <a:pt x="2097" y="2905"/>
                  </a:cubicBezTo>
                  <a:cubicBezTo>
                    <a:pt x="2546" y="3025"/>
                    <a:pt x="2815" y="3115"/>
                    <a:pt x="2935" y="3175"/>
                  </a:cubicBezTo>
                  <a:cubicBezTo>
                    <a:pt x="3085" y="3294"/>
                    <a:pt x="3175" y="3444"/>
                    <a:pt x="3175" y="3624"/>
                  </a:cubicBezTo>
                  <a:cubicBezTo>
                    <a:pt x="3175" y="3833"/>
                    <a:pt x="3085" y="4013"/>
                    <a:pt x="2905" y="4163"/>
                  </a:cubicBezTo>
                  <a:cubicBezTo>
                    <a:pt x="2725" y="4312"/>
                    <a:pt x="2426" y="4402"/>
                    <a:pt x="2067" y="4402"/>
                  </a:cubicBezTo>
                  <a:cubicBezTo>
                    <a:pt x="1677" y="4402"/>
                    <a:pt x="1378" y="4312"/>
                    <a:pt x="1168" y="4133"/>
                  </a:cubicBezTo>
                  <a:cubicBezTo>
                    <a:pt x="959" y="3953"/>
                    <a:pt x="839" y="3714"/>
                    <a:pt x="809" y="3384"/>
                  </a:cubicBezTo>
                  <a:lnTo>
                    <a:pt x="1" y="3504"/>
                  </a:lnTo>
                  <a:cubicBezTo>
                    <a:pt x="90" y="4043"/>
                    <a:pt x="270" y="4432"/>
                    <a:pt x="599" y="4672"/>
                  </a:cubicBezTo>
                  <a:cubicBezTo>
                    <a:pt x="929" y="4941"/>
                    <a:pt x="1438" y="5061"/>
                    <a:pt x="2067" y="5061"/>
                  </a:cubicBezTo>
                  <a:cubicBezTo>
                    <a:pt x="2426" y="5061"/>
                    <a:pt x="2785" y="5001"/>
                    <a:pt x="3085" y="4881"/>
                  </a:cubicBezTo>
                  <a:cubicBezTo>
                    <a:pt x="3384" y="4732"/>
                    <a:pt x="3624" y="4552"/>
                    <a:pt x="3773" y="4312"/>
                  </a:cubicBezTo>
                  <a:cubicBezTo>
                    <a:pt x="3923" y="4073"/>
                    <a:pt x="4013" y="3803"/>
                    <a:pt x="4013" y="3534"/>
                  </a:cubicBezTo>
                  <a:cubicBezTo>
                    <a:pt x="4013" y="3264"/>
                    <a:pt x="3953" y="3025"/>
                    <a:pt x="3803" y="2845"/>
                  </a:cubicBezTo>
                  <a:cubicBezTo>
                    <a:pt x="3684" y="2636"/>
                    <a:pt x="3504" y="2516"/>
                    <a:pt x="3264" y="2396"/>
                  </a:cubicBezTo>
                  <a:cubicBezTo>
                    <a:pt x="3055" y="2306"/>
                    <a:pt x="2636" y="2187"/>
                    <a:pt x="2067" y="2037"/>
                  </a:cubicBezTo>
                  <a:cubicBezTo>
                    <a:pt x="1647" y="1917"/>
                    <a:pt x="1408" y="1857"/>
                    <a:pt x="1348" y="1827"/>
                  </a:cubicBezTo>
                  <a:cubicBezTo>
                    <a:pt x="1198" y="1767"/>
                    <a:pt x="1079" y="1677"/>
                    <a:pt x="1019" y="1588"/>
                  </a:cubicBezTo>
                  <a:cubicBezTo>
                    <a:pt x="959" y="1528"/>
                    <a:pt x="929" y="1408"/>
                    <a:pt x="929" y="1318"/>
                  </a:cubicBezTo>
                  <a:cubicBezTo>
                    <a:pt x="929" y="1138"/>
                    <a:pt x="989" y="989"/>
                    <a:pt x="1168" y="869"/>
                  </a:cubicBezTo>
                  <a:cubicBezTo>
                    <a:pt x="1318" y="749"/>
                    <a:pt x="1588" y="689"/>
                    <a:pt x="1977" y="689"/>
                  </a:cubicBezTo>
                  <a:cubicBezTo>
                    <a:pt x="2276" y="689"/>
                    <a:pt x="2546" y="749"/>
                    <a:pt x="2695" y="899"/>
                  </a:cubicBezTo>
                  <a:cubicBezTo>
                    <a:pt x="2875" y="1049"/>
                    <a:pt x="2995" y="1228"/>
                    <a:pt x="3025" y="1468"/>
                  </a:cubicBezTo>
                  <a:lnTo>
                    <a:pt x="3833" y="1378"/>
                  </a:lnTo>
                  <a:cubicBezTo>
                    <a:pt x="3773" y="1049"/>
                    <a:pt x="3684" y="809"/>
                    <a:pt x="3534" y="629"/>
                  </a:cubicBezTo>
                  <a:cubicBezTo>
                    <a:pt x="3414" y="420"/>
                    <a:pt x="3205" y="270"/>
                    <a:pt x="2905" y="180"/>
                  </a:cubicBezTo>
                  <a:cubicBezTo>
                    <a:pt x="2636" y="61"/>
                    <a:pt x="2276" y="1"/>
                    <a:pt x="1917"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31"/>
            <p:cNvSpPr/>
            <p:nvPr/>
          </p:nvSpPr>
          <p:spPr>
            <a:xfrm>
              <a:off x="2485375" y="2299775"/>
              <a:ext cx="20225" cy="167725"/>
            </a:xfrm>
            <a:custGeom>
              <a:rect b="b" l="l" r="r" t="t"/>
              <a:pathLst>
                <a:path extrusionOk="0" h="6709" w="809">
                  <a:moveTo>
                    <a:pt x="0" y="1"/>
                  </a:moveTo>
                  <a:lnTo>
                    <a:pt x="0" y="959"/>
                  </a:lnTo>
                  <a:lnTo>
                    <a:pt x="809" y="959"/>
                  </a:lnTo>
                  <a:lnTo>
                    <a:pt x="809" y="1"/>
                  </a:lnTo>
                  <a:close/>
                  <a:moveTo>
                    <a:pt x="0" y="1857"/>
                  </a:moveTo>
                  <a:lnTo>
                    <a:pt x="0" y="6708"/>
                  </a:lnTo>
                  <a:lnTo>
                    <a:pt x="809" y="6708"/>
                  </a:lnTo>
                  <a:lnTo>
                    <a:pt x="809" y="1857"/>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31"/>
            <p:cNvSpPr/>
            <p:nvPr/>
          </p:nvSpPr>
          <p:spPr>
            <a:xfrm>
              <a:off x="2537025" y="2343200"/>
              <a:ext cx="98825" cy="124300"/>
            </a:xfrm>
            <a:custGeom>
              <a:rect b="b" l="l" r="r" t="t"/>
              <a:pathLst>
                <a:path extrusionOk="0" h="4972" w="3953">
                  <a:moveTo>
                    <a:pt x="2276" y="1"/>
                  </a:moveTo>
                  <a:cubicBezTo>
                    <a:pt x="1617" y="1"/>
                    <a:pt x="1108" y="270"/>
                    <a:pt x="749" y="809"/>
                  </a:cubicBezTo>
                  <a:lnTo>
                    <a:pt x="749" y="120"/>
                  </a:lnTo>
                  <a:lnTo>
                    <a:pt x="0" y="120"/>
                  </a:lnTo>
                  <a:lnTo>
                    <a:pt x="0" y="4971"/>
                  </a:lnTo>
                  <a:lnTo>
                    <a:pt x="809" y="4971"/>
                  </a:lnTo>
                  <a:lnTo>
                    <a:pt x="809" y="2306"/>
                  </a:lnTo>
                  <a:cubicBezTo>
                    <a:pt x="809" y="1707"/>
                    <a:pt x="958" y="1288"/>
                    <a:pt x="1198" y="1049"/>
                  </a:cubicBezTo>
                  <a:cubicBezTo>
                    <a:pt x="1467" y="839"/>
                    <a:pt x="1767" y="719"/>
                    <a:pt x="2126" y="719"/>
                  </a:cubicBezTo>
                  <a:cubicBezTo>
                    <a:pt x="2336" y="719"/>
                    <a:pt x="2515" y="779"/>
                    <a:pt x="2695" y="869"/>
                  </a:cubicBezTo>
                  <a:cubicBezTo>
                    <a:pt x="2845" y="959"/>
                    <a:pt x="2965" y="1109"/>
                    <a:pt x="3025" y="1258"/>
                  </a:cubicBezTo>
                  <a:cubicBezTo>
                    <a:pt x="3084" y="1438"/>
                    <a:pt x="3114" y="1677"/>
                    <a:pt x="3114" y="2007"/>
                  </a:cubicBezTo>
                  <a:lnTo>
                    <a:pt x="3114" y="4971"/>
                  </a:lnTo>
                  <a:lnTo>
                    <a:pt x="3953" y="4971"/>
                  </a:lnTo>
                  <a:lnTo>
                    <a:pt x="3953" y="1977"/>
                  </a:lnTo>
                  <a:cubicBezTo>
                    <a:pt x="3953" y="1618"/>
                    <a:pt x="3923" y="1348"/>
                    <a:pt x="3893" y="1198"/>
                  </a:cubicBezTo>
                  <a:cubicBezTo>
                    <a:pt x="3833" y="959"/>
                    <a:pt x="3773" y="749"/>
                    <a:pt x="3623" y="570"/>
                  </a:cubicBezTo>
                  <a:cubicBezTo>
                    <a:pt x="3504" y="420"/>
                    <a:pt x="3324" y="270"/>
                    <a:pt x="3084" y="180"/>
                  </a:cubicBezTo>
                  <a:cubicBezTo>
                    <a:pt x="2845" y="61"/>
                    <a:pt x="2575" y="1"/>
                    <a:pt x="227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31"/>
            <p:cNvSpPr/>
            <p:nvPr/>
          </p:nvSpPr>
          <p:spPr>
            <a:xfrm>
              <a:off x="2659050" y="2343200"/>
              <a:ext cx="107050" cy="172950"/>
            </a:xfrm>
            <a:custGeom>
              <a:rect b="b" l="l" r="r" t="t"/>
              <a:pathLst>
                <a:path extrusionOk="0" h="6918" w="4282">
                  <a:moveTo>
                    <a:pt x="2186" y="689"/>
                  </a:moveTo>
                  <a:cubicBezTo>
                    <a:pt x="2545" y="689"/>
                    <a:pt x="2845" y="839"/>
                    <a:pt x="3114" y="1138"/>
                  </a:cubicBezTo>
                  <a:cubicBezTo>
                    <a:pt x="3384" y="1438"/>
                    <a:pt x="3503" y="1887"/>
                    <a:pt x="3503" y="2486"/>
                  </a:cubicBezTo>
                  <a:cubicBezTo>
                    <a:pt x="3503" y="3115"/>
                    <a:pt x="3384" y="3564"/>
                    <a:pt x="3144" y="3863"/>
                  </a:cubicBezTo>
                  <a:cubicBezTo>
                    <a:pt x="2875" y="4133"/>
                    <a:pt x="2545" y="4283"/>
                    <a:pt x="2186" y="4283"/>
                  </a:cubicBezTo>
                  <a:cubicBezTo>
                    <a:pt x="1797" y="4283"/>
                    <a:pt x="1467" y="4133"/>
                    <a:pt x="1228" y="3863"/>
                  </a:cubicBezTo>
                  <a:cubicBezTo>
                    <a:pt x="988" y="3564"/>
                    <a:pt x="868" y="3085"/>
                    <a:pt x="868" y="2456"/>
                  </a:cubicBezTo>
                  <a:cubicBezTo>
                    <a:pt x="868" y="1887"/>
                    <a:pt x="988" y="1438"/>
                    <a:pt x="1228" y="1138"/>
                  </a:cubicBezTo>
                  <a:cubicBezTo>
                    <a:pt x="1497" y="839"/>
                    <a:pt x="1797" y="689"/>
                    <a:pt x="2186" y="689"/>
                  </a:cubicBezTo>
                  <a:close/>
                  <a:moveTo>
                    <a:pt x="2096" y="1"/>
                  </a:moveTo>
                  <a:cubicBezTo>
                    <a:pt x="1677" y="1"/>
                    <a:pt x="1288" y="120"/>
                    <a:pt x="988" y="330"/>
                  </a:cubicBezTo>
                  <a:cubicBezTo>
                    <a:pt x="659" y="540"/>
                    <a:pt x="419" y="839"/>
                    <a:pt x="269" y="1228"/>
                  </a:cubicBezTo>
                  <a:cubicBezTo>
                    <a:pt x="90" y="1618"/>
                    <a:pt x="0" y="2067"/>
                    <a:pt x="0" y="2516"/>
                  </a:cubicBezTo>
                  <a:cubicBezTo>
                    <a:pt x="0" y="3175"/>
                    <a:pt x="180" y="3773"/>
                    <a:pt x="569" y="4253"/>
                  </a:cubicBezTo>
                  <a:cubicBezTo>
                    <a:pt x="928" y="4732"/>
                    <a:pt x="1437" y="4971"/>
                    <a:pt x="2096" y="4971"/>
                  </a:cubicBezTo>
                  <a:cubicBezTo>
                    <a:pt x="2635" y="4971"/>
                    <a:pt x="3084" y="4762"/>
                    <a:pt x="3443" y="4342"/>
                  </a:cubicBezTo>
                  <a:lnTo>
                    <a:pt x="3443" y="4342"/>
                  </a:lnTo>
                  <a:cubicBezTo>
                    <a:pt x="3443" y="4881"/>
                    <a:pt x="3443" y="5211"/>
                    <a:pt x="3384" y="5390"/>
                  </a:cubicBezTo>
                  <a:cubicBezTo>
                    <a:pt x="3324" y="5660"/>
                    <a:pt x="3174" y="5869"/>
                    <a:pt x="2964" y="6019"/>
                  </a:cubicBezTo>
                  <a:cubicBezTo>
                    <a:pt x="2755" y="6169"/>
                    <a:pt x="2455" y="6259"/>
                    <a:pt x="2096" y="6259"/>
                  </a:cubicBezTo>
                  <a:cubicBezTo>
                    <a:pt x="1737" y="6259"/>
                    <a:pt x="1467" y="6169"/>
                    <a:pt x="1258" y="6019"/>
                  </a:cubicBezTo>
                  <a:cubicBezTo>
                    <a:pt x="1108" y="5899"/>
                    <a:pt x="1018" y="5720"/>
                    <a:pt x="958" y="5480"/>
                  </a:cubicBezTo>
                  <a:lnTo>
                    <a:pt x="180" y="5360"/>
                  </a:lnTo>
                  <a:lnTo>
                    <a:pt x="180" y="5360"/>
                  </a:lnTo>
                  <a:cubicBezTo>
                    <a:pt x="150" y="5899"/>
                    <a:pt x="329" y="6289"/>
                    <a:pt x="689" y="6528"/>
                  </a:cubicBezTo>
                  <a:cubicBezTo>
                    <a:pt x="1048" y="6798"/>
                    <a:pt x="1497" y="6917"/>
                    <a:pt x="2096" y="6917"/>
                  </a:cubicBezTo>
                  <a:cubicBezTo>
                    <a:pt x="2575" y="6917"/>
                    <a:pt x="2994" y="6828"/>
                    <a:pt x="3324" y="6648"/>
                  </a:cubicBezTo>
                  <a:cubicBezTo>
                    <a:pt x="3653" y="6468"/>
                    <a:pt x="3893" y="6229"/>
                    <a:pt x="4042" y="5899"/>
                  </a:cubicBezTo>
                  <a:cubicBezTo>
                    <a:pt x="4192" y="5600"/>
                    <a:pt x="4282" y="5061"/>
                    <a:pt x="4282" y="4312"/>
                  </a:cubicBezTo>
                  <a:lnTo>
                    <a:pt x="4282" y="120"/>
                  </a:lnTo>
                  <a:lnTo>
                    <a:pt x="3533" y="120"/>
                  </a:lnTo>
                  <a:lnTo>
                    <a:pt x="3533" y="689"/>
                  </a:lnTo>
                  <a:cubicBezTo>
                    <a:pt x="3144" y="240"/>
                    <a:pt x="2695" y="1"/>
                    <a:pt x="20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31"/>
            <p:cNvSpPr/>
            <p:nvPr/>
          </p:nvSpPr>
          <p:spPr>
            <a:xfrm>
              <a:off x="2796775" y="2346200"/>
              <a:ext cx="98100" cy="123550"/>
            </a:xfrm>
            <a:custGeom>
              <a:rect b="b" l="l" r="r" t="t"/>
              <a:pathLst>
                <a:path extrusionOk="0" h="4942" w="3924">
                  <a:moveTo>
                    <a:pt x="1" y="0"/>
                  </a:moveTo>
                  <a:lnTo>
                    <a:pt x="1" y="2995"/>
                  </a:lnTo>
                  <a:cubicBezTo>
                    <a:pt x="1" y="3354"/>
                    <a:pt x="31" y="3624"/>
                    <a:pt x="60" y="3773"/>
                  </a:cubicBezTo>
                  <a:cubicBezTo>
                    <a:pt x="90" y="4013"/>
                    <a:pt x="180" y="4222"/>
                    <a:pt x="300" y="4372"/>
                  </a:cubicBezTo>
                  <a:cubicBezTo>
                    <a:pt x="420" y="4552"/>
                    <a:pt x="599" y="4672"/>
                    <a:pt x="839" y="4791"/>
                  </a:cubicBezTo>
                  <a:cubicBezTo>
                    <a:pt x="1108" y="4911"/>
                    <a:pt x="1378" y="4941"/>
                    <a:pt x="1647" y="4941"/>
                  </a:cubicBezTo>
                  <a:cubicBezTo>
                    <a:pt x="2306" y="4941"/>
                    <a:pt x="2815" y="4672"/>
                    <a:pt x="3205" y="4133"/>
                  </a:cubicBezTo>
                  <a:lnTo>
                    <a:pt x="3205" y="4851"/>
                  </a:lnTo>
                  <a:lnTo>
                    <a:pt x="3923" y="4851"/>
                  </a:lnTo>
                  <a:lnTo>
                    <a:pt x="3923" y="0"/>
                  </a:lnTo>
                  <a:lnTo>
                    <a:pt x="3115" y="0"/>
                  </a:lnTo>
                  <a:lnTo>
                    <a:pt x="3115" y="2605"/>
                  </a:lnTo>
                  <a:cubicBezTo>
                    <a:pt x="3115" y="2995"/>
                    <a:pt x="3055" y="3324"/>
                    <a:pt x="2965" y="3534"/>
                  </a:cubicBezTo>
                  <a:cubicBezTo>
                    <a:pt x="2875" y="3773"/>
                    <a:pt x="2725" y="3923"/>
                    <a:pt x="2516" y="4073"/>
                  </a:cubicBezTo>
                  <a:cubicBezTo>
                    <a:pt x="2306" y="4192"/>
                    <a:pt x="2067" y="4252"/>
                    <a:pt x="1827" y="4252"/>
                  </a:cubicBezTo>
                  <a:cubicBezTo>
                    <a:pt x="1558" y="4252"/>
                    <a:pt x="1378" y="4192"/>
                    <a:pt x="1198" y="4073"/>
                  </a:cubicBezTo>
                  <a:cubicBezTo>
                    <a:pt x="1019" y="3953"/>
                    <a:pt x="929" y="3773"/>
                    <a:pt x="869" y="3564"/>
                  </a:cubicBezTo>
                  <a:cubicBezTo>
                    <a:pt x="839" y="3414"/>
                    <a:pt x="809" y="3115"/>
                    <a:pt x="809" y="2695"/>
                  </a:cubicBezTo>
                  <a:lnTo>
                    <a:pt x="809"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31"/>
            <p:cNvSpPr/>
            <p:nvPr/>
          </p:nvSpPr>
          <p:spPr>
            <a:xfrm>
              <a:off x="2927025" y="2299775"/>
              <a:ext cx="20250" cy="167725"/>
            </a:xfrm>
            <a:custGeom>
              <a:rect b="b" l="l" r="r" t="t"/>
              <a:pathLst>
                <a:path extrusionOk="0" h="6709" w="810">
                  <a:moveTo>
                    <a:pt x="1" y="1"/>
                  </a:moveTo>
                  <a:lnTo>
                    <a:pt x="1" y="6708"/>
                  </a:lnTo>
                  <a:lnTo>
                    <a:pt x="809" y="6708"/>
                  </a:lnTo>
                  <a:lnTo>
                    <a:pt x="809"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31"/>
            <p:cNvSpPr/>
            <p:nvPr/>
          </p:nvSpPr>
          <p:spPr>
            <a:xfrm>
              <a:off x="2971950" y="2343200"/>
              <a:ext cx="111550" cy="126550"/>
            </a:xfrm>
            <a:custGeom>
              <a:rect b="b" l="l" r="r" t="t"/>
              <a:pathLst>
                <a:path extrusionOk="0" h="5062" w="4462">
                  <a:moveTo>
                    <a:pt x="3384" y="2546"/>
                  </a:moveTo>
                  <a:lnTo>
                    <a:pt x="3384" y="2845"/>
                  </a:lnTo>
                  <a:cubicBezTo>
                    <a:pt x="3384" y="3205"/>
                    <a:pt x="3354" y="3474"/>
                    <a:pt x="3264" y="3654"/>
                  </a:cubicBezTo>
                  <a:cubicBezTo>
                    <a:pt x="3144" y="3893"/>
                    <a:pt x="2965" y="4073"/>
                    <a:pt x="2695" y="4223"/>
                  </a:cubicBezTo>
                  <a:cubicBezTo>
                    <a:pt x="2456" y="4372"/>
                    <a:pt x="2186" y="4432"/>
                    <a:pt x="1857" y="4432"/>
                  </a:cubicBezTo>
                  <a:cubicBezTo>
                    <a:pt x="1557" y="4432"/>
                    <a:pt x="1318" y="4372"/>
                    <a:pt x="1138" y="4223"/>
                  </a:cubicBezTo>
                  <a:cubicBezTo>
                    <a:pt x="959" y="4073"/>
                    <a:pt x="899" y="3893"/>
                    <a:pt x="899" y="3654"/>
                  </a:cubicBezTo>
                  <a:cubicBezTo>
                    <a:pt x="899" y="3534"/>
                    <a:pt x="929" y="3384"/>
                    <a:pt x="988" y="3294"/>
                  </a:cubicBezTo>
                  <a:cubicBezTo>
                    <a:pt x="1078" y="3175"/>
                    <a:pt x="1198" y="3085"/>
                    <a:pt x="1318" y="2995"/>
                  </a:cubicBezTo>
                  <a:cubicBezTo>
                    <a:pt x="1468" y="2935"/>
                    <a:pt x="1707" y="2905"/>
                    <a:pt x="2037" y="2845"/>
                  </a:cubicBezTo>
                  <a:cubicBezTo>
                    <a:pt x="2635" y="2755"/>
                    <a:pt x="3085" y="2666"/>
                    <a:pt x="3384" y="2546"/>
                  </a:cubicBezTo>
                  <a:close/>
                  <a:moveTo>
                    <a:pt x="2336" y="1"/>
                  </a:moveTo>
                  <a:cubicBezTo>
                    <a:pt x="1917" y="1"/>
                    <a:pt x="1557" y="61"/>
                    <a:pt x="1228" y="180"/>
                  </a:cubicBezTo>
                  <a:cubicBezTo>
                    <a:pt x="929" y="300"/>
                    <a:pt x="689" y="450"/>
                    <a:pt x="509" y="659"/>
                  </a:cubicBezTo>
                  <a:cubicBezTo>
                    <a:pt x="360" y="869"/>
                    <a:pt x="240" y="1168"/>
                    <a:pt x="150" y="1498"/>
                  </a:cubicBezTo>
                  <a:lnTo>
                    <a:pt x="959" y="1618"/>
                  </a:lnTo>
                  <a:cubicBezTo>
                    <a:pt x="1048" y="1258"/>
                    <a:pt x="1168" y="1019"/>
                    <a:pt x="1348" y="899"/>
                  </a:cubicBezTo>
                  <a:cubicBezTo>
                    <a:pt x="1557" y="749"/>
                    <a:pt x="1827" y="689"/>
                    <a:pt x="2216" y="689"/>
                  </a:cubicBezTo>
                  <a:cubicBezTo>
                    <a:pt x="2635" y="689"/>
                    <a:pt x="2935" y="779"/>
                    <a:pt x="3144" y="959"/>
                  </a:cubicBezTo>
                  <a:cubicBezTo>
                    <a:pt x="3324" y="1109"/>
                    <a:pt x="3384" y="1348"/>
                    <a:pt x="3384" y="1677"/>
                  </a:cubicBezTo>
                  <a:cubicBezTo>
                    <a:pt x="3384" y="1707"/>
                    <a:pt x="3384" y="1767"/>
                    <a:pt x="3384" y="1887"/>
                  </a:cubicBezTo>
                  <a:cubicBezTo>
                    <a:pt x="3085" y="2007"/>
                    <a:pt x="2575" y="2097"/>
                    <a:pt x="1917" y="2187"/>
                  </a:cubicBezTo>
                  <a:cubicBezTo>
                    <a:pt x="1587" y="2216"/>
                    <a:pt x="1348" y="2246"/>
                    <a:pt x="1198" y="2306"/>
                  </a:cubicBezTo>
                  <a:cubicBezTo>
                    <a:pt x="959" y="2366"/>
                    <a:pt x="779" y="2456"/>
                    <a:pt x="599" y="2576"/>
                  </a:cubicBezTo>
                  <a:cubicBezTo>
                    <a:pt x="420" y="2696"/>
                    <a:pt x="270" y="2845"/>
                    <a:pt x="180" y="3055"/>
                  </a:cubicBezTo>
                  <a:cubicBezTo>
                    <a:pt x="60" y="3235"/>
                    <a:pt x="0" y="3444"/>
                    <a:pt x="0" y="3684"/>
                  </a:cubicBezTo>
                  <a:cubicBezTo>
                    <a:pt x="0" y="4103"/>
                    <a:pt x="150" y="4432"/>
                    <a:pt x="450" y="4672"/>
                  </a:cubicBezTo>
                  <a:cubicBezTo>
                    <a:pt x="719" y="4941"/>
                    <a:pt x="1138" y="5061"/>
                    <a:pt x="1677" y="5061"/>
                  </a:cubicBezTo>
                  <a:cubicBezTo>
                    <a:pt x="1977" y="5061"/>
                    <a:pt x="2306" y="5031"/>
                    <a:pt x="2575" y="4911"/>
                  </a:cubicBezTo>
                  <a:cubicBezTo>
                    <a:pt x="2845" y="4821"/>
                    <a:pt x="3144" y="4612"/>
                    <a:pt x="3444" y="4372"/>
                  </a:cubicBezTo>
                  <a:cubicBezTo>
                    <a:pt x="3474" y="4582"/>
                    <a:pt x="3534" y="4792"/>
                    <a:pt x="3624" y="4971"/>
                  </a:cubicBezTo>
                  <a:lnTo>
                    <a:pt x="4462" y="4971"/>
                  </a:lnTo>
                  <a:cubicBezTo>
                    <a:pt x="4372" y="4792"/>
                    <a:pt x="4312" y="4582"/>
                    <a:pt x="4252" y="4372"/>
                  </a:cubicBezTo>
                  <a:cubicBezTo>
                    <a:pt x="4222" y="4193"/>
                    <a:pt x="4222" y="3684"/>
                    <a:pt x="4222" y="2935"/>
                  </a:cubicBezTo>
                  <a:lnTo>
                    <a:pt x="4222" y="1827"/>
                  </a:lnTo>
                  <a:cubicBezTo>
                    <a:pt x="4222" y="1468"/>
                    <a:pt x="4192" y="1228"/>
                    <a:pt x="4162" y="1079"/>
                  </a:cubicBezTo>
                  <a:cubicBezTo>
                    <a:pt x="4133" y="869"/>
                    <a:pt x="4043" y="659"/>
                    <a:pt x="3923" y="510"/>
                  </a:cubicBezTo>
                  <a:cubicBezTo>
                    <a:pt x="3803" y="390"/>
                    <a:pt x="3594" y="240"/>
                    <a:pt x="3354" y="150"/>
                  </a:cubicBezTo>
                  <a:cubicBezTo>
                    <a:pt x="3085" y="61"/>
                    <a:pt x="2755" y="1"/>
                    <a:pt x="233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31"/>
            <p:cNvSpPr/>
            <p:nvPr/>
          </p:nvSpPr>
          <p:spPr>
            <a:xfrm>
              <a:off x="3108925" y="2343200"/>
              <a:ext cx="65925" cy="124300"/>
            </a:xfrm>
            <a:custGeom>
              <a:rect b="b" l="l" r="r" t="t"/>
              <a:pathLst>
                <a:path extrusionOk="0" h="4972" w="2637">
                  <a:moveTo>
                    <a:pt x="1798" y="1"/>
                  </a:moveTo>
                  <a:cubicBezTo>
                    <a:pt x="1588" y="1"/>
                    <a:pt x="1408" y="61"/>
                    <a:pt x="1259" y="180"/>
                  </a:cubicBezTo>
                  <a:cubicBezTo>
                    <a:pt x="1109" y="270"/>
                    <a:pt x="929" y="510"/>
                    <a:pt x="750" y="869"/>
                  </a:cubicBezTo>
                  <a:lnTo>
                    <a:pt x="750" y="120"/>
                  </a:lnTo>
                  <a:lnTo>
                    <a:pt x="1" y="120"/>
                  </a:lnTo>
                  <a:lnTo>
                    <a:pt x="1" y="4971"/>
                  </a:lnTo>
                  <a:lnTo>
                    <a:pt x="809" y="4971"/>
                  </a:lnTo>
                  <a:lnTo>
                    <a:pt x="809" y="2426"/>
                  </a:lnTo>
                  <a:cubicBezTo>
                    <a:pt x="809" y="2067"/>
                    <a:pt x="869" y="1767"/>
                    <a:pt x="959" y="1468"/>
                  </a:cubicBezTo>
                  <a:cubicBezTo>
                    <a:pt x="1019" y="1288"/>
                    <a:pt x="1139" y="1138"/>
                    <a:pt x="1259" y="1019"/>
                  </a:cubicBezTo>
                  <a:cubicBezTo>
                    <a:pt x="1408" y="899"/>
                    <a:pt x="1588" y="869"/>
                    <a:pt x="1738" y="869"/>
                  </a:cubicBezTo>
                  <a:cubicBezTo>
                    <a:pt x="1947" y="869"/>
                    <a:pt x="2157" y="929"/>
                    <a:pt x="2337" y="1049"/>
                  </a:cubicBezTo>
                  <a:lnTo>
                    <a:pt x="2636" y="270"/>
                  </a:lnTo>
                  <a:cubicBezTo>
                    <a:pt x="2367" y="90"/>
                    <a:pt x="2067" y="1"/>
                    <a:pt x="1798"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31"/>
            <p:cNvSpPr/>
            <p:nvPr/>
          </p:nvSpPr>
          <p:spPr>
            <a:xfrm>
              <a:off x="3187550" y="2299775"/>
              <a:ext cx="20225" cy="167725"/>
            </a:xfrm>
            <a:custGeom>
              <a:rect b="b" l="l" r="r" t="t"/>
              <a:pathLst>
                <a:path extrusionOk="0" h="6709" w="809">
                  <a:moveTo>
                    <a:pt x="0" y="1"/>
                  </a:moveTo>
                  <a:lnTo>
                    <a:pt x="0" y="959"/>
                  </a:lnTo>
                  <a:lnTo>
                    <a:pt x="809" y="959"/>
                  </a:lnTo>
                  <a:lnTo>
                    <a:pt x="809" y="1"/>
                  </a:lnTo>
                  <a:close/>
                  <a:moveTo>
                    <a:pt x="0" y="1857"/>
                  </a:moveTo>
                  <a:lnTo>
                    <a:pt x="0" y="6708"/>
                  </a:lnTo>
                  <a:lnTo>
                    <a:pt x="809" y="6708"/>
                  </a:lnTo>
                  <a:lnTo>
                    <a:pt x="809" y="1857"/>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31"/>
            <p:cNvSpPr/>
            <p:nvPr/>
          </p:nvSpPr>
          <p:spPr>
            <a:xfrm>
              <a:off x="3227950" y="2303525"/>
              <a:ext cx="59175" cy="165475"/>
            </a:xfrm>
            <a:custGeom>
              <a:rect b="b" l="l" r="r" t="t"/>
              <a:pathLst>
                <a:path extrusionOk="0" h="6619" w="2367">
                  <a:moveTo>
                    <a:pt x="1408" y="1"/>
                  </a:moveTo>
                  <a:lnTo>
                    <a:pt x="600" y="510"/>
                  </a:lnTo>
                  <a:lnTo>
                    <a:pt x="600" y="1707"/>
                  </a:lnTo>
                  <a:lnTo>
                    <a:pt x="1" y="1707"/>
                  </a:lnTo>
                  <a:lnTo>
                    <a:pt x="1" y="2336"/>
                  </a:lnTo>
                  <a:lnTo>
                    <a:pt x="600" y="2336"/>
                  </a:lnTo>
                  <a:lnTo>
                    <a:pt x="600" y="5121"/>
                  </a:lnTo>
                  <a:cubicBezTo>
                    <a:pt x="600" y="5630"/>
                    <a:pt x="630" y="5959"/>
                    <a:pt x="690" y="6109"/>
                  </a:cubicBezTo>
                  <a:cubicBezTo>
                    <a:pt x="750" y="6259"/>
                    <a:pt x="869" y="6379"/>
                    <a:pt x="1049" y="6468"/>
                  </a:cubicBezTo>
                  <a:cubicBezTo>
                    <a:pt x="1199" y="6558"/>
                    <a:pt x="1438" y="6618"/>
                    <a:pt x="1738" y="6618"/>
                  </a:cubicBezTo>
                  <a:cubicBezTo>
                    <a:pt x="1917" y="6618"/>
                    <a:pt x="2127" y="6588"/>
                    <a:pt x="2367" y="6558"/>
                  </a:cubicBezTo>
                  <a:lnTo>
                    <a:pt x="2247" y="5810"/>
                  </a:lnTo>
                  <a:cubicBezTo>
                    <a:pt x="2097" y="5840"/>
                    <a:pt x="1977" y="5840"/>
                    <a:pt x="1887" y="5840"/>
                  </a:cubicBezTo>
                  <a:cubicBezTo>
                    <a:pt x="1768" y="5840"/>
                    <a:pt x="1648" y="5840"/>
                    <a:pt x="1588" y="5810"/>
                  </a:cubicBezTo>
                  <a:cubicBezTo>
                    <a:pt x="1528" y="5750"/>
                    <a:pt x="1468" y="5690"/>
                    <a:pt x="1438" y="5630"/>
                  </a:cubicBezTo>
                  <a:cubicBezTo>
                    <a:pt x="1408" y="5570"/>
                    <a:pt x="1408" y="5420"/>
                    <a:pt x="1408" y="5181"/>
                  </a:cubicBezTo>
                  <a:lnTo>
                    <a:pt x="1408" y="2336"/>
                  </a:lnTo>
                  <a:lnTo>
                    <a:pt x="2247" y="2336"/>
                  </a:lnTo>
                  <a:lnTo>
                    <a:pt x="2247" y="1707"/>
                  </a:lnTo>
                  <a:lnTo>
                    <a:pt x="1408" y="1707"/>
                  </a:lnTo>
                  <a:lnTo>
                    <a:pt x="1408"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31"/>
            <p:cNvSpPr/>
            <p:nvPr/>
          </p:nvSpPr>
          <p:spPr>
            <a:xfrm>
              <a:off x="3292350" y="2346200"/>
              <a:ext cx="110800" cy="169950"/>
            </a:xfrm>
            <a:custGeom>
              <a:rect b="b" l="l" r="r" t="t"/>
              <a:pathLst>
                <a:path extrusionOk="0" h="6798" w="4432">
                  <a:moveTo>
                    <a:pt x="0" y="0"/>
                  </a:moveTo>
                  <a:lnTo>
                    <a:pt x="1827" y="4851"/>
                  </a:lnTo>
                  <a:cubicBezTo>
                    <a:pt x="1797" y="4941"/>
                    <a:pt x="1797" y="5001"/>
                    <a:pt x="1767" y="5061"/>
                  </a:cubicBezTo>
                  <a:cubicBezTo>
                    <a:pt x="1647" y="5390"/>
                    <a:pt x="1557" y="5600"/>
                    <a:pt x="1527" y="5660"/>
                  </a:cubicBezTo>
                  <a:cubicBezTo>
                    <a:pt x="1437" y="5779"/>
                    <a:pt x="1348" y="5869"/>
                    <a:pt x="1258" y="5929"/>
                  </a:cubicBezTo>
                  <a:cubicBezTo>
                    <a:pt x="1138" y="5989"/>
                    <a:pt x="988" y="6019"/>
                    <a:pt x="809" y="6019"/>
                  </a:cubicBezTo>
                  <a:cubicBezTo>
                    <a:pt x="659" y="6019"/>
                    <a:pt x="509" y="5989"/>
                    <a:pt x="330" y="5959"/>
                  </a:cubicBezTo>
                  <a:lnTo>
                    <a:pt x="330" y="5959"/>
                  </a:lnTo>
                  <a:lnTo>
                    <a:pt x="419" y="6708"/>
                  </a:lnTo>
                  <a:cubicBezTo>
                    <a:pt x="629" y="6768"/>
                    <a:pt x="809" y="6797"/>
                    <a:pt x="958" y="6797"/>
                  </a:cubicBezTo>
                  <a:cubicBezTo>
                    <a:pt x="1228" y="6797"/>
                    <a:pt x="1437" y="6738"/>
                    <a:pt x="1647" y="6618"/>
                  </a:cubicBezTo>
                  <a:cubicBezTo>
                    <a:pt x="1827" y="6498"/>
                    <a:pt x="1976" y="6288"/>
                    <a:pt x="2126" y="6019"/>
                  </a:cubicBezTo>
                  <a:cubicBezTo>
                    <a:pt x="2246" y="5839"/>
                    <a:pt x="2396" y="5450"/>
                    <a:pt x="2605" y="4941"/>
                  </a:cubicBezTo>
                  <a:lnTo>
                    <a:pt x="4432" y="0"/>
                  </a:lnTo>
                  <a:lnTo>
                    <a:pt x="3623" y="0"/>
                  </a:lnTo>
                  <a:lnTo>
                    <a:pt x="2575" y="2815"/>
                  </a:lnTo>
                  <a:cubicBezTo>
                    <a:pt x="2455" y="3174"/>
                    <a:pt x="2336" y="3564"/>
                    <a:pt x="2246" y="3923"/>
                  </a:cubicBezTo>
                  <a:cubicBezTo>
                    <a:pt x="2126" y="3534"/>
                    <a:pt x="2036" y="3174"/>
                    <a:pt x="1887" y="2815"/>
                  </a:cubicBezTo>
                  <a:lnTo>
                    <a:pt x="898"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31"/>
            <p:cNvSpPr/>
            <p:nvPr/>
          </p:nvSpPr>
          <p:spPr>
            <a:xfrm>
              <a:off x="3471250" y="2346200"/>
              <a:ext cx="166225" cy="121300"/>
            </a:xfrm>
            <a:custGeom>
              <a:rect b="b" l="l" r="r" t="t"/>
              <a:pathLst>
                <a:path extrusionOk="0" h="4852" w="6649">
                  <a:moveTo>
                    <a:pt x="1" y="0"/>
                  </a:moveTo>
                  <a:lnTo>
                    <a:pt x="1468" y="4851"/>
                  </a:lnTo>
                  <a:lnTo>
                    <a:pt x="2336" y="4851"/>
                  </a:lnTo>
                  <a:lnTo>
                    <a:pt x="3324" y="1108"/>
                  </a:lnTo>
                  <a:lnTo>
                    <a:pt x="3504" y="1947"/>
                  </a:lnTo>
                  <a:lnTo>
                    <a:pt x="4283" y="4851"/>
                  </a:lnTo>
                  <a:lnTo>
                    <a:pt x="5121" y="4851"/>
                  </a:lnTo>
                  <a:lnTo>
                    <a:pt x="6648" y="0"/>
                  </a:lnTo>
                  <a:lnTo>
                    <a:pt x="5840" y="0"/>
                  </a:lnTo>
                  <a:lnTo>
                    <a:pt x="5031" y="2815"/>
                  </a:lnTo>
                  <a:lnTo>
                    <a:pt x="4732" y="3743"/>
                  </a:lnTo>
                  <a:lnTo>
                    <a:pt x="4492" y="2815"/>
                  </a:lnTo>
                  <a:lnTo>
                    <a:pt x="3773" y="0"/>
                  </a:lnTo>
                  <a:lnTo>
                    <a:pt x="2935" y="0"/>
                  </a:lnTo>
                  <a:lnTo>
                    <a:pt x="2157" y="2845"/>
                  </a:lnTo>
                  <a:cubicBezTo>
                    <a:pt x="2007" y="3444"/>
                    <a:pt x="1917" y="3803"/>
                    <a:pt x="1917" y="3833"/>
                  </a:cubicBezTo>
                  <a:lnTo>
                    <a:pt x="1618" y="2785"/>
                  </a:lnTo>
                  <a:lnTo>
                    <a:pt x="839"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31"/>
            <p:cNvSpPr/>
            <p:nvPr/>
          </p:nvSpPr>
          <p:spPr>
            <a:xfrm>
              <a:off x="3647175" y="2343200"/>
              <a:ext cx="113800" cy="126550"/>
            </a:xfrm>
            <a:custGeom>
              <a:rect b="b" l="l" r="r" t="t"/>
              <a:pathLst>
                <a:path extrusionOk="0" h="5062" w="4552">
                  <a:moveTo>
                    <a:pt x="2276" y="689"/>
                  </a:moveTo>
                  <a:cubicBezTo>
                    <a:pt x="2665" y="689"/>
                    <a:pt x="3025" y="839"/>
                    <a:pt x="3294" y="1138"/>
                  </a:cubicBezTo>
                  <a:cubicBezTo>
                    <a:pt x="3564" y="1468"/>
                    <a:pt x="3683" y="1917"/>
                    <a:pt x="3683" y="2516"/>
                  </a:cubicBezTo>
                  <a:cubicBezTo>
                    <a:pt x="3683" y="3145"/>
                    <a:pt x="3564" y="3624"/>
                    <a:pt x="3294" y="3923"/>
                  </a:cubicBezTo>
                  <a:cubicBezTo>
                    <a:pt x="3025" y="4253"/>
                    <a:pt x="2665" y="4402"/>
                    <a:pt x="2276" y="4402"/>
                  </a:cubicBezTo>
                  <a:cubicBezTo>
                    <a:pt x="1857" y="4402"/>
                    <a:pt x="1527" y="4253"/>
                    <a:pt x="1258" y="3923"/>
                  </a:cubicBezTo>
                  <a:cubicBezTo>
                    <a:pt x="988" y="3624"/>
                    <a:pt x="839" y="3175"/>
                    <a:pt x="839" y="2546"/>
                  </a:cubicBezTo>
                  <a:cubicBezTo>
                    <a:pt x="839" y="1917"/>
                    <a:pt x="988" y="1468"/>
                    <a:pt x="1258" y="1138"/>
                  </a:cubicBezTo>
                  <a:cubicBezTo>
                    <a:pt x="1527" y="839"/>
                    <a:pt x="1857" y="689"/>
                    <a:pt x="2276" y="689"/>
                  </a:cubicBezTo>
                  <a:close/>
                  <a:moveTo>
                    <a:pt x="2276" y="1"/>
                  </a:moveTo>
                  <a:cubicBezTo>
                    <a:pt x="1677" y="1"/>
                    <a:pt x="1168" y="180"/>
                    <a:pt x="749" y="540"/>
                  </a:cubicBezTo>
                  <a:cubicBezTo>
                    <a:pt x="240" y="989"/>
                    <a:pt x="0" y="1648"/>
                    <a:pt x="0" y="2546"/>
                  </a:cubicBezTo>
                  <a:cubicBezTo>
                    <a:pt x="0" y="3354"/>
                    <a:pt x="210" y="3983"/>
                    <a:pt x="629" y="4432"/>
                  </a:cubicBezTo>
                  <a:cubicBezTo>
                    <a:pt x="1048" y="4851"/>
                    <a:pt x="1587" y="5061"/>
                    <a:pt x="2276" y="5061"/>
                  </a:cubicBezTo>
                  <a:cubicBezTo>
                    <a:pt x="2695" y="5061"/>
                    <a:pt x="3084" y="4971"/>
                    <a:pt x="3444" y="4792"/>
                  </a:cubicBezTo>
                  <a:cubicBezTo>
                    <a:pt x="3803" y="4582"/>
                    <a:pt x="4073" y="4312"/>
                    <a:pt x="4252" y="3953"/>
                  </a:cubicBezTo>
                  <a:cubicBezTo>
                    <a:pt x="4432" y="3594"/>
                    <a:pt x="4552" y="3085"/>
                    <a:pt x="4552" y="2456"/>
                  </a:cubicBezTo>
                  <a:cubicBezTo>
                    <a:pt x="4552" y="1707"/>
                    <a:pt x="4312" y="1109"/>
                    <a:pt x="3893" y="659"/>
                  </a:cubicBezTo>
                  <a:cubicBezTo>
                    <a:pt x="3474" y="210"/>
                    <a:pt x="2935" y="1"/>
                    <a:pt x="227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31"/>
            <p:cNvSpPr/>
            <p:nvPr/>
          </p:nvSpPr>
          <p:spPr>
            <a:xfrm>
              <a:off x="3784900" y="2343200"/>
              <a:ext cx="65900" cy="124300"/>
            </a:xfrm>
            <a:custGeom>
              <a:rect b="b" l="l" r="r" t="t"/>
              <a:pathLst>
                <a:path extrusionOk="0" h="4972" w="2636">
                  <a:moveTo>
                    <a:pt x="1768" y="1"/>
                  </a:moveTo>
                  <a:cubicBezTo>
                    <a:pt x="1588" y="1"/>
                    <a:pt x="1408" y="61"/>
                    <a:pt x="1259" y="180"/>
                  </a:cubicBezTo>
                  <a:cubicBezTo>
                    <a:pt x="1079" y="270"/>
                    <a:pt x="929" y="510"/>
                    <a:pt x="720" y="869"/>
                  </a:cubicBezTo>
                  <a:lnTo>
                    <a:pt x="720" y="120"/>
                  </a:lnTo>
                  <a:lnTo>
                    <a:pt x="1" y="120"/>
                  </a:lnTo>
                  <a:lnTo>
                    <a:pt x="1" y="4971"/>
                  </a:lnTo>
                  <a:lnTo>
                    <a:pt x="809" y="4971"/>
                  </a:lnTo>
                  <a:lnTo>
                    <a:pt x="809" y="2426"/>
                  </a:lnTo>
                  <a:cubicBezTo>
                    <a:pt x="809" y="2067"/>
                    <a:pt x="839" y="1767"/>
                    <a:pt x="959" y="1468"/>
                  </a:cubicBezTo>
                  <a:cubicBezTo>
                    <a:pt x="1019" y="1288"/>
                    <a:pt x="1109" y="1138"/>
                    <a:pt x="1259" y="1019"/>
                  </a:cubicBezTo>
                  <a:cubicBezTo>
                    <a:pt x="1408" y="899"/>
                    <a:pt x="1558" y="869"/>
                    <a:pt x="1738" y="869"/>
                  </a:cubicBezTo>
                  <a:cubicBezTo>
                    <a:pt x="1947" y="869"/>
                    <a:pt x="2127" y="929"/>
                    <a:pt x="2336" y="1049"/>
                  </a:cubicBezTo>
                  <a:lnTo>
                    <a:pt x="2636" y="270"/>
                  </a:lnTo>
                  <a:cubicBezTo>
                    <a:pt x="2336" y="90"/>
                    <a:pt x="2067" y="1"/>
                    <a:pt x="1768"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31"/>
            <p:cNvSpPr/>
            <p:nvPr/>
          </p:nvSpPr>
          <p:spPr>
            <a:xfrm>
              <a:off x="3862775" y="2299775"/>
              <a:ext cx="100325" cy="167725"/>
            </a:xfrm>
            <a:custGeom>
              <a:rect b="b" l="l" r="r" t="t"/>
              <a:pathLst>
                <a:path extrusionOk="0" h="6709" w="4013">
                  <a:moveTo>
                    <a:pt x="0" y="1"/>
                  </a:moveTo>
                  <a:lnTo>
                    <a:pt x="0" y="6708"/>
                  </a:lnTo>
                  <a:lnTo>
                    <a:pt x="808" y="6708"/>
                  </a:lnTo>
                  <a:lnTo>
                    <a:pt x="808" y="4792"/>
                  </a:lnTo>
                  <a:lnTo>
                    <a:pt x="1407" y="4223"/>
                  </a:lnTo>
                  <a:lnTo>
                    <a:pt x="2994" y="6708"/>
                  </a:lnTo>
                  <a:lnTo>
                    <a:pt x="4012" y="6708"/>
                  </a:lnTo>
                  <a:lnTo>
                    <a:pt x="1976" y="3654"/>
                  </a:lnTo>
                  <a:lnTo>
                    <a:pt x="3833" y="1857"/>
                  </a:lnTo>
                  <a:lnTo>
                    <a:pt x="2755" y="1857"/>
                  </a:lnTo>
                  <a:lnTo>
                    <a:pt x="808" y="3834"/>
                  </a:lnTo>
                  <a:lnTo>
                    <a:pt x="808"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31"/>
            <p:cNvSpPr/>
            <p:nvPr/>
          </p:nvSpPr>
          <p:spPr>
            <a:xfrm>
              <a:off x="3966075" y="2296800"/>
              <a:ext cx="71125" cy="170700"/>
            </a:xfrm>
            <a:custGeom>
              <a:rect b="b" l="l" r="r" t="t"/>
              <a:pathLst>
                <a:path extrusionOk="0" h="6828" w="2845">
                  <a:moveTo>
                    <a:pt x="2066" y="0"/>
                  </a:moveTo>
                  <a:cubicBezTo>
                    <a:pt x="1707" y="0"/>
                    <a:pt x="1437" y="90"/>
                    <a:pt x="1228" y="210"/>
                  </a:cubicBezTo>
                  <a:cubicBezTo>
                    <a:pt x="1048" y="360"/>
                    <a:pt x="899" y="509"/>
                    <a:pt x="809" y="719"/>
                  </a:cubicBezTo>
                  <a:cubicBezTo>
                    <a:pt x="749" y="898"/>
                    <a:pt x="749" y="1138"/>
                    <a:pt x="749" y="1467"/>
                  </a:cubicBezTo>
                  <a:lnTo>
                    <a:pt x="749" y="1976"/>
                  </a:lnTo>
                  <a:lnTo>
                    <a:pt x="0" y="1976"/>
                  </a:lnTo>
                  <a:lnTo>
                    <a:pt x="0" y="2605"/>
                  </a:lnTo>
                  <a:lnTo>
                    <a:pt x="749" y="2605"/>
                  </a:lnTo>
                  <a:lnTo>
                    <a:pt x="749" y="6827"/>
                  </a:lnTo>
                  <a:lnTo>
                    <a:pt x="1557" y="6827"/>
                  </a:lnTo>
                  <a:lnTo>
                    <a:pt x="1557" y="2605"/>
                  </a:lnTo>
                  <a:lnTo>
                    <a:pt x="2486" y="2605"/>
                  </a:lnTo>
                  <a:lnTo>
                    <a:pt x="2486" y="1976"/>
                  </a:lnTo>
                  <a:lnTo>
                    <a:pt x="1557" y="1976"/>
                  </a:lnTo>
                  <a:lnTo>
                    <a:pt x="1557" y="1527"/>
                  </a:lnTo>
                  <a:cubicBezTo>
                    <a:pt x="1557" y="1228"/>
                    <a:pt x="1617" y="1048"/>
                    <a:pt x="1707" y="928"/>
                  </a:cubicBezTo>
                  <a:cubicBezTo>
                    <a:pt x="1827" y="839"/>
                    <a:pt x="1976" y="779"/>
                    <a:pt x="2246" y="779"/>
                  </a:cubicBezTo>
                  <a:cubicBezTo>
                    <a:pt x="2396" y="779"/>
                    <a:pt x="2545" y="779"/>
                    <a:pt x="2725" y="809"/>
                  </a:cubicBezTo>
                  <a:lnTo>
                    <a:pt x="2845" y="90"/>
                  </a:lnTo>
                  <a:cubicBezTo>
                    <a:pt x="2575" y="30"/>
                    <a:pt x="2306" y="0"/>
                    <a:pt x="2066"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31"/>
            <p:cNvSpPr/>
            <p:nvPr/>
          </p:nvSpPr>
          <p:spPr>
            <a:xfrm>
              <a:off x="4043925" y="2299775"/>
              <a:ext cx="20975" cy="167725"/>
            </a:xfrm>
            <a:custGeom>
              <a:rect b="b" l="l" r="r" t="t"/>
              <a:pathLst>
                <a:path extrusionOk="0" h="6709" w="839">
                  <a:moveTo>
                    <a:pt x="0" y="1"/>
                  </a:moveTo>
                  <a:lnTo>
                    <a:pt x="0" y="6708"/>
                  </a:lnTo>
                  <a:lnTo>
                    <a:pt x="839" y="6708"/>
                  </a:lnTo>
                  <a:lnTo>
                    <a:pt x="839"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31"/>
            <p:cNvSpPr/>
            <p:nvPr/>
          </p:nvSpPr>
          <p:spPr>
            <a:xfrm>
              <a:off x="4088825" y="2343200"/>
              <a:ext cx="113825" cy="126550"/>
            </a:xfrm>
            <a:custGeom>
              <a:rect b="b" l="l" r="r" t="t"/>
              <a:pathLst>
                <a:path extrusionOk="0" h="5062" w="4553">
                  <a:moveTo>
                    <a:pt x="2277" y="689"/>
                  </a:moveTo>
                  <a:cubicBezTo>
                    <a:pt x="2666" y="689"/>
                    <a:pt x="3025" y="839"/>
                    <a:pt x="3295" y="1138"/>
                  </a:cubicBezTo>
                  <a:cubicBezTo>
                    <a:pt x="3564" y="1468"/>
                    <a:pt x="3714" y="1917"/>
                    <a:pt x="3714" y="2516"/>
                  </a:cubicBezTo>
                  <a:cubicBezTo>
                    <a:pt x="3714" y="3145"/>
                    <a:pt x="3564" y="3624"/>
                    <a:pt x="3295" y="3923"/>
                  </a:cubicBezTo>
                  <a:cubicBezTo>
                    <a:pt x="3025" y="4253"/>
                    <a:pt x="2696" y="4402"/>
                    <a:pt x="2277" y="4402"/>
                  </a:cubicBezTo>
                  <a:cubicBezTo>
                    <a:pt x="1857" y="4402"/>
                    <a:pt x="1528" y="4253"/>
                    <a:pt x="1259" y="3923"/>
                  </a:cubicBezTo>
                  <a:cubicBezTo>
                    <a:pt x="989" y="3624"/>
                    <a:pt x="839" y="3175"/>
                    <a:pt x="839" y="2546"/>
                  </a:cubicBezTo>
                  <a:cubicBezTo>
                    <a:pt x="839" y="1917"/>
                    <a:pt x="989" y="1468"/>
                    <a:pt x="1259" y="1138"/>
                  </a:cubicBezTo>
                  <a:cubicBezTo>
                    <a:pt x="1528" y="839"/>
                    <a:pt x="1857" y="689"/>
                    <a:pt x="2277" y="689"/>
                  </a:cubicBezTo>
                  <a:close/>
                  <a:moveTo>
                    <a:pt x="2277" y="1"/>
                  </a:moveTo>
                  <a:cubicBezTo>
                    <a:pt x="1678" y="1"/>
                    <a:pt x="1169" y="180"/>
                    <a:pt x="750" y="540"/>
                  </a:cubicBezTo>
                  <a:cubicBezTo>
                    <a:pt x="240" y="989"/>
                    <a:pt x="1" y="1648"/>
                    <a:pt x="1" y="2546"/>
                  </a:cubicBezTo>
                  <a:cubicBezTo>
                    <a:pt x="1" y="3354"/>
                    <a:pt x="211" y="3983"/>
                    <a:pt x="630" y="4432"/>
                  </a:cubicBezTo>
                  <a:cubicBezTo>
                    <a:pt x="1049" y="4851"/>
                    <a:pt x="1588" y="5061"/>
                    <a:pt x="2277" y="5061"/>
                  </a:cubicBezTo>
                  <a:cubicBezTo>
                    <a:pt x="2696" y="5061"/>
                    <a:pt x="3085" y="4971"/>
                    <a:pt x="3444" y="4792"/>
                  </a:cubicBezTo>
                  <a:cubicBezTo>
                    <a:pt x="3804" y="4582"/>
                    <a:pt x="4073" y="4312"/>
                    <a:pt x="4253" y="3953"/>
                  </a:cubicBezTo>
                  <a:cubicBezTo>
                    <a:pt x="4462" y="3594"/>
                    <a:pt x="4552" y="3085"/>
                    <a:pt x="4552" y="2456"/>
                  </a:cubicBezTo>
                  <a:cubicBezTo>
                    <a:pt x="4552" y="1707"/>
                    <a:pt x="4343" y="1109"/>
                    <a:pt x="3924" y="659"/>
                  </a:cubicBezTo>
                  <a:cubicBezTo>
                    <a:pt x="3474" y="210"/>
                    <a:pt x="2935" y="1"/>
                    <a:pt x="2277"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31"/>
            <p:cNvSpPr/>
            <p:nvPr/>
          </p:nvSpPr>
          <p:spPr>
            <a:xfrm>
              <a:off x="4211600" y="2346200"/>
              <a:ext cx="166975" cy="121300"/>
            </a:xfrm>
            <a:custGeom>
              <a:rect b="b" l="l" r="r" t="t"/>
              <a:pathLst>
                <a:path extrusionOk="0" h="4852" w="6679">
                  <a:moveTo>
                    <a:pt x="1" y="0"/>
                  </a:moveTo>
                  <a:lnTo>
                    <a:pt x="1498" y="4851"/>
                  </a:lnTo>
                  <a:lnTo>
                    <a:pt x="2366" y="4851"/>
                  </a:lnTo>
                  <a:lnTo>
                    <a:pt x="3324" y="1108"/>
                  </a:lnTo>
                  <a:lnTo>
                    <a:pt x="3534" y="1947"/>
                  </a:lnTo>
                  <a:lnTo>
                    <a:pt x="4283" y="4851"/>
                  </a:lnTo>
                  <a:lnTo>
                    <a:pt x="5151" y="4851"/>
                  </a:lnTo>
                  <a:lnTo>
                    <a:pt x="6678" y="0"/>
                  </a:lnTo>
                  <a:lnTo>
                    <a:pt x="5870" y="0"/>
                  </a:lnTo>
                  <a:lnTo>
                    <a:pt x="5031" y="2815"/>
                  </a:lnTo>
                  <a:lnTo>
                    <a:pt x="4762" y="3743"/>
                  </a:lnTo>
                  <a:lnTo>
                    <a:pt x="4522" y="2815"/>
                  </a:lnTo>
                  <a:lnTo>
                    <a:pt x="3774" y="0"/>
                  </a:lnTo>
                  <a:lnTo>
                    <a:pt x="2935" y="0"/>
                  </a:lnTo>
                  <a:lnTo>
                    <a:pt x="2157" y="2845"/>
                  </a:lnTo>
                  <a:cubicBezTo>
                    <a:pt x="2007" y="3444"/>
                    <a:pt x="1917" y="3803"/>
                    <a:pt x="1917" y="3833"/>
                  </a:cubicBezTo>
                  <a:lnTo>
                    <a:pt x="1618" y="2785"/>
                  </a:lnTo>
                  <a:lnTo>
                    <a:pt x="869"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31"/>
            <p:cNvSpPr/>
            <p:nvPr/>
          </p:nvSpPr>
          <p:spPr>
            <a:xfrm>
              <a:off x="4452650" y="2396350"/>
              <a:ext cx="62900" cy="21000"/>
            </a:xfrm>
            <a:custGeom>
              <a:rect b="b" l="l" r="r" t="t"/>
              <a:pathLst>
                <a:path extrusionOk="0" h="840" w="2516">
                  <a:moveTo>
                    <a:pt x="0" y="1"/>
                  </a:moveTo>
                  <a:lnTo>
                    <a:pt x="0" y="839"/>
                  </a:lnTo>
                  <a:lnTo>
                    <a:pt x="2516" y="839"/>
                  </a:lnTo>
                  <a:lnTo>
                    <a:pt x="2516"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31"/>
            <p:cNvSpPr/>
            <p:nvPr/>
          </p:nvSpPr>
          <p:spPr>
            <a:xfrm>
              <a:off x="4530500" y="2396350"/>
              <a:ext cx="62900" cy="21000"/>
            </a:xfrm>
            <a:custGeom>
              <a:rect b="b" l="l" r="r" t="t"/>
              <a:pathLst>
                <a:path extrusionOk="0" h="840" w="2516">
                  <a:moveTo>
                    <a:pt x="1" y="1"/>
                  </a:moveTo>
                  <a:lnTo>
                    <a:pt x="1" y="839"/>
                  </a:lnTo>
                  <a:lnTo>
                    <a:pt x="2516" y="839"/>
                  </a:lnTo>
                  <a:lnTo>
                    <a:pt x="2516"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31"/>
            <p:cNvSpPr/>
            <p:nvPr/>
          </p:nvSpPr>
          <p:spPr>
            <a:xfrm>
              <a:off x="4609850" y="2343200"/>
              <a:ext cx="105575" cy="126550"/>
            </a:xfrm>
            <a:custGeom>
              <a:rect b="b" l="l" r="r" t="t"/>
              <a:pathLst>
                <a:path extrusionOk="0" h="5062" w="4223">
                  <a:moveTo>
                    <a:pt x="2216" y="1"/>
                  </a:moveTo>
                  <a:cubicBezTo>
                    <a:pt x="1797" y="1"/>
                    <a:pt x="1408" y="120"/>
                    <a:pt x="1049" y="300"/>
                  </a:cubicBezTo>
                  <a:cubicBezTo>
                    <a:pt x="689" y="510"/>
                    <a:pt x="420" y="809"/>
                    <a:pt x="270" y="1198"/>
                  </a:cubicBezTo>
                  <a:cubicBezTo>
                    <a:pt x="90" y="1588"/>
                    <a:pt x="1" y="2037"/>
                    <a:pt x="1" y="2546"/>
                  </a:cubicBezTo>
                  <a:cubicBezTo>
                    <a:pt x="1" y="3354"/>
                    <a:pt x="210" y="3983"/>
                    <a:pt x="599" y="4432"/>
                  </a:cubicBezTo>
                  <a:cubicBezTo>
                    <a:pt x="1019" y="4851"/>
                    <a:pt x="1528" y="5061"/>
                    <a:pt x="2216" y="5061"/>
                  </a:cubicBezTo>
                  <a:cubicBezTo>
                    <a:pt x="2725" y="5061"/>
                    <a:pt x="3175" y="4911"/>
                    <a:pt x="3534" y="4612"/>
                  </a:cubicBezTo>
                  <a:cubicBezTo>
                    <a:pt x="3893" y="4283"/>
                    <a:pt x="4133" y="3863"/>
                    <a:pt x="4223" y="3294"/>
                  </a:cubicBezTo>
                  <a:lnTo>
                    <a:pt x="3414" y="3175"/>
                  </a:lnTo>
                  <a:cubicBezTo>
                    <a:pt x="3354" y="3594"/>
                    <a:pt x="3234" y="3893"/>
                    <a:pt x="2995" y="4103"/>
                  </a:cubicBezTo>
                  <a:cubicBezTo>
                    <a:pt x="2785" y="4312"/>
                    <a:pt x="2516" y="4402"/>
                    <a:pt x="2186" y="4402"/>
                  </a:cubicBezTo>
                  <a:cubicBezTo>
                    <a:pt x="1797" y="4402"/>
                    <a:pt x="1468" y="4253"/>
                    <a:pt x="1228" y="3953"/>
                  </a:cubicBezTo>
                  <a:cubicBezTo>
                    <a:pt x="959" y="3654"/>
                    <a:pt x="839" y="3205"/>
                    <a:pt x="839" y="2546"/>
                  </a:cubicBezTo>
                  <a:cubicBezTo>
                    <a:pt x="839" y="1887"/>
                    <a:pt x="959" y="1438"/>
                    <a:pt x="1228" y="1138"/>
                  </a:cubicBezTo>
                  <a:cubicBezTo>
                    <a:pt x="1498" y="839"/>
                    <a:pt x="1827" y="689"/>
                    <a:pt x="2246" y="689"/>
                  </a:cubicBezTo>
                  <a:cubicBezTo>
                    <a:pt x="2516" y="689"/>
                    <a:pt x="2755" y="779"/>
                    <a:pt x="2935" y="929"/>
                  </a:cubicBezTo>
                  <a:cubicBezTo>
                    <a:pt x="3145" y="1109"/>
                    <a:pt x="3264" y="1348"/>
                    <a:pt x="3354" y="1677"/>
                  </a:cubicBezTo>
                  <a:lnTo>
                    <a:pt x="4133" y="1558"/>
                  </a:lnTo>
                  <a:cubicBezTo>
                    <a:pt x="4043" y="1049"/>
                    <a:pt x="3833" y="689"/>
                    <a:pt x="3504" y="420"/>
                  </a:cubicBezTo>
                  <a:cubicBezTo>
                    <a:pt x="3175" y="150"/>
                    <a:pt x="2725" y="1"/>
                    <a:pt x="221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31"/>
            <p:cNvSpPr/>
            <p:nvPr/>
          </p:nvSpPr>
          <p:spPr>
            <a:xfrm>
              <a:off x="4732625" y="2343200"/>
              <a:ext cx="65900" cy="124300"/>
            </a:xfrm>
            <a:custGeom>
              <a:rect b="b" l="l" r="r" t="t"/>
              <a:pathLst>
                <a:path extrusionOk="0" h="4972" w="2636">
                  <a:moveTo>
                    <a:pt x="1797" y="1"/>
                  </a:moveTo>
                  <a:cubicBezTo>
                    <a:pt x="1587" y="1"/>
                    <a:pt x="1438" y="61"/>
                    <a:pt x="1258" y="180"/>
                  </a:cubicBezTo>
                  <a:cubicBezTo>
                    <a:pt x="1108" y="270"/>
                    <a:pt x="929" y="510"/>
                    <a:pt x="749" y="869"/>
                  </a:cubicBezTo>
                  <a:lnTo>
                    <a:pt x="749" y="120"/>
                  </a:lnTo>
                  <a:lnTo>
                    <a:pt x="0" y="120"/>
                  </a:lnTo>
                  <a:lnTo>
                    <a:pt x="0" y="4971"/>
                  </a:lnTo>
                  <a:lnTo>
                    <a:pt x="839" y="4971"/>
                  </a:lnTo>
                  <a:lnTo>
                    <a:pt x="839" y="2426"/>
                  </a:lnTo>
                  <a:cubicBezTo>
                    <a:pt x="839" y="2067"/>
                    <a:pt x="869" y="1767"/>
                    <a:pt x="958" y="1468"/>
                  </a:cubicBezTo>
                  <a:cubicBezTo>
                    <a:pt x="1018" y="1288"/>
                    <a:pt x="1138" y="1138"/>
                    <a:pt x="1258" y="1019"/>
                  </a:cubicBezTo>
                  <a:cubicBezTo>
                    <a:pt x="1408" y="899"/>
                    <a:pt x="1587" y="869"/>
                    <a:pt x="1767" y="869"/>
                  </a:cubicBezTo>
                  <a:cubicBezTo>
                    <a:pt x="1947" y="869"/>
                    <a:pt x="2156" y="929"/>
                    <a:pt x="2366" y="1049"/>
                  </a:cubicBezTo>
                  <a:lnTo>
                    <a:pt x="2635" y="270"/>
                  </a:lnTo>
                  <a:cubicBezTo>
                    <a:pt x="2366" y="90"/>
                    <a:pt x="2066" y="1"/>
                    <a:pt x="1797"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31"/>
            <p:cNvSpPr/>
            <p:nvPr/>
          </p:nvSpPr>
          <p:spPr>
            <a:xfrm>
              <a:off x="4803725" y="2343200"/>
              <a:ext cx="112325" cy="126550"/>
            </a:xfrm>
            <a:custGeom>
              <a:rect b="b" l="l" r="r" t="t"/>
              <a:pathLst>
                <a:path extrusionOk="0" h="5062" w="4493">
                  <a:moveTo>
                    <a:pt x="2277" y="689"/>
                  </a:moveTo>
                  <a:cubicBezTo>
                    <a:pt x="2696" y="689"/>
                    <a:pt x="3055" y="839"/>
                    <a:pt x="3295" y="1168"/>
                  </a:cubicBezTo>
                  <a:cubicBezTo>
                    <a:pt x="3474" y="1378"/>
                    <a:pt x="3594" y="1677"/>
                    <a:pt x="3624" y="2067"/>
                  </a:cubicBezTo>
                  <a:lnTo>
                    <a:pt x="899" y="2067"/>
                  </a:lnTo>
                  <a:cubicBezTo>
                    <a:pt x="929" y="1648"/>
                    <a:pt x="1079" y="1318"/>
                    <a:pt x="1318" y="1079"/>
                  </a:cubicBezTo>
                  <a:cubicBezTo>
                    <a:pt x="1588" y="809"/>
                    <a:pt x="1917" y="689"/>
                    <a:pt x="2277" y="689"/>
                  </a:cubicBezTo>
                  <a:close/>
                  <a:moveTo>
                    <a:pt x="2277" y="1"/>
                  </a:moveTo>
                  <a:cubicBezTo>
                    <a:pt x="1618" y="1"/>
                    <a:pt x="1049" y="240"/>
                    <a:pt x="630" y="689"/>
                  </a:cubicBezTo>
                  <a:cubicBezTo>
                    <a:pt x="210" y="1138"/>
                    <a:pt x="1" y="1767"/>
                    <a:pt x="1" y="2576"/>
                  </a:cubicBezTo>
                  <a:cubicBezTo>
                    <a:pt x="1" y="3384"/>
                    <a:pt x="210" y="3983"/>
                    <a:pt x="630" y="4432"/>
                  </a:cubicBezTo>
                  <a:cubicBezTo>
                    <a:pt x="1049" y="4851"/>
                    <a:pt x="1618" y="5061"/>
                    <a:pt x="2336" y="5061"/>
                  </a:cubicBezTo>
                  <a:cubicBezTo>
                    <a:pt x="2875" y="5061"/>
                    <a:pt x="3355" y="4941"/>
                    <a:pt x="3714" y="4672"/>
                  </a:cubicBezTo>
                  <a:cubicBezTo>
                    <a:pt x="4073" y="4402"/>
                    <a:pt x="4313" y="4013"/>
                    <a:pt x="4462" y="3504"/>
                  </a:cubicBezTo>
                  <a:lnTo>
                    <a:pt x="3594" y="3414"/>
                  </a:lnTo>
                  <a:cubicBezTo>
                    <a:pt x="3474" y="3744"/>
                    <a:pt x="3325" y="4013"/>
                    <a:pt x="3115" y="4163"/>
                  </a:cubicBezTo>
                  <a:cubicBezTo>
                    <a:pt x="2875" y="4312"/>
                    <a:pt x="2636" y="4402"/>
                    <a:pt x="2336" y="4402"/>
                  </a:cubicBezTo>
                  <a:cubicBezTo>
                    <a:pt x="1917" y="4402"/>
                    <a:pt x="1588" y="4253"/>
                    <a:pt x="1318" y="3983"/>
                  </a:cubicBezTo>
                  <a:cubicBezTo>
                    <a:pt x="1049" y="3684"/>
                    <a:pt x="899" y="3294"/>
                    <a:pt x="869" y="2755"/>
                  </a:cubicBezTo>
                  <a:lnTo>
                    <a:pt x="4462" y="2755"/>
                  </a:lnTo>
                  <a:cubicBezTo>
                    <a:pt x="4492" y="2666"/>
                    <a:pt x="4492" y="2576"/>
                    <a:pt x="4492" y="2546"/>
                  </a:cubicBezTo>
                  <a:cubicBezTo>
                    <a:pt x="4492" y="1737"/>
                    <a:pt x="4283" y="1109"/>
                    <a:pt x="3864" y="659"/>
                  </a:cubicBezTo>
                  <a:cubicBezTo>
                    <a:pt x="3444" y="240"/>
                    <a:pt x="2935" y="1"/>
                    <a:pt x="2277"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31"/>
            <p:cNvSpPr/>
            <p:nvPr/>
          </p:nvSpPr>
          <p:spPr>
            <a:xfrm>
              <a:off x="4934000" y="2343200"/>
              <a:ext cx="111550" cy="126550"/>
            </a:xfrm>
            <a:custGeom>
              <a:rect b="b" l="l" r="r" t="t"/>
              <a:pathLst>
                <a:path extrusionOk="0" h="5062" w="4462">
                  <a:moveTo>
                    <a:pt x="3384" y="2546"/>
                  </a:moveTo>
                  <a:lnTo>
                    <a:pt x="3384" y="2845"/>
                  </a:lnTo>
                  <a:cubicBezTo>
                    <a:pt x="3384" y="3205"/>
                    <a:pt x="3324" y="3474"/>
                    <a:pt x="3234" y="3654"/>
                  </a:cubicBezTo>
                  <a:cubicBezTo>
                    <a:pt x="3114" y="3893"/>
                    <a:pt x="2934" y="4073"/>
                    <a:pt x="2695" y="4223"/>
                  </a:cubicBezTo>
                  <a:cubicBezTo>
                    <a:pt x="2455" y="4372"/>
                    <a:pt x="2156" y="4432"/>
                    <a:pt x="1857" y="4432"/>
                  </a:cubicBezTo>
                  <a:cubicBezTo>
                    <a:pt x="1527" y="4432"/>
                    <a:pt x="1288" y="4372"/>
                    <a:pt x="1138" y="4223"/>
                  </a:cubicBezTo>
                  <a:cubicBezTo>
                    <a:pt x="958" y="4073"/>
                    <a:pt x="868" y="3893"/>
                    <a:pt x="868" y="3654"/>
                  </a:cubicBezTo>
                  <a:cubicBezTo>
                    <a:pt x="868" y="3534"/>
                    <a:pt x="898" y="3384"/>
                    <a:pt x="988" y="3294"/>
                  </a:cubicBezTo>
                  <a:cubicBezTo>
                    <a:pt x="1078" y="3175"/>
                    <a:pt x="1168" y="3085"/>
                    <a:pt x="1318" y="2995"/>
                  </a:cubicBezTo>
                  <a:cubicBezTo>
                    <a:pt x="1467" y="2935"/>
                    <a:pt x="1707" y="2905"/>
                    <a:pt x="2036" y="2845"/>
                  </a:cubicBezTo>
                  <a:cubicBezTo>
                    <a:pt x="2635" y="2755"/>
                    <a:pt x="3084" y="2666"/>
                    <a:pt x="3384" y="2546"/>
                  </a:cubicBezTo>
                  <a:close/>
                  <a:moveTo>
                    <a:pt x="2336" y="1"/>
                  </a:moveTo>
                  <a:cubicBezTo>
                    <a:pt x="1916" y="1"/>
                    <a:pt x="1557" y="61"/>
                    <a:pt x="1228" y="180"/>
                  </a:cubicBezTo>
                  <a:cubicBezTo>
                    <a:pt x="898" y="300"/>
                    <a:pt x="659" y="450"/>
                    <a:pt x="509" y="659"/>
                  </a:cubicBezTo>
                  <a:cubicBezTo>
                    <a:pt x="329" y="869"/>
                    <a:pt x="210" y="1168"/>
                    <a:pt x="150" y="1498"/>
                  </a:cubicBezTo>
                  <a:lnTo>
                    <a:pt x="958" y="1618"/>
                  </a:lnTo>
                  <a:cubicBezTo>
                    <a:pt x="1018" y="1258"/>
                    <a:pt x="1168" y="1019"/>
                    <a:pt x="1347" y="899"/>
                  </a:cubicBezTo>
                  <a:cubicBezTo>
                    <a:pt x="1527" y="749"/>
                    <a:pt x="1827" y="689"/>
                    <a:pt x="2216" y="689"/>
                  </a:cubicBezTo>
                  <a:cubicBezTo>
                    <a:pt x="2635" y="689"/>
                    <a:pt x="2934" y="779"/>
                    <a:pt x="3144" y="959"/>
                  </a:cubicBezTo>
                  <a:cubicBezTo>
                    <a:pt x="3294" y="1109"/>
                    <a:pt x="3384" y="1348"/>
                    <a:pt x="3384" y="1677"/>
                  </a:cubicBezTo>
                  <a:cubicBezTo>
                    <a:pt x="3384" y="1707"/>
                    <a:pt x="3384" y="1767"/>
                    <a:pt x="3384" y="1887"/>
                  </a:cubicBezTo>
                  <a:cubicBezTo>
                    <a:pt x="3054" y="2007"/>
                    <a:pt x="2575" y="2097"/>
                    <a:pt x="1916" y="2187"/>
                  </a:cubicBezTo>
                  <a:cubicBezTo>
                    <a:pt x="1587" y="2216"/>
                    <a:pt x="1347" y="2246"/>
                    <a:pt x="1168" y="2306"/>
                  </a:cubicBezTo>
                  <a:cubicBezTo>
                    <a:pt x="958" y="2366"/>
                    <a:pt x="749" y="2456"/>
                    <a:pt x="569" y="2576"/>
                  </a:cubicBezTo>
                  <a:cubicBezTo>
                    <a:pt x="419" y="2696"/>
                    <a:pt x="270" y="2845"/>
                    <a:pt x="150" y="3055"/>
                  </a:cubicBezTo>
                  <a:cubicBezTo>
                    <a:pt x="60" y="3235"/>
                    <a:pt x="0" y="3444"/>
                    <a:pt x="0" y="3684"/>
                  </a:cubicBezTo>
                  <a:cubicBezTo>
                    <a:pt x="0" y="4103"/>
                    <a:pt x="150" y="4432"/>
                    <a:pt x="419" y="4672"/>
                  </a:cubicBezTo>
                  <a:cubicBezTo>
                    <a:pt x="719" y="4941"/>
                    <a:pt x="1108" y="5061"/>
                    <a:pt x="1647" y="5061"/>
                  </a:cubicBezTo>
                  <a:cubicBezTo>
                    <a:pt x="1976" y="5061"/>
                    <a:pt x="2276" y="5031"/>
                    <a:pt x="2575" y="4911"/>
                  </a:cubicBezTo>
                  <a:cubicBezTo>
                    <a:pt x="2845" y="4821"/>
                    <a:pt x="3144" y="4612"/>
                    <a:pt x="3444" y="4372"/>
                  </a:cubicBezTo>
                  <a:cubicBezTo>
                    <a:pt x="3473" y="4582"/>
                    <a:pt x="3503" y="4792"/>
                    <a:pt x="3593" y="4971"/>
                  </a:cubicBezTo>
                  <a:lnTo>
                    <a:pt x="4462" y="4971"/>
                  </a:lnTo>
                  <a:cubicBezTo>
                    <a:pt x="4372" y="4792"/>
                    <a:pt x="4282" y="4582"/>
                    <a:pt x="4252" y="4372"/>
                  </a:cubicBezTo>
                  <a:cubicBezTo>
                    <a:pt x="4222" y="4193"/>
                    <a:pt x="4222" y="3684"/>
                    <a:pt x="4222" y="2935"/>
                  </a:cubicBezTo>
                  <a:lnTo>
                    <a:pt x="4222" y="1827"/>
                  </a:lnTo>
                  <a:cubicBezTo>
                    <a:pt x="4222" y="1468"/>
                    <a:pt x="4192" y="1228"/>
                    <a:pt x="4162" y="1079"/>
                  </a:cubicBezTo>
                  <a:cubicBezTo>
                    <a:pt x="4102" y="869"/>
                    <a:pt x="4042" y="659"/>
                    <a:pt x="3893" y="510"/>
                  </a:cubicBezTo>
                  <a:cubicBezTo>
                    <a:pt x="3773" y="390"/>
                    <a:pt x="3593" y="240"/>
                    <a:pt x="3324" y="150"/>
                  </a:cubicBezTo>
                  <a:cubicBezTo>
                    <a:pt x="3084" y="61"/>
                    <a:pt x="2755" y="1"/>
                    <a:pt x="233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31"/>
            <p:cNvSpPr/>
            <p:nvPr/>
          </p:nvSpPr>
          <p:spPr>
            <a:xfrm>
              <a:off x="5059750" y="2303525"/>
              <a:ext cx="59175" cy="165475"/>
            </a:xfrm>
            <a:custGeom>
              <a:rect b="b" l="l" r="r" t="t"/>
              <a:pathLst>
                <a:path extrusionOk="0" h="6619" w="2367">
                  <a:moveTo>
                    <a:pt x="1408" y="1"/>
                  </a:moveTo>
                  <a:lnTo>
                    <a:pt x="599" y="510"/>
                  </a:lnTo>
                  <a:lnTo>
                    <a:pt x="599" y="1707"/>
                  </a:lnTo>
                  <a:lnTo>
                    <a:pt x="1" y="1707"/>
                  </a:lnTo>
                  <a:lnTo>
                    <a:pt x="1" y="2336"/>
                  </a:lnTo>
                  <a:lnTo>
                    <a:pt x="599" y="2336"/>
                  </a:lnTo>
                  <a:lnTo>
                    <a:pt x="599" y="5121"/>
                  </a:lnTo>
                  <a:cubicBezTo>
                    <a:pt x="599" y="5630"/>
                    <a:pt x="629" y="5959"/>
                    <a:pt x="689" y="6109"/>
                  </a:cubicBezTo>
                  <a:cubicBezTo>
                    <a:pt x="779" y="6259"/>
                    <a:pt x="869" y="6379"/>
                    <a:pt x="1049" y="6468"/>
                  </a:cubicBezTo>
                  <a:cubicBezTo>
                    <a:pt x="1198" y="6558"/>
                    <a:pt x="1438" y="6618"/>
                    <a:pt x="1737" y="6618"/>
                  </a:cubicBezTo>
                  <a:cubicBezTo>
                    <a:pt x="1917" y="6618"/>
                    <a:pt x="2127" y="6588"/>
                    <a:pt x="2366" y="6558"/>
                  </a:cubicBezTo>
                  <a:lnTo>
                    <a:pt x="2246" y="5810"/>
                  </a:lnTo>
                  <a:cubicBezTo>
                    <a:pt x="2097" y="5840"/>
                    <a:pt x="1977" y="5840"/>
                    <a:pt x="1887" y="5840"/>
                  </a:cubicBezTo>
                  <a:cubicBezTo>
                    <a:pt x="1767" y="5840"/>
                    <a:pt x="1647" y="5840"/>
                    <a:pt x="1588" y="5810"/>
                  </a:cubicBezTo>
                  <a:cubicBezTo>
                    <a:pt x="1528" y="5750"/>
                    <a:pt x="1498" y="5690"/>
                    <a:pt x="1468" y="5630"/>
                  </a:cubicBezTo>
                  <a:cubicBezTo>
                    <a:pt x="1438" y="5570"/>
                    <a:pt x="1408" y="5420"/>
                    <a:pt x="1408" y="5181"/>
                  </a:cubicBezTo>
                  <a:lnTo>
                    <a:pt x="1408" y="2336"/>
                  </a:lnTo>
                  <a:lnTo>
                    <a:pt x="2246" y="2336"/>
                  </a:lnTo>
                  <a:lnTo>
                    <a:pt x="2246" y="1707"/>
                  </a:lnTo>
                  <a:lnTo>
                    <a:pt x="1408" y="1707"/>
                  </a:lnTo>
                  <a:lnTo>
                    <a:pt x="1408"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31"/>
            <p:cNvSpPr/>
            <p:nvPr/>
          </p:nvSpPr>
          <p:spPr>
            <a:xfrm>
              <a:off x="5129375" y="2343200"/>
              <a:ext cx="111550" cy="126550"/>
            </a:xfrm>
            <a:custGeom>
              <a:rect b="b" l="l" r="r" t="t"/>
              <a:pathLst>
                <a:path extrusionOk="0" h="5062" w="4462">
                  <a:moveTo>
                    <a:pt x="2246" y="689"/>
                  </a:moveTo>
                  <a:cubicBezTo>
                    <a:pt x="2695" y="689"/>
                    <a:pt x="3025" y="839"/>
                    <a:pt x="3294" y="1168"/>
                  </a:cubicBezTo>
                  <a:cubicBezTo>
                    <a:pt x="3444" y="1378"/>
                    <a:pt x="3564" y="1677"/>
                    <a:pt x="3593" y="2067"/>
                  </a:cubicBezTo>
                  <a:lnTo>
                    <a:pt x="899" y="2067"/>
                  </a:lnTo>
                  <a:cubicBezTo>
                    <a:pt x="899" y="1648"/>
                    <a:pt x="1048" y="1318"/>
                    <a:pt x="1318" y="1079"/>
                  </a:cubicBezTo>
                  <a:cubicBezTo>
                    <a:pt x="1557" y="809"/>
                    <a:pt x="1887" y="689"/>
                    <a:pt x="2246" y="689"/>
                  </a:cubicBezTo>
                  <a:close/>
                  <a:moveTo>
                    <a:pt x="2246" y="1"/>
                  </a:moveTo>
                  <a:cubicBezTo>
                    <a:pt x="1587" y="1"/>
                    <a:pt x="1048" y="240"/>
                    <a:pt x="599" y="689"/>
                  </a:cubicBezTo>
                  <a:cubicBezTo>
                    <a:pt x="210" y="1138"/>
                    <a:pt x="0" y="1767"/>
                    <a:pt x="0" y="2576"/>
                  </a:cubicBezTo>
                  <a:cubicBezTo>
                    <a:pt x="0" y="3384"/>
                    <a:pt x="210" y="3983"/>
                    <a:pt x="599" y="4432"/>
                  </a:cubicBezTo>
                  <a:cubicBezTo>
                    <a:pt x="1018" y="4851"/>
                    <a:pt x="1587" y="5061"/>
                    <a:pt x="2306" y="5061"/>
                  </a:cubicBezTo>
                  <a:cubicBezTo>
                    <a:pt x="2845" y="5061"/>
                    <a:pt x="3324" y="4941"/>
                    <a:pt x="3683" y="4672"/>
                  </a:cubicBezTo>
                  <a:cubicBezTo>
                    <a:pt x="4043" y="4402"/>
                    <a:pt x="4312" y="4013"/>
                    <a:pt x="4432" y="3504"/>
                  </a:cubicBezTo>
                  <a:lnTo>
                    <a:pt x="3593" y="3414"/>
                  </a:lnTo>
                  <a:cubicBezTo>
                    <a:pt x="3474" y="3744"/>
                    <a:pt x="3294" y="4013"/>
                    <a:pt x="3084" y="4163"/>
                  </a:cubicBezTo>
                  <a:cubicBezTo>
                    <a:pt x="2875" y="4312"/>
                    <a:pt x="2605" y="4402"/>
                    <a:pt x="2306" y="4402"/>
                  </a:cubicBezTo>
                  <a:cubicBezTo>
                    <a:pt x="1887" y="4402"/>
                    <a:pt x="1557" y="4253"/>
                    <a:pt x="1288" y="3983"/>
                  </a:cubicBezTo>
                  <a:cubicBezTo>
                    <a:pt x="1018" y="3684"/>
                    <a:pt x="869" y="3294"/>
                    <a:pt x="839" y="2755"/>
                  </a:cubicBezTo>
                  <a:lnTo>
                    <a:pt x="4462" y="2755"/>
                  </a:lnTo>
                  <a:cubicBezTo>
                    <a:pt x="4462" y="2666"/>
                    <a:pt x="4462" y="2576"/>
                    <a:pt x="4462" y="2546"/>
                  </a:cubicBezTo>
                  <a:cubicBezTo>
                    <a:pt x="4462" y="1737"/>
                    <a:pt x="4252" y="1109"/>
                    <a:pt x="3833" y="659"/>
                  </a:cubicBezTo>
                  <a:cubicBezTo>
                    <a:pt x="3444" y="240"/>
                    <a:pt x="2905" y="1"/>
                    <a:pt x="224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31"/>
            <p:cNvSpPr/>
            <p:nvPr/>
          </p:nvSpPr>
          <p:spPr>
            <a:xfrm>
              <a:off x="298750" y="2771400"/>
              <a:ext cx="1216475" cy="374300"/>
            </a:xfrm>
            <a:custGeom>
              <a:rect b="b" l="l" r="r" t="t"/>
              <a:pathLst>
                <a:path extrusionOk="0" h="14972" w="48659">
                  <a:moveTo>
                    <a:pt x="2246" y="0"/>
                  </a:moveTo>
                  <a:cubicBezTo>
                    <a:pt x="2096" y="0"/>
                    <a:pt x="1947" y="0"/>
                    <a:pt x="1827" y="30"/>
                  </a:cubicBezTo>
                  <a:cubicBezTo>
                    <a:pt x="1677" y="60"/>
                    <a:pt x="1528" y="120"/>
                    <a:pt x="1378" y="180"/>
                  </a:cubicBezTo>
                  <a:cubicBezTo>
                    <a:pt x="1258" y="210"/>
                    <a:pt x="1138" y="299"/>
                    <a:pt x="1018" y="389"/>
                  </a:cubicBezTo>
                  <a:cubicBezTo>
                    <a:pt x="869" y="449"/>
                    <a:pt x="779" y="539"/>
                    <a:pt x="659" y="659"/>
                  </a:cubicBezTo>
                  <a:cubicBezTo>
                    <a:pt x="569" y="749"/>
                    <a:pt x="480" y="868"/>
                    <a:pt x="390" y="988"/>
                  </a:cubicBezTo>
                  <a:cubicBezTo>
                    <a:pt x="300" y="1108"/>
                    <a:pt x="240" y="1258"/>
                    <a:pt x="180" y="1377"/>
                  </a:cubicBezTo>
                  <a:cubicBezTo>
                    <a:pt x="120" y="1527"/>
                    <a:pt x="90" y="1647"/>
                    <a:pt x="60" y="1797"/>
                  </a:cubicBezTo>
                  <a:cubicBezTo>
                    <a:pt x="30" y="1946"/>
                    <a:pt x="0" y="2096"/>
                    <a:pt x="0" y="2246"/>
                  </a:cubicBezTo>
                  <a:lnTo>
                    <a:pt x="0" y="12726"/>
                  </a:lnTo>
                  <a:cubicBezTo>
                    <a:pt x="0" y="12876"/>
                    <a:pt x="30" y="12995"/>
                    <a:pt x="60" y="13145"/>
                  </a:cubicBezTo>
                  <a:cubicBezTo>
                    <a:pt x="90" y="13295"/>
                    <a:pt x="120" y="13444"/>
                    <a:pt x="180" y="13564"/>
                  </a:cubicBezTo>
                  <a:cubicBezTo>
                    <a:pt x="240" y="13714"/>
                    <a:pt x="300" y="13834"/>
                    <a:pt x="390" y="13953"/>
                  </a:cubicBezTo>
                  <a:cubicBezTo>
                    <a:pt x="480" y="14073"/>
                    <a:pt x="569" y="14193"/>
                    <a:pt x="659" y="14313"/>
                  </a:cubicBezTo>
                  <a:cubicBezTo>
                    <a:pt x="779" y="14403"/>
                    <a:pt x="869" y="14492"/>
                    <a:pt x="1018" y="14582"/>
                  </a:cubicBezTo>
                  <a:cubicBezTo>
                    <a:pt x="1138" y="14672"/>
                    <a:pt x="1258" y="14732"/>
                    <a:pt x="1378" y="14792"/>
                  </a:cubicBezTo>
                  <a:cubicBezTo>
                    <a:pt x="1528" y="14852"/>
                    <a:pt x="1677" y="14882"/>
                    <a:pt x="1827" y="14912"/>
                  </a:cubicBezTo>
                  <a:cubicBezTo>
                    <a:pt x="1947" y="14942"/>
                    <a:pt x="2096" y="14972"/>
                    <a:pt x="2246" y="14972"/>
                  </a:cubicBezTo>
                  <a:lnTo>
                    <a:pt x="46413" y="14972"/>
                  </a:lnTo>
                  <a:cubicBezTo>
                    <a:pt x="46532" y="14972"/>
                    <a:pt x="46682" y="14942"/>
                    <a:pt x="46832" y="14912"/>
                  </a:cubicBezTo>
                  <a:cubicBezTo>
                    <a:pt x="46982" y="14882"/>
                    <a:pt x="47131" y="14852"/>
                    <a:pt x="47251" y="14792"/>
                  </a:cubicBezTo>
                  <a:cubicBezTo>
                    <a:pt x="47401" y="14732"/>
                    <a:pt x="47521" y="14672"/>
                    <a:pt x="47640" y="14582"/>
                  </a:cubicBezTo>
                  <a:cubicBezTo>
                    <a:pt x="47760" y="14492"/>
                    <a:pt x="47880" y="14403"/>
                    <a:pt x="48000" y="14313"/>
                  </a:cubicBezTo>
                  <a:cubicBezTo>
                    <a:pt x="48090" y="14193"/>
                    <a:pt x="48179" y="14073"/>
                    <a:pt x="48269" y="13953"/>
                  </a:cubicBezTo>
                  <a:cubicBezTo>
                    <a:pt x="48359" y="13834"/>
                    <a:pt x="48419" y="13714"/>
                    <a:pt x="48479" y="13564"/>
                  </a:cubicBezTo>
                  <a:cubicBezTo>
                    <a:pt x="48539" y="13444"/>
                    <a:pt x="48569" y="13295"/>
                    <a:pt x="48599" y="13145"/>
                  </a:cubicBezTo>
                  <a:cubicBezTo>
                    <a:pt x="48629" y="12995"/>
                    <a:pt x="48658" y="12876"/>
                    <a:pt x="48658" y="12726"/>
                  </a:cubicBezTo>
                  <a:lnTo>
                    <a:pt x="48658" y="2246"/>
                  </a:lnTo>
                  <a:cubicBezTo>
                    <a:pt x="48658" y="2096"/>
                    <a:pt x="48629" y="1946"/>
                    <a:pt x="48599" y="1797"/>
                  </a:cubicBezTo>
                  <a:cubicBezTo>
                    <a:pt x="48569" y="1647"/>
                    <a:pt x="48539" y="1527"/>
                    <a:pt x="48479" y="1377"/>
                  </a:cubicBezTo>
                  <a:cubicBezTo>
                    <a:pt x="48419" y="1258"/>
                    <a:pt x="48359" y="1108"/>
                    <a:pt x="48269" y="988"/>
                  </a:cubicBezTo>
                  <a:cubicBezTo>
                    <a:pt x="48179" y="868"/>
                    <a:pt x="48090" y="749"/>
                    <a:pt x="48000" y="659"/>
                  </a:cubicBezTo>
                  <a:cubicBezTo>
                    <a:pt x="47880" y="539"/>
                    <a:pt x="47760" y="449"/>
                    <a:pt x="47640" y="389"/>
                  </a:cubicBezTo>
                  <a:cubicBezTo>
                    <a:pt x="47521" y="299"/>
                    <a:pt x="47401" y="210"/>
                    <a:pt x="47251" y="180"/>
                  </a:cubicBezTo>
                  <a:cubicBezTo>
                    <a:pt x="47131" y="120"/>
                    <a:pt x="46982" y="60"/>
                    <a:pt x="46832" y="30"/>
                  </a:cubicBezTo>
                  <a:cubicBezTo>
                    <a:pt x="46682" y="0"/>
                    <a:pt x="46532" y="0"/>
                    <a:pt x="46413" y="0"/>
                  </a:cubicBezTo>
                  <a:close/>
                </a:path>
              </a:pathLst>
            </a:custGeom>
            <a:solidFill>
              <a:srgbClr val="F5F5F5"/>
            </a:solidFill>
            <a:ln cap="flat" cmpd="sng" w="8975">
              <a:solidFill>
                <a:srgbClr val="666666"/>
              </a:solidFill>
              <a:prstDash val="solid"/>
              <a:miter lim="2994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31"/>
            <p:cNvSpPr/>
            <p:nvPr/>
          </p:nvSpPr>
          <p:spPr>
            <a:xfrm>
              <a:off x="405050" y="2867950"/>
              <a:ext cx="20975" cy="160225"/>
            </a:xfrm>
            <a:custGeom>
              <a:rect b="b" l="l" r="r" t="t"/>
              <a:pathLst>
                <a:path extrusionOk="0" h="6409" w="839">
                  <a:moveTo>
                    <a:pt x="0" y="1"/>
                  </a:moveTo>
                  <a:lnTo>
                    <a:pt x="0" y="6409"/>
                  </a:lnTo>
                  <a:lnTo>
                    <a:pt x="839" y="6409"/>
                  </a:lnTo>
                  <a:lnTo>
                    <a:pt x="839"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31"/>
            <p:cNvSpPr/>
            <p:nvPr/>
          </p:nvSpPr>
          <p:spPr>
            <a:xfrm>
              <a:off x="461200" y="2909875"/>
              <a:ext cx="95075" cy="118300"/>
            </a:xfrm>
            <a:custGeom>
              <a:rect b="b" l="l" r="r" t="t"/>
              <a:pathLst>
                <a:path extrusionOk="0" h="4732" w="3803">
                  <a:moveTo>
                    <a:pt x="2216" y="1"/>
                  </a:moveTo>
                  <a:cubicBezTo>
                    <a:pt x="1557" y="1"/>
                    <a:pt x="1048" y="240"/>
                    <a:pt x="719" y="749"/>
                  </a:cubicBezTo>
                  <a:lnTo>
                    <a:pt x="719" y="90"/>
                  </a:lnTo>
                  <a:lnTo>
                    <a:pt x="0" y="90"/>
                  </a:lnTo>
                  <a:lnTo>
                    <a:pt x="0" y="4732"/>
                  </a:lnTo>
                  <a:lnTo>
                    <a:pt x="809" y="4732"/>
                  </a:lnTo>
                  <a:lnTo>
                    <a:pt x="809" y="2216"/>
                  </a:lnTo>
                  <a:cubicBezTo>
                    <a:pt x="809" y="1617"/>
                    <a:pt x="928" y="1198"/>
                    <a:pt x="1168" y="989"/>
                  </a:cubicBezTo>
                  <a:cubicBezTo>
                    <a:pt x="1407" y="779"/>
                    <a:pt x="1707" y="659"/>
                    <a:pt x="2036" y="659"/>
                  </a:cubicBezTo>
                  <a:cubicBezTo>
                    <a:pt x="2246" y="659"/>
                    <a:pt x="2426" y="719"/>
                    <a:pt x="2575" y="809"/>
                  </a:cubicBezTo>
                  <a:cubicBezTo>
                    <a:pt x="2725" y="899"/>
                    <a:pt x="2845" y="1049"/>
                    <a:pt x="2905" y="1198"/>
                  </a:cubicBezTo>
                  <a:cubicBezTo>
                    <a:pt x="2965" y="1348"/>
                    <a:pt x="2994" y="1587"/>
                    <a:pt x="2994" y="1917"/>
                  </a:cubicBezTo>
                  <a:lnTo>
                    <a:pt x="2994" y="4732"/>
                  </a:lnTo>
                  <a:lnTo>
                    <a:pt x="3803" y="4732"/>
                  </a:lnTo>
                  <a:lnTo>
                    <a:pt x="3803" y="1887"/>
                  </a:lnTo>
                  <a:cubicBezTo>
                    <a:pt x="3803" y="1528"/>
                    <a:pt x="3773" y="1258"/>
                    <a:pt x="3743" y="1108"/>
                  </a:cubicBezTo>
                  <a:cubicBezTo>
                    <a:pt x="3713" y="899"/>
                    <a:pt x="3623" y="689"/>
                    <a:pt x="3504" y="539"/>
                  </a:cubicBezTo>
                  <a:cubicBezTo>
                    <a:pt x="3384" y="360"/>
                    <a:pt x="3204" y="240"/>
                    <a:pt x="2965" y="150"/>
                  </a:cubicBezTo>
                  <a:cubicBezTo>
                    <a:pt x="2725" y="30"/>
                    <a:pt x="2485" y="1"/>
                    <a:pt x="2216"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31"/>
            <p:cNvSpPr/>
            <p:nvPr/>
          </p:nvSpPr>
          <p:spPr>
            <a:xfrm>
              <a:off x="586200" y="2909875"/>
              <a:ext cx="101100" cy="163225"/>
            </a:xfrm>
            <a:custGeom>
              <a:rect b="b" l="l" r="r" t="t"/>
              <a:pathLst>
                <a:path extrusionOk="0" h="6529" w="4044">
                  <a:moveTo>
                    <a:pt x="2007" y="599"/>
                  </a:moveTo>
                  <a:cubicBezTo>
                    <a:pt x="2336" y="599"/>
                    <a:pt x="2636" y="749"/>
                    <a:pt x="2875" y="1049"/>
                  </a:cubicBezTo>
                  <a:cubicBezTo>
                    <a:pt x="3115" y="1348"/>
                    <a:pt x="3235" y="1797"/>
                    <a:pt x="3235" y="2396"/>
                  </a:cubicBezTo>
                  <a:cubicBezTo>
                    <a:pt x="3235" y="2995"/>
                    <a:pt x="3115" y="3474"/>
                    <a:pt x="2875" y="3743"/>
                  </a:cubicBezTo>
                  <a:cubicBezTo>
                    <a:pt x="2606" y="4043"/>
                    <a:pt x="2306" y="4193"/>
                    <a:pt x="1947" y="4193"/>
                  </a:cubicBezTo>
                  <a:cubicBezTo>
                    <a:pt x="1618" y="4193"/>
                    <a:pt x="1318" y="4073"/>
                    <a:pt x="1079" y="3773"/>
                  </a:cubicBezTo>
                  <a:cubicBezTo>
                    <a:pt x="839" y="3474"/>
                    <a:pt x="719" y="3055"/>
                    <a:pt x="719" y="2456"/>
                  </a:cubicBezTo>
                  <a:cubicBezTo>
                    <a:pt x="719" y="1857"/>
                    <a:pt x="839" y="1408"/>
                    <a:pt x="1109" y="1078"/>
                  </a:cubicBezTo>
                  <a:cubicBezTo>
                    <a:pt x="1348" y="779"/>
                    <a:pt x="1648" y="599"/>
                    <a:pt x="2007" y="599"/>
                  </a:cubicBezTo>
                  <a:close/>
                  <a:moveTo>
                    <a:pt x="2067" y="1"/>
                  </a:moveTo>
                  <a:cubicBezTo>
                    <a:pt x="1767" y="1"/>
                    <a:pt x="1498" y="60"/>
                    <a:pt x="1288" y="180"/>
                  </a:cubicBezTo>
                  <a:cubicBezTo>
                    <a:pt x="1079" y="270"/>
                    <a:pt x="899" y="450"/>
                    <a:pt x="719" y="689"/>
                  </a:cubicBezTo>
                  <a:lnTo>
                    <a:pt x="719" y="90"/>
                  </a:lnTo>
                  <a:lnTo>
                    <a:pt x="1" y="90"/>
                  </a:lnTo>
                  <a:lnTo>
                    <a:pt x="1" y="6528"/>
                  </a:lnTo>
                  <a:lnTo>
                    <a:pt x="779" y="6528"/>
                  </a:lnTo>
                  <a:lnTo>
                    <a:pt x="779" y="4252"/>
                  </a:lnTo>
                  <a:cubicBezTo>
                    <a:pt x="929" y="4432"/>
                    <a:pt x="1109" y="4582"/>
                    <a:pt x="1318" y="4672"/>
                  </a:cubicBezTo>
                  <a:cubicBezTo>
                    <a:pt x="1498" y="4791"/>
                    <a:pt x="1737" y="4851"/>
                    <a:pt x="2007" y="4851"/>
                  </a:cubicBezTo>
                  <a:cubicBezTo>
                    <a:pt x="2366" y="4851"/>
                    <a:pt x="2726" y="4732"/>
                    <a:pt x="3025" y="4552"/>
                  </a:cubicBezTo>
                  <a:cubicBezTo>
                    <a:pt x="3354" y="4342"/>
                    <a:pt x="3624" y="4043"/>
                    <a:pt x="3774" y="3684"/>
                  </a:cubicBezTo>
                  <a:cubicBezTo>
                    <a:pt x="3953" y="3294"/>
                    <a:pt x="4043" y="2875"/>
                    <a:pt x="4043" y="2396"/>
                  </a:cubicBezTo>
                  <a:cubicBezTo>
                    <a:pt x="4043" y="1947"/>
                    <a:pt x="3953" y="1528"/>
                    <a:pt x="3804" y="1168"/>
                  </a:cubicBezTo>
                  <a:cubicBezTo>
                    <a:pt x="3654" y="779"/>
                    <a:pt x="3414" y="510"/>
                    <a:pt x="3115" y="300"/>
                  </a:cubicBezTo>
                  <a:cubicBezTo>
                    <a:pt x="2815" y="90"/>
                    <a:pt x="2456" y="1"/>
                    <a:pt x="2067"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31"/>
            <p:cNvSpPr/>
            <p:nvPr/>
          </p:nvSpPr>
          <p:spPr>
            <a:xfrm>
              <a:off x="710475" y="2912125"/>
              <a:ext cx="94350" cy="119050"/>
            </a:xfrm>
            <a:custGeom>
              <a:rect b="b" l="l" r="r" t="t"/>
              <a:pathLst>
                <a:path extrusionOk="0" h="4762" w="3774">
                  <a:moveTo>
                    <a:pt x="0" y="0"/>
                  </a:moveTo>
                  <a:lnTo>
                    <a:pt x="0" y="2875"/>
                  </a:lnTo>
                  <a:cubicBezTo>
                    <a:pt x="0" y="3234"/>
                    <a:pt x="30" y="3474"/>
                    <a:pt x="60" y="3623"/>
                  </a:cubicBezTo>
                  <a:cubicBezTo>
                    <a:pt x="90" y="3863"/>
                    <a:pt x="180" y="4043"/>
                    <a:pt x="300" y="4222"/>
                  </a:cubicBezTo>
                  <a:cubicBezTo>
                    <a:pt x="420" y="4372"/>
                    <a:pt x="599" y="4492"/>
                    <a:pt x="839" y="4612"/>
                  </a:cubicBezTo>
                  <a:cubicBezTo>
                    <a:pt x="1078" y="4701"/>
                    <a:pt x="1318" y="4761"/>
                    <a:pt x="1587" y="4761"/>
                  </a:cubicBezTo>
                  <a:cubicBezTo>
                    <a:pt x="2216" y="4761"/>
                    <a:pt x="2725" y="4492"/>
                    <a:pt x="3084" y="3983"/>
                  </a:cubicBezTo>
                  <a:lnTo>
                    <a:pt x="3084" y="4642"/>
                  </a:lnTo>
                  <a:lnTo>
                    <a:pt x="3773" y="4642"/>
                  </a:lnTo>
                  <a:lnTo>
                    <a:pt x="3773" y="0"/>
                  </a:lnTo>
                  <a:lnTo>
                    <a:pt x="2995" y="0"/>
                  </a:lnTo>
                  <a:lnTo>
                    <a:pt x="2995" y="2486"/>
                  </a:lnTo>
                  <a:cubicBezTo>
                    <a:pt x="2995" y="2905"/>
                    <a:pt x="2935" y="3204"/>
                    <a:pt x="2845" y="3414"/>
                  </a:cubicBezTo>
                  <a:cubicBezTo>
                    <a:pt x="2785" y="3623"/>
                    <a:pt x="2635" y="3773"/>
                    <a:pt x="2426" y="3893"/>
                  </a:cubicBezTo>
                  <a:cubicBezTo>
                    <a:pt x="2216" y="4013"/>
                    <a:pt x="2007" y="4073"/>
                    <a:pt x="1767" y="4073"/>
                  </a:cubicBezTo>
                  <a:cubicBezTo>
                    <a:pt x="1527" y="4073"/>
                    <a:pt x="1318" y="4013"/>
                    <a:pt x="1168" y="3893"/>
                  </a:cubicBezTo>
                  <a:cubicBezTo>
                    <a:pt x="988" y="3803"/>
                    <a:pt x="899" y="3623"/>
                    <a:pt x="839" y="3414"/>
                  </a:cubicBezTo>
                  <a:cubicBezTo>
                    <a:pt x="809" y="3264"/>
                    <a:pt x="809" y="2995"/>
                    <a:pt x="809" y="2575"/>
                  </a:cubicBezTo>
                  <a:lnTo>
                    <a:pt x="809"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31"/>
            <p:cNvSpPr/>
            <p:nvPr/>
          </p:nvSpPr>
          <p:spPr>
            <a:xfrm>
              <a:off x="825000" y="2871700"/>
              <a:ext cx="56925" cy="158725"/>
            </a:xfrm>
            <a:custGeom>
              <a:rect b="b" l="l" r="r" t="t"/>
              <a:pathLst>
                <a:path extrusionOk="0" h="6349" w="2277">
                  <a:moveTo>
                    <a:pt x="1378" y="0"/>
                  </a:moveTo>
                  <a:lnTo>
                    <a:pt x="570" y="450"/>
                  </a:lnTo>
                  <a:lnTo>
                    <a:pt x="570" y="1617"/>
                  </a:lnTo>
                  <a:lnTo>
                    <a:pt x="1" y="1617"/>
                  </a:lnTo>
                  <a:lnTo>
                    <a:pt x="1" y="2246"/>
                  </a:lnTo>
                  <a:lnTo>
                    <a:pt x="570" y="2246"/>
                  </a:lnTo>
                  <a:lnTo>
                    <a:pt x="570" y="4911"/>
                  </a:lnTo>
                  <a:cubicBezTo>
                    <a:pt x="570" y="5390"/>
                    <a:pt x="600" y="5690"/>
                    <a:pt x="659" y="5839"/>
                  </a:cubicBezTo>
                  <a:cubicBezTo>
                    <a:pt x="749" y="5989"/>
                    <a:pt x="839" y="6109"/>
                    <a:pt x="1019" y="6199"/>
                  </a:cubicBezTo>
                  <a:cubicBezTo>
                    <a:pt x="1168" y="6288"/>
                    <a:pt x="1378" y="6348"/>
                    <a:pt x="1677" y="6348"/>
                  </a:cubicBezTo>
                  <a:cubicBezTo>
                    <a:pt x="1857" y="6348"/>
                    <a:pt x="2067" y="6318"/>
                    <a:pt x="2276" y="6259"/>
                  </a:cubicBezTo>
                  <a:lnTo>
                    <a:pt x="2157" y="5570"/>
                  </a:lnTo>
                  <a:cubicBezTo>
                    <a:pt x="2007" y="5600"/>
                    <a:pt x="1887" y="5600"/>
                    <a:pt x="1797" y="5600"/>
                  </a:cubicBezTo>
                  <a:cubicBezTo>
                    <a:pt x="1707" y="5600"/>
                    <a:pt x="1618" y="5570"/>
                    <a:pt x="1558" y="5540"/>
                  </a:cubicBezTo>
                  <a:cubicBezTo>
                    <a:pt x="1498" y="5510"/>
                    <a:pt x="1438" y="5450"/>
                    <a:pt x="1408" y="5390"/>
                  </a:cubicBezTo>
                  <a:cubicBezTo>
                    <a:pt x="1378" y="5330"/>
                    <a:pt x="1378" y="5181"/>
                    <a:pt x="1378" y="4941"/>
                  </a:cubicBezTo>
                  <a:lnTo>
                    <a:pt x="1378" y="2246"/>
                  </a:lnTo>
                  <a:lnTo>
                    <a:pt x="2157" y="2246"/>
                  </a:lnTo>
                  <a:lnTo>
                    <a:pt x="2157" y="1617"/>
                  </a:lnTo>
                  <a:lnTo>
                    <a:pt x="1378" y="1617"/>
                  </a:lnTo>
                  <a:lnTo>
                    <a:pt x="1378"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31"/>
            <p:cNvSpPr/>
            <p:nvPr/>
          </p:nvSpPr>
          <p:spPr>
            <a:xfrm>
              <a:off x="963500" y="2867950"/>
              <a:ext cx="132525" cy="160225"/>
            </a:xfrm>
            <a:custGeom>
              <a:rect b="b" l="l" r="r" t="t"/>
              <a:pathLst>
                <a:path extrusionOk="0" h="6409" w="5301">
                  <a:moveTo>
                    <a:pt x="2186" y="749"/>
                  </a:moveTo>
                  <a:cubicBezTo>
                    <a:pt x="2695" y="749"/>
                    <a:pt x="3054" y="809"/>
                    <a:pt x="3294" y="899"/>
                  </a:cubicBezTo>
                  <a:cubicBezTo>
                    <a:pt x="3593" y="1019"/>
                    <a:pt x="3863" y="1258"/>
                    <a:pt x="4102" y="1618"/>
                  </a:cubicBezTo>
                  <a:cubicBezTo>
                    <a:pt x="4312" y="1977"/>
                    <a:pt x="4432" y="2486"/>
                    <a:pt x="4432" y="3175"/>
                  </a:cubicBezTo>
                  <a:cubicBezTo>
                    <a:pt x="4432" y="3654"/>
                    <a:pt x="4372" y="4073"/>
                    <a:pt x="4252" y="4402"/>
                  </a:cubicBezTo>
                  <a:cubicBezTo>
                    <a:pt x="4132" y="4732"/>
                    <a:pt x="3983" y="5001"/>
                    <a:pt x="3773" y="5211"/>
                  </a:cubicBezTo>
                  <a:cubicBezTo>
                    <a:pt x="3653" y="5361"/>
                    <a:pt x="3444" y="5480"/>
                    <a:pt x="3204" y="5540"/>
                  </a:cubicBezTo>
                  <a:cubicBezTo>
                    <a:pt x="2965" y="5630"/>
                    <a:pt x="2635" y="5660"/>
                    <a:pt x="2216" y="5660"/>
                  </a:cubicBezTo>
                  <a:lnTo>
                    <a:pt x="839" y="5660"/>
                  </a:lnTo>
                  <a:lnTo>
                    <a:pt x="839" y="749"/>
                  </a:lnTo>
                  <a:close/>
                  <a:moveTo>
                    <a:pt x="0" y="1"/>
                  </a:moveTo>
                  <a:lnTo>
                    <a:pt x="0" y="6409"/>
                  </a:lnTo>
                  <a:lnTo>
                    <a:pt x="2306" y="6409"/>
                  </a:lnTo>
                  <a:cubicBezTo>
                    <a:pt x="2695" y="6409"/>
                    <a:pt x="3024" y="6379"/>
                    <a:pt x="3324" y="6319"/>
                  </a:cubicBezTo>
                  <a:cubicBezTo>
                    <a:pt x="3623" y="6229"/>
                    <a:pt x="3893" y="6139"/>
                    <a:pt x="4102" y="5989"/>
                  </a:cubicBezTo>
                  <a:cubicBezTo>
                    <a:pt x="4312" y="5840"/>
                    <a:pt x="4522" y="5660"/>
                    <a:pt x="4701" y="5420"/>
                  </a:cubicBezTo>
                  <a:cubicBezTo>
                    <a:pt x="4881" y="5151"/>
                    <a:pt x="5001" y="4851"/>
                    <a:pt x="5120" y="4462"/>
                  </a:cubicBezTo>
                  <a:cubicBezTo>
                    <a:pt x="5240" y="4103"/>
                    <a:pt x="5300" y="3654"/>
                    <a:pt x="5300" y="3175"/>
                  </a:cubicBezTo>
                  <a:cubicBezTo>
                    <a:pt x="5300" y="2606"/>
                    <a:pt x="5210" y="2097"/>
                    <a:pt x="5031" y="1648"/>
                  </a:cubicBezTo>
                  <a:cubicBezTo>
                    <a:pt x="4881" y="1198"/>
                    <a:pt x="4611" y="839"/>
                    <a:pt x="4282" y="540"/>
                  </a:cubicBezTo>
                  <a:cubicBezTo>
                    <a:pt x="4013" y="330"/>
                    <a:pt x="3713" y="180"/>
                    <a:pt x="3354" y="91"/>
                  </a:cubicBezTo>
                  <a:cubicBezTo>
                    <a:pt x="3084" y="31"/>
                    <a:pt x="2695" y="1"/>
                    <a:pt x="2216"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31"/>
            <p:cNvSpPr/>
            <p:nvPr/>
          </p:nvSpPr>
          <p:spPr>
            <a:xfrm>
              <a:off x="1116200" y="2909875"/>
              <a:ext cx="107075" cy="121300"/>
            </a:xfrm>
            <a:custGeom>
              <a:rect b="b" l="l" r="r" t="t"/>
              <a:pathLst>
                <a:path extrusionOk="0" h="4852" w="4283">
                  <a:moveTo>
                    <a:pt x="3235" y="2396"/>
                  </a:moveTo>
                  <a:lnTo>
                    <a:pt x="3235" y="2695"/>
                  </a:lnTo>
                  <a:cubicBezTo>
                    <a:pt x="3235" y="3055"/>
                    <a:pt x="3205" y="3324"/>
                    <a:pt x="3115" y="3504"/>
                  </a:cubicBezTo>
                  <a:cubicBezTo>
                    <a:pt x="2995" y="3713"/>
                    <a:pt x="2815" y="3893"/>
                    <a:pt x="2576" y="4043"/>
                  </a:cubicBezTo>
                  <a:cubicBezTo>
                    <a:pt x="2336" y="4163"/>
                    <a:pt x="2067" y="4222"/>
                    <a:pt x="1767" y="4222"/>
                  </a:cubicBezTo>
                  <a:cubicBezTo>
                    <a:pt x="1468" y="4222"/>
                    <a:pt x="1228" y="4163"/>
                    <a:pt x="1079" y="4013"/>
                  </a:cubicBezTo>
                  <a:cubicBezTo>
                    <a:pt x="929" y="3893"/>
                    <a:pt x="839" y="3713"/>
                    <a:pt x="839" y="3504"/>
                  </a:cubicBezTo>
                  <a:cubicBezTo>
                    <a:pt x="839" y="3354"/>
                    <a:pt x="869" y="3234"/>
                    <a:pt x="929" y="3115"/>
                  </a:cubicBezTo>
                  <a:cubicBezTo>
                    <a:pt x="1019" y="3025"/>
                    <a:pt x="1138" y="2935"/>
                    <a:pt x="1258" y="2875"/>
                  </a:cubicBezTo>
                  <a:cubicBezTo>
                    <a:pt x="1378" y="2815"/>
                    <a:pt x="1618" y="2755"/>
                    <a:pt x="1947" y="2725"/>
                  </a:cubicBezTo>
                  <a:cubicBezTo>
                    <a:pt x="2516" y="2635"/>
                    <a:pt x="2935" y="2516"/>
                    <a:pt x="3235" y="2396"/>
                  </a:cubicBezTo>
                  <a:close/>
                  <a:moveTo>
                    <a:pt x="2216" y="1"/>
                  </a:moveTo>
                  <a:cubicBezTo>
                    <a:pt x="1827" y="1"/>
                    <a:pt x="1468" y="30"/>
                    <a:pt x="1168" y="150"/>
                  </a:cubicBezTo>
                  <a:cubicBezTo>
                    <a:pt x="869" y="270"/>
                    <a:pt x="629" y="420"/>
                    <a:pt x="480" y="629"/>
                  </a:cubicBezTo>
                  <a:cubicBezTo>
                    <a:pt x="300" y="839"/>
                    <a:pt x="210" y="1078"/>
                    <a:pt x="120" y="1408"/>
                  </a:cubicBezTo>
                  <a:lnTo>
                    <a:pt x="899" y="1528"/>
                  </a:lnTo>
                  <a:cubicBezTo>
                    <a:pt x="989" y="1198"/>
                    <a:pt x="1109" y="959"/>
                    <a:pt x="1288" y="839"/>
                  </a:cubicBezTo>
                  <a:cubicBezTo>
                    <a:pt x="1468" y="689"/>
                    <a:pt x="1737" y="629"/>
                    <a:pt x="2127" y="629"/>
                  </a:cubicBezTo>
                  <a:cubicBezTo>
                    <a:pt x="2516" y="629"/>
                    <a:pt x="2815" y="719"/>
                    <a:pt x="3025" y="899"/>
                  </a:cubicBezTo>
                  <a:cubicBezTo>
                    <a:pt x="3175" y="1049"/>
                    <a:pt x="3235" y="1258"/>
                    <a:pt x="3235" y="1587"/>
                  </a:cubicBezTo>
                  <a:lnTo>
                    <a:pt x="3235" y="1797"/>
                  </a:lnTo>
                  <a:cubicBezTo>
                    <a:pt x="2935" y="1887"/>
                    <a:pt x="2456" y="1977"/>
                    <a:pt x="1827" y="2067"/>
                  </a:cubicBezTo>
                  <a:cubicBezTo>
                    <a:pt x="1528" y="2097"/>
                    <a:pt x="1288" y="2126"/>
                    <a:pt x="1138" y="2186"/>
                  </a:cubicBezTo>
                  <a:cubicBezTo>
                    <a:pt x="929" y="2246"/>
                    <a:pt x="719" y="2336"/>
                    <a:pt x="540" y="2426"/>
                  </a:cubicBezTo>
                  <a:cubicBezTo>
                    <a:pt x="390" y="2546"/>
                    <a:pt x="240" y="2695"/>
                    <a:pt x="150" y="2905"/>
                  </a:cubicBezTo>
                  <a:cubicBezTo>
                    <a:pt x="61" y="3085"/>
                    <a:pt x="1" y="3294"/>
                    <a:pt x="1" y="3534"/>
                  </a:cubicBezTo>
                  <a:cubicBezTo>
                    <a:pt x="1" y="3923"/>
                    <a:pt x="120" y="4222"/>
                    <a:pt x="420" y="4462"/>
                  </a:cubicBezTo>
                  <a:cubicBezTo>
                    <a:pt x="689" y="4732"/>
                    <a:pt x="1079" y="4851"/>
                    <a:pt x="1588" y="4851"/>
                  </a:cubicBezTo>
                  <a:cubicBezTo>
                    <a:pt x="1887" y="4851"/>
                    <a:pt x="2186" y="4791"/>
                    <a:pt x="2456" y="4702"/>
                  </a:cubicBezTo>
                  <a:cubicBezTo>
                    <a:pt x="2725" y="4582"/>
                    <a:pt x="2995" y="4432"/>
                    <a:pt x="3294" y="4163"/>
                  </a:cubicBezTo>
                  <a:cubicBezTo>
                    <a:pt x="3324" y="4402"/>
                    <a:pt x="3384" y="4582"/>
                    <a:pt x="3474" y="4732"/>
                  </a:cubicBezTo>
                  <a:lnTo>
                    <a:pt x="4283" y="4732"/>
                  </a:lnTo>
                  <a:cubicBezTo>
                    <a:pt x="4193" y="4582"/>
                    <a:pt x="4103" y="4372"/>
                    <a:pt x="4073" y="4193"/>
                  </a:cubicBezTo>
                  <a:cubicBezTo>
                    <a:pt x="4043" y="3983"/>
                    <a:pt x="4043" y="3534"/>
                    <a:pt x="4043" y="2785"/>
                  </a:cubicBezTo>
                  <a:lnTo>
                    <a:pt x="4043" y="1737"/>
                  </a:lnTo>
                  <a:cubicBezTo>
                    <a:pt x="4043" y="1408"/>
                    <a:pt x="4013" y="1168"/>
                    <a:pt x="3983" y="1019"/>
                  </a:cubicBezTo>
                  <a:cubicBezTo>
                    <a:pt x="3953" y="809"/>
                    <a:pt x="3863" y="629"/>
                    <a:pt x="3744" y="480"/>
                  </a:cubicBezTo>
                  <a:cubicBezTo>
                    <a:pt x="3624" y="330"/>
                    <a:pt x="3444" y="210"/>
                    <a:pt x="3205" y="120"/>
                  </a:cubicBezTo>
                  <a:cubicBezTo>
                    <a:pt x="2965" y="30"/>
                    <a:pt x="2636" y="1"/>
                    <a:pt x="2216"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31"/>
            <p:cNvSpPr/>
            <p:nvPr/>
          </p:nvSpPr>
          <p:spPr>
            <a:xfrm>
              <a:off x="1236725" y="2871700"/>
              <a:ext cx="56925" cy="158725"/>
            </a:xfrm>
            <a:custGeom>
              <a:rect b="b" l="l" r="r" t="t"/>
              <a:pathLst>
                <a:path extrusionOk="0" h="6349" w="2277">
                  <a:moveTo>
                    <a:pt x="1378" y="0"/>
                  </a:moveTo>
                  <a:lnTo>
                    <a:pt x="569" y="450"/>
                  </a:lnTo>
                  <a:lnTo>
                    <a:pt x="569" y="1617"/>
                  </a:lnTo>
                  <a:lnTo>
                    <a:pt x="1" y="1617"/>
                  </a:lnTo>
                  <a:lnTo>
                    <a:pt x="1" y="2246"/>
                  </a:lnTo>
                  <a:lnTo>
                    <a:pt x="569" y="2246"/>
                  </a:lnTo>
                  <a:lnTo>
                    <a:pt x="569" y="4911"/>
                  </a:lnTo>
                  <a:cubicBezTo>
                    <a:pt x="569" y="5390"/>
                    <a:pt x="599" y="5690"/>
                    <a:pt x="659" y="5839"/>
                  </a:cubicBezTo>
                  <a:cubicBezTo>
                    <a:pt x="749" y="5989"/>
                    <a:pt x="839" y="6109"/>
                    <a:pt x="1019" y="6199"/>
                  </a:cubicBezTo>
                  <a:cubicBezTo>
                    <a:pt x="1168" y="6288"/>
                    <a:pt x="1378" y="6348"/>
                    <a:pt x="1677" y="6348"/>
                  </a:cubicBezTo>
                  <a:cubicBezTo>
                    <a:pt x="1857" y="6348"/>
                    <a:pt x="2067" y="6318"/>
                    <a:pt x="2276" y="6259"/>
                  </a:cubicBezTo>
                  <a:lnTo>
                    <a:pt x="2156" y="5570"/>
                  </a:lnTo>
                  <a:cubicBezTo>
                    <a:pt x="2007" y="5600"/>
                    <a:pt x="1887" y="5600"/>
                    <a:pt x="1797" y="5600"/>
                  </a:cubicBezTo>
                  <a:cubicBezTo>
                    <a:pt x="1707" y="5600"/>
                    <a:pt x="1617" y="5570"/>
                    <a:pt x="1558" y="5540"/>
                  </a:cubicBezTo>
                  <a:cubicBezTo>
                    <a:pt x="1498" y="5510"/>
                    <a:pt x="1438" y="5450"/>
                    <a:pt x="1408" y="5390"/>
                  </a:cubicBezTo>
                  <a:cubicBezTo>
                    <a:pt x="1378" y="5330"/>
                    <a:pt x="1378" y="5181"/>
                    <a:pt x="1378" y="4941"/>
                  </a:cubicBezTo>
                  <a:lnTo>
                    <a:pt x="1378" y="2246"/>
                  </a:lnTo>
                  <a:lnTo>
                    <a:pt x="2156" y="2246"/>
                  </a:lnTo>
                  <a:lnTo>
                    <a:pt x="2156" y="1617"/>
                  </a:lnTo>
                  <a:lnTo>
                    <a:pt x="1378" y="1617"/>
                  </a:lnTo>
                  <a:lnTo>
                    <a:pt x="1378"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31"/>
            <p:cNvSpPr/>
            <p:nvPr/>
          </p:nvSpPr>
          <p:spPr>
            <a:xfrm>
              <a:off x="1303350" y="2909875"/>
              <a:ext cx="107075" cy="121300"/>
            </a:xfrm>
            <a:custGeom>
              <a:rect b="b" l="l" r="r" t="t"/>
              <a:pathLst>
                <a:path extrusionOk="0" h="4852" w="4283">
                  <a:moveTo>
                    <a:pt x="3234" y="2396"/>
                  </a:moveTo>
                  <a:lnTo>
                    <a:pt x="3234" y="2695"/>
                  </a:lnTo>
                  <a:cubicBezTo>
                    <a:pt x="3234" y="3055"/>
                    <a:pt x="3204" y="3324"/>
                    <a:pt x="3115" y="3504"/>
                  </a:cubicBezTo>
                  <a:cubicBezTo>
                    <a:pt x="2995" y="3713"/>
                    <a:pt x="2815" y="3893"/>
                    <a:pt x="2576" y="4043"/>
                  </a:cubicBezTo>
                  <a:cubicBezTo>
                    <a:pt x="2336" y="4163"/>
                    <a:pt x="2067" y="4222"/>
                    <a:pt x="1767" y="4222"/>
                  </a:cubicBezTo>
                  <a:cubicBezTo>
                    <a:pt x="1468" y="4222"/>
                    <a:pt x="1228" y="4163"/>
                    <a:pt x="1078" y="4013"/>
                  </a:cubicBezTo>
                  <a:cubicBezTo>
                    <a:pt x="929" y="3893"/>
                    <a:pt x="839" y="3713"/>
                    <a:pt x="839" y="3504"/>
                  </a:cubicBezTo>
                  <a:cubicBezTo>
                    <a:pt x="839" y="3354"/>
                    <a:pt x="869" y="3234"/>
                    <a:pt x="959" y="3115"/>
                  </a:cubicBezTo>
                  <a:cubicBezTo>
                    <a:pt x="1019" y="3025"/>
                    <a:pt x="1138" y="2935"/>
                    <a:pt x="1258" y="2875"/>
                  </a:cubicBezTo>
                  <a:cubicBezTo>
                    <a:pt x="1378" y="2815"/>
                    <a:pt x="1617" y="2755"/>
                    <a:pt x="1947" y="2725"/>
                  </a:cubicBezTo>
                  <a:cubicBezTo>
                    <a:pt x="2516" y="2635"/>
                    <a:pt x="2965" y="2516"/>
                    <a:pt x="3234" y="2396"/>
                  </a:cubicBezTo>
                  <a:close/>
                  <a:moveTo>
                    <a:pt x="2246" y="1"/>
                  </a:moveTo>
                  <a:cubicBezTo>
                    <a:pt x="1827" y="1"/>
                    <a:pt x="1468" y="30"/>
                    <a:pt x="1168" y="150"/>
                  </a:cubicBezTo>
                  <a:cubicBezTo>
                    <a:pt x="869" y="270"/>
                    <a:pt x="629" y="420"/>
                    <a:pt x="480" y="629"/>
                  </a:cubicBezTo>
                  <a:cubicBezTo>
                    <a:pt x="330" y="839"/>
                    <a:pt x="210" y="1078"/>
                    <a:pt x="120" y="1408"/>
                  </a:cubicBezTo>
                  <a:lnTo>
                    <a:pt x="899" y="1528"/>
                  </a:lnTo>
                  <a:cubicBezTo>
                    <a:pt x="989" y="1198"/>
                    <a:pt x="1108" y="959"/>
                    <a:pt x="1288" y="839"/>
                  </a:cubicBezTo>
                  <a:cubicBezTo>
                    <a:pt x="1468" y="689"/>
                    <a:pt x="1737" y="629"/>
                    <a:pt x="2126" y="629"/>
                  </a:cubicBezTo>
                  <a:cubicBezTo>
                    <a:pt x="2516" y="629"/>
                    <a:pt x="2815" y="719"/>
                    <a:pt x="3025" y="899"/>
                  </a:cubicBezTo>
                  <a:cubicBezTo>
                    <a:pt x="3174" y="1049"/>
                    <a:pt x="3234" y="1258"/>
                    <a:pt x="3234" y="1587"/>
                  </a:cubicBezTo>
                  <a:lnTo>
                    <a:pt x="3234" y="1797"/>
                  </a:lnTo>
                  <a:cubicBezTo>
                    <a:pt x="2935" y="1887"/>
                    <a:pt x="2456" y="1977"/>
                    <a:pt x="1827" y="2067"/>
                  </a:cubicBezTo>
                  <a:cubicBezTo>
                    <a:pt x="1528" y="2097"/>
                    <a:pt x="1288" y="2126"/>
                    <a:pt x="1138" y="2186"/>
                  </a:cubicBezTo>
                  <a:cubicBezTo>
                    <a:pt x="929" y="2246"/>
                    <a:pt x="719" y="2336"/>
                    <a:pt x="569" y="2426"/>
                  </a:cubicBezTo>
                  <a:cubicBezTo>
                    <a:pt x="390" y="2546"/>
                    <a:pt x="240" y="2695"/>
                    <a:pt x="150" y="2905"/>
                  </a:cubicBezTo>
                  <a:cubicBezTo>
                    <a:pt x="60" y="3085"/>
                    <a:pt x="0" y="3294"/>
                    <a:pt x="0" y="3534"/>
                  </a:cubicBezTo>
                  <a:cubicBezTo>
                    <a:pt x="0" y="3923"/>
                    <a:pt x="150" y="4222"/>
                    <a:pt x="420" y="4462"/>
                  </a:cubicBezTo>
                  <a:cubicBezTo>
                    <a:pt x="689" y="4732"/>
                    <a:pt x="1078" y="4851"/>
                    <a:pt x="1587" y="4851"/>
                  </a:cubicBezTo>
                  <a:cubicBezTo>
                    <a:pt x="1887" y="4851"/>
                    <a:pt x="2186" y="4791"/>
                    <a:pt x="2456" y="4702"/>
                  </a:cubicBezTo>
                  <a:cubicBezTo>
                    <a:pt x="2725" y="4582"/>
                    <a:pt x="2995" y="4432"/>
                    <a:pt x="3294" y="4163"/>
                  </a:cubicBezTo>
                  <a:cubicBezTo>
                    <a:pt x="3324" y="4402"/>
                    <a:pt x="3384" y="4582"/>
                    <a:pt x="3474" y="4732"/>
                  </a:cubicBezTo>
                  <a:lnTo>
                    <a:pt x="4282" y="4732"/>
                  </a:lnTo>
                  <a:cubicBezTo>
                    <a:pt x="4193" y="4582"/>
                    <a:pt x="4103" y="4372"/>
                    <a:pt x="4073" y="4193"/>
                  </a:cubicBezTo>
                  <a:cubicBezTo>
                    <a:pt x="4043" y="3983"/>
                    <a:pt x="4043" y="3534"/>
                    <a:pt x="4043" y="2785"/>
                  </a:cubicBezTo>
                  <a:lnTo>
                    <a:pt x="4043" y="1737"/>
                  </a:lnTo>
                  <a:cubicBezTo>
                    <a:pt x="4043" y="1408"/>
                    <a:pt x="4013" y="1168"/>
                    <a:pt x="3983" y="1019"/>
                  </a:cubicBezTo>
                  <a:cubicBezTo>
                    <a:pt x="3953" y="809"/>
                    <a:pt x="3863" y="629"/>
                    <a:pt x="3743" y="480"/>
                  </a:cubicBezTo>
                  <a:cubicBezTo>
                    <a:pt x="3624" y="330"/>
                    <a:pt x="3444" y="210"/>
                    <a:pt x="3204" y="120"/>
                  </a:cubicBezTo>
                  <a:cubicBezTo>
                    <a:pt x="2965" y="30"/>
                    <a:pt x="2636" y="1"/>
                    <a:pt x="2246"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31"/>
            <p:cNvSpPr/>
            <p:nvPr/>
          </p:nvSpPr>
          <p:spPr>
            <a:xfrm>
              <a:off x="1680625" y="2766900"/>
              <a:ext cx="1215750" cy="373550"/>
            </a:xfrm>
            <a:custGeom>
              <a:rect b="b" l="l" r="r" t="t"/>
              <a:pathLst>
                <a:path extrusionOk="0" h="14942" w="48630">
                  <a:moveTo>
                    <a:pt x="2247" y="0"/>
                  </a:moveTo>
                  <a:cubicBezTo>
                    <a:pt x="2097" y="0"/>
                    <a:pt x="1947" y="0"/>
                    <a:pt x="1798" y="30"/>
                  </a:cubicBezTo>
                  <a:cubicBezTo>
                    <a:pt x="1648" y="60"/>
                    <a:pt x="1528" y="90"/>
                    <a:pt x="1378" y="150"/>
                  </a:cubicBezTo>
                  <a:cubicBezTo>
                    <a:pt x="1259" y="210"/>
                    <a:pt x="1109" y="300"/>
                    <a:pt x="989" y="360"/>
                  </a:cubicBezTo>
                  <a:cubicBezTo>
                    <a:pt x="869" y="450"/>
                    <a:pt x="750" y="539"/>
                    <a:pt x="660" y="659"/>
                  </a:cubicBezTo>
                  <a:cubicBezTo>
                    <a:pt x="540" y="749"/>
                    <a:pt x="450" y="869"/>
                    <a:pt x="390" y="989"/>
                  </a:cubicBezTo>
                  <a:cubicBezTo>
                    <a:pt x="300" y="1108"/>
                    <a:pt x="241" y="1228"/>
                    <a:pt x="181" y="1378"/>
                  </a:cubicBezTo>
                  <a:cubicBezTo>
                    <a:pt x="121" y="1498"/>
                    <a:pt x="61" y="1647"/>
                    <a:pt x="31" y="1797"/>
                  </a:cubicBezTo>
                  <a:cubicBezTo>
                    <a:pt x="1" y="1947"/>
                    <a:pt x="1" y="2096"/>
                    <a:pt x="1" y="2246"/>
                  </a:cubicBezTo>
                  <a:lnTo>
                    <a:pt x="1" y="12696"/>
                  </a:lnTo>
                  <a:cubicBezTo>
                    <a:pt x="1" y="12846"/>
                    <a:pt x="1" y="12996"/>
                    <a:pt x="31" y="13145"/>
                  </a:cubicBezTo>
                  <a:cubicBezTo>
                    <a:pt x="61" y="13295"/>
                    <a:pt x="121" y="13445"/>
                    <a:pt x="181" y="13565"/>
                  </a:cubicBezTo>
                  <a:cubicBezTo>
                    <a:pt x="241" y="13714"/>
                    <a:pt x="300" y="13834"/>
                    <a:pt x="390" y="13954"/>
                  </a:cubicBezTo>
                  <a:cubicBezTo>
                    <a:pt x="450" y="14074"/>
                    <a:pt x="540" y="14193"/>
                    <a:pt x="660" y="14283"/>
                  </a:cubicBezTo>
                  <a:cubicBezTo>
                    <a:pt x="750" y="14403"/>
                    <a:pt x="869" y="14493"/>
                    <a:pt x="989" y="14583"/>
                  </a:cubicBezTo>
                  <a:cubicBezTo>
                    <a:pt x="1109" y="14672"/>
                    <a:pt x="1259" y="14732"/>
                    <a:pt x="1378" y="14792"/>
                  </a:cubicBezTo>
                  <a:cubicBezTo>
                    <a:pt x="1528" y="14852"/>
                    <a:pt x="1648" y="14882"/>
                    <a:pt x="1798" y="14912"/>
                  </a:cubicBezTo>
                  <a:cubicBezTo>
                    <a:pt x="1947" y="14942"/>
                    <a:pt x="2097" y="14942"/>
                    <a:pt x="2247" y="14942"/>
                  </a:cubicBezTo>
                  <a:lnTo>
                    <a:pt x="46383" y="14942"/>
                  </a:lnTo>
                  <a:cubicBezTo>
                    <a:pt x="46533" y="14942"/>
                    <a:pt x="46683" y="14942"/>
                    <a:pt x="46832" y="14912"/>
                  </a:cubicBezTo>
                  <a:cubicBezTo>
                    <a:pt x="46982" y="14882"/>
                    <a:pt x="47102" y="14852"/>
                    <a:pt x="47252" y="14792"/>
                  </a:cubicBezTo>
                  <a:cubicBezTo>
                    <a:pt x="47371" y="14732"/>
                    <a:pt x="47521" y="14672"/>
                    <a:pt x="47641" y="14583"/>
                  </a:cubicBezTo>
                  <a:cubicBezTo>
                    <a:pt x="47761" y="14493"/>
                    <a:pt x="47880" y="14403"/>
                    <a:pt x="47970" y="14283"/>
                  </a:cubicBezTo>
                  <a:cubicBezTo>
                    <a:pt x="48090" y="14193"/>
                    <a:pt x="48180" y="14074"/>
                    <a:pt x="48270" y="13954"/>
                  </a:cubicBezTo>
                  <a:cubicBezTo>
                    <a:pt x="48330" y="13834"/>
                    <a:pt x="48419" y="13714"/>
                    <a:pt x="48479" y="13565"/>
                  </a:cubicBezTo>
                  <a:cubicBezTo>
                    <a:pt x="48509" y="13445"/>
                    <a:pt x="48569" y="13295"/>
                    <a:pt x="48599" y="13145"/>
                  </a:cubicBezTo>
                  <a:cubicBezTo>
                    <a:pt x="48629" y="12996"/>
                    <a:pt x="48629" y="12846"/>
                    <a:pt x="48629" y="12696"/>
                  </a:cubicBezTo>
                  <a:lnTo>
                    <a:pt x="48629" y="2246"/>
                  </a:lnTo>
                  <a:cubicBezTo>
                    <a:pt x="48629" y="2096"/>
                    <a:pt x="48629" y="1947"/>
                    <a:pt x="48599" y="1797"/>
                  </a:cubicBezTo>
                  <a:cubicBezTo>
                    <a:pt x="48569" y="1647"/>
                    <a:pt x="48509" y="1498"/>
                    <a:pt x="48479" y="1378"/>
                  </a:cubicBezTo>
                  <a:cubicBezTo>
                    <a:pt x="48419" y="1228"/>
                    <a:pt x="48330" y="1108"/>
                    <a:pt x="48270" y="989"/>
                  </a:cubicBezTo>
                  <a:cubicBezTo>
                    <a:pt x="48180" y="869"/>
                    <a:pt x="48090" y="749"/>
                    <a:pt x="47970" y="659"/>
                  </a:cubicBezTo>
                  <a:cubicBezTo>
                    <a:pt x="47880" y="539"/>
                    <a:pt x="47761" y="450"/>
                    <a:pt x="47641" y="360"/>
                  </a:cubicBezTo>
                  <a:cubicBezTo>
                    <a:pt x="47521" y="300"/>
                    <a:pt x="47371" y="210"/>
                    <a:pt x="47252" y="150"/>
                  </a:cubicBezTo>
                  <a:cubicBezTo>
                    <a:pt x="47102" y="90"/>
                    <a:pt x="46982" y="60"/>
                    <a:pt x="46832" y="30"/>
                  </a:cubicBezTo>
                  <a:cubicBezTo>
                    <a:pt x="46683" y="0"/>
                    <a:pt x="46533" y="0"/>
                    <a:pt x="46383" y="0"/>
                  </a:cubicBezTo>
                  <a:close/>
                </a:path>
              </a:pathLst>
            </a:custGeom>
            <a:solidFill>
              <a:srgbClr val="F5F5F5"/>
            </a:solidFill>
            <a:ln cap="flat" cmpd="sng" w="8975">
              <a:solidFill>
                <a:srgbClr val="666666"/>
              </a:solidFill>
              <a:prstDash val="solid"/>
              <a:miter lim="2994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31"/>
            <p:cNvSpPr/>
            <p:nvPr/>
          </p:nvSpPr>
          <p:spPr>
            <a:xfrm>
              <a:off x="1685125" y="2858225"/>
              <a:ext cx="150500" cy="160975"/>
            </a:xfrm>
            <a:custGeom>
              <a:rect b="b" l="l" r="r" t="t"/>
              <a:pathLst>
                <a:path extrusionOk="0" h="6439" w="6020">
                  <a:moveTo>
                    <a:pt x="2905" y="689"/>
                  </a:moveTo>
                  <a:cubicBezTo>
                    <a:pt x="2995" y="1048"/>
                    <a:pt x="3145" y="1498"/>
                    <a:pt x="3354" y="2007"/>
                  </a:cubicBezTo>
                  <a:lnTo>
                    <a:pt x="4043" y="3803"/>
                  </a:lnTo>
                  <a:lnTo>
                    <a:pt x="1857" y="3803"/>
                  </a:lnTo>
                  <a:lnTo>
                    <a:pt x="2576" y="1917"/>
                  </a:lnTo>
                  <a:cubicBezTo>
                    <a:pt x="2725" y="1498"/>
                    <a:pt x="2815" y="1108"/>
                    <a:pt x="2905" y="689"/>
                  </a:cubicBezTo>
                  <a:close/>
                  <a:moveTo>
                    <a:pt x="2486" y="0"/>
                  </a:moveTo>
                  <a:lnTo>
                    <a:pt x="1" y="6438"/>
                  </a:lnTo>
                  <a:lnTo>
                    <a:pt x="899" y="6438"/>
                  </a:lnTo>
                  <a:lnTo>
                    <a:pt x="1618" y="4492"/>
                  </a:lnTo>
                  <a:lnTo>
                    <a:pt x="4283" y="4492"/>
                  </a:lnTo>
                  <a:lnTo>
                    <a:pt x="5031" y="6438"/>
                  </a:lnTo>
                  <a:lnTo>
                    <a:pt x="6019" y="6438"/>
                  </a:lnTo>
                  <a:lnTo>
                    <a:pt x="3384"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31"/>
            <p:cNvSpPr/>
            <p:nvPr/>
          </p:nvSpPr>
          <p:spPr>
            <a:xfrm>
              <a:off x="1849825" y="2900150"/>
              <a:ext cx="101075" cy="163950"/>
            </a:xfrm>
            <a:custGeom>
              <a:rect b="b" l="l" r="r" t="t"/>
              <a:pathLst>
                <a:path extrusionOk="0" h="6558" w="4043">
                  <a:moveTo>
                    <a:pt x="2006" y="629"/>
                  </a:moveTo>
                  <a:cubicBezTo>
                    <a:pt x="2336" y="629"/>
                    <a:pt x="2635" y="779"/>
                    <a:pt x="2875" y="1078"/>
                  </a:cubicBezTo>
                  <a:cubicBezTo>
                    <a:pt x="3114" y="1348"/>
                    <a:pt x="3234" y="1797"/>
                    <a:pt x="3234" y="2396"/>
                  </a:cubicBezTo>
                  <a:cubicBezTo>
                    <a:pt x="3234" y="3024"/>
                    <a:pt x="3114" y="3474"/>
                    <a:pt x="2875" y="3773"/>
                  </a:cubicBezTo>
                  <a:cubicBezTo>
                    <a:pt x="2635" y="4073"/>
                    <a:pt x="2306" y="4222"/>
                    <a:pt x="1976" y="4222"/>
                  </a:cubicBezTo>
                  <a:cubicBezTo>
                    <a:pt x="1617" y="4222"/>
                    <a:pt x="1318" y="4073"/>
                    <a:pt x="1078" y="3773"/>
                  </a:cubicBezTo>
                  <a:cubicBezTo>
                    <a:pt x="839" y="3504"/>
                    <a:pt x="719" y="3054"/>
                    <a:pt x="719" y="2456"/>
                  </a:cubicBezTo>
                  <a:cubicBezTo>
                    <a:pt x="719" y="1857"/>
                    <a:pt x="839" y="1408"/>
                    <a:pt x="1108" y="1108"/>
                  </a:cubicBezTo>
                  <a:cubicBezTo>
                    <a:pt x="1378" y="779"/>
                    <a:pt x="1677" y="629"/>
                    <a:pt x="2006" y="629"/>
                  </a:cubicBezTo>
                  <a:close/>
                  <a:moveTo>
                    <a:pt x="2066" y="0"/>
                  </a:moveTo>
                  <a:cubicBezTo>
                    <a:pt x="1767" y="0"/>
                    <a:pt x="1527" y="60"/>
                    <a:pt x="1318" y="180"/>
                  </a:cubicBezTo>
                  <a:cubicBezTo>
                    <a:pt x="1078" y="300"/>
                    <a:pt x="898" y="479"/>
                    <a:pt x="719" y="719"/>
                  </a:cubicBezTo>
                  <a:lnTo>
                    <a:pt x="719" y="120"/>
                  </a:lnTo>
                  <a:lnTo>
                    <a:pt x="0" y="120"/>
                  </a:lnTo>
                  <a:lnTo>
                    <a:pt x="0" y="6558"/>
                  </a:lnTo>
                  <a:lnTo>
                    <a:pt x="809" y="6558"/>
                  </a:lnTo>
                  <a:lnTo>
                    <a:pt x="809" y="4282"/>
                  </a:lnTo>
                  <a:cubicBezTo>
                    <a:pt x="928" y="4462"/>
                    <a:pt x="1108" y="4582"/>
                    <a:pt x="1318" y="4701"/>
                  </a:cubicBezTo>
                  <a:cubicBezTo>
                    <a:pt x="1527" y="4821"/>
                    <a:pt x="1767" y="4851"/>
                    <a:pt x="2036" y="4851"/>
                  </a:cubicBezTo>
                  <a:cubicBezTo>
                    <a:pt x="2366" y="4851"/>
                    <a:pt x="2725" y="4761"/>
                    <a:pt x="3054" y="4552"/>
                  </a:cubicBezTo>
                  <a:cubicBezTo>
                    <a:pt x="3384" y="4342"/>
                    <a:pt x="3623" y="4073"/>
                    <a:pt x="3803" y="3683"/>
                  </a:cubicBezTo>
                  <a:cubicBezTo>
                    <a:pt x="3953" y="3294"/>
                    <a:pt x="4043" y="2875"/>
                    <a:pt x="4043" y="2396"/>
                  </a:cubicBezTo>
                  <a:cubicBezTo>
                    <a:pt x="4043" y="1947"/>
                    <a:pt x="3983" y="1557"/>
                    <a:pt x="3803" y="1168"/>
                  </a:cubicBezTo>
                  <a:cubicBezTo>
                    <a:pt x="3653" y="809"/>
                    <a:pt x="3444" y="509"/>
                    <a:pt x="3114" y="300"/>
                  </a:cubicBezTo>
                  <a:cubicBezTo>
                    <a:pt x="2815" y="120"/>
                    <a:pt x="2485" y="0"/>
                    <a:pt x="2066"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31"/>
            <p:cNvSpPr/>
            <p:nvPr/>
          </p:nvSpPr>
          <p:spPr>
            <a:xfrm>
              <a:off x="1974825" y="2900150"/>
              <a:ext cx="101100" cy="163950"/>
            </a:xfrm>
            <a:custGeom>
              <a:rect b="b" l="l" r="r" t="t"/>
              <a:pathLst>
                <a:path extrusionOk="0" h="6558" w="4044">
                  <a:moveTo>
                    <a:pt x="2007" y="629"/>
                  </a:moveTo>
                  <a:cubicBezTo>
                    <a:pt x="2336" y="629"/>
                    <a:pt x="2636" y="779"/>
                    <a:pt x="2875" y="1078"/>
                  </a:cubicBezTo>
                  <a:cubicBezTo>
                    <a:pt x="3115" y="1348"/>
                    <a:pt x="3235" y="1797"/>
                    <a:pt x="3235" y="2396"/>
                  </a:cubicBezTo>
                  <a:cubicBezTo>
                    <a:pt x="3235" y="3024"/>
                    <a:pt x="3115" y="3474"/>
                    <a:pt x="2875" y="3773"/>
                  </a:cubicBezTo>
                  <a:cubicBezTo>
                    <a:pt x="2606" y="4073"/>
                    <a:pt x="2306" y="4222"/>
                    <a:pt x="1947" y="4222"/>
                  </a:cubicBezTo>
                  <a:cubicBezTo>
                    <a:pt x="1618" y="4222"/>
                    <a:pt x="1318" y="4073"/>
                    <a:pt x="1079" y="3773"/>
                  </a:cubicBezTo>
                  <a:cubicBezTo>
                    <a:pt x="839" y="3504"/>
                    <a:pt x="719" y="3054"/>
                    <a:pt x="719" y="2456"/>
                  </a:cubicBezTo>
                  <a:cubicBezTo>
                    <a:pt x="719" y="1857"/>
                    <a:pt x="839" y="1408"/>
                    <a:pt x="1109" y="1108"/>
                  </a:cubicBezTo>
                  <a:cubicBezTo>
                    <a:pt x="1348" y="779"/>
                    <a:pt x="1648" y="629"/>
                    <a:pt x="2007" y="629"/>
                  </a:cubicBezTo>
                  <a:close/>
                  <a:moveTo>
                    <a:pt x="2067" y="0"/>
                  </a:moveTo>
                  <a:cubicBezTo>
                    <a:pt x="1767" y="0"/>
                    <a:pt x="1498" y="60"/>
                    <a:pt x="1288" y="180"/>
                  </a:cubicBezTo>
                  <a:cubicBezTo>
                    <a:pt x="1079" y="300"/>
                    <a:pt x="899" y="479"/>
                    <a:pt x="719" y="719"/>
                  </a:cubicBezTo>
                  <a:lnTo>
                    <a:pt x="719" y="120"/>
                  </a:lnTo>
                  <a:lnTo>
                    <a:pt x="1" y="120"/>
                  </a:lnTo>
                  <a:lnTo>
                    <a:pt x="1" y="6558"/>
                  </a:lnTo>
                  <a:lnTo>
                    <a:pt x="779" y="6558"/>
                  </a:lnTo>
                  <a:lnTo>
                    <a:pt x="779" y="4282"/>
                  </a:lnTo>
                  <a:cubicBezTo>
                    <a:pt x="929" y="4462"/>
                    <a:pt x="1109" y="4582"/>
                    <a:pt x="1318" y="4701"/>
                  </a:cubicBezTo>
                  <a:cubicBezTo>
                    <a:pt x="1498" y="4821"/>
                    <a:pt x="1737" y="4851"/>
                    <a:pt x="2007" y="4851"/>
                  </a:cubicBezTo>
                  <a:cubicBezTo>
                    <a:pt x="2366" y="4851"/>
                    <a:pt x="2726" y="4761"/>
                    <a:pt x="3025" y="4552"/>
                  </a:cubicBezTo>
                  <a:cubicBezTo>
                    <a:pt x="3354" y="4342"/>
                    <a:pt x="3624" y="4073"/>
                    <a:pt x="3774" y="3683"/>
                  </a:cubicBezTo>
                  <a:cubicBezTo>
                    <a:pt x="3953" y="3294"/>
                    <a:pt x="4043" y="2875"/>
                    <a:pt x="4043" y="2396"/>
                  </a:cubicBezTo>
                  <a:cubicBezTo>
                    <a:pt x="4043" y="1947"/>
                    <a:pt x="3953" y="1557"/>
                    <a:pt x="3804" y="1168"/>
                  </a:cubicBezTo>
                  <a:cubicBezTo>
                    <a:pt x="3654" y="809"/>
                    <a:pt x="3414" y="509"/>
                    <a:pt x="3115" y="300"/>
                  </a:cubicBezTo>
                  <a:cubicBezTo>
                    <a:pt x="2815" y="120"/>
                    <a:pt x="2456" y="0"/>
                    <a:pt x="2067"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31"/>
            <p:cNvSpPr/>
            <p:nvPr/>
          </p:nvSpPr>
          <p:spPr>
            <a:xfrm>
              <a:off x="2099100" y="2858225"/>
              <a:ext cx="20225" cy="160975"/>
            </a:xfrm>
            <a:custGeom>
              <a:rect b="b" l="l" r="r" t="t"/>
              <a:pathLst>
                <a:path extrusionOk="0" h="6439" w="809">
                  <a:moveTo>
                    <a:pt x="0" y="0"/>
                  </a:moveTo>
                  <a:lnTo>
                    <a:pt x="0" y="6438"/>
                  </a:lnTo>
                  <a:lnTo>
                    <a:pt x="809" y="6438"/>
                  </a:lnTo>
                  <a:lnTo>
                    <a:pt x="809"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31"/>
            <p:cNvSpPr/>
            <p:nvPr/>
          </p:nvSpPr>
          <p:spPr>
            <a:xfrm>
              <a:off x="2149250" y="2858225"/>
              <a:ext cx="20250" cy="160975"/>
            </a:xfrm>
            <a:custGeom>
              <a:rect b="b" l="l" r="r" t="t"/>
              <a:pathLst>
                <a:path extrusionOk="0" h="6439" w="810">
                  <a:moveTo>
                    <a:pt x="1" y="0"/>
                  </a:moveTo>
                  <a:lnTo>
                    <a:pt x="1" y="929"/>
                  </a:lnTo>
                  <a:lnTo>
                    <a:pt x="809" y="929"/>
                  </a:lnTo>
                  <a:lnTo>
                    <a:pt x="809" y="0"/>
                  </a:lnTo>
                  <a:close/>
                  <a:moveTo>
                    <a:pt x="1" y="1797"/>
                  </a:moveTo>
                  <a:lnTo>
                    <a:pt x="1" y="6438"/>
                  </a:lnTo>
                  <a:lnTo>
                    <a:pt x="809" y="6438"/>
                  </a:lnTo>
                  <a:lnTo>
                    <a:pt x="809" y="1797"/>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31"/>
            <p:cNvSpPr/>
            <p:nvPr/>
          </p:nvSpPr>
          <p:spPr>
            <a:xfrm>
              <a:off x="2193425" y="2900150"/>
              <a:ext cx="101075" cy="121300"/>
            </a:xfrm>
            <a:custGeom>
              <a:rect b="b" l="l" r="r" t="t"/>
              <a:pathLst>
                <a:path extrusionOk="0" h="4852" w="4043">
                  <a:moveTo>
                    <a:pt x="2126" y="0"/>
                  </a:moveTo>
                  <a:cubicBezTo>
                    <a:pt x="1707" y="0"/>
                    <a:pt x="1348" y="90"/>
                    <a:pt x="1018" y="300"/>
                  </a:cubicBezTo>
                  <a:cubicBezTo>
                    <a:pt x="659" y="479"/>
                    <a:pt x="419" y="749"/>
                    <a:pt x="240" y="1138"/>
                  </a:cubicBezTo>
                  <a:cubicBezTo>
                    <a:pt x="90" y="1497"/>
                    <a:pt x="0" y="1947"/>
                    <a:pt x="0" y="2456"/>
                  </a:cubicBezTo>
                  <a:cubicBezTo>
                    <a:pt x="0" y="3234"/>
                    <a:pt x="180" y="3833"/>
                    <a:pt x="569" y="4252"/>
                  </a:cubicBezTo>
                  <a:cubicBezTo>
                    <a:pt x="958" y="4641"/>
                    <a:pt x="1467" y="4851"/>
                    <a:pt x="2126" y="4851"/>
                  </a:cubicBezTo>
                  <a:cubicBezTo>
                    <a:pt x="2635" y="4851"/>
                    <a:pt x="3054" y="4701"/>
                    <a:pt x="3414" y="4402"/>
                  </a:cubicBezTo>
                  <a:cubicBezTo>
                    <a:pt x="3743" y="4102"/>
                    <a:pt x="3983" y="3683"/>
                    <a:pt x="4043" y="3144"/>
                  </a:cubicBezTo>
                  <a:lnTo>
                    <a:pt x="3264" y="3054"/>
                  </a:lnTo>
                  <a:cubicBezTo>
                    <a:pt x="3234" y="3444"/>
                    <a:pt x="3084" y="3743"/>
                    <a:pt x="2875" y="3923"/>
                  </a:cubicBezTo>
                  <a:cubicBezTo>
                    <a:pt x="2665" y="4132"/>
                    <a:pt x="2426" y="4222"/>
                    <a:pt x="2096" y="4222"/>
                  </a:cubicBezTo>
                  <a:cubicBezTo>
                    <a:pt x="1707" y="4222"/>
                    <a:pt x="1408" y="4073"/>
                    <a:pt x="1168" y="3803"/>
                  </a:cubicBezTo>
                  <a:cubicBezTo>
                    <a:pt x="928" y="3504"/>
                    <a:pt x="809" y="3054"/>
                    <a:pt x="809" y="2426"/>
                  </a:cubicBezTo>
                  <a:cubicBezTo>
                    <a:pt x="809" y="1827"/>
                    <a:pt x="928" y="1348"/>
                    <a:pt x="1168" y="1078"/>
                  </a:cubicBezTo>
                  <a:cubicBezTo>
                    <a:pt x="1437" y="809"/>
                    <a:pt x="1767" y="659"/>
                    <a:pt x="2156" y="659"/>
                  </a:cubicBezTo>
                  <a:cubicBezTo>
                    <a:pt x="2426" y="659"/>
                    <a:pt x="2635" y="719"/>
                    <a:pt x="2815" y="899"/>
                  </a:cubicBezTo>
                  <a:cubicBezTo>
                    <a:pt x="3024" y="1048"/>
                    <a:pt x="3144" y="1288"/>
                    <a:pt x="3204" y="1587"/>
                  </a:cubicBezTo>
                  <a:lnTo>
                    <a:pt x="3983" y="1467"/>
                  </a:lnTo>
                  <a:cubicBezTo>
                    <a:pt x="3893" y="988"/>
                    <a:pt x="3683" y="629"/>
                    <a:pt x="3354" y="390"/>
                  </a:cubicBezTo>
                  <a:cubicBezTo>
                    <a:pt x="3024" y="120"/>
                    <a:pt x="2635" y="0"/>
                    <a:pt x="2126"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31"/>
            <p:cNvSpPr/>
            <p:nvPr/>
          </p:nvSpPr>
          <p:spPr>
            <a:xfrm>
              <a:off x="2304950" y="2900150"/>
              <a:ext cx="107075" cy="121300"/>
            </a:xfrm>
            <a:custGeom>
              <a:rect b="b" l="l" r="r" t="t"/>
              <a:pathLst>
                <a:path extrusionOk="0" h="4852" w="4283">
                  <a:moveTo>
                    <a:pt x="3235" y="2426"/>
                  </a:moveTo>
                  <a:lnTo>
                    <a:pt x="3235" y="2725"/>
                  </a:lnTo>
                  <a:cubicBezTo>
                    <a:pt x="3235" y="3054"/>
                    <a:pt x="3205" y="3324"/>
                    <a:pt x="3115" y="3504"/>
                  </a:cubicBezTo>
                  <a:cubicBezTo>
                    <a:pt x="2995" y="3743"/>
                    <a:pt x="2815" y="3923"/>
                    <a:pt x="2576" y="4043"/>
                  </a:cubicBezTo>
                  <a:cubicBezTo>
                    <a:pt x="2366" y="4192"/>
                    <a:pt x="2097" y="4252"/>
                    <a:pt x="1797" y="4252"/>
                  </a:cubicBezTo>
                  <a:cubicBezTo>
                    <a:pt x="1468" y="4252"/>
                    <a:pt x="1228" y="4162"/>
                    <a:pt x="1079" y="4043"/>
                  </a:cubicBezTo>
                  <a:cubicBezTo>
                    <a:pt x="929" y="3893"/>
                    <a:pt x="839" y="3713"/>
                    <a:pt x="839" y="3504"/>
                  </a:cubicBezTo>
                  <a:cubicBezTo>
                    <a:pt x="839" y="3384"/>
                    <a:pt x="869" y="3234"/>
                    <a:pt x="959" y="3144"/>
                  </a:cubicBezTo>
                  <a:cubicBezTo>
                    <a:pt x="1019" y="3024"/>
                    <a:pt x="1139" y="2935"/>
                    <a:pt x="1258" y="2875"/>
                  </a:cubicBezTo>
                  <a:cubicBezTo>
                    <a:pt x="1408" y="2815"/>
                    <a:pt x="1618" y="2785"/>
                    <a:pt x="1947" y="2725"/>
                  </a:cubicBezTo>
                  <a:cubicBezTo>
                    <a:pt x="2516" y="2635"/>
                    <a:pt x="2965" y="2545"/>
                    <a:pt x="3235" y="2426"/>
                  </a:cubicBezTo>
                  <a:close/>
                  <a:moveTo>
                    <a:pt x="2247" y="0"/>
                  </a:moveTo>
                  <a:cubicBezTo>
                    <a:pt x="1827" y="0"/>
                    <a:pt x="1468" y="60"/>
                    <a:pt x="1169" y="180"/>
                  </a:cubicBezTo>
                  <a:cubicBezTo>
                    <a:pt x="869" y="270"/>
                    <a:pt x="630" y="419"/>
                    <a:pt x="480" y="629"/>
                  </a:cubicBezTo>
                  <a:cubicBezTo>
                    <a:pt x="330" y="839"/>
                    <a:pt x="210" y="1108"/>
                    <a:pt x="150" y="1438"/>
                  </a:cubicBezTo>
                  <a:lnTo>
                    <a:pt x="899" y="1527"/>
                  </a:lnTo>
                  <a:cubicBezTo>
                    <a:pt x="989" y="1198"/>
                    <a:pt x="1139" y="988"/>
                    <a:pt x="1288" y="839"/>
                  </a:cubicBezTo>
                  <a:cubicBezTo>
                    <a:pt x="1468" y="719"/>
                    <a:pt x="1767" y="659"/>
                    <a:pt x="2127" y="659"/>
                  </a:cubicBezTo>
                  <a:cubicBezTo>
                    <a:pt x="2516" y="659"/>
                    <a:pt x="2815" y="749"/>
                    <a:pt x="3025" y="928"/>
                  </a:cubicBezTo>
                  <a:cubicBezTo>
                    <a:pt x="3175" y="1048"/>
                    <a:pt x="3235" y="1288"/>
                    <a:pt x="3235" y="1617"/>
                  </a:cubicBezTo>
                  <a:lnTo>
                    <a:pt x="3235" y="1797"/>
                  </a:lnTo>
                  <a:cubicBezTo>
                    <a:pt x="2935" y="1917"/>
                    <a:pt x="2486" y="2006"/>
                    <a:pt x="1827" y="2066"/>
                  </a:cubicBezTo>
                  <a:cubicBezTo>
                    <a:pt x="1528" y="2126"/>
                    <a:pt x="1288" y="2156"/>
                    <a:pt x="1139" y="2186"/>
                  </a:cubicBezTo>
                  <a:cubicBezTo>
                    <a:pt x="929" y="2246"/>
                    <a:pt x="719" y="2336"/>
                    <a:pt x="570" y="2456"/>
                  </a:cubicBezTo>
                  <a:cubicBezTo>
                    <a:pt x="390" y="2575"/>
                    <a:pt x="270" y="2725"/>
                    <a:pt x="150" y="2905"/>
                  </a:cubicBezTo>
                  <a:cubicBezTo>
                    <a:pt x="61" y="3114"/>
                    <a:pt x="1" y="3324"/>
                    <a:pt x="1" y="3534"/>
                  </a:cubicBezTo>
                  <a:cubicBezTo>
                    <a:pt x="1" y="3923"/>
                    <a:pt x="150" y="4252"/>
                    <a:pt x="420" y="4492"/>
                  </a:cubicBezTo>
                  <a:cubicBezTo>
                    <a:pt x="689" y="4731"/>
                    <a:pt x="1079" y="4851"/>
                    <a:pt x="1588" y="4851"/>
                  </a:cubicBezTo>
                  <a:cubicBezTo>
                    <a:pt x="1917" y="4851"/>
                    <a:pt x="2187" y="4821"/>
                    <a:pt x="2456" y="4701"/>
                  </a:cubicBezTo>
                  <a:cubicBezTo>
                    <a:pt x="2726" y="4611"/>
                    <a:pt x="3025" y="4432"/>
                    <a:pt x="3295" y="4192"/>
                  </a:cubicBezTo>
                  <a:cubicBezTo>
                    <a:pt x="3324" y="4402"/>
                    <a:pt x="3384" y="4611"/>
                    <a:pt x="3474" y="4761"/>
                  </a:cubicBezTo>
                  <a:lnTo>
                    <a:pt x="4283" y="4761"/>
                  </a:lnTo>
                  <a:cubicBezTo>
                    <a:pt x="4193" y="4582"/>
                    <a:pt x="4133" y="4402"/>
                    <a:pt x="4073" y="4222"/>
                  </a:cubicBezTo>
                  <a:cubicBezTo>
                    <a:pt x="4043" y="4013"/>
                    <a:pt x="4043" y="3534"/>
                    <a:pt x="4043" y="2815"/>
                  </a:cubicBezTo>
                  <a:lnTo>
                    <a:pt x="4043" y="1767"/>
                  </a:lnTo>
                  <a:cubicBezTo>
                    <a:pt x="4043" y="1408"/>
                    <a:pt x="4013" y="1168"/>
                    <a:pt x="4013" y="1048"/>
                  </a:cubicBezTo>
                  <a:cubicBezTo>
                    <a:pt x="3953" y="809"/>
                    <a:pt x="3863" y="629"/>
                    <a:pt x="3744" y="509"/>
                  </a:cubicBezTo>
                  <a:cubicBezTo>
                    <a:pt x="3624" y="360"/>
                    <a:pt x="3444" y="240"/>
                    <a:pt x="3205" y="150"/>
                  </a:cubicBezTo>
                  <a:cubicBezTo>
                    <a:pt x="2965" y="60"/>
                    <a:pt x="2636" y="0"/>
                    <a:pt x="2247"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31"/>
            <p:cNvSpPr/>
            <p:nvPr/>
          </p:nvSpPr>
          <p:spPr>
            <a:xfrm>
              <a:off x="2425475" y="2861975"/>
              <a:ext cx="56925" cy="158725"/>
            </a:xfrm>
            <a:custGeom>
              <a:rect b="b" l="l" r="r" t="t"/>
              <a:pathLst>
                <a:path extrusionOk="0" h="6349" w="2277">
                  <a:moveTo>
                    <a:pt x="1378" y="0"/>
                  </a:moveTo>
                  <a:lnTo>
                    <a:pt x="600" y="479"/>
                  </a:lnTo>
                  <a:lnTo>
                    <a:pt x="600" y="1647"/>
                  </a:lnTo>
                  <a:lnTo>
                    <a:pt x="1" y="1647"/>
                  </a:lnTo>
                  <a:lnTo>
                    <a:pt x="1" y="2246"/>
                  </a:lnTo>
                  <a:lnTo>
                    <a:pt x="600" y="2246"/>
                  </a:lnTo>
                  <a:lnTo>
                    <a:pt x="600" y="4911"/>
                  </a:lnTo>
                  <a:cubicBezTo>
                    <a:pt x="600" y="5390"/>
                    <a:pt x="629" y="5719"/>
                    <a:pt x="689" y="5869"/>
                  </a:cubicBezTo>
                  <a:cubicBezTo>
                    <a:pt x="749" y="6019"/>
                    <a:pt x="869" y="6138"/>
                    <a:pt x="1019" y="6228"/>
                  </a:cubicBezTo>
                  <a:cubicBezTo>
                    <a:pt x="1168" y="6318"/>
                    <a:pt x="1408" y="6348"/>
                    <a:pt x="1677" y="6348"/>
                  </a:cubicBezTo>
                  <a:cubicBezTo>
                    <a:pt x="1857" y="6348"/>
                    <a:pt x="2067" y="6318"/>
                    <a:pt x="2276" y="6288"/>
                  </a:cubicBezTo>
                  <a:lnTo>
                    <a:pt x="2157" y="5600"/>
                  </a:lnTo>
                  <a:lnTo>
                    <a:pt x="1827" y="5600"/>
                  </a:lnTo>
                  <a:cubicBezTo>
                    <a:pt x="1707" y="5600"/>
                    <a:pt x="1618" y="5600"/>
                    <a:pt x="1558" y="5570"/>
                  </a:cubicBezTo>
                  <a:cubicBezTo>
                    <a:pt x="1498" y="5510"/>
                    <a:pt x="1438" y="5480"/>
                    <a:pt x="1408" y="5420"/>
                  </a:cubicBezTo>
                  <a:cubicBezTo>
                    <a:pt x="1378" y="5330"/>
                    <a:pt x="1378" y="5180"/>
                    <a:pt x="1378" y="4971"/>
                  </a:cubicBezTo>
                  <a:lnTo>
                    <a:pt x="1378" y="2246"/>
                  </a:lnTo>
                  <a:lnTo>
                    <a:pt x="2157" y="2246"/>
                  </a:lnTo>
                  <a:lnTo>
                    <a:pt x="2157" y="1647"/>
                  </a:lnTo>
                  <a:lnTo>
                    <a:pt x="1378" y="1647"/>
                  </a:lnTo>
                  <a:lnTo>
                    <a:pt x="1378"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31"/>
            <p:cNvSpPr/>
            <p:nvPr/>
          </p:nvSpPr>
          <p:spPr>
            <a:xfrm>
              <a:off x="2498850" y="2858225"/>
              <a:ext cx="20225" cy="160975"/>
            </a:xfrm>
            <a:custGeom>
              <a:rect b="b" l="l" r="r" t="t"/>
              <a:pathLst>
                <a:path extrusionOk="0" h="6439" w="809">
                  <a:moveTo>
                    <a:pt x="0" y="0"/>
                  </a:moveTo>
                  <a:lnTo>
                    <a:pt x="0" y="929"/>
                  </a:lnTo>
                  <a:lnTo>
                    <a:pt x="809" y="929"/>
                  </a:lnTo>
                  <a:lnTo>
                    <a:pt x="809" y="0"/>
                  </a:lnTo>
                  <a:close/>
                  <a:moveTo>
                    <a:pt x="0" y="1797"/>
                  </a:moveTo>
                  <a:lnTo>
                    <a:pt x="0" y="6438"/>
                  </a:lnTo>
                  <a:lnTo>
                    <a:pt x="809" y="6438"/>
                  </a:lnTo>
                  <a:lnTo>
                    <a:pt x="809" y="1797"/>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31"/>
            <p:cNvSpPr/>
            <p:nvPr/>
          </p:nvSpPr>
          <p:spPr>
            <a:xfrm>
              <a:off x="2541500" y="2900150"/>
              <a:ext cx="108575" cy="121300"/>
            </a:xfrm>
            <a:custGeom>
              <a:rect b="b" l="l" r="r" t="t"/>
              <a:pathLst>
                <a:path extrusionOk="0" h="4852" w="4343">
                  <a:moveTo>
                    <a:pt x="2187" y="659"/>
                  </a:moveTo>
                  <a:cubicBezTo>
                    <a:pt x="2576" y="659"/>
                    <a:pt x="2905" y="809"/>
                    <a:pt x="3145" y="1108"/>
                  </a:cubicBezTo>
                  <a:cubicBezTo>
                    <a:pt x="3414" y="1408"/>
                    <a:pt x="3534" y="1827"/>
                    <a:pt x="3534" y="2396"/>
                  </a:cubicBezTo>
                  <a:cubicBezTo>
                    <a:pt x="3534" y="3024"/>
                    <a:pt x="3414" y="3474"/>
                    <a:pt x="3145" y="3773"/>
                  </a:cubicBezTo>
                  <a:cubicBezTo>
                    <a:pt x="2905" y="4073"/>
                    <a:pt x="2576" y="4222"/>
                    <a:pt x="2187" y="4222"/>
                  </a:cubicBezTo>
                  <a:cubicBezTo>
                    <a:pt x="1797" y="4222"/>
                    <a:pt x="1468" y="4073"/>
                    <a:pt x="1199" y="3773"/>
                  </a:cubicBezTo>
                  <a:cubicBezTo>
                    <a:pt x="929" y="3474"/>
                    <a:pt x="809" y="3024"/>
                    <a:pt x="809" y="2426"/>
                  </a:cubicBezTo>
                  <a:cubicBezTo>
                    <a:pt x="809" y="1827"/>
                    <a:pt x="929" y="1408"/>
                    <a:pt x="1199" y="1108"/>
                  </a:cubicBezTo>
                  <a:cubicBezTo>
                    <a:pt x="1468" y="809"/>
                    <a:pt x="1797" y="659"/>
                    <a:pt x="2187" y="659"/>
                  </a:cubicBezTo>
                  <a:close/>
                  <a:moveTo>
                    <a:pt x="2187" y="0"/>
                  </a:moveTo>
                  <a:cubicBezTo>
                    <a:pt x="1618" y="0"/>
                    <a:pt x="1109" y="180"/>
                    <a:pt x="720" y="509"/>
                  </a:cubicBezTo>
                  <a:cubicBezTo>
                    <a:pt x="240" y="928"/>
                    <a:pt x="1" y="1587"/>
                    <a:pt x="1" y="2426"/>
                  </a:cubicBezTo>
                  <a:cubicBezTo>
                    <a:pt x="1" y="3234"/>
                    <a:pt x="210" y="3833"/>
                    <a:pt x="600" y="4252"/>
                  </a:cubicBezTo>
                  <a:cubicBezTo>
                    <a:pt x="989" y="4641"/>
                    <a:pt x="1528" y="4851"/>
                    <a:pt x="2187" y="4851"/>
                  </a:cubicBezTo>
                  <a:cubicBezTo>
                    <a:pt x="2576" y="4851"/>
                    <a:pt x="2965" y="4761"/>
                    <a:pt x="3295" y="4582"/>
                  </a:cubicBezTo>
                  <a:cubicBezTo>
                    <a:pt x="3654" y="4402"/>
                    <a:pt x="3894" y="4132"/>
                    <a:pt x="4073" y="3773"/>
                  </a:cubicBezTo>
                  <a:cubicBezTo>
                    <a:pt x="4253" y="3444"/>
                    <a:pt x="4343" y="2965"/>
                    <a:pt x="4343" y="2366"/>
                  </a:cubicBezTo>
                  <a:cubicBezTo>
                    <a:pt x="4343" y="1617"/>
                    <a:pt x="4163" y="1048"/>
                    <a:pt x="3744" y="629"/>
                  </a:cubicBezTo>
                  <a:cubicBezTo>
                    <a:pt x="3355" y="210"/>
                    <a:pt x="2816" y="0"/>
                    <a:pt x="2187"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31"/>
            <p:cNvSpPr/>
            <p:nvPr/>
          </p:nvSpPr>
          <p:spPr>
            <a:xfrm>
              <a:off x="2674000" y="2900150"/>
              <a:ext cx="94350" cy="119050"/>
            </a:xfrm>
            <a:custGeom>
              <a:rect b="b" l="l" r="r" t="t"/>
              <a:pathLst>
                <a:path extrusionOk="0" h="4762" w="3774">
                  <a:moveTo>
                    <a:pt x="2187" y="0"/>
                  </a:moveTo>
                  <a:cubicBezTo>
                    <a:pt x="1528" y="0"/>
                    <a:pt x="1049" y="270"/>
                    <a:pt x="690" y="779"/>
                  </a:cubicBezTo>
                  <a:lnTo>
                    <a:pt x="690" y="120"/>
                  </a:lnTo>
                  <a:lnTo>
                    <a:pt x="1" y="120"/>
                  </a:lnTo>
                  <a:lnTo>
                    <a:pt x="1" y="4761"/>
                  </a:lnTo>
                  <a:lnTo>
                    <a:pt x="779" y="4761"/>
                  </a:lnTo>
                  <a:lnTo>
                    <a:pt x="779" y="2216"/>
                  </a:lnTo>
                  <a:cubicBezTo>
                    <a:pt x="779" y="1617"/>
                    <a:pt x="899" y="1228"/>
                    <a:pt x="1139" y="988"/>
                  </a:cubicBezTo>
                  <a:cubicBezTo>
                    <a:pt x="1378" y="779"/>
                    <a:pt x="1678" y="689"/>
                    <a:pt x="2007" y="689"/>
                  </a:cubicBezTo>
                  <a:cubicBezTo>
                    <a:pt x="2217" y="689"/>
                    <a:pt x="2396" y="719"/>
                    <a:pt x="2546" y="839"/>
                  </a:cubicBezTo>
                  <a:cubicBezTo>
                    <a:pt x="2726" y="928"/>
                    <a:pt x="2816" y="1048"/>
                    <a:pt x="2875" y="1228"/>
                  </a:cubicBezTo>
                  <a:cubicBezTo>
                    <a:pt x="2935" y="1378"/>
                    <a:pt x="2995" y="1617"/>
                    <a:pt x="2995" y="1917"/>
                  </a:cubicBezTo>
                  <a:lnTo>
                    <a:pt x="2995" y="4761"/>
                  </a:lnTo>
                  <a:lnTo>
                    <a:pt x="3774" y="4761"/>
                  </a:lnTo>
                  <a:lnTo>
                    <a:pt x="3774" y="1887"/>
                  </a:lnTo>
                  <a:cubicBezTo>
                    <a:pt x="3774" y="1527"/>
                    <a:pt x="3744" y="1288"/>
                    <a:pt x="3714" y="1138"/>
                  </a:cubicBezTo>
                  <a:cubicBezTo>
                    <a:pt x="3684" y="899"/>
                    <a:pt x="3594" y="719"/>
                    <a:pt x="3474" y="539"/>
                  </a:cubicBezTo>
                  <a:cubicBezTo>
                    <a:pt x="3355" y="390"/>
                    <a:pt x="3175" y="240"/>
                    <a:pt x="2935" y="150"/>
                  </a:cubicBezTo>
                  <a:cubicBezTo>
                    <a:pt x="2726" y="60"/>
                    <a:pt x="2456" y="0"/>
                    <a:pt x="2187"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31"/>
            <p:cNvSpPr/>
            <p:nvPr/>
          </p:nvSpPr>
          <p:spPr>
            <a:xfrm>
              <a:off x="2804275" y="2931575"/>
              <a:ext cx="49425" cy="134025"/>
            </a:xfrm>
            <a:custGeom>
              <a:rect b="b" l="l" r="r" t="t"/>
              <a:pathLst>
                <a:path extrusionOk="0" h="5361" w="1977">
                  <a:moveTo>
                    <a:pt x="1527" y="1"/>
                  </a:moveTo>
                  <a:cubicBezTo>
                    <a:pt x="1437" y="240"/>
                    <a:pt x="1228" y="480"/>
                    <a:pt x="958" y="719"/>
                  </a:cubicBezTo>
                  <a:cubicBezTo>
                    <a:pt x="689" y="959"/>
                    <a:pt x="359" y="1169"/>
                    <a:pt x="0" y="1348"/>
                  </a:cubicBezTo>
                  <a:lnTo>
                    <a:pt x="0" y="1977"/>
                  </a:lnTo>
                  <a:cubicBezTo>
                    <a:pt x="210" y="1917"/>
                    <a:pt x="419" y="1797"/>
                    <a:pt x="689" y="1648"/>
                  </a:cubicBezTo>
                  <a:cubicBezTo>
                    <a:pt x="928" y="1498"/>
                    <a:pt x="1138" y="1318"/>
                    <a:pt x="1318" y="1169"/>
                  </a:cubicBezTo>
                  <a:lnTo>
                    <a:pt x="1318" y="5361"/>
                  </a:lnTo>
                  <a:lnTo>
                    <a:pt x="1976" y="5361"/>
                  </a:lnTo>
                  <a:lnTo>
                    <a:pt x="1976"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31"/>
            <p:cNvSpPr/>
            <p:nvPr/>
          </p:nvSpPr>
          <p:spPr>
            <a:xfrm>
              <a:off x="4460875" y="2761650"/>
              <a:ext cx="1256150" cy="374325"/>
            </a:xfrm>
            <a:custGeom>
              <a:rect b="b" l="l" r="r" t="t"/>
              <a:pathLst>
                <a:path extrusionOk="0" h="14973" w="50246">
                  <a:moveTo>
                    <a:pt x="2247" y="1"/>
                  </a:moveTo>
                  <a:cubicBezTo>
                    <a:pt x="2097" y="1"/>
                    <a:pt x="1947" y="31"/>
                    <a:pt x="1827" y="61"/>
                  </a:cubicBezTo>
                  <a:cubicBezTo>
                    <a:pt x="1678" y="91"/>
                    <a:pt x="1528" y="121"/>
                    <a:pt x="1408" y="180"/>
                  </a:cubicBezTo>
                  <a:cubicBezTo>
                    <a:pt x="1258" y="240"/>
                    <a:pt x="1139" y="300"/>
                    <a:pt x="1019" y="390"/>
                  </a:cubicBezTo>
                  <a:cubicBezTo>
                    <a:pt x="899" y="480"/>
                    <a:pt x="779" y="570"/>
                    <a:pt x="660" y="660"/>
                  </a:cubicBezTo>
                  <a:cubicBezTo>
                    <a:pt x="570" y="779"/>
                    <a:pt x="480" y="899"/>
                    <a:pt x="390" y="1019"/>
                  </a:cubicBezTo>
                  <a:cubicBezTo>
                    <a:pt x="300" y="1139"/>
                    <a:pt x="240" y="1258"/>
                    <a:pt x="180" y="1408"/>
                  </a:cubicBezTo>
                  <a:cubicBezTo>
                    <a:pt x="121" y="1528"/>
                    <a:pt x="91" y="1678"/>
                    <a:pt x="61" y="1827"/>
                  </a:cubicBezTo>
                  <a:cubicBezTo>
                    <a:pt x="31" y="1977"/>
                    <a:pt x="1" y="2097"/>
                    <a:pt x="1" y="2247"/>
                  </a:cubicBezTo>
                  <a:lnTo>
                    <a:pt x="1" y="12727"/>
                  </a:lnTo>
                  <a:cubicBezTo>
                    <a:pt x="1" y="12876"/>
                    <a:pt x="31" y="13026"/>
                    <a:pt x="61" y="13176"/>
                  </a:cubicBezTo>
                  <a:cubicBezTo>
                    <a:pt x="91" y="13325"/>
                    <a:pt x="121" y="13445"/>
                    <a:pt x="180" y="13595"/>
                  </a:cubicBezTo>
                  <a:cubicBezTo>
                    <a:pt x="240" y="13715"/>
                    <a:pt x="300" y="13864"/>
                    <a:pt x="390" y="13984"/>
                  </a:cubicBezTo>
                  <a:cubicBezTo>
                    <a:pt x="480" y="14104"/>
                    <a:pt x="570" y="14224"/>
                    <a:pt x="660" y="14314"/>
                  </a:cubicBezTo>
                  <a:cubicBezTo>
                    <a:pt x="779" y="14433"/>
                    <a:pt x="899" y="14523"/>
                    <a:pt x="1019" y="14613"/>
                  </a:cubicBezTo>
                  <a:cubicBezTo>
                    <a:pt x="1139" y="14673"/>
                    <a:pt x="1258" y="14763"/>
                    <a:pt x="1408" y="14793"/>
                  </a:cubicBezTo>
                  <a:cubicBezTo>
                    <a:pt x="1528" y="14853"/>
                    <a:pt x="1678" y="14912"/>
                    <a:pt x="1827" y="14942"/>
                  </a:cubicBezTo>
                  <a:cubicBezTo>
                    <a:pt x="1947" y="14972"/>
                    <a:pt x="2097" y="14972"/>
                    <a:pt x="2247" y="14972"/>
                  </a:cubicBezTo>
                  <a:lnTo>
                    <a:pt x="48000" y="14972"/>
                  </a:lnTo>
                  <a:cubicBezTo>
                    <a:pt x="48150" y="14972"/>
                    <a:pt x="48300" y="14972"/>
                    <a:pt x="48449" y="14942"/>
                  </a:cubicBezTo>
                  <a:cubicBezTo>
                    <a:pt x="48599" y="14912"/>
                    <a:pt x="48749" y="14853"/>
                    <a:pt x="48868" y="14793"/>
                  </a:cubicBezTo>
                  <a:cubicBezTo>
                    <a:pt x="49018" y="14763"/>
                    <a:pt x="49138" y="14673"/>
                    <a:pt x="49258" y="14613"/>
                  </a:cubicBezTo>
                  <a:cubicBezTo>
                    <a:pt x="49377" y="14523"/>
                    <a:pt x="49497" y="14433"/>
                    <a:pt x="49587" y="14314"/>
                  </a:cubicBezTo>
                  <a:cubicBezTo>
                    <a:pt x="49707" y="14224"/>
                    <a:pt x="49797" y="14104"/>
                    <a:pt x="49887" y="13984"/>
                  </a:cubicBezTo>
                  <a:cubicBezTo>
                    <a:pt x="49976" y="13864"/>
                    <a:pt x="50036" y="13715"/>
                    <a:pt x="50096" y="13595"/>
                  </a:cubicBezTo>
                  <a:cubicBezTo>
                    <a:pt x="50156" y="13445"/>
                    <a:pt x="50186" y="13325"/>
                    <a:pt x="50216" y="13176"/>
                  </a:cubicBezTo>
                  <a:cubicBezTo>
                    <a:pt x="50246" y="13026"/>
                    <a:pt x="50246" y="12876"/>
                    <a:pt x="50246" y="12727"/>
                  </a:cubicBezTo>
                  <a:lnTo>
                    <a:pt x="50246" y="2247"/>
                  </a:lnTo>
                  <a:cubicBezTo>
                    <a:pt x="50246" y="2097"/>
                    <a:pt x="50246" y="1977"/>
                    <a:pt x="50216" y="1827"/>
                  </a:cubicBezTo>
                  <a:cubicBezTo>
                    <a:pt x="50186" y="1678"/>
                    <a:pt x="50156" y="1528"/>
                    <a:pt x="50096" y="1408"/>
                  </a:cubicBezTo>
                  <a:cubicBezTo>
                    <a:pt x="50036" y="1258"/>
                    <a:pt x="49976" y="1139"/>
                    <a:pt x="49887" y="1019"/>
                  </a:cubicBezTo>
                  <a:cubicBezTo>
                    <a:pt x="49797" y="899"/>
                    <a:pt x="49707" y="779"/>
                    <a:pt x="49587" y="660"/>
                  </a:cubicBezTo>
                  <a:cubicBezTo>
                    <a:pt x="49497" y="570"/>
                    <a:pt x="49377" y="480"/>
                    <a:pt x="49258" y="390"/>
                  </a:cubicBezTo>
                  <a:cubicBezTo>
                    <a:pt x="49138" y="300"/>
                    <a:pt x="49018" y="240"/>
                    <a:pt x="48868" y="180"/>
                  </a:cubicBezTo>
                  <a:cubicBezTo>
                    <a:pt x="48749" y="121"/>
                    <a:pt x="48599" y="91"/>
                    <a:pt x="48449" y="61"/>
                  </a:cubicBezTo>
                  <a:cubicBezTo>
                    <a:pt x="48300" y="31"/>
                    <a:pt x="48150" y="1"/>
                    <a:pt x="48000" y="1"/>
                  </a:cubicBezTo>
                  <a:close/>
                </a:path>
              </a:pathLst>
            </a:custGeom>
            <a:solidFill>
              <a:srgbClr val="F5F5F5"/>
            </a:solidFill>
            <a:ln cap="flat" cmpd="sng" w="8975">
              <a:solidFill>
                <a:srgbClr val="666666"/>
              </a:solidFill>
              <a:prstDash val="solid"/>
              <a:miter lim="2994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31"/>
            <p:cNvSpPr/>
            <p:nvPr/>
          </p:nvSpPr>
          <p:spPr>
            <a:xfrm>
              <a:off x="4481850" y="2849250"/>
              <a:ext cx="149725" cy="160950"/>
            </a:xfrm>
            <a:custGeom>
              <a:rect b="b" l="l" r="r" t="t"/>
              <a:pathLst>
                <a:path extrusionOk="0" h="6438" w="5989">
                  <a:moveTo>
                    <a:pt x="2905" y="689"/>
                  </a:moveTo>
                  <a:cubicBezTo>
                    <a:pt x="2995" y="1018"/>
                    <a:pt x="3144" y="1467"/>
                    <a:pt x="3354" y="2006"/>
                  </a:cubicBezTo>
                  <a:lnTo>
                    <a:pt x="4013" y="3773"/>
                  </a:lnTo>
                  <a:lnTo>
                    <a:pt x="1857" y="3773"/>
                  </a:lnTo>
                  <a:lnTo>
                    <a:pt x="2545" y="1887"/>
                  </a:lnTo>
                  <a:cubicBezTo>
                    <a:pt x="2695" y="1497"/>
                    <a:pt x="2815" y="1078"/>
                    <a:pt x="2905" y="689"/>
                  </a:cubicBezTo>
                  <a:close/>
                  <a:moveTo>
                    <a:pt x="2456" y="0"/>
                  </a:moveTo>
                  <a:lnTo>
                    <a:pt x="0" y="6438"/>
                  </a:lnTo>
                  <a:lnTo>
                    <a:pt x="899" y="6438"/>
                  </a:lnTo>
                  <a:lnTo>
                    <a:pt x="1617" y="4462"/>
                  </a:lnTo>
                  <a:lnTo>
                    <a:pt x="4282" y="4462"/>
                  </a:lnTo>
                  <a:lnTo>
                    <a:pt x="5031" y="6438"/>
                  </a:lnTo>
                  <a:lnTo>
                    <a:pt x="5989" y="6438"/>
                  </a:lnTo>
                  <a:lnTo>
                    <a:pt x="3384"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31"/>
            <p:cNvSpPr/>
            <p:nvPr/>
          </p:nvSpPr>
          <p:spPr>
            <a:xfrm>
              <a:off x="4646525" y="2891150"/>
              <a:ext cx="101100" cy="163225"/>
            </a:xfrm>
            <a:custGeom>
              <a:rect b="b" l="l" r="r" t="t"/>
              <a:pathLst>
                <a:path extrusionOk="0" h="6529" w="4044">
                  <a:moveTo>
                    <a:pt x="2007" y="600"/>
                  </a:moveTo>
                  <a:cubicBezTo>
                    <a:pt x="2336" y="600"/>
                    <a:pt x="2636" y="750"/>
                    <a:pt x="2875" y="1049"/>
                  </a:cubicBezTo>
                  <a:cubicBezTo>
                    <a:pt x="3115" y="1348"/>
                    <a:pt x="3235" y="1798"/>
                    <a:pt x="3235" y="2396"/>
                  </a:cubicBezTo>
                  <a:cubicBezTo>
                    <a:pt x="3235" y="2995"/>
                    <a:pt x="3115" y="3474"/>
                    <a:pt x="2875" y="3744"/>
                  </a:cubicBezTo>
                  <a:cubicBezTo>
                    <a:pt x="2606" y="4043"/>
                    <a:pt x="2306" y="4193"/>
                    <a:pt x="1947" y="4193"/>
                  </a:cubicBezTo>
                  <a:cubicBezTo>
                    <a:pt x="1618" y="4193"/>
                    <a:pt x="1318" y="4073"/>
                    <a:pt x="1079" y="3774"/>
                  </a:cubicBezTo>
                  <a:cubicBezTo>
                    <a:pt x="839" y="3474"/>
                    <a:pt x="719" y="3055"/>
                    <a:pt x="719" y="2456"/>
                  </a:cubicBezTo>
                  <a:cubicBezTo>
                    <a:pt x="719" y="1857"/>
                    <a:pt x="839" y="1408"/>
                    <a:pt x="1109" y="1079"/>
                  </a:cubicBezTo>
                  <a:cubicBezTo>
                    <a:pt x="1348" y="779"/>
                    <a:pt x="1648" y="600"/>
                    <a:pt x="2007" y="600"/>
                  </a:cubicBezTo>
                  <a:close/>
                  <a:moveTo>
                    <a:pt x="2067" y="1"/>
                  </a:moveTo>
                  <a:cubicBezTo>
                    <a:pt x="1767" y="1"/>
                    <a:pt x="1498" y="61"/>
                    <a:pt x="1288" y="181"/>
                  </a:cubicBezTo>
                  <a:cubicBezTo>
                    <a:pt x="1079" y="270"/>
                    <a:pt x="899" y="450"/>
                    <a:pt x="719" y="690"/>
                  </a:cubicBezTo>
                  <a:lnTo>
                    <a:pt x="719" y="91"/>
                  </a:lnTo>
                  <a:lnTo>
                    <a:pt x="1" y="91"/>
                  </a:lnTo>
                  <a:lnTo>
                    <a:pt x="1" y="6529"/>
                  </a:lnTo>
                  <a:lnTo>
                    <a:pt x="779" y="6529"/>
                  </a:lnTo>
                  <a:lnTo>
                    <a:pt x="779" y="4253"/>
                  </a:lnTo>
                  <a:cubicBezTo>
                    <a:pt x="929" y="4433"/>
                    <a:pt x="1109" y="4582"/>
                    <a:pt x="1288" y="4672"/>
                  </a:cubicBezTo>
                  <a:cubicBezTo>
                    <a:pt x="1498" y="4792"/>
                    <a:pt x="1737" y="4852"/>
                    <a:pt x="2007" y="4852"/>
                  </a:cubicBezTo>
                  <a:cubicBezTo>
                    <a:pt x="2366" y="4852"/>
                    <a:pt x="2696" y="4762"/>
                    <a:pt x="3025" y="4552"/>
                  </a:cubicBezTo>
                  <a:cubicBezTo>
                    <a:pt x="3354" y="4343"/>
                    <a:pt x="3624" y="4043"/>
                    <a:pt x="3774" y="3684"/>
                  </a:cubicBezTo>
                  <a:cubicBezTo>
                    <a:pt x="3953" y="3295"/>
                    <a:pt x="4043" y="2875"/>
                    <a:pt x="4043" y="2396"/>
                  </a:cubicBezTo>
                  <a:cubicBezTo>
                    <a:pt x="4043" y="1947"/>
                    <a:pt x="3953" y="1528"/>
                    <a:pt x="3804" y="1169"/>
                  </a:cubicBezTo>
                  <a:cubicBezTo>
                    <a:pt x="3654" y="779"/>
                    <a:pt x="3414" y="510"/>
                    <a:pt x="3115" y="300"/>
                  </a:cubicBezTo>
                  <a:cubicBezTo>
                    <a:pt x="2815" y="91"/>
                    <a:pt x="2456" y="1"/>
                    <a:pt x="2067"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31"/>
            <p:cNvSpPr/>
            <p:nvPr/>
          </p:nvSpPr>
          <p:spPr>
            <a:xfrm>
              <a:off x="4771550" y="2891150"/>
              <a:ext cx="101075" cy="163225"/>
            </a:xfrm>
            <a:custGeom>
              <a:rect b="b" l="l" r="r" t="t"/>
              <a:pathLst>
                <a:path extrusionOk="0" h="6529" w="4043">
                  <a:moveTo>
                    <a:pt x="1977" y="600"/>
                  </a:moveTo>
                  <a:cubicBezTo>
                    <a:pt x="2336" y="600"/>
                    <a:pt x="2605" y="750"/>
                    <a:pt x="2875" y="1049"/>
                  </a:cubicBezTo>
                  <a:cubicBezTo>
                    <a:pt x="3114" y="1348"/>
                    <a:pt x="3234" y="1798"/>
                    <a:pt x="3234" y="2396"/>
                  </a:cubicBezTo>
                  <a:cubicBezTo>
                    <a:pt x="3234" y="2995"/>
                    <a:pt x="3114" y="3474"/>
                    <a:pt x="2845" y="3744"/>
                  </a:cubicBezTo>
                  <a:cubicBezTo>
                    <a:pt x="2605" y="4043"/>
                    <a:pt x="2306" y="4193"/>
                    <a:pt x="1947" y="4193"/>
                  </a:cubicBezTo>
                  <a:cubicBezTo>
                    <a:pt x="1617" y="4193"/>
                    <a:pt x="1318" y="4073"/>
                    <a:pt x="1078" y="3774"/>
                  </a:cubicBezTo>
                  <a:cubicBezTo>
                    <a:pt x="839" y="3474"/>
                    <a:pt x="689" y="3055"/>
                    <a:pt x="689" y="2456"/>
                  </a:cubicBezTo>
                  <a:cubicBezTo>
                    <a:pt x="689" y="1857"/>
                    <a:pt x="839" y="1408"/>
                    <a:pt x="1078" y="1079"/>
                  </a:cubicBezTo>
                  <a:cubicBezTo>
                    <a:pt x="1348" y="779"/>
                    <a:pt x="1647" y="600"/>
                    <a:pt x="1977" y="600"/>
                  </a:cubicBezTo>
                  <a:close/>
                  <a:moveTo>
                    <a:pt x="2066" y="1"/>
                  </a:moveTo>
                  <a:cubicBezTo>
                    <a:pt x="1767" y="1"/>
                    <a:pt x="1497" y="61"/>
                    <a:pt x="1288" y="181"/>
                  </a:cubicBezTo>
                  <a:cubicBezTo>
                    <a:pt x="1078" y="270"/>
                    <a:pt x="869" y="450"/>
                    <a:pt x="719" y="690"/>
                  </a:cubicBezTo>
                  <a:lnTo>
                    <a:pt x="719" y="91"/>
                  </a:lnTo>
                  <a:lnTo>
                    <a:pt x="0" y="91"/>
                  </a:lnTo>
                  <a:lnTo>
                    <a:pt x="0" y="6529"/>
                  </a:lnTo>
                  <a:lnTo>
                    <a:pt x="779" y="6529"/>
                  </a:lnTo>
                  <a:lnTo>
                    <a:pt x="779" y="4253"/>
                  </a:lnTo>
                  <a:cubicBezTo>
                    <a:pt x="929" y="4433"/>
                    <a:pt x="1078" y="4582"/>
                    <a:pt x="1288" y="4672"/>
                  </a:cubicBezTo>
                  <a:cubicBezTo>
                    <a:pt x="1497" y="4792"/>
                    <a:pt x="1737" y="4852"/>
                    <a:pt x="2007" y="4852"/>
                  </a:cubicBezTo>
                  <a:cubicBezTo>
                    <a:pt x="2366" y="4852"/>
                    <a:pt x="2695" y="4762"/>
                    <a:pt x="3025" y="4552"/>
                  </a:cubicBezTo>
                  <a:cubicBezTo>
                    <a:pt x="3354" y="4343"/>
                    <a:pt x="3594" y="4043"/>
                    <a:pt x="3773" y="3684"/>
                  </a:cubicBezTo>
                  <a:cubicBezTo>
                    <a:pt x="3953" y="3295"/>
                    <a:pt x="4043" y="2875"/>
                    <a:pt x="4043" y="2396"/>
                  </a:cubicBezTo>
                  <a:cubicBezTo>
                    <a:pt x="4043" y="1947"/>
                    <a:pt x="3953" y="1528"/>
                    <a:pt x="3803" y="1169"/>
                  </a:cubicBezTo>
                  <a:cubicBezTo>
                    <a:pt x="3653" y="779"/>
                    <a:pt x="3414" y="510"/>
                    <a:pt x="3114" y="300"/>
                  </a:cubicBezTo>
                  <a:cubicBezTo>
                    <a:pt x="2815" y="91"/>
                    <a:pt x="2456" y="1"/>
                    <a:pt x="2066"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31"/>
            <p:cNvSpPr/>
            <p:nvPr/>
          </p:nvSpPr>
          <p:spPr>
            <a:xfrm>
              <a:off x="4895800" y="2849250"/>
              <a:ext cx="19500" cy="160950"/>
            </a:xfrm>
            <a:custGeom>
              <a:rect b="b" l="l" r="r" t="t"/>
              <a:pathLst>
                <a:path extrusionOk="0" h="6438" w="780">
                  <a:moveTo>
                    <a:pt x="1" y="0"/>
                  </a:moveTo>
                  <a:lnTo>
                    <a:pt x="1" y="6438"/>
                  </a:lnTo>
                  <a:lnTo>
                    <a:pt x="779" y="6438"/>
                  </a:lnTo>
                  <a:lnTo>
                    <a:pt x="779"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31"/>
            <p:cNvSpPr/>
            <p:nvPr/>
          </p:nvSpPr>
          <p:spPr>
            <a:xfrm>
              <a:off x="4945975" y="2849250"/>
              <a:ext cx="20225" cy="160950"/>
            </a:xfrm>
            <a:custGeom>
              <a:rect b="b" l="l" r="r" t="t"/>
              <a:pathLst>
                <a:path extrusionOk="0" h="6438" w="809">
                  <a:moveTo>
                    <a:pt x="0" y="0"/>
                  </a:moveTo>
                  <a:lnTo>
                    <a:pt x="0" y="898"/>
                  </a:lnTo>
                  <a:lnTo>
                    <a:pt x="809" y="898"/>
                  </a:lnTo>
                  <a:lnTo>
                    <a:pt x="809" y="0"/>
                  </a:lnTo>
                  <a:close/>
                  <a:moveTo>
                    <a:pt x="0" y="1767"/>
                  </a:moveTo>
                  <a:lnTo>
                    <a:pt x="0" y="6438"/>
                  </a:lnTo>
                  <a:lnTo>
                    <a:pt x="809" y="6438"/>
                  </a:lnTo>
                  <a:lnTo>
                    <a:pt x="809" y="1767"/>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31"/>
            <p:cNvSpPr/>
            <p:nvPr/>
          </p:nvSpPr>
          <p:spPr>
            <a:xfrm>
              <a:off x="4990125" y="2891150"/>
              <a:ext cx="101100" cy="121300"/>
            </a:xfrm>
            <a:custGeom>
              <a:rect b="b" l="l" r="r" t="t"/>
              <a:pathLst>
                <a:path extrusionOk="0" h="4852" w="4044">
                  <a:moveTo>
                    <a:pt x="2127" y="1"/>
                  </a:moveTo>
                  <a:cubicBezTo>
                    <a:pt x="1708" y="1"/>
                    <a:pt x="1348" y="91"/>
                    <a:pt x="989" y="270"/>
                  </a:cubicBezTo>
                  <a:cubicBezTo>
                    <a:pt x="660" y="450"/>
                    <a:pt x="420" y="750"/>
                    <a:pt x="240" y="1109"/>
                  </a:cubicBezTo>
                  <a:cubicBezTo>
                    <a:pt x="61" y="1498"/>
                    <a:pt x="1" y="1947"/>
                    <a:pt x="1" y="2426"/>
                  </a:cubicBezTo>
                  <a:cubicBezTo>
                    <a:pt x="1" y="3205"/>
                    <a:pt x="180" y="3804"/>
                    <a:pt x="570" y="4223"/>
                  </a:cubicBezTo>
                  <a:cubicBezTo>
                    <a:pt x="959" y="4642"/>
                    <a:pt x="1468" y="4852"/>
                    <a:pt x="2097" y="4852"/>
                  </a:cubicBezTo>
                  <a:cubicBezTo>
                    <a:pt x="2606" y="4852"/>
                    <a:pt x="3055" y="4702"/>
                    <a:pt x="3384" y="4403"/>
                  </a:cubicBezTo>
                  <a:cubicBezTo>
                    <a:pt x="3744" y="4103"/>
                    <a:pt x="3953" y="3684"/>
                    <a:pt x="4043" y="3145"/>
                  </a:cubicBezTo>
                  <a:lnTo>
                    <a:pt x="3265" y="3025"/>
                  </a:lnTo>
                  <a:cubicBezTo>
                    <a:pt x="3205" y="3444"/>
                    <a:pt x="3085" y="3744"/>
                    <a:pt x="2875" y="3923"/>
                  </a:cubicBezTo>
                  <a:cubicBezTo>
                    <a:pt x="2666" y="4103"/>
                    <a:pt x="2396" y="4193"/>
                    <a:pt x="2097" y="4193"/>
                  </a:cubicBezTo>
                  <a:cubicBezTo>
                    <a:pt x="1708" y="4193"/>
                    <a:pt x="1408" y="4073"/>
                    <a:pt x="1169" y="3774"/>
                  </a:cubicBezTo>
                  <a:cubicBezTo>
                    <a:pt x="929" y="3504"/>
                    <a:pt x="809" y="3025"/>
                    <a:pt x="809" y="2426"/>
                  </a:cubicBezTo>
                  <a:cubicBezTo>
                    <a:pt x="809" y="1798"/>
                    <a:pt x="929" y="1348"/>
                    <a:pt x="1169" y="1079"/>
                  </a:cubicBezTo>
                  <a:cubicBezTo>
                    <a:pt x="1408" y="779"/>
                    <a:pt x="1738" y="630"/>
                    <a:pt x="2157" y="630"/>
                  </a:cubicBezTo>
                  <a:cubicBezTo>
                    <a:pt x="2396" y="630"/>
                    <a:pt x="2636" y="720"/>
                    <a:pt x="2815" y="869"/>
                  </a:cubicBezTo>
                  <a:cubicBezTo>
                    <a:pt x="2995" y="1049"/>
                    <a:pt x="3145" y="1259"/>
                    <a:pt x="3205" y="1588"/>
                  </a:cubicBezTo>
                  <a:lnTo>
                    <a:pt x="3983" y="1468"/>
                  </a:lnTo>
                  <a:cubicBezTo>
                    <a:pt x="3893" y="989"/>
                    <a:pt x="3684" y="630"/>
                    <a:pt x="3354" y="360"/>
                  </a:cubicBezTo>
                  <a:cubicBezTo>
                    <a:pt x="3025" y="121"/>
                    <a:pt x="2606" y="1"/>
                    <a:pt x="2127"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31"/>
            <p:cNvSpPr/>
            <p:nvPr/>
          </p:nvSpPr>
          <p:spPr>
            <a:xfrm>
              <a:off x="5101675" y="2891150"/>
              <a:ext cx="107075" cy="121300"/>
            </a:xfrm>
            <a:custGeom>
              <a:rect b="b" l="l" r="r" t="t"/>
              <a:pathLst>
                <a:path extrusionOk="0" h="4852" w="4283">
                  <a:moveTo>
                    <a:pt x="3234" y="2396"/>
                  </a:moveTo>
                  <a:lnTo>
                    <a:pt x="3234" y="2696"/>
                  </a:lnTo>
                  <a:cubicBezTo>
                    <a:pt x="3234" y="3055"/>
                    <a:pt x="3204" y="3325"/>
                    <a:pt x="3114" y="3504"/>
                  </a:cubicBezTo>
                  <a:cubicBezTo>
                    <a:pt x="2995" y="3714"/>
                    <a:pt x="2815" y="3894"/>
                    <a:pt x="2576" y="4043"/>
                  </a:cubicBezTo>
                  <a:cubicBezTo>
                    <a:pt x="2336" y="4163"/>
                    <a:pt x="2066" y="4223"/>
                    <a:pt x="1767" y="4223"/>
                  </a:cubicBezTo>
                  <a:cubicBezTo>
                    <a:pt x="1468" y="4223"/>
                    <a:pt x="1228" y="4163"/>
                    <a:pt x="1078" y="4013"/>
                  </a:cubicBezTo>
                  <a:cubicBezTo>
                    <a:pt x="899" y="3894"/>
                    <a:pt x="839" y="3714"/>
                    <a:pt x="839" y="3504"/>
                  </a:cubicBezTo>
                  <a:cubicBezTo>
                    <a:pt x="839" y="3355"/>
                    <a:pt x="869" y="3235"/>
                    <a:pt x="929" y="3115"/>
                  </a:cubicBezTo>
                  <a:cubicBezTo>
                    <a:pt x="1018" y="3025"/>
                    <a:pt x="1108" y="2935"/>
                    <a:pt x="1258" y="2875"/>
                  </a:cubicBezTo>
                  <a:cubicBezTo>
                    <a:pt x="1378" y="2816"/>
                    <a:pt x="1617" y="2756"/>
                    <a:pt x="1947" y="2726"/>
                  </a:cubicBezTo>
                  <a:cubicBezTo>
                    <a:pt x="2516" y="2636"/>
                    <a:pt x="2935" y="2516"/>
                    <a:pt x="3234" y="2396"/>
                  </a:cubicBezTo>
                  <a:close/>
                  <a:moveTo>
                    <a:pt x="2216" y="1"/>
                  </a:moveTo>
                  <a:cubicBezTo>
                    <a:pt x="1827" y="1"/>
                    <a:pt x="1468" y="31"/>
                    <a:pt x="1168" y="151"/>
                  </a:cubicBezTo>
                  <a:cubicBezTo>
                    <a:pt x="869" y="270"/>
                    <a:pt x="629" y="420"/>
                    <a:pt x="479" y="630"/>
                  </a:cubicBezTo>
                  <a:cubicBezTo>
                    <a:pt x="300" y="839"/>
                    <a:pt x="210" y="1079"/>
                    <a:pt x="120" y="1408"/>
                  </a:cubicBezTo>
                  <a:lnTo>
                    <a:pt x="899" y="1528"/>
                  </a:lnTo>
                  <a:cubicBezTo>
                    <a:pt x="989" y="1199"/>
                    <a:pt x="1108" y="959"/>
                    <a:pt x="1288" y="839"/>
                  </a:cubicBezTo>
                  <a:cubicBezTo>
                    <a:pt x="1468" y="690"/>
                    <a:pt x="1737" y="630"/>
                    <a:pt x="2126" y="630"/>
                  </a:cubicBezTo>
                  <a:cubicBezTo>
                    <a:pt x="2516" y="630"/>
                    <a:pt x="2815" y="720"/>
                    <a:pt x="3025" y="899"/>
                  </a:cubicBezTo>
                  <a:cubicBezTo>
                    <a:pt x="3144" y="1049"/>
                    <a:pt x="3234" y="1259"/>
                    <a:pt x="3234" y="1588"/>
                  </a:cubicBezTo>
                  <a:lnTo>
                    <a:pt x="3234" y="1798"/>
                  </a:lnTo>
                  <a:cubicBezTo>
                    <a:pt x="2935" y="1887"/>
                    <a:pt x="2456" y="1977"/>
                    <a:pt x="1827" y="2067"/>
                  </a:cubicBezTo>
                  <a:cubicBezTo>
                    <a:pt x="1498" y="2097"/>
                    <a:pt x="1288" y="2127"/>
                    <a:pt x="1138" y="2187"/>
                  </a:cubicBezTo>
                  <a:cubicBezTo>
                    <a:pt x="899" y="2247"/>
                    <a:pt x="719" y="2336"/>
                    <a:pt x="539" y="2426"/>
                  </a:cubicBezTo>
                  <a:cubicBezTo>
                    <a:pt x="390" y="2546"/>
                    <a:pt x="240" y="2696"/>
                    <a:pt x="150" y="2905"/>
                  </a:cubicBezTo>
                  <a:cubicBezTo>
                    <a:pt x="30" y="3085"/>
                    <a:pt x="0" y="3295"/>
                    <a:pt x="0" y="3534"/>
                  </a:cubicBezTo>
                  <a:cubicBezTo>
                    <a:pt x="0" y="3923"/>
                    <a:pt x="120" y="4223"/>
                    <a:pt x="390" y="4462"/>
                  </a:cubicBezTo>
                  <a:cubicBezTo>
                    <a:pt x="689" y="4732"/>
                    <a:pt x="1078" y="4852"/>
                    <a:pt x="1587" y="4852"/>
                  </a:cubicBezTo>
                  <a:cubicBezTo>
                    <a:pt x="1887" y="4852"/>
                    <a:pt x="2186" y="4792"/>
                    <a:pt x="2456" y="4702"/>
                  </a:cubicBezTo>
                  <a:cubicBezTo>
                    <a:pt x="2725" y="4582"/>
                    <a:pt x="2995" y="4433"/>
                    <a:pt x="3294" y="4163"/>
                  </a:cubicBezTo>
                  <a:cubicBezTo>
                    <a:pt x="3324" y="4403"/>
                    <a:pt x="3384" y="4582"/>
                    <a:pt x="3444" y="4762"/>
                  </a:cubicBezTo>
                  <a:lnTo>
                    <a:pt x="4282" y="4762"/>
                  </a:lnTo>
                  <a:cubicBezTo>
                    <a:pt x="4192" y="4582"/>
                    <a:pt x="4103" y="4373"/>
                    <a:pt x="4073" y="4193"/>
                  </a:cubicBezTo>
                  <a:cubicBezTo>
                    <a:pt x="4043" y="3983"/>
                    <a:pt x="4043" y="3534"/>
                    <a:pt x="4043" y="2786"/>
                  </a:cubicBezTo>
                  <a:lnTo>
                    <a:pt x="4043" y="1738"/>
                  </a:lnTo>
                  <a:cubicBezTo>
                    <a:pt x="4043" y="1408"/>
                    <a:pt x="4013" y="1169"/>
                    <a:pt x="3983" y="1019"/>
                  </a:cubicBezTo>
                  <a:cubicBezTo>
                    <a:pt x="3953" y="809"/>
                    <a:pt x="3863" y="630"/>
                    <a:pt x="3743" y="480"/>
                  </a:cubicBezTo>
                  <a:cubicBezTo>
                    <a:pt x="3624" y="330"/>
                    <a:pt x="3444" y="211"/>
                    <a:pt x="3204" y="121"/>
                  </a:cubicBezTo>
                  <a:cubicBezTo>
                    <a:pt x="2935" y="31"/>
                    <a:pt x="2635" y="1"/>
                    <a:pt x="2216"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31"/>
            <p:cNvSpPr/>
            <p:nvPr/>
          </p:nvSpPr>
          <p:spPr>
            <a:xfrm>
              <a:off x="5222200" y="2852975"/>
              <a:ext cx="56900" cy="158725"/>
            </a:xfrm>
            <a:custGeom>
              <a:rect b="b" l="l" r="r" t="t"/>
              <a:pathLst>
                <a:path extrusionOk="0" h="6349" w="2276">
                  <a:moveTo>
                    <a:pt x="1348" y="1"/>
                  </a:moveTo>
                  <a:lnTo>
                    <a:pt x="569" y="450"/>
                  </a:lnTo>
                  <a:lnTo>
                    <a:pt x="569" y="1618"/>
                  </a:lnTo>
                  <a:lnTo>
                    <a:pt x="0" y="1618"/>
                  </a:lnTo>
                  <a:lnTo>
                    <a:pt x="0" y="2247"/>
                  </a:lnTo>
                  <a:lnTo>
                    <a:pt x="569" y="2247"/>
                  </a:lnTo>
                  <a:lnTo>
                    <a:pt x="569" y="4911"/>
                  </a:lnTo>
                  <a:cubicBezTo>
                    <a:pt x="569" y="5391"/>
                    <a:pt x="599" y="5690"/>
                    <a:pt x="659" y="5840"/>
                  </a:cubicBezTo>
                  <a:cubicBezTo>
                    <a:pt x="749" y="5989"/>
                    <a:pt x="839" y="6109"/>
                    <a:pt x="1018" y="6199"/>
                  </a:cubicBezTo>
                  <a:cubicBezTo>
                    <a:pt x="1168" y="6289"/>
                    <a:pt x="1378" y="6349"/>
                    <a:pt x="1677" y="6349"/>
                  </a:cubicBezTo>
                  <a:cubicBezTo>
                    <a:pt x="1857" y="6349"/>
                    <a:pt x="2036" y="6319"/>
                    <a:pt x="2276" y="6259"/>
                  </a:cubicBezTo>
                  <a:lnTo>
                    <a:pt x="2156" y="5570"/>
                  </a:lnTo>
                  <a:cubicBezTo>
                    <a:pt x="2006" y="5600"/>
                    <a:pt x="1887" y="5600"/>
                    <a:pt x="1797" y="5600"/>
                  </a:cubicBezTo>
                  <a:cubicBezTo>
                    <a:pt x="1677" y="5600"/>
                    <a:pt x="1617" y="5570"/>
                    <a:pt x="1527" y="5540"/>
                  </a:cubicBezTo>
                  <a:cubicBezTo>
                    <a:pt x="1467" y="5510"/>
                    <a:pt x="1438" y="5450"/>
                    <a:pt x="1408" y="5391"/>
                  </a:cubicBezTo>
                  <a:cubicBezTo>
                    <a:pt x="1378" y="5331"/>
                    <a:pt x="1348" y="5181"/>
                    <a:pt x="1348" y="4941"/>
                  </a:cubicBezTo>
                  <a:lnTo>
                    <a:pt x="1348" y="2247"/>
                  </a:lnTo>
                  <a:lnTo>
                    <a:pt x="2156" y="2247"/>
                  </a:lnTo>
                  <a:lnTo>
                    <a:pt x="2156" y="1618"/>
                  </a:lnTo>
                  <a:lnTo>
                    <a:pt x="1348" y="1618"/>
                  </a:lnTo>
                  <a:lnTo>
                    <a:pt x="1348"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31"/>
            <p:cNvSpPr/>
            <p:nvPr/>
          </p:nvSpPr>
          <p:spPr>
            <a:xfrm>
              <a:off x="5295550" y="2849250"/>
              <a:ext cx="19500" cy="160950"/>
            </a:xfrm>
            <a:custGeom>
              <a:rect b="b" l="l" r="r" t="t"/>
              <a:pathLst>
                <a:path extrusionOk="0" h="6438" w="780">
                  <a:moveTo>
                    <a:pt x="1" y="0"/>
                  </a:moveTo>
                  <a:lnTo>
                    <a:pt x="1" y="898"/>
                  </a:lnTo>
                  <a:lnTo>
                    <a:pt x="779" y="898"/>
                  </a:lnTo>
                  <a:lnTo>
                    <a:pt x="779" y="0"/>
                  </a:lnTo>
                  <a:close/>
                  <a:moveTo>
                    <a:pt x="1" y="1767"/>
                  </a:moveTo>
                  <a:lnTo>
                    <a:pt x="1" y="6438"/>
                  </a:lnTo>
                  <a:lnTo>
                    <a:pt x="779" y="6438"/>
                  </a:lnTo>
                  <a:lnTo>
                    <a:pt x="779" y="1767"/>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31"/>
            <p:cNvSpPr/>
            <p:nvPr/>
          </p:nvSpPr>
          <p:spPr>
            <a:xfrm>
              <a:off x="5338225" y="2891150"/>
              <a:ext cx="108575" cy="121300"/>
            </a:xfrm>
            <a:custGeom>
              <a:rect b="b" l="l" r="r" t="t"/>
              <a:pathLst>
                <a:path extrusionOk="0" h="4852" w="4343">
                  <a:moveTo>
                    <a:pt x="2156" y="630"/>
                  </a:moveTo>
                  <a:cubicBezTo>
                    <a:pt x="2546" y="630"/>
                    <a:pt x="2875" y="779"/>
                    <a:pt x="3145" y="1079"/>
                  </a:cubicBezTo>
                  <a:cubicBezTo>
                    <a:pt x="3414" y="1378"/>
                    <a:pt x="3534" y="1827"/>
                    <a:pt x="3534" y="2396"/>
                  </a:cubicBezTo>
                  <a:cubicBezTo>
                    <a:pt x="3534" y="2995"/>
                    <a:pt x="3414" y="3474"/>
                    <a:pt x="3145" y="3744"/>
                  </a:cubicBezTo>
                  <a:cubicBezTo>
                    <a:pt x="2875" y="4043"/>
                    <a:pt x="2546" y="4193"/>
                    <a:pt x="2156" y="4193"/>
                  </a:cubicBezTo>
                  <a:cubicBezTo>
                    <a:pt x="1767" y="4193"/>
                    <a:pt x="1438" y="4043"/>
                    <a:pt x="1198" y="3744"/>
                  </a:cubicBezTo>
                  <a:cubicBezTo>
                    <a:pt x="929" y="3474"/>
                    <a:pt x="809" y="3025"/>
                    <a:pt x="809" y="2426"/>
                  </a:cubicBezTo>
                  <a:cubicBezTo>
                    <a:pt x="809" y="1827"/>
                    <a:pt x="929" y="1378"/>
                    <a:pt x="1198" y="1079"/>
                  </a:cubicBezTo>
                  <a:cubicBezTo>
                    <a:pt x="1438" y="779"/>
                    <a:pt x="1767" y="630"/>
                    <a:pt x="2156" y="630"/>
                  </a:cubicBezTo>
                  <a:close/>
                  <a:moveTo>
                    <a:pt x="2156" y="1"/>
                  </a:moveTo>
                  <a:cubicBezTo>
                    <a:pt x="1587" y="1"/>
                    <a:pt x="1108" y="151"/>
                    <a:pt x="689" y="510"/>
                  </a:cubicBezTo>
                  <a:cubicBezTo>
                    <a:pt x="210" y="929"/>
                    <a:pt x="0" y="1558"/>
                    <a:pt x="0" y="2426"/>
                  </a:cubicBezTo>
                  <a:cubicBezTo>
                    <a:pt x="0" y="3205"/>
                    <a:pt x="180" y="3804"/>
                    <a:pt x="599" y="4223"/>
                  </a:cubicBezTo>
                  <a:cubicBezTo>
                    <a:pt x="989" y="4642"/>
                    <a:pt x="1528" y="4852"/>
                    <a:pt x="2156" y="4852"/>
                  </a:cubicBezTo>
                  <a:cubicBezTo>
                    <a:pt x="2576" y="4852"/>
                    <a:pt x="2935" y="4762"/>
                    <a:pt x="3294" y="4582"/>
                  </a:cubicBezTo>
                  <a:cubicBezTo>
                    <a:pt x="3624" y="4373"/>
                    <a:pt x="3893" y="4103"/>
                    <a:pt x="4073" y="3774"/>
                  </a:cubicBezTo>
                  <a:cubicBezTo>
                    <a:pt x="4252" y="3414"/>
                    <a:pt x="4342" y="2965"/>
                    <a:pt x="4342" y="2366"/>
                  </a:cubicBezTo>
                  <a:cubicBezTo>
                    <a:pt x="4342" y="1618"/>
                    <a:pt x="4133" y="1049"/>
                    <a:pt x="3743" y="630"/>
                  </a:cubicBezTo>
                  <a:cubicBezTo>
                    <a:pt x="3324" y="211"/>
                    <a:pt x="2815" y="1"/>
                    <a:pt x="2156"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31"/>
            <p:cNvSpPr/>
            <p:nvPr/>
          </p:nvSpPr>
          <p:spPr>
            <a:xfrm>
              <a:off x="5469975" y="2891150"/>
              <a:ext cx="95100" cy="119050"/>
            </a:xfrm>
            <a:custGeom>
              <a:rect b="b" l="l" r="r" t="t"/>
              <a:pathLst>
                <a:path extrusionOk="0" h="4762" w="3804">
                  <a:moveTo>
                    <a:pt x="2186" y="1"/>
                  </a:moveTo>
                  <a:cubicBezTo>
                    <a:pt x="1558" y="1"/>
                    <a:pt x="1049" y="240"/>
                    <a:pt x="719" y="750"/>
                  </a:cubicBezTo>
                  <a:lnTo>
                    <a:pt x="719" y="91"/>
                  </a:lnTo>
                  <a:lnTo>
                    <a:pt x="1" y="91"/>
                  </a:lnTo>
                  <a:lnTo>
                    <a:pt x="1" y="4762"/>
                  </a:lnTo>
                  <a:lnTo>
                    <a:pt x="809" y="4762"/>
                  </a:lnTo>
                  <a:lnTo>
                    <a:pt x="809" y="2217"/>
                  </a:lnTo>
                  <a:cubicBezTo>
                    <a:pt x="809" y="1618"/>
                    <a:pt x="929" y="1199"/>
                    <a:pt x="1168" y="989"/>
                  </a:cubicBezTo>
                  <a:cubicBezTo>
                    <a:pt x="1408" y="779"/>
                    <a:pt x="1707" y="660"/>
                    <a:pt x="2037" y="660"/>
                  </a:cubicBezTo>
                  <a:cubicBezTo>
                    <a:pt x="2246" y="660"/>
                    <a:pt x="2426" y="720"/>
                    <a:pt x="2576" y="809"/>
                  </a:cubicBezTo>
                  <a:cubicBezTo>
                    <a:pt x="2725" y="899"/>
                    <a:pt x="2845" y="1049"/>
                    <a:pt x="2905" y="1199"/>
                  </a:cubicBezTo>
                  <a:cubicBezTo>
                    <a:pt x="2965" y="1348"/>
                    <a:pt x="2995" y="1588"/>
                    <a:pt x="2995" y="1917"/>
                  </a:cubicBezTo>
                  <a:lnTo>
                    <a:pt x="2995" y="4762"/>
                  </a:lnTo>
                  <a:lnTo>
                    <a:pt x="3803" y="4762"/>
                  </a:lnTo>
                  <a:lnTo>
                    <a:pt x="3803" y="1887"/>
                  </a:lnTo>
                  <a:cubicBezTo>
                    <a:pt x="3803" y="1528"/>
                    <a:pt x="3773" y="1259"/>
                    <a:pt x="3743" y="1109"/>
                  </a:cubicBezTo>
                  <a:cubicBezTo>
                    <a:pt x="3684" y="899"/>
                    <a:pt x="3624" y="690"/>
                    <a:pt x="3504" y="540"/>
                  </a:cubicBezTo>
                  <a:cubicBezTo>
                    <a:pt x="3384" y="360"/>
                    <a:pt x="3204" y="240"/>
                    <a:pt x="2965" y="151"/>
                  </a:cubicBezTo>
                  <a:cubicBezTo>
                    <a:pt x="2725" y="31"/>
                    <a:pt x="2486" y="1"/>
                    <a:pt x="2186"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31"/>
            <p:cNvSpPr/>
            <p:nvPr/>
          </p:nvSpPr>
          <p:spPr>
            <a:xfrm>
              <a:off x="5585250" y="2921850"/>
              <a:ext cx="89125" cy="134775"/>
            </a:xfrm>
            <a:custGeom>
              <a:rect b="b" l="l" r="r" t="t"/>
              <a:pathLst>
                <a:path extrusionOk="0" h="5391" w="3565">
                  <a:moveTo>
                    <a:pt x="1887" y="1"/>
                  </a:moveTo>
                  <a:cubicBezTo>
                    <a:pt x="1378" y="1"/>
                    <a:pt x="959" y="150"/>
                    <a:pt x="660" y="420"/>
                  </a:cubicBezTo>
                  <a:cubicBezTo>
                    <a:pt x="360" y="659"/>
                    <a:pt x="180" y="1049"/>
                    <a:pt x="151" y="1558"/>
                  </a:cubicBezTo>
                  <a:lnTo>
                    <a:pt x="839" y="1618"/>
                  </a:lnTo>
                  <a:cubicBezTo>
                    <a:pt x="839" y="1288"/>
                    <a:pt x="929" y="1019"/>
                    <a:pt x="1109" y="839"/>
                  </a:cubicBezTo>
                  <a:cubicBezTo>
                    <a:pt x="1288" y="659"/>
                    <a:pt x="1558" y="570"/>
                    <a:pt x="1857" y="570"/>
                  </a:cubicBezTo>
                  <a:cubicBezTo>
                    <a:pt x="2157" y="570"/>
                    <a:pt x="2426" y="659"/>
                    <a:pt x="2606" y="839"/>
                  </a:cubicBezTo>
                  <a:cubicBezTo>
                    <a:pt x="2786" y="1019"/>
                    <a:pt x="2875" y="1228"/>
                    <a:pt x="2875" y="1498"/>
                  </a:cubicBezTo>
                  <a:cubicBezTo>
                    <a:pt x="2875" y="1737"/>
                    <a:pt x="2786" y="2007"/>
                    <a:pt x="2576" y="2276"/>
                  </a:cubicBezTo>
                  <a:cubicBezTo>
                    <a:pt x="2366" y="2546"/>
                    <a:pt x="1977" y="2935"/>
                    <a:pt x="1408" y="3414"/>
                  </a:cubicBezTo>
                  <a:cubicBezTo>
                    <a:pt x="1019" y="3714"/>
                    <a:pt x="719" y="3983"/>
                    <a:pt x="540" y="4223"/>
                  </a:cubicBezTo>
                  <a:cubicBezTo>
                    <a:pt x="330" y="4462"/>
                    <a:pt x="180" y="4702"/>
                    <a:pt x="91" y="4941"/>
                  </a:cubicBezTo>
                  <a:cubicBezTo>
                    <a:pt x="31" y="5091"/>
                    <a:pt x="1" y="5241"/>
                    <a:pt x="31" y="5390"/>
                  </a:cubicBezTo>
                  <a:lnTo>
                    <a:pt x="3564" y="5390"/>
                  </a:lnTo>
                  <a:lnTo>
                    <a:pt x="3564" y="4762"/>
                  </a:lnTo>
                  <a:lnTo>
                    <a:pt x="929" y="4762"/>
                  </a:lnTo>
                  <a:cubicBezTo>
                    <a:pt x="1019" y="4642"/>
                    <a:pt x="1109" y="4522"/>
                    <a:pt x="1199" y="4402"/>
                  </a:cubicBezTo>
                  <a:cubicBezTo>
                    <a:pt x="1318" y="4282"/>
                    <a:pt x="1588" y="4043"/>
                    <a:pt x="1977" y="3743"/>
                  </a:cubicBezTo>
                  <a:cubicBezTo>
                    <a:pt x="2456" y="3324"/>
                    <a:pt x="2786" y="3025"/>
                    <a:pt x="2995" y="2785"/>
                  </a:cubicBezTo>
                  <a:cubicBezTo>
                    <a:pt x="3205" y="2546"/>
                    <a:pt x="3325" y="2336"/>
                    <a:pt x="3414" y="2127"/>
                  </a:cubicBezTo>
                  <a:cubicBezTo>
                    <a:pt x="3504" y="1917"/>
                    <a:pt x="3564" y="1707"/>
                    <a:pt x="3564" y="1498"/>
                  </a:cubicBezTo>
                  <a:cubicBezTo>
                    <a:pt x="3564" y="1079"/>
                    <a:pt x="3414" y="719"/>
                    <a:pt x="3115" y="450"/>
                  </a:cubicBezTo>
                  <a:cubicBezTo>
                    <a:pt x="2815" y="150"/>
                    <a:pt x="2396" y="1"/>
                    <a:pt x="1887"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31"/>
            <p:cNvSpPr/>
            <p:nvPr/>
          </p:nvSpPr>
          <p:spPr>
            <a:xfrm>
              <a:off x="298750" y="3173375"/>
              <a:ext cx="1216475" cy="253050"/>
            </a:xfrm>
            <a:custGeom>
              <a:rect b="b" l="l" r="r" t="t"/>
              <a:pathLst>
                <a:path extrusionOk="0" h="10122" w="48659">
                  <a:moveTo>
                    <a:pt x="1528" y="0"/>
                  </a:moveTo>
                  <a:cubicBezTo>
                    <a:pt x="1318" y="0"/>
                    <a:pt x="1138" y="30"/>
                    <a:pt x="929" y="120"/>
                  </a:cubicBezTo>
                  <a:cubicBezTo>
                    <a:pt x="749" y="210"/>
                    <a:pt x="599" y="300"/>
                    <a:pt x="450" y="450"/>
                  </a:cubicBezTo>
                  <a:cubicBezTo>
                    <a:pt x="300" y="599"/>
                    <a:pt x="210" y="749"/>
                    <a:pt x="120" y="929"/>
                  </a:cubicBezTo>
                  <a:cubicBezTo>
                    <a:pt x="30" y="1138"/>
                    <a:pt x="0" y="1318"/>
                    <a:pt x="0" y="1528"/>
                  </a:cubicBezTo>
                  <a:lnTo>
                    <a:pt x="0" y="8594"/>
                  </a:lnTo>
                  <a:cubicBezTo>
                    <a:pt x="0" y="8804"/>
                    <a:pt x="30" y="8983"/>
                    <a:pt x="120" y="9163"/>
                  </a:cubicBezTo>
                  <a:cubicBezTo>
                    <a:pt x="210" y="9343"/>
                    <a:pt x="300" y="9522"/>
                    <a:pt x="450" y="9672"/>
                  </a:cubicBezTo>
                  <a:cubicBezTo>
                    <a:pt x="599" y="9792"/>
                    <a:pt x="749" y="9912"/>
                    <a:pt x="929" y="10001"/>
                  </a:cubicBezTo>
                  <a:cubicBezTo>
                    <a:pt x="1138" y="10061"/>
                    <a:pt x="1318" y="10121"/>
                    <a:pt x="1528" y="10121"/>
                  </a:cubicBezTo>
                  <a:lnTo>
                    <a:pt x="47131" y="10121"/>
                  </a:lnTo>
                  <a:cubicBezTo>
                    <a:pt x="47341" y="10121"/>
                    <a:pt x="47521" y="10061"/>
                    <a:pt x="47700" y="10001"/>
                  </a:cubicBezTo>
                  <a:cubicBezTo>
                    <a:pt x="47880" y="9912"/>
                    <a:pt x="48060" y="9792"/>
                    <a:pt x="48209" y="9672"/>
                  </a:cubicBezTo>
                  <a:cubicBezTo>
                    <a:pt x="48329" y="9522"/>
                    <a:pt x="48449" y="9343"/>
                    <a:pt x="48539" y="9163"/>
                  </a:cubicBezTo>
                  <a:cubicBezTo>
                    <a:pt x="48599" y="8983"/>
                    <a:pt x="48658" y="8804"/>
                    <a:pt x="48658" y="8594"/>
                  </a:cubicBezTo>
                  <a:lnTo>
                    <a:pt x="48658" y="1528"/>
                  </a:lnTo>
                  <a:cubicBezTo>
                    <a:pt x="48658" y="1318"/>
                    <a:pt x="48599" y="1138"/>
                    <a:pt x="48539" y="929"/>
                  </a:cubicBezTo>
                  <a:cubicBezTo>
                    <a:pt x="48449" y="749"/>
                    <a:pt x="48329" y="599"/>
                    <a:pt x="48209" y="450"/>
                  </a:cubicBezTo>
                  <a:cubicBezTo>
                    <a:pt x="48060" y="300"/>
                    <a:pt x="47880" y="210"/>
                    <a:pt x="47700" y="120"/>
                  </a:cubicBezTo>
                  <a:cubicBezTo>
                    <a:pt x="47521" y="30"/>
                    <a:pt x="47341" y="0"/>
                    <a:pt x="47131" y="0"/>
                  </a:cubicBezTo>
                  <a:close/>
                </a:path>
              </a:pathLst>
            </a:custGeom>
            <a:solidFill>
              <a:srgbClr val="D5E8D4"/>
            </a:solidFill>
            <a:ln cap="flat" cmpd="sng" w="8975">
              <a:solidFill>
                <a:srgbClr val="82B366"/>
              </a:solidFill>
              <a:prstDash val="solid"/>
              <a:miter lim="2994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31"/>
            <p:cNvSpPr/>
            <p:nvPr/>
          </p:nvSpPr>
          <p:spPr>
            <a:xfrm>
              <a:off x="469425" y="3220525"/>
              <a:ext cx="147500" cy="154250"/>
            </a:xfrm>
            <a:custGeom>
              <a:rect b="b" l="l" r="r" t="t"/>
              <a:pathLst>
                <a:path extrusionOk="0" h="6170" w="5900">
                  <a:moveTo>
                    <a:pt x="1" y="1"/>
                  </a:moveTo>
                  <a:lnTo>
                    <a:pt x="1" y="6169"/>
                  </a:lnTo>
                  <a:lnTo>
                    <a:pt x="809" y="6169"/>
                  </a:lnTo>
                  <a:lnTo>
                    <a:pt x="809" y="929"/>
                  </a:lnTo>
                  <a:lnTo>
                    <a:pt x="2576" y="6169"/>
                  </a:lnTo>
                  <a:lnTo>
                    <a:pt x="3324" y="6169"/>
                  </a:lnTo>
                  <a:lnTo>
                    <a:pt x="5091" y="1019"/>
                  </a:lnTo>
                  <a:lnTo>
                    <a:pt x="5091" y="6169"/>
                  </a:lnTo>
                  <a:lnTo>
                    <a:pt x="5899" y="6169"/>
                  </a:lnTo>
                  <a:lnTo>
                    <a:pt x="5899" y="1"/>
                  </a:lnTo>
                  <a:lnTo>
                    <a:pt x="4791" y="1"/>
                  </a:lnTo>
                  <a:lnTo>
                    <a:pt x="3324" y="4283"/>
                  </a:lnTo>
                  <a:cubicBezTo>
                    <a:pt x="3175" y="4732"/>
                    <a:pt x="3055" y="5061"/>
                    <a:pt x="2995" y="5271"/>
                  </a:cubicBezTo>
                  <a:cubicBezTo>
                    <a:pt x="2935" y="5061"/>
                    <a:pt x="2815" y="4762"/>
                    <a:pt x="2695" y="4373"/>
                  </a:cubicBezTo>
                  <a:lnTo>
                    <a:pt x="1228"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31"/>
            <p:cNvSpPr/>
            <p:nvPr/>
          </p:nvSpPr>
          <p:spPr>
            <a:xfrm>
              <a:off x="640850" y="3260200"/>
              <a:ext cx="102575" cy="116800"/>
            </a:xfrm>
            <a:custGeom>
              <a:rect b="b" l="l" r="r" t="t"/>
              <a:pathLst>
                <a:path extrusionOk="0" h="4672" w="4103">
                  <a:moveTo>
                    <a:pt x="2097" y="630"/>
                  </a:moveTo>
                  <a:cubicBezTo>
                    <a:pt x="2486" y="630"/>
                    <a:pt x="2785" y="779"/>
                    <a:pt x="3025" y="1079"/>
                  </a:cubicBezTo>
                  <a:cubicBezTo>
                    <a:pt x="3175" y="1258"/>
                    <a:pt x="3264" y="1528"/>
                    <a:pt x="3324" y="1917"/>
                  </a:cubicBezTo>
                  <a:lnTo>
                    <a:pt x="809" y="1917"/>
                  </a:lnTo>
                  <a:cubicBezTo>
                    <a:pt x="839" y="1528"/>
                    <a:pt x="989" y="1229"/>
                    <a:pt x="1198" y="989"/>
                  </a:cubicBezTo>
                  <a:cubicBezTo>
                    <a:pt x="1438" y="749"/>
                    <a:pt x="1737" y="630"/>
                    <a:pt x="2097" y="630"/>
                  </a:cubicBezTo>
                  <a:close/>
                  <a:moveTo>
                    <a:pt x="2097" y="1"/>
                  </a:moveTo>
                  <a:cubicBezTo>
                    <a:pt x="1468" y="1"/>
                    <a:pt x="959" y="210"/>
                    <a:pt x="569" y="630"/>
                  </a:cubicBezTo>
                  <a:cubicBezTo>
                    <a:pt x="180" y="1049"/>
                    <a:pt x="1" y="1618"/>
                    <a:pt x="1" y="2396"/>
                  </a:cubicBezTo>
                  <a:cubicBezTo>
                    <a:pt x="1" y="3115"/>
                    <a:pt x="180" y="3684"/>
                    <a:pt x="569" y="4073"/>
                  </a:cubicBezTo>
                  <a:cubicBezTo>
                    <a:pt x="959" y="4492"/>
                    <a:pt x="1468" y="4672"/>
                    <a:pt x="2127" y="4672"/>
                  </a:cubicBezTo>
                  <a:cubicBezTo>
                    <a:pt x="2636" y="4672"/>
                    <a:pt x="3055" y="4552"/>
                    <a:pt x="3414" y="4313"/>
                  </a:cubicBezTo>
                  <a:cubicBezTo>
                    <a:pt x="3743" y="4043"/>
                    <a:pt x="3953" y="3684"/>
                    <a:pt x="4073" y="3235"/>
                  </a:cubicBezTo>
                  <a:lnTo>
                    <a:pt x="3294" y="3145"/>
                  </a:lnTo>
                  <a:cubicBezTo>
                    <a:pt x="3205" y="3444"/>
                    <a:pt x="3025" y="3684"/>
                    <a:pt x="2845" y="3834"/>
                  </a:cubicBezTo>
                  <a:cubicBezTo>
                    <a:pt x="2636" y="3983"/>
                    <a:pt x="2396" y="4043"/>
                    <a:pt x="2127" y="4043"/>
                  </a:cubicBezTo>
                  <a:cubicBezTo>
                    <a:pt x="1767" y="4043"/>
                    <a:pt x="1438" y="3923"/>
                    <a:pt x="1198" y="3654"/>
                  </a:cubicBezTo>
                  <a:cubicBezTo>
                    <a:pt x="959" y="3414"/>
                    <a:pt x="809" y="3025"/>
                    <a:pt x="779" y="2546"/>
                  </a:cubicBezTo>
                  <a:lnTo>
                    <a:pt x="4103" y="2546"/>
                  </a:lnTo>
                  <a:lnTo>
                    <a:pt x="4103" y="2336"/>
                  </a:lnTo>
                  <a:cubicBezTo>
                    <a:pt x="4103" y="1588"/>
                    <a:pt x="3923" y="1019"/>
                    <a:pt x="3534" y="630"/>
                  </a:cubicBezTo>
                  <a:cubicBezTo>
                    <a:pt x="3175" y="210"/>
                    <a:pt x="2666" y="1"/>
                    <a:pt x="2097"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31"/>
            <p:cNvSpPr/>
            <p:nvPr/>
          </p:nvSpPr>
          <p:spPr>
            <a:xfrm>
              <a:off x="756125" y="3224275"/>
              <a:ext cx="54675" cy="151975"/>
            </a:xfrm>
            <a:custGeom>
              <a:rect b="b" l="l" r="r" t="t"/>
              <a:pathLst>
                <a:path extrusionOk="0" h="6079" w="2187">
                  <a:moveTo>
                    <a:pt x="1318" y="1"/>
                  </a:moveTo>
                  <a:lnTo>
                    <a:pt x="570" y="450"/>
                  </a:lnTo>
                  <a:lnTo>
                    <a:pt x="570" y="1558"/>
                  </a:lnTo>
                  <a:lnTo>
                    <a:pt x="1" y="1558"/>
                  </a:lnTo>
                  <a:lnTo>
                    <a:pt x="1" y="2127"/>
                  </a:lnTo>
                  <a:lnTo>
                    <a:pt x="570" y="2127"/>
                  </a:lnTo>
                  <a:lnTo>
                    <a:pt x="570" y="4702"/>
                  </a:lnTo>
                  <a:cubicBezTo>
                    <a:pt x="570" y="5151"/>
                    <a:pt x="600" y="5450"/>
                    <a:pt x="660" y="5600"/>
                  </a:cubicBezTo>
                  <a:cubicBezTo>
                    <a:pt x="719" y="5750"/>
                    <a:pt x="809" y="5869"/>
                    <a:pt x="959" y="5929"/>
                  </a:cubicBezTo>
                  <a:cubicBezTo>
                    <a:pt x="1139" y="6019"/>
                    <a:pt x="1348" y="6079"/>
                    <a:pt x="1618" y="6079"/>
                  </a:cubicBezTo>
                  <a:cubicBezTo>
                    <a:pt x="1768" y="6079"/>
                    <a:pt x="1977" y="6049"/>
                    <a:pt x="2187" y="6019"/>
                  </a:cubicBezTo>
                  <a:lnTo>
                    <a:pt x="2067" y="5330"/>
                  </a:lnTo>
                  <a:cubicBezTo>
                    <a:pt x="1947" y="5360"/>
                    <a:pt x="1827" y="5360"/>
                    <a:pt x="1738" y="5360"/>
                  </a:cubicBezTo>
                  <a:cubicBezTo>
                    <a:pt x="1618" y="5360"/>
                    <a:pt x="1528" y="5360"/>
                    <a:pt x="1468" y="5300"/>
                  </a:cubicBezTo>
                  <a:cubicBezTo>
                    <a:pt x="1408" y="5271"/>
                    <a:pt x="1378" y="5211"/>
                    <a:pt x="1348" y="5151"/>
                  </a:cubicBezTo>
                  <a:cubicBezTo>
                    <a:pt x="1318" y="5091"/>
                    <a:pt x="1318" y="4971"/>
                    <a:pt x="1318" y="4762"/>
                  </a:cubicBezTo>
                  <a:lnTo>
                    <a:pt x="1318" y="2127"/>
                  </a:lnTo>
                  <a:lnTo>
                    <a:pt x="2067" y="2127"/>
                  </a:lnTo>
                  <a:lnTo>
                    <a:pt x="2067" y="1558"/>
                  </a:lnTo>
                  <a:lnTo>
                    <a:pt x="1318" y="1558"/>
                  </a:lnTo>
                  <a:lnTo>
                    <a:pt x="1318"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31"/>
            <p:cNvSpPr/>
            <p:nvPr/>
          </p:nvSpPr>
          <p:spPr>
            <a:xfrm>
              <a:off x="819775" y="3260200"/>
              <a:ext cx="103325" cy="116800"/>
            </a:xfrm>
            <a:custGeom>
              <a:rect b="b" l="l" r="r" t="t"/>
              <a:pathLst>
                <a:path extrusionOk="0" h="4672" w="4133">
                  <a:moveTo>
                    <a:pt x="3114" y="2336"/>
                  </a:moveTo>
                  <a:lnTo>
                    <a:pt x="3114" y="2606"/>
                  </a:lnTo>
                  <a:cubicBezTo>
                    <a:pt x="3114" y="2935"/>
                    <a:pt x="3084" y="3205"/>
                    <a:pt x="2994" y="3354"/>
                  </a:cubicBezTo>
                  <a:cubicBezTo>
                    <a:pt x="2905" y="3594"/>
                    <a:pt x="2725" y="3774"/>
                    <a:pt x="2485" y="3893"/>
                  </a:cubicBezTo>
                  <a:cubicBezTo>
                    <a:pt x="2276" y="4013"/>
                    <a:pt x="2006" y="4073"/>
                    <a:pt x="1707" y="4073"/>
                  </a:cubicBezTo>
                  <a:cubicBezTo>
                    <a:pt x="1437" y="4073"/>
                    <a:pt x="1198" y="4013"/>
                    <a:pt x="1048" y="3893"/>
                  </a:cubicBezTo>
                  <a:cubicBezTo>
                    <a:pt x="898" y="3744"/>
                    <a:pt x="809" y="3564"/>
                    <a:pt x="809" y="3384"/>
                  </a:cubicBezTo>
                  <a:cubicBezTo>
                    <a:pt x="809" y="3235"/>
                    <a:pt x="838" y="3115"/>
                    <a:pt x="928" y="3025"/>
                  </a:cubicBezTo>
                  <a:cubicBezTo>
                    <a:pt x="988" y="2905"/>
                    <a:pt x="1078" y="2845"/>
                    <a:pt x="1228" y="2786"/>
                  </a:cubicBezTo>
                  <a:cubicBezTo>
                    <a:pt x="1347" y="2726"/>
                    <a:pt x="1587" y="2666"/>
                    <a:pt x="1886" y="2606"/>
                  </a:cubicBezTo>
                  <a:cubicBezTo>
                    <a:pt x="2425" y="2546"/>
                    <a:pt x="2845" y="2456"/>
                    <a:pt x="3114" y="2336"/>
                  </a:cubicBezTo>
                  <a:close/>
                  <a:moveTo>
                    <a:pt x="2156" y="1"/>
                  </a:moveTo>
                  <a:cubicBezTo>
                    <a:pt x="1767" y="1"/>
                    <a:pt x="1437" y="61"/>
                    <a:pt x="1138" y="180"/>
                  </a:cubicBezTo>
                  <a:cubicBezTo>
                    <a:pt x="838" y="270"/>
                    <a:pt x="629" y="420"/>
                    <a:pt x="479" y="630"/>
                  </a:cubicBezTo>
                  <a:cubicBezTo>
                    <a:pt x="329" y="809"/>
                    <a:pt x="210" y="1079"/>
                    <a:pt x="150" y="1378"/>
                  </a:cubicBezTo>
                  <a:lnTo>
                    <a:pt x="868" y="1498"/>
                  </a:lnTo>
                  <a:cubicBezTo>
                    <a:pt x="958" y="1169"/>
                    <a:pt x="1078" y="959"/>
                    <a:pt x="1258" y="839"/>
                  </a:cubicBezTo>
                  <a:cubicBezTo>
                    <a:pt x="1437" y="690"/>
                    <a:pt x="1677" y="630"/>
                    <a:pt x="2036" y="630"/>
                  </a:cubicBezTo>
                  <a:cubicBezTo>
                    <a:pt x="2425" y="630"/>
                    <a:pt x="2725" y="719"/>
                    <a:pt x="2905" y="899"/>
                  </a:cubicBezTo>
                  <a:cubicBezTo>
                    <a:pt x="3054" y="1019"/>
                    <a:pt x="3114" y="1229"/>
                    <a:pt x="3114" y="1528"/>
                  </a:cubicBezTo>
                  <a:cubicBezTo>
                    <a:pt x="3114" y="1588"/>
                    <a:pt x="3114" y="1648"/>
                    <a:pt x="3114" y="1738"/>
                  </a:cubicBezTo>
                  <a:cubicBezTo>
                    <a:pt x="2845" y="1857"/>
                    <a:pt x="2366" y="1917"/>
                    <a:pt x="1767" y="2007"/>
                  </a:cubicBezTo>
                  <a:cubicBezTo>
                    <a:pt x="1467" y="2037"/>
                    <a:pt x="1258" y="2067"/>
                    <a:pt x="1108" y="2127"/>
                  </a:cubicBezTo>
                  <a:cubicBezTo>
                    <a:pt x="898" y="2187"/>
                    <a:pt x="719" y="2247"/>
                    <a:pt x="539" y="2366"/>
                  </a:cubicBezTo>
                  <a:cubicBezTo>
                    <a:pt x="389" y="2456"/>
                    <a:pt x="270" y="2606"/>
                    <a:pt x="150" y="2786"/>
                  </a:cubicBezTo>
                  <a:cubicBezTo>
                    <a:pt x="60" y="2995"/>
                    <a:pt x="0" y="3175"/>
                    <a:pt x="0" y="3384"/>
                  </a:cubicBezTo>
                  <a:cubicBezTo>
                    <a:pt x="0" y="3774"/>
                    <a:pt x="150" y="4073"/>
                    <a:pt x="389" y="4313"/>
                  </a:cubicBezTo>
                  <a:cubicBezTo>
                    <a:pt x="659" y="4552"/>
                    <a:pt x="1048" y="4672"/>
                    <a:pt x="1527" y="4672"/>
                  </a:cubicBezTo>
                  <a:cubicBezTo>
                    <a:pt x="1827" y="4672"/>
                    <a:pt x="2126" y="4612"/>
                    <a:pt x="2366" y="4522"/>
                  </a:cubicBezTo>
                  <a:cubicBezTo>
                    <a:pt x="2635" y="4432"/>
                    <a:pt x="2905" y="4253"/>
                    <a:pt x="3174" y="4013"/>
                  </a:cubicBezTo>
                  <a:cubicBezTo>
                    <a:pt x="3204" y="4223"/>
                    <a:pt x="3264" y="4432"/>
                    <a:pt x="3324" y="4582"/>
                  </a:cubicBezTo>
                  <a:lnTo>
                    <a:pt x="4132" y="4582"/>
                  </a:lnTo>
                  <a:cubicBezTo>
                    <a:pt x="4042" y="4402"/>
                    <a:pt x="3953" y="4223"/>
                    <a:pt x="3923" y="4043"/>
                  </a:cubicBezTo>
                  <a:cubicBezTo>
                    <a:pt x="3893" y="3863"/>
                    <a:pt x="3893" y="3414"/>
                    <a:pt x="3893" y="2696"/>
                  </a:cubicBezTo>
                  <a:lnTo>
                    <a:pt x="3893" y="1708"/>
                  </a:lnTo>
                  <a:cubicBezTo>
                    <a:pt x="3893" y="1348"/>
                    <a:pt x="3863" y="1139"/>
                    <a:pt x="3863" y="989"/>
                  </a:cubicBezTo>
                  <a:cubicBezTo>
                    <a:pt x="3803" y="779"/>
                    <a:pt x="3713" y="630"/>
                    <a:pt x="3593" y="480"/>
                  </a:cubicBezTo>
                  <a:cubicBezTo>
                    <a:pt x="3503" y="360"/>
                    <a:pt x="3324" y="240"/>
                    <a:pt x="3084" y="151"/>
                  </a:cubicBezTo>
                  <a:cubicBezTo>
                    <a:pt x="2845" y="61"/>
                    <a:pt x="2545" y="1"/>
                    <a:pt x="215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31"/>
            <p:cNvSpPr/>
            <p:nvPr/>
          </p:nvSpPr>
          <p:spPr>
            <a:xfrm>
              <a:off x="939525" y="3220525"/>
              <a:ext cx="96600" cy="156475"/>
            </a:xfrm>
            <a:custGeom>
              <a:rect b="b" l="l" r="r" t="t"/>
              <a:pathLst>
                <a:path extrusionOk="0" h="6259" w="3864">
                  <a:moveTo>
                    <a:pt x="1947" y="2217"/>
                  </a:moveTo>
                  <a:cubicBezTo>
                    <a:pt x="2307" y="2217"/>
                    <a:pt x="2576" y="2366"/>
                    <a:pt x="2816" y="2666"/>
                  </a:cubicBezTo>
                  <a:cubicBezTo>
                    <a:pt x="3055" y="2935"/>
                    <a:pt x="3175" y="3384"/>
                    <a:pt x="3175" y="3983"/>
                  </a:cubicBezTo>
                  <a:cubicBezTo>
                    <a:pt x="3175" y="4552"/>
                    <a:pt x="3055" y="4971"/>
                    <a:pt x="2816" y="5241"/>
                  </a:cubicBezTo>
                  <a:cubicBezTo>
                    <a:pt x="2606" y="5510"/>
                    <a:pt x="2307" y="5630"/>
                    <a:pt x="1977" y="5630"/>
                  </a:cubicBezTo>
                  <a:cubicBezTo>
                    <a:pt x="1648" y="5630"/>
                    <a:pt x="1378" y="5510"/>
                    <a:pt x="1109" y="5211"/>
                  </a:cubicBezTo>
                  <a:cubicBezTo>
                    <a:pt x="869" y="4941"/>
                    <a:pt x="780" y="4492"/>
                    <a:pt x="780" y="3923"/>
                  </a:cubicBezTo>
                  <a:cubicBezTo>
                    <a:pt x="780" y="3354"/>
                    <a:pt x="869" y="2905"/>
                    <a:pt x="1109" y="2636"/>
                  </a:cubicBezTo>
                  <a:cubicBezTo>
                    <a:pt x="1318" y="2366"/>
                    <a:pt x="1618" y="2217"/>
                    <a:pt x="1947" y="2217"/>
                  </a:cubicBezTo>
                  <a:close/>
                  <a:moveTo>
                    <a:pt x="3115" y="1"/>
                  </a:moveTo>
                  <a:lnTo>
                    <a:pt x="3115" y="2217"/>
                  </a:lnTo>
                  <a:cubicBezTo>
                    <a:pt x="2965" y="2037"/>
                    <a:pt x="2816" y="1887"/>
                    <a:pt x="2606" y="1767"/>
                  </a:cubicBezTo>
                  <a:cubicBezTo>
                    <a:pt x="2396" y="1648"/>
                    <a:pt x="2157" y="1588"/>
                    <a:pt x="1887" y="1588"/>
                  </a:cubicBezTo>
                  <a:cubicBezTo>
                    <a:pt x="1498" y="1588"/>
                    <a:pt x="1169" y="1708"/>
                    <a:pt x="869" y="1887"/>
                  </a:cubicBezTo>
                  <a:cubicBezTo>
                    <a:pt x="600" y="2097"/>
                    <a:pt x="360" y="2366"/>
                    <a:pt x="211" y="2726"/>
                  </a:cubicBezTo>
                  <a:cubicBezTo>
                    <a:pt x="61" y="3085"/>
                    <a:pt x="1" y="3504"/>
                    <a:pt x="1" y="3923"/>
                  </a:cubicBezTo>
                  <a:cubicBezTo>
                    <a:pt x="1" y="4402"/>
                    <a:pt x="61" y="4792"/>
                    <a:pt x="241" y="5151"/>
                  </a:cubicBezTo>
                  <a:cubicBezTo>
                    <a:pt x="390" y="5510"/>
                    <a:pt x="630" y="5780"/>
                    <a:pt x="929" y="5960"/>
                  </a:cubicBezTo>
                  <a:cubicBezTo>
                    <a:pt x="1229" y="6169"/>
                    <a:pt x="1558" y="6259"/>
                    <a:pt x="1917" y="6259"/>
                  </a:cubicBezTo>
                  <a:cubicBezTo>
                    <a:pt x="2456" y="6259"/>
                    <a:pt x="2876" y="6049"/>
                    <a:pt x="3145" y="5600"/>
                  </a:cubicBezTo>
                  <a:lnTo>
                    <a:pt x="3145" y="6169"/>
                  </a:lnTo>
                  <a:lnTo>
                    <a:pt x="3864" y="6169"/>
                  </a:lnTo>
                  <a:lnTo>
                    <a:pt x="3864"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31"/>
            <p:cNvSpPr/>
            <p:nvPr/>
          </p:nvSpPr>
          <p:spPr>
            <a:xfrm>
              <a:off x="1059300" y="3260200"/>
              <a:ext cx="102600" cy="116800"/>
            </a:xfrm>
            <a:custGeom>
              <a:rect b="b" l="l" r="r" t="t"/>
              <a:pathLst>
                <a:path extrusionOk="0" h="4672" w="4104">
                  <a:moveTo>
                    <a:pt x="3115" y="2336"/>
                  </a:moveTo>
                  <a:lnTo>
                    <a:pt x="3115" y="2606"/>
                  </a:lnTo>
                  <a:cubicBezTo>
                    <a:pt x="3115" y="2935"/>
                    <a:pt x="3055" y="3205"/>
                    <a:pt x="2995" y="3354"/>
                  </a:cubicBezTo>
                  <a:cubicBezTo>
                    <a:pt x="2875" y="3594"/>
                    <a:pt x="2726" y="3774"/>
                    <a:pt x="2486" y="3893"/>
                  </a:cubicBezTo>
                  <a:cubicBezTo>
                    <a:pt x="2247" y="4013"/>
                    <a:pt x="2007" y="4073"/>
                    <a:pt x="1708" y="4073"/>
                  </a:cubicBezTo>
                  <a:cubicBezTo>
                    <a:pt x="1408" y="4073"/>
                    <a:pt x="1199" y="4013"/>
                    <a:pt x="1019" y="3893"/>
                  </a:cubicBezTo>
                  <a:cubicBezTo>
                    <a:pt x="869" y="3744"/>
                    <a:pt x="809" y="3564"/>
                    <a:pt x="809" y="3384"/>
                  </a:cubicBezTo>
                  <a:cubicBezTo>
                    <a:pt x="809" y="3235"/>
                    <a:pt x="839" y="3115"/>
                    <a:pt x="899" y="3025"/>
                  </a:cubicBezTo>
                  <a:cubicBezTo>
                    <a:pt x="989" y="2905"/>
                    <a:pt x="1079" y="2845"/>
                    <a:pt x="1199" y="2786"/>
                  </a:cubicBezTo>
                  <a:cubicBezTo>
                    <a:pt x="1348" y="2726"/>
                    <a:pt x="1558" y="2666"/>
                    <a:pt x="1887" y="2606"/>
                  </a:cubicBezTo>
                  <a:cubicBezTo>
                    <a:pt x="2426" y="2546"/>
                    <a:pt x="2816" y="2456"/>
                    <a:pt x="3115" y="2336"/>
                  </a:cubicBezTo>
                  <a:close/>
                  <a:moveTo>
                    <a:pt x="2157" y="1"/>
                  </a:moveTo>
                  <a:cubicBezTo>
                    <a:pt x="1768" y="1"/>
                    <a:pt x="1438" y="61"/>
                    <a:pt x="1139" y="180"/>
                  </a:cubicBezTo>
                  <a:cubicBezTo>
                    <a:pt x="839" y="270"/>
                    <a:pt x="630" y="420"/>
                    <a:pt x="450" y="630"/>
                  </a:cubicBezTo>
                  <a:cubicBezTo>
                    <a:pt x="300" y="809"/>
                    <a:pt x="211" y="1079"/>
                    <a:pt x="151" y="1378"/>
                  </a:cubicBezTo>
                  <a:lnTo>
                    <a:pt x="869" y="1498"/>
                  </a:lnTo>
                  <a:cubicBezTo>
                    <a:pt x="959" y="1169"/>
                    <a:pt x="1079" y="959"/>
                    <a:pt x="1229" y="839"/>
                  </a:cubicBezTo>
                  <a:cubicBezTo>
                    <a:pt x="1408" y="690"/>
                    <a:pt x="1678" y="630"/>
                    <a:pt x="2037" y="630"/>
                  </a:cubicBezTo>
                  <a:cubicBezTo>
                    <a:pt x="2426" y="630"/>
                    <a:pt x="2696" y="719"/>
                    <a:pt x="2905" y="899"/>
                  </a:cubicBezTo>
                  <a:cubicBezTo>
                    <a:pt x="3055" y="1019"/>
                    <a:pt x="3115" y="1229"/>
                    <a:pt x="3115" y="1528"/>
                  </a:cubicBezTo>
                  <a:cubicBezTo>
                    <a:pt x="3115" y="1588"/>
                    <a:pt x="3115" y="1648"/>
                    <a:pt x="3115" y="1738"/>
                  </a:cubicBezTo>
                  <a:cubicBezTo>
                    <a:pt x="2816" y="1857"/>
                    <a:pt x="2366" y="1917"/>
                    <a:pt x="1768" y="2007"/>
                  </a:cubicBezTo>
                  <a:cubicBezTo>
                    <a:pt x="1468" y="2037"/>
                    <a:pt x="1229" y="2067"/>
                    <a:pt x="1079" y="2127"/>
                  </a:cubicBezTo>
                  <a:cubicBezTo>
                    <a:pt x="899" y="2187"/>
                    <a:pt x="690" y="2247"/>
                    <a:pt x="540" y="2366"/>
                  </a:cubicBezTo>
                  <a:cubicBezTo>
                    <a:pt x="390" y="2456"/>
                    <a:pt x="240" y="2606"/>
                    <a:pt x="151" y="2786"/>
                  </a:cubicBezTo>
                  <a:cubicBezTo>
                    <a:pt x="61" y="2995"/>
                    <a:pt x="1" y="3175"/>
                    <a:pt x="1" y="3384"/>
                  </a:cubicBezTo>
                  <a:cubicBezTo>
                    <a:pt x="1" y="3774"/>
                    <a:pt x="121" y="4073"/>
                    <a:pt x="390" y="4313"/>
                  </a:cubicBezTo>
                  <a:cubicBezTo>
                    <a:pt x="660" y="4552"/>
                    <a:pt x="1049" y="4672"/>
                    <a:pt x="1528" y="4672"/>
                  </a:cubicBezTo>
                  <a:cubicBezTo>
                    <a:pt x="1827" y="4672"/>
                    <a:pt x="2097" y="4612"/>
                    <a:pt x="2366" y="4522"/>
                  </a:cubicBezTo>
                  <a:cubicBezTo>
                    <a:pt x="2606" y="4432"/>
                    <a:pt x="2875" y="4253"/>
                    <a:pt x="3175" y="4013"/>
                  </a:cubicBezTo>
                  <a:cubicBezTo>
                    <a:pt x="3205" y="4223"/>
                    <a:pt x="3235" y="4432"/>
                    <a:pt x="3325" y="4582"/>
                  </a:cubicBezTo>
                  <a:lnTo>
                    <a:pt x="4103" y="4582"/>
                  </a:lnTo>
                  <a:cubicBezTo>
                    <a:pt x="4013" y="4402"/>
                    <a:pt x="3953" y="4223"/>
                    <a:pt x="3924" y="4043"/>
                  </a:cubicBezTo>
                  <a:cubicBezTo>
                    <a:pt x="3894" y="3863"/>
                    <a:pt x="3864" y="3414"/>
                    <a:pt x="3864" y="2696"/>
                  </a:cubicBezTo>
                  <a:lnTo>
                    <a:pt x="3864" y="1708"/>
                  </a:lnTo>
                  <a:cubicBezTo>
                    <a:pt x="3864" y="1348"/>
                    <a:pt x="3864" y="1139"/>
                    <a:pt x="3834" y="989"/>
                  </a:cubicBezTo>
                  <a:cubicBezTo>
                    <a:pt x="3804" y="779"/>
                    <a:pt x="3714" y="630"/>
                    <a:pt x="3594" y="480"/>
                  </a:cubicBezTo>
                  <a:cubicBezTo>
                    <a:pt x="3474" y="360"/>
                    <a:pt x="3325" y="240"/>
                    <a:pt x="3085" y="151"/>
                  </a:cubicBezTo>
                  <a:cubicBezTo>
                    <a:pt x="2846" y="61"/>
                    <a:pt x="2516" y="1"/>
                    <a:pt x="2157"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31"/>
            <p:cNvSpPr/>
            <p:nvPr/>
          </p:nvSpPr>
          <p:spPr>
            <a:xfrm>
              <a:off x="1174600" y="3224275"/>
              <a:ext cx="54675" cy="151975"/>
            </a:xfrm>
            <a:custGeom>
              <a:rect b="b" l="l" r="r" t="t"/>
              <a:pathLst>
                <a:path extrusionOk="0" h="6079" w="2187">
                  <a:moveTo>
                    <a:pt x="1318" y="1"/>
                  </a:moveTo>
                  <a:lnTo>
                    <a:pt x="569" y="450"/>
                  </a:lnTo>
                  <a:lnTo>
                    <a:pt x="569" y="1558"/>
                  </a:lnTo>
                  <a:lnTo>
                    <a:pt x="0" y="1558"/>
                  </a:lnTo>
                  <a:lnTo>
                    <a:pt x="0" y="2127"/>
                  </a:lnTo>
                  <a:lnTo>
                    <a:pt x="569" y="2127"/>
                  </a:lnTo>
                  <a:lnTo>
                    <a:pt x="569" y="4702"/>
                  </a:lnTo>
                  <a:cubicBezTo>
                    <a:pt x="569" y="5151"/>
                    <a:pt x="599" y="5450"/>
                    <a:pt x="659" y="5600"/>
                  </a:cubicBezTo>
                  <a:cubicBezTo>
                    <a:pt x="719" y="5750"/>
                    <a:pt x="839" y="5869"/>
                    <a:pt x="988" y="5929"/>
                  </a:cubicBezTo>
                  <a:cubicBezTo>
                    <a:pt x="1138" y="6019"/>
                    <a:pt x="1348" y="6079"/>
                    <a:pt x="1617" y="6079"/>
                  </a:cubicBezTo>
                  <a:cubicBezTo>
                    <a:pt x="1797" y="6079"/>
                    <a:pt x="1976" y="6049"/>
                    <a:pt x="2186" y="6019"/>
                  </a:cubicBezTo>
                  <a:lnTo>
                    <a:pt x="2096" y="5330"/>
                  </a:lnTo>
                  <a:cubicBezTo>
                    <a:pt x="1947" y="5360"/>
                    <a:pt x="1827" y="5360"/>
                    <a:pt x="1767" y="5360"/>
                  </a:cubicBezTo>
                  <a:cubicBezTo>
                    <a:pt x="1647" y="5360"/>
                    <a:pt x="1557" y="5360"/>
                    <a:pt x="1497" y="5300"/>
                  </a:cubicBezTo>
                  <a:cubicBezTo>
                    <a:pt x="1437" y="5271"/>
                    <a:pt x="1378" y="5211"/>
                    <a:pt x="1348" y="5151"/>
                  </a:cubicBezTo>
                  <a:cubicBezTo>
                    <a:pt x="1348" y="5091"/>
                    <a:pt x="1318" y="4971"/>
                    <a:pt x="1318" y="4762"/>
                  </a:cubicBezTo>
                  <a:lnTo>
                    <a:pt x="1318" y="2127"/>
                  </a:lnTo>
                  <a:lnTo>
                    <a:pt x="2096" y="2127"/>
                  </a:lnTo>
                  <a:lnTo>
                    <a:pt x="2096" y="1558"/>
                  </a:lnTo>
                  <a:lnTo>
                    <a:pt x="1318" y="1558"/>
                  </a:lnTo>
                  <a:lnTo>
                    <a:pt x="1318"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31"/>
            <p:cNvSpPr/>
            <p:nvPr/>
          </p:nvSpPr>
          <p:spPr>
            <a:xfrm>
              <a:off x="1238975" y="3260200"/>
              <a:ext cx="102575" cy="116800"/>
            </a:xfrm>
            <a:custGeom>
              <a:rect b="b" l="l" r="r" t="t"/>
              <a:pathLst>
                <a:path extrusionOk="0" h="4672" w="4103">
                  <a:moveTo>
                    <a:pt x="3085" y="2336"/>
                  </a:moveTo>
                  <a:lnTo>
                    <a:pt x="3085" y="2606"/>
                  </a:lnTo>
                  <a:cubicBezTo>
                    <a:pt x="3085" y="2935"/>
                    <a:pt x="3055" y="3205"/>
                    <a:pt x="2965" y="3354"/>
                  </a:cubicBezTo>
                  <a:cubicBezTo>
                    <a:pt x="2875" y="3594"/>
                    <a:pt x="2695" y="3774"/>
                    <a:pt x="2486" y="3893"/>
                  </a:cubicBezTo>
                  <a:cubicBezTo>
                    <a:pt x="2246" y="4013"/>
                    <a:pt x="1977" y="4073"/>
                    <a:pt x="1707" y="4073"/>
                  </a:cubicBezTo>
                  <a:cubicBezTo>
                    <a:pt x="1408" y="4073"/>
                    <a:pt x="1168" y="4013"/>
                    <a:pt x="1018" y="3893"/>
                  </a:cubicBezTo>
                  <a:cubicBezTo>
                    <a:pt x="869" y="3744"/>
                    <a:pt x="809" y="3564"/>
                    <a:pt x="809" y="3384"/>
                  </a:cubicBezTo>
                  <a:cubicBezTo>
                    <a:pt x="809" y="3235"/>
                    <a:pt x="839" y="3115"/>
                    <a:pt x="899" y="3025"/>
                  </a:cubicBezTo>
                  <a:cubicBezTo>
                    <a:pt x="959" y="2905"/>
                    <a:pt x="1078" y="2845"/>
                    <a:pt x="1198" y="2786"/>
                  </a:cubicBezTo>
                  <a:cubicBezTo>
                    <a:pt x="1318" y="2726"/>
                    <a:pt x="1557" y="2666"/>
                    <a:pt x="1857" y="2606"/>
                  </a:cubicBezTo>
                  <a:cubicBezTo>
                    <a:pt x="2396" y="2546"/>
                    <a:pt x="2815" y="2456"/>
                    <a:pt x="3085" y="2336"/>
                  </a:cubicBezTo>
                  <a:close/>
                  <a:moveTo>
                    <a:pt x="2126" y="1"/>
                  </a:moveTo>
                  <a:cubicBezTo>
                    <a:pt x="1737" y="1"/>
                    <a:pt x="1408" y="61"/>
                    <a:pt x="1138" y="180"/>
                  </a:cubicBezTo>
                  <a:cubicBezTo>
                    <a:pt x="839" y="270"/>
                    <a:pt x="599" y="420"/>
                    <a:pt x="449" y="630"/>
                  </a:cubicBezTo>
                  <a:cubicBezTo>
                    <a:pt x="300" y="809"/>
                    <a:pt x="180" y="1079"/>
                    <a:pt x="120" y="1378"/>
                  </a:cubicBezTo>
                  <a:lnTo>
                    <a:pt x="869" y="1498"/>
                  </a:lnTo>
                  <a:cubicBezTo>
                    <a:pt x="929" y="1169"/>
                    <a:pt x="1078" y="959"/>
                    <a:pt x="1228" y="839"/>
                  </a:cubicBezTo>
                  <a:cubicBezTo>
                    <a:pt x="1408" y="690"/>
                    <a:pt x="1677" y="630"/>
                    <a:pt x="2036" y="630"/>
                  </a:cubicBezTo>
                  <a:cubicBezTo>
                    <a:pt x="2396" y="630"/>
                    <a:pt x="2695" y="719"/>
                    <a:pt x="2875" y="899"/>
                  </a:cubicBezTo>
                  <a:cubicBezTo>
                    <a:pt x="3025" y="1019"/>
                    <a:pt x="3114" y="1229"/>
                    <a:pt x="3114" y="1528"/>
                  </a:cubicBezTo>
                  <a:cubicBezTo>
                    <a:pt x="3114" y="1588"/>
                    <a:pt x="3114" y="1648"/>
                    <a:pt x="3085" y="1738"/>
                  </a:cubicBezTo>
                  <a:cubicBezTo>
                    <a:pt x="2815" y="1857"/>
                    <a:pt x="2366" y="1917"/>
                    <a:pt x="1737" y="2007"/>
                  </a:cubicBezTo>
                  <a:cubicBezTo>
                    <a:pt x="1438" y="2037"/>
                    <a:pt x="1228" y="2067"/>
                    <a:pt x="1078" y="2127"/>
                  </a:cubicBezTo>
                  <a:cubicBezTo>
                    <a:pt x="869" y="2187"/>
                    <a:pt x="689" y="2247"/>
                    <a:pt x="539" y="2366"/>
                  </a:cubicBezTo>
                  <a:cubicBezTo>
                    <a:pt x="360" y="2456"/>
                    <a:pt x="240" y="2606"/>
                    <a:pt x="150" y="2786"/>
                  </a:cubicBezTo>
                  <a:cubicBezTo>
                    <a:pt x="30" y="2995"/>
                    <a:pt x="0" y="3175"/>
                    <a:pt x="0" y="3384"/>
                  </a:cubicBezTo>
                  <a:cubicBezTo>
                    <a:pt x="0" y="3774"/>
                    <a:pt x="120" y="4073"/>
                    <a:pt x="390" y="4313"/>
                  </a:cubicBezTo>
                  <a:cubicBezTo>
                    <a:pt x="659" y="4552"/>
                    <a:pt x="1018" y="4672"/>
                    <a:pt x="1527" y="4672"/>
                  </a:cubicBezTo>
                  <a:cubicBezTo>
                    <a:pt x="1827" y="4672"/>
                    <a:pt x="2096" y="4612"/>
                    <a:pt x="2336" y="4522"/>
                  </a:cubicBezTo>
                  <a:cubicBezTo>
                    <a:pt x="2605" y="4432"/>
                    <a:pt x="2875" y="4253"/>
                    <a:pt x="3144" y="4013"/>
                  </a:cubicBezTo>
                  <a:cubicBezTo>
                    <a:pt x="3174" y="4223"/>
                    <a:pt x="3234" y="4432"/>
                    <a:pt x="3324" y="4582"/>
                  </a:cubicBezTo>
                  <a:lnTo>
                    <a:pt x="4103" y="4582"/>
                  </a:lnTo>
                  <a:cubicBezTo>
                    <a:pt x="4013" y="4402"/>
                    <a:pt x="3953" y="4223"/>
                    <a:pt x="3893" y="4043"/>
                  </a:cubicBezTo>
                  <a:cubicBezTo>
                    <a:pt x="3863" y="3863"/>
                    <a:pt x="3863" y="3414"/>
                    <a:pt x="3863" y="2696"/>
                  </a:cubicBezTo>
                  <a:lnTo>
                    <a:pt x="3863" y="1708"/>
                  </a:lnTo>
                  <a:cubicBezTo>
                    <a:pt x="3863" y="1348"/>
                    <a:pt x="3863" y="1139"/>
                    <a:pt x="3833" y="989"/>
                  </a:cubicBezTo>
                  <a:cubicBezTo>
                    <a:pt x="3773" y="779"/>
                    <a:pt x="3713" y="630"/>
                    <a:pt x="3594" y="480"/>
                  </a:cubicBezTo>
                  <a:cubicBezTo>
                    <a:pt x="3474" y="360"/>
                    <a:pt x="3294" y="240"/>
                    <a:pt x="3055" y="151"/>
                  </a:cubicBezTo>
                  <a:cubicBezTo>
                    <a:pt x="2815" y="61"/>
                    <a:pt x="2516" y="1"/>
                    <a:pt x="212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31"/>
            <p:cNvSpPr/>
            <p:nvPr/>
          </p:nvSpPr>
          <p:spPr>
            <a:xfrm>
              <a:off x="1680625" y="3173375"/>
              <a:ext cx="1215750" cy="253050"/>
            </a:xfrm>
            <a:custGeom>
              <a:rect b="b" l="l" r="r" t="t"/>
              <a:pathLst>
                <a:path extrusionOk="0" h="10122" w="48630">
                  <a:moveTo>
                    <a:pt x="1528" y="0"/>
                  </a:moveTo>
                  <a:cubicBezTo>
                    <a:pt x="1318" y="0"/>
                    <a:pt x="1109" y="30"/>
                    <a:pt x="929" y="120"/>
                  </a:cubicBezTo>
                  <a:cubicBezTo>
                    <a:pt x="750" y="210"/>
                    <a:pt x="570" y="300"/>
                    <a:pt x="450" y="450"/>
                  </a:cubicBezTo>
                  <a:cubicBezTo>
                    <a:pt x="300" y="599"/>
                    <a:pt x="181" y="749"/>
                    <a:pt x="121" y="929"/>
                  </a:cubicBezTo>
                  <a:cubicBezTo>
                    <a:pt x="31" y="1138"/>
                    <a:pt x="1" y="1318"/>
                    <a:pt x="1" y="1528"/>
                  </a:cubicBezTo>
                  <a:lnTo>
                    <a:pt x="1" y="8594"/>
                  </a:lnTo>
                  <a:cubicBezTo>
                    <a:pt x="1" y="8804"/>
                    <a:pt x="31" y="8983"/>
                    <a:pt x="121" y="9163"/>
                  </a:cubicBezTo>
                  <a:cubicBezTo>
                    <a:pt x="181" y="9343"/>
                    <a:pt x="300" y="9522"/>
                    <a:pt x="450" y="9672"/>
                  </a:cubicBezTo>
                  <a:cubicBezTo>
                    <a:pt x="570" y="9792"/>
                    <a:pt x="750" y="9912"/>
                    <a:pt x="929" y="10001"/>
                  </a:cubicBezTo>
                  <a:cubicBezTo>
                    <a:pt x="1109" y="10061"/>
                    <a:pt x="1318" y="10121"/>
                    <a:pt x="1528" y="10121"/>
                  </a:cubicBezTo>
                  <a:lnTo>
                    <a:pt x="47132" y="10121"/>
                  </a:lnTo>
                  <a:cubicBezTo>
                    <a:pt x="47312" y="10121"/>
                    <a:pt x="47521" y="10061"/>
                    <a:pt x="47701" y="10001"/>
                  </a:cubicBezTo>
                  <a:cubicBezTo>
                    <a:pt x="47880" y="9912"/>
                    <a:pt x="48060" y="9792"/>
                    <a:pt x="48180" y="9672"/>
                  </a:cubicBezTo>
                  <a:cubicBezTo>
                    <a:pt x="48330" y="9522"/>
                    <a:pt x="48449" y="9343"/>
                    <a:pt x="48509" y="9163"/>
                  </a:cubicBezTo>
                  <a:cubicBezTo>
                    <a:pt x="48599" y="8983"/>
                    <a:pt x="48629" y="8804"/>
                    <a:pt x="48629" y="8594"/>
                  </a:cubicBezTo>
                  <a:lnTo>
                    <a:pt x="48629" y="1528"/>
                  </a:lnTo>
                  <a:cubicBezTo>
                    <a:pt x="48629" y="1318"/>
                    <a:pt x="48599" y="1138"/>
                    <a:pt x="48509" y="929"/>
                  </a:cubicBezTo>
                  <a:cubicBezTo>
                    <a:pt x="48449" y="749"/>
                    <a:pt x="48330" y="599"/>
                    <a:pt x="48180" y="450"/>
                  </a:cubicBezTo>
                  <a:cubicBezTo>
                    <a:pt x="48060" y="300"/>
                    <a:pt x="47880" y="210"/>
                    <a:pt x="47701" y="120"/>
                  </a:cubicBezTo>
                  <a:cubicBezTo>
                    <a:pt x="47521" y="30"/>
                    <a:pt x="47312" y="0"/>
                    <a:pt x="47132" y="0"/>
                  </a:cubicBezTo>
                  <a:close/>
                </a:path>
              </a:pathLst>
            </a:custGeom>
            <a:solidFill>
              <a:srgbClr val="D5E8D4"/>
            </a:solidFill>
            <a:ln cap="flat" cmpd="sng" w="8975">
              <a:solidFill>
                <a:srgbClr val="82B366"/>
              </a:solidFill>
              <a:prstDash val="solid"/>
              <a:miter lim="2994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31"/>
            <p:cNvSpPr/>
            <p:nvPr/>
          </p:nvSpPr>
          <p:spPr>
            <a:xfrm>
              <a:off x="1854300" y="3220525"/>
              <a:ext cx="146750" cy="154250"/>
            </a:xfrm>
            <a:custGeom>
              <a:rect b="b" l="l" r="r" t="t"/>
              <a:pathLst>
                <a:path extrusionOk="0" h="6170" w="5870">
                  <a:moveTo>
                    <a:pt x="1" y="1"/>
                  </a:moveTo>
                  <a:lnTo>
                    <a:pt x="1" y="6169"/>
                  </a:lnTo>
                  <a:lnTo>
                    <a:pt x="779" y="6169"/>
                  </a:lnTo>
                  <a:lnTo>
                    <a:pt x="779" y="929"/>
                  </a:lnTo>
                  <a:lnTo>
                    <a:pt x="2546" y="6169"/>
                  </a:lnTo>
                  <a:lnTo>
                    <a:pt x="3295" y="6169"/>
                  </a:lnTo>
                  <a:lnTo>
                    <a:pt x="5091" y="1019"/>
                  </a:lnTo>
                  <a:lnTo>
                    <a:pt x="5091" y="6169"/>
                  </a:lnTo>
                  <a:lnTo>
                    <a:pt x="5870" y="6169"/>
                  </a:lnTo>
                  <a:lnTo>
                    <a:pt x="5870" y="1"/>
                  </a:lnTo>
                  <a:lnTo>
                    <a:pt x="4762" y="1"/>
                  </a:lnTo>
                  <a:lnTo>
                    <a:pt x="3295" y="4283"/>
                  </a:lnTo>
                  <a:cubicBezTo>
                    <a:pt x="3145" y="4732"/>
                    <a:pt x="3025" y="5061"/>
                    <a:pt x="2965" y="5271"/>
                  </a:cubicBezTo>
                  <a:cubicBezTo>
                    <a:pt x="2905" y="5061"/>
                    <a:pt x="2816" y="4762"/>
                    <a:pt x="2666" y="4373"/>
                  </a:cubicBezTo>
                  <a:lnTo>
                    <a:pt x="1199"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31"/>
            <p:cNvSpPr/>
            <p:nvPr/>
          </p:nvSpPr>
          <p:spPr>
            <a:xfrm>
              <a:off x="2024975" y="3260200"/>
              <a:ext cx="102600" cy="116800"/>
            </a:xfrm>
            <a:custGeom>
              <a:rect b="b" l="l" r="r" t="t"/>
              <a:pathLst>
                <a:path extrusionOk="0" h="4672" w="4104">
                  <a:moveTo>
                    <a:pt x="2097" y="630"/>
                  </a:moveTo>
                  <a:cubicBezTo>
                    <a:pt x="2486" y="630"/>
                    <a:pt x="2786" y="779"/>
                    <a:pt x="3025" y="1079"/>
                  </a:cubicBezTo>
                  <a:cubicBezTo>
                    <a:pt x="3175" y="1258"/>
                    <a:pt x="3295" y="1528"/>
                    <a:pt x="3325" y="1917"/>
                  </a:cubicBezTo>
                  <a:lnTo>
                    <a:pt x="839" y="1917"/>
                  </a:lnTo>
                  <a:cubicBezTo>
                    <a:pt x="839" y="1528"/>
                    <a:pt x="989" y="1229"/>
                    <a:pt x="1229" y="989"/>
                  </a:cubicBezTo>
                  <a:cubicBezTo>
                    <a:pt x="1468" y="749"/>
                    <a:pt x="1738" y="630"/>
                    <a:pt x="2097" y="630"/>
                  </a:cubicBezTo>
                  <a:close/>
                  <a:moveTo>
                    <a:pt x="2097" y="1"/>
                  </a:moveTo>
                  <a:cubicBezTo>
                    <a:pt x="1468" y="1"/>
                    <a:pt x="959" y="210"/>
                    <a:pt x="570" y="630"/>
                  </a:cubicBezTo>
                  <a:cubicBezTo>
                    <a:pt x="181" y="1049"/>
                    <a:pt x="1" y="1618"/>
                    <a:pt x="1" y="2396"/>
                  </a:cubicBezTo>
                  <a:cubicBezTo>
                    <a:pt x="1" y="3115"/>
                    <a:pt x="181" y="3684"/>
                    <a:pt x="570" y="4073"/>
                  </a:cubicBezTo>
                  <a:cubicBezTo>
                    <a:pt x="959" y="4492"/>
                    <a:pt x="1468" y="4672"/>
                    <a:pt x="2127" y="4672"/>
                  </a:cubicBezTo>
                  <a:cubicBezTo>
                    <a:pt x="2636" y="4672"/>
                    <a:pt x="3085" y="4552"/>
                    <a:pt x="3414" y="4313"/>
                  </a:cubicBezTo>
                  <a:cubicBezTo>
                    <a:pt x="3744" y="4043"/>
                    <a:pt x="3983" y="3684"/>
                    <a:pt x="4103" y="3235"/>
                  </a:cubicBezTo>
                  <a:lnTo>
                    <a:pt x="3325" y="3145"/>
                  </a:lnTo>
                  <a:cubicBezTo>
                    <a:pt x="3205" y="3444"/>
                    <a:pt x="3055" y="3684"/>
                    <a:pt x="2846" y="3834"/>
                  </a:cubicBezTo>
                  <a:cubicBezTo>
                    <a:pt x="2636" y="3983"/>
                    <a:pt x="2396" y="4043"/>
                    <a:pt x="2127" y="4043"/>
                  </a:cubicBezTo>
                  <a:cubicBezTo>
                    <a:pt x="1768" y="4043"/>
                    <a:pt x="1438" y="3923"/>
                    <a:pt x="1199" y="3654"/>
                  </a:cubicBezTo>
                  <a:cubicBezTo>
                    <a:pt x="959" y="3414"/>
                    <a:pt x="809" y="3025"/>
                    <a:pt x="779" y="2546"/>
                  </a:cubicBezTo>
                  <a:lnTo>
                    <a:pt x="4103" y="2546"/>
                  </a:lnTo>
                  <a:lnTo>
                    <a:pt x="4103" y="2336"/>
                  </a:lnTo>
                  <a:cubicBezTo>
                    <a:pt x="4103" y="1588"/>
                    <a:pt x="3924" y="1019"/>
                    <a:pt x="3534" y="630"/>
                  </a:cubicBezTo>
                  <a:cubicBezTo>
                    <a:pt x="3175" y="210"/>
                    <a:pt x="2696" y="1"/>
                    <a:pt x="2097"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31"/>
            <p:cNvSpPr/>
            <p:nvPr/>
          </p:nvSpPr>
          <p:spPr>
            <a:xfrm>
              <a:off x="2140275" y="3224275"/>
              <a:ext cx="54675" cy="151975"/>
            </a:xfrm>
            <a:custGeom>
              <a:rect b="b" l="l" r="r" t="t"/>
              <a:pathLst>
                <a:path extrusionOk="0" h="6079" w="2187">
                  <a:moveTo>
                    <a:pt x="1318" y="1"/>
                  </a:moveTo>
                  <a:lnTo>
                    <a:pt x="569" y="450"/>
                  </a:lnTo>
                  <a:lnTo>
                    <a:pt x="569" y="1558"/>
                  </a:lnTo>
                  <a:lnTo>
                    <a:pt x="0" y="1558"/>
                  </a:lnTo>
                  <a:lnTo>
                    <a:pt x="0" y="2127"/>
                  </a:lnTo>
                  <a:lnTo>
                    <a:pt x="569" y="2127"/>
                  </a:lnTo>
                  <a:lnTo>
                    <a:pt x="569" y="4702"/>
                  </a:lnTo>
                  <a:cubicBezTo>
                    <a:pt x="569" y="5151"/>
                    <a:pt x="599" y="5450"/>
                    <a:pt x="659" y="5600"/>
                  </a:cubicBezTo>
                  <a:cubicBezTo>
                    <a:pt x="719" y="5750"/>
                    <a:pt x="839" y="5869"/>
                    <a:pt x="988" y="5929"/>
                  </a:cubicBezTo>
                  <a:cubicBezTo>
                    <a:pt x="1138" y="6019"/>
                    <a:pt x="1348" y="6079"/>
                    <a:pt x="1617" y="6079"/>
                  </a:cubicBezTo>
                  <a:cubicBezTo>
                    <a:pt x="1797" y="6079"/>
                    <a:pt x="1976" y="6049"/>
                    <a:pt x="2186" y="6019"/>
                  </a:cubicBezTo>
                  <a:lnTo>
                    <a:pt x="2096" y="5330"/>
                  </a:lnTo>
                  <a:cubicBezTo>
                    <a:pt x="1947" y="5360"/>
                    <a:pt x="1827" y="5360"/>
                    <a:pt x="1737" y="5360"/>
                  </a:cubicBezTo>
                  <a:cubicBezTo>
                    <a:pt x="1647" y="5360"/>
                    <a:pt x="1557" y="5360"/>
                    <a:pt x="1497" y="5300"/>
                  </a:cubicBezTo>
                  <a:cubicBezTo>
                    <a:pt x="1438" y="5271"/>
                    <a:pt x="1378" y="5211"/>
                    <a:pt x="1348" y="5151"/>
                  </a:cubicBezTo>
                  <a:cubicBezTo>
                    <a:pt x="1318" y="5091"/>
                    <a:pt x="1318" y="4971"/>
                    <a:pt x="1318" y="4762"/>
                  </a:cubicBezTo>
                  <a:lnTo>
                    <a:pt x="1318" y="2127"/>
                  </a:lnTo>
                  <a:lnTo>
                    <a:pt x="2096" y="2127"/>
                  </a:lnTo>
                  <a:lnTo>
                    <a:pt x="2096" y="1558"/>
                  </a:lnTo>
                  <a:lnTo>
                    <a:pt x="1318" y="1558"/>
                  </a:lnTo>
                  <a:lnTo>
                    <a:pt x="1318"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31"/>
            <p:cNvSpPr/>
            <p:nvPr/>
          </p:nvSpPr>
          <p:spPr>
            <a:xfrm>
              <a:off x="2204650" y="3260200"/>
              <a:ext cx="102575" cy="116800"/>
            </a:xfrm>
            <a:custGeom>
              <a:rect b="b" l="l" r="r" t="t"/>
              <a:pathLst>
                <a:path extrusionOk="0" h="4672" w="4103">
                  <a:moveTo>
                    <a:pt x="3085" y="2336"/>
                  </a:moveTo>
                  <a:lnTo>
                    <a:pt x="3085" y="2606"/>
                  </a:lnTo>
                  <a:cubicBezTo>
                    <a:pt x="3085" y="2935"/>
                    <a:pt x="3055" y="3205"/>
                    <a:pt x="2965" y="3354"/>
                  </a:cubicBezTo>
                  <a:cubicBezTo>
                    <a:pt x="2875" y="3594"/>
                    <a:pt x="2695" y="3774"/>
                    <a:pt x="2456" y="3893"/>
                  </a:cubicBezTo>
                  <a:cubicBezTo>
                    <a:pt x="2246" y="4013"/>
                    <a:pt x="1977" y="4073"/>
                    <a:pt x="1707" y="4073"/>
                  </a:cubicBezTo>
                  <a:cubicBezTo>
                    <a:pt x="1408" y="4073"/>
                    <a:pt x="1168" y="4013"/>
                    <a:pt x="1018" y="3893"/>
                  </a:cubicBezTo>
                  <a:cubicBezTo>
                    <a:pt x="869" y="3744"/>
                    <a:pt x="779" y="3564"/>
                    <a:pt x="779" y="3384"/>
                  </a:cubicBezTo>
                  <a:cubicBezTo>
                    <a:pt x="779" y="3235"/>
                    <a:pt x="839" y="3115"/>
                    <a:pt x="899" y="3025"/>
                  </a:cubicBezTo>
                  <a:cubicBezTo>
                    <a:pt x="959" y="2905"/>
                    <a:pt x="1078" y="2845"/>
                    <a:pt x="1198" y="2786"/>
                  </a:cubicBezTo>
                  <a:cubicBezTo>
                    <a:pt x="1318" y="2726"/>
                    <a:pt x="1557" y="2666"/>
                    <a:pt x="1857" y="2606"/>
                  </a:cubicBezTo>
                  <a:cubicBezTo>
                    <a:pt x="2396" y="2546"/>
                    <a:pt x="2815" y="2456"/>
                    <a:pt x="3085" y="2336"/>
                  </a:cubicBezTo>
                  <a:close/>
                  <a:moveTo>
                    <a:pt x="2126" y="1"/>
                  </a:moveTo>
                  <a:cubicBezTo>
                    <a:pt x="1737" y="1"/>
                    <a:pt x="1408" y="61"/>
                    <a:pt x="1108" y="180"/>
                  </a:cubicBezTo>
                  <a:cubicBezTo>
                    <a:pt x="839" y="270"/>
                    <a:pt x="599" y="420"/>
                    <a:pt x="450" y="630"/>
                  </a:cubicBezTo>
                  <a:cubicBezTo>
                    <a:pt x="300" y="809"/>
                    <a:pt x="180" y="1079"/>
                    <a:pt x="120" y="1378"/>
                  </a:cubicBezTo>
                  <a:lnTo>
                    <a:pt x="869" y="1498"/>
                  </a:lnTo>
                  <a:cubicBezTo>
                    <a:pt x="929" y="1169"/>
                    <a:pt x="1048" y="959"/>
                    <a:pt x="1228" y="839"/>
                  </a:cubicBezTo>
                  <a:cubicBezTo>
                    <a:pt x="1408" y="690"/>
                    <a:pt x="1677" y="630"/>
                    <a:pt x="2037" y="630"/>
                  </a:cubicBezTo>
                  <a:cubicBezTo>
                    <a:pt x="2396" y="630"/>
                    <a:pt x="2695" y="719"/>
                    <a:pt x="2875" y="899"/>
                  </a:cubicBezTo>
                  <a:cubicBezTo>
                    <a:pt x="3025" y="1019"/>
                    <a:pt x="3114" y="1229"/>
                    <a:pt x="3114" y="1528"/>
                  </a:cubicBezTo>
                  <a:cubicBezTo>
                    <a:pt x="3114" y="1588"/>
                    <a:pt x="3085" y="1648"/>
                    <a:pt x="3085" y="1738"/>
                  </a:cubicBezTo>
                  <a:cubicBezTo>
                    <a:pt x="2815" y="1857"/>
                    <a:pt x="2366" y="1917"/>
                    <a:pt x="1737" y="2007"/>
                  </a:cubicBezTo>
                  <a:cubicBezTo>
                    <a:pt x="1438" y="2037"/>
                    <a:pt x="1228" y="2067"/>
                    <a:pt x="1078" y="2127"/>
                  </a:cubicBezTo>
                  <a:cubicBezTo>
                    <a:pt x="869" y="2187"/>
                    <a:pt x="689" y="2247"/>
                    <a:pt x="539" y="2366"/>
                  </a:cubicBezTo>
                  <a:cubicBezTo>
                    <a:pt x="360" y="2456"/>
                    <a:pt x="240" y="2606"/>
                    <a:pt x="150" y="2786"/>
                  </a:cubicBezTo>
                  <a:cubicBezTo>
                    <a:pt x="30" y="2995"/>
                    <a:pt x="0" y="3175"/>
                    <a:pt x="0" y="3384"/>
                  </a:cubicBezTo>
                  <a:cubicBezTo>
                    <a:pt x="0" y="3774"/>
                    <a:pt x="120" y="4073"/>
                    <a:pt x="390" y="4313"/>
                  </a:cubicBezTo>
                  <a:cubicBezTo>
                    <a:pt x="629" y="4552"/>
                    <a:pt x="1018" y="4672"/>
                    <a:pt x="1527" y="4672"/>
                  </a:cubicBezTo>
                  <a:cubicBezTo>
                    <a:pt x="1827" y="4672"/>
                    <a:pt x="2096" y="4612"/>
                    <a:pt x="2336" y="4522"/>
                  </a:cubicBezTo>
                  <a:cubicBezTo>
                    <a:pt x="2605" y="4432"/>
                    <a:pt x="2875" y="4253"/>
                    <a:pt x="3144" y="4013"/>
                  </a:cubicBezTo>
                  <a:cubicBezTo>
                    <a:pt x="3174" y="4223"/>
                    <a:pt x="3234" y="4432"/>
                    <a:pt x="3324" y="4582"/>
                  </a:cubicBezTo>
                  <a:lnTo>
                    <a:pt x="4103" y="4582"/>
                  </a:lnTo>
                  <a:cubicBezTo>
                    <a:pt x="4013" y="4402"/>
                    <a:pt x="3953" y="4223"/>
                    <a:pt x="3893" y="4043"/>
                  </a:cubicBezTo>
                  <a:cubicBezTo>
                    <a:pt x="3863" y="3863"/>
                    <a:pt x="3863" y="3414"/>
                    <a:pt x="3863" y="2696"/>
                  </a:cubicBezTo>
                  <a:lnTo>
                    <a:pt x="3863" y="1708"/>
                  </a:lnTo>
                  <a:cubicBezTo>
                    <a:pt x="3863" y="1348"/>
                    <a:pt x="3833" y="1139"/>
                    <a:pt x="3833" y="989"/>
                  </a:cubicBezTo>
                  <a:cubicBezTo>
                    <a:pt x="3773" y="779"/>
                    <a:pt x="3683" y="630"/>
                    <a:pt x="3594" y="480"/>
                  </a:cubicBezTo>
                  <a:cubicBezTo>
                    <a:pt x="3474" y="360"/>
                    <a:pt x="3294" y="240"/>
                    <a:pt x="3055" y="151"/>
                  </a:cubicBezTo>
                  <a:cubicBezTo>
                    <a:pt x="2815" y="61"/>
                    <a:pt x="2516" y="1"/>
                    <a:pt x="212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31"/>
            <p:cNvSpPr/>
            <p:nvPr/>
          </p:nvSpPr>
          <p:spPr>
            <a:xfrm>
              <a:off x="2323675" y="3220525"/>
              <a:ext cx="96600" cy="156475"/>
            </a:xfrm>
            <a:custGeom>
              <a:rect b="b" l="l" r="r" t="t"/>
              <a:pathLst>
                <a:path extrusionOk="0" h="6259" w="3864">
                  <a:moveTo>
                    <a:pt x="1947" y="2217"/>
                  </a:moveTo>
                  <a:cubicBezTo>
                    <a:pt x="2306" y="2217"/>
                    <a:pt x="2575" y="2366"/>
                    <a:pt x="2815" y="2666"/>
                  </a:cubicBezTo>
                  <a:cubicBezTo>
                    <a:pt x="3055" y="2935"/>
                    <a:pt x="3174" y="3384"/>
                    <a:pt x="3174" y="3983"/>
                  </a:cubicBezTo>
                  <a:cubicBezTo>
                    <a:pt x="3174" y="4552"/>
                    <a:pt x="3055" y="4971"/>
                    <a:pt x="2815" y="5241"/>
                  </a:cubicBezTo>
                  <a:cubicBezTo>
                    <a:pt x="2605" y="5510"/>
                    <a:pt x="2306" y="5630"/>
                    <a:pt x="1977" y="5630"/>
                  </a:cubicBezTo>
                  <a:cubicBezTo>
                    <a:pt x="1647" y="5630"/>
                    <a:pt x="1378" y="5510"/>
                    <a:pt x="1138" y="5211"/>
                  </a:cubicBezTo>
                  <a:cubicBezTo>
                    <a:pt x="899" y="4941"/>
                    <a:pt x="779" y="4492"/>
                    <a:pt x="779" y="3923"/>
                  </a:cubicBezTo>
                  <a:cubicBezTo>
                    <a:pt x="779" y="3354"/>
                    <a:pt x="869" y="2905"/>
                    <a:pt x="1108" y="2636"/>
                  </a:cubicBezTo>
                  <a:cubicBezTo>
                    <a:pt x="1348" y="2366"/>
                    <a:pt x="1617" y="2217"/>
                    <a:pt x="1947" y="2217"/>
                  </a:cubicBezTo>
                  <a:close/>
                  <a:moveTo>
                    <a:pt x="3114" y="1"/>
                  </a:moveTo>
                  <a:lnTo>
                    <a:pt x="3114" y="2217"/>
                  </a:lnTo>
                  <a:cubicBezTo>
                    <a:pt x="2995" y="2037"/>
                    <a:pt x="2815" y="1887"/>
                    <a:pt x="2605" y="1767"/>
                  </a:cubicBezTo>
                  <a:cubicBezTo>
                    <a:pt x="2396" y="1648"/>
                    <a:pt x="2156" y="1588"/>
                    <a:pt x="1887" y="1588"/>
                  </a:cubicBezTo>
                  <a:cubicBezTo>
                    <a:pt x="1527" y="1588"/>
                    <a:pt x="1198" y="1708"/>
                    <a:pt x="899" y="1887"/>
                  </a:cubicBezTo>
                  <a:cubicBezTo>
                    <a:pt x="599" y="2097"/>
                    <a:pt x="360" y="2366"/>
                    <a:pt x="210" y="2726"/>
                  </a:cubicBezTo>
                  <a:cubicBezTo>
                    <a:pt x="60" y="3085"/>
                    <a:pt x="0" y="3504"/>
                    <a:pt x="0" y="3923"/>
                  </a:cubicBezTo>
                  <a:cubicBezTo>
                    <a:pt x="0" y="4402"/>
                    <a:pt x="90" y="4792"/>
                    <a:pt x="240" y="5151"/>
                  </a:cubicBezTo>
                  <a:cubicBezTo>
                    <a:pt x="420" y="5510"/>
                    <a:pt x="629" y="5780"/>
                    <a:pt x="929" y="5960"/>
                  </a:cubicBezTo>
                  <a:cubicBezTo>
                    <a:pt x="1228" y="6169"/>
                    <a:pt x="1557" y="6259"/>
                    <a:pt x="1917" y="6259"/>
                  </a:cubicBezTo>
                  <a:cubicBezTo>
                    <a:pt x="2456" y="6259"/>
                    <a:pt x="2875" y="6049"/>
                    <a:pt x="3174" y="5600"/>
                  </a:cubicBezTo>
                  <a:lnTo>
                    <a:pt x="3174" y="6169"/>
                  </a:lnTo>
                  <a:lnTo>
                    <a:pt x="3863" y="6169"/>
                  </a:lnTo>
                  <a:lnTo>
                    <a:pt x="3863"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31"/>
            <p:cNvSpPr/>
            <p:nvPr/>
          </p:nvSpPr>
          <p:spPr>
            <a:xfrm>
              <a:off x="2443450" y="3260200"/>
              <a:ext cx="103325" cy="116800"/>
            </a:xfrm>
            <a:custGeom>
              <a:rect b="b" l="l" r="r" t="t"/>
              <a:pathLst>
                <a:path extrusionOk="0" h="4672" w="4133">
                  <a:moveTo>
                    <a:pt x="3114" y="2336"/>
                  </a:moveTo>
                  <a:lnTo>
                    <a:pt x="3114" y="2606"/>
                  </a:lnTo>
                  <a:cubicBezTo>
                    <a:pt x="3114" y="2935"/>
                    <a:pt x="3084" y="3205"/>
                    <a:pt x="2995" y="3354"/>
                  </a:cubicBezTo>
                  <a:cubicBezTo>
                    <a:pt x="2875" y="3594"/>
                    <a:pt x="2725" y="3774"/>
                    <a:pt x="2486" y="3893"/>
                  </a:cubicBezTo>
                  <a:cubicBezTo>
                    <a:pt x="2276" y="4013"/>
                    <a:pt x="2007" y="4073"/>
                    <a:pt x="1707" y="4073"/>
                  </a:cubicBezTo>
                  <a:cubicBezTo>
                    <a:pt x="1408" y="4073"/>
                    <a:pt x="1198" y="4013"/>
                    <a:pt x="1048" y="3893"/>
                  </a:cubicBezTo>
                  <a:cubicBezTo>
                    <a:pt x="899" y="3744"/>
                    <a:pt x="809" y="3564"/>
                    <a:pt x="809" y="3384"/>
                  </a:cubicBezTo>
                  <a:cubicBezTo>
                    <a:pt x="809" y="3235"/>
                    <a:pt x="839" y="3115"/>
                    <a:pt x="899" y="3025"/>
                  </a:cubicBezTo>
                  <a:cubicBezTo>
                    <a:pt x="988" y="2905"/>
                    <a:pt x="1078" y="2845"/>
                    <a:pt x="1228" y="2786"/>
                  </a:cubicBezTo>
                  <a:cubicBezTo>
                    <a:pt x="1348" y="2726"/>
                    <a:pt x="1557" y="2666"/>
                    <a:pt x="1887" y="2606"/>
                  </a:cubicBezTo>
                  <a:cubicBezTo>
                    <a:pt x="2426" y="2546"/>
                    <a:pt x="2845" y="2456"/>
                    <a:pt x="3114" y="2336"/>
                  </a:cubicBezTo>
                  <a:close/>
                  <a:moveTo>
                    <a:pt x="2156" y="1"/>
                  </a:moveTo>
                  <a:cubicBezTo>
                    <a:pt x="1767" y="1"/>
                    <a:pt x="1438" y="61"/>
                    <a:pt x="1138" y="180"/>
                  </a:cubicBezTo>
                  <a:cubicBezTo>
                    <a:pt x="839" y="270"/>
                    <a:pt x="629" y="420"/>
                    <a:pt x="479" y="630"/>
                  </a:cubicBezTo>
                  <a:cubicBezTo>
                    <a:pt x="330" y="809"/>
                    <a:pt x="210" y="1079"/>
                    <a:pt x="150" y="1378"/>
                  </a:cubicBezTo>
                  <a:lnTo>
                    <a:pt x="869" y="1498"/>
                  </a:lnTo>
                  <a:cubicBezTo>
                    <a:pt x="958" y="1169"/>
                    <a:pt x="1078" y="959"/>
                    <a:pt x="1258" y="839"/>
                  </a:cubicBezTo>
                  <a:cubicBezTo>
                    <a:pt x="1408" y="690"/>
                    <a:pt x="1677" y="630"/>
                    <a:pt x="2036" y="630"/>
                  </a:cubicBezTo>
                  <a:cubicBezTo>
                    <a:pt x="2426" y="630"/>
                    <a:pt x="2695" y="719"/>
                    <a:pt x="2905" y="899"/>
                  </a:cubicBezTo>
                  <a:cubicBezTo>
                    <a:pt x="3055" y="1019"/>
                    <a:pt x="3114" y="1229"/>
                    <a:pt x="3114" y="1528"/>
                  </a:cubicBezTo>
                  <a:cubicBezTo>
                    <a:pt x="3114" y="1588"/>
                    <a:pt x="3114" y="1648"/>
                    <a:pt x="3114" y="1738"/>
                  </a:cubicBezTo>
                  <a:cubicBezTo>
                    <a:pt x="2815" y="1857"/>
                    <a:pt x="2366" y="1917"/>
                    <a:pt x="1767" y="2007"/>
                  </a:cubicBezTo>
                  <a:cubicBezTo>
                    <a:pt x="1468" y="2037"/>
                    <a:pt x="1228" y="2067"/>
                    <a:pt x="1078" y="2127"/>
                  </a:cubicBezTo>
                  <a:cubicBezTo>
                    <a:pt x="899" y="2187"/>
                    <a:pt x="719" y="2247"/>
                    <a:pt x="539" y="2366"/>
                  </a:cubicBezTo>
                  <a:cubicBezTo>
                    <a:pt x="390" y="2456"/>
                    <a:pt x="240" y="2606"/>
                    <a:pt x="150" y="2786"/>
                  </a:cubicBezTo>
                  <a:cubicBezTo>
                    <a:pt x="60" y="2995"/>
                    <a:pt x="0" y="3175"/>
                    <a:pt x="0" y="3384"/>
                  </a:cubicBezTo>
                  <a:cubicBezTo>
                    <a:pt x="0" y="3774"/>
                    <a:pt x="150" y="4073"/>
                    <a:pt x="390" y="4313"/>
                  </a:cubicBezTo>
                  <a:cubicBezTo>
                    <a:pt x="659" y="4552"/>
                    <a:pt x="1048" y="4672"/>
                    <a:pt x="1527" y="4672"/>
                  </a:cubicBezTo>
                  <a:cubicBezTo>
                    <a:pt x="1827" y="4672"/>
                    <a:pt x="2096" y="4612"/>
                    <a:pt x="2366" y="4522"/>
                  </a:cubicBezTo>
                  <a:cubicBezTo>
                    <a:pt x="2635" y="4432"/>
                    <a:pt x="2905" y="4253"/>
                    <a:pt x="3174" y="4013"/>
                  </a:cubicBezTo>
                  <a:cubicBezTo>
                    <a:pt x="3204" y="4223"/>
                    <a:pt x="3264" y="4432"/>
                    <a:pt x="3324" y="4582"/>
                  </a:cubicBezTo>
                  <a:lnTo>
                    <a:pt x="4132" y="4582"/>
                  </a:lnTo>
                  <a:cubicBezTo>
                    <a:pt x="4013" y="4402"/>
                    <a:pt x="3953" y="4223"/>
                    <a:pt x="3923" y="4043"/>
                  </a:cubicBezTo>
                  <a:cubicBezTo>
                    <a:pt x="3893" y="3863"/>
                    <a:pt x="3863" y="3414"/>
                    <a:pt x="3863" y="2696"/>
                  </a:cubicBezTo>
                  <a:lnTo>
                    <a:pt x="3863" y="1708"/>
                  </a:lnTo>
                  <a:cubicBezTo>
                    <a:pt x="3863" y="1348"/>
                    <a:pt x="3863" y="1139"/>
                    <a:pt x="3833" y="989"/>
                  </a:cubicBezTo>
                  <a:cubicBezTo>
                    <a:pt x="3803" y="779"/>
                    <a:pt x="3713" y="630"/>
                    <a:pt x="3594" y="480"/>
                  </a:cubicBezTo>
                  <a:cubicBezTo>
                    <a:pt x="3504" y="360"/>
                    <a:pt x="3324" y="240"/>
                    <a:pt x="3084" y="151"/>
                  </a:cubicBezTo>
                  <a:cubicBezTo>
                    <a:pt x="2845" y="61"/>
                    <a:pt x="2545" y="1"/>
                    <a:pt x="215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31"/>
            <p:cNvSpPr/>
            <p:nvPr/>
          </p:nvSpPr>
          <p:spPr>
            <a:xfrm>
              <a:off x="2559475" y="3224275"/>
              <a:ext cx="54675" cy="151975"/>
            </a:xfrm>
            <a:custGeom>
              <a:rect b="b" l="l" r="r" t="t"/>
              <a:pathLst>
                <a:path extrusionOk="0" h="6079" w="2187">
                  <a:moveTo>
                    <a:pt x="1288" y="1"/>
                  </a:moveTo>
                  <a:lnTo>
                    <a:pt x="540" y="450"/>
                  </a:lnTo>
                  <a:lnTo>
                    <a:pt x="540" y="1558"/>
                  </a:lnTo>
                  <a:lnTo>
                    <a:pt x="1" y="1558"/>
                  </a:lnTo>
                  <a:lnTo>
                    <a:pt x="1" y="2127"/>
                  </a:lnTo>
                  <a:lnTo>
                    <a:pt x="540" y="2127"/>
                  </a:lnTo>
                  <a:lnTo>
                    <a:pt x="540" y="4702"/>
                  </a:lnTo>
                  <a:cubicBezTo>
                    <a:pt x="540" y="5151"/>
                    <a:pt x="569" y="5450"/>
                    <a:pt x="629" y="5600"/>
                  </a:cubicBezTo>
                  <a:cubicBezTo>
                    <a:pt x="689" y="5750"/>
                    <a:pt x="809" y="5869"/>
                    <a:pt x="959" y="5929"/>
                  </a:cubicBezTo>
                  <a:cubicBezTo>
                    <a:pt x="1108" y="6019"/>
                    <a:pt x="1318" y="6079"/>
                    <a:pt x="1588" y="6079"/>
                  </a:cubicBezTo>
                  <a:cubicBezTo>
                    <a:pt x="1767" y="6079"/>
                    <a:pt x="1947" y="6049"/>
                    <a:pt x="2186" y="6019"/>
                  </a:cubicBezTo>
                  <a:lnTo>
                    <a:pt x="2067" y="5330"/>
                  </a:lnTo>
                  <a:cubicBezTo>
                    <a:pt x="1917" y="5360"/>
                    <a:pt x="1797" y="5360"/>
                    <a:pt x="1737" y="5360"/>
                  </a:cubicBezTo>
                  <a:cubicBezTo>
                    <a:pt x="1617" y="5360"/>
                    <a:pt x="1528" y="5360"/>
                    <a:pt x="1468" y="5300"/>
                  </a:cubicBezTo>
                  <a:cubicBezTo>
                    <a:pt x="1408" y="5271"/>
                    <a:pt x="1378" y="5211"/>
                    <a:pt x="1348" y="5151"/>
                  </a:cubicBezTo>
                  <a:cubicBezTo>
                    <a:pt x="1318" y="5091"/>
                    <a:pt x="1288" y="4971"/>
                    <a:pt x="1288" y="4762"/>
                  </a:cubicBezTo>
                  <a:lnTo>
                    <a:pt x="1288" y="2127"/>
                  </a:lnTo>
                  <a:lnTo>
                    <a:pt x="2067" y="2127"/>
                  </a:lnTo>
                  <a:lnTo>
                    <a:pt x="2067" y="1558"/>
                  </a:lnTo>
                  <a:lnTo>
                    <a:pt x="1288" y="1558"/>
                  </a:lnTo>
                  <a:lnTo>
                    <a:pt x="1288"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31"/>
            <p:cNvSpPr/>
            <p:nvPr/>
          </p:nvSpPr>
          <p:spPr>
            <a:xfrm>
              <a:off x="2623100" y="3260200"/>
              <a:ext cx="102575" cy="116800"/>
            </a:xfrm>
            <a:custGeom>
              <a:rect b="b" l="l" r="r" t="t"/>
              <a:pathLst>
                <a:path extrusionOk="0" h="4672" w="4103">
                  <a:moveTo>
                    <a:pt x="3115" y="2336"/>
                  </a:moveTo>
                  <a:lnTo>
                    <a:pt x="3115" y="2606"/>
                  </a:lnTo>
                  <a:cubicBezTo>
                    <a:pt x="3115" y="2935"/>
                    <a:pt x="3055" y="3205"/>
                    <a:pt x="2995" y="3354"/>
                  </a:cubicBezTo>
                  <a:cubicBezTo>
                    <a:pt x="2875" y="3594"/>
                    <a:pt x="2696" y="3774"/>
                    <a:pt x="2486" y="3893"/>
                  </a:cubicBezTo>
                  <a:cubicBezTo>
                    <a:pt x="2246" y="4013"/>
                    <a:pt x="2007" y="4073"/>
                    <a:pt x="1707" y="4073"/>
                  </a:cubicBezTo>
                  <a:cubicBezTo>
                    <a:pt x="1408" y="4073"/>
                    <a:pt x="1198" y="4013"/>
                    <a:pt x="1019" y="3893"/>
                  </a:cubicBezTo>
                  <a:cubicBezTo>
                    <a:pt x="869" y="3744"/>
                    <a:pt x="809" y="3564"/>
                    <a:pt x="809" y="3384"/>
                  </a:cubicBezTo>
                  <a:cubicBezTo>
                    <a:pt x="809" y="3235"/>
                    <a:pt x="839" y="3115"/>
                    <a:pt x="899" y="3025"/>
                  </a:cubicBezTo>
                  <a:cubicBezTo>
                    <a:pt x="989" y="2905"/>
                    <a:pt x="1079" y="2845"/>
                    <a:pt x="1198" y="2786"/>
                  </a:cubicBezTo>
                  <a:cubicBezTo>
                    <a:pt x="1348" y="2726"/>
                    <a:pt x="1558" y="2666"/>
                    <a:pt x="1857" y="2606"/>
                  </a:cubicBezTo>
                  <a:cubicBezTo>
                    <a:pt x="2426" y="2546"/>
                    <a:pt x="2815" y="2456"/>
                    <a:pt x="3115" y="2336"/>
                  </a:cubicBezTo>
                  <a:close/>
                  <a:moveTo>
                    <a:pt x="2157" y="1"/>
                  </a:moveTo>
                  <a:cubicBezTo>
                    <a:pt x="1767" y="1"/>
                    <a:pt x="1408" y="61"/>
                    <a:pt x="1139" y="180"/>
                  </a:cubicBezTo>
                  <a:cubicBezTo>
                    <a:pt x="839" y="270"/>
                    <a:pt x="630" y="420"/>
                    <a:pt x="450" y="630"/>
                  </a:cubicBezTo>
                  <a:cubicBezTo>
                    <a:pt x="300" y="809"/>
                    <a:pt x="210" y="1079"/>
                    <a:pt x="120" y="1378"/>
                  </a:cubicBezTo>
                  <a:lnTo>
                    <a:pt x="869" y="1498"/>
                  </a:lnTo>
                  <a:cubicBezTo>
                    <a:pt x="959" y="1169"/>
                    <a:pt x="1079" y="959"/>
                    <a:pt x="1228" y="839"/>
                  </a:cubicBezTo>
                  <a:cubicBezTo>
                    <a:pt x="1408" y="690"/>
                    <a:pt x="1678" y="630"/>
                    <a:pt x="2037" y="630"/>
                  </a:cubicBezTo>
                  <a:cubicBezTo>
                    <a:pt x="2426" y="630"/>
                    <a:pt x="2696" y="719"/>
                    <a:pt x="2905" y="899"/>
                  </a:cubicBezTo>
                  <a:cubicBezTo>
                    <a:pt x="3025" y="1019"/>
                    <a:pt x="3115" y="1229"/>
                    <a:pt x="3115" y="1528"/>
                  </a:cubicBezTo>
                  <a:cubicBezTo>
                    <a:pt x="3115" y="1588"/>
                    <a:pt x="3115" y="1648"/>
                    <a:pt x="3115" y="1738"/>
                  </a:cubicBezTo>
                  <a:cubicBezTo>
                    <a:pt x="2815" y="1857"/>
                    <a:pt x="2366" y="1917"/>
                    <a:pt x="1767" y="2007"/>
                  </a:cubicBezTo>
                  <a:cubicBezTo>
                    <a:pt x="1468" y="2037"/>
                    <a:pt x="1228" y="2067"/>
                    <a:pt x="1079" y="2127"/>
                  </a:cubicBezTo>
                  <a:cubicBezTo>
                    <a:pt x="869" y="2187"/>
                    <a:pt x="689" y="2247"/>
                    <a:pt x="540" y="2366"/>
                  </a:cubicBezTo>
                  <a:cubicBezTo>
                    <a:pt x="360" y="2456"/>
                    <a:pt x="240" y="2606"/>
                    <a:pt x="150" y="2786"/>
                  </a:cubicBezTo>
                  <a:cubicBezTo>
                    <a:pt x="61" y="2995"/>
                    <a:pt x="1" y="3175"/>
                    <a:pt x="1" y="3384"/>
                  </a:cubicBezTo>
                  <a:cubicBezTo>
                    <a:pt x="1" y="3774"/>
                    <a:pt x="120" y="4073"/>
                    <a:pt x="390" y="4313"/>
                  </a:cubicBezTo>
                  <a:cubicBezTo>
                    <a:pt x="659" y="4552"/>
                    <a:pt x="1019" y="4672"/>
                    <a:pt x="1528" y="4672"/>
                  </a:cubicBezTo>
                  <a:cubicBezTo>
                    <a:pt x="1827" y="4672"/>
                    <a:pt x="2097" y="4612"/>
                    <a:pt x="2366" y="4522"/>
                  </a:cubicBezTo>
                  <a:cubicBezTo>
                    <a:pt x="2606" y="4432"/>
                    <a:pt x="2875" y="4253"/>
                    <a:pt x="3175" y="4013"/>
                  </a:cubicBezTo>
                  <a:cubicBezTo>
                    <a:pt x="3205" y="4223"/>
                    <a:pt x="3235" y="4432"/>
                    <a:pt x="3324" y="4582"/>
                  </a:cubicBezTo>
                  <a:lnTo>
                    <a:pt x="4103" y="4582"/>
                  </a:lnTo>
                  <a:cubicBezTo>
                    <a:pt x="4013" y="4402"/>
                    <a:pt x="3953" y="4223"/>
                    <a:pt x="3923" y="4043"/>
                  </a:cubicBezTo>
                  <a:cubicBezTo>
                    <a:pt x="3893" y="3863"/>
                    <a:pt x="3863" y="3414"/>
                    <a:pt x="3863" y="2696"/>
                  </a:cubicBezTo>
                  <a:lnTo>
                    <a:pt x="3863" y="1708"/>
                  </a:lnTo>
                  <a:cubicBezTo>
                    <a:pt x="3863" y="1348"/>
                    <a:pt x="3863" y="1139"/>
                    <a:pt x="3833" y="989"/>
                  </a:cubicBezTo>
                  <a:cubicBezTo>
                    <a:pt x="3774" y="779"/>
                    <a:pt x="3714" y="630"/>
                    <a:pt x="3594" y="480"/>
                  </a:cubicBezTo>
                  <a:cubicBezTo>
                    <a:pt x="3474" y="360"/>
                    <a:pt x="3294" y="240"/>
                    <a:pt x="3085" y="151"/>
                  </a:cubicBezTo>
                  <a:cubicBezTo>
                    <a:pt x="2845" y="61"/>
                    <a:pt x="2516" y="1"/>
                    <a:pt x="2157"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31"/>
            <p:cNvSpPr/>
            <p:nvPr/>
          </p:nvSpPr>
          <p:spPr>
            <a:xfrm>
              <a:off x="4460875" y="3173375"/>
              <a:ext cx="1216475" cy="253050"/>
            </a:xfrm>
            <a:custGeom>
              <a:rect b="b" l="l" r="r" t="t"/>
              <a:pathLst>
                <a:path extrusionOk="0" h="10122" w="48659">
                  <a:moveTo>
                    <a:pt x="1528" y="0"/>
                  </a:moveTo>
                  <a:cubicBezTo>
                    <a:pt x="1318" y="0"/>
                    <a:pt x="1139" y="30"/>
                    <a:pt x="959" y="120"/>
                  </a:cubicBezTo>
                  <a:cubicBezTo>
                    <a:pt x="749" y="210"/>
                    <a:pt x="600" y="300"/>
                    <a:pt x="450" y="450"/>
                  </a:cubicBezTo>
                  <a:cubicBezTo>
                    <a:pt x="300" y="599"/>
                    <a:pt x="210" y="749"/>
                    <a:pt x="121" y="929"/>
                  </a:cubicBezTo>
                  <a:cubicBezTo>
                    <a:pt x="61" y="1138"/>
                    <a:pt x="1" y="1318"/>
                    <a:pt x="1" y="1528"/>
                  </a:cubicBezTo>
                  <a:lnTo>
                    <a:pt x="1" y="8594"/>
                  </a:lnTo>
                  <a:cubicBezTo>
                    <a:pt x="1" y="8804"/>
                    <a:pt x="61" y="8983"/>
                    <a:pt x="121" y="9163"/>
                  </a:cubicBezTo>
                  <a:cubicBezTo>
                    <a:pt x="210" y="9343"/>
                    <a:pt x="300" y="9522"/>
                    <a:pt x="450" y="9672"/>
                  </a:cubicBezTo>
                  <a:cubicBezTo>
                    <a:pt x="600" y="9792"/>
                    <a:pt x="749" y="9912"/>
                    <a:pt x="959" y="10001"/>
                  </a:cubicBezTo>
                  <a:cubicBezTo>
                    <a:pt x="1139" y="10061"/>
                    <a:pt x="1318" y="10121"/>
                    <a:pt x="1528" y="10121"/>
                  </a:cubicBezTo>
                  <a:lnTo>
                    <a:pt x="47132" y="10121"/>
                  </a:lnTo>
                  <a:cubicBezTo>
                    <a:pt x="47341" y="10121"/>
                    <a:pt x="47521" y="10061"/>
                    <a:pt x="47701" y="10001"/>
                  </a:cubicBezTo>
                  <a:cubicBezTo>
                    <a:pt x="47910" y="9912"/>
                    <a:pt x="48060" y="9792"/>
                    <a:pt x="48210" y="9672"/>
                  </a:cubicBezTo>
                  <a:cubicBezTo>
                    <a:pt x="48329" y="9522"/>
                    <a:pt x="48449" y="9343"/>
                    <a:pt x="48539" y="9163"/>
                  </a:cubicBezTo>
                  <a:cubicBezTo>
                    <a:pt x="48599" y="8983"/>
                    <a:pt x="48659" y="8804"/>
                    <a:pt x="48659" y="8594"/>
                  </a:cubicBezTo>
                  <a:lnTo>
                    <a:pt x="48659" y="1528"/>
                  </a:lnTo>
                  <a:cubicBezTo>
                    <a:pt x="48659" y="1318"/>
                    <a:pt x="48599" y="1138"/>
                    <a:pt x="48539" y="929"/>
                  </a:cubicBezTo>
                  <a:cubicBezTo>
                    <a:pt x="48449" y="749"/>
                    <a:pt x="48329" y="599"/>
                    <a:pt x="48210" y="450"/>
                  </a:cubicBezTo>
                  <a:cubicBezTo>
                    <a:pt x="48060" y="300"/>
                    <a:pt x="47910" y="210"/>
                    <a:pt x="47701" y="120"/>
                  </a:cubicBezTo>
                  <a:cubicBezTo>
                    <a:pt x="47521" y="30"/>
                    <a:pt x="47341" y="0"/>
                    <a:pt x="47132" y="0"/>
                  </a:cubicBezTo>
                  <a:close/>
                </a:path>
              </a:pathLst>
            </a:custGeom>
            <a:solidFill>
              <a:srgbClr val="D5E8D4"/>
            </a:solidFill>
            <a:ln cap="flat" cmpd="sng" w="8975">
              <a:solidFill>
                <a:srgbClr val="82B366"/>
              </a:solidFill>
              <a:prstDash val="solid"/>
              <a:miter lim="2994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31"/>
            <p:cNvSpPr/>
            <p:nvPr/>
          </p:nvSpPr>
          <p:spPr>
            <a:xfrm>
              <a:off x="4631550" y="3220525"/>
              <a:ext cx="147500" cy="154250"/>
            </a:xfrm>
            <a:custGeom>
              <a:rect b="b" l="l" r="r" t="t"/>
              <a:pathLst>
                <a:path extrusionOk="0" h="6170" w="5900">
                  <a:moveTo>
                    <a:pt x="1" y="1"/>
                  </a:moveTo>
                  <a:lnTo>
                    <a:pt x="1" y="6169"/>
                  </a:lnTo>
                  <a:lnTo>
                    <a:pt x="809" y="6169"/>
                  </a:lnTo>
                  <a:lnTo>
                    <a:pt x="809" y="929"/>
                  </a:lnTo>
                  <a:lnTo>
                    <a:pt x="2576" y="6169"/>
                  </a:lnTo>
                  <a:lnTo>
                    <a:pt x="3325" y="6169"/>
                  </a:lnTo>
                  <a:lnTo>
                    <a:pt x="5091" y="1019"/>
                  </a:lnTo>
                  <a:lnTo>
                    <a:pt x="5091" y="6169"/>
                  </a:lnTo>
                  <a:lnTo>
                    <a:pt x="5900" y="6169"/>
                  </a:lnTo>
                  <a:lnTo>
                    <a:pt x="5900" y="1"/>
                  </a:lnTo>
                  <a:lnTo>
                    <a:pt x="4792" y="1"/>
                  </a:lnTo>
                  <a:lnTo>
                    <a:pt x="3325" y="4283"/>
                  </a:lnTo>
                  <a:cubicBezTo>
                    <a:pt x="3175" y="4732"/>
                    <a:pt x="3055" y="5061"/>
                    <a:pt x="2995" y="5271"/>
                  </a:cubicBezTo>
                  <a:cubicBezTo>
                    <a:pt x="2935" y="5061"/>
                    <a:pt x="2816" y="4762"/>
                    <a:pt x="2696" y="4373"/>
                  </a:cubicBezTo>
                  <a:lnTo>
                    <a:pt x="1229"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31"/>
            <p:cNvSpPr/>
            <p:nvPr/>
          </p:nvSpPr>
          <p:spPr>
            <a:xfrm>
              <a:off x="4802975" y="3260200"/>
              <a:ext cx="102600" cy="116800"/>
            </a:xfrm>
            <a:custGeom>
              <a:rect b="b" l="l" r="r" t="t"/>
              <a:pathLst>
                <a:path extrusionOk="0" h="4672" w="4104">
                  <a:moveTo>
                    <a:pt x="2097" y="630"/>
                  </a:moveTo>
                  <a:cubicBezTo>
                    <a:pt x="2486" y="630"/>
                    <a:pt x="2786" y="779"/>
                    <a:pt x="3025" y="1079"/>
                  </a:cubicBezTo>
                  <a:cubicBezTo>
                    <a:pt x="3175" y="1258"/>
                    <a:pt x="3295" y="1528"/>
                    <a:pt x="3325" y="1917"/>
                  </a:cubicBezTo>
                  <a:lnTo>
                    <a:pt x="809" y="1917"/>
                  </a:lnTo>
                  <a:cubicBezTo>
                    <a:pt x="839" y="1528"/>
                    <a:pt x="989" y="1229"/>
                    <a:pt x="1199" y="989"/>
                  </a:cubicBezTo>
                  <a:cubicBezTo>
                    <a:pt x="1438" y="749"/>
                    <a:pt x="1738" y="630"/>
                    <a:pt x="2097" y="630"/>
                  </a:cubicBezTo>
                  <a:close/>
                  <a:moveTo>
                    <a:pt x="2097" y="1"/>
                  </a:moveTo>
                  <a:cubicBezTo>
                    <a:pt x="1468" y="1"/>
                    <a:pt x="959" y="210"/>
                    <a:pt x="570" y="630"/>
                  </a:cubicBezTo>
                  <a:cubicBezTo>
                    <a:pt x="181" y="1049"/>
                    <a:pt x="1" y="1618"/>
                    <a:pt x="1" y="2396"/>
                  </a:cubicBezTo>
                  <a:cubicBezTo>
                    <a:pt x="1" y="3115"/>
                    <a:pt x="181" y="3684"/>
                    <a:pt x="570" y="4073"/>
                  </a:cubicBezTo>
                  <a:cubicBezTo>
                    <a:pt x="959" y="4492"/>
                    <a:pt x="1468" y="4672"/>
                    <a:pt x="2127" y="4672"/>
                  </a:cubicBezTo>
                  <a:cubicBezTo>
                    <a:pt x="2636" y="4672"/>
                    <a:pt x="3085" y="4552"/>
                    <a:pt x="3414" y="4313"/>
                  </a:cubicBezTo>
                  <a:cubicBezTo>
                    <a:pt x="3744" y="4043"/>
                    <a:pt x="3953" y="3684"/>
                    <a:pt x="4103" y="3235"/>
                  </a:cubicBezTo>
                  <a:lnTo>
                    <a:pt x="3325" y="3145"/>
                  </a:lnTo>
                  <a:cubicBezTo>
                    <a:pt x="3205" y="3444"/>
                    <a:pt x="3025" y="3684"/>
                    <a:pt x="2846" y="3834"/>
                  </a:cubicBezTo>
                  <a:cubicBezTo>
                    <a:pt x="2636" y="3983"/>
                    <a:pt x="2396" y="4043"/>
                    <a:pt x="2127" y="4043"/>
                  </a:cubicBezTo>
                  <a:cubicBezTo>
                    <a:pt x="1768" y="4043"/>
                    <a:pt x="1438" y="3923"/>
                    <a:pt x="1199" y="3654"/>
                  </a:cubicBezTo>
                  <a:cubicBezTo>
                    <a:pt x="959" y="3414"/>
                    <a:pt x="809" y="3025"/>
                    <a:pt x="779" y="2546"/>
                  </a:cubicBezTo>
                  <a:lnTo>
                    <a:pt x="4103" y="2546"/>
                  </a:lnTo>
                  <a:lnTo>
                    <a:pt x="4103" y="2336"/>
                  </a:lnTo>
                  <a:cubicBezTo>
                    <a:pt x="4103" y="1588"/>
                    <a:pt x="3924" y="1019"/>
                    <a:pt x="3534" y="630"/>
                  </a:cubicBezTo>
                  <a:cubicBezTo>
                    <a:pt x="3175" y="210"/>
                    <a:pt x="2696" y="1"/>
                    <a:pt x="2097"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31"/>
            <p:cNvSpPr/>
            <p:nvPr/>
          </p:nvSpPr>
          <p:spPr>
            <a:xfrm>
              <a:off x="4918275" y="3224275"/>
              <a:ext cx="54675" cy="151975"/>
            </a:xfrm>
            <a:custGeom>
              <a:rect b="b" l="l" r="r" t="t"/>
              <a:pathLst>
                <a:path extrusionOk="0" h="6079" w="2187">
                  <a:moveTo>
                    <a:pt x="1318" y="1"/>
                  </a:moveTo>
                  <a:lnTo>
                    <a:pt x="569" y="450"/>
                  </a:lnTo>
                  <a:lnTo>
                    <a:pt x="569" y="1558"/>
                  </a:lnTo>
                  <a:lnTo>
                    <a:pt x="0" y="1558"/>
                  </a:lnTo>
                  <a:lnTo>
                    <a:pt x="0" y="2127"/>
                  </a:lnTo>
                  <a:lnTo>
                    <a:pt x="569" y="2127"/>
                  </a:lnTo>
                  <a:lnTo>
                    <a:pt x="569" y="4702"/>
                  </a:lnTo>
                  <a:cubicBezTo>
                    <a:pt x="569" y="5151"/>
                    <a:pt x="599" y="5450"/>
                    <a:pt x="659" y="5600"/>
                  </a:cubicBezTo>
                  <a:cubicBezTo>
                    <a:pt x="719" y="5750"/>
                    <a:pt x="809" y="5869"/>
                    <a:pt x="958" y="5929"/>
                  </a:cubicBezTo>
                  <a:cubicBezTo>
                    <a:pt x="1138" y="6019"/>
                    <a:pt x="1348" y="6079"/>
                    <a:pt x="1617" y="6079"/>
                  </a:cubicBezTo>
                  <a:cubicBezTo>
                    <a:pt x="1797" y="6079"/>
                    <a:pt x="1976" y="6049"/>
                    <a:pt x="2186" y="6019"/>
                  </a:cubicBezTo>
                  <a:lnTo>
                    <a:pt x="2066" y="5330"/>
                  </a:lnTo>
                  <a:cubicBezTo>
                    <a:pt x="1947" y="5360"/>
                    <a:pt x="1827" y="5360"/>
                    <a:pt x="1737" y="5360"/>
                  </a:cubicBezTo>
                  <a:cubicBezTo>
                    <a:pt x="1617" y="5360"/>
                    <a:pt x="1527" y="5360"/>
                    <a:pt x="1467" y="5300"/>
                  </a:cubicBezTo>
                  <a:cubicBezTo>
                    <a:pt x="1408" y="5271"/>
                    <a:pt x="1378" y="5211"/>
                    <a:pt x="1348" y="5151"/>
                  </a:cubicBezTo>
                  <a:cubicBezTo>
                    <a:pt x="1318" y="5091"/>
                    <a:pt x="1318" y="4971"/>
                    <a:pt x="1318" y="4762"/>
                  </a:cubicBezTo>
                  <a:lnTo>
                    <a:pt x="1318" y="2127"/>
                  </a:lnTo>
                  <a:lnTo>
                    <a:pt x="2066" y="2127"/>
                  </a:lnTo>
                  <a:lnTo>
                    <a:pt x="2066" y="1558"/>
                  </a:lnTo>
                  <a:lnTo>
                    <a:pt x="1318" y="1558"/>
                  </a:lnTo>
                  <a:lnTo>
                    <a:pt x="1318"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31"/>
            <p:cNvSpPr/>
            <p:nvPr/>
          </p:nvSpPr>
          <p:spPr>
            <a:xfrm>
              <a:off x="4981900" y="3260200"/>
              <a:ext cx="103325" cy="116800"/>
            </a:xfrm>
            <a:custGeom>
              <a:rect b="b" l="l" r="r" t="t"/>
              <a:pathLst>
                <a:path extrusionOk="0" h="4672" w="4133">
                  <a:moveTo>
                    <a:pt x="3115" y="2336"/>
                  </a:moveTo>
                  <a:lnTo>
                    <a:pt x="3115" y="2606"/>
                  </a:lnTo>
                  <a:cubicBezTo>
                    <a:pt x="3115" y="2935"/>
                    <a:pt x="3085" y="3205"/>
                    <a:pt x="2995" y="3354"/>
                  </a:cubicBezTo>
                  <a:cubicBezTo>
                    <a:pt x="2905" y="3594"/>
                    <a:pt x="2725" y="3774"/>
                    <a:pt x="2486" y="3893"/>
                  </a:cubicBezTo>
                  <a:cubicBezTo>
                    <a:pt x="2276" y="4013"/>
                    <a:pt x="2007" y="4073"/>
                    <a:pt x="1737" y="4073"/>
                  </a:cubicBezTo>
                  <a:cubicBezTo>
                    <a:pt x="1438" y="4073"/>
                    <a:pt x="1198" y="4013"/>
                    <a:pt x="1048" y="3893"/>
                  </a:cubicBezTo>
                  <a:cubicBezTo>
                    <a:pt x="899" y="3744"/>
                    <a:pt x="809" y="3564"/>
                    <a:pt x="809" y="3384"/>
                  </a:cubicBezTo>
                  <a:cubicBezTo>
                    <a:pt x="809" y="3235"/>
                    <a:pt x="839" y="3115"/>
                    <a:pt x="929" y="3025"/>
                  </a:cubicBezTo>
                  <a:cubicBezTo>
                    <a:pt x="989" y="2905"/>
                    <a:pt x="1078" y="2845"/>
                    <a:pt x="1228" y="2786"/>
                  </a:cubicBezTo>
                  <a:cubicBezTo>
                    <a:pt x="1348" y="2726"/>
                    <a:pt x="1587" y="2666"/>
                    <a:pt x="1887" y="2606"/>
                  </a:cubicBezTo>
                  <a:cubicBezTo>
                    <a:pt x="2426" y="2546"/>
                    <a:pt x="2845" y="2456"/>
                    <a:pt x="3115" y="2336"/>
                  </a:cubicBezTo>
                  <a:close/>
                  <a:moveTo>
                    <a:pt x="2156" y="1"/>
                  </a:moveTo>
                  <a:cubicBezTo>
                    <a:pt x="1767" y="1"/>
                    <a:pt x="1438" y="61"/>
                    <a:pt x="1138" y="180"/>
                  </a:cubicBezTo>
                  <a:cubicBezTo>
                    <a:pt x="839" y="270"/>
                    <a:pt x="629" y="420"/>
                    <a:pt x="480" y="630"/>
                  </a:cubicBezTo>
                  <a:cubicBezTo>
                    <a:pt x="330" y="809"/>
                    <a:pt x="210" y="1079"/>
                    <a:pt x="150" y="1378"/>
                  </a:cubicBezTo>
                  <a:lnTo>
                    <a:pt x="869" y="1498"/>
                  </a:lnTo>
                  <a:cubicBezTo>
                    <a:pt x="959" y="1169"/>
                    <a:pt x="1078" y="959"/>
                    <a:pt x="1258" y="839"/>
                  </a:cubicBezTo>
                  <a:cubicBezTo>
                    <a:pt x="1438" y="690"/>
                    <a:pt x="1677" y="630"/>
                    <a:pt x="2037" y="630"/>
                  </a:cubicBezTo>
                  <a:cubicBezTo>
                    <a:pt x="2426" y="630"/>
                    <a:pt x="2725" y="719"/>
                    <a:pt x="2905" y="899"/>
                  </a:cubicBezTo>
                  <a:cubicBezTo>
                    <a:pt x="3055" y="1019"/>
                    <a:pt x="3115" y="1229"/>
                    <a:pt x="3115" y="1528"/>
                  </a:cubicBezTo>
                  <a:cubicBezTo>
                    <a:pt x="3115" y="1588"/>
                    <a:pt x="3115" y="1648"/>
                    <a:pt x="3115" y="1738"/>
                  </a:cubicBezTo>
                  <a:cubicBezTo>
                    <a:pt x="2845" y="1857"/>
                    <a:pt x="2396" y="1917"/>
                    <a:pt x="1767" y="2007"/>
                  </a:cubicBezTo>
                  <a:cubicBezTo>
                    <a:pt x="1468" y="2037"/>
                    <a:pt x="1258" y="2067"/>
                    <a:pt x="1108" y="2127"/>
                  </a:cubicBezTo>
                  <a:cubicBezTo>
                    <a:pt x="899" y="2187"/>
                    <a:pt x="719" y="2247"/>
                    <a:pt x="539" y="2366"/>
                  </a:cubicBezTo>
                  <a:cubicBezTo>
                    <a:pt x="390" y="2456"/>
                    <a:pt x="270" y="2606"/>
                    <a:pt x="150" y="2786"/>
                  </a:cubicBezTo>
                  <a:cubicBezTo>
                    <a:pt x="60" y="2995"/>
                    <a:pt x="0" y="3175"/>
                    <a:pt x="0" y="3384"/>
                  </a:cubicBezTo>
                  <a:cubicBezTo>
                    <a:pt x="0" y="3774"/>
                    <a:pt x="150" y="4073"/>
                    <a:pt x="420" y="4313"/>
                  </a:cubicBezTo>
                  <a:cubicBezTo>
                    <a:pt x="659" y="4552"/>
                    <a:pt x="1048" y="4672"/>
                    <a:pt x="1557" y="4672"/>
                  </a:cubicBezTo>
                  <a:cubicBezTo>
                    <a:pt x="1827" y="4672"/>
                    <a:pt x="2126" y="4612"/>
                    <a:pt x="2366" y="4522"/>
                  </a:cubicBezTo>
                  <a:cubicBezTo>
                    <a:pt x="2635" y="4432"/>
                    <a:pt x="2905" y="4253"/>
                    <a:pt x="3174" y="4013"/>
                  </a:cubicBezTo>
                  <a:cubicBezTo>
                    <a:pt x="3204" y="4223"/>
                    <a:pt x="3264" y="4432"/>
                    <a:pt x="3324" y="4582"/>
                  </a:cubicBezTo>
                  <a:lnTo>
                    <a:pt x="4133" y="4582"/>
                  </a:lnTo>
                  <a:cubicBezTo>
                    <a:pt x="4043" y="4402"/>
                    <a:pt x="3953" y="4223"/>
                    <a:pt x="3923" y="4043"/>
                  </a:cubicBezTo>
                  <a:cubicBezTo>
                    <a:pt x="3893" y="3863"/>
                    <a:pt x="3893" y="3414"/>
                    <a:pt x="3893" y="2696"/>
                  </a:cubicBezTo>
                  <a:lnTo>
                    <a:pt x="3893" y="1708"/>
                  </a:lnTo>
                  <a:cubicBezTo>
                    <a:pt x="3893" y="1348"/>
                    <a:pt x="3863" y="1139"/>
                    <a:pt x="3863" y="989"/>
                  </a:cubicBezTo>
                  <a:cubicBezTo>
                    <a:pt x="3803" y="779"/>
                    <a:pt x="3713" y="630"/>
                    <a:pt x="3624" y="480"/>
                  </a:cubicBezTo>
                  <a:cubicBezTo>
                    <a:pt x="3504" y="360"/>
                    <a:pt x="3324" y="240"/>
                    <a:pt x="3085" y="151"/>
                  </a:cubicBezTo>
                  <a:cubicBezTo>
                    <a:pt x="2845" y="61"/>
                    <a:pt x="2546" y="1"/>
                    <a:pt x="215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31"/>
            <p:cNvSpPr/>
            <p:nvPr/>
          </p:nvSpPr>
          <p:spPr>
            <a:xfrm>
              <a:off x="5101675" y="3220525"/>
              <a:ext cx="96600" cy="156475"/>
            </a:xfrm>
            <a:custGeom>
              <a:rect b="b" l="l" r="r" t="t"/>
              <a:pathLst>
                <a:path extrusionOk="0" h="6259" w="3864">
                  <a:moveTo>
                    <a:pt x="1947" y="2217"/>
                  </a:moveTo>
                  <a:cubicBezTo>
                    <a:pt x="2306" y="2217"/>
                    <a:pt x="2576" y="2366"/>
                    <a:pt x="2815" y="2666"/>
                  </a:cubicBezTo>
                  <a:cubicBezTo>
                    <a:pt x="3055" y="2935"/>
                    <a:pt x="3174" y="3384"/>
                    <a:pt x="3174" y="3983"/>
                  </a:cubicBezTo>
                  <a:cubicBezTo>
                    <a:pt x="3174" y="4552"/>
                    <a:pt x="3055" y="4971"/>
                    <a:pt x="2815" y="5241"/>
                  </a:cubicBezTo>
                  <a:cubicBezTo>
                    <a:pt x="2605" y="5510"/>
                    <a:pt x="2306" y="5630"/>
                    <a:pt x="1977" y="5630"/>
                  </a:cubicBezTo>
                  <a:cubicBezTo>
                    <a:pt x="1647" y="5630"/>
                    <a:pt x="1378" y="5510"/>
                    <a:pt x="1138" y="5211"/>
                  </a:cubicBezTo>
                  <a:cubicBezTo>
                    <a:pt x="899" y="4941"/>
                    <a:pt x="779" y="4492"/>
                    <a:pt x="779" y="3923"/>
                  </a:cubicBezTo>
                  <a:cubicBezTo>
                    <a:pt x="779" y="3354"/>
                    <a:pt x="869" y="2905"/>
                    <a:pt x="1108" y="2636"/>
                  </a:cubicBezTo>
                  <a:cubicBezTo>
                    <a:pt x="1318" y="2366"/>
                    <a:pt x="1617" y="2217"/>
                    <a:pt x="1947" y="2217"/>
                  </a:cubicBezTo>
                  <a:close/>
                  <a:moveTo>
                    <a:pt x="3114" y="1"/>
                  </a:moveTo>
                  <a:lnTo>
                    <a:pt x="3114" y="2217"/>
                  </a:lnTo>
                  <a:cubicBezTo>
                    <a:pt x="2965" y="2037"/>
                    <a:pt x="2815" y="1887"/>
                    <a:pt x="2605" y="1767"/>
                  </a:cubicBezTo>
                  <a:cubicBezTo>
                    <a:pt x="2396" y="1648"/>
                    <a:pt x="2156" y="1588"/>
                    <a:pt x="1887" y="1588"/>
                  </a:cubicBezTo>
                  <a:cubicBezTo>
                    <a:pt x="1498" y="1588"/>
                    <a:pt x="1168" y="1708"/>
                    <a:pt x="869" y="1887"/>
                  </a:cubicBezTo>
                  <a:cubicBezTo>
                    <a:pt x="599" y="2097"/>
                    <a:pt x="360" y="2366"/>
                    <a:pt x="210" y="2726"/>
                  </a:cubicBezTo>
                  <a:cubicBezTo>
                    <a:pt x="60" y="3085"/>
                    <a:pt x="0" y="3504"/>
                    <a:pt x="0" y="3923"/>
                  </a:cubicBezTo>
                  <a:cubicBezTo>
                    <a:pt x="0" y="4402"/>
                    <a:pt x="60" y="4792"/>
                    <a:pt x="240" y="5151"/>
                  </a:cubicBezTo>
                  <a:cubicBezTo>
                    <a:pt x="390" y="5510"/>
                    <a:pt x="629" y="5780"/>
                    <a:pt x="929" y="5960"/>
                  </a:cubicBezTo>
                  <a:cubicBezTo>
                    <a:pt x="1228" y="6169"/>
                    <a:pt x="1557" y="6259"/>
                    <a:pt x="1917" y="6259"/>
                  </a:cubicBezTo>
                  <a:cubicBezTo>
                    <a:pt x="2456" y="6259"/>
                    <a:pt x="2875" y="6049"/>
                    <a:pt x="3174" y="5600"/>
                  </a:cubicBezTo>
                  <a:lnTo>
                    <a:pt x="3174" y="6169"/>
                  </a:lnTo>
                  <a:lnTo>
                    <a:pt x="3863" y="6169"/>
                  </a:lnTo>
                  <a:lnTo>
                    <a:pt x="3863"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31"/>
            <p:cNvSpPr/>
            <p:nvPr/>
          </p:nvSpPr>
          <p:spPr>
            <a:xfrm>
              <a:off x="5221450" y="3260200"/>
              <a:ext cx="102575" cy="116800"/>
            </a:xfrm>
            <a:custGeom>
              <a:rect b="b" l="l" r="r" t="t"/>
              <a:pathLst>
                <a:path extrusionOk="0" h="4672" w="4103">
                  <a:moveTo>
                    <a:pt x="3114" y="2336"/>
                  </a:moveTo>
                  <a:lnTo>
                    <a:pt x="3114" y="2606"/>
                  </a:lnTo>
                  <a:cubicBezTo>
                    <a:pt x="3114" y="2935"/>
                    <a:pt x="3055" y="3205"/>
                    <a:pt x="2995" y="3354"/>
                  </a:cubicBezTo>
                  <a:cubicBezTo>
                    <a:pt x="2875" y="3594"/>
                    <a:pt x="2725" y="3774"/>
                    <a:pt x="2486" y="3893"/>
                  </a:cubicBezTo>
                  <a:cubicBezTo>
                    <a:pt x="2246" y="4013"/>
                    <a:pt x="2007" y="4073"/>
                    <a:pt x="1707" y="4073"/>
                  </a:cubicBezTo>
                  <a:cubicBezTo>
                    <a:pt x="1408" y="4073"/>
                    <a:pt x="1198" y="4013"/>
                    <a:pt x="1048" y="3893"/>
                  </a:cubicBezTo>
                  <a:cubicBezTo>
                    <a:pt x="869" y="3744"/>
                    <a:pt x="809" y="3564"/>
                    <a:pt x="809" y="3384"/>
                  </a:cubicBezTo>
                  <a:cubicBezTo>
                    <a:pt x="809" y="3235"/>
                    <a:pt x="839" y="3115"/>
                    <a:pt x="899" y="3025"/>
                  </a:cubicBezTo>
                  <a:cubicBezTo>
                    <a:pt x="988" y="2905"/>
                    <a:pt x="1078" y="2845"/>
                    <a:pt x="1228" y="2786"/>
                  </a:cubicBezTo>
                  <a:cubicBezTo>
                    <a:pt x="1348" y="2726"/>
                    <a:pt x="1557" y="2666"/>
                    <a:pt x="1887" y="2606"/>
                  </a:cubicBezTo>
                  <a:cubicBezTo>
                    <a:pt x="2426" y="2546"/>
                    <a:pt x="2845" y="2456"/>
                    <a:pt x="3114" y="2336"/>
                  </a:cubicBezTo>
                  <a:close/>
                  <a:moveTo>
                    <a:pt x="2156" y="1"/>
                  </a:moveTo>
                  <a:cubicBezTo>
                    <a:pt x="1767" y="1"/>
                    <a:pt x="1438" y="61"/>
                    <a:pt x="1138" y="180"/>
                  </a:cubicBezTo>
                  <a:cubicBezTo>
                    <a:pt x="839" y="270"/>
                    <a:pt x="629" y="420"/>
                    <a:pt x="479" y="630"/>
                  </a:cubicBezTo>
                  <a:cubicBezTo>
                    <a:pt x="300" y="809"/>
                    <a:pt x="210" y="1079"/>
                    <a:pt x="150" y="1378"/>
                  </a:cubicBezTo>
                  <a:lnTo>
                    <a:pt x="869" y="1498"/>
                  </a:lnTo>
                  <a:cubicBezTo>
                    <a:pt x="959" y="1169"/>
                    <a:pt x="1078" y="959"/>
                    <a:pt x="1258" y="839"/>
                  </a:cubicBezTo>
                  <a:cubicBezTo>
                    <a:pt x="1408" y="690"/>
                    <a:pt x="1677" y="630"/>
                    <a:pt x="2036" y="630"/>
                  </a:cubicBezTo>
                  <a:cubicBezTo>
                    <a:pt x="2426" y="630"/>
                    <a:pt x="2695" y="719"/>
                    <a:pt x="2905" y="899"/>
                  </a:cubicBezTo>
                  <a:cubicBezTo>
                    <a:pt x="3055" y="1019"/>
                    <a:pt x="3114" y="1229"/>
                    <a:pt x="3114" y="1528"/>
                  </a:cubicBezTo>
                  <a:cubicBezTo>
                    <a:pt x="3114" y="1588"/>
                    <a:pt x="3114" y="1648"/>
                    <a:pt x="3114" y="1738"/>
                  </a:cubicBezTo>
                  <a:cubicBezTo>
                    <a:pt x="2815" y="1857"/>
                    <a:pt x="2366" y="1917"/>
                    <a:pt x="1767" y="2007"/>
                  </a:cubicBezTo>
                  <a:cubicBezTo>
                    <a:pt x="1468" y="2037"/>
                    <a:pt x="1228" y="2067"/>
                    <a:pt x="1078" y="2127"/>
                  </a:cubicBezTo>
                  <a:cubicBezTo>
                    <a:pt x="899" y="2187"/>
                    <a:pt x="689" y="2247"/>
                    <a:pt x="539" y="2366"/>
                  </a:cubicBezTo>
                  <a:cubicBezTo>
                    <a:pt x="390" y="2456"/>
                    <a:pt x="240" y="2606"/>
                    <a:pt x="150" y="2786"/>
                  </a:cubicBezTo>
                  <a:cubicBezTo>
                    <a:pt x="60" y="2995"/>
                    <a:pt x="0" y="3175"/>
                    <a:pt x="0" y="3384"/>
                  </a:cubicBezTo>
                  <a:cubicBezTo>
                    <a:pt x="0" y="3774"/>
                    <a:pt x="120" y="4073"/>
                    <a:pt x="390" y="4313"/>
                  </a:cubicBezTo>
                  <a:cubicBezTo>
                    <a:pt x="659" y="4552"/>
                    <a:pt x="1048" y="4672"/>
                    <a:pt x="1527" y="4672"/>
                  </a:cubicBezTo>
                  <a:cubicBezTo>
                    <a:pt x="1827" y="4672"/>
                    <a:pt x="2096" y="4612"/>
                    <a:pt x="2366" y="4522"/>
                  </a:cubicBezTo>
                  <a:cubicBezTo>
                    <a:pt x="2605" y="4432"/>
                    <a:pt x="2875" y="4253"/>
                    <a:pt x="3174" y="4013"/>
                  </a:cubicBezTo>
                  <a:cubicBezTo>
                    <a:pt x="3204" y="4223"/>
                    <a:pt x="3234" y="4432"/>
                    <a:pt x="3324" y="4582"/>
                  </a:cubicBezTo>
                  <a:lnTo>
                    <a:pt x="4103" y="4582"/>
                  </a:lnTo>
                  <a:cubicBezTo>
                    <a:pt x="4013" y="4402"/>
                    <a:pt x="3953" y="4223"/>
                    <a:pt x="3923" y="4043"/>
                  </a:cubicBezTo>
                  <a:cubicBezTo>
                    <a:pt x="3893" y="3863"/>
                    <a:pt x="3863" y="3414"/>
                    <a:pt x="3863" y="2696"/>
                  </a:cubicBezTo>
                  <a:lnTo>
                    <a:pt x="3863" y="1708"/>
                  </a:lnTo>
                  <a:cubicBezTo>
                    <a:pt x="3863" y="1348"/>
                    <a:pt x="3863" y="1139"/>
                    <a:pt x="3833" y="989"/>
                  </a:cubicBezTo>
                  <a:cubicBezTo>
                    <a:pt x="3803" y="779"/>
                    <a:pt x="3713" y="630"/>
                    <a:pt x="3594" y="480"/>
                  </a:cubicBezTo>
                  <a:cubicBezTo>
                    <a:pt x="3504" y="360"/>
                    <a:pt x="3324" y="240"/>
                    <a:pt x="3084" y="151"/>
                  </a:cubicBezTo>
                  <a:cubicBezTo>
                    <a:pt x="2845" y="61"/>
                    <a:pt x="2516" y="1"/>
                    <a:pt x="215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31"/>
            <p:cNvSpPr/>
            <p:nvPr/>
          </p:nvSpPr>
          <p:spPr>
            <a:xfrm>
              <a:off x="5337475" y="3224275"/>
              <a:ext cx="53925" cy="151975"/>
            </a:xfrm>
            <a:custGeom>
              <a:rect b="b" l="l" r="r" t="t"/>
              <a:pathLst>
                <a:path extrusionOk="0" h="6079" w="2157">
                  <a:moveTo>
                    <a:pt x="1288" y="1"/>
                  </a:moveTo>
                  <a:lnTo>
                    <a:pt x="540" y="450"/>
                  </a:lnTo>
                  <a:lnTo>
                    <a:pt x="540" y="1558"/>
                  </a:lnTo>
                  <a:lnTo>
                    <a:pt x="1" y="1558"/>
                  </a:lnTo>
                  <a:lnTo>
                    <a:pt x="1" y="2127"/>
                  </a:lnTo>
                  <a:lnTo>
                    <a:pt x="540" y="2127"/>
                  </a:lnTo>
                  <a:lnTo>
                    <a:pt x="540" y="4702"/>
                  </a:lnTo>
                  <a:cubicBezTo>
                    <a:pt x="540" y="5151"/>
                    <a:pt x="569" y="5450"/>
                    <a:pt x="629" y="5600"/>
                  </a:cubicBezTo>
                  <a:cubicBezTo>
                    <a:pt x="689" y="5750"/>
                    <a:pt x="809" y="5869"/>
                    <a:pt x="959" y="5929"/>
                  </a:cubicBezTo>
                  <a:cubicBezTo>
                    <a:pt x="1108" y="6019"/>
                    <a:pt x="1318" y="6079"/>
                    <a:pt x="1588" y="6079"/>
                  </a:cubicBezTo>
                  <a:cubicBezTo>
                    <a:pt x="1767" y="6079"/>
                    <a:pt x="1947" y="6049"/>
                    <a:pt x="2156" y="6019"/>
                  </a:cubicBezTo>
                  <a:lnTo>
                    <a:pt x="2067" y="5330"/>
                  </a:lnTo>
                  <a:cubicBezTo>
                    <a:pt x="1917" y="5360"/>
                    <a:pt x="1797" y="5360"/>
                    <a:pt x="1737" y="5360"/>
                  </a:cubicBezTo>
                  <a:cubicBezTo>
                    <a:pt x="1617" y="5360"/>
                    <a:pt x="1528" y="5360"/>
                    <a:pt x="1468" y="5300"/>
                  </a:cubicBezTo>
                  <a:cubicBezTo>
                    <a:pt x="1408" y="5271"/>
                    <a:pt x="1348" y="5211"/>
                    <a:pt x="1348" y="5151"/>
                  </a:cubicBezTo>
                  <a:cubicBezTo>
                    <a:pt x="1318" y="5091"/>
                    <a:pt x="1288" y="4971"/>
                    <a:pt x="1288" y="4762"/>
                  </a:cubicBezTo>
                  <a:lnTo>
                    <a:pt x="1288" y="2127"/>
                  </a:lnTo>
                  <a:lnTo>
                    <a:pt x="2067" y="2127"/>
                  </a:lnTo>
                  <a:lnTo>
                    <a:pt x="2067" y="1558"/>
                  </a:lnTo>
                  <a:lnTo>
                    <a:pt x="1288" y="1558"/>
                  </a:lnTo>
                  <a:lnTo>
                    <a:pt x="1288"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31"/>
            <p:cNvSpPr/>
            <p:nvPr/>
          </p:nvSpPr>
          <p:spPr>
            <a:xfrm>
              <a:off x="5401100" y="3260200"/>
              <a:ext cx="102575" cy="116800"/>
            </a:xfrm>
            <a:custGeom>
              <a:rect b="b" l="l" r="r" t="t"/>
              <a:pathLst>
                <a:path extrusionOk="0" h="4672" w="4103">
                  <a:moveTo>
                    <a:pt x="3085" y="2336"/>
                  </a:moveTo>
                  <a:lnTo>
                    <a:pt x="3085" y="2606"/>
                  </a:lnTo>
                  <a:cubicBezTo>
                    <a:pt x="3085" y="2935"/>
                    <a:pt x="3055" y="3205"/>
                    <a:pt x="2995" y="3354"/>
                  </a:cubicBezTo>
                  <a:cubicBezTo>
                    <a:pt x="2875" y="3594"/>
                    <a:pt x="2696" y="3774"/>
                    <a:pt x="2486" y="3893"/>
                  </a:cubicBezTo>
                  <a:cubicBezTo>
                    <a:pt x="2246" y="4013"/>
                    <a:pt x="2007" y="4073"/>
                    <a:pt x="1708" y="4073"/>
                  </a:cubicBezTo>
                  <a:cubicBezTo>
                    <a:pt x="1408" y="4073"/>
                    <a:pt x="1169" y="4013"/>
                    <a:pt x="1019" y="3893"/>
                  </a:cubicBezTo>
                  <a:cubicBezTo>
                    <a:pt x="869" y="3744"/>
                    <a:pt x="809" y="3564"/>
                    <a:pt x="809" y="3384"/>
                  </a:cubicBezTo>
                  <a:cubicBezTo>
                    <a:pt x="809" y="3235"/>
                    <a:pt x="839" y="3115"/>
                    <a:pt x="899" y="3025"/>
                  </a:cubicBezTo>
                  <a:cubicBezTo>
                    <a:pt x="959" y="2905"/>
                    <a:pt x="1079" y="2845"/>
                    <a:pt x="1198" y="2786"/>
                  </a:cubicBezTo>
                  <a:cubicBezTo>
                    <a:pt x="1318" y="2726"/>
                    <a:pt x="1558" y="2666"/>
                    <a:pt x="1857" y="2606"/>
                  </a:cubicBezTo>
                  <a:cubicBezTo>
                    <a:pt x="2426" y="2546"/>
                    <a:pt x="2815" y="2456"/>
                    <a:pt x="3085" y="2336"/>
                  </a:cubicBezTo>
                  <a:close/>
                  <a:moveTo>
                    <a:pt x="2127" y="1"/>
                  </a:moveTo>
                  <a:cubicBezTo>
                    <a:pt x="1767" y="1"/>
                    <a:pt x="1408" y="61"/>
                    <a:pt x="1139" y="180"/>
                  </a:cubicBezTo>
                  <a:cubicBezTo>
                    <a:pt x="839" y="270"/>
                    <a:pt x="600" y="420"/>
                    <a:pt x="450" y="630"/>
                  </a:cubicBezTo>
                  <a:cubicBezTo>
                    <a:pt x="300" y="809"/>
                    <a:pt x="180" y="1079"/>
                    <a:pt x="121" y="1378"/>
                  </a:cubicBezTo>
                  <a:lnTo>
                    <a:pt x="869" y="1498"/>
                  </a:lnTo>
                  <a:cubicBezTo>
                    <a:pt x="929" y="1169"/>
                    <a:pt x="1079" y="959"/>
                    <a:pt x="1228" y="839"/>
                  </a:cubicBezTo>
                  <a:cubicBezTo>
                    <a:pt x="1408" y="690"/>
                    <a:pt x="1678" y="630"/>
                    <a:pt x="2037" y="630"/>
                  </a:cubicBezTo>
                  <a:cubicBezTo>
                    <a:pt x="2396" y="630"/>
                    <a:pt x="2696" y="719"/>
                    <a:pt x="2875" y="899"/>
                  </a:cubicBezTo>
                  <a:cubicBezTo>
                    <a:pt x="3025" y="1019"/>
                    <a:pt x="3115" y="1229"/>
                    <a:pt x="3115" y="1528"/>
                  </a:cubicBezTo>
                  <a:cubicBezTo>
                    <a:pt x="3115" y="1588"/>
                    <a:pt x="3115" y="1648"/>
                    <a:pt x="3085" y="1738"/>
                  </a:cubicBezTo>
                  <a:cubicBezTo>
                    <a:pt x="2815" y="1857"/>
                    <a:pt x="2366" y="1917"/>
                    <a:pt x="1737" y="2007"/>
                  </a:cubicBezTo>
                  <a:cubicBezTo>
                    <a:pt x="1468" y="2037"/>
                    <a:pt x="1228" y="2067"/>
                    <a:pt x="1079" y="2127"/>
                  </a:cubicBezTo>
                  <a:cubicBezTo>
                    <a:pt x="869" y="2187"/>
                    <a:pt x="689" y="2247"/>
                    <a:pt x="540" y="2366"/>
                  </a:cubicBezTo>
                  <a:cubicBezTo>
                    <a:pt x="360" y="2456"/>
                    <a:pt x="240" y="2606"/>
                    <a:pt x="150" y="2786"/>
                  </a:cubicBezTo>
                  <a:cubicBezTo>
                    <a:pt x="31" y="2995"/>
                    <a:pt x="1" y="3175"/>
                    <a:pt x="1" y="3384"/>
                  </a:cubicBezTo>
                  <a:cubicBezTo>
                    <a:pt x="1" y="3774"/>
                    <a:pt x="121" y="4073"/>
                    <a:pt x="390" y="4313"/>
                  </a:cubicBezTo>
                  <a:cubicBezTo>
                    <a:pt x="659" y="4552"/>
                    <a:pt x="1019" y="4672"/>
                    <a:pt x="1528" y="4672"/>
                  </a:cubicBezTo>
                  <a:cubicBezTo>
                    <a:pt x="1827" y="4672"/>
                    <a:pt x="2097" y="4612"/>
                    <a:pt x="2336" y="4522"/>
                  </a:cubicBezTo>
                  <a:cubicBezTo>
                    <a:pt x="2606" y="4432"/>
                    <a:pt x="2875" y="4253"/>
                    <a:pt x="3175" y="4013"/>
                  </a:cubicBezTo>
                  <a:cubicBezTo>
                    <a:pt x="3175" y="4223"/>
                    <a:pt x="3235" y="4432"/>
                    <a:pt x="3324" y="4582"/>
                  </a:cubicBezTo>
                  <a:lnTo>
                    <a:pt x="4103" y="4582"/>
                  </a:lnTo>
                  <a:cubicBezTo>
                    <a:pt x="4013" y="4402"/>
                    <a:pt x="3953" y="4223"/>
                    <a:pt x="3923" y="4043"/>
                  </a:cubicBezTo>
                  <a:cubicBezTo>
                    <a:pt x="3863" y="3863"/>
                    <a:pt x="3863" y="3414"/>
                    <a:pt x="3863" y="2696"/>
                  </a:cubicBezTo>
                  <a:lnTo>
                    <a:pt x="3863" y="1708"/>
                  </a:lnTo>
                  <a:cubicBezTo>
                    <a:pt x="3863" y="1348"/>
                    <a:pt x="3863" y="1139"/>
                    <a:pt x="3833" y="989"/>
                  </a:cubicBezTo>
                  <a:cubicBezTo>
                    <a:pt x="3774" y="779"/>
                    <a:pt x="3714" y="630"/>
                    <a:pt x="3594" y="480"/>
                  </a:cubicBezTo>
                  <a:cubicBezTo>
                    <a:pt x="3474" y="360"/>
                    <a:pt x="3295" y="240"/>
                    <a:pt x="3055" y="151"/>
                  </a:cubicBezTo>
                  <a:cubicBezTo>
                    <a:pt x="2815" y="61"/>
                    <a:pt x="2516" y="1"/>
                    <a:pt x="2127"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86" name="Google Shape;886;p31"/>
          <p:cNvSpPr txBox="1"/>
          <p:nvPr/>
        </p:nvSpPr>
        <p:spPr>
          <a:xfrm>
            <a:off x="4110975" y="3840200"/>
            <a:ext cx="4806900" cy="627300"/>
          </a:xfrm>
          <a:prstGeom prst="rect">
            <a:avLst/>
          </a:prstGeom>
          <a:solidFill>
            <a:srgbClr val="B6D7A8"/>
          </a:solidFill>
          <a:ln cap="flat" cmpd="sng" w="38100">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400"/>
              <a:buFont typeface="Arial"/>
              <a:buNone/>
            </a:pPr>
            <a:r>
              <a:rPr lang="en" sz="1300">
                <a:solidFill>
                  <a:srgbClr val="000000"/>
                </a:solidFill>
              </a:rPr>
              <a:t>The </a:t>
            </a:r>
            <a:r>
              <a:rPr b="1" lang="en" sz="1300"/>
              <a:t>execution</a:t>
            </a:r>
            <a:r>
              <a:rPr lang="en" sz="1300">
                <a:solidFill>
                  <a:srgbClr val="000000"/>
                </a:solidFill>
              </a:rPr>
              <a:t> </a:t>
            </a:r>
            <a:r>
              <a:rPr b="1" lang="en" sz="1300">
                <a:solidFill>
                  <a:srgbClr val="000000"/>
                </a:solidFill>
              </a:rPr>
              <a:t>metadata </a:t>
            </a:r>
            <a:r>
              <a:rPr lang="en" sz="1300">
                <a:solidFill>
                  <a:srgbClr val="000000"/>
                </a:solidFill>
              </a:rPr>
              <a:t>exposes: unique hash code (UUID), container name, creation time, command line and record trail</a:t>
            </a:r>
            <a:endParaRPr b="1" sz="13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0" name="Shape 890"/>
        <p:cNvGrpSpPr/>
        <p:nvPr/>
      </p:nvGrpSpPr>
      <p:grpSpPr>
        <a:xfrm>
          <a:off x="0" y="0"/>
          <a:ext cx="0" cy="0"/>
          <a:chOff x="0" y="0"/>
          <a:chExt cx="0" cy="0"/>
        </a:xfrm>
      </p:grpSpPr>
      <p:sp>
        <p:nvSpPr>
          <p:cNvPr id="891" name="Google Shape;891;p32"/>
          <p:cNvSpPr txBox="1"/>
          <p:nvPr>
            <p:ph type="title"/>
          </p:nvPr>
        </p:nvSpPr>
        <p:spPr>
          <a:xfrm>
            <a:off x="457200" y="205979"/>
            <a:ext cx="82296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 sz="3200">
                <a:solidFill>
                  <a:schemeClr val="dk1"/>
                </a:solidFill>
              </a:rPr>
              <a:t>Augmented Functionalities</a:t>
            </a:r>
            <a:endParaRPr sz="3200">
              <a:solidFill>
                <a:schemeClr val="dk1"/>
              </a:solidFill>
            </a:endParaRPr>
          </a:p>
          <a:p>
            <a:pPr indent="0" lvl="0" marL="0" rtl="0" algn="ctr">
              <a:spcBef>
                <a:spcPts val="0"/>
              </a:spcBef>
              <a:spcAft>
                <a:spcPts val="0"/>
              </a:spcAft>
              <a:buNone/>
            </a:pPr>
            <a:r>
              <a:rPr lang="en" sz="3200">
                <a:solidFill>
                  <a:schemeClr val="dk2"/>
                </a:solidFill>
              </a:rPr>
              <a:t>workflow -- exec</a:t>
            </a:r>
            <a:endParaRPr/>
          </a:p>
        </p:txBody>
      </p:sp>
      <p:sp>
        <p:nvSpPr>
          <p:cNvPr id="892" name="Google Shape;892;p32"/>
          <p:cNvSpPr txBox="1"/>
          <p:nvPr>
            <p:ph idx="1" type="body"/>
          </p:nvPr>
        </p:nvSpPr>
        <p:spPr>
          <a:xfrm>
            <a:off x="457200" y="1343300"/>
            <a:ext cx="8294400" cy="3143400"/>
          </a:xfrm>
          <a:prstGeom prst="rect">
            <a:avLst/>
          </a:prstGeom>
        </p:spPr>
        <p:txBody>
          <a:bodyPr anchorCtr="0" anchor="t" bIns="45700" lIns="91425" spcFirstLastPara="1" rIns="91425" wrap="square" tIns="45700">
            <a:noAutofit/>
          </a:bodyPr>
          <a:lstStyle/>
          <a:p>
            <a:pPr indent="-184150" lvl="0" marL="171450" rtl="0" algn="l">
              <a:spcBef>
                <a:spcPts val="640"/>
              </a:spcBef>
              <a:spcAft>
                <a:spcPts val="0"/>
              </a:spcAft>
              <a:buClr>
                <a:schemeClr val="dk1"/>
              </a:buClr>
              <a:buSzPts val="2000"/>
              <a:buChar char="●"/>
            </a:pPr>
            <a:r>
              <a:rPr lang="en" sz="2000">
                <a:solidFill>
                  <a:schemeClr val="dk1"/>
                </a:solidFill>
              </a:rPr>
              <a:t>Executes fine-grained containerized workflows by connecting data and application containers</a:t>
            </a:r>
            <a:endParaRPr sz="2000">
              <a:solidFill>
                <a:schemeClr val="dk1"/>
              </a:solidFill>
            </a:endParaRPr>
          </a:p>
          <a:p>
            <a:pPr indent="-184150" lvl="0" marL="171450" rtl="0" algn="l">
              <a:spcBef>
                <a:spcPts val="0"/>
              </a:spcBef>
              <a:spcAft>
                <a:spcPts val="0"/>
              </a:spcAft>
              <a:buClr>
                <a:schemeClr val="dk1"/>
              </a:buClr>
              <a:buSzPts val="2000"/>
              <a:buChar char="●"/>
            </a:pPr>
            <a:r>
              <a:rPr lang="en" sz="2000">
                <a:solidFill>
                  <a:schemeClr val="dk1"/>
                </a:solidFill>
              </a:rPr>
              <a:t>Collects execution metadata that builds:</a:t>
            </a:r>
            <a:endParaRPr sz="2000">
              <a:solidFill>
                <a:schemeClr val="dk1"/>
              </a:solidFill>
            </a:endParaRPr>
          </a:p>
          <a:p>
            <a:pPr indent="-355600" lvl="1" marL="914400" rtl="0" algn="l">
              <a:spcBef>
                <a:spcPts val="0"/>
              </a:spcBef>
              <a:spcAft>
                <a:spcPts val="0"/>
              </a:spcAft>
              <a:buClr>
                <a:schemeClr val="dk1"/>
              </a:buClr>
              <a:buSzPts val="2000"/>
              <a:buChar char="○"/>
            </a:pPr>
            <a:r>
              <a:rPr lang="en" sz="2000">
                <a:solidFill>
                  <a:schemeClr val="dk1"/>
                </a:solidFill>
              </a:rPr>
              <a:t>Data lineage</a:t>
            </a:r>
            <a:endParaRPr sz="2000">
              <a:solidFill>
                <a:schemeClr val="dk1"/>
              </a:solidFill>
            </a:endParaRPr>
          </a:p>
          <a:p>
            <a:pPr indent="-355600" lvl="1" marL="914400" rtl="0" algn="l">
              <a:spcBef>
                <a:spcPts val="0"/>
              </a:spcBef>
              <a:spcAft>
                <a:spcPts val="0"/>
              </a:spcAft>
              <a:buClr>
                <a:schemeClr val="dk1"/>
              </a:buClr>
              <a:buSzPts val="2000"/>
              <a:buChar char="○"/>
            </a:pPr>
            <a:r>
              <a:rPr lang="en" sz="2000">
                <a:solidFill>
                  <a:schemeClr val="dk1"/>
                </a:solidFill>
              </a:rPr>
              <a:t>Execution record trail</a:t>
            </a:r>
            <a:endParaRPr sz="2000">
              <a:solidFill>
                <a:schemeClr val="dk1"/>
              </a:solidFill>
            </a:endParaRPr>
          </a:p>
          <a:p>
            <a:pPr indent="-184150" lvl="0" marL="171450" rtl="0" algn="l">
              <a:spcBef>
                <a:spcPts val="0"/>
              </a:spcBef>
              <a:spcAft>
                <a:spcPts val="0"/>
              </a:spcAft>
              <a:buClr>
                <a:schemeClr val="dk1"/>
              </a:buClr>
              <a:buSzPts val="2000"/>
              <a:buChar char="●"/>
            </a:pPr>
            <a:r>
              <a:rPr lang="en" sz="2000">
                <a:solidFill>
                  <a:schemeClr val="dk1"/>
                </a:solidFill>
              </a:rPr>
              <a:t>Annotates the output container with this metadata</a:t>
            </a:r>
            <a:endParaRPr sz="2000">
              <a:solidFill>
                <a:schemeClr val="dk1"/>
              </a:solidFill>
            </a:endParaRPr>
          </a:p>
          <a:p>
            <a:pPr indent="0" lvl="0" marL="0" rtl="0" algn="l">
              <a:spcBef>
                <a:spcPts val="640"/>
              </a:spcBef>
              <a:spcAft>
                <a:spcPts val="0"/>
              </a:spcAft>
              <a:buNone/>
            </a:pPr>
            <a:r>
              <a:t/>
            </a:r>
            <a:endParaRPr sz="2000">
              <a:solidFill>
                <a:schemeClr val="dk1"/>
              </a:solidFill>
            </a:endParaRPr>
          </a:p>
        </p:txBody>
      </p:sp>
      <p:pic>
        <p:nvPicPr>
          <p:cNvPr id="893" name="Google Shape;893;p32"/>
          <p:cNvPicPr preferRelativeResize="0"/>
          <p:nvPr/>
        </p:nvPicPr>
        <p:blipFill>
          <a:blip r:embed="rId3">
            <a:alphaModFix/>
          </a:blip>
          <a:stretch>
            <a:fillRect/>
          </a:stretch>
        </p:blipFill>
        <p:spPr>
          <a:xfrm>
            <a:off x="1655064" y="3615525"/>
            <a:ext cx="5824727" cy="393192"/>
          </a:xfrm>
          <a:prstGeom prst="rect">
            <a:avLst/>
          </a:prstGeom>
          <a:noFill/>
          <a:ln>
            <a:noFill/>
          </a:ln>
        </p:spPr>
      </p:pic>
      <p:sp>
        <p:nvSpPr>
          <p:cNvPr id="894" name="Google Shape;894;p32"/>
          <p:cNvSpPr txBox="1"/>
          <p:nvPr>
            <p:ph idx="12" type="sldNum"/>
          </p:nvPr>
        </p:nvSpPr>
        <p:spPr>
          <a:xfrm>
            <a:off x="7293930" y="4746825"/>
            <a:ext cx="512400" cy="2739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SzPts val="1000"/>
              <a:buFont typeface="Arial"/>
              <a:buNone/>
            </a:pPr>
            <a:fld id="{00000000-1234-1234-1234-123412341234}" type="slidenum">
              <a:rPr lang="en"/>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8" name="Shape 898"/>
        <p:cNvGrpSpPr/>
        <p:nvPr/>
      </p:nvGrpSpPr>
      <p:grpSpPr>
        <a:xfrm>
          <a:off x="0" y="0"/>
          <a:ext cx="0" cy="0"/>
          <a:chOff x="0" y="0"/>
          <a:chExt cx="0" cy="0"/>
        </a:xfrm>
      </p:grpSpPr>
      <p:sp>
        <p:nvSpPr>
          <p:cNvPr id="899" name="Google Shape;899;p33"/>
          <p:cNvSpPr txBox="1"/>
          <p:nvPr>
            <p:ph type="title"/>
          </p:nvPr>
        </p:nvSpPr>
        <p:spPr>
          <a:xfrm>
            <a:off x="457200" y="205979"/>
            <a:ext cx="82296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sz="3200">
                <a:solidFill>
                  <a:schemeClr val="dk1"/>
                </a:solidFill>
              </a:rPr>
              <a:t>Fine Grained Workflow Execution</a:t>
            </a:r>
            <a:endParaRPr/>
          </a:p>
        </p:txBody>
      </p:sp>
      <p:sp>
        <p:nvSpPr>
          <p:cNvPr id="900" name="Google Shape;900;p33"/>
          <p:cNvSpPr txBox="1"/>
          <p:nvPr>
            <p:ph idx="1" type="body"/>
          </p:nvPr>
        </p:nvSpPr>
        <p:spPr>
          <a:xfrm>
            <a:off x="141000" y="1200150"/>
            <a:ext cx="3304500" cy="3394500"/>
          </a:xfrm>
          <a:prstGeom prst="rect">
            <a:avLst/>
          </a:prstGeom>
        </p:spPr>
        <p:txBody>
          <a:bodyPr anchorCtr="0" anchor="t" bIns="45700" lIns="91425" spcFirstLastPara="1" rIns="91425" wrap="square" tIns="45700">
            <a:noAutofit/>
          </a:bodyPr>
          <a:lstStyle/>
          <a:p>
            <a:pPr indent="-241300" lvl="0" marL="228600" marR="145220" rtl="0" algn="l">
              <a:spcBef>
                <a:spcPts val="0"/>
              </a:spcBef>
              <a:spcAft>
                <a:spcPts val="0"/>
              </a:spcAft>
              <a:buClr>
                <a:schemeClr val="dk1"/>
              </a:buClr>
              <a:buSzPts val="2000"/>
              <a:buChar char="●"/>
            </a:pPr>
            <a:r>
              <a:rPr lang="en" sz="2000">
                <a:solidFill>
                  <a:schemeClr val="dk1"/>
                </a:solidFill>
              </a:rPr>
              <a:t>Locates all the workflow containers</a:t>
            </a:r>
            <a:endParaRPr sz="2000">
              <a:solidFill>
                <a:schemeClr val="dk1"/>
              </a:solidFill>
            </a:endParaRPr>
          </a:p>
          <a:p>
            <a:pPr indent="-241300" lvl="0" marL="228600" marR="0" rtl="0" algn="l">
              <a:spcBef>
                <a:spcPts val="0"/>
              </a:spcBef>
              <a:spcAft>
                <a:spcPts val="0"/>
              </a:spcAft>
              <a:buClr>
                <a:schemeClr val="dk1"/>
              </a:buClr>
              <a:buSzPts val="2000"/>
              <a:buChar char="●"/>
            </a:pPr>
            <a:r>
              <a:rPr lang="en" sz="2000">
                <a:solidFill>
                  <a:schemeClr val="dk1"/>
                </a:solidFill>
              </a:rPr>
              <a:t>Connects and executes the containers, with zero copy data transfer</a:t>
            </a:r>
            <a:endParaRPr sz="2000">
              <a:solidFill>
                <a:schemeClr val="dk1"/>
              </a:solidFill>
            </a:endParaRPr>
          </a:p>
          <a:p>
            <a:pPr indent="-241300" lvl="0" marL="228600" marR="88070" rtl="0" algn="l">
              <a:spcBef>
                <a:spcPts val="0"/>
              </a:spcBef>
              <a:spcAft>
                <a:spcPts val="0"/>
              </a:spcAft>
              <a:buClr>
                <a:schemeClr val="dk1"/>
              </a:buClr>
              <a:buSzPts val="2000"/>
              <a:buChar char="●"/>
            </a:pPr>
            <a:r>
              <a:rPr lang="en" sz="2000">
                <a:solidFill>
                  <a:schemeClr val="dk1"/>
                </a:solidFill>
              </a:rPr>
              <a:t>Annotates containers with dynamically  generated metadata</a:t>
            </a:r>
            <a:endParaRPr sz="2000">
              <a:solidFill>
                <a:schemeClr val="dk1"/>
              </a:solidFill>
            </a:endParaRPr>
          </a:p>
          <a:p>
            <a:pPr indent="-114300" lvl="0" marL="228600" rtl="0" algn="l">
              <a:spcBef>
                <a:spcPts val="640"/>
              </a:spcBef>
              <a:spcAft>
                <a:spcPts val="0"/>
              </a:spcAft>
              <a:buNone/>
            </a:pPr>
            <a:r>
              <a:t/>
            </a:r>
            <a:endParaRPr sz="2000"/>
          </a:p>
        </p:txBody>
      </p:sp>
      <p:sp>
        <p:nvSpPr>
          <p:cNvPr id="901" name="Google Shape;901;p33"/>
          <p:cNvSpPr txBox="1"/>
          <p:nvPr>
            <p:ph idx="12" type="sldNum"/>
          </p:nvPr>
        </p:nvSpPr>
        <p:spPr>
          <a:xfrm>
            <a:off x="286338" y="4812539"/>
            <a:ext cx="2133600" cy="2739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SzPts val="1000"/>
              <a:buFont typeface="Arial"/>
              <a:buNone/>
            </a:pPr>
            <a:fld id="{00000000-1234-1234-1234-123412341234}" type="slidenum">
              <a:rPr lang="en"/>
              <a:t>‹#›</a:t>
            </a:fld>
            <a:endParaRPr/>
          </a:p>
        </p:txBody>
      </p:sp>
      <p:pic>
        <p:nvPicPr>
          <p:cNvPr id="902" name="Google Shape;902;p33"/>
          <p:cNvPicPr preferRelativeResize="0"/>
          <p:nvPr/>
        </p:nvPicPr>
        <p:blipFill>
          <a:blip r:embed="rId3">
            <a:alphaModFix/>
          </a:blip>
          <a:stretch>
            <a:fillRect/>
          </a:stretch>
        </p:blipFill>
        <p:spPr>
          <a:xfrm>
            <a:off x="3785975" y="1335625"/>
            <a:ext cx="5188875" cy="11493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6" name="Shape 906"/>
        <p:cNvGrpSpPr/>
        <p:nvPr/>
      </p:nvGrpSpPr>
      <p:grpSpPr>
        <a:xfrm>
          <a:off x="0" y="0"/>
          <a:ext cx="0" cy="0"/>
          <a:chOff x="0" y="0"/>
          <a:chExt cx="0" cy="0"/>
        </a:xfrm>
      </p:grpSpPr>
      <p:sp>
        <p:nvSpPr>
          <p:cNvPr id="907" name="Google Shape;907;p34"/>
          <p:cNvSpPr txBox="1"/>
          <p:nvPr>
            <p:ph type="title"/>
          </p:nvPr>
        </p:nvSpPr>
        <p:spPr>
          <a:xfrm>
            <a:off x="457200" y="205975"/>
            <a:ext cx="85323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sz="3200">
                <a:solidFill>
                  <a:schemeClr val="dk1"/>
                </a:solidFill>
              </a:rPr>
              <a:t>Running an Earth Science Workflow</a:t>
            </a:r>
            <a:endParaRPr sz="3200">
              <a:solidFill>
                <a:schemeClr val="dk1"/>
              </a:solidFill>
            </a:endParaRPr>
          </a:p>
        </p:txBody>
      </p:sp>
      <p:sp>
        <p:nvSpPr>
          <p:cNvPr id="908" name="Google Shape;908;p34"/>
          <p:cNvSpPr txBox="1"/>
          <p:nvPr>
            <p:ph idx="1" type="body"/>
          </p:nvPr>
        </p:nvSpPr>
        <p:spPr>
          <a:xfrm>
            <a:off x="76200" y="1017175"/>
            <a:ext cx="5096400" cy="857400"/>
          </a:xfrm>
          <a:prstGeom prst="rect">
            <a:avLst/>
          </a:prstGeom>
        </p:spPr>
        <p:txBody>
          <a:bodyPr anchorCtr="0" anchor="t" bIns="45700" lIns="91425" spcFirstLastPara="1" rIns="91425" wrap="square" tIns="45700">
            <a:noAutofit/>
          </a:bodyPr>
          <a:lstStyle/>
          <a:p>
            <a:pPr indent="-355600" lvl="0" marL="457200" rtl="0" algn="l">
              <a:spcBef>
                <a:spcPts val="100"/>
              </a:spcBef>
              <a:spcAft>
                <a:spcPts val="0"/>
              </a:spcAft>
              <a:buClr>
                <a:schemeClr val="dk1"/>
              </a:buClr>
              <a:buSzPts val="2000"/>
              <a:buChar char="●"/>
            </a:pPr>
            <a:r>
              <a:rPr lang="en" sz="2000">
                <a:solidFill>
                  <a:schemeClr val="dk1"/>
                </a:solidFill>
              </a:rPr>
              <a:t>We demonstrate the applicability of our environment for SOMOSPIE [1] (an earth science workflow)</a:t>
            </a:r>
            <a:endParaRPr b="1" sz="2000">
              <a:solidFill>
                <a:schemeClr val="dk1"/>
              </a:solidFill>
            </a:endParaRPr>
          </a:p>
        </p:txBody>
      </p:sp>
      <p:sp>
        <p:nvSpPr>
          <p:cNvPr id="909" name="Google Shape;909;p34"/>
          <p:cNvSpPr txBox="1"/>
          <p:nvPr/>
        </p:nvSpPr>
        <p:spPr>
          <a:xfrm>
            <a:off x="76200" y="4578900"/>
            <a:ext cx="72462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rPr>
              <a:t>[1] Paula Olaya, Dominic Kennedy, Ricardo Llamas, Leobardo Valera, Rodrigo Vargas, Jay Lofstead, and Michela Taufer, “Building Trust in Earth Science Findings through Data Traceability and Results Explainability”. IEEE Transactions on Parallel Distributed Systems (TPDS).</a:t>
            </a:r>
            <a:endParaRPr sz="900">
              <a:solidFill>
                <a:schemeClr val="dk1"/>
              </a:solidFill>
            </a:endParaRPr>
          </a:p>
          <a:p>
            <a:pPr indent="0" lvl="0" marL="0" rtl="0" algn="l">
              <a:spcBef>
                <a:spcPts val="0"/>
              </a:spcBef>
              <a:spcAft>
                <a:spcPts val="0"/>
              </a:spcAft>
              <a:buNone/>
            </a:pPr>
            <a:r>
              <a:t/>
            </a:r>
            <a:endParaRPr sz="600">
              <a:solidFill>
                <a:schemeClr val="lt1"/>
              </a:solidFill>
            </a:endParaRPr>
          </a:p>
        </p:txBody>
      </p:sp>
      <p:sp>
        <p:nvSpPr>
          <p:cNvPr id="910" name="Google Shape;910;p34"/>
          <p:cNvSpPr txBox="1"/>
          <p:nvPr>
            <p:ph idx="12" type="sldNum"/>
          </p:nvPr>
        </p:nvSpPr>
        <p:spPr>
          <a:xfrm>
            <a:off x="7067434" y="4681901"/>
            <a:ext cx="548700" cy="393600"/>
          </a:xfrm>
          <a:prstGeom prst="rect">
            <a:avLst/>
          </a:prstGeom>
          <a:noFill/>
          <a:ln>
            <a:noFill/>
          </a:ln>
        </p:spPr>
        <p:txBody>
          <a:bodyPr anchorCtr="0" anchor="t"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
              <a:t>‹#›</a:t>
            </a:fld>
            <a:endParaRPr/>
          </a:p>
        </p:txBody>
      </p:sp>
      <p:sp>
        <p:nvSpPr>
          <p:cNvPr id="911" name="Google Shape;911;p34"/>
          <p:cNvSpPr/>
          <p:nvPr/>
        </p:nvSpPr>
        <p:spPr>
          <a:xfrm>
            <a:off x="3940818" y="2656216"/>
            <a:ext cx="1113424" cy="607109"/>
          </a:xfrm>
          <a:custGeom>
            <a:rect b="b" l="l" r="r" t="t"/>
            <a:pathLst>
              <a:path extrusionOk="0" h="31645" w="54201">
                <a:moveTo>
                  <a:pt x="4738" y="0"/>
                </a:moveTo>
                <a:cubicBezTo>
                  <a:pt x="4440" y="0"/>
                  <a:pt x="4113" y="30"/>
                  <a:pt x="3815" y="90"/>
                </a:cubicBezTo>
                <a:cubicBezTo>
                  <a:pt x="3517" y="149"/>
                  <a:pt x="3219" y="239"/>
                  <a:pt x="2921" y="358"/>
                </a:cubicBezTo>
                <a:cubicBezTo>
                  <a:pt x="2623" y="477"/>
                  <a:pt x="2355" y="626"/>
                  <a:pt x="2116" y="805"/>
                </a:cubicBezTo>
                <a:cubicBezTo>
                  <a:pt x="1848" y="984"/>
                  <a:pt x="1610" y="1192"/>
                  <a:pt x="1371" y="1401"/>
                </a:cubicBezTo>
                <a:cubicBezTo>
                  <a:pt x="1163" y="1609"/>
                  <a:pt x="954" y="1848"/>
                  <a:pt x="805" y="2116"/>
                </a:cubicBezTo>
                <a:cubicBezTo>
                  <a:pt x="626" y="2384"/>
                  <a:pt x="477" y="2652"/>
                  <a:pt x="358" y="2950"/>
                </a:cubicBezTo>
                <a:cubicBezTo>
                  <a:pt x="239" y="3218"/>
                  <a:pt x="150" y="3516"/>
                  <a:pt x="90" y="3844"/>
                </a:cubicBezTo>
                <a:cubicBezTo>
                  <a:pt x="31" y="4142"/>
                  <a:pt x="1" y="4440"/>
                  <a:pt x="1" y="4768"/>
                </a:cubicBezTo>
                <a:lnTo>
                  <a:pt x="1" y="26907"/>
                </a:lnTo>
                <a:cubicBezTo>
                  <a:pt x="1" y="27205"/>
                  <a:pt x="31" y="27503"/>
                  <a:pt x="90" y="27830"/>
                </a:cubicBezTo>
                <a:cubicBezTo>
                  <a:pt x="150" y="28128"/>
                  <a:pt x="239" y="28426"/>
                  <a:pt x="358" y="28724"/>
                </a:cubicBezTo>
                <a:cubicBezTo>
                  <a:pt x="477" y="28992"/>
                  <a:pt x="626" y="29261"/>
                  <a:pt x="805" y="29529"/>
                </a:cubicBezTo>
                <a:cubicBezTo>
                  <a:pt x="954" y="29797"/>
                  <a:pt x="1163" y="30035"/>
                  <a:pt x="1371" y="30244"/>
                </a:cubicBezTo>
                <a:cubicBezTo>
                  <a:pt x="1610" y="30482"/>
                  <a:pt x="1848" y="30661"/>
                  <a:pt x="2116" y="30840"/>
                </a:cubicBezTo>
                <a:cubicBezTo>
                  <a:pt x="2355" y="31019"/>
                  <a:pt x="2623" y="31168"/>
                  <a:pt x="2921" y="31287"/>
                </a:cubicBezTo>
                <a:cubicBezTo>
                  <a:pt x="3219" y="31406"/>
                  <a:pt x="3517" y="31495"/>
                  <a:pt x="3815" y="31555"/>
                </a:cubicBezTo>
                <a:cubicBezTo>
                  <a:pt x="4113" y="31614"/>
                  <a:pt x="4440" y="31644"/>
                  <a:pt x="4738" y="31644"/>
                </a:cubicBezTo>
                <a:lnTo>
                  <a:pt x="49463" y="31644"/>
                </a:lnTo>
                <a:cubicBezTo>
                  <a:pt x="49791" y="31644"/>
                  <a:pt x="50089" y="31614"/>
                  <a:pt x="50387" y="31555"/>
                </a:cubicBezTo>
                <a:cubicBezTo>
                  <a:pt x="50685" y="31495"/>
                  <a:pt x="50983" y="31406"/>
                  <a:pt x="51281" y="31287"/>
                </a:cubicBezTo>
                <a:cubicBezTo>
                  <a:pt x="51579" y="31168"/>
                  <a:pt x="51847" y="31019"/>
                  <a:pt x="52115" y="30840"/>
                </a:cubicBezTo>
                <a:cubicBezTo>
                  <a:pt x="52353" y="30661"/>
                  <a:pt x="52592" y="30482"/>
                  <a:pt x="52830" y="30244"/>
                </a:cubicBezTo>
                <a:cubicBezTo>
                  <a:pt x="53039" y="30035"/>
                  <a:pt x="53247" y="29797"/>
                  <a:pt x="53396" y="29529"/>
                </a:cubicBezTo>
                <a:cubicBezTo>
                  <a:pt x="53575" y="29261"/>
                  <a:pt x="53724" y="28992"/>
                  <a:pt x="53843" y="28724"/>
                </a:cubicBezTo>
                <a:cubicBezTo>
                  <a:pt x="53963" y="28426"/>
                  <a:pt x="54052" y="28128"/>
                  <a:pt x="54111" y="27830"/>
                </a:cubicBezTo>
                <a:cubicBezTo>
                  <a:pt x="54171" y="27503"/>
                  <a:pt x="54201" y="27205"/>
                  <a:pt x="54201" y="26907"/>
                </a:cubicBezTo>
                <a:lnTo>
                  <a:pt x="54201" y="4768"/>
                </a:lnTo>
                <a:cubicBezTo>
                  <a:pt x="54201" y="4440"/>
                  <a:pt x="54171" y="4142"/>
                  <a:pt x="54111" y="3844"/>
                </a:cubicBezTo>
                <a:cubicBezTo>
                  <a:pt x="54052" y="3516"/>
                  <a:pt x="53963" y="3218"/>
                  <a:pt x="53843" y="2950"/>
                </a:cubicBezTo>
                <a:cubicBezTo>
                  <a:pt x="53724" y="2652"/>
                  <a:pt x="53575" y="2384"/>
                  <a:pt x="53396" y="2116"/>
                </a:cubicBezTo>
                <a:cubicBezTo>
                  <a:pt x="53247" y="1848"/>
                  <a:pt x="53039" y="1609"/>
                  <a:pt x="52830" y="1401"/>
                </a:cubicBezTo>
                <a:cubicBezTo>
                  <a:pt x="52592" y="1192"/>
                  <a:pt x="52353" y="984"/>
                  <a:pt x="52115" y="805"/>
                </a:cubicBezTo>
                <a:cubicBezTo>
                  <a:pt x="51847" y="626"/>
                  <a:pt x="51579" y="477"/>
                  <a:pt x="51281" y="358"/>
                </a:cubicBezTo>
                <a:cubicBezTo>
                  <a:pt x="50983" y="239"/>
                  <a:pt x="50685" y="149"/>
                  <a:pt x="50387" y="90"/>
                </a:cubicBezTo>
                <a:cubicBezTo>
                  <a:pt x="50089" y="30"/>
                  <a:pt x="49791" y="0"/>
                  <a:pt x="49463" y="0"/>
                </a:cubicBezTo>
                <a:close/>
              </a:path>
            </a:pathLst>
          </a:custGeom>
          <a:solidFill>
            <a:srgbClr val="FFF2CC"/>
          </a:solidFill>
          <a:ln cap="flat" cmpd="sng" w="8950">
            <a:solidFill>
              <a:srgbClr val="D6B656"/>
            </a:solidFill>
            <a:prstDash val="solid"/>
            <a:miter lim="2979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34"/>
          <p:cNvSpPr/>
          <p:nvPr/>
        </p:nvSpPr>
        <p:spPr>
          <a:xfrm>
            <a:off x="1655855" y="2649348"/>
            <a:ext cx="1105474" cy="613978"/>
          </a:xfrm>
          <a:custGeom>
            <a:rect b="b" l="l" r="r" t="t"/>
            <a:pathLst>
              <a:path extrusionOk="0" h="32003" w="53814">
                <a:moveTo>
                  <a:pt x="4798" y="1"/>
                </a:moveTo>
                <a:cubicBezTo>
                  <a:pt x="4500" y="1"/>
                  <a:pt x="4172" y="31"/>
                  <a:pt x="3874" y="90"/>
                </a:cubicBezTo>
                <a:cubicBezTo>
                  <a:pt x="3547" y="150"/>
                  <a:pt x="3249" y="239"/>
                  <a:pt x="2980" y="358"/>
                </a:cubicBezTo>
                <a:cubicBezTo>
                  <a:pt x="2682" y="478"/>
                  <a:pt x="2385" y="627"/>
                  <a:pt x="2146" y="805"/>
                </a:cubicBezTo>
                <a:cubicBezTo>
                  <a:pt x="1878" y="984"/>
                  <a:pt x="1640" y="1193"/>
                  <a:pt x="1401" y="1401"/>
                </a:cubicBezTo>
                <a:cubicBezTo>
                  <a:pt x="1193" y="1640"/>
                  <a:pt x="984" y="1878"/>
                  <a:pt x="805" y="2116"/>
                </a:cubicBezTo>
                <a:cubicBezTo>
                  <a:pt x="627" y="2385"/>
                  <a:pt x="478" y="2682"/>
                  <a:pt x="358" y="2951"/>
                </a:cubicBezTo>
                <a:cubicBezTo>
                  <a:pt x="239" y="3249"/>
                  <a:pt x="150" y="3547"/>
                  <a:pt x="90" y="3874"/>
                </a:cubicBezTo>
                <a:cubicBezTo>
                  <a:pt x="31" y="4172"/>
                  <a:pt x="1" y="4470"/>
                  <a:pt x="1" y="4798"/>
                </a:cubicBezTo>
                <a:lnTo>
                  <a:pt x="1" y="27205"/>
                </a:lnTo>
                <a:cubicBezTo>
                  <a:pt x="1" y="27503"/>
                  <a:pt x="31" y="27831"/>
                  <a:pt x="90" y="28129"/>
                </a:cubicBezTo>
                <a:cubicBezTo>
                  <a:pt x="150" y="28456"/>
                  <a:pt x="239" y="28754"/>
                  <a:pt x="358" y="29023"/>
                </a:cubicBezTo>
                <a:cubicBezTo>
                  <a:pt x="478" y="29321"/>
                  <a:pt x="627" y="29619"/>
                  <a:pt x="805" y="29857"/>
                </a:cubicBezTo>
                <a:cubicBezTo>
                  <a:pt x="984" y="30125"/>
                  <a:pt x="1193" y="30363"/>
                  <a:pt x="1401" y="30602"/>
                </a:cubicBezTo>
                <a:cubicBezTo>
                  <a:pt x="1640" y="30810"/>
                  <a:pt x="1878" y="31019"/>
                  <a:pt x="2146" y="31198"/>
                </a:cubicBezTo>
                <a:cubicBezTo>
                  <a:pt x="2385" y="31377"/>
                  <a:pt x="2682" y="31526"/>
                  <a:pt x="2980" y="31645"/>
                </a:cubicBezTo>
                <a:cubicBezTo>
                  <a:pt x="3249" y="31764"/>
                  <a:pt x="3547" y="31853"/>
                  <a:pt x="3874" y="31913"/>
                </a:cubicBezTo>
                <a:cubicBezTo>
                  <a:pt x="4172" y="31972"/>
                  <a:pt x="4500" y="32002"/>
                  <a:pt x="4798" y="32002"/>
                </a:cubicBezTo>
                <a:lnTo>
                  <a:pt x="48987" y="32002"/>
                </a:lnTo>
                <a:cubicBezTo>
                  <a:pt x="49314" y="32002"/>
                  <a:pt x="49642" y="31972"/>
                  <a:pt x="49940" y="31913"/>
                </a:cubicBezTo>
                <a:cubicBezTo>
                  <a:pt x="50238" y="31853"/>
                  <a:pt x="50536" y="31764"/>
                  <a:pt x="50834" y="31645"/>
                </a:cubicBezTo>
                <a:cubicBezTo>
                  <a:pt x="51132" y="31526"/>
                  <a:pt x="51400" y="31377"/>
                  <a:pt x="51668" y="31198"/>
                </a:cubicBezTo>
                <a:cubicBezTo>
                  <a:pt x="51936" y="31019"/>
                  <a:pt x="52175" y="30810"/>
                  <a:pt x="52383" y="30602"/>
                </a:cubicBezTo>
                <a:cubicBezTo>
                  <a:pt x="52622" y="30363"/>
                  <a:pt x="52830" y="30125"/>
                  <a:pt x="52979" y="29857"/>
                </a:cubicBezTo>
                <a:cubicBezTo>
                  <a:pt x="53158" y="29619"/>
                  <a:pt x="53307" y="29321"/>
                  <a:pt x="53426" y="29023"/>
                </a:cubicBezTo>
                <a:cubicBezTo>
                  <a:pt x="53545" y="28754"/>
                  <a:pt x="53635" y="28456"/>
                  <a:pt x="53694" y="28129"/>
                </a:cubicBezTo>
                <a:cubicBezTo>
                  <a:pt x="53784" y="27831"/>
                  <a:pt x="53814" y="27503"/>
                  <a:pt x="53814" y="27205"/>
                </a:cubicBezTo>
                <a:lnTo>
                  <a:pt x="53814" y="4798"/>
                </a:lnTo>
                <a:cubicBezTo>
                  <a:pt x="53814" y="4470"/>
                  <a:pt x="53784" y="4172"/>
                  <a:pt x="53694" y="3874"/>
                </a:cubicBezTo>
                <a:cubicBezTo>
                  <a:pt x="53635" y="3547"/>
                  <a:pt x="53545" y="3249"/>
                  <a:pt x="53426" y="2951"/>
                </a:cubicBezTo>
                <a:cubicBezTo>
                  <a:pt x="53307" y="2682"/>
                  <a:pt x="53158" y="2385"/>
                  <a:pt x="52979" y="2116"/>
                </a:cubicBezTo>
                <a:cubicBezTo>
                  <a:pt x="52830" y="1878"/>
                  <a:pt x="52622" y="1640"/>
                  <a:pt x="52383" y="1401"/>
                </a:cubicBezTo>
                <a:cubicBezTo>
                  <a:pt x="52175" y="1193"/>
                  <a:pt x="51936" y="984"/>
                  <a:pt x="51668" y="805"/>
                </a:cubicBezTo>
                <a:cubicBezTo>
                  <a:pt x="51400" y="627"/>
                  <a:pt x="51132" y="478"/>
                  <a:pt x="50834" y="358"/>
                </a:cubicBezTo>
                <a:cubicBezTo>
                  <a:pt x="50536" y="239"/>
                  <a:pt x="50238" y="150"/>
                  <a:pt x="49940" y="90"/>
                </a:cubicBezTo>
                <a:cubicBezTo>
                  <a:pt x="49642" y="31"/>
                  <a:pt x="49314" y="1"/>
                  <a:pt x="48987" y="1"/>
                </a:cubicBezTo>
                <a:close/>
              </a:path>
            </a:pathLst>
          </a:custGeom>
          <a:solidFill>
            <a:srgbClr val="FFF2CC"/>
          </a:solidFill>
          <a:ln cap="flat" cmpd="sng" w="8950">
            <a:solidFill>
              <a:srgbClr val="D6B656"/>
            </a:solidFill>
            <a:prstDash val="solid"/>
            <a:miter lim="2979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34"/>
          <p:cNvSpPr/>
          <p:nvPr/>
        </p:nvSpPr>
        <p:spPr>
          <a:xfrm>
            <a:off x="5130742" y="2649348"/>
            <a:ext cx="1222998" cy="613978"/>
          </a:xfrm>
          <a:custGeom>
            <a:rect b="b" l="l" r="r" t="t"/>
            <a:pathLst>
              <a:path extrusionOk="0" h="32003" w="59535">
                <a:moveTo>
                  <a:pt x="4798" y="1"/>
                </a:moveTo>
                <a:cubicBezTo>
                  <a:pt x="4500" y="1"/>
                  <a:pt x="4172" y="31"/>
                  <a:pt x="3874" y="90"/>
                </a:cubicBezTo>
                <a:cubicBezTo>
                  <a:pt x="3576" y="150"/>
                  <a:pt x="3248" y="239"/>
                  <a:pt x="2980" y="358"/>
                </a:cubicBezTo>
                <a:cubicBezTo>
                  <a:pt x="2682" y="478"/>
                  <a:pt x="2414" y="627"/>
                  <a:pt x="2146" y="805"/>
                </a:cubicBezTo>
                <a:cubicBezTo>
                  <a:pt x="1878" y="984"/>
                  <a:pt x="1639" y="1193"/>
                  <a:pt x="1401" y="1401"/>
                </a:cubicBezTo>
                <a:cubicBezTo>
                  <a:pt x="1192" y="1640"/>
                  <a:pt x="984" y="1878"/>
                  <a:pt x="805" y="2116"/>
                </a:cubicBezTo>
                <a:cubicBezTo>
                  <a:pt x="626" y="2385"/>
                  <a:pt x="507" y="2682"/>
                  <a:pt x="358" y="2951"/>
                </a:cubicBezTo>
                <a:cubicBezTo>
                  <a:pt x="239" y="3249"/>
                  <a:pt x="149" y="3547"/>
                  <a:pt x="90" y="3874"/>
                </a:cubicBezTo>
                <a:cubicBezTo>
                  <a:pt x="30" y="4172"/>
                  <a:pt x="0" y="4470"/>
                  <a:pt x="0" y="4798"/>
                </a:cubicBezTo>
                <a:lnTo>
                  <a:pt x="0" y="27205"/>
                </a:lnTo>
                <a:cubicBezTo>
                  <a:pt x="0" y="27503"/>
                  <a:pt x="30" y="27831"/>
                  <a:pt x="90" y="28129"/>
                </a:cubicBezTo>
                <a:cubicBezTo>
                  <a:pt x="149" y="28456"/>
                  <a:pt x="239" y="28754"/>
                  <a:pt x="358" y="29023"/>
                </a:cubicBezTo>
                <a:cubicBezTo>
                  <a:pt x="507" y="29321"/>
                  <a:pt x="626" y="29619"/>
                  <a:pt x="805" y="29857"/>
                </a:cubicBezTo>
                <a:cubicBezTo>
                  <a:pt x="984" y="30125"/>
                  <a:pt x="1192" y="30363"/>
                  <a:pt x="1401" y="30602"/>
                </a:cubicBezTo>
                <a:cubicBezTo>
                  <a:pt x="1639" y="30810"/>
                  <a:pt x="1878" y="31019"/>
                  <a:pt x="2146" y="31198"/>
                </a:cubicBezTo>
                <a:cubicBezTo>
                  <a:pt x="2414" y="31377"/>
                  <a:pt x="2682" y="31526"/>
                  <a:pt x="2980" y="31645"/>
                </a:cubicBezTo>
                <a:cubicBezTo>
                  <a:pt x="3248" y="31764"/>
                  <a:pt x="3576" y="31853"/>
                  <a:pt x="3874" y="31913"/>
                </a:cubicBezTo>
                <a:cubicBezTo>
                  <a:pt x="4172" y="31972"/>
                  <a:pt x="4500" y="32002"/>
                  <a:pt x="4798" y="32002"/>
                </a:cubicBezTo>
                <a:lnTo>
                  <a:pt x="54737" y="32002"/>
                </a:lnTo>
                <a:cubicBezTo>
                  <a:pt x="55065" y="32002"/>
                  <a:pt x="55363" y="31972"/>
                  <a:pt x="55690" y="31913"/>
                </a:cubicBezTo>
                <a:cubicBezTo>
                  <a:pt x="55988" y="31853"/>
                  <a:pt x="56286" y="31764"/>
                  <a:pt x="56584" y="31645"/>
                </a:cubicBezTo>
                <a:cubicBezTo>
                  <a:pt x="56882" y="31526"/>
                  <a:pt x="57150" y="31377"/>
                  <a:pt x="57419" y="31198"/>
                </a:cubicBezTo>
                <a:cubicBezTo>
                  <a:pt x="57687" y="31019"/>
                  <a:pt x="57925" y="30810"/>
                  <a:pt x="58134" y="30602"/>
                </a:cubicBezTo>
                <a:cubicBezTo>
                  <a:pt x="58372" y="30363"/>
                  <a:pt x="58551" y="30125"/>
                  <a:pt x="58730" y="29857"/>
                </a:cubicBezTo>
                <a:cubicBezTo>
                  <a:pt x="58908" y="29619"/>
                  <a:pt x="59057" y="29321"/>
                  <a:pt x="59177" y="29023"/>
                </a:cubicBezTo>
                <a:cubicBezTo>
                  <a:pt x="59296" y="28754"/>
                  <a:pt x="59385" y="28456"/>
                  <a:pt x="59445" y="28129"/>
                </a:cubicBezTo>
                <a:cubicBezTo>
                  <a:pt x="59504" y="27831"/>
                  <a:pt x="59534" y="27503"/>
                  <a:pt x="59534" y="27205"/>
                </a:cubicBezTo>
                <a:lnTo>
                  <a:pt x="59534" y="4798"/>
                </a:lnTo>
                <a:cubicBezTo>
                  <a:pt x="59534" y="4470"/>
                  <a:pt x="59504" y="4172"/>
                  <a:pt x="59445" y="3874"/>
                </a:cubicBezTo>
                <a:cubicBezTo>
                  <a:pt x="59385" y="3547"/>
                  <a:pt x="59296" y="3249"/>
                  <a:pt x="59177" y="2951"/>
                </a:cubicBezTo>
                <a:cubicBezTo>
                  <a:pt x="59057" y="2682"/>
                  <a:pt x="58908" y="2385"/>
                  <a:pt x="58730" y="2116"/>
                </a:cubicBezTo>
                <a:cubicBezTo>
                  <a:pt x="58551" y="1878"/>
                  <a:pt x="58372" y="1640"/>
                  <a:pt x="58134" y="1401"/>
                </a:cubicBezTo>
                <a:cubicBezTo>
                  <a:pt x="57925" y="1193"/>
                  <a:pt x="57687" y="984"/>
                  <a:pt x="57419" y="805"/>
                </a:cubicBezTo>
                <a:cubicBezTo>
                  <a:pt x="57150" y="627"/>
                  <a:pt x="56882" y="478"/>
                  <a:pt x="56584" y="358"/>
                </a:cubicBezTo>
                <a:cubicBezTo>
                  <a:pt x="56286" y="239"/>
                  <a:pt x="55988" y="150"/>
                  <a:pt x="55690" y="90"/>
                </a:cubicBezTo>
                <a:cubicBezTo>
                  <a:pt x="55363" y="31"/>
                  <a:pt x="55065" y="1"/>
                  <a:pt x="54737" y="1"/>
                </a:cubicBezTo>
                <a:close/>
              </a:path>
            </a:pathLst>
          </a:custGeom>
          <a:solidFill>
            <a:srgbClr val="1BA1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34"/>
          <p:cNvSpPr/>
          <p:nvPr/>
        </p:nvSpPr>
        <p:spPr>
          <a:xfrm>
            <a:off x="5130742" y="2649348"/>
            <a:ext cx="1222998" cy="613978"/>
          </a:xfrm>
          <a:custGeom>
            <a:rect b="b" l="l" r="r" t="t"/>
            <a:pathLst>
              <a:path extrusionOk="0" fill="none" h="32003" w="59535">
                <a:moveTo>
                  <a:pt x="4798" y="1"/>
                </a:moveTo>
                <a:lnTo>
                  <a:pt x="54737" y="1"/>
                </a:lnTo>
                <a:cubicBezTo>
                  <a:pt x="55065" y="1"/>
                  <a:pt x="55363" y="31"/>
                  <a:pt x="55690" y="90"/>
                </a:cubicBezTo>
                <a:cubicBezTo>
                  <a:pt x="55988" y="150"/>
                  <a:pt x="56286" y="239"/>
                  <a:pt x="56584" y="358"/>
                </a:cubicBezTo>
                <a:cubicBezTo>
                  <a:pt x="56882" y="478"/>
                  <a:pt x="57150" y="627"/>
                  <a:pt x="57419" y="805"/>
                </a:cubicBezTo>
                <a:cubicBezTo>
                  <a:pt x="57687" y="984"/>
                  <a:pt x="57925" y="1193"/>
                  <a:pt x="58134" y="1401"/>
                </a:cubicBezTo>
                <a:cubicBezTo>
                  <a:pt x="58372" y="1640"/>
                  <a:pt x="58551" y="1878"/>
                  <a:pt x="58730" y="2116"/>
                </a:cubicBezTo>
                <a:cubicBezTo>
                  <a:pt x="58908" y="2385"/>
                  <a:pt x="59057" y="2682"/>
                  <a:pt x="59177" y="2951"/>
                </a:cubicBezTo>
                <a:cubicBezTo>
                  <a:pt x="59296" y="3249"/>
                  <a:pt x="59385" y="3547"/>
                  <a:pt x="59445" y="3874"/>
                </a:cubicBezTo>
                <a:cubicBezTo>
                  <a:pt x="59504" y="4172"/>
                  <a:pt x="59534" y="4470"/>
                  <a:pt x="59534" y="4798"/>
                </a:cubicBezTo>
                <a:lnTo>
                  <a:pt x="59534" y="27205"/>
                </a:lnTo>
                <a:cubicBezTo>
                  <a:pt x="59534" y="27503"/>
                  <a:pt x="59504" y="27831"/>
                  <a:pt x="59445" y="28129"/>
                </a:cubicBezTo>
                <a:cubicBezTo>
                  <a:pt x="59385" y="28456"/>
                  <a:pt x="59296" y="28754"/>
                  <a:pt x="59177" y="29023"/>
                </a:cubicBezTo>
                <a:cubicBezTo>
                  <a:pt x="59057" y="29321"/>
                  <a:pt x="58908" y="29619"/>
                  <a:pt x="58730" y="29857"/>
                </a:cubicBezTo>
                <a:cubicBezTo>
                  <a:pt x="58551" y="30125"/>
                  <a:pt x="58372" y="30363"/>
                  <a:pt x="58134" y="30602"/>
                </a:cubicBezTo>
                <a:cubicBezTo>
                  <a:pt x="57925" y="30810"/>
                  <a:pt x="57687" y="31019"/>
                  <a:pt x="57419" y="31198"/>
                </a:cubicBezTo>
                <a:cubicBezTo>
                  <a:pt x="57150" y="31377"/>
                  <a:pt x="56882" y="31526"/>
                  <a:pt x="56584" y="31645"/>
                </a:cubicBezTo>
                <a:cubicBezTo>
                  <a:pt x="56286" y="31764"/>
                  <a:pt x="55988" y="31853"/>
                  <a:pt x="55690" y="31913"/>
                </a:cubicBezTo>
                <a:cubicBezTo>
                  <a:pt x="55363" y="31972"/>
                  <a:pt x="55065" y="32002"/>
                  <a:pt x="54737" y="32002"/>
                </a:cubicBezTo>
                <a:lnTo>
                  <a:pt x="4798" y="32002"/>
                </a:lnTo>
                <a:cubicBezTo>
                  <a:pt x="4500" y="32002"/>
                  <a:pt x="4172" y="31972"/>
                  <a:pt x="3874" y="31913"/>
                </a:cubicBezTo>
                <a:cubicBezTo>
                  <a:pt x="3576" y="31853"/>
                  <a:pt x="3248" y="31764"/>
                  <a:pt x="2980" y="31645"/>
                </a:cubicBezTo>
                <a:cubicBezTo>
                  <a:pt x="2682" y="31526"/>
                  <a:pt x="2414" y="31377"/>
                  <a:pt x="2146" y="31198"/>
                </a:cubicBezTo>
                <a:cubicBezTo>
                  <a:pt x="1878" y="31019"/>
                  <a:pt x="1639" y="30810"/>
                  <a:pt x="1401" y="30602"/>
                </a:cubicBezTo>
                <a:cubicBezTo>
                  <a:pt x="1192" y="30363"/>
                  <a:pt x="984" y="30125"/>
                  <a:pt x="805" y="29857"/>
                </a:cubicBezTo>
                <a:cubicBezTo>
                  <a:pt x="626" y="29619"/>
                  <a:pt x="507" y="29321"/>
                  <a:pt x="358" y="29023"/>
                </a:cubicBezTo>
                <a:cubicBezTo>
                  <a:pt x="239" y="28754"/>
                  <a:pt x="149" y="28456"/>
                  <a:pt x="90" y="28129"/>
                </a:cubicBezTo>
                <a:cubicBezTo>
                  <a:pt x="30" y="27831"/>
                  <a:pt x="0" y="27503"/>
                  <a:pt x="0" y="27205"/>
                </a:cubicBezTo>
                <a:lnTo>
                  <a:pt x="0" y="4798"/>
                </a:lnTo>
                <a:cubicBezTo>
                  <a:pt x="0" y="4470"/>
                  <a:pt x="30" y="4172"/>
                  <a:pt x="90" y="3874"/>
                </a:cubicBezTo>
                <a:cubicBezTo>
                  <a:pt x="149" y="3547"/>
                  <a:pt x="239" y="3249"/>
                  <a:pt x="358" y="2951"/>
                </a:cubicBezTo>
                <a:cubicBezTo>
                  <a:pt x="507" y="2682"/>
                  <a:pt x="626" y="2385"/>
                  <a:pt x="805" y="2116"/>
                </a:cubicBezTo>
                <a:cubicBezTo>
                  <a:pt x="984" y="1878"/>
                  <a:pt x="1192" y="1640"/>
                  <a:pt x="1401" y="1401"/>
                </a:cubicBezTo>
                <a:cubicBezTo>
                  <a:pt x="1639" y="1193"/>
                  <a:pt x="1878" y="984"/>
                  <a:pt x="2146" y="805"/>
                </a:cubicBezTo>
                <a:cubicBezTo>
                  <a:pt x="2414" y="627"/>
                  <a:pt x="2682" y="478"/>
                  <a:pt x="2980" y="358"/>
                </a:cubicBezTo>
                <a:cubicBezTo>
                  <a:pt x="3248" y="239"/>
                  <a:pt x="3576" y="150"/>
                  <a:pt x="3874" y="90"/>
                </a:cubicBezTo>
                <a:cubicBezTo>
                  <a:pt x="4172" y="31"/>
                  <a:pt x="4500" y="1"/>
                  <a:pt x="4798" y="1"/>
                </a:cubicBezTo>
                <a:close/>
                <a:moveTo>
                  <a:pt x="4798" y="1"/>
                </a:moveTo>
                <a:close/>
              </a:path>
            </a:pathLst>
          </a:custGeom>
          <a:noFill/>
          <a:ln cap="flat" cmpd="sng" w="8950">
            <a:solidFill>
              <a:srgbClr val="006EAF"/>
            </a:solidFill>
            <a:prstDash val="solid"/>
            <a:miter lim="2979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34"/>
          <p:cNvSpPr/>
          <p:nvPr/>
        </p:nvSpPr>
        <p:spPr>
          <a:xfrm>
            <a:off x="2820081" y="2656216"/>
            <a:ext cx="1069956" cy="607109"/>
          </a:xfrm>
          <a:custGeom>
            <a:rect b="b" l="l" r="r" t="t"/>
            <a:pathLst>
              <a:path extrusionOk="0" h="31645" w="52085">
                <a:moveTo>
                  <a:pt x="4738" y="0"/>
                </a:moveTo>
                <a:cubicBezTo>
                  <a:pt x="4440" y="0"/>
                  <a:pt x="4112" y="30"/>
                  <a:pt x="3814" y="90"/>
                </a:cubicBezTo>
                <a:cubicBezTo>
                  <a:pt x="3516" y="149"/>
                  <a:pt x="3218" y="239"/>
                  <a:pt x="2920" y="358"/>
                </a:cubicBezTo>
                <a:cubicBezTo>
                  <a:pt x="2652" y="477"/>
                  <a:pt x="2354" y="626"/>
                  <a:pt x="2116" y="805"/>
                </a:cubicBezTo>
                <a:cubicBezTo>
                  <a:pt x="1847" y="984"/>
                  <a:pt x="1609" y="1192"/>
                  <a:pt x="1400" y="1401"/>
                </a:cubicBezTo>
                <a:cubicBezTo>
                  <a:pt x="1162" y="1609"/>
                  <a:pt x="983" y="1848"/>
                  <a:pt x="805" y="2116"/>
                </a:cubicBezTo>
                <a:cubicBezTo>
                  <a:pt x="626" y="2384"/>
                  <a:pt x="477" y="2652"/>
                  <a:pt x="358" y="2950"/>
                </a:cubicBezTo>
                <a:cubicBezTo>
                  <a:pt x="238" y="3218"/>
                  <a:pt x="149" y="3516"/>
                  <a:pt x="89" y="3844"/>
                </a:cubicBezTo>
                <a:cubicBezTo>
                  <a:pt x="30" y="4142"/>
                  <a:pt x="0" y="4440"/>
                  <a:pt x="0" y="4768"/>
                </a:cubicBezTo>
                <a:lnTo>
                  <a:pt x="0" y="26907"/>
                </a:lnTo>
                <a:cubicBezTo>
                  <a:pt x="0" y="27205"/>
                  <a:pt x="30" y="27503"/>
                  <a:pt x="89" y="27830"/>
                </a:cubicBezTo>
                <a:cubicBezTo>
                  <a:pt x="149" y="28128"/>
                  <a:pt x="238" y="28426"/>
                  <a:pt x="358" y="28724"/>
                </a:cubicBezTo>
                <a:cubicBezTo>
                  <a:pt x="477" y="28992"/>
                  <a:pt x="626" y="29261"/>
                  <a:pt x="805" y="29529"/>
                </a:cubicBezTo>
                <a:cubicBezTo>
                  <a:pt x="983" y="29797"/>
                  <a:pt x="1162" y="30035"/>
                  <a:pt x="1400" y="30244"/>
                </a:cubicBezTo>
                <a:cubicBezTo>
                  <a:pt x="1609" y="30482"/>
                  <a:pt x="1847" y="30661"/>
                  <a:pt x="2116" y="30840"/>
                </a:cubicBezTo>
                <a:cubicBezTo>
                  <a:pt x="2354" y="31019"/>
                  <a:pt x="2652" y="31168"/>
                  <a:pt x="2920" y="31287"/>
                </a:cubicBezTo>
                <a:cubicBezTo>
                  <a:pt x="3218" y="31406"/>
                  <a:pt x="3516" y="31495"/>
                  <a:pt x="3814" y="31555"/>
                </a:cubicBezTo>
                <a:cubicBezTo>
                  <a:pt x="4112" y="31614"/>
                  <a:pt x="4440" y="31644"/>
                  <a:pt x="4738" y="31644"/>
                </a:cubicBezTo>
                <a:lnTo>
                  <a:pt x="47347" y="31644"/>
                </a:lnTo>
                <a:cubicBezTo>
                  <a:pt x="47675" y="31644"/>
                  <a:pt x="47973" y="31614"/>
                  <a:pt x="48271" y="31555"/>
                </a:cubicBezTo>
                <a:cubicBezTo>
                  <a:pt x="48598" y="31495"/>
                  <a:pt x="48867" y="31406"/>
                  <a:pt x="49165" y="31287"/>
                </a:cubicBezTo>
                <a:cubicBezTo>
                  <a:pt x="49463" y="31168"/>
                  <a:pt x="49731" y="31019"/>
                  <a:pt x="49999" y="30840"/>
                </a:cubicBezTo>
                <a:cubicBezTo>
                  <a:pt x="50237" y="30661"/>
                  <a:pt x="50476" y="30482"/>
                  <a:pt x="50714" y="30244"/>
                </a:cubicBezTo>
                <a:cubicBezTo>
                  <a:pt x="50923" y="30035"/>
                  <a:pt x="51131" y="29797"/>
                  <a:pt x="51310" y="29529"/>
                </a:cubicBezTo>
                <a:cubicBezTo>
                  <a:pt x="51459" y="29261"/>
                  <a:pt x="51608" y="28992"/>
                  <a:pt x="51727" y="28724"/>
                </a:cubicBezTo>
                <a:cubicBezTo>
                  <a:pt x="51846" y="28426"/>
                  <a:pt x="51936" y="28128"/>
                  <a:pt x="51995" y="27830"/>
                </a:cubicBezTo>
                <a:cubicBezTo>
                  <a:pt x="52055" y="27503"/>
                  <a:pt x="52085" y="27205"/>
                  <a:pt x="52085" y="26907"/>
                </a:cubicBezTo>
                <a:lnTo>
                  <a:pt x="52085" y="4768"/>
                </a:lnTo>
                <a:cubicBezTo>
                  <a:pt x="52085" y="4440"/>
                  <a:pt x="52055" y="4142"/>
                  <a:pt x="51995" y="3844"/>
                </a:cubicBezTo>
                <a:cubicBezTo>
                  <a:pt x="51936" y="3516"/>
                  <a:pt x="51846" y="3218"/>
                  <a:pt x="51727" y="2950"/>
                </a:cubicBezTo>
                <a:cubicBezTo>
                  <a:pt x="51608" y="2652"/>
                  <a:pt x="51459" y="2384"/>
                  <a:pt x="51310" y="2116"/>
                </a:cubicBezTo>
                <a:cubicBezTo>
                  <a:pt x="51131" y="1848"/>
                  <a:pt x="50923" y="1609"/>
                  <a:pt x="50714" y="1401"/>
                </a:cubicBezTo>
                <a:cubicBezTo>
                  <a:pt x="50476" y="1192"/>
                  <a:pt x="50237" y="984"/>
                  <a:pt x="49999" y="805"/>
                </a:cubicBezTo>
                <a:cubicBezTo>
                  <a:pt x="49731" y="626"/>
                  <a:pt x="49463" y="477"/>
                  <a:pt x="49165" y="358"/>
                </a:cubicBezTo>
                <a:cubicBezTo>
                  <a:pt x="48867" y="239"/>
                  <a:pt x="48598" y="149"/>
                  <a:pt x="48271" y="90"/>
                </a:cubicBezTo>
                <a:cubicBezTo>
                  <a:pt x="47973" y="30"/>
                  <a:pt x="47675" y="0"/>
                  <a:pt x="47347" y="0"/>
                </a:cubicBezTo>
                <a:close/>
              </a:path>
            </a:pathLst>
          </a:custGeom>
          <a:solidFill>
            <a:srgbClr val="1BA1E2"/>
          </a:solidFill>
          <a:ln cap="flat" cmpd="sng" w="8950">
            <a:solidFill>
              <a:srgbClr val="006EAF"/>
            </a:solidFill>
            <a:prstDash val="solid"/>
            <a:miter lim="2979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34"/>
          <p:cNvSpPr/>
          <p:nvPr/>
        </p:nvSpPr>
        <p:spPr>
          <a:xfrm>
            <a:off x="544301" y="2656216"/>
            <a:ext cx="1069956" cy="607109"/>
          </a:xfrm>
          <a:custGeom>
            <a:rect b="b" l="l" r="r" t="t"/>
            <a:pathLst>
              <a:path extrusionOk="0" h="31645" w="52085">
                <a:moveTo>
                  <a:pt x="4738" y="0"/>
                </a:moveTo>
                <a:cubicBezTo>
                  <a:pt x="4440" y="0"/>
                  <a:pt x="4112" y="30"/>
                  <a:pt x="3814" y="90"/>
                </a:cubicBezTo>
                <a:cubicBezTo>
                  <a:pt x="3516" y="149"/>
                  <a:pt x="3218" y="239"/>
                  <a:pt x="2920" y="358"/>
                </a:cubicBezTo>
                <a:cubicBezTo>
                  <a:pt x="2622" y="477"/>
                  <a:pt x="2354" y="626"/>
                  <a:pt x="2086" y="805"/>
                </a:cubicBezTo>
                <a:cubicBezTo>
                  <a:pt x="1847" y="984"/>
                  <a:pt x="1609" y="1192"/>
                  <a:pt x="1371" y="1401"/>
                </a:cubicBezTo>
                <a:cubicBezTo>
                  <a:pt x="1162" y="1609"/>
                  <a:pt x="954" y="1848"/>
                  <a:pt x="805" y="2116"/>
                </a:cubicBezTo>
                <a:cubicBezTo>
                  <a:pt x="626" y="2384"/>
                  <a:pt x="477" y="2652"/>
                  <a:pt x="358" y="2950"/>
                </a:cubicBezTo>
                <a:cubicBezTo>
                  <a:pt x="238" y="3218"/>
                  <a:pt x="149" y="3516"/>
                  <a:pt x="89" y="3844"/>
                </a:cubicBezTo>
                <a:cubicBezTo>
                  <a:pt x="30" y="4142"/>
                  <a:pt x="0" y="4440"/>
                  <a:pt x="0" y="4768"/>
                </a:cubicBezTo>
                <a:lnTo>
                  <a:pt x="0" y="26907"/>
                </a:lnTo>
                <a:cubicBezTo>
                  <a:pt x="0" y="27205"/>
                  <a:pt x="30" y="27503"/>
                  <a:pt x="89" y="27830"/>
                </a:cubicBezTo>
                <a:cubicBezTo>
                  <a:pt x="149" y="28128"/>
                  <a:pt x="238" y="28426"/>
                  <a:pt x="358" y="28724"/>
                </a:cubicBezTo>
                <a:cubicBezTo>
                  <a:pt x="477" y="28992"/>
                  <a:pt x="626" y="29261"/>
                  <a:pt x="805" y="29529"/>
                </a:cubicBezTo>
                <a:cubicBezTo>
                  <a:pt x="954" y="29797"/>
                  <a:pt x="1162" y="30035"/>
                  <a:pt x="1371" y="30244"/>
                </a:cubicBezTo>
                <a:cubicBezTo>
                  <a:pt x="1609" y="30482"/>
                  <a:pt x="1847" y="30661"/>
                  <a:pt x="2086" y="30840"/>
                </a:cubicBezTo>
                <a:cubicBezTo>
                  <a:pt x="2354" y="31019"/>
                  <a:pt x="2622" y="31168"/>
                  <a:pt x="2920" y="31287"/>
                </a:cubicBezTo>
                <a:cubicBezTo>
                  <a:pt x="3218" y="31406"/>
                  <a:pt x="3516" y="31495"/>
                  <a:pt x="3814" y="31555"/>
                </a:cubicBezTo>
                <a:cubicBezTo>
                  <a:pt x="4112" y="31614"/>
                  <a:pt x="4440" y="31644"/>
                  <a:pt x="4738" y="31644"/>
                </a:cubicBezTo>
                <a:lnTo>
                  <a:pt x="47347" y="31644"/>
                </a:lnTo>
                <a:cubicBezTo>
                  <a:pt x="47645" y="31644"/>
                  <a:pt x="47973" y="31614"/>
                  <a:pt x="48271" y="31555"/>
                </a:cubicBezTo>
                <a:cubicBezTo>
                  <a:pt x="48569" y="31495"/>
                  <a:pt x="48867" y="31406"/>
                  <a:pt x="49165" y="31287"/>
                </a:cubicBezTo>
                <a:cubicBezTo>
                  <a:pt x="49463" y="31168"/>
                  <a:pt x="49731" y="31019"/>
                  <a:pt x="49969" y="30840"/>
                </a:cubicBezTo>
                <a:cubicBezTo>
                  <a:pt x="50237" y="30661"/>
                  <a:pt x="50476" y="30482"/>
                  <a:pt x="50714" y="30244"/>
                </a:cubicBezTo>
                <a:cubicBezTo>
                  <a:pt x="50923" y="30035"/>
                  <a:pt x="51131" y="29797"/>
                  <a:pt x="51280" y="29529"/>
                </a:cubicBezTo>
                <a:cubicBezTo>
                  <a:pt x="51459" y="29261"/>
                  <a:pt x="51608" y="28992"/>
                  <a:pt x="51727" y="28724"/>
                </a:cubicBezTo>
                <a:cubicBezTo>
                  <a:pt x="51846" y="28426"/>
                  <a:pt x="51936" y="28128"/>
                  <a:pt x="51995" y="27830"/>
                </a:cubicBezTo>
                <a:cubicBezTo>
                  <a:pt x="52055" y="27503"/>
                  <a:pt x="52085" y="27205"/>
                  <a:pt x="52085" y="26907"/>
                </a:cubicBezTo>
                <a:lnTo>
                  <a:pt x="52085" y="4768"/>
                </a:lnTo>
                <a:cubicBezTo>
                  <a:pt x="52085" y="4440"/>
                  <a:pt x="52055" y="4142"/>
                  <a:pt x="51995" y="3844"/>
                </a:cubicBezTo>
                <a:cubicBezTo>
                  <a:pt x="51936" y="3516"/>
                  <a:pt x="51846" y="3218"/>
                  <a:pt x="51727" y="2950"/>
                </a:cubicBezTo>
                <a:cubicBezTo>
                  <a:pt x="51608" y="2652"/>
                  <a:pt x="51459" y="2384"/>
                  <a:pt x="51280" y="2116"/>
                </a:cubicBezTo>
                <a:cubicBezTo>
                  <a:pt x="51131" y="1848"/>
                  <a:pt x="50923" y="1609"/>
                  <a:pt x="50714" y="1401"/>
                </a:cubicBezTo>
                <a:cubicBezTo>
                  <a:pt x="50476" y="1192"/>
                  <a:pt x="50237" y="984"/>
                  <a:pt x="49969" y="805"/>
                </a:cubicBezTo>
                <a:cubicBezTo>
                  <a:pt x="49731" y="626"/>
                  <a:pt x="49463" y="477"/>
                  <a:pt x="49165" y="358"/>
                </a:cubicBezTo>
                <a:cubicBezTo>
                  <a:pt x="48867" y="239"/>
                  <a:pt x="48569" y="149"/>
                  <a:pt x="48271" y="90"/>
                </a:cubicBezTo>
                <a:cubicBezTo>
                  <a:pt x="47973" y="30"/>
                  <a:pt x="47645" y="0"/>
                  <a:pt x="47347" y="0"/>
                </a:cubicBezTo>
                <a:close/>
              </a:path>
            </a:pathLst>
          </a:custGeom>
          <a:solidFill>
            <a:srgbClr val="1BA1E2"/>
          </a:solidFill>
          <a:ln cap="flat" cmpd="sng" w="8950">
            <a:solidFill>
              <a:srgbClr val="006EAF"/>
            </a:solidFill>
            <a:prstDash val="solid"/>
            <a:miter lim="2979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34"/>
          <p:cNvSpPr/>
          <p:nvPr/>
        </p:nvSpPr>
        <p:spPr>
          <a:xfrm>
            <a:off x="1572617" y="2867156"/>
            <a:ext cx="89380" cy="19"/>
          </a:xfrm>
          <a:custGeom>
            <a:rect b="b" l="l" r="r" t="t"/>
            <a:pathLst>
              <a:path extrusionOk="0" fill="none" h="1" w="4351">
                <a:moveTo>
                  <a:pt x="0" y="0"/>
                </a:moveTo>
                <a:lnTo>
                  <a:pt x="4351" y="0"/>
                </a:lnTo>
              </a:path>
            </a:pathLst>
          </a:custGeom>
          <a:noFill/>
          <a:ln cap="flat" cmpd="sng" w="18625">
            <a:solidFill>
              <a:srgbClr val="000000"/>
            </a:solidFill>
            <a:prstDash val="solid"/>
            <a:miter lim="2979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34"/>
          <p:cNvSpPr/>
          <p:nvPr/>
        </p:nvSpPr>
        <p:spPr>
          <a:xfrm>
            <a:off x="1646673" y="2838570"/>
            <a:ext cx="61237" cy="57190"/>
          </a:xfrm>
          <a:custGeom>
            <a:rect b="b" l="l" r="r" t="t"/>
            <a:pathLst>
              <a:path extrusionOk="0" h="2981" w="2981">
                <a:moveTo>
                  <a:pt x="1" y="0"/>
                </a:moveTo>
                <a:lnTo>
                  <a:pt x="746" y="1490"/>
                </a:lnTo>
                <a:lnTo>
                  <a:pt x="1" y="2980"/>
                </a:lnTo>
                <a:lnTo>
                  <a:pt x="1" y="2980"/>
                </a:lnTo>
                <a:lnTo>
                  <a:pt x="2981" y="1490"/>
                </a:lnTo>
                <a:lnTo>
                  <a:pt x="1" y="0"/>
                </a:lnTo>
                <a:close/>
              </a:path>
            </a:pathLst>
          </a:custGeom>
          <a:solidFill>
            <a:srgbClr val="000000"/>
          </a:solidFill>
          <a:ln cap="flat" cmpd="sng" w="18625">
            <a:solidFill>
              <a:srgbClr val="000000"/>
            </a:solidFill>
            <a:prstDash val="solid"/>
            <a:miter lim="2979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34"/>
          <p:cNvSpPr/>
          <p:nvPr/>
        </p:nvSpPr>
        <p:spPr>
          <a:xfrm>
            <a:off x="582243" y="2727661"/>
            <a:ext cx="994072" cy="285856"/>
          </a:xfrm>
          <a:custGeom>
            <a:rect b="b" l="l" r="r" t="t"/>
            <a:pathLst>
              <a:path extrusionOk="0" h="14900" w="48391">
                <a:moveTo>
                  <a:pt x="2235" y="1"/>
                </a:moveTo>
                <a:cubicBezTo>
                  <a:pt x="2086" y="1"/>
                  <a:pt x="1937" y="31"/>
                  <a:pt x="1788" y="61"/>
                </a:cubicBezTo>
                <a:cubicBezTo>
                  <a:pt x="1669" y="90"/>
                  <a:pt x="1520" y="120"/>
                  <a:pt x="1371" y="180"/>
                </a:cubicBezTo>
                <a:cubicBezTo>
                  <a:pt x="1252" y="239"/>
                  <a:pt x="1133" y="299"/>
                  <a:pt x="984" y="388"/>
                </a:cubicBezTo>
                <a:cubicBezTo>
                  <a:pt x="865" y="478"/>
                  <a:pt x="775" y="567"/>
                  <a:pt x="656" y="656"/>
                </a:cubicBezTo>
                <a:cubicBezTo>
                  <a:pt x="567" y="776"/>
                  <a:pt x="477" y="865"/>
                  <a:pt x="388" y="1014"/>
                </a:cubicBezTo>
                <a:cubicBezTo>
                  <a:pt x="298" y="1133"/>
                  <a:pt x="239" y="1252"/>
                  <a:pt x="179" y="1372"/>
                </a:cubicBezTo>
                <a:cubicBezTo>
                  <a:pt x="120" y="1521"/>
                  <a:pt x="90" y="1670"/>
                  <a:pt x="60" y="1819"/>
                </a:cubicBezTo>
                <a:cubicBezTo>
                  <a:pt x="30" y="1938"/>
                  <a:pt x="0" y="2087"/>
                  <a:pt x="0" y="2236"/>
                </a:cubicBezTo>
                <a:lnTo>
                  <a:pt x="0" y="12664"/>
                </a:lnTo>
                <a:cubicBezTo>
                  <a:pt x="0" y="12813"/>
                  <a:pt x="30" y="12962"/>
                  <a:pt x="60" y="13082"/>
                </a:cubicBezTo>
                <a:cubicBezTo>
                  <a:pt x="90" y="13231"/>
                  <a:pt x="120" y="13380"/>
                  <a:pt x="179" y="13529"/>
                </a:cubicBezTo>
                <a:cubicBezTo>
                  <a:pt x="239" y="13648"/>
                  <a:pt x="298" y="13767"/>
                  <a:pt x="388" y="13886"/>
                </a:cubicBezTo>
                <a:cubicBezTo>
                  <a:pt x="477" y="14035"/>
                  <a:pt x="567" y="14124"/>
                  <a:pt x="656" y="14244"/>
                </a:cubicBezTo>
                <a:cubicBezTo>
                  <a:pt x="775" y="14333"/>
                  <a:pt x="865" y="14422"/>
                  <a:pt x="984" y="14512"/>
                </a:cubicBezTo>
                <a:cubicBezTo>
                  <a:pt x="1133" y="14601"/>
                  <a:pt x="1252" y="14661"/>
                  <a:pt x="1371" y="14720"/>
                </a:cubicBezTo>
                <a:cubicBezTo>
                  <a:pt x="1520" y="14780"/>
                  <a:pt x="1669" y="14810"/>
                  <a:pt x="1788" y="14840"/>
                </a:cubicBezTo>
                <a:cubicBezTo>
                  <a:pt x="1937" y="14869"/>
                  <a:pt x="2086" y="14899"/>
                  <a:pt x="2235" y="14899"/>
                </a:cubicBezTo>
                <a:lnTo>
                  <a:pt x="46155" y="14899"/>
                </a:lnTo>
                <a:cubicBezTo>
                  <a:pt x="46304" y="14899"/>
                  <a:pt x="46453" y="14869"/>
                  <a:pt x="46573" y="14840"/>
                </a:cubicBezTo>
                <a:cubicBezTo>
                  <a:pt x="46722" y="14810"/>
                  <a:pt x="46871" y="14780"/>
                  <a:pt x="46990" y="14720"/>
                </a:cubicBezTo>
                <a:cubicBezTo>
                  <a:pt x="47139" y="14661"/>
                  <a:pt x="47258" y="14601"/>
                  <a:pt x="47377" y="14512"/>
                </a:cubicBezTo>
                <a:cubicBezTo>
                  <a:pt x="47526" y="14422"/>
                  <a:pt x="47616" y="14333"/>
                  <a:pt x="47735" y="14244"/>
                </a:cubicBezTo>
                <a:cubicBezTo>
                  <a:pt x="47824" y="14124"/>
                  <a:pt x="47913" y="14035"/>
                  <a:pt x="48003" y="13886"/>
                </a:cubicBezTo>
                <a:cubicBezTo>
                  <a:pt x="48092" y="13767"/>
                  <a:pt x="48152" y="13648"/>
                  <a:pt x="48211" y="13529"/>
                </a:cubicBezTo>
                <a:cubicBezTo>
                  <a:pt x="48271" y="13380"/>
                  <a:pt x="48301" y="13231"/>
                  <a:pt x="48331" y="13082"/>
                </a:cubicBezTo>
                <a:cubicBezTo>
                  <a:pt x="48360" y="12962"/>
                  <a:pt x="48390" y="12813"/>
                  <a:pt x="48390" y="12664"/>
                </a:cubicBezTo>
                <a:lnTo>
                  <a:pt x="48390" y="2236"/>
                </a:lnTo>
                <a:cubicBezTo>
                  <a:pt x="48390" y="2087"/>
                  <a:pt x="48360" y="1938"/>
                  <a:pt x="48331" y="1819"/>
                </a:cubicBezTo>
                <a:cubicBezTo>
                  <a:pt x="48301" y="1670"/>
                  <a:pt x="48271" y="1521"/>
                  <a:pt x="48211" y="1372"/>
                </a:cubicBezTo>
                <a:cubicBezTo>
                  <a:pt x="48152" y="1252"/>
                  <a:pt x="48092" y="1133"/>
                  <a:pt x="48003" y="1014"/>
                </a:cubicBezTo>
                <a:cubicBezTo>
                  <a:pt x="47913" y="865"/>
                  <a:pt x="47824" y="776"/>
                  <a:pt x="47735" y="656"/>
                </a:cubicBezTo>
                <a:cubicBezTo>
                  <a:pt x="47616" y="567"/>
                  <a:pt x="47526" y="478"/>
                  <a:pt x="47377" y="388"/>
                </a:cubicBezTo>
                <a:cubicBezTo>
                  <a:pt x="47258" y="299"/>
                  <a:pt x="47139" y="239"/>
                  <a:pt x="46990" y="180"/>
                </a:cubicBezTo>
                <a:cubicBezTo>
                  <a:pt x="46871" y="120"/>
                  <a:pt x="46722" y="90"/>
                  <a:pt x="46573" y="61"/>
                </a:cubicBezTo>
                <a:cubicBezTo>
                  <a:pt x="46453" y="31"/>
                  <a:pt x="46304" y="1"/>
                  <a:pt x="46155" y="1"/>
                </a:cubicBezTo>
                <a:close/>
              </a:path>
            </a:pathLst>
          </a:custGeom>
          <a:solidFill>
            <a:srgbClr val="F5F5F5"/>
          </a:solidFill>
          <a:ln cap="flat" cmpd="sng" w="8950">
            <a:solidFill>
              <a:srgbClr val="666666"/>
            </a:solidFill>
            <a:prstDash val="solid"/>
            <a:miter lim="2979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34"/>
          <p:cNvSpPr/>
          <p:nvPr/>
        </p:nvSpPr>
        <p:spPr>
          <a:xfrm>
            <a:off x="669158" y="2801409"/>
            <a:ext cx="17153" cy="122918"/>
          </a:xfrm>
          <a:custGeom>
            <a:rect b="b" l="l" r="r" t="t"/>
            <a:pathLst>
              <a:path extrusionOk="0" h="6407" w="835">
                <a:moveTo>
                  <a:pt x="1" y="1"/>
                </a:moveTo>
                <a:lnTo>
                  <a:pt x="1" y="6407"/>
                </a:lnTo>
                <a:lnTo>
                  <a:pt x="835" y="6407"/>
                </a:lnTo>
                <a:lnTo>
                  <a:pt x="835"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34"/>
          <p:cNvSpPr/>
          <p:nvPr/>
        </p:nvSpPr>
        <p:spPr>
          <a:xfrm>
            <a:off x="715070" y="2833428"/>
            <a:ext cx="77137" cy="90899"/>
          </a:xfrm>
          <a:custGeom>
            <a:rect b="b" l="l" r="r" t="t"/>
            <a:pathLst>
              <a:path extrusionOk="0" h="4738" w="3755">
                <a:moveTo>
                  <a:pt x="2175" y="0"/>
                </a:moveTo>
                <a:cubicBezTo>
                  <a:pt x="1550" y="0"/>
                  <a:pt x="1043" y="239"/>
                  <a:pt x="715" y="745"/>
                </a:cubicBezTo>
                <a:lnTo>
                  <a:pt x="715" y="90"/>
                </a:lnTo>
                <a:lnTo>
                  <a:pt x="0" y="90"/>
                </a:lnTo>
                <a:lnTo>
                  <a:pt x="0" y="4738"/>
                </a:lnTo>
                <a:lnTo>
                  <a:pt x="775" y="4738"/>
                </a:lnTo>
                <a:lnTo>
                  <a:pt x="775" y="2205"/>
                </a:lnTo>
                <a:cubicBezTo>
                  <a:pt x="775" y="1609"/>
                  <a:pt x="924" y="1192"/>
                  <a:pt x="1162" y="984"/>
                </a:cubicBezTo>
                <a:cubicBezTo>
                  <a:pt x="1401" y="775"/>
                  <a:pt x="1699" y="656"/>
                  <a:pt x="2026" y="656"/>
                </a:cubicBezTo>
                <a:cubicBezTo>
                  <a:pt x="2235" y="656"/>
                  <a:pt x="2414" y="715"/>
                  <a:pt x="2563" y="805"/>
                </a:cubicBezTo>
                <a:cubicBezTo>
                  <a:pt x="2712" y="924"/>
                  <a:pt x="2831" y="1043"/>
                  <a:pt x="2891" y="1192"/>
                </a:cubicBezTo>
                <a:cubicBezTo>
                  <a:pt x="2950" y="1341"/>
                  <a:pt x="2980" y="1580"/>
                  <a:pt x="2980" y="1907"/>
                </a:cubicBezTo>
                <a:lnTo>
                  <a:pt x="2980" y="4738"/>
                </a:lnTo>
                <a:lnTo>
                  <a:pt x="3755" y="4738"/>
                </a:lnTo>
                <a:lnTo>
                  <a:pt x="3755" y="1877"/>
                </a:lnTo>
                <a:cubicBezTo>
                  <a:pt x="3755" y="1520"/>
                  <a:pt x="3755" y="1252"/>
                  <a:pt x="3725" y="1133"/>
                </a:cubicBezTo>
                <a:cubicBezTo>
                  <a:pt x="3665" y="894"/>
                  <a:pt x="3606" y="686"/>
                  <a:pt x="3487" y="537"/>
                </a:cubicBezTo>
                <a:cubicBezTo>
                  <a:pt x="3367" y="388"/>
                  <a:pt x="3189" y="239"/>
                  <a:pt x="2950" y="149"/>
                </a:cubicBezTo>
                <a:cubicBezTo>
                  <a:pt x="2712" y="60"/>
                  <a:pt x="2473" y="0"/>
                  <a:pt x="2175"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34"/>
          <p:cNvSpPr/>
          <p:nvPr/>
        </p:nvSpPr>
        <p:spPr>
          <a:xfrm>
            <a:off x="817290" y="2833428"/>
            <a:ext cx="82642" cy="124626"/>
          </a:xfrm>
          <a:custGeom>
            <a:rect b="b" l="l" r="r" t="t"/>
            <a:pathLst>
              <a:path extrusionOk="0" h="6496" w="4023">
                <a:moveTo>
                  <a:pt x="1997" y="596"/>
                </a:moveTo>
                <a:cubicBezTo>
                  <a:pt x="2325" y="596"/>
                  <a:pt x="2622" y="745"/>
                  <a:pt x="2861" y="1043"/>
                </a:cubicBezTo>
                <a:cubicBezTo>
                  <a:pt x="3099" y="1341"/>
                  <a:pt x="3218" y="1788"/>
                  <a:pt x="3218" y="2384"/>
                </a:cubicBezTo>
                <a:cubicBezTo>
                  <a:pt x="3218" y="2980"/>
                  <a:pt x="3099" y="3457"/>
                  <a:pt x="2831" y="3755"/>
                </a:cubicBezTo>
                <a:cubicBezTo>
                  <a:pt x="2593" y="4023"/>
                  <a:pt x="2295" y="4172"/>
                  <a:pt x="1937" y="4172"/>
                </a:cubicBezTo>
                <a:cubicBezTo>
                  <a:pt x="1609" y="4172"/>
                  <a:pt x="1311" y="4053"/>
                  <a:pt x="1073" y="3755"/>
                </a:cubicBezTo>
                <a:cubicBezTo>
                  <a:pt x="835" y="3486"/>
                  <a:pt x="715" y="3040"/>
                  <a:pt x="715" y="2444"/>
                </a:cubicBezTo>
                <a:cubicBezTo>
                  <a:pt x="715" y="1848"/>
                  <a:pt x="835" y="1401"/>
                  <a:pt x="1103" y="1073"/>
                </a:cubicBezTo>
                <a:cubicBezTo>
                  <a:pt x="1341" y="775"/>
                  <a:pt x="1639" y="596"/>
                  <a:pt x="1997" y="596"/>
                </a:cubicBezTo>
                <a:close/>
                <a:moveTo>
                  <a:pt x="2056" y="0"/>
                </a:moveTo>
                <a:cubicBezTo>
                  <a:pt x="1758" y="0"/>
                  <a:pt x="1490" y="60"/>
                  <a:pt x="1282" y="179"/>
                </a:cubicBezTo>
                <a:cubicBezTo>
                  <a:pt x="1073" y="298"/>
                  <a:pt x="894" y="477"/>
                  <a:pt x="715" y="715"/>
                </a:cubicBezTo>
                <a:lnTo>
                  <a:pt x="715" y="90"/>
                </a:lnTo>
                <a:lnTo>
                  <a:pt x="0" y="90"/>
                </a:lnTo>
                <a:lnTo>
                  <a:pt x="0" y="6496"/>
                </a:lnTo>
                <a:lnTo>
                  <a:pt x="775" y="6496"/>
                </a:lnTo>
                <a:lnTo>
                  <a:pt x="775" y="4261"/>
                </a:lnTo>
                <a:cubicBezTo>
                  <a:pt x="924" y="4410"/>
                  <a:pt x="1073" y="4559"/>
                  <a:pt x="1282" y="4678"/>
                </a:cubicBezTo>
                <a:cubicBezTo>
                  <a:pt x="1490" y="4768"/>
                  <a:pt x="1729" y="4827"/>
                  <a:pt x="1997" y="4827"/>
                </a:cubicBezTo>
                <a:cubicBezTo>
                  <a:pt x="2354" y="4827"/>
                  <a:pt x="2682" y="4738"/>
                  <a:pt x="3010" y="4529"/>
                </a:cubicBezTo>
                <a:cubicBezTo>
                  <a:pt x="3338" y="4321"/>
                  <a:pt x="3576" y="4023"/>
                  <a:pt x="3755" y="3665"/>
                </a:cubicBezTo>
                <a:cubicBezTo>
                  <a:pt x="3934" y="3278"/>
                  <a:pt x="4023" y="2861"/>
                  <a:pt x="4023" y="2384"/>
                </a:cubicBezTo>
                <a:cubicBezTo>
                  <a:pt x="4023" y="1937"/>
                  <a:pt x="3934" y="1520"/>
                  <a:pt x="3785" y="1162"/>
                </a:cubicBezTo>
                <a:cubicBezTo>
                  <a:pt x="3636" y="775"/>
                  <a:pt x="3397" y="507"/>
                  <a:pt x="3099" y="298"/>
                </a:cubicBezTo>
                <a:cubicBezTo>
                  <a:pt x="2801" y="90"/>
                  <a:pt x="2444" y="0"/>
                  <a:pt x="2056"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34"/>
          <p:cNvSpPr/>
          <p:nvPr/>
        </p:nvSpPr>
        <p:spPr>
          <a:xfrm>
            <a:off x="918893" y="2835136"/>
            <a:ext cx="77137" cy="90918"/>
          </a:xfrm>
          <a:custGeom>
            <a:rect b="b" l="l" r="r" t="t"/>
            <a:pathLst>
              <a:path extrusionOk="0" h="4739" w="3755">
                <a:moveTo>
                  <a:pt x="1" y="1"/>
                </a:moveTo>
                <a:lnTo>
                  <a:pt x="1" y="2891"/>
                </a:lnTo>
                <a:cubicBezTo>
                  <a:pt x="1" y="3219"/>
                  <a:pt x="30" y="3457"/>
                  <a:pt x="60" y="3606"/>
                </a:cubicBezTo>
                <a:cubicBezTo>
                  <a:pt x="90" y="3844"/>
                  <a:pt x="179" y="4023"/>
                  <a:pt x="299" y="4202"/>
                </a:cubicBezTo>
                <a:cubicBezTo>
                  <a:pt x="388" y="4351"/>
                  <a:pt x="567" y="4470"/>
                  <a:pt x="805" y="4589"/>
                </a:cubicBezTo>
                <a:cubicBezTo>
                  <a:pt x="1043" y="4679"/>
                  <a:pt x="1312" y="4738"/>
                  <a:pt x="1580" y="4738"/>
                </a:cubicBezTo>
                <a:cubicBezTo>
                  <a:pt x="2206" y="4738"/>
                  <a:pt x="2682" y="4470"/>
                  <a:pt x="3040" y="3964"/>
                </a:cubicBezTo>
                <a:lnTo>
                  <a:pt x="3040" y="4649"/>
                </a:lnTo>
                <a:lnTo>
                  <a:pt x="3755" y="4649"/>
                </a:lnTo>
                <a:lnTo>
                  <a:pt x="3755" y="1"/>
                </a:lnTo>
                <a:lnTo>
                  <a:pt x="2980" y="1"/>
                </a:lnTo>
                <a:lnTo>
                  <a:pt x="2980" y="2504"/>
                </a:lnTo>
                <a:cubicBezTo>
                  <a:pt x="2980" y="2891"/>
                  <a:pt x="2921" y="3189"/>
                  <a:pt x="2831" y="3397"/>
                </a:cubicBezTo>
                <a:cubicBezTo>
                  <a:pt x="2742" y="3606"/>
                  <a:pt x="2593" y="3755"/>
                  <a:pt x="2414" y="3874"/>
                </a:cubicBezTo>
                <a:cubicBezTo>
                  <a:pt x="2206" y="3993"/>
                  <a:pt x="1967" y="4053"/>
                  <a:pt x="1729" y="4053"/>
                </a:cubicBezTo>
                <a:cubicBezTo>
                  <a:pt x="1490" y="4053"/>
                  <a:pt x="1312" y="4023"/>
                  <a:pt x="1133" y="3904"/>
                </a:cubicBezTo>
                <a:cubicBezTo>
                  <a:pt x="984" y="3785"/>
                  <a:pt x="895" y="3606"/>
                  <a:pt x="835" y="3397"/>
                </a:cubicBezTo>
                <a:cubicBezTo>
                  <a:pt x="805" y="3248"/>
                  <a:pt x="775" y="2980"/>
                  <a:pt x="775" y="2563"/>
                </a:cubicBezTo>
                <a:lnTo>
                  <a:pt x="775"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34"/>
          <p:cNvSpPr/>
          <p:nvPr/>
        </p:nvSpPr>
        <p:spPr>
          <a:xfrm>
            <a:off x="1012546" y="2804267"/>
            <a:ext cx="45933" cy="121211"/>
          </a:xfrm>
          <a:custGeom>
            <a:rect b="b" l="l" r="r" t="t"/>
            <a:pathLst>
              <a:path extrusionOk="0" h="6318" w="2236">
                <a:moveTo>
                  <a:pt x="1341" y="1"/>
                </a:moveTo>
                <a:lnTo>
                  <a:pt x="567" y="477"/>
                </a:lnTo>
                <a:lnTo>
                  <a:pt x="567" y="1610"/>
                </a:lnTo>
                <a:lnTo>
                  <a:pt x="1" y="1610"/>
                </a:lnTo>
                <a:lnTo>
                  <a:pt x="1" y="2235"/>
                </a:lnTo>
                <a:lnTo>
                  <a:pt x="567" y="2235"/>
                </a:lnTo>
                <a:lnTo>
                  <a:pt x="567" y="4887"/>
                </a:lnTo>
                <a:cubicBezTo>
                  <a:pt x="567" y="5364"/>
                  <a:pt x="596" y="5662"/>
                  <a:pt x="656" y="5811"/>
                </a:cubicBezTo>
                <a:cubicBezTo>
                  <a:pt x="716" y="5960"/>
                  <a:pt x="835" y="6079"/>
                  <a:pt x="984" y="6169"/>
                </a:cubicBezTo>
                <a:cubicBezTo>
                  <a:pt x="1163" y="6258"/>
                  <a:pt x="1371" y="6318"/>
                  <a:pt x="1669" y="6318"/>
                </a:cubicBezTo>
                <a:cubicBezTo>
                  <a:pt x="1848" y="6318"/>
                  <a:pt x="2027" y="6288"/>
                  <a:pt x="2235" y="6228"/>
                </a:cubicBezTo>
                <a:lnTo>
                  <a:pt x="2146" y="5543"/>
                </a:lnTo>
                <a:cubicBezTo>
                  <a:pt x="1997" y="5573"/>
                  <a:pt x="1878" y="5573"/>
                  <a:pt x="1788" y="5573"/>
                </a:cubicBezTo>
                <a:cubicBezTo>
                  <a:pt x="1669" y="5573"/>
                  <a:pt x="1580" y="5543"/>
                  <a:pt x="1520" y="5513"/>
                </a:cubicBezTo>
                <a:cubicBezTo>
                  <a:pt x="1461" y="5483"/>
                  <a:pt x="1431" y="5424"/>
                  <a:pt x="1401" y="5364"/>
                </a:cubicBezTo>
                <a:cubicBezTo>
                  <a:pt x="1371" y="5304"/>
                  <a:pt x="1341" y="5155"/>
                  <a:pt x="1341" y="4947"/>
                </a:cubicBezTo>
                <a:lnTo>
                  <a:pt x="1341" y="2235"/>
                </a:lnTo>
                <a:lnTo>
                  <a:pt x="2146" y="2235"/>
                </a:lnTo>
                <a:lnTo>
                  <a:pt x="2146" y="1610"/>
                </a:lnTo>
                <a:lnTo>
                  <a:pt x="1341" y="1610"/>
                </a:lnTo>
                <a:lnTo>
                  <a:pt x="1341"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34"/>
          <p:cNvSpPr/>
          <p:nvPr/>
        </p:nvSpPr>
        <p:spPr>
          <a:xfrm>
            <a:off x="1125181" y="2801409"/>
            <a:ext cx="108957" cy="122918"/>
          </a:xfrm>
          <a:custGeom>
            <a:rect b="b" l="l" r="r" t="t"/>
            <a:pathLst>
              <a:path extrusionOk="0" h="6407" w="5304">
                <a:moveTo>
                  <a:pt x="2205" y="746"/>
                </a:moveTo>
                <a:cubicBezTo>
                  <a:pt x="2682" y="746"/>
                  <a:pt x="3069" y="805"/>
                  <a:pt x="3278" y="895"/>
                </a:cubicBezTo>
                <a:cubicBezTo>
                  <a:pt x="3605" y="1014"/>
                  <a:pt x="3874" y="1252"/>
                  <a:pt x="4082" y="1610"/>
                </a:cubicBezTo>
                <a:cubicBezTo>
                  <a:pt x="4321" y="1967"/>
                  <a:pt x="4410" y="2474"/>
                  <a:pt x="4410" y="3159"/>
                </a:cubicBezTo>
                <a:cubicBezTo>
                  <a:pt x="4410" y="3636"/>
                  <a:pt x="4350" y="4053"/>
                  <a:pt x="4261" y="4381"/>
                </a:cubicBezTo>
                <a:cubicBezTo>
                  <a:pt x="4142" y="4738"/>
                  <a:pt x="3993" y="5006"/>
                  <a:pt x="3784" y="5185"/>
                </a:cubicBezTo>
                <a:cubicBezTo>
                  <a:pt x="3635" y="5334"/>
                  <a:pt x="3457" y="5453"/>
                  <a:pt x="3218" y="5543"/>
                </a:cubicBezTo>
                <a:cubicBezTo>
                  <a:pt x="2980" y="5602"/>
                  <a:pt x="2652" y="5632"/>
                  <a:pt x="2205" y="5632"/>
                </a:cubicBezTo>
                <a:lnTo>
                  <a:pt x="864" y="5632"/>
                </a:lnTo>
                <a:lnTo>
                  <a:pt x="864" y="746"/>
                </a:lnTo>
                <a:close/>
                <a:moveTo>
                  <a:pt x="0" y="1"/>
                </a:moveTo>
                <a:lnTo>
                  <a:pt x="0" y="6407"/>
                </a:lnTo>
                <a:lnTo>
                  <a:pt x="2324" y="6407"/>
                </a:lnTo>
                <a:cubicBezTo>
                  <a:pt x="2712" y="6407"/>
                  <a:pt x="3039" y="6377"/>
                  <a:pt x="3337" y="6288"/>
                </a:cubicBezTo>
                <a:cubicBezTo>
                  <a:pt x="3635" y="6228"/>
                  <a:pt x="3903" y="6109"/>
                  <a:pt x="4112" y="5960"/>
                </a:cubicBezTo>
                <a:cubicBezTo>
                  <a:pt x="4321" y="5841"/>
                  <a:pt x="4499" y="5632"/>
                  <a:pt x="4678" y="5394"/>
                </a:cubicBezTo>
                <a:cubicBezTo>
                  <a:pt x="4857" y="5126"/>
                  <a:pt x="5006" y="4828"/>
                  <a:pt x="5125" y="4470"/>
                </a:cubicBezTo>
                <a:cubicBezTo>
                  <a:pt x="5244" y="4083"/>
                  <a:pt x="5304" y="3636"/>
                  <a:pt x="5304" y="3159"/>
                </a:cubicBezTo>
                <a:cubicBezTo>
                  <a:pt x="5304" y="2593"/>
                  <a:pt x="5215" y="2086"/>
                  <a:pt x="5036" y="1639"/>
                </a:cubicBezTo>
                <a:cubicBezTo>
                  <a:pt x="4857" y="1193"/>
                  <a:pt x="4619" y="835"/>
                  <a:pt x="4291" y="567"/>
                </a:cubicBezTo>
                <a:cubicBezTo>
                  <a:pt x="4023" y="328"/>
                  <a:pt x="3725" y="179"/>
                  <a:pt x="3337" y="90"/>
                </a:cubicBezTo>
                <a:cubicBezTo>
                  <a:pt x="3069" y="30"/>
                  <a:pt x="2712" y="1"/>
                  <a:pt x="2205"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34"/>
          <p:cNvSpPr/>
          <p:nvPr/>
        </p:nvSpPr>
        <p:spPr>
          <a:xfrm>
            <a:off x="1250038" y="2833428"/>
            <a:ext cx="87552" cy="92625"/>
          </a:xfrm>
          <a:custGeom>
            <a:rect b="b" l="l" r="r" t="t"/>
            <a:pathLst>
              <a:path extrusionOk="0" h="4828" w="4262">
                <a:moveTo>
                  <a:pt x="3248" y="2414"/>
                </a:moveTo>
                <a:lnTo>
                  <a:pt x="3248" y="2682"/>
                </a:lnTo>
                <a:cubicBezTo>
                  <a:pt x="3248" y="3040"/>
                  <a:pt x="3189" y="3308"/>
                  <a:pt x="3099" y="3486"/>
                </a:cubicBezTo>
                <a:cubicBezTo>
                  <a:pt x="3010" y="3695"/>
                  <a:pt x="2831" y="3874"/>
                  <a:pt x="2593" y="4023"/>
                </a:cubicBezTo>
                <a:cubicBezTo>
                  <a:pt x="2355" y="4142"/>
                  <a:pt x="2086" y="4202"/>
                  <a:pt x="1788" y="4202"/>
                </a:cubicBezTo>
                <a:cubicBezTo>
                  <a:pt x="1490" y="4202"/>
                  <a:pt x="1252" y="4142"/>
                  <a:pt x="1073" y="3993"/>
                </a:cubicBezTo>
                <a:cubicBezTo>
                  <a:pt x="924" y="3874"/>
                  <a:pt x="835" y="3695"/>
                  <a:pt x="835" y="3486"/>
                </a:cubicBezTo>
                <a:cubicBezTo>
                  <a:pt x="835" y="3337"/>
                  <a:pt x="865" y="3218"/>
                  <a:pt x="954" y="3129"/>
                </a:cubicBezTo>
                <a:cubicBezTo>
                  <a:pt x="1043" y="3010"/>
                  <a:pt x="1133" y="2920"/>
                  <a:pt x="1252" y="2861"/>
                </a:cubicBezTo>
                <a:cubicBezTo>
                  <a:pt x="1401" y="2801"/>
                  <a:pt x="1639" y="2742"/>
                  <a:pt x="1967" y="2712"/>
                </a:cubicBezTo>
                <a:cubicBezTo>
                  <a:pt x="2533" y="2622"/>
                  <a:pt x="2950" y="2533"/>
                  <a:pt x="3248" y="2414"/>
                </a:cubicBezTo>
                <a:close/>
                <a:moveTo>
                  <a:pt x="2235" y="0"/>
                </a:moveTo>
                <a:cubicBezTo>
                  <a:pt x="1848" y="0"/>
                  <a:pt x="1490" y="60"/>
                  <a:pt x="1192" y="149"/>
                </a:cubicBezTo>
                <a:cubicBezTo>
                  <a:pt x="865" y="268"/>
                  <a:pt x="656" y="417"/>
                  <a:pt x="477" y="626"/>
                </a:cubicBezTo>
                <a:cubicBezTo>
                  <a:pt x="328" y="835"/>
                  <a:pt x="209" y="1103"/>
                  <a:pt x="150" y="1401"/>
                </a:cubicBezTo>
                <a:lnTo>
                  <a:pt x="924" y="1520"/>
                </a:lnTo>
                <a:cubicBezTo>
                  <a:pt x="984" y="1192"/>
                  <a:pt x="1133" y="954"/>
                  <a:pt x="1312" y="835"/>
                </a:cubicBezTo>
                <a:cubicBezTo>
                  <a:pt x="1490" y="715"/>
                  <a:pt x="1759" y="626"/>
                  <a:pt x="2116" y="626"/>
                </a:cubicBezTo>
                <a:cubicBezTo>
                  <a:pt x="2504" y="626"/>
                  <a:pt x="2801" y="715"/>
                  <a:pt x="3010" y="924"/>
                </a:cubicBezTo>
                <a:cubicBezTo>
                  <a:pt x="3159" y="1043"/>
                  <a:pt x="3248" y="1252"/>
                  <a:pt x="3248" y="1580"/>
                </a:cubicBezTo>
                <a:lnTo>
                  <a:pt x="3248" y="1788"/>
                </a:lnTo>
                <a:cubicBezTo>
                  <a:pt x="2921" y="1877"/>
                  <a:pt x="2474" y="1967"/>
                  <a:pt x="1848" y="2056"/>
                </a:cubicBezTo>
                <a:cubicBezTo>
                  <a:pt x="1520" y="2086"/>
                  <a:pt x="1282" y="2146"/>
                  <a:pt x="1133" y="2175"/>
                </a:cubicBezTo>
                <a:cubicBezTo>
                  <a:pt x="924" y="2235"/>
                  <a:pt x="746" y="2324"/>
                  <a:pt x="567" y="2444"/>
                </a:cubicBezTo>
                <a:cubicBezTo>
                  <a:pt x="388" y="2533"/>
                  <a:pt x="269" y="2712"/>
                  <a:pt x="150" y="2891"/>
                </a:cubicBezTo>
                <a:cubicBezTo>
                  <a:pt x="60" y="3069"/>
                  <a:pt x="1" y="3278"/>
                  <a:pt x="1" y="3516"/>
                </a:cubicBezTo>
                <a:cubicBezTo>
                  <a:pt x="1" y="3904"/>
                  <a:pt x="150" y="4202"/>
                  <a:pt x="418" y="4470"/>
                </a:cubicBezTo>
                <a:cubicBezTo>
                  <a:pt x="686" y="4708"/>
                  <a:pt x="1073" y="4827"/>
                  <a:pt x="1610" y="4827"/>
                </a:cubicBezTo>
                <a:cubicBezTo>
                  <a:pt x="1908" y="4827"/>
                  <a:pt x="2176" y="4768"/>
                  <a:pt x="2444" y="4678"/>
                </a:cubicBezTo>
                <a:cubicBezTo>
                  <a:pt x="2712" y="4589"/>
                  <a:pt x="3010" y="4410"/>
                  <a:pt x="3308" y="4142"/>
                </a:cubicBezTo>
                <a:cubicBezTo>
                  <a:pt x="3308" y="4380"/>
                  <a:pt x="3368" y="4559"/>
                  <a:pt x="3457" y="4738"/>
                </a:cubicBezTo>
                <a:lnTo>
                  <a:pt x="4262" y="4738"/>
                </a:lnTo>
                <a:cubicBezTo>
                  <a:pt x="4172" y="4559"/>
                  <a:pt x="4113" y="4380"/>
                  <a:pt x="4083" y="4172"/>
                </a:cubicBezTo>
                <a:cubicBezTo>
                  <a:pt x="4053" y="3993"/>
                  <a:pt x="4023" y="3516"/>
                  <a:pt x="4023" y="2801"/>
                </a:cubicBezTo>
                <a:lnTo>
                  <a:pt x="4023" y="1728"/>
                </a:lnTo>
                <a:cubicBezTo>
                  <a:pt x="4023" y="1401"/>
                  <a:pt x="4023" y="1162"/>
                  <a:pt x="3993" y="1013"/>
                </a:cubicBezTo>
                <a:cubicBezTo>
                  <a:pt x="3934" y="805"/>
                  <a:pt x="3844" y="626"/>
                  <a:pt x="3725" y="477"/>
                </a:cubicBezTo>
                <a:cubicBezTo>
                  <a:pt x="3636" y="358"/>
                  <a:pt x="3457" y="239"/>
                  <a:pt x="3189" y="149"/>
                </a:cubicBezTo>
                <a:cubicBezTo>
                  <a:pt x="2950" y="30"/>
                  <a:pt x="2623" y="0"/>
                  <a:pt x="2235"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34"/>
          <p:cNvSpPr/>
          <p:nvPr/>
        </p:nvSpPr>
        <p:spPr>
          <a:xfrm>
            <a:off x="1348581" y="2804267"/>
            <a:ext cx="46549" cy="121211"/>
          </a:xfrm>
          <a:custGeom>
            <a:rect b="b" l="l" r="r" t="t"/>
            <a:pathLst>
              <a:path extrusionOk="0" h="6318" w="2266">
                <a:moveTo>
                  <a:pt x="1372" y="1"/>
                </a:moveTo>
                <a:lnTo>
                  <a:pt x="597" y="477"/>
                </a:lnTo>
                <a:lnTo>
                  <a:pt x="597" y="1610"/>
                </a:lnTo>
                <a:lnTo>
                  <a:pt x="1" y="1610"/>
                </a:lnTo>
                <a:lnTo>
                  <a:pt x="1" y="2235"/>
                </a:lnTo>
                <a:lnTo>
                  <a:pt x="597" y="2235"/>
                </a:lnTo>
                <a:lnTo>
                  <a:pt x="597" y="4887"/>
                </a:lnTo>
                <a:cubicBezTo>
                  <a:pt x="597" y="5364"/>
                  <a:pt x="627" y="5662"/>
                  <a:pt x="686" y="5811"/>
                </a:cubicBezTo>
                <a:cubicBezTo>
                  <a:pt x="746" y="5960"/>
                  <a:pt x="865" y="6079"/>
                  <a:pt x="1014" y="6169"/>
                </a:cubicBezTo>
                <a:cubicBezTo>
                  <a:pt x="1163" y="6258"/>
                  <a:pt x="1401" y="6318"/>
                  <a:pt x="1669" y="6318"/>
                </a:cubicBezTo>
                <a:cubicBezTo>
                  <a:pt x="1848" y="6318"/>
                  <a:pt x="2057" y="6288"/>
                  <a:pt x="2265" y="6228"/>
                </a:cubicBezTo>
                <a:lnTo>
                  <a:pt x="2176" y="5543"/>
                </a:lnTo>
                <a:cubicBezTo>
                  <a:pt x="2027" y="5573"/>
                  <a:pt x="1908" y="5573"/>
                  <a:pt x="1818" y="5573"/>
                </a:cubicBezTo>
                <a:cubicBezTo>
                  <a:pt x="1699" y="5573"/>
                  <a:pt x="1610" y="5543"/>
                  <a:pt x="1550" y="5513"/>
                </a:cubicBezTo>
                <a:cubicBezTo>
                  <a:pt x="1491" y="5483"/>
                  <a:pt x="1431" y="5424"/>
                  <a:pt x="1401" y="5364"/>
                </a:cubicBezTo>
                <a:cubicBezTo>
                  <a:pt x="1372" y="5304"/>
                  <a:pt x="1372" y="5155"/>
                  <a:pt x="1372" y="4947"/>
                </a:cubicBezTo>
                <a:lnTo>
                  <a:pt x="1372" y="2235"/>
                </a:lnTo>
                <a:lnTo>
                  <a:pt x="2176" y="2235"/>
                </a:lnTo>
                <a:lnTo>
                  <a:pt x="2176" y="1610"/>
                </a:lnTo>
                <a:lnTo>
                  <a:pt x="1372" y="1610"/>
                </a:lnTo>
                <a:lnTo>
                  <a:pt x="1372"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34"/>
          <p:cNvSpPr/>
          <p:nvPr/>
        </p:nvSpPr>
        <p:spPr>
          <a:xfrm>
            <a:off x="1403059" y="2833428"/>
            <a:ext cx="87552" cy="92625"/>
          </a:xfrm>
          <a:custGeom>
            <a:rect b="b" l="l" r="r" t="t"/>
            <a:pathLst>
              <a:path extrusionOk="0" h="4828" w="4262">
                <a:moveTo>
                  <a:pt x="3249" y="2414"/>
                </a:moveTo>
                <a:lnTo>
                  <a:pt x="3249" y="2682"/>
                </a:lnTo>
                <a:cubicBezTo>
                  <a:pt x="3249" y="3040"/>
                  <a:pt x="3189" y="3308"/>
                  <a:pt x="3100" y="3486"/>
                </a:cubicBezTo>
                <a:cubicBezTo>
                  <a:pt x="2980" y="3695"/>
                  <a:pt x="2831" y="3874"/>
                  <a:pt x="2593" y="4023"/>
                </a:cubicBezTo>
                <a:cubicBezTo>
                  <a:pt x="2355" y="4142"/>
                  <a:pt x="2087" y="4202"/>
                  <a:pt x="1789" y="4202"/>
                </a:cubicBezTo>
                <a:cubicBezTo>
                  <a:pt x="1491" y="4202"/>
                  <a:pt x="1252" y="4142"/>
                  <a:pt x="1073" y="3993"/>
                </a:cubicBezTo>
                <a:cubicBezTo>
                  <a:pt x="924" y="3874"/>
                  <a:pt x="835" y="3695"/>
                  <a:pt x="835" y="3486"/>
                </a:cubicBezTo>
                <a:cubicBezTo>
                  <a:pt x="835" y="3337"/>
                  <a:pt x="865" y="3218"/>
                  <a:pt x="954" y="3129"/>
                </a:cubicBezTo>
                <a:cubicBezTo>
                  <a:pt x="1044" y="3010"/>
                  <a:pt x="1133" y="2920"/>
                  <a:pt x="1252" y="2861"/>
                </a:cubicBezTo>
                <a:cubicBezTo>
                  <a:pt x="1401" y="2801"/>
                  <a:pt x="1640" y="2742"/>
                  <a:pt x="1967" y="2712"/>
                </a:cubicBezTo>
                <a:cubicBezTo>
                  <a:pt x="2533" y="2622"/>
                  <a:pt x="2951" y="2533"/>
                  <a:pt x="3249" y="2414"/>
                </a:cubicBezTo>
                <a:close/>
                <a:moveTo>
                  <a:pt x="2236" y="0"/>
                </a:moveTo>
                <a:cubicBezTo>
                  <a:pt x="1818" y="0"/>
                  <a:pt x="1491" y="60"/>
                  <a:pt x="1163" y="149"/>
                </a:cubicBezTo>
                <a:cubicBezTo>
                  <a:pt x="865" y="268"/>
                  <a:pt x="656" y="417"/>
                  <a:pt x="478" y="626"/>
                </a:cubicBezTo>
                <a:cubicBezTo>
                  <a:pt x="329" y="835"/>
                  <a:pt x="209" y="1103"/>
                  <a:pt x="150" y="1401"/>
                </a:cubicBezTo>
                <a:lnTo>
                  <a:pt x="924" y="1520"/>
                </a:lnTo>
                <a:cubicBezTo>
                  <a:pt x="984" y="1192"/>
                  <a:pt x="1133" y="954"/>
                  <a:pt x="1312" y="835"/>
                </a:cubicBezTo>
                <a:cubicBezTo>
                  <a:pt x="1491" y="715"/>
                  <a:pt x="1759" y="626"/>
                  <a:pt x="2116" y="626"/>
                </a:cubicBezTo>
                <a:cubicBezTo>
                  <a:pt x="2504" y="626"/>
                  <a:pt x="2802" y="715"/>
                  <a:pt x="3010" y="924"/>
                </a:cubicBezTo>
                <a:cubicBezTo>
                  <a:pt x="3159" y="1043"/>
                  <a:pt x="3249" y="1252"/>
                  <a:pt x="3249" y="1580"/>
                </a:cubicBezTo>
                <a:lnTo>
                  <a:pt x="3249" y="1788"/>
                </a:lnTo>
                <a:cubicBezTo>
                  <a:pt x="2921" y="1877"/>
                  <a:pt x="2474" y="1967"/>
                  <a:pt x="1848" y="2056"/>
                </a:cubicBezTo>
                <a:cubicBezTo>
                  <a:pt x="1520" y="2086"/>
                  <a:pt x="1282" y="2146"/>
                  <a:pt x="1133" y="2175"/>
                </a:cubicBezTo>
                <a:cubicBezTo>
                  <a:pt x="924" y="2235"/>
                  <a:pt x="746" y="2324"/>
                  <a:pt x="567" y="2444"/>
                </a:cubicBezTo>
                <a:cubicBezTo>
                  <a:pt x="388" y="2533"/>
                  <a:pt x="269" y="2712"/>
                  <a:pt x="150" y="2891"/>
                </a:cubicBezTo>
                <a:cubicBezTo>
                  <a:pt x="60" y="3069"/>
                  <a:pt x="1" y="3278"/>
                  <a:pt x="1" y="3516"/>
                </a:cubicBezTo>
                <a:cubicBezTo>
                  <a:pt x="1" y="3904"/>
                  <a:pt x="150" y="4202"/>
                  <a:pt x="418" y="4470"/>
                </a:cubicBezTo>
                <a:cubicBezTo>
                  <a:pt x="686" y="4708"/>
                  <a:pt x="1073" y="4827"/>
                  <a:pt x="1610" y="4827"/>
                </a:cubicBezTo>
                <a:cubicBezTo>
                  <a:pt x="1908" y="4827"/>
                  <a:pt x="2176" y="4768"/>
                  <a:pt x="2444" y="4678"/>
                </a:cubicBezTo>
                <a:cubicBezTo>
                  <a:pt x="2712" y="4589"/>
                  <a:pt x="3010" y="4410"/>
                  <a:pt x="3308" y="4142"/>
                </a:cubicBezTo>
                <a:cubicBezTo>
                  <a:pt x="3308" y="4380"/>
                  <a:pt x="3368" y="4559"/>
                  <a:pt x="3457" y="4738"/>
                </a:cubicBezTo>
                <a:lnTo>
                  <a:pt x="4262" y="4738"/>
                </a:lnTo>
                <a:cubicBezTo>
                  <a:pt x="4172" y="4559"/>
                  <a:pt x="4113" y="4380"/>
                  <a:pt x="4083" y="4172"/>
                </a:cubicBezTo>
                <a:cubicBezTo>
                  <a:pt x="4053" y="3993"/>
                  <a:pt x="4023" y="3516"/>
                  <a:pt x="4023" y="2801"/>
                </a:cubicBezTo>
                <a:lnTo>
                  <a:pt x="4023" y="1728"/>
                </a:lnTo>
                <a:cubicBezTo>
                  <a:pt x="4023" y="1401"/>
                  <a:pt x="4023" y="1162"/>
                  <a:pt x="3994" y="1013"/>
                </a:cubicBezTo>
                <a:cubicBezTo>
                  <a:pt x="3934" y="805"/>
                  <a:pt x="3845" y="626"/>
                  <a:pt x="3725" y="477"/>
                </a:cubicBezTo>
                <a:cubicBezTo>
                  <a:pt x="3636" y="358"/>
                  <a:pt x="3457" y="239"/>
                  <a:pt x="3189" y="149"/>
                </a:cubicBezTo>
                <a:cubicBezTo>
                  <a:pt x="2951" y="30"/>
                  <a:pt x="2623" y="0"/>
                  <a:pt x="2236"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34"/>
          <p:cNvSpPr/>
          <p:nvPr/>
        </p:nvSpPr>
        <p:spPr>
          <a:xfrm>
            <a:off x="2701325" y="2863721"/>
            <a:ext cx="98563" cy="19"/>
          </a:xfrm>
          <a:custGeom>
            <a:rect b="b" l="l" r="r" t="t"/>
            <a:pathLst>
              <a:path extrusionOk="0" fill="none" h="1" w="4798">
                <a:moveTo>
                  <a:pt x="0" y="1"/>
                </a:moveTo>
                <a:lnTo>
                  <a:pt x="4798" y="1"/>
                </a:lnTo>
              </a:path>
            </a:pathLst>
          </a:custGeom>
          <a:noFill/>
          <a:ln cap="flat" cmpd="sng" w="18625">
            <a:solidFill>
              <a:srgbClr val="000000"/>
            </a:solidFill>
            <a:prstDash val="solid"/>
            <a:miter lim="2979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34"/>
          <p:cNvSpPr/>
          <p:nvPr/>
        </p:nvSpPr>
        <p:spPr>
          <a:xfrm>
            <a:off x="2784563" y="2835136"/>
            <a:ext cx="61237" cy="56615"/>
          </a:xfrm>
          <a:custGeom>
            <a:rect b="b" l="l" r="r" t="t"/>
            <a:pathLst>
              <a:path extrusionOk="0" h="2951" w="2981">
                <a:moveTo>
                  <a:pt x="1" y="1"/>
                </a:moveTo>
                <a:lnTo>
                  <a:pt x="746" y="1491"/>
                </a:lnTo>
                <a:lnTo>
                  <a:pt x="1" y="2951"/>
                </a:lnTo>
                <a:lnTo>
                  <a:pt x="2981" y="1491"/>
                </a:lnTo>
                <a:lnTo>
                  <a:pt x="1" y="1"/>
                </a:lnTo>
                <a:close/>
              </a:path>
            </a:pathLst>
          </a:custGeom>
          <a:solidFill>
            <a:srgbClr val="000000"/>
          </a:solidFill>
          <a:ln cap="flat" cmpd="sng" w="18625">
            <a:solidFill>
              <a:srgbClr val="000000"/>
            </a:solidFill>
            <a:prstDash val="solid"/>
            <a:miter lim="2979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34"/>
          <p:cNvSpPr/>
          <p:nvPr/>
        </p:nvSpPr>
        <p:spPr>
          <a:xfrm>
            <a:off x="1711567" y="2724246"/>
            <a:ext cx="994072" cy="285837"/>
          </a:xfrm>
          <a:custGeom>
            <a:rect b="b" l="l" r="r" t="t"/>
            <a:pathLst>
              <a:path extrusionOk="0" h="14899" w="48391">
                <a:moveTo>
                  <a:pt x="2235" y="0"/>
                </a:moveTo>
                <a:cubicBezTo>
                  <a:pt x="2086" y="0"/>
                  <a:pt x="1937" y="0"/>
                  <a:pt x="1788" y="30"/>
                </a:cubicBezTo>
                <a:cubicBezTo>
                  <a:pt x="1669" y="60"/>
                  <a:pt x="1520" y="119"/>
                  <a:pt x="1371" y="179"/>
                </a:cubicBezTo>
                <a:cubicBezTo>
                  <a:pt x="1252" y="239"/>
                  <a:pt x="1103" y="298"/>
                  <a:pt x="984" y="388"/>
                </a:cubicBezTo>
                <a:cubicBezTo>
                  <a:pt x="864" y="447"/>
                  <a:pt x="745" y="536"/>
                  <a:pt x="656" y="656"/>
                </a:cubicBezTo>
                <a:cubicBezTo>
                  <a:pt x="566" y="745"/>
                  <a:pt x="447" y="864"/>
                  <a:pt x="388" y="983"/>
                </a:cubicBezTo>
                <a:cubicBezTo>
                  <a:pt x="298" y="1103"/>
                  <a:pt x="239" y="1252"/>
                  <a:pt x="179" y="1371"/>
                </a:cubicBezTo>
                <a:cubicBezTo>
                  <a:pt x="119" y="1520"/>
                  <a:pt x="60" y="1639"/>
                  <a:pt x="30" y="1788"/>
                </a:cubicBezTo>
                <a:cubicBezTo>
                  <a:pt x="30" y="1937"/>
                  <a:pt x="0" y="2086"/>
                  <a:pt x="0" y="2235"/>
                </a:cubicBezTo>
                <a:lnTo>
                  <a:pt x="0" y="12664"/>
                </a:lnTo>
                <a:cubicBezTo>
                  <a:pt x="0" y="12813"/>
                  <a:pt x="30" y="12932"/>
                  <a:pt x="30" y="13081"/>
                </a:cubicBezTo>
                <a:cubicBezTo>
                  <a:pt x="60" y="13230"/>
                  <a:pt x="119" y="13379"/>
                  <a:pt x="179" y="13498"/>
                </a:cubicBezTo>
                <a:cubicBezTo>
                  <a:pt x="239" y="13647"/>
                  <a:pt x="298" y="13766"/>
                  <a:pt x="388" y="13885"/>
                </a:cubicBezTo>
                <a:cubicBezTo>
                  <a:pt x="447" y="14005"/>
                  <a:pt x="566" y="14124"/>
                  <a:pt x="656" y="14243"/>
                </a:cubicBezTo>
                <a:cubicBezTo>
                  <a:pt x="745" y="14332"/>
                  <a:pt x="864" y="14422"/>
                  <a:pt x="984" y="14511"/>
                </a:cubicBezTo>
                <a:cubicBezTo>
                  <a:pt x="1103" y="14600"/>
                  <a:pt x="1252" y="14660"/>
                  <a:pt x="1371" y="14720"/>
                </a:cubicBezTo>
                <a:cubicBezTo>
                  <a:pt x="1520" y="14779"/>
                  <a:pt x="1669" y="14809"/>
                  <a:pt x="1788" y="14839"/>
                </a:cubicBezTo>
                <a:cubicBezTo>
                  <a:pt x="1937" y="14869"/>
                  <a:pt x="2086" y="14898"/>
                  <a:pt x="2235" y="14898"/>
                </a:cubicBezTo>
                <a:lnTo>
                  <a:pt x="46155" y="14898"/>
                </a:lnTo>
                <a:cubicBezTo>
                  <a:pt x="46304" y="14898"/>
                  <a:pt x="46453" y="14869"/>
                  <a:pt x="46572" y="14839"/>
                </a:cubicBezTo>
                <a:cubicBezTo>
                  <a:pt x="46721" y="14809"/>
                  <a:pt x="46870" y="14779"/>
                  <a:pt x="46990" y="14720"/>
                </a:cubicBezTo>
                <a:cubicBezTo>
                  <a:pt x="47139" y="14660"/>
                  <a:pt x="47258" y="14600"/>
                  <a:pt x="47377" y="14511"/>
                </a:cubicBezTo>
                <a:cubicBezTo>
                  <a:pt x="47496" y="14422"/>
                  <a:pt x="47615" y="14332"/>
                  <a:pt x="47735" y="14243"/>
                </a:cubicBezTo>
                <a:cubicBezTo>
                  <a:pt x="47824" y="14124"/>
                  <a:pt x="47913" y="14005"/>
                  <a:pt x="48003" y="13885"/>
                </a:cubicBezTo>
                <a:cubicBezTo>
                  <a:pt x="48092" y="13766"/>
                  <a:pt x="48152" y="13647"/>
                  <a:pt x="48211" y="13498"/>
                </a:cubicBezTo>
                <a:cubicBezTo>
                  <a:pt x="48271" y="13379"/>
                  <a:pt x="48301" y="13230"/>
                  <a:pt x="48330" y="13081"/>
                </a:cubicBezTo>
                <a:cubicBezTo>
                  <a:pt x="48360" y="12932"/>
                  <a:pt x="48390" y="12813"/>
                  <a:pt x="48390" y="12664"/>
                </a:cubicBezTo>
                <a:lnTo>
                  <a:pt x="48390" y="2235"/>
                </a:lnTo>
                <a:cubicBezTo>
                  <a:pt x="48390" y="2086"/>
                  <a:pt x="48360" y="1937"/>
                  <a:pt x="48330" y="1788"/>
                </a:cubicBezTo>
                <a:cubicBezTo>
                  <a:pt x="48301" y="1639"/>
                  <a:pt x="48271" y="1520"/>
                  <a:pt x="48211" y="1371"/>
                </a:cubicBezTo>
                <a:cubicBezTo>
                  <a:pt x="48152" y="1252"/>
                  <a:pt x="48092" y="1103"/>
                  <a:pt x="48003" y="983"/>
                </a:cubicBezTo>
                <a:cubicBezTo>
                  <a:pt x="47913" y="864"/>
                  <a:pt x="47824" y="745"/>
                  <a:pt x="47735" y="656"/>
                </a:cubicBezTo>
                <a:cubicBezTo>
                  <a:pt x="47615" y="536"/>
                  <a:pt x="47496" y="447"/>
                  <a:pt x="47377" y="388"/>
                </a:cubicBezTo>
                <a:cubicBezTo>
                  <a:pt x="47258" y="298"/>
                  <a:pt x="47139" y="239"/>
                  <a:pt x="46990" y="179"/>
                </a:cubicBezTo>
                <a:cubicBezTo>
                  <a:pt x="46870" y="119"/>
                  <a:pt x="46721" y="60"/>
                  <a:pt x="46572" y="30"/>
                </a:cubicBezTo>
                <a:cubicBezTo>
                  <a:pt x="46453" y="0"/>
                  <a:pt x="46304" y="0"/>
                  <a:pt x="46155" y="0"/>
                </a:cubicBezTo>
                <a:close/>
              </a:path>
            </a:pathLst>
          </a:custGeom>
          <a:solidFill>
            <a:srgbClr val="F5F5F5"/>
          </a:solidFill>
          <a:ln cap="flat" cmpd="sng" w="8950">
            <a:solidFill>
              <a:srgbClr val="666666"/>
            </a:solidFill>
            <a:prstDash val="solid"/>
            <a:miter lim="2979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34"/>
          <p:cNvSpPr/>
          <p:nvPr/>
        </p:nvSpPr>
        <p:spPr>
          <a:xfrm>
            <a:off x="1715244" y="2794560"/>
            <a:ext cx="123050" cy="122343"/>
          </a:xfrm>
          <a:custGeom>
            <a:rect b="b" l="l" r="r" t="t"/>
            <a:pathLst>
              <a:path extrusionOk="0" h="6377" w="5990">
                <a:moveTo>
                  <a:pt x="2890" y="656"/>
                </a:moveTo>
                <a:cubicBezTo>
                  <a:pt x="3010" y="1013"/>
                  <a:pt x="3159" y="1460"/>
                  <a:pt x="3337" y="1996"/>
                </a:cubicBezTo>
                <a:lnTo>
                  <a:pt x="4023" y="3754"/>
                </a:lnTo>
                <a:lnTo>
                  <a:pt x="1847" y="3754"/>
                </a:lnTo>
                <a:lnTo>
                  <a:pt x="2563" y="1877"/>
                </a:lnTo>
                <a:cubicBezTo>
                  <a:pt x="2712" y="1490"/>
                  <a:pt x="2801" y="1073"/>
                  <a:pt x="2890" y="656"/>
                </a:cubicBezTo>
                <a:close/>
                <a:moveTo>
                  <a:pt x="2473" y="0"/>
                </a:moveTo>
                <a:lnTo>
                  <a:pt x="0" y="6377"/>
                </a:lnTo>
                <a:lnTo>
                  <a:pt x="894" y="6377"/>
                </a:lnTo>
                <a:lnTo>
                  <a:pt x="1609" y="4440"/>
                </a:lnTo>
                <a:lnTo>
                  <a:pt x="4291" y="4440"/>
                </a:lnTo>
                <a:lnTo>
                  <a:pt x="5036" y="6377"/>
                </a:lnTo>
                <a:lnTo>
                  <a:pt x="5989" y="6377"/>
                </a:lnTo>
                <a:lnTo>
                  <a:pt x="3367"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34"/>
          <p:cNvSpPr/>
          <p:nvPr/>
        </p:nvSpPr>
        <p:spPr>
          <a:xfrm>
            <a:off x="1849900" y="2825985"/>
            <a:ext cx="82642" cy="125220"/>
          </a:xfrm>
          <a:custGeom>
            <a:rect b="b" l="l" r="r" t="t"/>
            <a:pathLst>
              <a:path extrusionOk="0" h="6527" w="4023">
                <a:moveTo>
                  <a:pt x="1997" y="627"/>
                </a:moveTo>
                <a:cubicBezTo>
                  <a:pt x="2324" y="627"/>
                  <a:pt x="2622" y="776"/>
                  <a:pt x="2861" y="1074"/>
                </a:cubicBezTo>
                <a:cubicBezTo>
                  <a:pt x="3099" y="1372"/>
                  <a:pt x="3218" y="1789"/>
                  <a:pt x="3218" y="2385"/>
                </a:cubicBezTo>
                <a:cubicBezTo>
                  <a:pt x="3218" y="3010"/>
                  <a:pt x="3099" y="3457"/>
                  <a:pt x="2861" y="3755"/>
                </a:cubicBezTo>
                <a:cubicBezTo>
                  <a:pt x="2622" y="4053"/>
                  <a:pt x="2324" y="4202"/>
                  <a:pt x="1967" y="4202"/>
                </a:cubicBezTo>
                <a:cubicBezTo>
                  <a:pt x="1609" y="4202"/>
                  <a:pt x="1311" y="4053"/>
                  <a:pt x="1073" y="3785"/>
                </a:cubicBezTo>
                <a:cubicBezTo>
                  <a:pt x="835" y="3487"/>
                  <a:pt x="715" y="3040"/>
                  <a:pt x="715" y="2444"/>
                </a:cubicBezTo>
                <a:cubicBezTo>
                  <a:pt x="715" y="1848"/>
                  <a:pt x="835" y="1401"/>
                  <a:pt x="1103" y="1103"/>
                </a:cubicBezTo>
                <a:cubicBezTo>
                  <a:pt x="1371" y="776"/>
                  <a:pt x="1669" y="627"/>
                  <a:pt x="1997" y="627"/>
                </a:cubicBezTo>
                <a:close/>
                <a:moveTo>
                  <a:pt x="2056" y="1"/>
                </a:moveTo>
                <a:cubicBezTo>
                  <a:pt x="1758" y="1"/>
                  <a:pt x="1520" y="61"/>
                  <a:pt x="1311" y="180"/>
                </a:cubicBezTo>
                <a:cubicBezTo>
                  <a:pt x="1073" y="299"/>
                  <a:pt x="894" y="478"/>
                  <a:pt x="715" y="716"/>
                </a:cubicBezTo>
                <a:lnTo>
                  <a:pt x="715" y="120"/>
                </a:lnTo>
                <a:lnTo>
                  <a:pt x="0" y="120"/>
                </a:lnTo>
                <a:lnTo>
                  <a:pt x="0" y="6526"/>
                </a:lnTo>
                <a:lnTo>
                  <a:pt x="805" y="6526"/>
                </a:lnTo>
                <a:lnTo>
                  <a:pt x="805" y="4262"/>
                </a:lnTo>
                <a:cubicBezTo>
                  <a:pt x="924" y="4441"/>
                  <a:pt x="1103" y="4560"/>
                  <a:pt x="1311" y="4679"/>
                </a:cubicBezTo>
                <a:cubicBezTo>
                  <a:pt x="1520" y="4798"/>
                  <a:pt x="1758" y="4858"/>
                  <a:pt x="2027" y="4858"/>
                </a:cubicBezTo>
                <a:cubicBezTo>
                  <a:pt x="2384" y="4858"/>
                  <a:pt x="2712" y="4739"/>
                  <a:pt x="3040" y="4530"/>
                </a:cubicBezTo>
                <a:cubicBezTo>
                  <a:pt x="3367" y="4351"/>
                  <a:pt x="3606" y="4053"/>
                  <a:pt x="3785" y="3666"/>
                </a:cubicBezTo>
                <a:cubicBezTo>
                  <a:pt x="3933" y="3308"/>
                  <a:pt x="4023" y="2861"/>
                  <a:pt x="4023" y="2385"/>
                </a:cubicBezTo>
                <a:cubicBezTo>
                  <a:pt x="4023" y="1968"/>
                  <a:pt x="3963" y="1550"/>
                  <a:pt x="3785" y="1163"/>
                </a:cubicBezTo>
                <a:cubicBezTo>
                  <a:pt x="3636" y="805"/>
                  <a:pt x="3427" y="507"/>
                  <a:pt x="3129" y="299"/>
                </a:cubicBezTo>
                <a:cubicBezTo>
                  <a:pt x="2801" y="120"/>
                  <a:pt x="2473" y="1"/>
                  <a:pt x="2056"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34"/>
          <p:cNvSpPr/>
          <p:nvPr/>
        </p:nvSpPr>
        <p:spPr>
          <a:xfrm>
            <a:off x="1952119" y="2825985"/>
            <a:ext cx="82642" cy="125220"/>
          </a:xfrm>
          <a:custGeom>
            <a:rect b="b" l="l" r="r" t="t"/>
            <a:pathLst>
              <a:path extrusionOk="0" h="6527" w="4023">
                <a:moveTo>
                  <a:pt x="1997" y="627"/>
                </a:moveTo>
                <a:cubicBezTo>
                  <a:pt x="2325" y="627"/>
                  <a:pt x="2622" y="776"/>
                  <a:pt x="2861" y="1074"/>
                </a:cubicBezTo>
                <a:cubicBezTo>
                  <a:pt x="3099" y="1372"/>
                  <a:pt x="3218" y="1789"/>
                  <a:pt x="3218" y="2385"/>
                </a:cubicBezTo>
                <a:cubicBezTo>
                  <a:pt x="3218" y="3010"/>
                  <a:pt x="3099" y="3457"/>
                  <a:pt x="2861" y="3755"/>
                </a:cubicBezTo>
                <a:cubicBezTo>
                  <a:pt x="2593" y="4053"/>
                  <a:pt x="2295" y="4202"/>
                  <a:pt x="1937" y="4202"/>
                </a:cubicBezTo>
                <a:cubicBezTo>
                  <a:pt x="1609" y="4202"/>
                  <a:pt x="1311" y="4053"/>
                  <a:pt x="1073" y="3785"/>
                </a:cubicBezTo>
                <a:cubicBezTo>
                  <a:pt x="835" y="3487"/>
                  <a:pt x="716" y="3040"/>
                  <a:pt x="716" y="2444"/>
                </a:cubicBezTo>
                <a:cubicBezTo>
                  <a:pt x="716" y="1848"/>
                  <a:pt x="835" y="1401"/>
                  <a:pt x="1103" y="1103"/>
                </a:cubicBezTo>
                <a:cubicBezTo>
                  <a:pt x="1341" y="776"/>
                  <a:pt x="1639" y="627"/>
                  <a:pt x="1997" y="627"/>
                </a:cubicBezTo>
                <a:close/>
                <a:moveTo>
                  <a:pt x="2056" y="1"/>
                </a:moveTo>
                <a:cubicBezTo>
                  <a:pt x="1758" y="1"/>
                  <a:pt x="1490" y="61"/>
                  <a:pt x="1282" y="180"/>
                </a:cubicBezTo>
                <a:cubicBezTo>
                  <a:pt x="1073" y="299"/>
                  <a:pt x="894" y="478"/>
                  <a:pt x="716" y="716"/>
                </a:cubicBezTo>
                <a:lnTo>
                  <a:pt x="716" y="120"/>
                </a:lnTo>
                <a:lnTo>
                  <a:pt x="0" y="120"/>
                </a:lnTo>
                <a:lnTo>
                  <a:pt x="0" y="6526"/>
                </a:lnTo>
                <a:lnTo>
                  <a:pt x="775" y="6526"/>
                </a:lnTo>
                <a:lnTo>
                  <a:pt x="775" y="4262"/>
                </a:lnTo>
                <a:cubicBezTo>
                  <a:pt x="924" y="4441"/>
                  <a:pt x="1103" y="4560"/>
                  <a:pt x="1311" y="4679"/>
                </a:cubicBezTo>
                <a:cubicBezTo>
                  <a:pt x="1490" y="4798"/>
                  <a:pt x="1729" y="4858"/>
                  <a:pt x="1997" y="4858"/>
                </a:cubicBezTo>
                <a:cubicBezTo>
                  <a:pt x="2354" y="4858"/>
                  <a:pt x="2712" y="4739"/>
                  <a:pt x="3010" y="4530"/>
                </a:cubicBezTo>
                <a:cubicBezTo>
                  <a:pt x="3338" y="4351"/>
                  <a:pt x="3606" y="4053"/>
                  <a:pt x="3755" y="3666"/>
                </a:cubicBezTo>
                <a:cubicBezTo>
                  <a:pt x="3934" y="3308"/>
                  <a:pt x="4023" y="2861"/>
                  <a:pt x="4023" y="2385"/>
                </a:cubicBezTo>
                <a:cubicBezTo>
                  <a:pt x="4023" y="1968"/>
                  <a:pt x="3934" y="1550"/>
                  <a:pt x="3785" y="1163"/>
                </a:cubicBezTo>
                <a:cubicBezTo>
                  <a:pt x="3636" y="805"/>
                  <a:pt x="3397" y="507"/>
                  <a:pt x="3099" y="299"/>
                </a:cubicBezTo>
                <a:cubicBezTo>
                  <a:pt x="2801" y="120"/>
                  <a:pt x="2444" y="1"/>
                  <a:pt x="2056"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34"/>
          <p:cNvSpPr/>
          <p:nvPr/>
        </p:nvSpPr>
        <p:spPr>
          <a:xfrm>
            <a:off x="2053723" y="2794560"/>
            <a:ext cx="16557" cy="122343"/>
          </a:xfrm>
          <a:custGeom>
            <a:rect b="b" l="l" r="r" t="t"/>
            <a:pathLst>
              <a:path extrusionOk="0" h="6377" w="806">
                <a:moveTo>
                  <a:pt x="1" y="0"/>
                </a:moveTo>
                <a:lnTo>
                  <a:pt x="1" y="6377"/>
                </a:lnTo>
                <a:lnTo>
                  <a:pt x="805" y="6377"/>
                </a:lnTo>
                <a:lnTo>
                  <a:pt x="805"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34"/>
          <p:cNvSpPr/>
          <p:nvPr/>
        </p:nvSpPr>
        <p:spPr>
          <a:xfrm>
            <a:off x="2094746" y="2794560"/>
            <a:ext cx="16537" cy="122343"/>
          </a:xfrm>
          <a:custGeom>
            <a:rect b="b" l="l" r="r" t="t"/>
            <a:pathLst>
              <a:path extrusionOk="0" h="6377" w="805">
                <a:moveTo>
                  <a:pt x="0" y="0"/>
                </a:moveTo>
                <a:lnTo>
                  <a:pt x="0" y="894"/>
                </a:lnTo>
                <a:lnTo>
                  <a:pt x="805" y="894"/>
                </a:lnTo>
                <a:lnTo>
                  <a:pt x="805" y="0"/>
                </a:lnTo>
                <a:close/>
                <a:moveTo>
                  <a:pt x="0" y="1758"/>
                </a:moveTo>
                <a:lnTo>
                  <a:pt x="0" y="6377"/>
                </a:lnTo>
                <a:lnTo>
                  <a:pt x="805" y="6377"/>
                </a:lnTo>
                <a:lnTo>
                  <a:pt x="805" y="1758"/>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34"/>
          <p:cNvSpPr/>
          <p:nvPr/>
        </p:nvSpPr>
        <p:spPr>
          <a:xfrm>
            <a:off x="2130860" y="2825985"/>
            <a:ext cx="82642" cy="93201"/>
          </a:xfrm>
          <a:custGeom>
            <a:rect b="b" l="l" r="r" t="t"/>
            <a:pathLst>
              <a:path extrusionOk="0" h="4858" w="4023">
                <a:moveTo>
                  <a:pt x="2116" y="1"/>
                </a:moveTo>
                <a:cubicBezTo>
                  <a:pt x="1698" y="1"/>
                  <a:pt x="1341" y="90"/>
                  <a:pt x="983" y="299"/>
                </a:cubicBezTo>
                <a:cubicBezTo>
                  <a:pt x="656" y="478"/>
                  <a:pt x="417" y="746"/>
                  <a:pt x="238" y="1133"/>
                </a:cubicBezTo>
                <a:cubicBezTo>
                  <a:pt x="89" y="1521"/>
                  <a:pt x="0" y="1938"/>
                  <a:pt x="0" y="2444"/>
                </a:cubicBezTo>
                <a:cubicBezTo>
                  <a:pt x="0" y="3219"/>
                  <a:pt x="179" y="3815"/>
                  <a:pt x="566" y="4232"/>
                </a:cubicBezTo>
                <a:cubicBezTo>
                  <a:pt x="954" y="4649"/>
                  <a:pt x="1460" y="4858"/>
                  <a:pt x="2086" y="4858"/>
                </a:cubicBezTo>
                <a:cubicBezTo>
                  <a:pt x="2592" y="4858"/>
                  <a:pt x="3039" y="4709"/>
                  <a:pt x="3367" y="4381"/>
                </a:cubicBezTo>
                <a:cubicBezTo>
                  <a:pt x="3725" y="4083"/>
                  <a:pt x="3963" y="3666"/>
                  <a:pt x="4023" y="3159"/>
                </a:cubicBezTo>
                <a:lnTo>
                  <a:pt x="3248" y="3040"/>
                </a:lnTo>
                <a:cubicBezTo>
                  <a:pt x="3218" y="3428"/>
                  <a:pt x="3069" y="3725"/>
                  <a:pt x="2860" y="3934"/>
                </a:cubicBezTo>
                <a:cubicBezTo>
                  <a:pt x="2652" y="4113"/>
                  <a:pt x="2414" y="4202"/>
                  <a:pt x="2086" y="4202"/>
                </a:cubicBezTo>
                <a:cubicBezTo>
                  <a:pt x="1698" y="4202"/>
                  <a:pt x="1400" y="4053"/>
                  <a:pt x="1162" y="3785"/>
                </a:cubicBezTo>
                <a:cubicBezTo>
                  <a:pt x="924" y="3487"/>
                  <a:pt x="805" y="3040"/>
                  <a:pt x="805" y="2414"/>
                </a:cubicBezTo>
                <a:cubicBezTo>
                  <a:pt x="805" y="1819"/>
                  <a:pt x="924" y="1372"/>
                  <a:pt x="1162" y="1074"/>
                </a:cubicBezTo>
                <a:cubicBezTo>
                  <a:pt x="1430" y="805"/>
                  <a:pt x="1728" y="656"/>
                  <a:pt x="2145" y="656"/>
                </a:cubicBezTo>
                <a:cubicBezTo>
                  <a:pt x="2384" y="656"/>
                  <a:pt x="2622" y="746"/>
                  <a:pt x="2801" y="895"/>
                </a:cubicBezTo>
                <a:cubicBezTo>
                  <a:pt x="2980" y="1044"/>
                  <a:pt x="3129" y="1282"/>
                  <a:pt x="3188" y="1580"/>
                </a:cubicBezTo>
                <a:lnTo>
                  <a:pt x="3963" y="1461"/>
                </a:lnTo>
                <a:cubicBezTo>
                  <a:pt x="3874" y="1014"/>
                  <a:pt x="3665" y="656"/>
                  <a:pt x="3337" y="388"/>
                </a:cubicBezTo>
                <a:cubicBezTo>
                  <a:pt x="3009" y="150"/>
                  <a:pt x="2622" y="1"/>
                  <a:pt x="2116"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34"/>
          <p:cNvSpPr/>
          <p:nvPr/>
        </p:nvSpPr>
        <p:spPr>
          <a:xfrm>
            <a:off x="2222048" y="2825985"/>
            <a:ext cx="87552" cy="93201"/>
          </a:xfrm>
          <a:custGeom>
            <a:rect b="b" l="l" r="r" t="t"/>
            <a:pathLst>
              <a:path extrusionOk="0" h="4858" w="4262">
                <a:moveTo>
                  <a:pt x="3219" y="2414"/>
                </a:moveTo>
                <a:lnTo>
                  <a:pt x="3219" y="2712"/>
                </a:lnTo>
                <a:cubicBezTo>
                  <a:pt x="3219" y="3040"/>
                  <a:pt x="3189" y="3308"/>
                  <a:pt x="3100" y="3487"/>
                </a:cubicBezTo>
                <a:cubicBezTo>
                  <a:pt x="2980" y="3725"/>
                  <a:pt x="2802" y="3904"/>
                  <a:pt x="2563" y="4023"/>
                </a:cubicBezTo>
                <a:cubicBezTo>
                  <a:pt x="2325" y="4172"/>
                  <a:pt x="2057" y="4232"/>
                  <a:pt x="1759" y="4232"/>
                </a:cubicBezTo>
                <a:cubicBezTo>
                  <a:pt x="1461" y="4232"/>
                  <a:pt x="1222" y="4172"/>
                  <a:pt x="1073" y="4023"/>
                </a:cubicBezTo>
                <a:cubicBezTo>
                  <a:pt x="924" y="3874"/>
                  <a:pt x="835" y="3696"/>
                  <a:pt x="835" y="3517"/>
                </a:cubicBezTo>
                <a:cubicBezTo>
                  <a:pt x="835" y="3368"/>
                  <a:pt x="865" y="3249"/>
                  <a:pt x="924" y="3130"/>
                </a:cubicBezTo>
                <a:cubicBezTo>
                  <a:pt x="1014" y="3010"/>
                  <a:pt x="1133" y="2921"/>
                  <a:pt x="1252" y="2861"/>
                </a:cubicBezTo>
                <a:cubicBezTo>
                  <a:pt x="1371" y="2832"/>
                  <a:pt x="1610" y="2772"/>
                  <a:pt x="1937" y="2712"/>
                </a:cubicBezTo>
                <a:cubicBezTo>
                  <a:pt x="2504" y="2623"/>
                  <a:pt x="2921" y="2534"/>
                  <a:pt x="3219" y="2414"/>
                </a:cubicBezTo>
                <a:close/>
                <a:moveTo>
                  <a:pt x="2206" y="1"/>
                </a:moveTo>
                <a:cubicBezTo>
                  <a:pt x="1818" y="1"/>
                  <a:pt x="1461" y="61"/>
                  <a:pt x="1163" y="180"/>
                </a:cubicBezTo>
                <a:cubicBezTo>
                  <a:pt x="865" y="269"/>
                  <a:pt x="626" y="448"/>
                  <a:pt x="477" y="627"/>
                </a:cubicBezTo>
                <a:cubicBezTo>
                  <a:pt x="299" y="835"/>
                  <a:pt x="209" y="1103"/>
                  <a:pt x="120" y="1431"/>
                </a:cubicBezTo>
                <a:lnTo>
                  <a:pt x="895" y="1550"/>
                </a:lnTo>
                <a:cubicBezTo>
                  <a:pt x="984" y="1223"/>
                  <a:pt x="1103" y="984"/>
                  <a:pt x="1282" y="835"/>
                </a:cubicBezTo>
                <a:cubicBezTo>
                  <a:pt x="1461" y="716"/>
                  <a:pt x="1729" y="656"/>
                  <a:pt x="2116" y="656"/>
                </a:cubicBezTo>
                <a:cubicBezTo>
                  <a:pt x="2504" y="656"/>
                  <a:pt x="2802" y="746"/>
                  <a:pt x="3010" y="925"/>
                </a:cubicBezTo>
                <a:cubicBezTo>
                  <a:pt x="3159" y="1044"/>
                  <a:pt x="3219" y="1282"/>
                  <a:pt x="3219" y="1610"/>
                </a:cubicBezTo>
                <a:lnTo>
                  <a:pt x="3219" y="1789"/>
                </a:lnTo>
                <a:cubicBezTo>
                  <a:pt x="2921" y="1908"/>
                  <a:pt x="2444" y="1997"/>
                  <a:pt x="1818" y="2087"/>
                </a:cubicBezTo>
                <a:cubicBezTo>
                  <a:pt x="1520" y="2116"/>
                  <a:pt x="1282" y="2146"/>
                  <a:pt x="1133" y="2206"/>
                </a:cubicBezTo>
                <a:cubicBezTo>
                  <a:pt x="924" y="2236"/>
                  <a:pt x="716" y="2325"/>
                  <a:pt x="537" y="2444"/>
                </a:cubicBezTo>
                <a:cubicBezTo>
                  <a:pt x="388" y="2563"/>
                  <a:pt x="239" y="2712"/>
                  <a:pt x="150" y="2891"/>
                </a:cubicBezTo>
                <a:cubicBezTo>
                  <a:pt x="60" y="3100"/>
                  <a:pt x="1" y="3308"/>
                  <a:pt x="1" y="3517"/>
                </a:cubicBezTo>
                <a:cubicBezTo>
                  <a:pt x="1" y="3904"/>
                  <a:pt x="120" y="4232"/>
                  <a:pt x="418" y="4470"/>
                </a:cubicBezTo>
                <a:cubicBezTo>
                  <a:pt x="686" y="4709"/>
                  <a:pt x="1073" y="4858"/>
                  <a:pt x="1580" y="4858"/>
                </a:cubicBezTo>
                <a:cubicBezTo>
                  <a:pt x="1878" y="4858"/>
                  <a:pt x="2176" y="4798"/>
                  <a:pt x="2444" y="4709"/>
                </a:cubicBezTo>
                <a:cubicBezTo>
                  <a:pt x="2712" y="4590"/>
                  <a:pt x="2980" y="4411"/>
                  <a:pt x="3278" y="4172"/>
                </a:cubicBezTo>
                <a:cubicBezTo>
                  <a:pt x="3308" y="4381"/>
                  <a:pt x="3368" y="4590"/>
                  <a:pt x="3457" y="4739"/>
                </a:cubicBezTo>
                <a:lnTo>
                  <a:pt x="4262" y="4739"/>
                </a:lnTo>
                <a:cubicBezTo>
                  <a:pt x="4172" y="4560"/>
                  <a:pt x="4083" y="4381"/>
                  <a:pt x="4053" y="4202"/>
                </a:cubicBezTo>
                <a:cubicBezTo>
                  <a:pt x="4023" y="3994"/>
                  <a:pt x="4023" y="3547"/>
                  <a:pt x="4023" y="2802"/>
                </a:cubicBezTo>
                <a:lnTo>
                  <a:pt x="4023" y="1759"/>
                </a:lnTo>
                <a:cubicBezTo>
                  <a:pt x="4023" y="1401"/>
                  <a:pt x="3993" y="1163"/>
                  <a:pt x="3964" y="1044"/>
                </a:cubicBezTo>
                <a:cubicBezTo>
                  <a:pt x="3934" y="805"/>
                  <a:pt x="3844" y="627"/>
                  <a:pt x="3725" y="507"/>
                </a:cubicBezTo>
                <a:cubicBezTo>
                  <a:pt x="3606" y="358"/>
                  <a:pt x="3427" y="239"/>
                  <a:pt x="3189" y="150"/>
                </a:cubicBezTo>
                <a:cubicBezTo>
                  <a:pt x="2951" y="61"/>
                  <a:pt x="2623" y="1"/>
                  <a:pt x="2206"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34"/>
          <p:cNvSpPr/>
          <p:nvPr/>
        </p:nvSpPr>
        <p:spPr>
          <a:xfrm>
            <a:off x="2320590" y="2797418"/>
            <a:ext cx="46549" cy="120635"/>
          </a:xfrm>
          <a:custGeom>
            <a:rect b="b" l="l" r="r" t="t"/>
            <a:pathLst>
              <a:path extrusionOk="0" h="6288" w="2266">
                <a:moveTo>
                  <a:pt x="1372" y="0"/>
                </a:moveTo>
                <a:lnTo>
                  <a:pt x="567" y="447"/>
                </a:lnTo>
                <a:lnTo>
                  <a:pt x="567" y="1609"/>
                </a:lnTo>
                <a:lnTo>
                  <a:pt x="1" y="1609"/>
                </a:lnTo>
                <a:lnTo>
                  <a:pt x="1" y="2205"/>
                </a:lnTo>
                <a:lnTo>
                  <a:pt x="567" y="2205"/>
                </a:lnTo>
                <a:lnTo>
                  <a:pt x="567" y="4887"/>
                </a:lnTo>
                <a:cubicBezTo>
                  <a:pt x="567" y="5334"/>
                  <a:pt x="597" y="5661"/>
                  <a:pt x="657" y="5810"/>
                </a:cubicBezTo>
                <a:cubicBezTo>
                  <a:pt x="746" y="5959"/>
                  <a:pt x="835" y="6079"/>
                  <a:pt x="1014" y="6168"/>
                </a:cubicBezTo>
                <a:cubicBezTo>
                  <a:pt x="1163" y="6257"/>
                  <a:pt x="1372" y="6287"/>
                  <a:pt x="1670" y="6287"/>
                </a:cubicBezTo>
                <a:cubicBezTo>
                  <a:pt x="1848" y="6287"/>
                  <a:pt x="2027" y="6257"/>
                  <a:pt x="2266" y="6228"/>
                </a:cubicBezTo>
                <a:lnTo>
                  <a:pt x="2146" y="5542"/>
                </a:lnTo>
                <a:cubicBezTo>
                  <a:pt x="1997" y="5542"/>
                  <a:pt x="1878" y="5572"/>
                  <a:pt x="1789" y="5572"/>
                </a:cubicBezTo>
                <a:cubicBezTo>
                  <a:pt x="1699" y="5572"/>
                  <a:pt x="1610" y="5542"/>
                  <a:pt x="1550" y="5512"/>
                </a:cubicBezTo>
                <a:cubicBezTo>
                  <a:pt x="1461" y="5483"/>
                  <a:pt x="1431" y="5423"/>
                  <a:pt x="1401" y="5363"/>
                </a:cubicBezTo>
                <a:cubicBezTo>
                  <a:pt x="1372" y="5304"/>
                  <a:pt x="1372" y="5155"/>
                  <a:pt x="1372" y="4917"/>
                </a:cubicBezTo>
                <a:lnTo>
                  <a:pt x="1372" y="2205"/>
                </a:lnTo>
                <a:lnTo>
                  <a:pt x="2146" y="2205"/>
                </a:lnTo>
                <a:lnTo>
                  <a:pt x="2146" y="1609"/>
                </a:lnTo>
                <a:lnTo>
                  <a:pt x="1372" y="1609"/>
                </a:lnTo>
                <a:lnTo>
                  <a:pt x="1372"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34"/>
          <p:cNvSpPr/>
          <p:nvPr/>
        </p:nvSpPr>
        <p:spPr>
          <a:xfrm>
            <a:off x="2380595" y="2794560"/>
            <a:ext cx="15920" cy="122343"/>
          </a:xfrm>
          <a:custGeom>
            <a:rect b="b" l="l" r="r" t="t"/>
            <a:pathLst>
              <a:path extrusionOk="0" h="6377" w="775">
                <a:moveTo>
                  <a:pt x="0" y="0"/>
                </a:moveTo>
                <a:lnTo>
                  <a:pt x="0" y="894"/>
                </a:lnTo>
                <a:lnTo>
                  <a:pt x="775" y="894"/>
                </a:lnTo>
                <a:lnTo>
                  <a:pt x="775" y="0"/>
                </a:lnTo>
                <a:close/>
                <a:moveTo>
                  <a:pt x="0" y="1758"/>
                </a:moveTo>
                <a:lnTo>
                  <a:pt x="0" y="6377"/>
                </a:lnTo>
                <a:lnTo>
                  <a:pt x="775" y="6377"/>
                </a:lnTo>
                <a:lnTo>
                  <a:pt x="775" y="1758"/>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34"/>
          <p:cNvSpPr/>
          <p:nvPr/>
        </p:nvSpPr>
        <p:spPr>
          <a:xfrm>
            <a:off x="2415476" y="2825985"/>
            <a:ext cx="88764" cy="93201"/>
          </a:xfrm>
          <a:custGeom>
            <a:rect b="b" l="l" r="r" t="t"/>
            <a:pathLst>
              <a:path extrusionOk="0" h="4858" w="4321">
                <a:moveTo>
                  <a:pt x="2146" y="656"/>
                </a:moveTo>
                <a:cubicBezTo>
                  <a:pt x="2533" y="656"/>
                  <a:pt x="2861" y="805"/>
                  <a:pt x="3129" y="1103"/>
                </a:cubicBezTo>
                <a:cubicBezTo>
                  <a:pt x="3397" y="1401"/>
                  <a:pt x="3516" y="1819"/>
                  <a:pt x="3516" y="2414"/>
                </a:cubicBezTo>
                <a:cubicBezTo>
                  <a:pt x="3516" y="3010"/>
                  <a:pt x="3397" y="3457"/>
                  <a:pt x="3129" y="3755"/>
                </a:cubicBezTo>
                <a:cubicBezTo>
                  <a:pt x="2861" y="4053"/>
                  <a:pt x="2533" y="4202"/>
                  <a:pt x="2146" y="4202"/>
                </a:cubicBezTo>
                <a:cubicBezTo>
                  <a:pt x="1758" y="4202"/>
                  <a:pt x="1431" y="4053"/>
                  <a:pt x="1192" y="3755"/>
                </a:cubicBezTo>
                <a:cubicBezTo>
                  <a:pt x="924" y="3457"/>
                  <a:pt x="805" y="3010"/>
                  <a:pt x="805" y="2444"/>
                </a:cubicBezTo>
                <a:cubicBezTo>
                  <a:pt x="805" y="1848"/>
                  <a:pt x="924" y="1401"/>
                  <a:pt x="1192" y="1103"/>
                </a:cubicBezTo>
                <a:cubicBezTo>
                  <a:pt x="1431" y="805"/>
                  <a:pt x="1758" y="656"/>
                  <a:pt x="2146" y="656"/>
                </a:cubicBezTo>
                <a:close/>
                <a:moveTo>
                  <a:pt x="2146" y="1"/>
                </a:moveTo>
                <a:cubicBezTo>
                  <a:pt x="1580" y="1"/>
                  <a:pt x="1103" y="180"/>
                  <a:pt x="686" y="537"/>
                </a:cubicBezTo>
                <a:cubicBezTo>
                  <a:pt x="209" y="925"/>
                  <a:pt x="0" y="1580"/>
                  <a:pt x="0" y="2444"/>
                </a:cubicBezTo>
                <a:cubicBezTo>
                  <a:pt x="0" y="3219"/>
                  <a:pt x="179" y="3815"/>
                  <a:pt x="596" y="4232"/>
                </a:cubicBezTo>
                <a:cubicBezTo>
                  <a:pt x="984" y="4649"/>
                  <a:pt x="1520" y="4858"/>
                  <a:pt x="2146" y="4858"/>
                </a:cubicBezTo>
                <a:cubicBezTo>
                  <a:pt x="2563" y="4858"/>
                  <a:pt x="2921" y="4739"/>
                  <a:pt x="3278" y="4560"/>
                </a:cubicBezTo>
                <a:cubicBezTo>
                  <a:pt x="3606" y="4381"/>
                  <a:pt x="3874" y="4113"/>
                  <a:pt x="4053" y="3755"/>
                </a:cubicBezTo>
                <a:cubicBezTo>
                  <a:pt x="4232" y="3428"/>
                  <a:pt x="4321" y="2951"/>
                  <a:pt x="4321" y="2355"/>
                </a:cubicBezTo>
                <a:cubicBezTo>
                  <a:pt x="4321" y="1640"/>
                  <a:pt x="4112" y="1044"/>
                  <a:pt x="3725" y="627"/>
                </a:cubicBezTo>
                <a:cubicBezTo>
                  <a:pt x="3308" y="210"/>
                  <a:pt x="2801" y="1"/>
                  <a:pt x="2146"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34"/>
          <p:cNvSpPr/>
          <p:nvPr/>
        </p:nvSpPr>
        <p:spPr>
          <a:xfrm>
            <a:off x="2523201" y="2825985"/>
            <a:ext cx="77158" cy="90918"/>
          </a:xfrm>
          <a:custGeom>
            <a:rect b="b" l="l" r="r" t="t"/>
            <a:pathLst>
              <a:path extrusionOk="0" h="4739" w="3756">
                <a:moveTo>
                  <a:pt x="2176" y="1"/>
                </a:moveTo>
                <a:cubicBezTo>
                  <a:pt x="1550" y="1"/>
                  <a:pt x="1044" y="269"/>
                  <a:pt x="716" y="776"/>
                </a:cubicBezTo>
                <a:lnTo>
                  <a:pt x="716" y="120"/>
                </a:lnTo>
                <a:lnTo>
                  <a:pt x="1" y="120"/>
                </a:lnTo>
                <a:lnTo>
                  <a:pt x="1" y="4739"/>
                </a:lnTo>
                <a:lnTo>
                  <a:pt x="775" y="4739"/>
                </a:lnTo>
                <a:lnTo>
                  <a:pt x="775" y="2206"/>
                </a:lnTo>
                <a:cubicBezTo>
                  <a:pt x="775" y="1610"/>
                  <a:pt x="895" y="1223"/>
                  <a:pt x="1163" y="1014"/>
                </a:cubicBezTo>
                <a:cubicBezTo>
                  <a:pt x="1401" y="805"/>
                  <a:pt x="1669" y="686"/>
                  <a:pt x="2027" y="686"/>
                </a:cubicBezTo>
                <a:cubicBezTo>
                  <a:pt x="2235" y="686"/>
                  <a:pt x="2414" y="746"/>
                  <a:pt x="2563" y="835"/>
                </a:cubicBezTo>
                <a:cubicBezTo>
                  <a:pt x="2712" y="925"/>
                  <a:pt x="2831" y="1044"/>
                  <a:pt x="2891" y="1223"/>
                </a:cubicBezTo>
                <a:cubicBezTo>
                  <a:pt x="2951" y="1372"/>
                  <a:pt x="2980" y="1610"/>
                  <a:pt x="2980" y="1938"/>
                </a:cubicBezTo>
                <a:lnTo>
                  <a:pt x="2980" y="4739"/>
                </a:lnTo>
                <a:lnTo>
                  <a:pt x="3755" y="4739"/>
                </a:lnTo>
                <a:lnTo>
                  <a:pt x="3755" y="1908"/>
                </a:lnTo>
                <a:cubicBezTo>
                  <a:pt x="3755" y="1550"/>
                  <a:pt x="3755" y="1282"/>
                  <a:pt x="3725" y="1133"/>
                </a:cubicBezTo>
                <a:cubicBezTo>
                  <a:pt x="3666" y="895"/>
                  <a:pt x="3576" y="716"/>
                  <a:pt x="3487" y="567"/>
                </a:cubicBezTo>
                <a:cubicBezTo>
                  <a:pt x="3368" y="388"/>
                  <a:pt x="3189" y="269"/>
                  <a:pt x="2951" y="150"/>
                </a:cubicBezTo>
                <a:cubicBezTo>
                  <a:pt x="2712" y="61"/>
                  <a:pt x="2474" y="1"/>
                  <a:pt x="2176"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34"/>
          <p:cNvSpPr/>
          <p:nvPr/>
        </p:nvSpPr>
        <p:spPr>
          <a:xfrm>
            <a:off x="2629714" y="2850004"/>
            <a:ext cx="40407" cy="102908"/>
          </a:xfrm>
          <a:custGeom>
            <a:rect b="b" l="l" r="r" t="t"/>
            <a:pathLst>
              <a:path extrusionOk="0" h="5364" w="1967">
                <a:moveTo>
                  <a:pt x="1550" y="0"/>
                </a:moveTo>
                <a:cubicBezTo>
                  <a:pt x="1431" y="239"/>
                  <a:pt x="1252" y="477"/>
                  <a:pt x="954" y="716"/>
                </a:cubicBezTo>
                <a:cubicBezTo>
                  <a:pt x="686" y="954"/>
                  <a:pt x="358" y="1162"/>
                  <a:pt x="0" y="1341"/>
                </a:cubicBezTo>
                <a:lnTo>
                  <a:pt x="0" y="1967"/>
                </a:lnTo>
                <a:cubicBezTo>
                  <a:pt x="209" y="1907"/>
                  <a:pt x="447" y="1788"/>
                  <a:pt x="686" y="1639"/>
                </a:cubicBezTo>
                <a:cubicBezTo>
                  <a:pt x="954" y="1490"/>
                  <a:pt x="1162" y="1341"/>
                  <a:pt x="1311" y="1192"/>
                </a:cubicBezTo>
                <a:lnTo>
                  <a:pt x="1311" y="5364"/>
                </a:lnTo>
                <a:lnTo>
                  <a:pt x="1967" y="5364"/>
                </a:lnTo>
                <a:lnTo>
                  <a:pt x="1967"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34"/>
          <p:cNvSpPr/>
          <p:nvPr/>
        </p:nvSpPr>
        <p:spPr>
          <a:xfrm>
            <a:off x="3984286" y="2720812"/>
            <a:ext cx="1026509" cy="285262"/>
          </a:xfrm>
          <a:custGeom>
            <a:rect b="b" l="l" r="r" t="t"/>
            <a:pathLst>
              <a:path extrusionOk="0" h="14869" w="49970">
                <a:moveTo>
                  <a:pt x="2235" y="0"/>
                </a:moveTo>
                <a:cubicBezTo>
                  <a:pt x="2086" y="0"/>
                  <a:pt x="1937" y="0"/>
                  <a:pt x="1788" y="30"/>
                </a:cubicBezTo>
                <a:cubicBezTo>
                  <a:pt x="1639" y="60"/>
                  <a:pt x="1520" y="120"/>
                  <a:pt x="1371" y="149"/>
                </a:cubicBezTo>
                <a:cubicBezTo>
                  <a:pt x="1252" y="209"/>
                  <a:pt x="1103" y="298"/>
                  <a:pt x="984" y="358"/>
                </a:cubicBezTo>
                <a:cubicBezTo>
                  <a:pt x="864" y="447"/>
                  <a:pt x="745" y="537"/>
                  <a:pt x="656" y="656"/>
                </a:cubicBezTo>
                <a:cubicBezTo>
                  <a:pt x="537" y="745"/>
                  <a:pt x="447" y="864"/>
                  <a:pt x="358" y="984"/>
                </a:cubicBezTo>
                <a:cubicBezTo>
                  <a:pt x="298" y="1103"/>
                  <a:pt x="209" y="1222"/>
                  <a:pt x="179" y="1371"/>
                </a:cubicBezTo>
                <a:cubicBezTo>
                  <a:pt x="119" y="1520"/>
                  <a:pt x="60" y="1639"/>
                  <a:pt x="30" y="1788"/>
                </a:cubicBezTo>
                <a:cubicBezTo>
                  <a:pt x="0" y="1937"/>
                  <a:pt x="0" y="2086"/>
                  <a:pt x="0" y="2235"/>
                </a:cubicBezTo>
                <a:lnTo>
                  <a:pt x="0" y="12634"/>
                </a:lnTo>
                <a:cubicBezTo>
                  <a:pt x="0" y="12783"/>
                  <a:pt x="0" y="12932"/>
                  <a:pt x="30" y="13081"/>
                </a:cubicBezTo>
                <a:cubicBezTo>
                  <a:pt x="60" y="13230"/>
                  <a:pt x="119" y="13349"/>
                  <a:pt x="179" y="13498"/>
                </a:cubicBezTo>
                <a:cubicBezTo>
                  <a:pt x="209" y="13647"/>
                  <a:pt x="298" y="13766"/>
                  <a:pt x="358" y="13886"/>
                </a:cubicBezTo>
                <a:cubicBezTo>
                  <a:pt x="447" y="14005"/>
                  <a:pt x="537" y="14124"/>
                  <a:pt x="656" y="14213"/>
                </a:cubicBezTo>
                <a:cubicBezTo>
                  <a:pt x="745" y="14333"/>
                  <a:pt x="864" y="14422"/>
                  <a:pt x="984" y="14511"/>
                </a:cubicBezTo>
                <a:cubicBezTo>
                  <a:pt x="1103" y="14571"/>
                  <a:pt x="1252" y="14660"/>
                  <a:pt x="1371" y="14720"/>
                </a:cubicBezTo>
                <a:cubicBezTo>
                  <a:pt x="1520" y="14750"/>
                  <a:pt x="1639" y="14809"/>
                  <a:pt x="1788" y="14839"/>
                </a:cubicBezTo>
                <a:cubicBezTo>
                  <a:pt x="1937" y="14869"/>
                  <a:pt x="2086" y="14869"/>
                  <a:pt x="2235" y="14869"/>
                </a:cubicBezTo>
                <a:lnTo>
                  <a:pt x="47735" y="14869"/>
                </a:lnTo>
                <a:cubicBezTo>
                  <a:pt x="47884" y="14869"/>
                  <a:pt x="48033" y="14869"/>
                  <a:pt x="48182" y="14839"/>
                </a:cubicBezTo>
                <a:cubicBezTo>
                  <a:pt x="48330" y="14809"/>
                  <a:pt x="48450" y="14750"/>
                  <a:pt x="48599" y="14720"/>
                </a:cubicBezTo>
                <a:cubicBezTo>
                  <a:pt x="48748" y="14660"/>
                  <a:pt x="48867" y="14571"/>
                  <a:pt x="48986" y="14511"/>
                </a:cubicBezTo>
                <a:cubicBezTo>
                  <a:pt x="49105" y="14422"/>
                  <a:pt x="49224" y="14333"/>
                  <a:pt x="49314" y="14213"/>
                </a:cubicBezTo>
                <a:cubicBezTo>
                  <a:pt x="49433" y="14124"/>
                  <a:pt x="49522" y="14005"/>
                  <a:pt x="49612" y="13886"/>
                </a:cubicBezTo>
                <a:cubicBezTo>
                  <a:pt x="49671" y="13766"/>
                  <a:pt x="49761" y="13647"/>
                  <a:pt x="49820" y="13498"/>
                </a:cubicBezTo>
                <a:cubicBezTo>
                  <a:pt x="49850" y="13349"/>
                  <a:pt x="49910" y="13230"/>
                  <a:pt x="49940" y="13081"/>
                </a:cubicBezTo>
                <a:cubicBezTo>
                  <a:pt x="49969" y="12932"/>
                  <a:pt x="49969" y="12783"/>
                  <a:pt x="49969" y="12634"/>
                </a:cubicBezTo>
                <a:lnTo>
                  <a:pt x="49969" y="2235"/>
                </a:lnTo>
                <a:cubicBezTo>
                  <a:pt x="49969" y="2086"/>
                  <a:pt x="49969" y="1937"/>
                  <a:pt x="49940" y="1788"/>
                </a:cubicBezTo>
                <a:cubicBezTo>
                  <a:pt x="49910" y="1639"/>
                  <a:pt x="49850" y="1520"/>
                  <a:pt x="49820" y="1371"/>
                </a:cubicBezTo>
                <a:cubicBezTo>
                  <a:pt x="49761" y="1222"/>
                  <a:pt x="49671" y="1103"/>
                  <a:pt x="49612" y="984"/>
                </a:cubicBezTo>
                <a:cubicBezTo>
                  <a:pt x="49522" y="864"/>
                  <a:pt x="49433" y="745"/>
                  <a:pt x="49314" y="656"/>
                </a:cubicBezTo>
                <a:cubicBezTo>
                  <a:pt x="49224" y="537"/>
                  <a:pt x="49105" y="447"/>
                  <a:pt x="48986" y="358"/>
                </a:cubicBezTo>
                <a:cubicBezTo>
                  <a:pt x="48867" y="298"/>
                  <a:pt x="48748" y="209"/>
                  <a:pt x="48599" y="149"/>
                </a:cubicBezTo>
                <a:cubicBezTo>
                  <a:pt x="48450" y="120"/>
                  <a:pt x="48330" y="60"/>
                  <a:pt x="48182" y="30"/>
                </a:cubicBezTo>
                <a:cubicBezTo>
                  <a:pt x="48033" y="0"/>
                  <a:pt x="47884" y="0"/>
                  <a:pt x="47735" y="0"/>
                </a:cubicBezTo>
                <a:close/>
              </a:path>
            </a:pathLst>
          </a:custGeom>
          <a:solidFill>
            <a:srgbClr val="F5F5F5"/>
          </a:solidFill>
          <a:ln cap="flat" cmpd="sng" w="8950">
            <a:solidFill>
              <a:srgbClr val="666666"/>
            </a:solidFill>
            <a:prstDash val="solid"/>
            <a:miter lim="2979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34"/>
          <p:cNvSpPr/>
          <p:nvPr/>
        </p:nvSpPr>
        <p:spPr>
          <a:xfrm>
            <a:off x="4000802" y="2787116"/>
            <a:ext cx="123050" cy="122937"/>
          </a:xfrm>
          <a:custGeom>
            <a:rect b="b" l="l" r="r" t="t"/>
            <a:pathLst>
              <a:path extrusionOk="0" h="6408" w="5990">
                <a:moveTo>
                  <a:pt x="2891" y="686"/>
                </a:moveTo>
                <a:cubicBezTo>
                  <a:pt x="3010" y="1014"/>
                  <a:pt x="3159" y="1461"/>
                  <a:pt x="3338" y="1997"/>
                </a:cubicBezTo>
                <a:lnTo>
                  <a:pt x="4023" y="3785"/>
                </a:lnTo>
                <a:lnTo>
                  <a:pt x="1848" y="3785"/>
                </a:lnTo>
                <a:lnTo>
                  <a:pt x="2563" y="1908"/>
                </a:lnTo>
                <a:cubicBezTo>
                  <a:pt x="2712" y="1491"/>
                  <a:pt x="2832" y="1103"/>
                  <a:pt x="2891" y="686"/>
                </a:cubicBezTo>
                <a:close/>
                <a:moveTo>
                  <a:pt x="2474" y="1"/>
                </a:moveTo>
                <a:lnTo>
                  <a:pt x="1" y="6407"/>
                </a:lnTo>
                <a:lnTo>
                  <a:pt x="895" y="6407"/>
                </a:lnTo>
                <a:lnTo>
                  <a:pt x="1610" y="4470"/>
                </a:lnTo>
                <a:lnTo>
                  <a:pt x="4292" y="4470"/>
                </a:lnTo>
                <a:lnTo>
                  <a:pt x="5036" y="6407"/>
                </a:lnTo>
                <a:lnTo>
                  <a:pt x="5990" y="6407"/>
                </a:lnTo>
                <a:lnTo>
                  <a:pt x="3368"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34"/>
          <p:cNvSpPr/>
          <p:nvPr/>
        </p:nvSpPr>
        <p:spPr>
          <a:xfrm>
            <a:off x="4135479" y="2819136"/>
            <a:ext cx="82642" cy="124645"/>
          </a:xfrm>
          <a:custGeom>
            <a:rect b="b" l="l" r="r" t="t"/>
            <a:pathLst>
              <a:path extrusionOk="0" h="6497" w="4023">
                <a:moveTo>
                  <a:pt x="1996" y="596"/>
                </a:moveTo>
                <a:cubicBezTo>
                  <a:pt x="2324" y="596"/>
                  <a:pt x="2622" y="745"/>
                  <a:pt x="2861" y="1043"/>
                </a:cubicBezTo>
                <a:cubicBezTo>
                  <a:pt x="3099" y="1341"/>
                  <a:pt x="3248" y="1788"/>
                  <a:pt x="3248" y="2384"/>
                </a:cubicBezTo>
                <a:cubicBezTo>
                  <a:pt x="3248" y="2980"/>
                  <a:pt x="3099" y="3457"/>
                  <a:pt x="2861" y="3755"/>
                </a:cubicBezTo>
                <a:cubicBezTo>
                  <a:pt x="2622" y="4053"/>
                  <a:pt x="2324" y="4172"/>
                  <a:pt x="1967" y="4172"/>
                </a:cubicBezTo>
                <a:cubicBezTo>
                  <a:pt x="1609" y="4172"/>
                  <a:pt x="1341" y="4053"/>
                  <a:pt x="1073" y="3755"/>
                </a:cubicBezTo>
                <a:cubicBezTo>
                  <a:pt x="834" y="3487"/>
                  <a:pt x="715" y="3040"/>
                  <a:pt x="715" y="2444"/>
                </a:cubicBezTo>
                <a:cubicBezTo>
                  <a:pt x="715" y="1848"/>
                  <a:pt x="834" y="1401"/>
                  <a:pt x="1103" y="1073"/>
                </a:cubicBezTo>
                <a:cubicBezTo>
                  <a:pt x="1371" y="775"/>
                  <a:pt x="1669" y="596"/>
                  <a:pt x="1996" y="596"/>
                </a:cubicBezTo>
                <a:close/>
                <a:moveTo>
                  <a:pt x="2056" y="0"/>
                </a:moveTo>
                <a:cubicBezTo>
                  <a:pt x="1758" y="0"/>
                  <a:pt x="1520" y="60"/>
                  <a:pt x="1311" y="179"/>
                </a:cubicBezTo>
                <a:cubicBezTo>
                  <a:pt x="1103" y="298"/>
                  <a:pt x="894" y="477"/>
                  <a:pt x="715" y="715"/>
                </a:cubicBezTo>
                <a:lnTo>
                  <a:pt x="715" y="90"/>
                </a:lnTo>
                <a:lnTo>
                  <a:pt x="0" y="90"/>
                </a:lnTo>
                <a:lnTo>
                  <a:pt x="0" y="6496"/>
                </a:lnTo>
                <a:lnTo>
                  <a:pt x="805" y="6496"/>
                </a:lnTo>
                <a:lnTo>
                  <a:pt x="805" y="4261"/>
                </a:lnTo>
                <a:cubicBezTo>
                  <a:pt x="924" y="4410"/>
                  <a:pt x="1103" y="4559"/>
                  <a:pt x="1311" y="4678"/>
                </a:cubicBezTo>
                <a:cubicBezTo>
                  <a:pt x="1520" y="4768"/>
                  <a:pt x="1758" y="4827"/>
                  <a:pt x="2026" y="4827"/>
                </a:cubicBezTo>
                <a:cubicBezTo>
                  <a:pt x="2384" y="4827"/>
                  <a:pt x="2712" y="4738"/>
                  <a:pt x="3039" y="4529"/>
                </a:cubicBezTo>
                <a:cubicBezTo>
                  <a:pt x="3367" y="4321"/>
                  <a:pt x="3605" y="4023"/>
                  <a:pt x="3784" y="3665"/>
                </a:cubicBezTo>
                <a:cubicBezTo>
                  <a:pt x="3933" y="3278"/>
                  <a:pt x="4023" y="2861"/>
                  <a:pt x="4023" y="2384"/>
                </a:cubicBezTo>
                <a:cubicBezTo>
                  <a:pt x="4023" y="1937"/>
                  <a:pt x="3963" y="1520"/>
                  <a:pt x="3814" y="1162"/>
                </a:cubicBezTo>
                <a:cubicBezTo>
                  <a:pt x="3635" y="775"/>
                  <a:pt x="3427" y="507"/>
                  <a:pt x="3129" y="298"/>
                </a:cubicBezTo>
                <a:cubicBezTo>
                  <a:pt x="2831" y="90"/>
                  <a:pt x="2473" y="0"/>
                  <a:pt x="2056"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34"/>
          <p:cNvSpPr/>
          <p:nvPr/>
        </p:nvSpPr>
        <p:spPr>
          <a:xfrm>
            <a:off x="4237698" y="2819136"/>
            <a:ext cx="82642" cy="124645"/>
          </a:xfrm>
          <a:custGeom>
            <a:rect b="b" l="l" r="r" t="t"/>
            <a:pathLst>
              <a:path extrusionOk="0" h="6497" w="4023">
                <a:moveTo>
                  <a:pt x="1997" y="596"/>
                </a:moveTo>
                <a:cubicBezTo>
                  <a:pt x="2324" y="596"/>
                  <a:pt x="2622" y="745"/>
                  <a:pt x="2861" y="1043"/>
                </a:cubicBezTo>
                <a:cubicBezTo>
                  <a:pt x="3099" y="1341"/>
                  <a:pt x="3218" y="1788"/>
                  <a:pt x="3218" y="2384"/>
                </a:cubicBezTo>
                <a:cubicBezTo>
                  <a:pt x="3218" y="2980"/>
                  <a:pt x="3099" y="3457"/>
                  <a:pt x="2861" y="3755"/>
                </a:cubicBezTo>
                <a:cubicBezTo>
                  <a:pt x="2592" y="4053"/>
                  <a:pt x="2294" y="4172"/>
                  <a:pt x="1967" y="4172"/>
                </a:cubicBezTo>
                <a:cubicBezTo>
                  <a:pt x="1609" y="4172"/>
                  <a:pt x="1311" y="4053"/>
                  <a:pt x="1073" y="3755"/>
                </a:cubicBezTo>
                <a:cubicBezTo>
                  <a:pt x="834" y="3487"/>
                  <a:pt x="715" y="3040"/>
                  <a:pt x="715" y="2444"/>
                </a:cubicBezTo>
                <a:cubicBezTo>
                  <a:pt x="715" y="1848"/>
                  <a:pt x="834" y="1401"/>
                  <a:pt x="1103" y="1073"/>
                </a:cubicBezTo>
                <a:cubicBezTo>
                  <a:pt x="1371" y="775"/>
                  <a:pt x="1639" y="596"/>
                  <a:pt x="1997" y="596"/>
                </a:cubicBezTo>
                <a:close/>
                <a:moveTo>
                  <a:pt x="2056" y="0"/>
                </a:moveTo>
                <a:cubicBezTo>
                  <a:pt x="1758" y="0"/>
                  <a:pt x="1490" y="60"/>
                  <a:pt x="1281" y="179"/>
                </a:cubicBezTo>
                <a:cubicBezTo>
                  <a:pt x="1073" y="298"/>
                  <a:pt x="894" y="477"/>
                  <a:pt x="715" y="715"/>
                </a:cubicBezTo>
                <a:lnTo>
                  <a:pt x="715" y="90"/>
                </a:lnTo>
                <a:lnTo>
                  <a:pt x="0" y="90"/>
                </a:lnTo>
                <a:lnTo>
                  <a:pt x="0" y="6496"/>
                </a:lnTo>
                <a:lnTo>
                  <a:pt x="775" y="6496"/>
                </a:lnTo>
                <a:lnTo>
                  <a:pt x="775" y="4261"/>
                </a:lnTo>
                <a:cubicBezTo>
                  <a:pt x="924" y="4410"/>
                  <a:pt x="1103" y="4559"/>
                  <a:pt x="1311" y="4678"/>
                </a:cubicBezTo>
                <a:cubicBezTo>
                  <a:pt x="1520" y="4768"/>
                  <a:pt x="1728" y="4827"/>
                  <a:pt x="1997" y="4827"/>
                </a:cubicBezTo>
                <a:cubicBezTo>
                  <a:pt x="2354" y="4827"/>
                  <a:pt x="2712" y="4738"/>
                  <a:pt x="3010" y="4529"/>
                </a:cubicBezTo>
                <a:cubicBezTo>
                  <a:pt x="3337" y="4321"/>
                  <a:pt x="3606" y="4023"/>
                  <a:pt x="3755" y="3665"/>
                </a:cubicBezTo>
                <a:cubicBezTo>
                  <a:pt x="3933" y="3278"/>
                  <a:pt x="4023" y="2861"/>
                  <a:pt x="4023" y="2384"/>
                </a:cubicBezTo>
                <a:cubicBezTo>
                  <a:pt x="4023" y="1937"/>
                  <a:pt x="3933" y="1520"/>
                  <a:pt x="3784" y="1162"/>
                </a:cubicBezTo>
                <a:cubicBezTo>
                  <a:pt x="3635" y="775"/>
                  <a:pt x="3397" y="507"/>
                  <a:pt x="3099" y="298"/>
                </a:cubicBezTo>
                <a:cubicBezTo>
                  <a:pt x="2801" y="90"/>
                  <a:pt x="2443" y="0"/>
                  <a:pt x="2056"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34"/>
          <p:cNvSpPr/>
          <p:nvPr/>
        </p:nvSpPr>
        <p:spPr>
          <a:xfrm>
            <a:off x="4339302" y="2787116"/>
            <a:ext cx="16537" cy="122937"/>
          </a:xfrm>
          <a:custGeom>
            <a:rect b="b" l="l" r="r" t="t"/>
            <a:pathLst>
              <a:path extrusionOk="0" h="6408" w="805">
                <a:moveTo>
                  <a:pt x="0" y="1"/>
                </a:moveTo>
                <a:lnTo>
                  <a:pt x="0" y="6407"/>
                </a:lnTo>
                <a:lnTo>
                  <a:pt x="805" y="6407"/>
                </a:lnTo>
                <a:lnTo>
                  <a:pt x="805"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34"/>
          <p:cNvSpPr/>
          <p:nvPr/>
        </p:nvSpPr>
        <p:spPr>
          <a:xfrm>
            <a:off x="4380304" y="2787116"/>
            <a:ext cx="16557" cy="122937"/>
          </a:xfrm>
          <a:custGeom>
            <a:rect b="b" l="l" r="r" t="t"/>
            <a:pathLst>
              <a:path extrusionOk="0" h="6408" w="806">
                <a:moveTo>
                  <a:pt x="1" y="1"/>
                </a:moveTo>
                <a:lnTo>
                  <a:pt x="1" y="895"/>
                </a:lnTo>
                <a:lnTo>
                  <a:pt x="805" y="895"/>
                </a:lnTo>
                <a:lnTo>
                  <a:pt x="805" y="1"/>
                </a:lnTo>
                <a:close/>
                <a:moveTo>
                  <a:pt x="1" y="1759"/>
                </a:moveTo>
                <a:lnTo>
                  <a:pt x="1" y="6407"/>
                </a:lnTo>
                <a:lnTo>
                  <a:pt x="805" y="6407"/>
                </a:lnTo>
                <a:lnTo>
                  <a:pt x="805" y="1759"/>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34"/>
          <p:cNvSpPr/>
          <p:nvPr/>
        </p:nvSpPr>
        <p:spPr>
          <a:xfrm>
            <a:off x="4416418" y="2819136"/>
            <a:ext cx="82663" cy="92625"/>
          </a:xfrm>
          <a:custGeom>
            <a:rect b="b" l="l" r="r" t="t"/>
            <a:pathLst>
              <a:path extrusionOk="0" h="4828" w="4024">
                <a:moveTo>
                  <a:pt x="2116" y="0"/>
                </a:moveTo>
                <a:cubicBezTo>
                  <a:pt x="1699" y="0"/>
                  <a:pt x="1342" y="90"/>
                  <a:pt x="1014" y="269"/>
                </a:cubicBezTo>
                <a:cubicBezTo>
                  <a:pt x="656" y="447"/>
                  <a:pt x="418" y="745"/>
                  <a:pt x="239" y="1133"/>
                </a:cubicBezTo>
                <a:cubicBezTo>
                  <a:pt x="90" y="1490"/>
                  <a:pt x="1" y="1937"/>
                  <a:pt x="1" y="2444"/>
                </a:cubicBezTo>
                <a:cubicBezTo>
                  <a:pt x="1" y="3218"/>
                  <a:pt x="180" y="3785"/>
                  <a:pt x="567" y="4202"/>
                </a:cubicBezTo>
                <a:cubicBezTo>
                  <a:pt x="954" y="4619"/>
                  <a:pt x="1461" y="4827"/>
                  <a:pt x="2116" y="4827"/>
                </a:cubicBezTo>
                <a:cubicBezTo>
                  <a:pt x="2623" y="4827"/>
                  <a:pt x="3040" y="4678"/>
                  <a:pt x="3368" y="4380"/>
                </a:cubicBezTo>
                <a:cubicBezTo>
                  <a:pt x="3725" y="4082"/>
                  <a:pt x="3964" y="3665"/>
                  <a:pt x="4023" y="3129"/>
                </a:cubicBezTo>
                <a:lnTo>
                  <a:pt x="3249" y="3040"/>
                </a:lnTo>
                <a:cubicBezTo>
                  <a:pt x="3219" y="3427"/>
                  <a:pt x="3070" y="3725"/>
                  <a:pt x="2861" y="3904"/>
                </a:cubicBezTo>
                <a:cubicBezTo>
                  <a:pt x="2653" y="4082"/>
                  <a:pt x="2414" y="4172"/>
                  <a:pt x="2087" y="4172"/>
                </a:cubicBezTo>
                <a:cubicBezTo>
                  <a:pt x="1699" y="4172"/>
                  <a:pt x="1401" y="4053"/>
                  <a:pt x="1163" y="3755"/>
                </a:cubicBezTo>
                <a:cubicBezTo>
                  <a:pt x="924" y="3487"/>
                  <a:pt x="805" y="3040"/>
                  <a:pt x="805" y="2414"/>
                </a:cubicBezTo>
                <a:cubicBezTo>
                  <a:pt x="805" y="1788"/>
                  <a:pt x="924" y="1341"/>
                  <a:pt x="1163" y="1073"/>
                </a:cubicBezTo>
                <a:cubicBezTo>
                  <a:pt x="1431" y="775"/>
                  <a:pt x="1729" y="626"/>
                  <a:pt x="2146" y="626"/>
                </a:cubicBezTo>
                <a:cubicBezTo>
                  <a:pt x="2384" y="626"/>
                  <a:pt x="2623" y="715"/>
                  <a:pt x="2802" y="894"/>
                </a:cubicBezTo>
                <a:cubicBezTo>
                  <a:pt x="2980" y="1043"/>
                  <a:pt x="3129" y="1282"/>
                  <a:pt x="3189" y="1580"/>
                </a:cubicBezTo>
                <a:lnTo>
                  <a:pt x="3964" y="1460"/>
                </a:lnTo>
                <a:cubicBezTo>
                  <a:pt x="3874" y="984"/>
                  <a:pt x="3666" y="626"/>
                  <a:pt x="3338" y="388"/>
                </a:cubicBezTo>
                <a:cubicBezTo>
                  <a:pt x="3010" y="120"/>
                  <a:pt x="2623" y="0"/>
                  <a:pt x="2116"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34"/>
          <p:cNvSpPr/>
          <p:nvPr/>
        </p:nvSpPr>
        <p:spPr>
          <a:xfrm>
            <a:off x="4507627" y="2819136"/>
            <a:ext cx="87552" cy="92625"/>
          </a:xfrm>
          <a:custGeom>
            <a:rect b="b" l="l" r="r" t="t"/>
            <a:pathLst>
              <a:path extrusionOk="0" h="4828" w="4262">
                <a:moveTo>
                  <a:pt x="3218" y="2414"/>
                </a:moveTo>
                <a:lnTo>
                  <a:pt x="3218" y="2682"/>
                </a:lnTo>
                <a:cubicBezTo>
                  <a:pt x="3218" y="3040"/>
                  <a:pt x="3189" y="3308"/>
                  <a:pt x="3099" y="3487"/>
                </a:cubicBezTo>
                <a:cubicBezTo>
                  <a:pt x="2980" y="3695"/>
                  <a:pt x="2801" y="3904"/>
                  <a:pt x="2563" y="4023"/>
                </a:cubicBezTo>
                <a:cubicBezTo>
                  <a:pt x="2325" y="4142"/>
                  <a:pt x="2056" y="4231"/>
                  <a:pt x="1758" y="4231"/>
                </a:cubicBezTo>
                <a:cubicBezTo>
                  <a:pt x="1460" y="4231"/>
                  <a:pt x="1222" y="4142"/>
                  <a:pt x="1073" y="3993"/>
                </a:cubicBezTo>
                <a:cubicBezTo>
                  <a:pt x="924" y="3874"/>
                  <a:pt x="835" y="3695"/>
                  <a:pt x="835" y="3487"/>
                </a:cubicBezTo>
                <a:cubicBezTo>
                  <a:pt x="835" y="3338"/>
                  <a:pt x="865" y="3218"/>
                  <a:pt x="954" y="3129"/>
                </a:cubicBezTo>
                <a:cubicBezTo>
                  <a:pt x="1014" y="3010"/>
                  <a:pt x="1133" y="2920"/>
                  <a:pt x="1252" y="2861"/>
                </a:cubicBezTo>
                <a:cubicBezTo>
                  <a:pt x="1371" y="2801"/>
                  <a:pt x="1609" y="2742"/>
                  <a:pt x="1937" y="2712"/>
                </a:cubicBezTo>
                <a:cubicBezTo>
                  <a:pt x="2503" y="2622"/>
                  <a:pt x="2950" y="2533"/>
                  <a:pt x="3218" y="2414"/>
                </a:cubicBezTo>
                <a:close/>
                <a:moveTo>
                  <a:pt x="2235" y="0"/>
                </a:moveTo>
                <a:cubicBezTo>
                  <a:pt x="1818" y="0"/>
                  <a:pt x="1460" y="60"/>
                  <a:pt x="1163" y="149"/>
                </a:cubicBezTo>
                <a:cubicBezTo>
                  <a:pt x="865" y="269"/>
                  <a:pt x="626" y="418"/>
                  <a:pt x="477" y="626"/>
                </a:cubicBezTo>
                <a:cubicBezTo>
                  <a:pt x="328" y="835"/>
                  <a:pt x="209" y="1103"/>
                  <a:pt x="120" y="1401"/>
                </a:cubicBezTo>
                <a:lnTo>
                  <a:pt x="894" y="1520"/>
                </a:lnTo>
                <a:cubicBezTo>
                  <a:pt x="984" y="1192"/>
                  <a:pt x="1103" y="954"/>
                  <a:pt x="1282" y="835"/>
                </a:cubicBezTo>
                <a:cubicBezTo>
                  <a:pt x="1460" y="715"/>
                  <a:pt x="1729" y="626"/>
                  <a:pt x="2116" y="626"/>
                </a:cubicBezTo>
                <a:cubicBezTo>
                  <a:pt x="2503" y="626"/>
                  <a:pt x="2801" y="745"/>
                  <a:pt x="3010" y="924"/>
                </a:cubicBezTo>
                <a:cubicBezTo>
                  <a:pt x="3159" y="1043"/>
                  <a:pt x="3218" y="1252"/>
                  <a:pt x="3218" y="1580"/>
                </a:cubicBezTo>
                <a:lnTo>
                  <a:pt x="3218" y="1788"/>
                </a:lnTo>
                <a:cubicBezTo>
                  <a:pt x="2921" y="1907"/>
                  <a:pt x="2444" y="1997"/>
                  <a:pt x="1818" y="2056"/>
                </a:cubicBezTo>
                <a:cubicBezTo>
                  <a:pt x="1520" y="2086"/>
                  <a:pt x="1282" y="2146"/>
                  <a:pt x="1133" y="2176"/>
                </a:cubicBezTo>
                <a:cubicBezTo>
                  <a:pt x="924" y="2235"/>
                  <a:pt x="716" y="2325"/>
                  <a:pt x="567" y="2444"/>
                </a:cubicBezTo>
                <a:cubicBezTo>
                  <a:pt x="388" y="2533"/>
                  <a:pt x="239" y="2712"/>
                  <a:pt x="149" y="2891"/>
                </a:cubicBezTo>
                <a:cubicBezTo>
                  <a:pt x="60" y="3069"/>
                  <a:pt x="0" y="3278"/>
                  <a:pt x="0" y="3516"/>
                </a:cubicBezTo>
                <a:cubicBezTo>
                  <a:pt x="0" y="3904"/>
                  <a:pt x="149" y="4202"/>
                  <a:pt x="418" y="4470"/>
                </a:cubicBezTo>
                <a:cubicBezTo>
                  <a:pt x="686" y="4708"/>
                  <a:pt x="1073" y="4827"/>
                  <a:pt x="1580" y="4827"/>
                </a:cubicBezTo>
                <a:cubicBezTo>
                  <a:pt x="1878" y="4827"/>
                  <a:pt x="2176" y="4768"/>
                  <a:pt x="2444" y="4678"/>
                </a:cubicBezTo>
                <a:cubicBezTo>
                  <a:pt x="2712" y="4589"/>
                  <a:pt x="2980" y="4410"/>
                  <a:pt x="3278" y="4142"/>
                </a:cubicBezTo>
                <a:cubicBezTo>
                  <a:pt x="3308" y="4380"/>
                  <a:pt x="3367" y="4559"/>
                  <a:pt x="3457" y="4738"/>
                </a:cubicBezTo>
                <a:lnTo>
                  <a:pt x="4261" y="4738"/>
                </a:lnTo>
                <a:cubicBezTo>
                  <a:pt x="4172" y="4559"/>
                  <a:pt x="4083" y="4380"/>
                  <a:pt x="4053" y="4172"/>
                </a:cubicBezTo>
                <a:cubicBezTo>
                  <a:pt x="4023" y="3993"/>
                  <a:pt x="4023" y="3516"/>
                  <a:pt x="4023" y="2801"/>
                </a:cubicBezTo>
                <a:lnTo>
                  <a:pt x="4023" y="1729"/>
                </a:lnTo>
                <a:cubicBezTo>
                  <a:pt x="4023" y="1401"/>
                  <a:pt x="3993" y="1162"/>
                  <a:pt x="3963" y="1013"/>
                </a:cubicBezTo>
                <a:cubicBezTo>
                  <a:pt x="3934" y="805"/>
                  <a:pt x="3844" y="626"/>
                  <a:pt x="3725" y="477"/>
                </a:cubicBezTo>
                <a:cubicBezTo>
                  <a:pt x="3606" y="358"/>
                  <a:pt x="3427" y="239"/>
                  <a:pt x="3189" y="149"/>
                </a:cubicBezTo>
                <a:cubicBezTo>
                  <a:pt x="2950" y="30"/>
                  <a:pt x="2623" y="0"/>
                  <a:pt x="2235"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34"/>
          <p:cNvSpPr/>
          <p:nvPr/>
        </p:nvSpPr>
        <p:spPr>
          <a:xfrm>
            <a:off x="4606169" y="2789974"/>
            <a:ext cx="46549" cy="121211"/>
          </a:xfrm>
          <a:custGeom>
            <a:rect b="b" l="l" r="r" t="t"/>
            <a:pathLst>
              <a:path extrusionOk="0" h="6318" w="2266">
                <a:moveTo>
                  <a:pt x="1371" y="1"/>
                </a:moveTo>
                <a:lnTo>
                  <a:pt x="567" y="477"/>
                </a:lnTo>
                <a:lnTo>
                  <a:pt x="567" y="1610"/>
                </a:lnTo>
                <a:lnTo>
                  <a:pt x="1" y="1610"/>
                </a:lnTo>
                <a:lnTo>
                  <a:pt x="1" y="2235"/>
                </a:lnTo>
                <a:lnTo>
                  <a:pt x="567" y="2235"/>
                </a:lnTo>
                <a:lnTo>
                  <a:pt x="567" y="4887"/>
                </a:lnTo>
                <a:cubicBezTo>
                  <a:pt x="567" y="5364"/>
                  <a:pt x="597" y="5662"/>
                  <a:pt x="656" y="5811"/>
                </a:cubicBezTo>
                <a:cubicBezTo>
                  <a:pt x="746" y="5960"/>
                  <a:pt x="835" y="6079"/>
                  <a:pt x="1014" y="6169"/>
                </a:cubicBezTo>
                <a:cubicBezTo>
                  <a:pt x="1163" y="6258"/>
                  <a:pt x="1371" y="6318"/>
                  <a:pt x="1669" y="6318"/>
                </a:cubicBezTo>
                <a:cubicBezTo>
                  <a:pt x="1848" y="6318"/>
                  <a:pt x="2027" y="6288"/>
                  <a:pt x="2265" y="6228"/>
                </a:cubicBezTo>
                <a:lnTo>
                  <a:pt x="2146" y="5543"/>
                </a:lnTo>
                <a:cubicBezTo>
                  <a:pt x="1997" y="5573"/>
                  <a:pt x="1878" y="5573"/>
                  <a:pt x="1789" y="5573"/>
                </a:cubicBezTo>
                <a:cubicBezTo>
                  <a:pt x="1699" y="5573"/>
                  <a:pt x="1610" y="5543"/>
                  <a:pt x="1550" y="5513"/>
                </a:cubicBezTo>
                <a:cubicBezTo>
                  <a:pt x="1461" y="5483"/>
                  <a:pt x="1431" y="5424"/>
                  <a:pt x="1401" y="5364"/>
                </a:cubicBezTo>
                <a:cubicBezTo>
                  <a:pt x="1371" y="5305"/>
                  <a:pt x="1371" y="5156"/>
                  <a:pt x="1371" y="4947"/>
                </a:cubicBezTo>
                <a:lnTo>
                  <a:pt x="1371" y="2235"/>
                </a:lnTo>
                <a:lnTo>
                  <a:pt x="2146" y="2235"/>
                </a:lnTo>
                <a:lnTo>
                  <a:pt x="2146" y="1610"/>
                </a:lnTo>
                <a:lnTo>
                  <a:pt x="1371" y="1610"/>
                </a:lnTo>
                <a:lnTo>
                  <a:pt x="1371"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34"/>
          <p:cNvSpPr/>
          <p:nvPr/>
        </p:nvSpPr>
        <p:spPr>
          <a:xfrm>
            <a:off x="4666153" y="2787116"/>
            <a:ext cx="15941" cy="122937"/>
          </a:xfrm>
          <a:custGeom>
            <a:rect b="b" l="l" r="r" t="t"/>
            <a:pathLst>
              <a:path extrusionOk="0" h="6408" w="776">
                <a:moveTo>
                  <a:pt x="1" y="1"/>
                </a:moveTo>
                <a:lnTo>
                  <a:pt x="1" y="895"/>
                </a:lnTo>
                <a:lnTo>
                  <a:pt x="776" y="895"/>
                </a:lnTo>
                <a:lnTo>
                  <a:pt x="776" y="1"/>
                </a:lnTo>
                <a:close/>
                <a:moveTo>
                  <a:pt x="1" y="1759"/>
                </a:moveTo>
                <a:lnTo>
                  <a:pt x="1" y="6407"/>
                </a:lnTo>
                <a:lnTo>
                  <a:pt x="776" y="6407"/>
                </a:lnTo>
                <a:lnTo>
                  <a:pt x="776" y="1759"/>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34"/>
          <p:cNvSpPr/>
          <p:nvPr/>
        </p:nvSpPr>
        <p:spPr>
          <a:xfrm>
            <a:off x="4701055" y="2819136"/>
            <a:ext cx="88764" cy="92625"/>
          </a:xfrm>
          <a:custGeom>
            <a:rect b="b" l="l" r="r" t="t"/>
            <a:pathLst>
              <a:path extrusionOk="0" h="4828" w="4321">
                <a:moveTo>
                  <a:pt x="2146" y="626"/>
                </a:moveTo>
                <a:cubicBezTo>
                  <a:pt x="2563" y="626"/>
                  <a:pt x="2861" y="775"/>
                  <a:pt x="3129" y="1073"/>
                </a:cubicBezTo>
                <a:cubicBezTo>
                  <a:pt x="3397" y="1371"/>
                  <a:pt x="3516" y="1818"/>
                  <a:pt x="3516" y="2384"/>
                </a:cubicBezTo>
                <a:cubicBezTo>
                  <a:pt x="3516" y="3010"/>
                  <a:pt x="3397" y="3457"/>
                  <a:pt x="3129" y="3755"/>
                </a:cubicBezTo>
                <a:cubicBezTo>
                  <a:pt x="2861" y="4053"/>
                  <a:pt x="2563" y="4172"/>
                  <a:pt x="2146" y="4172"/>
                </a:cubicBezTo>
                <a:cubicBezTo>
                  <a:pt x="1758" y="4172"/>
                  <a:pt x="1430" y="4053"/>
                  <a:pt x="1192" y="3755"/>
                </a:cubicBezTo>
                <a:cubicBezTo>
                  <a:pt x="924" y="3457"/>
                  <a:pt x="805" y="3010"/>
                  <a:pt x="805" y="2414"/>
                </a:cubicBezTo>
                <a:cubicBezTo>
                  <a:pt x="805" y="1818"/>
                  <a:pt x="924" y="1371"/>
                  <a:pt x="1192" y="1073"/>
                </a:cubicBezTo>
                <a:cubicBezTo>
                  <a:pt x="1430" y="775"/>
                  <a:pt x="1758" y="626"/>
                  <a:pt x="2146" y="626"/>
                </a:cubicBezTo>
                <a:close/>
                <a:moveTo>
                  <a:pt x="2146" y="0"/>
                </a:moveTo>
                <a:cubicBezTo>
                  <a:pt x="1579" y="0"/>
                  <a:pt x="1103" y="179"/>
                  <a:pt x="715" y="507"/>
                </a:cubicBezTo>
                <a:cubicBezTo>
                  <a:pt x="239" y="924"/>
                  <a:pt x="0" y="1550"/>
                  <a:pt x="0" y="2414"/>
                </a:cubicBezTo>
                <a:cubicBezTo>
                  <a:pt x="0" y="3189"/>
                  <a:pt x="179" y="3785"/>
                  <a:pt x="596" y="4202"/>
                </a:cubicBezTo>
                <a:cubicBezTo>
                  <a:pt x="983" y="4619"/>
                  <a:pt x="1520" y="4827"/>
                  <a:pt x="2146" y="4827"/>
                </a:cubicBezTo>
                <a:cubicBezTo>
                  <a:pt x="2563" y="4827"/>
                  <a:pt x="2950" y="4738"/>
                  <a:pt x="3278" y="4559"/>
                </a:cubicBezTo>
                <a:cubicBezTo>
                  <a:pt x="3606" y="4351"/>
                  <a:pt x="3874" y="4082"/>
                  <a:pt x="4053" y="3755"/>
                </a:cubicBezTo>
                <a:cubicBezTo>
                  <a:pt x="4231" y="3397"/>
                  <a:pt x="4321" y="2950"/>
                  <a:pt x="4321" y="2354"/>
                </a:cubicBezTo>
                <a:cubicBezTo>
                  <a:pt x="4321" y="1609"/>
                  <a:pt x="4112" y="1043"/>
                  <a:pt x="3725" y="626"/>
                </a:cubicBezTo>
                <a:cubicBezTo>
                  <a:pt x="3308" y="209"/>
                  <a:pt x="2801" y="0"/>
                  <a:pt x="2146"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34"/>
          <p:cNvSpPr/>
          <p:nvPr/>
        </p:nvSpPr>
        <p:spPr>
          <a:xfrm>
            <a:off x="4808780" y="2819136"/>
            <a:ext cx="77137" cy="90918"/>
          </a:xfrm>
          <a:custGeom>
            <a:rect b="b" l="l" r="r" t="t"/>
            <a:pathLst>
              <a:path extrusionOk="0" h="4739" w="3755">
                <a:moveTo>
                  <a:pt x="2176" y="0"/>
                </a:moveTo>
                <a:cubicBezTo>
                  <a:pt x="1550" y="0"/>
                  <a:pt x="1043" y="239"/>
                  <a:pt x="716" y="745"/>
                </a:cubicBezTo>
                <a:lnTo>
                  <a:pt x="716" y="90"/>
                </a:lnTo>
                <a:lnTo>
                  <a:pt x="0" y="90"/>
                </a:lnTo>
                <a:lnTo>
                  <a:pt x="0" y="4738"/>
                </a:lnTo>
                <a:lnTo>
                  <a:pt x="775" y="4738"/>
                </a:lnTo>
                <a:lnTo>
                  <a:pt x="775" y="2205"/>
                </a:lnTo>
                <a:cubicBezTo>
                  <a:pt x="775" y="1609"/>
                  <a:pt x="924" y="1192"/>
                  <a:pt x="1162" y="984"/>
                </a:cubicBezTo>
                <a:cubicBezTo>
                  <a:pt x="1401" y="775"/>
                  <a:pt x="1699" y="656"/>
                  <a:pt x="2027" y="656"/>
                </a:cubicBezTo>
                <a:cubicBezTo>
                  <a:pt x="2235" y="656"/>
                  <a:pt x="2414" y="715"/>
                  <a:pt x="2563" y="805"/>
                </a:cubicBezTo>
                <a:cubicBezTo>
                  <a:pt x="2712" y="924"/>
                  <a:pt x="2831" y="1043"/>
                  <a:pt x="2891" y="1192"/>
                </a:cubicBezTo>
                <a:cubicBezTo>
                  <a:pt x="2950" y="1341"/>
                  <a:pt x="2980" y="1580"/>
                  <a:pt x="2980" y="1907"/>
                </a:cubicBezTo>
                <a:lnTo>
                  <a:pt x="2980" y="4738"/>
                </a:lnTo>
                <a:lnTo>
                  <a:pt x="3755" y="4738"/>
                </a:lnTo>
                <a:lnTo>
                  <a:pt x="3755" y="1878"/>
                </a:lnTo>
                <a:cubicBezTo>
                  <a:pt x="3755" y="1520"/>
                  <a:pt x="3755" y="1252"/>
                  <a:pt x="3725" y="1133"/>
                </a:cubicBezTo>
                <a:cubicBezTo>
                  <a:pt x="3665" y="894"/>
                  <a:pt x="3606" y="686"/>
                  <a:pt x="3487" y="537"/>
                </a:cubicBezTo>
                <a:cubicBezTo>
                  <a:pt x="3367" y="388"/>
                  <a:pt x="3189" y="239"/>
                  <a:pt x="2950" y="149"/>
                </a:cubicBezTo>
                <a:cubicBezTo>
                  <a:pt x="2712" y="60"/>
                  <a:pt x="2474" y="0"/>
                  <a:pt x="2176"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34"/>
          <p:cNvSpPr/>
          <p:nvPr/>
        </p:nvSpPr>
        <p:spPr>
          <a:xfrm>
            <a:off x="4903049" y="2843136"/>
            <a:ext cx="72844" cy="102352"/>
          </a:xfrm>
          <a:custGeom>
            <a:rect b="b" l="l" r="r" t="t"/>
            <a:pathLst>
              <a:path extrusionOk="0" h="5335" w="3546">
                <a:moveTo>
                  <a:pt x="1877" y="1"/>
                </a:moveTo>
                <a:cubicBezTo>
                  <a:pt x="1371" y="1"/>
                  <a:pt x="954" y="120"/>
                  <a:pt x="656" y="388"/>
                </a:cubicBezTo>
                <a:cubicBezTo>
                  <a:pt x="358" y="656"/>
                  <a:pt x="179" y="1014"/>
                  <a:pt x="149" y="1520"/>
                </a:cubicBezTo>
                <a:lnTo>
                  <a:pt x="805" y="1610"/>
                </a:lnTo>
                <a:cubicBezTo>
                  <a:pt x="805" y="1282"/>
                  <a:pt x="924" y="1014"/>
                  <a:pt x="1103" y="805"/>
                </a:cubicBezTo>
                <a:cubicBezTo>
                  <a:pt x="1281" y="627"/>
                  <a:pt x="1550" y="537"/>
                  <a:pt x="1847" y="537"/>
                </a:cubicBezTo>
                <a:cubicBezTo>
                  <a:pt x="2145" y="537"/>
                  <a:pt x="2384" y="627"/>
                  <a:pt x="2592" y="805"/>
                </a:cubicBezTo>
                <a:cubicBezTo>
                  <a:pt x="2771" y="984"/>
                  <a:pt x="2861" y="1193"/>
                  <a:pt x="2861" y="1461"/>
                </a:cubicBezTo>
                <a:cubicBezTo>
                  <a:pt x="2861" y="1699"/>
                  <a:pt x="2771" y="1967"/>
                  <a:pt x="2563" y="2236"/>
                </a:cubicBezTo>
                <a:cubicBezTo>
                  <a:pt x="2354" y="2504"/>
                  <a:pt x="1967" y="2891"/>
                  <a:pt x="1371" y="3368"/>
                </a:cubicBezTo>
                <a:cubicBezTo>
                  <a:pt x="1013" y="3666"/>
                  <a:pt x="715" y="3934"/>
                  <a:pt x="536" y="4172"/>
                </a:cubicBezTo>
                <a:cubicBezTo>
                  <a:pt x="328" y="4411"/>
                  <a:pt x="179" y="4649"/>
                  <a:pt x="89" y="4887"/>
                </a:cubicBezTo>
                <a:cubicBezTo>
                  <a:pt x="30" y="5036"/>
                  <a:pt x="0" y="5185"/>
                  <a:pt x="30" y="5334"/>
                </a:cubicBezTo>
                <a:lnTo>
                  <a:pt x="3546" y="5334"/>
                </a:lnTo>
                <a:lnTo>
                  <a:pt x="3546" y="4709"/>
                </a:lnTo>
                <a:lnTo>
                  <a:pt x="924" y="4709"/>
                </a:lnTo>
                <a:cubicBezTo>
                  <a:pt x="983" y="4589"/>
                  <a:pt x="1103" y="4470"/>
                  <a:pt x="1192" y="4351"/>
                </a:cubicBezTo>
                <a:cubicBezTo>
                  <a:pt x="1311" y="4232"/>
                  <a:pt x="1550" y="4023"/>
                  <a:pt x="1967" y="3696"/>
                </a:cubicBezTo>
                <a:cubicBezTo>
                  <a:pt x="2414" y="3278"/>
                  <a:pt x="2771" y="2980"/>
                  <a:pt x="2980" y="2742"/>
                </a:cubicBezTo>
                <a:cubicBezTo>
                  <a:pt x="3159" y="2534"/>
                  <a:pt x="3308" y="2295"/>
                  <a:pt x="3397" y="2116"/>
                </a:cubicBezTo>
                <a:cubicBezTo>
                  <a:pt x="3486" y="1908"/>
                  <a:pt x="3546" y="1669"/>
                  <a:pt x="3546" y="1461"/>
                </a:cubicBezTo>
                <a:cubicBezTo>
                  <a:pt x="3546" y="1044"/>
                  <a:pt x="3367" y="686"/>
                  <a:pt x="3069" y="418"/>
                </a:cubicBezTo>
                <a:cubicBezTo>
                  <a:pt x="2801" y="150"/>
                  <a:pt x="2384" y="1"/>
                  <a:pt x="1877"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34"/>
          <p:cNvSpPr/>
          <p:nvPr/>
        </p:nvSpPr>
        <p:spPr>
          <a:xfrm>
            <a:off x="582243" y="3034641"/>
            <a:ext cx="994072" cy="192675"/>
          </a:xfrm>
          <a:custGeom>
            <a:rect b="b" l="l" r="r" t="t"/>
            <a:pathLst>
              <a:path extrusionOk="0" h="10043" w="48391">
                <a:moveTo>
                  <a:pt x="1520" y="1"/>
                </a:moveTo>
                <a:cubicBezTo>
                  <a:pt x="1311" y="1"/>
                  <a:pt x="1133" y="60"/>
                  <a:pt x="924" y="120"/>
                </a:cubicBezTo>
                <a:cubicBezTo>
                  <a:pt x="745" y="209"/>
                  <a:pt x="596" y="299"/>
                  <a:pt x="447" y="448"/>
                </a:cubicBezTo>
                <a:cubicBezTo>
                  <a:pt x="298" y="597"/>
                  <a:pt x="209" y="746"/>
                  <a:pt x="120" y="954"/>
                </a:cubicBezTo>
                <a:cubicBezTo>
                  <a:pt x="30" y="1133"/>
                  <a:pt x="0" y="1312"/>
                  <a:pt x="0" y="1520"/>
                </a:cubicBezTo>
                <a:lnTo>
                  <a:pt x="0" y="8552"/>
                </a:lnTo>
                <a:cubicBezTo>
                  <a:pt x="0" y="8761"/>
                  <a:pt x="30" y="8940"/>
                  <a:pt x="120" y="9118"/>
                </a:cubicBezTo>
                <a:cubicBezTo>
                  <a:pt x="209" y="9297"/>
                  <a:pt x="298" y="9476"/>
                  <a:pt x="447" y="9625"/>
                </a:cubicBezTo>
                <a:cubicBezTo>
                  <a:pt x="596" y="9744"/>
                  <a:pt x="745" y="9863"/>
                  <a:pt x="924" y="9953"/>
                </a:cubicBezTo>
                <a:cubicBezTo>
                  <a:pt x="1133" y="10012"/>
                  <a:pt x="1311" y="10042"/>
                  <a:pt x="1520" y="10042"/>
                </a:cubicBezTo>
                <a:lnTo>
                  <a:pt x="46871" y="10042"/>
                </a:lnTo>
                <a:cubicBezTo>
                  <a:pt x="47079" y="10042"/>
                  <a:pt x="47258" y="10012"/>
                  <a:pt x="47467" y="9953"/>
                </a:cubicBezTo>
                <a:cubicBezTo>
                  <a:pt x="47645" y="9863"/>
                  <a:pt x="47794" y="9744"/>
                  <a:pt x="47943" y="9625"/>
                </a:cubicBezTo>
                <a:cubicBezTo>
                  <a:pt x="48092" y="9476"/>
                  <a:pt x="48182" y="9297"/>
                  <a:pt x="48271" y="9118"/>
                </a:cubicBezTo>
                <a:cubicBezTo>
                  <a:pt x="48331" y="8940"/>
                  <a:pt x="48390" y="8761"/>
                  <a:pt x="48390" y="8552"/>
                </a:cubicBezTo>
                <a:lnTo>
                  <a:pt x="48390" y="1520"/>
                </a:lnTo>
                <a:cubicBezTo>
                  <a:pt x="48390" y="1312"/>
                  <a:pt x="48331" y="1133"/>
                  <a:pt x="48271" y="954"/>
                </a:cubicBezTo>
                <a:cubicBezTo>
                  <a:pt x="48182" y="746"/>
                  <a:pt x="48092" y="597"/>
                  <a:pt x="47943" y="448"/>
                </a:cubicBezTo>
                <a:cubicBezTo>
                  <a:pt x="47794" y="299"/>
                  <a:pt x="47645" y="209"/>
                  <a:pt x="47467" y="120"/>
                </a:cubicBezTo>
                <a:cubicBezTo>
                  <a:pt x="47258" y="60"/>
                  <a:pt x="47079" y="1"/>
                  <a:pt x="46871" y="1"/>
                </a:cubicBezTo>
                <a:close/>
              </a:path>
            </a:pathLst>
          </a:custGeom>
          <a:solidFill>
            <a:srgbClr val="D5E8D4"/>
          </a:solidFill>
          <a:ln cap="flat" cmpd="sng" w="8950">
            <a:solidFill>
              <a:srgbClr val="82B366"/>
            </a:solidFill>
            <a:prstDash val="solid"/>
            <a:miter lim="2979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34"/>
          <p:cNvSpPr/>
          <p:nvPr/>
        </p:nvSpPr>
        <p:spPr>
          <a:xfrm>
            <a:off x="721808" y="3070651"/>
            <a:ext cx="119989" cy="117777"/>
          </a:xfrm>
          <a:custGeom>
            <a:rect b="b" l="l" r="r" t="t"/>
            <a:pathLst>
              <a:path extrusionOk="0" h="6139" w="5841">
                <a:moveTo>
                  <a:pt x="0" y="1"/>
                </a:moveTo>
                <a:lnTo>
                  <a:pt x="0" y="6139"/>
                </a:lnTo>
                <a:lnTo>
                  <a:pt x="775" y="6139"/>
                </a:lnTo>
                <a:lnTo>
                  <a:pt x="775" y="925"/>
                </a:lnTo>
                <a:lnTo>
                  <a:pt x="2563" y="6139"/>
                </a:lnTo>
                <a:lnTo>
                  <a:pt x="3278" y="6139"/>
                </a:lnTo>
                <a:lnTo>
                  <a:pt x="5066" y="1014"/>
                </a:lnTo>
                <a:lnTo>
                  <a:pt x="5066" y="6139"/>
                </a:lnTo>
                <a:lnTo>
                  <a:pt x="5840" y="6139"/>
                </a:lnTo>
                <a:lnTo>
                  <a:pt x="5840" y="1"/>
                </a:lnTo>
                <a:lnTo>
                  <a:pt x="4768" y="1"/>
                </a:lnTo>
                <a:lnTo>
                  <a:pt x="3308" y="4262"/>
                </a:lnTo>
                <a:cubicBezTo>
                  <a:pt x="3159" y="4709"/>
                  <a:pt x="3039" y="5036"/>
                  <a:pt x="2980" y="5245"/>
                </a:cubicBezTo>
                <a:cubicBezTo>
                  <a:pt x="2920" y="5066"/>
                  <a:pt x="2801" y="4739"/>
                  <a:pt x="2682" y="4351"/>
                </a:cubicBezTo>
                <a:lnTo>
                  <a:pt x="1222"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34"/>
          <p:cNvSpPr/>
          <p:nvPr/>
        </p:nvSpPr>
        <p:spPr>
          <a:xfrm>
            <a:off x="861970" y="3100963"/>
            <a:ext cx="83875" cy="89191"/>
          </a:xfrm>
          <a:custGeom>
            <a:rect b="b" l="l" r="r" t="t"/>
            <a:pathLst>
              <a:path extrusionOk="0" h="4649" w="4083">
                <a:moveTo>
                  <a:pt x="2086" y="626"/>
                </a:moveTo>
                <a:cubicBezTo>
                  <a:pt x="2444" y="626"/>
                  <a:pt x="2772" y="775"/>
                  <a:pt x="3010" y="1073"/>
                </a:cubicBezTo>
                <a:cubicBezTo>
                  <a:pt x="3159" y="1252"/>
                  <a:pt x="3248" y="1520"/>
                  <a:pt x="3278" y="1907"/>
                </a:cubicBezTo>
                <a:lnTo>
                  <a:pt x="805" y="1907"/>
                </a:lnTo>
                <a:cubicBezTo>
                  <a:pt x="835" y="1520"/>
                  <a:pt x="954" y="1222"/>
                  <a:pt x="1192" y="983"/>
                </a:cubicBezTo>
                <a:cubicBezTo>
                  <a:pt x="1431" y="745"/>
                  <a:pt x="1729" y="626"/>
                  <a:pt x="2086" y="626"/>
                </a:cubicBezTo>
                <a:close/>
                <a:moveTo>
                  <a:pt x="2056" y="0"/>
                </a:moveTo>
                <a:cubicBezTo>
                  <a:pt x="1461" y="0"/>
                  <a:pt x="954" y="209"/>
                  <a:pt x="567" y="626"/>
                </a:cubicBezTo>
                <a:cubicBezTo>
                  <a:pt x="179" y="1043"/>
                  <a:pt x="1" y="1639"/>
                  <a:pt x="1" y="2384"/>
                </a:cubicBezTo>
                <a:cubicBezTo>
                  <a:pt x="1" y="3099"/>
                  <a:pt x="179" y="3665"/>
                  <a:pt x="567" y="4052"/>
                </a:cubicBezTo>
                <a:cubicBezTo>
                  <a:pt x="924" y="4470"/>
                  <a:pt x="1461" y="4648"/>
                  <a:pt x="2116" y="4648"/>
                </a:cubicBezTo>
                <a:cubicBezTo>
                  <a:pt x="2623" y="4648"/>
                  <a:pt x="3040" y="4529"/>
                  <a:pt x="3368" y="4291"/>
                </a:cubicBezTo>
                <a:cubicBezTo>
                  <a:pt x="3695" y="4023"/>
                  <a:pt x="3934" y="3665"/>
                  <a:pt x="4053" y="3218"/>
                </a:cubicBezTo>
                <a:lnTo>
                  <a:pt x="3278" y="3129"/>
                </a:lnTo>
                <a:cubicBezTo>
                  <a:pt x="3159" y="3427"/>
                  <a:pt x="3010" y="3665"/>
                  <a:pt x="2801" y="3814"/>
                </a:cubicBezTo>
                <a:cubicBezTo>
                  <a:pt x="2623" y="3963"/>
                  <a:pt x="2384" y="4023"/>
                  <a:pt x="2116" y="4023"/>
                </a:cubicBezTo>
                <a:cubicBezTo>
                  <a:pt x="1729" y="4023"/>
                  <a:pt x="1431" y="3903"/>
                  <a:pt x="1192" y="3635"/>
                </a:cubicBezTo>
                <a:cubicBezTo>
                  <a:pt x="924" y="3397"/>
                  <a:pt x="805" y="3010"/>
                  <a:pt x="775" y="2533"/>
                </a:cubicBezTo>
                <a:lnTo>
                  <a:pt x="4083" y="2533"/>
                </a:lnTo>
                <a:cubicBezTo>
                  <a:pt x="4083" y="2443"/>
                  <a:pt x="4083" y="2384"/>
                  <a:pt x="4083" y="2324"/>
                </a:cubicBezTo>
                <a:cubicBezTo>
                  <a:pt x="4083" y="1579"/>
                  <a:pt x="3904" y="1013"/>
                  <a:pt x="3517" y="626"/>
                </a:cubicBezTo>
                <a:cubicBezTo>
                  <a:pt x="3129" y="209"/>
                  <a:pt x="2652" y="0"/>
                  <a:pt x="2056"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34"/>
          <p:cNvSpPr/>
          <p:nvPr/>
        </p:nvSpPr>
        <p:spPr>
          <a:xfrm>
            <a:off x="956239" y="3073509"/>
            <a:ext cx="44084" cy="116069"/>
          </a:xfrm>
          <a:custGeom>
            <a:rect b="b" l="l" r="r" t="t"/>
            <a:pathLst>
              <a:path extrusionOk="0" h="6050" w="2146">
                <a:moveTo>
                  <a:pt x="1311" y="1"/>
                </a:moveTo>
                <a:lnTo>
                  <a:pt x="537" y="448"/>
                </a:lnTo>
                <a:lnTo>
                  <a:pt x="537" y="1550"/>
                </a:lnTo>
                <a:lnTo>
                  <a:pt x="0" y="1550"/>
                </a:lnTo>
                <a:lnTo>
                  <a:pt x="0" y="2116"/>
                </a:lnTo>
                <a:lnTo>
                  <a:pt x="537" y="2116"/>
                </a:lnTo>
                <a:lnTo>
                  <a:pt x="537" y="4679"/>
                </a:lnTo>
                <a:cubicBezTo>
                  <a:pt x="537" y="5126"/>
                  <a:pt x="566" y="5424"/>
                  <a:pt x="626" y="5573"/>
                </a:cubicBezTo>
                <a:cubicBezTo>
                  <a:pt x="686" y="5722"/>
                  <a:pt x="805" y="5811"/>
                  <a:pt x="954" y="5901"/>
                </a:cubicBezTo>
                <a:cubicBezTo>
                  <a:pt x="1103" y="5990"/>
                  <a:pt x="1311" y="6050"/>
                  <a:pt x="1579" y="6050"/>
                </a:cubicBezTo>
                <a:cubicBezTo>
                  <a:pt x="1758" y="6050"/>
                  <a:pt x="1937" y="6020"/>
                  <a:pt x="2146" y="5990"/>
                </a:cubicBezTo>
                <a:lnTo>
                  <a:pt x="2056" y="5305"/>
                </a:lnTo>
                <a:cubicBezTo>
                  <a:pt x="1907" y="5334"/>
                  <a:pt x="1818" y="5334"/>
                  <a:pt x="1728" y="5334"/>
                </a:cubicBezTo>
                <a:cubicBezTo>
                  <a:pt x="1609" y="5334"/>
                  <a:pt x="1520" y="5334"/>
                  <a:pt x="1460" y="5275"/>
                </a:cubicBezTo>
                <a:cubicBezTo>
                  <a:pt x="1401" y="5245"/>
                  <a:pt x="1371" y="5185"/>
                  <a:pt x="1341" y="5126"/>
                </a:cubicBezTo>
                <a:cubicBezTo>
                  <a:pt x="1311" y="5066"/>
                  <a:pt x="1311" y="4947"/>
                  <a:pt x="1311" y="4738"/>
                </a:cubicBezTo>
                <a:lnTo>
                  <a:pt x="1311" y="2116"/>
                </a:lnTo>
                <a:lnTo>
                  <a:pt x="2056" y="2116"/>
                </a:lnTo>
                <a:lnTo>
                  <a:pt x="2056" y="1550"/>
                </a:lnTo>
                <a:lnTo>
                  <a:pt x="1311" y="1550"/>
                </a:lnTo>
                <a:lnTo>
                  <a:pt x="1311"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34"/>
          <p:cNvSpPr/>
          <p:nvPr/>
        </p:nvSpPr>
        <p:spPr>
          <a:xfrm>
            <a:off x="1008253" y="3100963"/>
            <a:ext cx="83896" cy="89191"/>
          </a:xfrm>
          <a:custGeom>
            <a:rect b="b" l="l" r="r" t="t"/>
            <a:pathLst>
              <a:path extrusionOk="0" h="4649" w="4084">
                <a:moveTo>
                  <a:pt x="3100" y="2324"/>
                </a:moveTo>
                <a:lnTo>
                  <a:pt x="3100" y="2592"/>
                </a:lnTo>
                <a:cubicBezTo>
                  <a:pt x="3100" y="2920"/>
                  <a:pt x="3040" y="3188"/>
                  <a:pt x="2981" y="3337"/>
                </a:cubicBezTo>
                <a:cubicBezTo>
                  <a:pt x="2861" y="3576"/>
                  <a:pt x="2712" y="3754"/>
                  <a:pt x="2474" y="3874"/>
                </a:cubicBezTo>
                <a:cubicBezTo>
                  <a:pt x="2236" y="3993"/>
                  <a:pt x="1997" y="4052"/>
                  <a:pt x="1699" y="4052"/>
                </a:cubicBezTo>
                <a:cubicBezTo>
                  <a:pt x="1401" y="4052"/>
                  <a:pt x="1193" y="3993"/>
                  <a:pt x="1014" y="3874"/>
                </a:cubicBezTo>
                <a:cubicBezTo>
                  <a:pt x="865" y="3725"/>
                  <a:pt x="805" y="3576"/>
                  <a:pt x="805" y="3367"/>
                </a:cubicBezTo>
                <a:cubicBezTo>
                  <a:pt x="805" y="3218"/>
                  <a:pt x="835" y="3099"/>
                  <a:pt x="895" y="3010"/>
                </a:cubicBezTo>
                <a:cubicBezTo>
                  <a:pt x="984" y="2890"/>
                  <a:pt x="1074" y="2831"/>
                  <a:pt x="1193" y="2771"/>
                </a:cubicBezTo>
                <a:cubicBezTo>
                  <a:pt x="1342" y="2712"/>
                  <a:pt x="1550" y="2652"/>
                  <a:pt x="1878" y="2622"/>
                </a:cubicBezTo>
                <a:cubicBezTo>
                  <a:pt x="2414" y="2533"/>
                  <a:pt x="2802" y="2443"/>
                  <a:pt x="3100" y="2324"/>
                </a:cubicBezTo>
                <a:close/>
                <a:moveTo>
                  <a:pt x="2146" y="0"/>
                </a:moveTo>
                <a:cubicBezTo>
                  <a:pt x="1759" y="0"/>
                  <a:pt x="1431" y="60"/>
                  <a:pt x="1133" y="179"/>
                </a:cubicBezTo>
                <a:cubicBezTo>
                  <a:pt x="835" y="268"/>
                  <a:pt x="627" y="417"/>
                  <a:pt x="448" y="626"/>
                </a:cubicBezTo>
                <a:cubicBezTo>
                  <a:pt x="299" y="805"/>
                  <a:pt x="210" y="1073"/>
                  <a:pt x="150" y="1371"/>
                </a:cubicBezTo>
                <a:lnTo>
                  <a:pt x="865" y="1490"/>
                </a:lnTo>
                <a:cubicBezTo>
                  <a:pt x="954" y="1162"/>
                  <a:pt x="1074" y="954"/>
                  <a:pt x="1223" y="834"/>
                </a:cubicBezTo>
                <a:cubicBezTo>
                  <a:pt x="1401" y="685"/>
                  <a:pt x="1670" y="626"/>
                  <a:pt x="2027" y="626"/>
                </a:cubicBezTo>
                <a:cubicBezTo>
                  <a:pt x="2414" y="626"/>
                  <a:pt x="2683" y="715"/>
                  <a:pt x="2891" y="894"/>
                </a:cubicBezTo>
                <a:cubicBezTo>
                  <a:pt x="3010" y="1013"/>
                  <a:pt x="3100" y="1222"/>
                  <a:pt x="3100" y="1549"/>
                </a:cubicBezTo>
                <a:lnTo>
                  <a:pt x="3100" y="1728"/>
                </a:lnTo>
                <a:cubicBezTo>
                  <a:pt x="2802" y="1847"/>
                  <a:pt x="2355" y="1907"/>
                  <a:pt x="1759" y="1996"/>
                </a:cubicBezTo>
                <a:cubicBezTo>
                  <a:pt x="1461" y="2026"/>
                  <a:pt x="1223" y="2056"/>
                  <a:pt x="1074" y="2116"/>
                </a:cubicBezTo>
                <a:cubicBezTo>
                  <a:pt x="895" y="2175"/>
                  <a:pt x="686" y="2235"/>
                  <a:pt x="537" y="2354"/>
                </a:cubicBezTo>
                <a:cubicBezTo>
                  <a:pt x="388" y="2473"/>
                  <a:pt x="239" y="2622"/>
                  <a:pt x="150" y="2801"/>
                </a:cubicBezTo>
                <a:cubicBezTo>
                  <a:pt x="61" y="2980"/>
                  <a:pt x="1" y="3159"/>
                  <a:pt x="1" y="3367"/>
                </a:cubicBezTo>
                <a:cubicBezTo>
                  <a:pt x="1" y="3754"/>
                  <a:pt x="120" y="4052"/>
                  <a:pt x="388" y="4291"/>
                </a:cubicBezTo>
                <a:cubicBezTo>
                  <a:pt x="656" y="4529"/>
                  <a:pt x="1044" y="4648"/>
                  <a:pt x="1521" y="4648"/>
                </a:cubicBezTo>
                <a:cubicBezTo>
                  <a:pt x="1819" y="4648"/>
                  <a:pt x="2087" y="4589"/>
                  <a:pt x="2355" y="4499"/>
                </a:cubicBezTo>
                <a:cubicBezTo>
                  <a:pt x="2593" y="4410"/>
                  <a:pt x="2861" y="4231"/>
                  <a:pt x="3159" y="3993"/>
                </a:cubicBezTo>
                <a:cubicBezTo>
                  <a:pt x="3159" y="4201"/>
                  <a:pt x="3219" y="4410"/>
                  <a:pt x="3308" y="4559"/>
                </a:cubicBezTo>
                <a:lnTo>
                  <a:pt x="4083" y="4559"/>
                </a:lnTo>
                <a:cubicBezTo>
                  <a:pt x="3994" y="4380"/>
                  <a:pt x="3934" y="4201"/>
                  <a:pt x="3904" y="4023"/>
                </a:cubicBezTo>
                <a:cubicBezTo>
                  <a:pt x="3874" y="3844"/>
                  <a:pt x="3845" y="3397"/>
                  <a:pt x="3845" y="2682"/>
                </a:cubicBezTo>
                <a:lnTo>
                  <a:pt x="3845" y="1698"/>
                </a:lnTo>
                <a:cubicBezTo>
                  <a:pt x="3845" y="1341"/>
                  <a:pt x="3845" y="1132"/>
                  <a:pt x="3815" y="983"/>
                </a:cubicBezTo>
                <a:cubicBezTo>
                  <a:pt x="3755" y="805"/>
                  <a:pt x="3696" y="626"/>
                  <a:pt x="3577" y="477"/>
                </a:cubicBezTo>
                <a:cubicBezTo>
                  <a:pt x="3457" y="358"/>
                  <a:pt x="3279" y="238"/>
                  <a:pt x="3040" y="149"/>
                </a:cubicBezTo>
                <a:cubicBezTo>
                  <a:pt x="2832" y="60"/>
                  <a:pt x="2504" y="0"/>
                  <a:pt x="2146"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34"/>
          <p:cNvSpPr/>
          <p:nvPr/>
        </p:nvSpPr>
        <p:spPr>
          <a:xfrm>
            <a:off x="1105583" y="3070651"/>
            <a:ext cx="78986" cy="119503"/>
          </a:xfrm>
          <a:custGeom>
            <a:rect b="b" l="l" r="r" t="t"/>
            <a:pathLst>
              <a:path extrusionOk="0" h="6229" w="3845">
                <a:moveTo>
                  <a:pt x="1967" y="2206"/>
                </a:moveTo>
                <a:cubicBezTo>
                  <a:pt x="2295" y="2206"/>
                  <a:pt x="2593" y="2355"/>
                  <a:pt x="2831" y="2653"/>
                </a:cubicBezTo>
                <a:cubicBezTo>
                  <a:pt x="3040" y="2921"/>
                  <a:pt x="3159" y="3368"/>
                  <a:pt x="3159" y="3994"/>
                </a:cubicBezTo>
                <a:cubicBezTo>
                  <a:pt x="3159" y="4530"/>
                  <a:pt x="3040" y="4947"/>
                  <a:pt x="2831" y="5215"/>
                </a:cubicBezTo>
                <a:cubicBezTo>
                  <a:pt x="2593" y="5483"/>
                  <a:pt x="2325" y="5603"/>
                  <a:pt x="1997" y="5603"/>
                </a:cubicBezTo>
                <a:cubicBezTo>
                  <a:pt x="1669" y="5603"/>
                  <a:pt x="1371" y="5483"/>
                  <a:pt x="1133" y="5185"/>
                </a:cubicBezTo>
                <a:cubicBezTo>
                  <a:pt x="894" y="4917"/>
                  <a:pt x="775" y="4470"/>
                  <a:pt x="775" y="3934"/>
                </a:cubicBezTo>
                <a:cubicBezTo>
                  <a:pt x="775" y="3338"/>
                  <a:pt x="894" y="2891"/>
                  <a:pt x="1103" y="2623"/>
                </a:cubicBezTo>
                <a:cubicBezTo>
                  <a:pt x="1341" y="2355"/>
                  <a:pt x="1610" y="2206"/>
                  <a:pt x="1967" y="2206"/>
                </a:cubicBezTo>
                <a:close/>
                <a:moveTo>
                  <a:pt x="3099" y="1"/>
                </a:moveTo>
                <a:lnTo>
                  <a:pt x="3099" y="2206"/>
                </a:lnTo>
                <a:cubicBezTo>
                  <a:pt x="2980" y="2027"/>
                  <a:pt x="2801" y="1878"/>
                  <a:pt x="2593" y="1759"/>
                </a:cubicBezTo>
                <a:cubicBezTo>
                  <a:pt x="2384" y="1640"/>
                  <a:pt x="2146" y="1580"/>
                  <a:pt x="1878" y="1580"/>
                </a:cubicBezTo>
                <a:cubicBezTo>
                  <a:pt x="1520" y="1580"/>
                  <a:pt x="1192" y="1699"/>
                  <a:pt x="894" y="1878"/>
                </a:cubicBezTo>
                <a:cubicBezTo>
                  <a:pt x="597" y="2087"/>
                  <a:pt x="388" y="2355"/>
                  <a:pt x="239" y="2712"/>
                </a:cubicBezTo>
                <a:cubicBezTo>
                  <a:pt x="90" y="3070"/>
                  <a:pt x="1" y="3487"/>
                  <a:pt x="1" y="3934"/>
                </a:cubicBezTo>
                <a:cubicBezTo>
                  <a:pt x="1" y="4381"/>
                  <a:pt x="90" y="4768"/>
                  <a:pt x="239" y="5126"/>
                </a:cubicBezTo>
                <a:cubicBezTo>
                  <a:pt x="418" y="5483"/>
                  <a:pt x="656" y="5752"/>
                  <a:pt x="954" y="5960"/>
                </a:cubicBezTo>
                <a:cubicBezTo>
                  <a:pt x="1222" y="6139"/>
                  <a:pt x="1550" y="6228"/>
                  <a:pt x="1908" y="6228"/>
                </a:cubicBezTo>
                <a:cubicBezTo>
                  <a:pt x="2474" y="6228"/>
                  <a:pt x="2861" y="6020"/>
                  <a:pt x="3159" y="5573"/>
                </a:cubicBezTo>
                <a:lnTo>
                  <a:pt x="3159" y="6139"/>
                </a:lnTo>
                <a:lnTo>
                  <a:pt x="3844" y="6139"/>
                </a:lnTo>
                <a:lnTo>
                  <a:pt x="3844"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34"/>
          <p:cNvSpPr/>
          <p:nvPr/>
        </p:nvSpPr>
        <p:spPr>
          <a:xfrm>
            <a:off x="1204126" y="3100963"/>
            <a:ext cx="83875" cy="89191"/>
          </a:xfrm>
          <a:custGeom>
            <a:rect b="b" l="l" r="r" t="t"/>
            <a:pathLst>
              <a:path extrusionOk="0" h="4649" w="4083">
                <a:moveTo>
                  <a:pt x="3070" y="2324"/>
                </a:moveTo>
                <a:lnTo>
                  <a:pt x="3070" y="2592"/>
                </a:lnTo>
                <a:cubicBezTo>
                  <a:pt x="3070" y="2920"/>
                  <a:pt x="3040" y="3188"/>
                  <a:pt x="2951" y="3337"/>
                </a:cubicBezTo>
                <a:cubicBezTo>
                  <a:pt x="2861" y="3576"/>
                  <a:pt x="2683" y="3754"/>
                  <a:pt x="2444" y="3874"/>
                </a:cubicBezTo>
                <a:cubicBezTo>
                  <a:pt x="2236" y="3993"/>
                  <a:pt x="1967" y="4052"/>
                  <a:pt x="1699" y="4052"/>
                </a:cubicBezTo>
                <a:cubicBezTo>
                  <a:pt x="1401" y="4052"/>
                  <a:pt x="1163" y="3993"/>
                  <a:pt x="1014" y="3874"/>
                </a:cubicBezTo>
                <a:cubicBezTo>
                  <a:pt x="865" y="3725"/>
                  <a:pt x="776" y="3576"/>
                  <a:pt x="776" y="3367"/>
                </a:cubicBezTo>
                <a:cubicBezTo>
                  <a:pt x="776" y="3218"/>
                  <a:pt x="835" y="3099"/>
                  <a:pt x="895" y="3010"/>
                </a:cubicBezTo>
                <a:cubicBezTo>
                  <a:pt x="954" y="2890"/>
                  <a:pt x="1074" y="2831"/>
                  <a:pt x="1193" y="2771"/>
                </a:cubicBezTo>
                <a:cubicBezTo>
                  <a:pt x="1312" y="2712"/>
                  <a:pt x="1550" y="2652"/>
                  <a:pt x="1848" y="2622"/>
                </a:cubicBezTo>
                <a:cubicBezTo>
                  <a:pt x="2385" y="2533"/>
                  <a:pt x="2802" y="2443"/>
                  <a:pt x="3070" y="2324"/>
                </a:cubicBezTo>
                <a:close/>
                <a:moveTo>
                  <a:pt x="2116" y="0"/>
                </a:moveTo>
                <a:cubicBezTo>
                  <a:pt x="1729" y="0"/>
                  <a:pt x="1401" y="60"/>
                  <a:pt x="1103" y="179"/>
                </a:cubicBezTo>
                <a:cubicBezTo>
                  <a:pt x="835" y="268"/>
                  <a:pt x="597" y="417"/>
                  <a:pt x="448" y="626"/>
                </a:cubicBezTo>
                <a:cubicBezTo>
                  <a:pt x="299" y="805"/>
                  <a:pt x="180" y="1073"/>
                  <a:pt x="120" y="1371"/>
                </a:cubicBezTo>
                <a:lnTo>
                  <a:pt x="835" y="1490"/>
                </a:lnTo>
                <a:cubicBezTo>
                  <a:pt x="925" y="1162"/>
                  <a:pt x="1044" y="954"/>
                  <a:pt x="1223" y="834"/>
                </a:cubicBezTo>
                <a:cubicBezTo>
                  <a:pt x="1401" y="685"/>
                  <a:pt x="1669" y="626"/>
                  <a:pt x="2027" y="626"/>
                </a:cubicBezTo>
                <a:cubicBezTo>
                  <a:pt x="2385" y="626"/>
                  <a:pt x="2683" y="715"/>
                  <a:pt x="2861" y="894"/>
                </a:cubicBezTo>
                <a:cubicBezTo>
                  <a:pt x="3010" y="1013"/>
                  <a:pt x="3070" y="1222"/>
                  <a:pt x="3070" y="1549"/>
                </a:cubicBezTo>
                <a:lnTo>
                  <a:pt x="3070" y="1728"/>
                </a:lnTo>
                <a:cubicBezTo>
                  <a:pt x="2772" y="1847"/>
                  <a:pt x="2325" y="1907"/>
                  <a:pt x="1729" y="1996"/>
                </a:cubicBezTo>
                <a:cubicBezTo>
                  <a:pt x="1431" y="2026"/>
                  <a:pt x="1223" y="2056"/>
                  <a:pt x="1074" y="2116"/>
                </a:cubicBezTo>
                <a:cubicBezTo>
                  <a:pt x="865" y="2175"/>
                  <a:pt x="686" y="2235"/>
                  <a:pt x="537" y="2354"/>
                </a:cubicBezTo>
                <a:cubicBezTo>
                  <a:pt x="358" y="2473"/>
                  <a:pt x="239" y="2622"/>
                  <a:pt x="150" y="2801"/>
                </a:cubicBezTo>
                <a:cubicBezTo>
                  <a:pt x="31" y="2980"/>
                  <a:pt x="1" y="3159"/>
                  <a:pt x="1" y="3367"/>
                </a:cubicBezTo>
                <a:cubicBezTo>
                  <a:pt x="1" y="3754"/>
                  <a:pt x="120" y="4052"/>
                  <a:pt x="388" y="4291"/>
                </a:cubicBezTo>
                <a:cubicBezTo>
                  <a:pt x="627" y="4529"/>
                  <a:pt x="1014" y="4648"/>
                  <a:pt x="1491" y="4648"/>
                </a:cubicBezTo>
                <a:cubicBezTo>
                  <a:pt x="1789" y="4648"/>
                  <a:pt x="2087" y="4589"/>
                  <a:pt x="2325" y="4499"/>
                </a:cubicBezTo>
                <a:cubicBezTo>
                  <a:pt x="2593" y="4410"/>
                  <a:pt x="2861" y="4231"/>
                  <a:pt x="3130" y="3993"/>
                </a:cubicBezTo>
                <a:cubicBezTo>
                  <a:pt x="3159" y="4201"/>
                  <a:pt x="3219" y="4410"/>
                  <a:pt x="3278" y="4559"/>
                </a:cubicBezTo>
                <a:lnTo>
                  <a:pt x="4083" y="4559"/>
                </a:lnTo>
                <a:cubicBezTo>
                  <a:pt x="3994" y="4380"/>
                  <a:pt x="3904" y="4201"/>
                  <a:pt x="3874" y="4023"/>
                </a:cubicBezTo>
                <a:cubicBezTo>
                  <a:pt x="3845" y="3844"/>
                  <a:pt x="3845" y="3397"/>
                  <a:pt x="3845" y="2682"/>
                </a:cubicBezTo>
                <a:lnTo>
                  <a:pt x="3845" y="1698"/>
                </a:lnTo>
                <a:cubicBezTo>
                  <a:pt x="3845" y="1341"/>
                  <a:pt x="3815" y="1132"/>
                  <a:pt x="3785" y="983"/>
                </a:cubicBezTo>
                <a:cubicBezTo>
                  <a:pt x="3755" y="805"/>
                  <a:pt x="3666" y="626"/>
                  <a:pt x="3547" y="477"/>
                </a:cubicBezTo>
                <a:cubicBezTo>
                  <a:pt x="3457" y="358"/>
                  <a:pt x="3278" y="238"/>
                  <a:pt x="3040" y="149"/>
                </a:cubicBezTo>
                <a:cubicBezTo>
                  <a:pt x="2802" y="60"/>
                  <a:pt x="2504" y="0"/>
                  <a:pt x="2116"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34"/>
          <p:cNvSpPr/>
          <p:nvPr/>
        </p:nvSpPr>
        <p:spPr>
          <a:xfrm>
            <a:off x="1298395" y="3073509"/>
            <a:ext cx="44700" cy="116069"/>
          </a:xfrm>
          <a:custGeom>
            <a:rect b="b" l="l" r="r" t="t"/>
            <a:pathLst>
              <a:path extrusionOk="0" h="6050" w="2176">
                <a:moveTo>
                  <a:pt x="1312" y="1"/>
                </a:moveTo>
                <a:lnTo>
                  <a:pt x="537" y="448"/>
                </a:lnTo>
                <a:lnTo>
                  <a:pt x="537" y="1550"/>
                </a:lnTo>
                <a:lnTo>
                  <a:pt x="1" y="1550"/>
                </a:lnTo>
                <a:lnTo>
                  <a:pt x="1" y="2116"/>
                </a:lnTo>
                <a:lnTo>
                  <a:pt x="537" y="2116"/>
                </a:lnTo>
                <a:lnTo>
                  <a:pt x="537" y="4679"/>
                </a:lnTo>
                <a:cubicBezTo>
                  <a:pt x="537" y="5126"/>
                  <a:pt x="567" y="5424"/>
                  <a:pt x="626" y="5573"/>
                </a:cubicBezTo>
                <a:cubicBezTo>
                  <a:pt x="716" y="5722"/>
                  <a:pt x="805" y="5811"/>
                  <a:pt x="954" y="5901"/>
                </a:cubicBezTo>
                <a:cubicBezTo>
                  <a:pt x="1103" y="5990"/>
                  <a:pt x="1312" y="6050"/>
                  <a:pt x="1610" y="6050"/>
                </a:cubicBezTo>
                <a:cubicBezTo>
                  <a:pt x="1759" y="6050"/>
                  <a:pt x="1937" y="6020"/>
                  <a:pt x="2176" y="5990"/>
                </a:cubicBezTo>
                <a:lnTo>
                  <a:pt x="2057" y="5305"/>
                </a:lnTo>
                <a:cubicBezTo>
                  <a:pt x="1908" y="5334"/>
                  <a:pt x="1818" y="5334"/>
                  <a:pt x="1729" y="5334"/>
                </a:cubicBezTo>
                <a:cubicBezTo>
                  <a:pt x="1610" y="5334"/>
                  <a:pt x="1520" y="5334"/>
                  <a:pt x="1461" y="5275"/>
                </a:cubicBezTo>
                <a:cubicBezTo>
                  <a:pt x="1401" y="5245"/>
                  <a:pt x="1371" y="5185"/>
                  <a:pt x="1341" y="5126"/>
                </a:cubicBezTo>
                <a:cubicBezTo>
                  <a:pt x="1312" y="5066"/>
                  <a:pt x="1312" y="4947"/>
                  <a:pt x="1312" y="4738"/>
                </a:cubicBezTo>
                <a:lnTo>
                  <a:pt x="1312" y="2116"/>
                </a:lnTo>
                <a:lnTo>
                  <a:pt x="2057" y="2116"/>
                </a:lnTo>
                <a:lnTo>
                  <a:pt x="2057" y="1550"/>
                </a:lnTo>
                <a:lnTo>
                  <a:pt x="1312" y="1550"/>
                </a:lnTo>
                <a:lnTo>
                  <a:pt x="1312"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34"/>
          <p:cNvSpPr/>
          <p:nvPr/>
        </p:nvSpPr>
        <p:spPr>
          <a:xfrm>
            <a:off x="1350429" y="3100963"/>
            <a:ext cx="83875" cy="89191"/>
          </a:xfrm>
          <a:custGeom>
            <a:rect b="b" l="l" r="r" t="t"/>
            <a:pathLst>
              <a:path extrusionOk="0" h="4649" w="4083">
                <a:moveTo>
                  <a:pt x="3099" y="2324"/>
                </a:moveTo>
                <a:lnTo>
                  <a:pt x="3099" y="2592"/>
                </a:lnTo>
                <a:cubicBezTo>
                  <a:pt x="3099" y="2920"/>
                  <a:pt x="3040" y="3188"/>
                  <a:pt x="2980" y="3337"/>
                </a:cubicBezTo>
                <a:cubicBezTo>
                  <a:pt x="2861" y="3576"/>
                  <a:pt x="2712" y="3754"/>
                  <a:pt x="2473" y="3874"/>
                </a:cubicBezTo>
                <a:cubicBezTo>
                  <a:pt x="2235" y="3993"/>
                  <a:pt x="1997" y="4052"/>
                  <a:pt x="1699" y="4052"/>
                </a:cubicBezTo>
                <a:cubicBezTo>
                  <a:pt x="1401" y="4052"/>
                  <a:pt x="1192" y="3993"/>
                  <a:pt x="1043" y="3874"/>
                </a:cubicBezTo>
                <a:cubicBezTo>
                  <a:pt x="864" y="3725"/>
                  <a:pt x="805" y="3576"/>
                  <a:pt x="805" y="3367"/>
                </a:cubicBezTo>
                <a:cubicBezTo>
                  <a:pt x="805" y="3218"/>
                  <a:pt x="835" y="3099"/>
                  <a:pt x="894" y="3010"/>
                </a:cubicBezTo>
                <a:cubicBezTo>
                  <a:pt x="984" y="2890"/>
                  <a:pt x="1073" y="2831"/>
                  <a:pt x="1222" y="2771"/>
                </a:cubicBezTo>
                <a:cubicBezTo>
                  <a:pt x="1341" y="2712"/>
                  <a:pt x="1550" y="2652"/>
                  <a:pt x="1877" y="2622"/>
                </a:cubicBezTo>
                <a:cubicBezTo>
                  <a:pt x="2414" y="2533"/>
                  <a:pt x="2831" y="2443"/>
                  <a:pt x="3099" y="2324"/>
                </a:cubicBezTo>
                <a:close/>
                <a:moveTo>
                  <a:pt x="2146" y="0"/>
                </a:moveTo>
                <a:cubicBezTo>
                  <a:pt x="1758" y="0"/>
                  <a:pt x="1431" y="60"/>
                  <a:pt x="1133" y="179"/>
                </a:cubicBezTo>
                <a:cubicBezTo>
                  <a:pt x="835" y="268"/>
                  <a:pt x="626" y="417"/>
                  <a:pt x="477" y="626"/>
                </a:cubicBezTo>
                <a:cubicBezTo>
                  <a:pt x="298" y="805"/>
                  <a:pt x="209" y="1073"/>
                  <a:pt x="149" y="1371"/>
                </a:cubicBezTo>
                <a:lnTo>
                  <a:pt x="864" y="1490"/>
                </a:lnTo>
                <a:cubicBezTo>
                  <a:pt x="954" y="1162"/>
                  <a:pt x="1073" y="954"/>
                  <a:pt x="1252" y="834"/>
                </a:cubicBezTo>
                <a:cubicBezTo>
                  <a:pt x="1401" y="685"/>
                  <a:pt x="1669" y="626"/>
                  <a:pt x="2026" y="626"/>
                </a:cubicBezTo>
                <a:cubicBezTo>
                  <a:pt x="2414" y="626"/>
                  <a:pt x="2682" y="715"/>
                  <a:pt x="2891" y="894"/>
                </a:cubicBezTo>
                <a:cubicBezTo>
                  <a:pt x="3010" y="1013"/>
                  <a:pt x="3099" y="1222"/>
                  <a:pt x="3099" y="1549"/>
                </a:cubicBezTo>
                <a:lnTo>
                  <a:pt x="3099" y="1728"/>
                </a:lnTo>
                <a:cubicBezTo>
                  <a:pt x="2801" y="1847"/>
                  <a:pt x="2354" y="1907"/>
                  <a:pt x="1758" y="1996"/>
                </a:cubicBezTo>
                <a:cubicBezTo>
                  <a:pt x="1460" y="2026"/>
                  <a:pt x="1222" y="2056"/>
                  <a:pt x="1073" y="2116"/>
                </a:cubicBezTo>
                <a:cubicBezTo>
                  <a:pt x="894" y="2175"/>
                  <a:pt x="686" y="2235"/>
                  <a:pt x="537" y="2354"/>
                </a:cubicBezTo>
                <a:cubicBezTo>
                  <a:pt x="388" y="2473"/>
                  <a:pt x="239" y="2622"/>
                  <a:pt x="149" y="2801"/>
                </a:cubicBezTo>
                <a:cubicBezTo>
                  <a:pt x="60" y="2980"/>
                  <a:pt x="0" y="3159"/>
                  <a:pt x="0" y="3367"/>
                </a:cubicBezTo>
                <a:cubicBezTo>
                  <a:pt x="0" y="3754"/>
                  <a:pt x="119" y="4052"/>
                  <a:pt x="388" y="4291"/>
                </a:cubicBezTo>
                <a:cubicBezTo>
                  <a:pt x="656" y="4529"/>
                  <a:pt x="1043" y="4648"/>
                  <a:pt x="1520" y="4648"/>
                </a:cubicBezTo>
                <a:cubicBezTo>
                  <a:pt x="1818" y="4648"/>
                  <a:pt x="2086" y="4589"/>
                  <a:pt x="2354" y="4499"/>
                </a:cubicBezTo>
                <a:cubicBezTo>
                  <a:pt x="2593" y="4410"/>
                  <a:pt x="2861" y="4231"/>
                  <a:pt x="3159" y="3993"/>
                </a:cubicBezTo>
                <a:cubicBezTo>
                  <a:pt x="3189" y="4201"/>
                  <a:pt x="3218" y="4410"/>
                  <a:pt x="3308" y="4559"/>
                </a:cubicBezTo>
                <a:lnTo>
                  <a:pt x="4082" y="4559"/>
                </a:lnTo>
                <a:cubicBezTo>
                  <a:pt x="3993" y="4380"/>
                  <a:pt x="3933" y="4201"/>
                  <a:pt x="3904" y="4023"/>
                </a:cubicBezTo>
                <a:cubicBezTo>
                  <a:pt x="3874" y="3844"/>
                  <a:pt x="3844" y="3397"/>
                  <a:pt x="3844" y="2682"/>
                </a:cubicBezTo>
                <a:lnTo>
                  <a:pt x="3844" y="1698"/>
                </a:lnTo>
                <a:cubicBezTo>
                  <a:pt x="3844" y="1341"/>
                  <a:pt x="3844" y="1132"/>
                  <a:pt x="3814" y="983"/>
                </a:cubicBezTo>
                <a:cubicBezTo>
                  <a:pt x="3755" y="805"/>
                  <a:pt x="3695" y="626"/>
                  <a:pt x="3576" y="477"/>
                </a:cubicBezTo>
                <a:cubicBezTo>
                  <a:pt x="3457" y="358"/>
                  <a:pt x="3278" y="238"/>
                  <a:pt x="3040" y="149"/>
                </a:cubicBezTo>
                <a:cubicBezTo>
                  <a:pt x="2831" y="60"/>
                  <a:pt x="2503" y="0"/>
                  <a:pt x="2146"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34"/>
          <p:cNvSpPr/>
          <p:nvPr/>
        </p:nvSpPr>
        <p:spPr>
          <a:xfrm>
            <a:off x="1711567" y="3034641"/>
            <a:ext cx="994072" cy="192675"/>
          </a:xfrm>
          <a:custGeom>
            <a:rect b="b" l="l" r="r" t="t"/>
            <a:pathLst>
              <a:path extrusionOk="0" h="10043" w="48391">
                <a:moveTo>
                  <a:pt x="1520" y="1"/>
                </a:moveTo>
                <a:cubicBezTo>
                  <a:pt x="1311" y="1"/>
                  <a:pt x="1103" y="60"/>
                  <a:pt x="924" y="120"/>
                </a:cubicBezTo>
                <a:cubicBezTo>
                  <a:pt x="745" y="209"/>
                  <a:pt x="596" y="299"/>
                  <a:pt x="447" y="448"/>
                </a:cubicBezTo>
                <a:cubicBezTo>
                  <a:pt x="298" y="597"/>
                  <a:pt x="179" y="746"/>
                  <a:pt x="119" y="954"/>
                </a:cubicBezTo>
                <a:cubicBezTo>
                  <a:pt x="30" y="1133"/>
                  <a:pt x="0" y="1312"/>
                  <a:pt x="0" y="1520"/>
                </a:cubicBezTo>
                <a:lnTo>
                  <a:pt x="0" y="8552"/>
                </a:lnTo>
                <a:cubicBezTo>
                  <a:pt x="0" y="8761"/>
                  <a:pt x="30" y="8940"/>
                  <a:pt x="119" y="9118"/>
                </a:cubicBezTo>
                <a:cubicBezTo>
                  <a:pt x="179" y="9297"/>
                  <a:pt x="298" y="9476"/>
                  <a:pt x="447" y="9625"/>
                </a:cubicBezTo>
                <a:cubicBezTo>
                  <a:pt x="596" y="9744"/>
                  <a:pt x="745" y="9863"/>
                  <a:pt x="924" y="9953"/>
                </a:cubicBezTo>
                <a:cubicBezTo>
                  <a:pt x="1103" y="10012"/>
                  <a:pt x="1311" y="10042"/>
                  <a:pt x="1520" y="10042"/>
                </a:cubicBezTo>
                <a:lnTo>
                  <a:pt x="46870" y="10042"/>
                </a:lnTo>
                <a:cubicBezTo>
                  <a:pt x="47079" y="10042"/>
                  <a:pt x="47258" y="10012"/>
                  <a:pt x="47437" y="9953"/>
                </a:cubicBezTo>
                <a:cubicBezTo>
                  <a:pt x="47645" y="9863"/>
                  <a:pt x="47794" y="9744"/>
                  <a:pt x="47943" y="9625"/>
                </a:cubicBezTo>
                <a:cubicBezTo>
                  <a:pt x="48092" y="9476"/>
                  <a:pt x="48181" y="9297"/>
                  <a:pt x="48271" y="9118"/>
                </a:cubicBezTo>
                <a:cubicBezTo>
                  <a:pt x="48330" y="8940"/>
                  <a:pt x="48390" y="8761"/>
                  <a:pt x="48390" y="8552"/>
                </a:cubicBezTo>
                <a:lnTo>
                  <a:pt x="48390" y="1520"/>
                </a:lnTo>
                <a:cubicBezTo>
                  <a:pt x="48390" y="1312"/>
                  <a:pt x="48330" y="1133"/>
                  <a:pt x="48271" y="954"/>
                </a:cubicBezTo>
                <a:cubicBezTo>
                  <a:pt x="48181" y="746"/>
                  <a:pt x="48092" y="597"/>
                  <a:pt x="47943" y="448"/>
                </a:cubicBezTo>
                <a:cubicBezTo>
                  <a:pt x="47794" y="299"/>
                  <a:pt x="47645" y="209"/>
                  <a:pt x="47437" y="120"/>
                </a:cubicBezTo>
                <a:cubicBezTo>
                  <a:pt x="47258" y="60"/>
                  <a:pt x="47079" y="1"/>
                  <a:pt x="46870" y="1"/>
                </a:cubicBezTo>
                <a:close/>
              </a:path>
            </a:pathLst>
          </a:custGeom>
          <a:solidFill>
            <a:srgbClr val="D5E8D4"/>
          </a:solidFill>
          <a:ln cap="flat" cmpd="sng" w="8950">
            <a:solidFill>
              <a:srgbClr val="82B366"/>
            </a:solidFill>
            <a:prstDash val="solid"/>
            <a:miter lim="2979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34"/>
          <p:cNvSpPr/>
          <p:nvPr/>
        </p:nvSpPr>
        <p:spPr>
          <a:xfrm>
            <a:off x="1853577" y="3070651"/>
            <a:ext cx="119989" cy="117777"/>
          </a:xfrm>
          <a:custGeom>
            <a:rect b="b" l="l" r="r" t="t"/>
            <a:pathLst>
              <a:path extrusionOk="0" h="6139" w="5841">
                <a:moveTo>
                  <a:pt x="0" y="1"/>
                </a:moveTo>
                <a:lnTo>
                  <a:pt x="0" y="6139"/>
                </a:lnTo>
                <a:lnTo>
                  <a:pt x="775" y="6139"/>
                </a:lnTo>
                <a:lnTo>
                  <a:pt x="775" y="925"/>
                </a:lnTo>
                <a:lnTo>
                  <a:pt x="2533" y="6139"/>
                </a:lnTo>
                <a:lnTo>
                  <a:pt x="3278" y="6139"/>
                </a:lnTo>
                <a:lnTo>
                  <a:pt x="5066" y="1014"/>
                </a:lnTo>
                <a:lnTo>
                  <a:pt x="5066" y="6139"/>
                </a:lnTo>
                <a:lnTo>
                  <a:pt x="5840" y="6139"/>
                </a:lnTo>
                <a:lnTo>
                  <a:pt x="5840" y="1"/>
                </a:lnTo>
                <a:lnTo>
                  <a:pt x="4738" y="1"/>
                </a:lnTo>
                <a:lnTo>
                  <a:pt x="3278" y="4262"/>
                </a:lnTo>
                <a:cubicBezTo>
                  <a:pt x="3129" y="4709"/>
                  <a:pt x="3010" y="5036"/>
                  <a:pt x="2950" y="5245"/>
                </a:cubicBezTo>
                <a:cubicBezTo>
                  <a:pt x="2890" y="5066"/>
                  <a:pt x="2801" y="4739"/>
                  <a:pt x="2652" y="4351"/>
                </a:cubicBezTo>
                <a:lnTo>
                  <a:pt x="1192"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34"/>
          <p:cNvSpPr/>
          <p:nvPr/>
        </p:nvSpPr>
        <p:spPr>
          <a:xfrm>
            <a:off x="1993122" y="3100963"/>
            <a:ext cx="83875" cy="89191"/>
          </a:xfrm>
          <a:custGeom>
            <a:rect b="b" l="l" r="r" t="t"/>
            <a:pathLst>
              <a:path extrusionOk="0" h="4649" w="4083">
                <a:moveTo>
                  <a:pt x="2087" y="626"/>
                </a:moveTo>
                <a:cubicBezTo>
                  <a:pt x="2474" y="626"/>
                  <a:pt x="2772" y="775"/>
                  <a:pt x="3010" y="1073"/>
                </a:cubicBezTo>
                <a:cubicBezTo>
                  <a:pt x="3159" y="1252"/>
                  <a:pt x="3278" y="1520"/>
                  <a:pt x="3308" y="1907"/>
                </a:cubicBezTo>
                <a:lnTo>
                  <a:pt x="835" y="1907"/>
                </a:lnTo>
                <a:cubicBezTo>
                  <a:pt x="835" y="1520"/>
                  <a:pt x="984" y="1222"/>
                  <a:pt x="1222" y="983"/>
                </a:cubicBezTo>
                <a:cubicBezTo>
                  <a:pt x="1431" y="745"/>
                  <a:pt x="1729" y="626"/>
                  <a:pt x="2087" y="626"/>
                </a:cubicBezTo>
                <a:close/>
                <a:moveTo>
                  <a:pt x="2087" y="0"/>
                </a:moveTo>
                <a:cubicBezTo>
                  <a:pt x="1461" y="0"/>
                  <a:pt x="954" y="209"/>
                  <a:pt x="567" y="626"/>
                </a:cubicBezTo>
                <a:cubicBezTo>
                  <a:pt x="180" y="1043"/>
                  <a:pt x="1" y="1639"/>
                  <a:pt x="1" y="2384"/>
                </a:cubicBezTo>
                <a:cubicBezTo>
                  <a:pt x="1" y="3099"/>
                  <a:pt x="180" y="3665"/>
                  <a:pt x="567" y="4052"/>
                </a:cubicBezTo>
                <a:cubicBezTo>
                  <a:pt x="954" y="4470"/>
                  <a:pt x="1461" y="4648"/>
                  <a:pt x="2116" y="4648"/>
                </a:cubicBezTo>
                <a:cubicBezTo>
                  <a:pt x="2623" y="4648"/>
                  <a:pt x="3070" y="4529"/>
                  <a:pt x="3398" y="4291"/>
                </a:cubicBezTo>
                <a:cubicBezTo>
                  <a:pt x="3725" y="4023"/>
                  <a:pt x="3934" y="3665"/>
                  <a:pt x="4053" y="3218"/>
                </a:cubicBezTo>
                <a:lnTo>
                  <a:pt x="3278" y="3129"/>
                </a:lnTo>
                <a:cubicBezTo>
                  <a:pt x="3159" y="3427"/>
                  <a:pt x="3010" y="3665"/>
                  <a:pt x="2831" y="3814"/>
                </a:cubicBezTo>
                <a:cubicBezTo>
                  <a:pt x="2623" y="3963"/>
                  <a:pt x="2384" y="4023"/>
                  <a:pt x="2116" y="4023"/>
                </a:cubicBezTo>
                <a:cubicBezTo>
                  <a:pt x="1759" y="4023"/>
                  <a:pt x="1431" y="3903"/>
                  <a:pt x="1193" y="3635"/>
                </a:cubicBezTo>
                <a:cubicBezTo>
                  <a:pt x="954" y="3397"/>
                  <a:pt x="805" y="3010"/>
                  <a:pt x="775" y="2533"/>
                </a:cubicBezTo>
                <a:lnTo>
                  <a:pt x="4083" y="2533"/>
                </a:lnTo>
                <a:cubicBezTo>
                  <a:pt x="4083" y="2443"/>
                  <a:pt x="4083" y="2384"/>
                  <a:pt x="4083" y="2324"/>
                </a:cubicBezTo>
                <a:cubicBezTo>
                  <a:pt x="4083" y="1579"/>
                  <a:pt x="3904" y="1013"/>
                  <a:pt x="3517" y="626"/>
                </a:cubicBezTo>
                <a:cubicBezTo>
                  <a:pt x="3159" y="209"/>
                  <a:pt x="2653" y="0"/>
                  <a:pt x="2087"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34"/>
          <p:cNvSpPr/>
          <p:nvPr/>
        </p:nvSpPr>
        <p:spPr>
          <a:xfrm>
            <a:off x="2087392" y="3073509"/>
            <a:ext cx="44700" cy="116069"/>
          </a:xfrm>
          <a:custGeom>
            <a:rect b="b" l="l" r="r" t="t"/>
            <a:pathLst>
              <a:path extrusionOk="0" h="6050" w="2176">
                <a:moveTo>
                  <a:pt x="1311" y="1"/>
                </a:moveTo>
                <a:lnTo>
                  <a:pt x="567" y="448"/>
                </a:lnTo>
                <a:lnTo>
                  <a:pt x="567" y="1550"/>
                </a:lnTo>
                <a:lnTo>
                  <a:pt x="0" y="1550"/>
                </a:lnTo>
                <a:lnTo>
                  <a:pt x="0" y="2116"/>
                </a:lnTo>
                <a:lnTo>
                  <a:pt x="567" y="2116"/>
                </a:lnTo>
                <a:lnTo>
                  <a:pt x="567" y="4679"/>
                </a:lnTo>
                <a:cubicBezTo>
                  <a:pt x="567" y="5126"/>
                  <a:pt x="596" y="5424"/>
                  <a:pt x="656" y="5573"/>
                </a:cubicBezTo>
                <a:cubicBezTo>
                  <a:pt x="716" y="5722"/>
                  <a:pt x="805" y="5811"/>
                  <a:pt x="954" y="5901"/>
                </a:cubicBezTo>
                <a:cubicBezTo>
                  <a:pt x="1103" y="5990"/>
                  <a:pt x="1341" y="6050"/>
                  <a:pt x="1609" y="6050"/>
                </a:cubicBezTo>
                <a:cubicBezTo>
                  <a:pt x="1758" y="6050"/>
                  <a:pt x="1967" y="6020"/>
                  <a:pt x="2176" y="5990"/>
                </a:cubicBezTo>
                <a:lnTo>
                  <a:pt x="2056" y="5305"/>
                </a:lnTo>
                <a:cubicBezTo>
                  <a:pt x="1937" y="5334"/>
                  <a:pt x="1818" y="5334"/>
                  <a:pt x="1729" y="5334"/>
                </a:cubicBezTo>
                <a:cubicBezTo>
                  <a:pt x="1609" y="5334"/>
                  <a:pt x="1520" y="5334"/>
                  <a:pt x="1460" y="5275"/>
                </a:cubicBezTo>
                <a:cubicBezTo>
                  <a:pt x="1401" y="5245"/>
                  <a:pt x="1371" y="5185"/>
                  <a:pt x="1341" y="5126"/>
                </a:cubicBezTo>
                <a:cubicBezTo>
                  <a:pt x="1311" y="5066"/>
                  <a:pt x="1311" y="4947"/>
                  <a:pt x="1311" y="4738"/>
                </a:cubicBezTo>
                <a:lnTo>
                  <a:pt x="1311" y="2116"/>
                </a:lnTo>
                <a:lnTo>
                  <a:pt x="2056" y="2116"/>
                </a:lnTo>
                <a:lnTo>
                  <a:pt x="2056" y="1550"/>
                </a:lnTo>
                <a:lnTo>
                  <a:pt x="1311" y="1550"/>
                </a:lnTo>
                <a:lnTo>
                  <a:pt x="1311"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34"/>
          <p:cNvSpPr/>
          <p:nvPr/>
        </p:nvSpPr>
        <p:spPr>
          <a:xfrm>
            <a:off x="2139426" y="3100963"/>
            <a:ext cx="84491" cy="89191"/>
          </a:xfrm>
          <a:custGeom>
            <a:rect b="b" l="l" r="r" t="t"/>
            <a:pathLst>
              <a:path extrusionOk="0" h="4649" w="4113">
                <a:moveTo>
                  <a:pt x="3099" y="2324"/>
                </a:moveTo>
                <a:lnTo>
                  <a:pt x="3099" y="2592"/>
                </a:lnTo>
                <a:cubicBezTo>
                  <a:pt x="3099" y="2920"/>
                  <a:pt x="3069" y="3188"/>
                  <a:pt x="2980" y="3337"/>
                </a:cubicBezTo>
                <a:cubicBezTo>
                  <a:pt x="2861" y="3576"/>
                  <a:pt x="2712" y="3754"/>
                  <a:pt x="2473" y="3874"/>
                </a:cubicBezTo>
                <a:cubicBezTo>
                  <a:pt x="2265" y="3993"/>
                  <a:pt x="1997" y="4052"/>
                  <a:pt x="1699" y="4052"/>
                </a:cubicBezTo>
                <a:cubicBezTo>
                  <a:pt x="1430" y="4052"/>
                  <a:pt x="1192" y="3993"/>
                  <a:pt x="1043" y="3874"/>
                </a:cubicBezTo>
                <a:cubicBezTo>
                  <a:pt x="894" y="3725"/>
                  <a:pt x="805" y="3576"/>
                  <a:pt x="805" y="3367"/>
                </a:cubicBezTo>
                <a:cubicBezTo>
                  <a:pt x="805" y="3218"/>
                  <a:pt x="834" y="3099"/>
                  <a:pt x="924" y="3010"/>
                </a:cubicBezTo>
                <a:cubicBezTo>
                  <a:pt x="983" y="2890"/>
                  <a:pt x="1073" y="2831"/>
                  <a:pt x="1222" y="2771"/>
                </a:cubicBezTo>
                <a:cubicBezTo>
                  <a:pt x="1341" y="2712"/>
                  <a:pt x="1579" y="2652"/>
                  <a:pt x="1877" y="2622"/>
                </a:cubicBezTo>
                <a:cubicBezTo>
                  <a:pt x="2414" y="2533"/>
                  <a:pt x="2831" y="2443"/>
                  <a:pt x="3099" y="2324"/>
                </a:cubicBezTo>
                <a:close/>
                <a:moveTo>
                  <a:pt x="2146" y="0"/>
                </a:moveTo>
                <a:cubicBezTo>
                  <a:pt x="1758" y="0"/>
                  <a:pt x="1430" y="60"/>
                  <a:pt x="1132" y="179"/>
                </a:cubicBezTo>
                <a:cubicBezTo>
                  <a:pt x="834" y="268"/>
                  <a:pt x="626" y="417"/>
                  <a:pt x="477" y="626"/>
                </a:cubicBezTo>
                <a:cubicBezTo>
                  <a:pt x="328" y="805"/>
                  <a:pt x="209" y="1073"/>
                  <a:pt x="149" y="1371"/>
                </a:cubicBezTo>
                <a:lnTo>
                  <a:pt x="864" y="1490"/>
                </a:lnTo>
                <a:cubicBezTo>
                  <a:pt x="954" y="1162"/>
                  <a:pt x="1073" y="954"/>
                  <a:pt x="1252" y="834"/>
                </a:cubicBezTo>
                <a:cubicBezTo>
                  <a:pt x="1430" y="685"/>
                  <a:pt x="1669" y="626"/>
                  <a:pt x="2026" y="626"/>
                </a:cubicBezTo>
                <a:cubicBezTo>
                  <a:pt x="2414" y="626"/>
                  <a:pt x="2712" y="715"/>
                  <a:pt x="2890" y="894"/>
                </a:cubicBezTo>
                <a:cubicBezTo>
                  <a:pt x="3039" y="1013"/>
                  <a:pt x="3099" y="1222"/>
                  <a:pt x="3099" y="1549"/>
                </a:cubicBezTo>
                <a:lnTo>
                  <a:pt x="3099" y="1728"/>
                </a:lnTo>
                <a:cubicBezTo>
                  <a:pt x="2801" y="1847"/>
                  <a:pt x="2354" y="1907"/>
                  <a:pt x="1758" y="1996"/>
                </a:cubicBezTo>
                <a:cubicBezTo>
                  <a:pt x="1460" y="2026"/>
                  <a:pt x="1222" y="2056"/>
                  <a:pt x="1103" y="2116"/>
                </a:cubicBezTo>
                <a:cubicBezTo>
                  <a:pt x="894" y="2175"/>
                  <a:pt x="715" y="2235"/>
                  <a:pt x="537" y="2354"/>
                </a:cubicBezTo>
                <a:cubicBezTo>
                  <a:pt x="388" y="2473"/>
                  <a:pt x="268" y="2622"/>
                  <a:pt x="149" y="2801"/>
                </a:cubicBezTo>
                <a:cubicBezTo>
                  <a:pt x="60" y="2980"/>
                  <a:pt x="0" y="3159"/>
                  <a:pt x="0" y="3367"/>
                </a:cubicBezTo>
                <a:cubicBezTo>
                  <a:pt x="0" y="3754"/>
                  <a:pt x="149" y="4052"/>
                  <a:pt x="388" y="4291"/>
                </a:cubicBezTo>
                <a:cubicBezTo>
                  <a:pt x="656" y="4529"/>
                  <a:pt x="1043" y="4648"/>
                  <a:pt x="1520" y="4648"/>
                </a:cubicBezTo>
                <a:cubicBezTo>
                  <a:pt x="1818" y="4648"/>
                  <a:pt x="2086" y="4589"/>
                  <a:pt x="2354" y="4499"/>
                </a:cubicBezTo>
                <a:cubicBezTo>
                  <a:pt x="2622" y="4410"/>
                  <a:pt x="2890" y="4231"/>
                  <a:pt x="3159" y="3993"/>
                </a:cubicBezTo>
                <a:cubicBezTo>
                  <a:pt x="3188" y="4201"/>
                  <a:pt x="3248" y="4410"/>
                  <a:pt x="3308" y="4559"/>
                </a:cubicBezTo>
                <a:lnTo>
                  <a:pt x="4112" y="4559"/>
                </a:lnTo>
                <a:cubicBezTo>
                  <a:pt x="3993" y="4380"/>
                  <a:pt x="3933" y="4201"/>
                  <a:pt x="3904" y="4023"/>
                </a:cubicBezTo>
                <a:cubicBezTo>
                  <a:pt x="3874" y="3844"/>
                  <a:pt x="3874" y="3397"/>
                  <a:pt x="3874" y="2682"/>
                </a:cubicBezTo>
                <a:lnTo>
                  <a:pt x="3874" y="1698"/>
                </a:lnTo>
                <a:cubicBezTo>
                  <a:pt x="3874" y="1341"/>
                  <a:pt x="3844" y="1132"/>
                  <a:pt x="3814" y="983"/>
                </a:cubicBezTo>
                <a:cubicBezTo>
                  <a:pt x="3784" y="805"/>
                  <a:pt x="3695" y="626"/>
                  <a:pt x="3576" y="477"/>
                </a:cubicBezTo>
                <a:cubicBezTo>
                  <a:pt x="3486" y="358"/>
                  <a:pt x="3308" y="238"/>
                  <a:pt x="3069" y="149"/>
                </a:cubicBezTo>
                <a:cubicBezTo>
                  <a:pt x="2831" y="60"/>
                  <a:pt x="2533" y="0"/>
                  <a:pt x="2146"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34"/>
          <p:cNvSpPr/>
          <p:nvPr/>
        </p:nvSpPr>
        <p:spPr>
          <a:xfrm>
            <a:off x="2237352" y="3070651"/>
            <a:ext cx="78986" cy="119503"/>
          </a:xfrm>
          <a:custGeom>
            <a:rect b="b" l="l" r="r" t="t"/>
            <a:pathLst>
              <a:path extrusionOk="0" h="6229" w="3845">
                <a:moveTo>
                  <a:pt x="1937" y="2206"/>
                </a:moveTo>
                <a:cubicBezTo>
                  <a:pt x="2295" y="2206"/>
                  <a:pt x="2563" y="2355"/>
                  <a:pt x="2802" y="2653"/>
                </a:cubicBezTo>
                <a:cubicBezTo>
                  <a:pt x="3040" y="2921"/>
                  <a:pt x="3159" y="3368"/>
                  <a:pt x="3159" y="3994"/>
                </a:cubicBezTo>
                <a:cubicBezTo>
                  <a:pt x="3159" y="4530"/>
                  <a:pt x="3040" y="4947"/>
                  <a:pt x="2802" y="5215"/>
                </a:cubicBezTo>
                <a:cubicBezTo>
                  <a:pt x="2593" y="5483"/>
                  <a:pt x="2295" y="5603"/>
                  <a:pt x="1967" y="5603"/>
                </a:cubicBezTo>
                <a:cubicBezTo>
                  <a:pt x="1639" y="5603"/>
                  <a:pt x="1371" y="5483"/>
                  <a:pt x="1103" y="5185"/>
                </a:cubicBezTo>
                <a:cubicBezTo>
                  <a:pt x="865" y="4917"/>
                  <a:pt x="746" y="4470"/>
                  <a:pt x="746" y="3934"/>
                </a:cubicBezTo>
                <a:cubicBezTo>
                  <a:pt x="746" y="3338"/>
                  <a:pt x="865" y="2891"/>
                  <a:pt x="1103" y="2623"/>
                </a:cubicBezTo>
                <a:cubicBezTo>
                  <a:pt x="1312" y="2355"/>
                  <a:pt x="1610" y="2206"/>
                  <a:pt x="1937" y="2206"/>
                </a:cubicBezTo>
                <a:close/>
                <a:moveTo>
                  <a:pt x="3099" y="1"/>
                </a:moveTo>
                <a:lnTo>
                  <a:pt x="3099" y="2206"/>
                </a:lnTo>
                <a:cubicBezTo>
                  <a:pt x="2950" y="2027"/>
                  <a:pt x="2802" y="1878"/>
                  <a:pt x="2563" y="1759"/>
                </a:cubicBezTo>
                <a:cubicBezTo>
                  <a:pt x="2355" y="1640"/>
                  <a:pt x="2146" y="1580"/>
                  <a:pt x="1878" y="1580"/>
                </a:cubicBezTo>
                <a:cubicBezTo>
                  <a:pt x="1490" y="1580"/>
                  <a:pt x="1163" y="1699"/>
                  <a:pt x="865" y="1878"/>
                </a:cubicBezTo>
                <a:cubicBezTo>
                  <a:pt x="567" y="2087"/>
                  <a:pt x="358" y="2355"/>
                  <a:pt x="209" y="2712"/>
                </a:cubicBezTo>
                <a:cubicBezTo>
                  <a:pt x="60" y="3070"/>
                  <a:pt x="1" y="3487"/>
                  <a:pt x="1" y="3934"/>
                </a:cubicBezTo>
                <a:cubicBezTo>
                  <a:pt x="1" y="4381"/>
                  <a:pt x="60" y="4768"/>
                  <a:pt x="239" y="5126"/>
                </a:cubicBezTo>
                <a:cubicBezTo>
                  <a:pt x="388" y="5483"/>
                  <a:pt x="626" y="5752"/>
                  <a:pt x="924" y="5960"/>
                </a:cubicBezTo>
                <a:cubicBezTo>
                  <a:pt x="1222" y="6139"/>
                  <a:pt x="1550" y="6228"/>
                  <a:pt x="1908" y="6228"/>
                </a:cubicBezTo>
                <a:cubicBezTo>
                  <a:pt x="2444" y="6228"/>
                  <a:pt x="2861" y="6020"/>
                  <a:pt x="3129" y="5573"/>
                </a:cubicBezTo>
                <a:lnTo>
                  <a:pt x="3129" y="6139"/>
                </a:lnTo>
                <a:lnTo>
                  <a:pt x="3844" y="6139"/>
                </a:lnTo>
                <a:lnTo>
                  <a:pt x="3844"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34"/>
          <p:cNvSpPr/>
          <p:nvPr/>
        </p:nvSpPr>
        <p:spPr>
          <a:xfrm>
            <a:off x="2335299" y="3100963"/>
            <a:ext cx="83875" cy="89191"/>
          </a:xfrm>
          <a:custGeom>
            <a:rect b="b" l="l" r="r" t="t"/>
            <a:pathLst>
              <a:path extrusionOk="0" h="4649" w="4083">
                <a:moveTo>
                  <a:pt x="3099" y="2324"/>
                </a:moveTo>
                <a:lnTo>
                  <a:pt x="3099" y="2592"/>
                </a:lnTo>
                <a:cubicBezTo>
                  <a:pt x="3099" y="2920"/>
                  <a:pt x="3039" y="3188"/>
                  <a:pt x="2950" y="3337"/>
                </a:cubicBezTo>
                <a:cubicBezTo>
                  <a:pt x="2861" y="3576"/>
                  <a:pt x="2682" y="3754"/>
                  <a:pt x="2473" y="3874"/>
                </a:cubicBezTo>
                <a:cubicBezTo>
                  <a:pt x="2235" y="3993"/>
                  <a:pt x="1996" y="4052"/>
                  <a:pt x="1699" y="4052"/>
                </a:cubicBezTo>
                <a:cubicBezTo>
                  <a:pt x="1401" y="4052"/>
                  <a:pt x="1192" y="3993"/>
                  <a:pt x="1013" y="3874"/>
                </a:cubicBezTo>
                <a:cubicBezTo>
                  <a:pt x="864" y="3725"/>
                  <a:pt x="805" y="3576"/>
                  <a:pt x="805" y="3367"/>
                </a:cubicBezTo>
                <a:cubicBezTo>
                  <a:pt x="805" y="3218"/>
                  <a:pt x="834" y="3099"/>
                  <a:pt x="894" y="3010"/>
                </a:cubicBezTo>
                <a:cubicBezTo>
                  <a:pt x="983" y="2890"/>
                  <a:pt x="1073" y="2831"/>
                  <a:pt x="1192" y="2771"/>
                </a:cubicBezTo>
                <a:cubicBezTo>
                  <a:pt x="1341" y="2712"/>
                  <a:pt x="1550" y="2652"/>
                  <a:pt x="1847" y="2622"/>
                </a:cubicBezTo>
                <a:cubicBezTo>
                  <a:pt x="2414" y="2533"/>
                  <a:pt x="2801" y="2443"/>
                  <a:pt x="3099" y="2324"/>
                </a:cubicBezTo>
                <a:close/>
                <a:moveTo>
                  <a:pt x="2145" y="0"/>
                </a:moveTo>
                <a:cubicBezTo>
                  <a:pt x="1758" y="0"/>
                  <a:pt x="1401" y="60"/>
                  <a:pt x="1132" y="179"/>
                </a:cubicBezTo>
                <a:cubicBezTo>
                  <a:pt x="834" y="268"/>
                  <a:pt x="626" y="417"/>
                  <a:pt x="447" y="626"/>
                </a:cubicBezTo>
                <a:cubicBezTo>
                  <a:pt x="298" y="805"/>
                  <a:pt x="179" y="1073"/>
                  <a:pt x="119" y="1371"/>
                </a:cubicBezTo>
                <a:lnTo>
                  <a:pt x="864" y="1490"/>
                </a:lnTo>
                <a:cubicBezTo>
                  <a:pt x="954" y="1162"/>
                  <a:pt x="1073" y="954"/>
                  <a:pt x="1222" y="834"/>
                </a:cubicBezTo>
                <a:cubicBezTo>
                  <a:pt x="1401" y="685"/>
                  <a:pt x="1669" y="626"/>
                  <a:pt x="2026" y="626"/>
                </a:cubicBezTo>
                <a:cubicBezTo>
                  <a:pt x="2414" y="626"/>
                  <a:pt x="2682" y="715"/>
                  <a:pt x="2890" y="894"/>
                </a:cubicBezTo>
                <a:cubicBezTo>
                  <a:pt x="3010" y="1013"/>
                  <a:pt x="3099" y="1222"/>
                  <a:pt x="3099" y="1549"/>
                </a:cubicBezTo>
                <a:lnTo>
                  <a:pt x="3099" y="1728"/>
                </a:lnTo>
                <a:cubicBezTo>
                  <a:pt x="2801" y="1847"/>
                  <a:pt x="2354" y="1907"/>
                  <a:pt x="1758" y="1996"/>
                </a:cubicBezTo>
                <a:cubicBezTo>
                  <a:pt x="1430" y="2026"/>
                  <a:pt x="1222" y="2056"/>
                  <a:pt x="1073" y="2116"/>
                </a:cubicBezTo>
                <a:cubicBezTo>
                  <a:pt x="864" y="2175"/>
                  <a:pt x="685" y="2235"/>
                  <a:pt x="536" y="2354"/>
                </a:cubicBezTo>
                <a:cubicBezTo>
                  <a:pt x="387" y="2473"/>
                  <a:pt x="238" y="2622"/>
                  <a:pt x="149" y="2801"/>
                </a:cubicBezTo>
                <a:cubicBezTo>
                  <a:pt x="60" y="2980"/>
                  <a:pt x="0" y="3159"/>
                  <a:pt x="0" y="3367"/>
                </a:cubicBezTo>
                <a:cubicBezTo>
                  <a:pt x="0" y="3754"/>
                  <a:pt x="119" y="4052"/>
                  <a:pt x="387" y="4291"/>
                </a:cubicBezTo>
                <a:cubicBezTo>
                  <a:pt x="656" y="4529"/>
                  <a:pt x="1013" y="4648"/>
                  <a:pt x="1520" y="4648"/>
                </a:cubicBezTo>
                <a:cubicBezTo>
                  <a:pt x="1818" y="4648"/>
                  <a:pt x="2086" y="4589"/>
                  <a:pt x="2354" y="4499"/>
                </a:cubicBezTo>
                <a:cubicBezTo>
                  <a:pt x="2592" y="4410"/>
                  <a:pt x="2861" y="4231"/>
                  <a:pt x="3159" y="3993"/>
                </a:cubicBezTo>
                <a:cubicBezTo>
                  <a:pt x="3159" y="4201"/>
                  <a:pt x="3218" y="4410"/>
                  <a:pt x="3308" y="4559"/>
                </a:cubicBezTo>
                <a:lnTo>
                  <a:pt x="4082" y="4559"/>
                </a:lnTo>
                <a:cubicBezTo>
                  <a:pt x="3993" y="4380"/>
                  <a:pt x="3933" y="4201"/>
                  <a:pt x="3903" y="4023"/>
                </a:cubicBezTo>
                <a:cubicBezTo>
                  <a:pt x="3874" y="3844"/>
                  <a:pt x="3844" y="3397"/>
                  <a:pt x="3844" y="2682"/>
                </a:cubicBezTo>
                <a:lnTo>
                  <a:pt x="3844" y="1698"/>
                </a:lnTo>
                <a:cubicBezTo>
                  <a:pt x="3844" y="1341"/>
                  <a:pt x="3844" y="1132"/>
                  <a:pt x="3814" y="983"/>
                </a:cubicBezTo>
                <a:cubicBezTo>
                  <a:pt x="3754" y="805"/>
                  <a:pt x="3695" y="626"/>
                  <a:pt x="3576" y="477"/>
                </a:cubicBezTo>
                <a:cubicBezTo>
                  <a:pt x="3457" y="358"/>
                  <a:pt x="3278" y="238"/>
                  <a:pt x="3039" y="149"/>
                </a:cubicBezTo>
                <a:cubicBezTo>
                  <a:pt x="2831" y="60"/>
                  <a:pt x="2503" y="0"/>
                  <a:pt x="2145"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34"/>
          <p:cNvSpPr/>
          <p:nvPr/>
        </p:nvSpPr>
        <p:spPr>
          <a:xfrm>
            <a:off x="2429548" y="3073509"/>
            <a:ext cx="44700" cy="116069"/>
          </a:xfrm>
          <a:custGeom>
            <a:rect b="b" l="l" r="r" t="t"/>
            <a:pathLst>
              <a:path extrusionOk="0" h="6050" w="2176">
                <a:moveTo>
                  <a:pt x="1312" y="1"/>
                </a:moveTo>
                <a:lnTo>
                  <a:pt x="567" y="448"/>
                </a:lnTo>
                <a:lnTo>
                  <a:pt x="567" y="1550"/>
                </a:lnTo>
                <a:lnTo>
                  <a:pt x="1" y="1550"/>
                </a:lnTo>
                <a:lnTo>
                  <a:pt x="1" y="2116"/>
                </a:lnTo>
                <a:lnTo>
                  <a:pt x="567" y="2116"/>
                </a:lnTo>
                <a:lnTo>
                  <a:pt x="567" y="4679"/>
                </a:lnTo>
                <a:cubicBezTo>
                  <a:pt x="567" y="5126"/>
                  <a:pt x="597" y="5424"/>
                  <a:pt x="656" y="5573"/>
                </a:cubicBezTo>
                <a:cubicBezTo>
                  <a:pt x="716" y="5722"/>
                  <a:pt x="805" y="5811"/>
                  <a:pt x="984" y="5901"/>
                </a:cubicBezTo>
                <a:cubicBezTo>
                  <a:pt x="1133" y="5990"/>
                  <a:pt x="1342" y="6050"/>
                  <a:pt x="1610" y="6050"/>
                </a:cubicBezTo>
                <a:cubicBezTo>
                  <a:pt x="1759" y="6050"/>
                  <a:pt x="1967" y="6020"/>
                  <a:pt x="2176" y="5990"/>
                </a:cubicBezTo>
                <a:lnTo>
                  <a:pt x="2057" y="5305"/>
                </a:lnTo>
                <a:cubicBezTo>
                  <a:pt x="1938" y="5334"/>
                  <a:pt x="1818" y="5334"/>
                  <a:pt x="1729" y="5334"/>
                </a:cubicBezTo>
                <a:cubicBezTo>
                  <a:pt x="1610" y="5334"/>
                  <a:pt x="1550" y="5334"/>
                  <a:pt x="1461" y="5275"/>
                </a:cubicBezTo>
                <a:cubicBezTo>
                  <a:pt x="1431" y="5245"/>
                  <a:pt x="1371" y="5185"/>
                  <a:pt x="1342" y="5126"/>
                </a:cubicBezTo>
                <a:cubicBezTo>
                  <a:pt x="1312" y="5066"/>
                  <a:pt x="1312" y="4947"/>
                  <a:pt x="1312" y="4738"/>
                </a:cubicBezTo>
                <a:lnTo>
                  <a:pt x="1312" y="2116"/>
                </a:lnTo>
                <a:lnTo>
                  <a:pt x="2057" y="2116"/>
                </a:lnTo>
                <a:lnTo>
                  <a:pt x="2057" y="1550"/>
                </a:lnTo>
                <a:lnTo>
                  <a:pt x="1312" y="1550"/>
                </a:lnTo>
                <a:lnTo>
                  <a:pt x="1312"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34"/>
          <p:cNvSpPr/>
          <p:nvPr/>
        </p:nvSpPr>
        <p:spPr>
          <a:xfrm>
            <a:off x="2482198" y="3100963"/>
            <a:ext cx="83875" cy="89191"/>
          </a:xfrm>
          <a:custGeom>
            <a:rect b="b" l="l" r="r" t="t"/>
            <a:pathLst>
              <a:path extrusionOk="0" h="4649" w="4083">
                <a:moveTo>
                  <a:pt x="3069" y="2324"/>
                </a:moveTo>
                <a:lnTo>
                  <a:pt x="3069" y="2592"/>
                </a:lnTo>
                <a:cubicBezTo>
                  <a:pt x="3069" y="2920"/>
                  <a:pt x="3040" y="3188"/>
                  <a:pt x="2950" y="3337"/>
                </a:cubicBezTo>
                <a:cubicBezTo>
                  <a:pt x="2831" y="3576"/>
                  <a:pt x="2682" y="3754"/>
                  <a:pt x="2444" y="3874"/>
                </a:cubicBezTo>
                <a:cubicBezTo>
                  <a:pt x="2235" y="3993"/>
                  <a:pt x="1967" y="4052"/>
                  <a:pt x="1699" y="4052"/>
                </a:cubicBezTo>
                <a:cubicBezTo>
                  <a:pt x="1401" y="4052"/>
                  <a:pt x="1162" y="3993"/>
                  <a:pt x="1013" y="3874"/>
                </a:cubicBezTo>
                <a:cubicBezTo>
                  <a:pt x="864" y="3725"/>
                  <a:pt x="775" y="3576"/>
                  <a:pt x="775" y="3367"/>
                </a:cubicBezTo>
                <a:cubicBezTo>
                  <a:pt x="775" y="3218"/>
                  <a:pt x="805" y="3099"/>
                  <a:pt x="894" y="3010"/>
                </a:cubicBezTo>
                <a:cubicBezTo>
                  <a:pt x="954" y="2890"/>
                  <a:pt x="1073" y="2831"/>
                  <a:pt x="1192" y="2771"/>
                </a:cubicBezTo>
                <a:cubicBezTo>
                  <a:pt x="1311" y="2712"/>
                  <a:pt x="1550" y="2652"/>
                  <a:pt x="1848" y="2622"/>
                </a:cubicBezTo>
                <a:cubicBezTo>
                  <a:pt x="2384" y="2533"/>
                  <a:pt x="2801" y="2443"/>
                  <a:pt x="3069" y="2324"/>
                </a:cubicBezTo>
                <a:close/>
                <a:moveTo>
                  <a:pt x="2116" y="0"/>
                </a:moveTo>
                <a:cubicBezTo>
                  <a:pt x="1728" y="0"/>
                  <a:pt x="1401" y="60"/>
                  <a:pt x="1103" y="179"/>
                </a:cubicBezTo>
                <a:cubicBezTo>
                  <a:pt x="835" y="268"/>
                  <a:pt x="596" y="417"/>
                  <a:pt x="447" y="626"/>
                </a:cubicBezTo>
                <a:cubicBezTo>
                  <a:pt x="298" y="805"/>
                  <a:pt x="179" y="1073"/>
                  <a:pt x="119" y="1371"/>
                </a:cubicBezTo>
                <a:lnTo>
                  <a:pt x="835" y="1490"/>
                </a:lnTo>
                <a:cubicBezTo>
                  <a:pt x="924" y="1162"/>
                  <a:pt x="1043" y="954"/>
                  <a:pt x="1222" y="834"/>
                </a:cubicBezTo>
                <a:cubicBezTo>
                  <a:pt x="1401" y="685"/>
                  <a:pt x="1669" y="626"/>
                  <a:pt x="2026" y="626"/>
                </a:cubicBezTo>
                <a:cubicBezTo>
                  <a:pt x="2384" y="626"/>
                  <a:pt x="2682" y="715"/>
                  <a:pt x="2861" y="894"/>
                </a:cubicBezTo>
                <a:cubicBezTo>
                  <a:pt x="3010" y="1013"/>
                  <a:pt x="3069" y="1222"/>
                  <a:pt x="3069" y="1549"/>
                </a:cubicBezTo>
                <a:lnTo>
                  <a:pt x="3069" y="1728"/>
                </a:lnTo>
                <a:cubicBezTo>
                  <a:pt x="2771" y="1847"/>
                  <a:pt x="2324" y="1907"/>
                  <a:pt x="1728" y="1996"/>
                </a:cubicBezTo>
                <a:cubicBezTo>
                  <a:pt x="1431" y="2026"/>
                  <a:pt x="1222" y="2056"/>
                  <a:pt x="1073" y="2116"/>
                </a:cubicBezTo>
                <a:cubicBezTo>
                  <a:pt x="864" y="2175"/>
                  <a:pt x="686" y="2235"/>
                  <a:pt x="537" y="2354"/>
                </a:cubicBezTo>
                <a:cubicBezTo>
                  <a:pt x="358" y="2473"/>
                  <a:pt x="239" y="2622"/>
                  <a:pt x="119" y="2801"/>
                </a:cubicBezTo>
                <a:cubicBezTo>
                  <a:pt x="30" y="2980"/>
                  <a:pt x="0" y="3159"/>
                  <a:pt x="0" y="3367"/>
                </a:cubicBezTo>
                <a:cubicBezTo>
                  <a:pt x="0" y="3754"/>
                  <a:pt x="119" y="4052"/>
                  <a:pt x="388" y="4291"/>
                </a:cubicBezTo>
                <a:cubicBezTo>
                  <a:pt x="626" y="4529"/>
                  <a:pt x="1013" y="4648"/>
                  <a:pt x="1490" y="4648"/>
                </a:cubicBezTo>
                <a:cubicBezTo>
                  <a:pt x="1788" y="4648"/>
                  <a:pt x="2056" y="4589"/>
                  <a:pt x="2324" y="4499"/>
                </a:cubicBezTo>
                <a:cubicBezTo>
                  <a:pt x="2593" y="4410"/>
                  <a:pt x="2861" y="4231"/>
                  <a:pt x="3129" y="3993"/>
                </a:cubicBezTo>
                <a:cubicBezTo>
                  <a:pt x="3159" y="4201"/>
                  <a:pt x="3218" y="4410"/>
                  <a:pt x="3278" y="4559"/>
                </a:cubicBezTo>
                <a:lnTo>
                  <a:pt x="4082" y="4559"/>
                </a:lnTo>
                <a:cubicBezTo>
                  <a:pt x="3963" y="4380"/>
                  <a:pt x="3904" y="4201"/>
                  <a:pt x="3874" y="4023"/>
                </a:cubicBezTo>
                <a:cubicBezTo>
                  <a:pt x="3844" y="3844"/>
                  <a:pt x="3844" y="3397"/>
                  <a:pt x="3844" y="2682"/>
                </a:cubicBezTo>
                <a:lnTo>
                  <a:pt x="3844" y="1698"/>
                </a:lnTo>
                <a:cubicBezTo>
                  <a:pt x="3844" y="1341"/>
                  <a:pt x="3814" y="1132"/>
                  <a:pt x="3784" y="983"/>
                </a:cubicBezTo>
                <a:cubicBezTo>
                  <a:pt x="3755" y="805"/>
                  <a:pt x="3665" y="626"/>
                  <a:pt x="3546" y="477"/>
                </a:cubicBezTo>
                <a:cubicBezTo>
                  <a:pt x="3457" y="358"/>
                  <a:pt x="3278" y="238"/>
                  <a:pt x="3040" y="149"/>
                </a:cubicBezTo>
                <a:cubicBezTo>
                  <a:pt x="2801" y="60"/>
                  <a:pt x="2503" y="0"/>
                  <a:pt x="2116"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34"/>
          <p:cNvSpPr/>
          <p:nvPr/>
        </p:nvSpPr>
        <p:spPr>
          <a:xfrm>
            <a:off x="3984286" y="3034641"/>
            <a:ext cx="993456" cy="192675"/>
          </a:xfrm>
          <a:custGeom>
            <a:rect b="b" l="l" r="r" t="t"/>
            <a:pathLst>
              <a:path extrusionOk="0" h="10043" w="48361">
                <a:moveTo>
                  <a:pt x="1490" y="1"/>
                </a:moveTo>
                <a:cubicBezTo>
                  <a:pt x="1311" y="1"/>
                  <a:pt x="1103" y="60"/>
                  <a:pt x="924" y="120"/>
                </a:cubicBezTo>
                <a:cubicBezTo>
                  <a:pt x="745" y="209"/>
                  <a:pt x="566" y="299"/>
                  <a:pt x="447" y="448"/>
                </a:cubicBezTo>
                <a:cubicBezTo>
                  <a:pt x="298" y="597"/>
                  <a:pt x="179" y="746"/>
                  <a:pt x="119" y="954"/>
                </a:cubicBezTo>
                <a:cubicBezTo>
                  <a:pt x="30" y="1133"/>
                  <a:pt x="0" y="1312"/>
                  <a:pt x="0" y="1520"/>
                </a:cubicBezTo>
                <a:lnTo>
                  <a:pt x="0" y="8552"/>
                </a:lnTo>
                <a:cubicBezTo>
                  <a:pt x="0" y="8761"/>
                  <a:pt x="30" y="8940"/>
                  <a:pt x="119" y="9118"/>
                </a:cubicBezTo>
                <a:cubicBezTo>
                  <a:pt x="179" y="9297"/>
                  <a:pt x="298" y="9476"/>
                  <a:pt x="447" y="9625"/>
                </a:cubicBezTo>
                <a:cubicBezTo>
                  <a:pt x="566" y="9744"/>
                  <a:pt x="745" y="9863"/>
                  <a:pt x="924" y="9953"/>
                </a:cubicBezTo>
                <a:cubicBezTo>
                  <a:pt x="1103" y="10012"/>
                  <a:pt x="1311" y="10042"/>
                  <a:pt x="1490" y="10042"/>
                </a:cubicBezTo>
                <a:lnTo>
                  <a:pt x="46870" y="10042"/>
                </a:lnTo>
                <a:cubicBezTo>
                  <a:pt x="47079" y="10042"/>
                  <a:pt x="47258" y="10012"/>
                  <a:pt x="47437" y="9953"/>
                </a:cubicBezTo>
                <a:cubicBezTo>
                  <a:pt x="47615" y="9863"/>
                  <a:pt x="47794" y="9744"/>
                  <a:pt x="47943" y="9625"/>
                </a:cubicBezTo>
                <a:cubicBezTo>
                  <a:pt x="48062" y="9476"/>
                  <a:pt x="48182" y="9297"/>
                  <a:pt x="48271" y="9118"/>
                </a:cubicBezTo>
                <a:cubicBezTo>
                  <a:pt x="48330" y="8940"/>
                  <a:pt x="48360" y="8761"/>
                  <a:pt x="48360" y="8552"/>
                </a:cubicBezTo>
                <a:lnTo>
                  <a:pt x="48360" y="1520"/>
                </a:lnTo>
                <a:cubicBezTo>
                  <a:pt x="48360" y="1312"/>
                  <a:pt x="48330" y="1133"/>
                  <a:pt x="48271" y="954"/>
                </a:cubicBezTo>
                <a:cubicBezTo>
                  <a:pt x="48182" y="746"/>
                  <a:pt x="48062" y="597"/>
                  <a:pt x="47943" y="448"/>
                </a:cubicBezTo>
                <a:cubicBezTo>
                  <a:pt x="47794" y="299"/>
                  <a:pt x="47615" y="209"/>
                  <a:pt x="47437" y="120"/>
                </a:cubicBezTo>
                <a:cubicBezTo>
                  <a:pt x="47258" y="60"/>
                  <a:pt x="47079" y="1"/>
                  <a:pt x="46870" y="1"/>
                </a:cubicBezTo>
                <a:close/>
              </a:path>
            </a:pathLst>
          </a:custGeom>
          <a:solidFill>
            <a:srgbClr val="D5E8D4"/>
          </a:solidFill>
          <a:ln cap="flat" cmpd="sng" w="8950">
            <a:solidFill>
              <a:srgbClr val="82B366"/>
            </a:solidFill>
            <a:prstDash val="solid"/>
            <a:miter lim="2979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34"/>
          <p:cNvSpPr/>
          <p:nvPr/>
        </p:nvSpPr>
        <p:spPr>
          <a:xfrm>
            <a:off x="4123831" y="3070651"/>
            <a:ext cx="120009" cy="117777"/>
          </a:xfrm>
          <a:custGeom>
            <a:rect b="b" l="l" r="r" t="t"/>
            <a:pathLst>
              <a:path extrusionOk="0" h="6139" w="5842">
                <a:moveTo>
                  <a:pt x="1" y="1"/>
                </a:moveTo>
                <a:lnTo>
                  <a:pt x="1" y="6139"/>
                </a:lnTo>
                <a:lnTo>
                  <a:pt x="776" y="6139"/>
                </a:lnTo>
                <a:lnTo>
                  <a:pt x="776" y="925"/>
                </a:lnTo>
                <a:lnTo>
                  <a:pt x="2563" y="6139"/>
                </a:lnTo>
                <a:lnTo>
                  <a:pt x="3279" y="6139"/>
                </a:lnTo>
                <a:lnTo>
                  <a:pt x="5066" y="1014"/>
                </a:lnTo>
                <a:lnTo>
                  <a:pt x="5066" y="6139"/>
                </a:lnTo>
                <a:lnTo>
                  <a:pt x="5841" y="6139"/>
                </a:lnTo>
                <a:lnTo>
                  <a:pt x="5841" y="1"/>
                </a:lnTo>
                <a:lnTo>
                  <a:pt x="4739" y="1"/>
                </a:lnTo>
                <a:lnTo>
                  <a:pt x="3279" y="4262"/>
                </a:lnTo>
                <a:cubicBezTo>
                  <a:pt x="3130" y="4709"/>
                  <a:pt x="3040" y="5036"/>
                  <a:pt x="2951" y="5245"/>
                </a:cubicBezTo>
                <a:cubicBezTo>
                  <a:pt x="2891" y="5066"/>
                  <a:pt x="2802" y="4739"/>
                  <a:pt x="2653" y="4351"/>
                </a:cubicBezTo>
                <a:lnTo>
                  <a:pt x="1223"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34"/>
          <p:cNvSpPr/>
          <p:nvPr/>
        </p:nvSpPr>
        <p:spPr>
          <a:xfrm>
            <a:off x="4263397" y="3100963"/>
            <a:ext cx="84491" cy="89191"/>
          </a:xfrm>
          <a:custGeom>
            <a:rect b="b" l="l" r="r" t="t"/>
            <a:pathLst>
              <a:path extrusionOk="0" h="4649" w="4113">
                <a:moveTo>
                  <a:pt x="2086" y="626"/>
                </a:moveTo>
                <a:cubicBezTo>
                  <a:pt x="2474" y="626"/>
                  <a:pt x="2772" y="775"/>
                  <a:pt x="3010" y="1073"/>
                </a:cubicBezTo>
                <a:cubicBezTo>
                  <a:pt x="3189" y="1252"/>
                  <a:pt x="3278" y="1520"/>
                  <a:pt x="3308" y="1907"/>
                </a:cubicBezTo>
                <a:lnTo>
                  <a:pt x="835" y="1907"/>
                </a:lnTo>
                <a:cubicBezTo>
                  <a:pt x="865" y="1520"/>
                  <a:pt x="984" y="1222"/>
                  <a:pt x="1222" y="983"/>
                </a:cubicBezTo>
                <a:cubicBezTo>
                  <a:pt x="1461" y="745"/>
                  <a:pt x="1759" y="626"/>
                  <a:pt x="2086" y="626"/>
                </a:cubicBezTo>
                <a:close/>
                <a:moveTo>
                  <a:pt x="2086" y="0"/>
                </a:moveTo>
                <a:cubicBezTo>
                  <a:pt x="1461" y="0"/>
                  <a:pt x="954" y="209"/>
                  <a:pt x="567" y="626"/>
                </a:cubicBezTo>
                <a:cubicBezTo>
                  <a:pt x="209" y="1043"/>
                  <a:pt x="1" y="1639"/>
                  <a:pt x="1" y="2384"/>
                </a:cubicBezTo>
                <a:cubicBezTo>
                  <a:pt x="1" y="3099"/>
                  <a:pt x="179" y="3665"/>
                  <a:pt x="567" y="4052"/>
                </a:cubicBezTo>
                <a:cubicBezTo>
                  <a:pt x="954" y="4470"/>
                  <a:pt x="1461" y="4648"/>
                  <a:pt x="2116" y="4648"/>
                </a:cubicBezTo>
                <a:cubicBezTo>
                  <a:pt x="2652" y="4648"/>
                  <a:pt x="3070" y="4529"/>
                  <a:pt x="3397" y="4291"/>
                </a:cubicBezTo>
                <a:cubicBezTo>
                  <a:pt x="3725" y="4023"/>
                  <a:pt x="3964" y="3665"/>
                  <a:pt x="4083" y="3218"/>
                </a:cubicBezTo>
                <a:lnTo>
                  <a:pt x="3308" y="3129"/>
                </a:lnTo>
                <a:cubicBezTo>
                  <a:pt x="3189" y="3427"/>
                  <a:pt x="3040" y="3665"/>
                  <a:pt x="2831" y="3814"/>
                </a:cubicBezTo>
                <a:cubicBezTo>
                  <a:pt x="2652" y="3963"/>
                  <a:pt x="2414" y="4023"/>
                  <a:pt x="2116" y="4023"/>
                </a:cubicBezTo>
                <a:cubicBezTo>
                  <a:pt x="1759" y="4023"/>
                  <a:pt x="1461" y="3903"/>
                  <a:pt x="1192" y="3635"/>
                </a:cubicBezTo>
                <a:cubicBezTo>
                  <a:pt x="954" y="3397"/>
                  <a:pt x="805" y="3010"/>
                  <a:pt x="775" y="2533"/>
                </a:cubicBezTo>
                <a:lnTo>
                  <a:pt x="4083" y="2533"/>
                </a:lnTo>
                <a:cubicBezTo>
                  <a:pt x="4113" y="2443"/>
                  <a:pt x="4113" y="2384"/>
                  <a:pt x="4113" y="2324"/>
                </a:cubicBezTo>
                <a:cubicBezTo>
                  <a:pt x="4113" y="1579"/>
                  <a:pt x="3904" y="1013"/>
                  <a:pt x="3546" y="626"/>
                </a:cubicBezTo>
                <a:cubicBezTo>
                  <a:pt x="3159" y="209"/>
                  <a:pt x="2682" y="0"/>
                  <a:pt x="2086"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34"/>
          <p:cNvSpPr/>
          <p:nvPr/>
        </p:nvSpPr>
        <p:spPr>
          <a:xfrm>
            <a:off x="4357667" y="3073509"/>
            <a:ext cx="44700" cy="116069"/>
          </a:xfrm>
          <a:custGeom>
            <a:rect b="b" l="l" r="r" t="t"/>
            <a:pathLst>
              <a:path extrusionOk="0" h="6050" w="2176">
                <a:moveTo>
                  <a:pt x="1311" y="1"/>
                </a:moveTo>
                <a:lnTo>
                  <a:pt x="566" y="448"/>
                </a:lnTo>
                <a:lnTo>
                  <a:pt x="566" y="1550"/>
                </a:lnTo>
                <a:lnTo>
                  <a:pt x="0" y="1550"/>
                </a:lnTo>
                <a:lnTo>
                  <a:pt x="0" y="2116"/>
                </a:lnTo>
                <a:lnTo>
                  <a:pt x="566" y="2116"/>
                </a:lnTo>
                <a:lnTo>
                  <a:pt x="566" y="4679"/>
                </a:lnTo>
                <a:cubicBezTo>
                  <a:pt x="566" y="5126"/>
                  <a:pt x="596" y="5424"/>
                  <a:pt x="656" y="5573"/>
                </a:cubicBezTo>
                <a:cubicBezTo>
                  <a:pt x="715" y="5722"/>
                  <a:pt x="835" y="5811"/>
                  <a:pt x="984" y="5901"/>
                </a:cubicBezTo>
                <a:cubicBezTo>
                  <a:pt x="1133" y="5990"/>
                  <a:pt x="1341" y="6050"/>
                  <a:pt x="1609" y="6050"/>
                </a:cubicBezTo>
                <a:cubicBezTo>
                  <a:pt x="1788" y="6050"/>
                  <a:pt x="1967" y="6020"/>
                  <a:pt x="2175" y="5990"/>
                </a:cubicBezTo>
                <a:lnTo>
                  <a:pt x="2056" y="5305"/>
                </a:lnTo>
                <a:cubicBezTo>
                  <a:pt x="1937" y="5334"/>
                  <a:pt x="1818" y="5334"/>
                  <a:pt x="1758" y="5334"/>
                </a:cubicBezTo>
                <a:cubicBezTo>
                  <a:pt x="1639" y="5334"/>
                  <a:pt x="1550" y="5334"/>
                  <a:pt x="1490" y="5275"/>
                </a:cubicBezTo>
                <a:cubicBezTo>
                  <a:pt x="1431" y="5245"/>
                  <a:pt x="1371" y="5185"/>
                  <a:pt x="1371" y="5126"/>
                </a:cubicBezTo>
                <a:cubicBezTo>
                  <a:pt x="1341" y="5066"/>
                  <a:pt x="1311" y="4947"/>
                  <a:pt x="1311" y="4738"/>
                </a:cubicBezTo>
                <a:lnTo>
                  <a:pt x="1311" y="2116"/>
                </a:lnTo>
                <a:lnTo>
                  <a:pt x="2056" y="2116"/>
                </a:lnTo>
                <a:lnTo>
                  <a:pt x="2056" y="1550"/>
                </a:lnTo>
                <a:lnTo>
                  <a:pt x="1311" y="1550"/>
                </a:lnTo>
                <a:lnTo>
                  <a:pt x="1311"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34"/>
          <p:cNvSpPr/>
          <p:nvPr/>
        </p:nvSpPr>
        <p:spPr>
          <a:xfrm>
            <a:off x="4410296" y="3100963"/>
            <a:ext cx="83875" cy="89191"/>
          </a:xfrm>
          <a:custGeom>
            <a:rect b="b" l="l" r="r" t="t"/>
            <a:pathLst>
              <a:path extrusionOk="0" h="4649" w="4083">
                <a:moveTo>
                  <a:pt x="3070" y="2324"/>
                </a:moveTo>
                <a:lnTo>
                  <a:pt x="3070" y="2592"/>
                </a:lnTo>
                <a:cubicBezTo>
                  <a:pt x="3070" y="2920"/>
                  <a:pt x="3040" y="3188"/>
                  <a:pt x="2951" y="3337"/>
                </a:cubicBezTo>
                <a:cubicBezTo>
                  <a:pt x="2861" y="3576"/>
                  <a:pt x="2682" y="3754"/>
                  <a:pt x="2474" y="3874"/>
                </a:cubicBezTo>
                <a:cubicBezTo>
                  <a:pt x="2236" y="3993"/>
                  <a:pt x="1967" y="4052"/>
                  <a:pt x="1699" y="4052"/>
                </a:cubicBezTo>
                <a:cubicBezTo>
                  <a:pt x="1401" y="4052"/>
                  <a:pt x="1163" y="3993"/>
                  <a:pt x="1014" y="3874"/>
                </a:cubicBezTo>
                <a:cubicBezTo>
                  <a:pt x="865" y="3725"/>
                  <a:pt x="805" y="3576"/>
                  <a:pt x="805" y="3367"/>
                </a:cubicBezTo>
                <a:cubicBezTo>
                  <a:pt x="805" y="3218"/>
                  <a:pt x="835" y="3099"/>
                  <a:pt x="895" y="3010"/>
                </a:cubicBezTo>
                <a:cubicBezTo>
                  <a:pt x="954" y="2890"/>
                  <a:pt x="1073" y="2831"/>
                  <a:pt x="1193" y="2771"/>
                </a:cubicBezTo>
                <a:cubicBezTo>
                  <a:pt x="1312" y="2712"/>
                  <a:pt x="1550" y="2652"/>
                  <a:pt x="1848" y="2622"/>
                </a:cubicBezTo>
                <a:cubicBezTo>
                  <a:pt x="2385" y="2533"/>
                  <a:pt x="2802" y="2443"/>
                  <a:pt x="3070" y="2324"/>
                </a:cubicBezTo>
                <a:close/>
                <a:moveTo>
                  <a:pt x="2116" y="0"/>
                </a:moveTo>
                <a:cubicBezTo>
                  <a:pt x="1729" y="0"/>
                  <a:pt x="1401" y="60"/>
                  <a:pt x="1103" y="179"/>
                </a:cubicBezTo>
                <a:cubicBezTo>
                  <a:pt x="835" y="268"/>
                  <a:pt x="597" y="417"/>
                  <a:pt x="448" y="626"/>
                </a:cubicBezTo>
                <a:cubicBezTo>
                  <a:pt x="299" y="805"/>
                  <a:pt x="180" y="1073"/>
                  <a:pt x="120" y="1371"/>
                </a:cubicBezTo>
                <a:lnTo>
                  <a:pt x="865" y="1490"/>
                </a:lnTo>
                <a:cubicBezTo>
                  <a:pt x="924" y="1162"/>
                  <a:pt x="1073" y="954"/>
                  <a:pt x="1222" y="834"/>
                </a:cubicBezTo>
                <a:cubicBezTo>
                  <a:pt x="1401" y="685"/>
                  <a:pt x="1669" y="626"/>
                  <a:pt x="2027" y="626"/>
                </a:cubicBezTo>
                <a:cubicBezTo>
                  <a:pt x="2385" y="626"/>
                  <a:pt x="2682" y="715"/>
                  <a:pt x="2861" y="894"/>
                </a:cubicBezTo>
                <a:cubicBezTo>
                  <a:pt x="3010" y="1013"/>
                  <a:pt x="3070" y="1222"/>
                  <a:pt x="3070" y="1549"/>
                </a:cubicBezTo>
                <a:lnTo>
                  <a:pt x="3070" y="1728"/>
                </a:lnTo>
                <a:cubicBezTo>
                  <a:pt x="2802" y="1847"/>
                  <a:pt x="2355" y="1907"/>
                  <a:pt x="1729" y="1996"/>
                </a:cubicBezTo>
                <a:cubicBezTo>
                  <a:pt x="1431" y="2026"/>
                  <a:pt x="1222" y="2056"/>
                  <a:pt x="1073" y="2116"/>
                </a:cubicBezTo>
                <a:cubicBezTo>
                  <a:pt x="865" y="2175"/>
                  <a:pt x="686" y="2235"/>
                  <a:pt x="537" y="2354"/>
                </a:cubicBezTo>
                <a:cubicBezTo>
                  <a:pt x="358" y="2473"/>
                  <a:pt x="239" y="2622"/>
                  <a:pt x="150" y="2801"/>
                </a:cubicBezTo>
                <a:cubicBezTo>
                  <a:pt x="31" y="2980"/>
                  <a:pt x="1" y="3159"/>
                  <a:pt x="1" y="3367"/>
                </a:cubicBezTo>
                <a:cubicBezTo>
                  <a:pt x="1" y="3754"/>
                  <a:pt x="120" y="4052"/>
                  <a:pt x="388" y="4291"/>
                </a:cubicBezTo>
                <a:cubicBezTo>
                  <a:pt x="656" y="4529"/>
                  <a:pt x="1014" y="4648"/>
                  <a:pt x="1520" y="4648"/>
                </a:cubicBezTo>
                <a:cubicBezTo>
                  <a:pt x="1789" y="4648"/>
                  <a:pt x="2087" y="4589"/>
                  <a:pt x="2325" y="4499"/>
                </a:cubicBezTo>
                <a:cubicBezTo>
                  <a:pt x="2593" y="4410"/>
                  <a:pt x="2861" y="4231"/>
                  <a:pt x="3129" y="3993"/>
                </a:cubicBezTo>
                <a:cubicBezTo>
                  <a:pt x="3159" y="4201"/>
                  <a:pt x="3219" y="4410"/>
                  <a:pt x="3278" y="4559"/>
                </a:cubicBezTo>
                <a:lnTo>
                  <a:pt x="4083" y="4559"/>
                </a:lnTo>
                <a:cubicBezTo>
                  <a:pt x="3994" y="4380"/>
                  <a:pt x="3934" y="4201"/>
                  <a:pt x="3874" y="4023"/>
                </a:cubicBezTo>
                <a:cubicBezTo>
                  <a:pt x="3845" y="3844"/>
                  <a:pt x="3845" y="3397"/>
                  <a:pt x="3845" y="2682"/>
                </a:cubicBezTo>
                <a:lnTo>
                  <a:pt x="3845" y="1698"/>
                </a:lnTo>
                <a:cubicBezTo>
                  <a:pt x="3845" y="1341"/>
                  <a:pt x="3815" y="1132"/>
                  <a:pt x="3815" y="983"/>
                </a:cubicBezTo>
                <a:cubicBezTo>
                  <a:pt x="3755" y="805"/>
                  <a:pt x="3666" y="626"/>
                  <a:pt x="3576" y="477"/>
                </a:cubicBezTo>
                <a:cubicBezTo>
                  <a:pt x="3457" y="358"/>
                  <a:pt x="3278" y="238"/>
                  <a:pt x="3040" y="149"/>
                </a:cubicBezTo>
                <a:cubicBezTo>
                  <a:pt x="2802" y="60"/>
                  <a:pt x="2504" y="0"/>
                  <a:pt x="2116"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34"/>
          <p:cNvSpPr/>
          <p:nvPr/>
        </p:nvSpPr>
        <p:spPr>
          <a:xfrm>
            <a:off x="4507627" y="3070651"/>
            <a:ext cx="78986" cy="119503"/>
          </a:xfrm>
          <a:custGeom>
            <a:rect b="b" l="l" r="r" t="t"/>
            <a:pathLst>
              <a:path extrusionOk="0" h="6229" w="3845">
                <a:moveTo>
                  <a:pt x="1937" y="2206"/>
                </a:moveTo>
                <a:cubicBezTo>
                  <a:pt x="2295" y="2206"/>
                  <a:pt x="2563" y="2355"/>
                  <a:pt x="2801" y="2653"/>
                </a:cubicBezTo>
                <a:cubicBezTo>
                  <a:pt x="3040" y="2921"/>
                  <a:pt x="3159" y="3368"/>
                  <a:pt x="3159" y="3994"/>
                </a:cubicBezTo>
                <a:cubicBezTo>
                  <a:pt x="3159" y="4530"/>
                  <a:pt x="3040" y="4947"/>
                  <a:pt x="2801" y="5215"/>
                </a:cubicBezTo>
                <a:cubicBezTo>
                  <a:pt x="2593" y="5483"/>
                  <a:pt x="2295" y="5603"/>
                  <a:pt x="1967" y="5603"/>
                </a:cubicBezTo>
                <a:cubicBezTo>
                  <a:pt x="1639" y="5603"/>
                  <a:pt x="1371" y="5483"/>
                  <a:pt x="1133" y="5185"/>
                </a:cubicBezTo>
                <a:cubicBezTo>
                  <a:pt x="894" y="4917"/>
                  <a:pt x="775" y="4470"/>
                  <a:pt x="775" y="3934"/>
                </a:cubicBezTo>
                <a:cubicBezTo>
                  <a:pt x="775" y="3338"/>
                  <a:pt x="865" y="2891"/>
                  <a:pt x="1103" y="2623"/>
                </a:cubicBezTo>
                <a:cubicBezTo>
                  <a:pt x="1341" y="2355"/>
                  <a:pt x="1609" y="2206"/>
                  <a:pt x="1937" y="2206"/>
                </a:cubicBezTo>
                <a:close/>
                <a:moveTo>
                  <a:pt x="3099" y="1"/>
                </a:moveTo>
                <a:lnTo>
                  <a:pt x="3099" y="2206"/>
                </a:lnTo>
                <a:cubicBezTo>
                  <a:pt x="2980" y="2027"/>
                  <a:pt x="2801" y="1878"/>
                  <a:pt x="2593" y="1759"/>
                </a:cubicBezTo>
                <a:cubicBezTo>
                  <a:pt x="2384" y="1640"/>
                  <a:pt x="2146" y="1580"/>
                  <a:pt x="1878" y="1580"/>
                </a:cubicBezTo>
                <a:cubicBezTo>
                  <a:pt x="1520" y="1580"/>
                  <a:pt x="1192" y="1699"/>
                  <a:pt x="894" y="1878"/>
                </a:cubicBezTo>
                <a:cubicBezTo>
                  <a:pt x="596" y="2087"/>
                  <a:pt x="358" y="2355"/>
                  <a:pt x="209" y="2712"/>
                </a:cubicBezTo>
                <a:cubicBezTo>
                  <a:pt x="60" y="3070"/>
                  <a:pt x="0" y="3487"/>
                  <a:pt x="0" y="3934"/>
                </a:cubicBezTo>
                <a:cubicBezTo>
                  <a:pt x="0" y="4381"/>
                  <a:pt x="90" y="4768"/>
                  <a:pt x="239" y="5126"/>
                </a:cubicBezTo>
                <a:cubicBezTo>
                  <a:pt x="418" y="5483"/>
                  <a:pt x="626" y="5752"/>
                  <a:pt x="924" y="5960"/>
                </a:cubicBezTo>
                <a:cubicBezTo>
                  <a:pt x="1222" y="6139"/>
                  <a:pt x="1550" y="6228"/>
                  <a:pt x="1907" y="6228"/>
                </a:cubicBezTo>
                <a:cubicBezTo>
                  <a:pt x="2444" y="6228"/>
                  <a:pt x="2861" y="6020"/>
                  <a:pt x="3159" y="5573"/>
                </a:cubicBezTo>
                <a:lnTo>
                  <a:pt x="3159" y="6139"/>
                </a:lnTo>
                <a:lnTo>
                  <a:pt x="3844" y="6139"/>
                </a:lnTo>
                <a:lnTo>
                  <a:pt x="3844"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34"/>
          <p:cNvSpPr/>
          <p:nvPr/>
        </p:nvSpPr>
        <p:spPr>
          <a:xfrm>
            <a:off x="4605553" y="3100963"/>
            <a:ext cx="83896" cy="89191"/>
          </a:xfrm>
          <a:custGeom>
            <a:rect b="b" l="l" r="r" t="t"/>
            <a:pathLst>
              <a:path extrusionOk="0" h="4649" w="4084">
                <a:moveTo>
                  <a:pt x="3100" y="2324"/>
                </a:moveTo>
                <a:lnTo>
                  <a:pt x="3100" y="2592"/>
                </a:lnTo>
                <a:cubicBezTo>
                  <a:pt x="3100" y="2920"/>
                  <a:pt x="3040" y="3188"/>
                  <a:pt x="2981" y="3337"/>
                </a:cubicBezTo>
                <a:cubicBezTo>
                  <a:pt x="2861" y="3576"/>
                  <a:pt x="2712" y="3754"/>
                  <a:pt x="2474" y="3874"/>
                </a:cubicBezTo>
                <a:cubicBezTo>
                  <a:pt x="2265" y="3993"/>
                  <a:pt x="1997" y="4052"/>
                  <a:pt x="1699" y="4052"/>
                </a:cubicBezTo>
                <a:cubicBezTo>
                  <a:pt x="1401" y="4052"/>
                  <a:pt x="1193" y="3993"/>
                  <a:pt x="1044" y="3874"/>
                </a:cubicBezTo>
                <a:cubicBezTo>
                  <a:pt x="895" y="3725"/>
                  <a:pt x="805" y="3576"/>
                  <a:pt x="805" y="3367"/>
                </a:cubicBezTo>
                <a:cubicBezTo>
                  <a:pt x="805" y="3218"/>
                  <a:pt x="835" y="3099"/>
                  <a:pt x="895" y="3010"/>
                </a:cubicBezTo>
                <a:cubicBezTo>
                  <a:pt x="984" y="2890"/>
                  <a:pt x="1074" y="2831"/>
                  <a:pt x="1223" y="2771"/>
                </a:cubicBezTo>
                <a:cubicBezTo>
                  <a:pt x="1342" y="2712"/>
                  <a:pt x="1550" y="2652"/>
                  <a:pt x="1878" y="2622"/>
                </a:cubicBezTo>
                <a:cubicBezTo>
                  <a:pt x="2414" y="2533"/>
                  <a:pt x="2832" y="2443"/>
                  <a:pt x="3100" y="2324"/>
                </a:cubicBezTo>
                <a:close/>
                <a:moveTo>
                  <a:pt x="2146" y="0"/>
                </a:moveTo>
                <a:cubicBezTo>
                  <a:pt x="1759" y="0"/>
                  <a:pt x="1431" y="60"/>
                  <a:pt x="1133" y="179"/>
                </a:cubicBezTo>
                <a:cubicBezTo>
                  <a:pt x="835" y="268"/>
                  <a:pt x="627" y="417"/>
                  <a:pt x="478" y="626"/>
                </a:cubicBezTo>
                <a:cubicBezTo>
                  <a:pt x="299" y="805"/>
                  <a:pt x="209" y="1073"/>
                  <a:pt x="150" y="1371"/>
                </a:cubicBezTo>
                <a:lnTo>
                  <a:pt x="865" y="1490"/>
                </a:lnTo>
                <a:cubicBezTo>
                  <a:pt x="954" y="1162"/>
                  <a:pt x="1074" y="954"/>
                  <a:pt x="1252" y="834"/>
                </a:cubicBezTo>
                <a:cubicBezTo>
                  <a:pt x="1401" y="685"/>
                  <a:pt x="1670" y="626"/>
                  <a:pt x="2027" y="626"/>
                </a:cubicBezTo>
                <a:cubicBezTo>
                  <a:pt x="2414" y="626"/>
                  <a:pt x="2683" y="715"/>
                  <a:pt x="2891" y="894"/>
                </a:cubicBezTo>
                <a:cubicBezTo>
                  <a:pt x="3040" y="1013"/>
                  <a:pt x="3100" y="1222"/>
                  <a:pt x="3100" y="1549"/>
                </a:cubicBezTo>
                <a:lnTo>
                  <a:pt x="3100" y="1728"/>
                </a:lnTo>
                <a:cubicBezTo>
                  <a:pt x="2802" y="1847"/>
                  <a:pt x="2355" y="1907"/>
                  <a:pt x="1759" y="1996"/>
                </a:cubicBezTo>
                <a:cubicBezTo>
                  <a:pt x="1461" y="2026"/>
                  <a:pt x="1223" y="2056"/>
                  <a:pt x="1074" y="2116"/>
                </a:cubicBezTo>
                <a:cubicBezTo>
                  <a:pt x="895" y="2175"/>
                  <a:pt x="716" y="2235"/>
                  <a:pt x="537" y="2354"/>
                </a:cubicBezTo>
                <a:cubicBezTo>
                  <a:pt x="388" y="2473"/>
                  <a:pt x="239" y="2622"/>
                  <a:pt x="150" y="2801"/>
                </a:cubicBezTo>
                <a:cubicBezTo>
                  <a:pt x="61" y="2980"/>
                  <a:pt x="1" y="3159"/>
                  <a:pt x="1" y="3367"/>
                </a:cubicBezTo>
                <a:cubicBezTo>
                  <a:pt x="1" y="3754"/>
                  <a:pt x="150" y="4052"/>
                  <a:pt x="388" y="4291"/>
                </a:cubicBezTo>
                <a:cubicBezTo>
                  <a:pt x="656" y="4529"/>
                  <a:pt x="1044" y="4648"/>
                  <a:pt x="1521" y="4648"/>
                </a:cubicBezTo>
                <a:cubicBezTo>
                  <a:pt x="1819" y="4648"/>
                  <a:pt x="2087" y="4589"/>
                  <a:pt x="2355" y="4499"/>
                </a:cubicBezTo>
                <a:cubicBezTo>
                  <a:pt x="2623" y="4410"/>
                  <a:pt x="2891" y="4231"/>
                  <a:pt x="3159" y="3993"/>
                </a:cubicBezTo>
                <a:cubicBezTo>
                  <a:pt x="3189" y="4201"/>
                  <a:pt x="3219" y="4410"/>
                  <a:pt x="3308" y="4559"/>
                </a:cubicBezTo>
                <a:lnTo>
                  <a:pt x="4083" y="4559"/>
                </a:lnTo>
                <a:cubicBezTo>
                  <a:pt x="3994" y="4380"/>
                  <a:pt x="3934" y="4201"/>
                  <a:pt x="3904" y="4023"/>
                </a:cubicBezTo>
                <a:cubicBezTo>
                  <a:pt x="3874" y="3844"/>
                  <a:pt x="3845" y="3397"/>
                  <a:pt x="3845" y="2682"/>
                </a:cubicBezTo>
                <a:lnTo>
                  <a:pt x="3845" y="1698"/>
                </a:lnTo>
                <a:cubicBezTo>
                  <a:pt x="3845" y="1341"/>
                  <a:pt x="3845" y="1132"/>
                  <a:pt x="3815" y="983"/>
                </a:cubicBezTo>
                <a:cubicBezTo>
                  <a:pt x="3785" y="805"/>
                  <a:pt x="3696" y="626"/>
                  <a:pt x="3577" y="477"/>
                </a:cubicBezTo>
                <a:cubicBezTo>
                  <a:pt x="3457" y="358"/>
                  <a:pt x="3308" y="238"/>
                  <a:pt x="3070" y="149"/>
                </a:cubicBezTo>
                <a:cubicBezTo>
                  <a:pt x="2832" y="60"/>
                  <a:pt x="2504" y="0"/>
                  <a:pt x="2146"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34"/>
          <p:cNvSpPr/>
          <p:nvPr/>
        </p:nvSpPr>
        <p:spPr>
          <a:xfrm>
            <a:off x="4700439" y="3073509"/>
            <a:ext cx="44084" cy="116069"/>
          </a:xfrm>
          <a:custGeom>
            <a:rect b="b" l="l" r="r" t="t"/>
            <a:pathLst>
              <a:path extrusionOk="0" h="6050" w="2146">
                <a:moveTo>
                  <a:pt x="1282" y="1"/>
                </a:moveTo>
                <a:lnTo>
                  <a:pt x="537" y="448"/>
                </a:lnTo>
                <a:lnTo>
                  <a:pt x="537" y="1550"/>
                </a:lnTo>
                <a:lnTo>
                  <a:pt x="0" y="1550"/>
                </a:lnTo>
                <a:lnTo>
                  <a:pt x="0" y="2116"/>
                </a:lnTo>
                <a:lnTo>
                  <a:pt x="537" y="2116"/>
                </a:lnTo>
                <a:lnTo>
                  <a:pt x="537" y="4679"/>
                </a:lnTo>
                <a:cubicBezTo>
                  <a:pt x="537" y="5126"/>
                  <a:pt x="567" y="5424"/>
                  <a:pt x="626" y="5573"/>
                </a:cubicBezTo>
                <a:cubicBezTo>
                  <a:pt x="686" y="5722"/>
                  <a:pt x="805" y="5811"/>
                  <a:pt x="954" y="5901"/>
                </a:cubicBezTo>
                <a:cubicBezTo>
                  <a:pt x="1103" y="5990"/>
                  <a:pt x="1311" y="6050"/>
                  <a:pt x="1580" y="6050"/>
                </a:cubicBezTo>
                <a:cubicBezTo>
                  <a:pt x="1758" y="6050"/>
                  <a:pt x="1937" y="6020"/>
                  <a:pt x="2146" y="5990"/>
                </a:cubicBezTo>
                <a:lnTo>
                  <a:pt x="2056" y="5305"/>
                </a:lnTo>
                <a:cubicBezTo>
                  <a:pt x="1907" y="5334"/>
                  <a:pt x="1788" y="5334"/>
                  <a:pt x="1729" y="5334"/>
                </a:cubicBezTo>
                <a:cubicBezTo>
                  <a:pt x="1609" y="5334"/>
                  <a:pt x="1520" y="5334"/>
                  <a:pt x="1460" y="5275"/>
                </a:cubicBezTo>
                <a:cubicBezTo>
                  <a:pt x="1401" y="5245"/>
                  <a:pt x="1341" y="5185"/>
                  <a:pt x="1341" y="5126"/>
                </a:cubicBezTo>
                <a:cubicBezTo>
                  <a:pt x="1311" y="5066"/>
                  <a:pt x="1282" y="4947"/>
                  <a:pt x="1282" y="4738"/>
                </a:cubicBezTo>
                <a:lnTo>
                  <a:pt x="1282" y="2116"/>
                </a:lnTo>
                <a:lnTo>
                  <a:pt x="2056" y="2116"/>
                </a:lnTo>
                <a:lnTo>
                  <a:pt x="2056" y="1550"/>
                </a:lnTo>
                <a:lnTo>
                  <a:pt x="1282" y="1550"/>
                </a:lnTo>
                <a:lnTo>
                  <a:pt x="1282"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34"/>
          <p:cNvSpPr/>
          <p:nvPr/>
        </p:nvSpPr>
        <p:spPr>
          <a:xfrm>
            <a:off x="4752473" y="3100963"/>
            <a:ext cx="83875" cy="89191"/>
          </a:xfrm>
          <a:custGeom>
            <a:rect b="b" l="l" r="r" t="t"/>
            <a:pathLst>
              <a:path extrusionOk="0" h="4649" w="4083">
                <a:moveTo>
                  <a:pt x="3069" y="2324"/>
                </a:moveTo>
                <a:lnTo>
                  <a:pt x="3069" y="2592"/>
                </a:lnTo>
                <a:cubicBezTo>
                  <a:pt x="3069" y="2920"/>
                  <a:pt x="3039" y="3188"/>
                  <a:pt x="2950" y="3337"/>
                </a:cubicBezTo>
                <a:cubicBezTo>
                  <a:pt x="2861" y="3576"/>
                  <a:pt x="2682" y="3754"/>
                  <a:pt x="2473" y="3874"/>
                </a:cubicBezTo>
                <a:cubicBezTo>
                  <a:pt x="2235" y="3993"/>
                  <a:pt x="1996" y="4052"/>
                  <a:pt x="1699" y="4052"/>
                </a:cubicBezTo>
                <a:cubicBezTo>
                  <a:pt x="1401" y="4052"/>
                  <a:pt x="1162" y="3993"/>
                  <a:pt x="1013" y="3874"/>
                </a:cubicBezTo>
                <a:cubicBezTo>
                  <a:pt x="864" y="3725"/>
                  <a:pt x="805" y="3576"/>
                  <a:pt x="805" y="3367"/>
                </a:cubicBezTo>
                <a:cubicBezTo>
                  <a:pt x="805" y="3218"/>
                  <a:pt x="834" y="3099"/>
                  <a:pt x="894" y="3010"/>
                </a:cubicBezTo>
                <a:cubicBezTo>
                  <a:pt x="954" y="2890"/>
                  <a:pt x="1073" y="2831"/>
                  <a:pt x="1192" y="2771"/>
                </a:cubicBezTo>
                <a:cubicBezTo>
                  <a:pt x="1311" y="2712"/>
                  <a:pt x="1550" y="2652"/>
                  <a:pt x="1848" y="2622"/>
                </a:cubicBezTo>
                <a:cubicBezTo>
                  <a:pt x="2414" y="2533"/>
                  <a:pt x="2801" y="2443"/>
                  <a:pt x="3069" y="2324"/>
                </a:cubicBezTo>
                <a:close/>
                <a:moveTo>
                  <a:pt x="2116" y="0"/>
                </a:moveTo>
                <a:cubicBezTo>
                  <a:pt x="1758" y="0"/>
                  <a:pt x="1401" y="60"/>
                  <a:pt x="1132" y="179"/>
                </a:cubicBezTo>
                <a:cubicBezTo>
                  <a:pt x="834" y="268"/>
                  <a:pt x="596" y="417"/>
                  <a:pt x="447" y="626"/>
                </a:cubicBezTo>
                <a:cubicBezTo>
                  <a:pt x="298" y="805"/>
                  <a:pt x="179" y="1073"/>
                  <a:pt x="119" y="1371"/>
                </a:cubicBezTo>
                <a:lnTo>
                  <a:pt x="864" y="1490"/>
                </a:lnTo>
                <a:cubicBezTo>
                  <a:pt x="924" y="1162"/>
                  <a:pt x="1073" y="954"/>
                  <a:pt x="1222" y="834"/>
                </a:cubicBezTo>
                <a:cubicBezTo>
                  <a:pt x="1401" y="685"/>
                  <a:pt x="1669" y="626"/>
                  <a:pt x="2026" y="626"/>
                </a:cubicBezTo>
                <a:cubicBezTo>
                  <a:pt x="2384" y="626"/>
                  <a:pt x="2682" y="715"/>
                  <a:pt x="2861" y="894"/>
                </a:cubicBezTo>
                <a:cubicBezTo>
                  <a:pt x="3010" y="1013"/>
                  <a:pt x="3069" y="1222"/>
                  <a:pt x="3069" y="1549"/>
                </a:cubicBezTo>
                <a:lnTo>
                  <a:pt x="3069" y="1728"/>
                </a:lnTo>
                <a:cubicBezTo>
                  <a:pt x="2801" y="1847"/>
                  <a:pt x="2354" y="1907"/>
                  <a:pt x="1728" y="1996"/>
                </a:cubicBezTo>
                <a:cubicBezTo>
                  <a:pt x="1430" y="2026"/>
                  <a:pt x="1222" y="2056"/>
                  <a:pt x="1073" y="2116"/>
                </a:cubicBezTo>
                <a:cubicBezTo>
                  <a:pt x="864" y="2175"/>
                  <a:pt x="685" y="2235"/>
                  <a:pt x="536" y="2354"/>
                </a:cubicBezTo>
                <a:cubicBezTo>
                  <a:pt x="358" y="2473"/>
                  <a:pt x="238" y="2622"/>
                  <a:pt x="149" y="2801"/>
                </a:cubicBezTo>
                <a:cubicBezTo>
                  <a:pt x="30" y="2980"/>
                  <a:pt x="0" y="3159"/>
                  <a:pt x="0" y="3367"/>
                </a:cubicBezTo>
                <a:cubicBezTo>
                  <a:pt x="0" y="3754"/>
                  <a:pt x="119" y="4052"/>
                  <a:pt x="387" y="4291"/>
                </a:cubicBezTo>
                <a:cubicBezTo>
                  <a:pt x="656" y="4529"/>
                  <a:pt x="1013" y="4648"/>
                  <a:pt x="1520" y="4648"/>
                </a:cubicBezTo>
                <a:cubicBezTo>
                  <a:pt x="1788" y="4648"/>
                  <a:pt x="2086" y="4589"/>
                  <a:pt x="2324" y="4499"/>
                </a:cubicBezTo>
                <a:cubicBezTo>
                  <a:pt x="2592" y="4410"/>
                  <a:pt x="2861" y="4231"/>
                  <a:pt x="3159" y="3993"/>
                </a:cubicBezTo>
                <a:cubicBezTo>
                  <a:pt x="3159" y="4201"/>
                  <a:pt x="3218" y="4410"/>
                  <a:pt x="3278" y="4559"/>
                </a:cubicBezTo>
                <a:lnTo>
                  <a:pt x="4082" y="4559"/>
                </a:lnTo>
                <a:cubicBezTo>
                  <a:pt x="3993" y="4380"/>
                  <a:pt x="3933" y="4201"/>
                  <a:pt x="3903" y="4023"/>
                </a:cubicBezTo>
                <a:cubicBezTo>
                  <a:pt x="3844" y="3844"/>
                  <a:pt x="3844" y="3397"/>
                  <a:pt x="3844" y="2682"/>
                </a:cubicBezTo>
                <a:lnTo>
                  <a:pt x="3844" y="1698"/>
                </a:lnTo>
                <a:cubicBezTo>
                  <a:pt x="3844" y="1341"/>
                  <a:pt x="3844" y="1132"/>
                  <a:pt x="3814" y="983"/>
                </a:cubicBezTo>
                <a:cubicBezTo>
                  <a:pt x="3754" y="805"/>
                  <a:pt x="3665" y="626"/>
                  <a:pt x="3576" y="477"/>
                </a:cubicBezTo>
                <a:cubicBezTo>
                  <a:pt x="3457" y="358"/>
                  <a:pt x="3278" y="238"/>
                  <a:pt x="3039" y="149"/>
                </a:cubicBezTo>
                <a:cubicBezTo>
                  <a:pt x="2801" y="60"/>
                  <a:pt x="2503" y="0"/>
                  <a:pt x="2116"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34"/>
          <p:cNvSpPr/>
          <p:nvPr/>
        </p:nvSpPr>
        <p:spPr>
          <a:xfrm>
            <a:off x="3840448" y="2859712"/>
            <a:ext cx="77137" cy="19"/>
          </a:xfrm>
          <a:custGeom>
            <a:rect b="b" l="l" r="r" t="t"/>
            <a:pathLst>
              <a:path extrusionOk="0" fill="none" h="1" w="3755">
                <a:moveTo>
                  <a:pt x="0" y="1"/>
                </a:moveTo>
                <a:lnTo>
                  <a:pt x="3754" y="1"/>
                </a:lnTo>
              </a:path>
            </a:pathLst>
          </a:custGeom>
          <a:noFill/>
          <a:ln cap="flat" cmpd="sng" w="18625">
            <a:solidFill>
              <a:srgbClr val="000000"/>
            </a:solidFill>
            <a:prstDash val="solid"/>
            <a:miter lim="2979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34"/>
          <p:cNvSpPr/>
          <p:nvPr/>
        </p:nvSpPr>
        <p:spPr>
          <a:xfrm>
            <a:off x="3902260" y="2831145"/>
            <a:ext cx="61237" cy="57171"/>
          </a:xfrm>
          <a:custGeom>
            <a:rect b="b" l="l" r="r" t="t"/>
            <a:pathLst>
              <a:path extrusionOk="0" h="2980" w="2981">
                <a:moveTo>
                  <a:pt x="1" y="0"/>
                </a:moveTo>
                <a:lnTo>
                  <a:pt x="745" y="1490"/>
                </a:lnTo>
                <a:lnTo>
                  <a:pt x="1" y="2980"/>
                </a:lnTo>
                <a:lnTo>
                  <a:pt x="2980" y="1490"/>
                </a:lnTo>
                <a:lnTo>
                  <a:pt x="1" y="0"/>
                </a:lnTo>
                <a:close/>
              </a:path>
            </a:pathLst>
          </a:custGeom>
          <a:solidFill>
            <a:srgbClr val="000000"/>
          </a:solidFill>
          <a:ln cap="flat" cmpd="sng" w="18625">
            <a:solidFill>
              <a:srgbClr val="000000"/>
            </a:solidFill>
            <a:prstDash val="solid"/>
            <a:miter lim="2979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34"/>
          <p:cNvSpPr/>
          <p:nvPr/>
        </p:nvSpPr>
        <p:spPr>
          <a:xfrm>
            <a:off x="2865973" y="2720812"/>
            <a:ext cx="978152" cy="285262"/>
          </a:xfrm>
          <a:custGeom>
            <a:rect b="b" l="l" r="r" t="t"/>
            <a:pathLst>
              <a:path extrusionOk="0" h="14869" w="47616">
                <a:moveTo>
                  <a:pt x="2236" y="0"/>
                </a:moveTo>
                <a:cubicBezTo>
                  <a:pt x="2087" y="0"/>
                  <a:pt x="1938" y="0"/>
                  <a:pt x="1818" y="30"/>
                </a:cubicBezTo>
                <a:cubicBezTo>
                  <a:pt x="1669" y="60"/>
                  <a:pt x="1520" y="120"/>
                  <a:pt x="1401" y="149"/>
                </a:cubicBezTo>
                <a:cubicBezTo>
                  <a:pt x="1252" y="209"/>
                  <a:pt x="1133" y="298"/>
                  <a:pt x="1014" y="358"/>
                </a:cubicBezTo>
                <a:cubicBezTo>
                  <a:pt x="865" y="447"/>
                  <a:pt x="776" y="537"/>
                  <a:pt x="656" y="656"/>
                </a:cubicBezTo>
                <a:cubicBezTo>
                  <a:pt x="567" y="745"/>
                  <a:pt x="478" y="864"/>
                  <a:pt x="388" y="984"/>
                </a:cubicBezTo>
                <a:cubicBezTo>
                  <a:pt x="299" y="1103"/>
                  <a:pt x="239" y="1222"/>
                  <a:pt x="180" y="1371"/>
                </a:cubicBezTo>
                <a:cubicBezTo>
                  <a:pt x="120" y="1520"/>
                  <a:pt x="90" y="1639"/>
                  <a:pt x="60" y="1788"/>
                </a:cubicBezTo>
                <a:cubicBezTo>
                  <a:pt x="31" y="1937"/>
                  <a:pt x="1" y="2086"/>
                  <a:pt x="1" y="2235"/>
                </a:cubicBezTo>
                <a:lnTo>
                  <a:pt x="1" y="12634"/>
                </a:lnTo>
                <a:cubicBezTo>
                  <a:pt x="1" y="12783"/>
                  <a:pt x="31" y="12932"/>
                  <a:pt x="60" y="13081"/>
                </a:cubicBezTo>
                <a:cubicBezTo>
                  <a:pt x="90" y="13230"/>
                  <a:pt x="120" y="13349"/>
                  <a:pt x="180" y="13498"/>
                </a:cubicBezTo>
                <a:cubicBezTo>
                  <a:pt x="239" y="13647"/>
                  <a:pt x="299" y="13766"/>
                  <a:pt x="388" y="13886"/>
                </a:cubicBezTo>
                <a:cubicBezTo>
                  <a:pt x="478" y="14005"/>
                  <a:pt x="567" y="14124"/>
                  <a:pt x="656" y="14213"/>
                </a:cubicBezTo>
                <a:cubicBezTo>
                  <a:pt x="776" y="14333"/>
                  <a:pt x="865" y="14422"/>
                  <a:pt x="1014" y="14511"/>
                </a:cubicBezTo>
                <a:cubicBezTo>
                  <a:pt x="1133" y="14571"/>
                  <a:pt x="1252" y="14660"/>
                  <a:pt x="1401" y="14720"/>
                </a:cubicBezTo>
                <a:cubicBezTo>
                  <a:pt x="1520" y="14750"/>
                  <a:pt x="1669" y="14809"/>
                  <a:pt x="1818" y="14839"/>
                </a:cubicBezTo>
                <a:cubicBezTo>
                  <a:pt x="1938" y="14869"/>
                  <a:pt x="2087" y="14869"/>
                  <a:pt x="2236" y="14869"/>
                </a:cubicBezTo>
                <a:lnTo>
                  <a:pt x="45381" y="14869"/>
                </a:lnTo>
                <a:cubicBezTo>
                  <a:pt x="45530" y="14869"/>
                  <a:pt x="45679" y="14869"/>
                  <a:pt x="45828" y="14839"/>
                </a:cubicBezTo>
                <a:cubicBezTo>
                  <a:pt x="45977" y="14809"/>
                  <a:pt x="46096" y="14750"/>
                  <a:pt x="46245" y="14720"/>
                </a:cubicBezTo>
                <a:cubicBezTo>
                  <a:pt x="46364" y="14660"/>
                  <a:pt x="46513" y="14571"/>
                  <a:pt x="46633" y="14511"/>
                </a:cubicBezTo>
                <a:cubicBezTo>
                  <a:pt x="46752" y="14422"/>
                  <a:pt x="46871" y="14333"/>
                  <a:pt x="46960" y="14213"/>
                </a:cubicBezTo>
                <a:cubicBezTo>
                  <a:pt x="47080" y="14124"/>
                  <a:pt x="47169" y="14005"/>
                  <a:pt x="47258" y="13886"/>
                </a:cubicBezTo>
                <a:cubicBezTo>
                  <a:pt x="47318" y="13766"/>
                  <a:pt x="47407" y="13647"/>
                  <a:pt x="47437" y="13498"/>
                </a:cubicBezTo>
                <a:cubicBezTo>
                  <a:pt x="47497" y="13349"/>
                  <a:pt x="47556" y="13230"/>
                  <a:pt x="47586" y="13081"/>
                </a:cubicBezTo>
                <a:cubicBezTo>
                  <a:pt x="47616" y="12932"/>
                  <a:pt x="47616" y="12783"/>
                  <a:pt x="47616" y="12634"/>
                </a:cubicBezTo>
                <a:lnTo>
                  <a:pt x="47616" y="2235"/>
                </a:lnTo>
                <a:cubicBezTo>
                  <a:pt x="47616" y="2086"/>
                  <a:pt x="47616" y="1937"/>
                  <a:pt x="47586" y="1788"/>
                </a:cubicBezTo>
                <a:cubicBezTo>
                  <a:pt x="47556" y="1639"/>
                  <a:pt x="47497" y="1520"/>
                  <a:pt x="47437" y="1371"/>
                </a:cubicBezTo>
                <a:cubicBezTo>
                  <a:pt x="47407" y="1222"/>
                  <a:pt x="47318" y="1103"/>
                  <a:pt x="47258" y="984"/>
                </a:cubicBezTo>
                <a:cubicBezTo>
                  <a:pt x="47169" y="864"/>
                  <a:pt x="47080" y="745"/>
                  <a:pt x="46960" y="656"/>
                </a:cubicBezTo>
                <a:cubicBezTo>
                  <a:pt x="46871" y="537"/>
                  <a:pt x="46752" y="447"/>
                  <a:pt x="46633" y="358"/>
                </a:cubicBezTo>
                <a:cubicBezTo>
                  <a:pt x="46513" y="298"/>
                  <a:pt x="46364" y="209"/>
                  <a:pt x="46245" y="149"/>
                </a:cubicBezTo>
                <a:cubicBezTo>
                  <a:pt x="46096" y="120"/>
                  <a:pt x="45977" y="60"/>
                  <a:pt x="45828" y="30"/>
                </a:cubicBezTo>
                <a:cubicBezTo>
                  <a:pt x="45679" y="0"/>
                  <a:pt x="45530" y="0"/>
                  <a:pt x="45381" y="0"/>
                </a:cubicBezTo>
                <a:close/>
              </a:path>
            </a:pathLst>
          </a:custGeom>
          <a:solidFill>
            <a:srgbClr val="F5F5F5"/>
          </a:solidFill>
          <a:ln cap="flat" cmpd="sng" w="8950">
            <a:solidFill>
              <a:srgbClr val="666666"/>
            </a:solidFill>
            <a:prstDash val="solid"/>
            <a:miter lim="2979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34"/>
          <p:cNvSpPr/>
          <p:nvPr/>
        </p:nvSpPr>
        <p:spPr>
          <a:xfrm>
            <a:off x="2947383" y="2794560"/>
            <a:ext cx="17174" cy="122343"/>
          </a:xfrm>
          <a:custGeom>
            <a:rect b="b" l="l" r="r" t="t"/>
            <a:pathLst>
              <a:path extrusionOk="0" h="6377" w="836">
                <a:moveTo>
                  <a:pt x="1" y="0"/>
                </a:moveTo>
                <a:lnTo>
                  <a:pt x="1" y="6377"/>
                </a:lnTo>
                <a:lnTo>
                  <a:pt x="835" y="6377"/>
                </a:lnTo>
                <a:lnTo>
                  <a:pt x="835"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34"/>
          <p:cNvSpPr/>
          <p:nvPr/>
        </p:nvSpPr>
        <p:spPr>
          <a:xfrm>
            <a:off x="2993295" y="2825985"/>
            <a:ext cx="77137" cy="90918"/>
          </a:xfrm>
          <a:custGeom>
            <a:rect b="b" l="l" r="r" t="t"/>
            <a:pathLst>
              <a:path extrusionOk="0" h="4739" w="3755">
                <a:moveTo>
                  <a:pt x="2176" y="1"/>
                </a:moveTo>
                <a:cubicBezTo>
                  <a:pt x="1550" y="1"/>
                  <a:pt x="1043" y="269"/>
                  <a:pt x="716" y="776"/>
                </a:cubicBezTo>
                <a:lnTo>
                  <a:pt x="716" y="120"/>
                </a:lnTo>
                <a:lnTo>
                  <a:pt x="1" y="120"/>
                </a:lnTo>
                <a:lnTo>
                  <a:pt x="1" y="4739"/>
                </a:lnTo>
                <a:lnTo>
                  <a:pt x="775" y="4739"/>
                </a:lnTo>
                <a:lnTo>
                  <a:pt x="775" y="2206"/>
                </a:lnTo>
                <a:cubicBezTo>
                  <a:pt x="775" y="1610"/>
                  <a:pt x="894" y="1223"/>
                  <a:pt x="1133" y="1014"/>
                </a:cubicBezTo>
                <a:cubicBezTo>
                  <a:pt x="1401" y="805"/>
                  <a:pt x="1669" y="686"/>
                  <a:pt x="2027" y="686"/>
                </a:cubicBezTo>
                <a:cubicBezTo>
                  <a:pt x="2235" y="686"/>
                  <a:pt x="2414" y="746"/>
                  <a:pt x="2563" y="835"/>
                </a:cubicBezTo>
                <a:cubicBezTo>
                  <a:pt x="2712" y="925"/>
                  <a:pt x="2831" y="1044"/>
                  <a:pt x="2891" y="1223"/>
                </a:cubicBezTo>
                <a:cubicBezTo>
                  <a:pt x="2950" y="1372"/>
                  <a:pt x="2980" y="1610"/>
                  <a:pt x="2980" y="1938"/>
                </a:cubicBezTo>
                <a:lnTo>
                  <a:pt x="2980" y="4739"/>
                </a:lnTo>
                <a:lnTo>
                  <a:pt x="3755" y="4739"/>
                </a:lnTo>
                <a:lnTo>
                  <a:pt x="3755" y="1908"/>
                </a:lnTo>
                <a:cubicBezTo>
                  <a:pt x="3755" y="1550"/>
                  <a:pt x="3755" y="1282"/>
                  <a:pt x="3725" y="1133"/>
                </a:cubicBezTo>
                <a:cubicBezTo>
                  <a:pt x="3665" y="895"/>
                  <a:pt x="3576" y="716"/>
                  <a:pt x="3457" y="567"/>
                </a:cubicBezTo>
                <a:cubicBezTo>
                  <a:pt x="3368" y="388"/>
                  <a:pt x="3189" y="269"/>
                  <a:pt x="2950" y="150"/>
                </a:cubicBezTo>
                <a:cubicBezTo>
                  <a:pt x="2712" y="61"/>
                  <a:pt x="2444" y="1"/>
                  <a:pt x="2176"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34"/>
          <p:cNvSpPr/>
          <p:nvPr/>
        </p:nvSpPr>
        <p:spPr>
          <a:xfrm>
            <a:off x="3086332" y="2797418"/>
            <a:ext cx="46549" cy="120635"/>
          </a:xfrm>
          <a:custGeom>
            <a:rect b="b" l="l" r="r" t="t"/>
            <a:pathLst>
              <a:path extrusionOk="0" h="6288" w="2266">
                <a:moveTo>
                  <a:pt x="1371" y="0"/>
                </a:moveTo>
                <a:lnTo>
                  <a:pt x="567" y="447"/>
                </a:lnTo>
                <a:lnTo>
                  <a:pt x="567" y="1609"/>
                </a:lnTo>
                <a:lnTo>
                  <a:pt x="1" y="1609"/>
                </a:lnTo>
                <a:lnTo>
                  <a:pt x="1" y="2205"/>
                </a:lnTo>
                <a:lnTo>
                  <a:pt x="567" y="2205"/>
                </a:lnTo>
                <a:lnTo>
                  <a:pt x="567" y="4887"/>
                </a:lnTo>
                <a:cubicBezTo>
                  <a:pt x="567" y="5334"/>
                  <a:pt x="597" y="5661"/>
                  <a:pt x="656" y="5810"/>
                </a:cubicBezTo>
                <a:cubicBezTo>
                  <a:pt x="746" y="5959"/>
                  <a:pt x="835" y="6079"/>
                  <a:pt x="1014" y="6168"/>
                </a:cubicBezTo>
                <a:cubicBezTo>
                  <a:pt x="1163" y="6257"/>
                  <a:pt x="1371" y="6287"/>
                  <a:pt x="1669" y="6287"/>
                </a:cubicBezTo>
                <a:cubicBezTo>
                  <a:pt x="1848" y="6287"/>
                  <a:pt x="2057" y="6257"/>
                  <a:pt x="2265" y="6228"/>
                </a:cubicBezTo>
                <a:lnTo>
                  <a:pt x="2146" y="5542"/>
                </a:lnTo>
                <a:cubicBezTo>
                  <a:pt x="1997" y="5542"/>
                  <a:pt x="1878" y="5572"/>
                  <a:pt x="1788" y="5572"/>
                </a:cubicBezTo>
                <a:cubicBezTo>
                  <a:pt x="1699" y="5572"/>
                  <a:pt x="1610" y="5542"/>
                  <a:pt x="1550" y="5512"/>
                </a:cubicBezTo>
                <a:cubicBezTo>
                  <a:pt x="1490" y="5483"/>
                  <a:pt x="1431" y="5423"/>
                  <a:pt x="1401" y="5363"/>
                </a:cubicBezTo>
                <a:cubicBezTo>
                  <a:pt x="1371" y="5304"/>
                  <a:pt x="1371" y="5155"/>
                  <a:pt x="1371" y="4917"/>
                </a:cubicBezTo>
                <a:lnTo>
                  <a:pt x="1371" y="2205"/>
                </a:lnTo>
                <a:lnTo>
                  <a:pt x="2146" y="2205"/>
                </a:lnTo>
                <a:lnTo>
                  <a:pt x="2146" y="1609"/>
                </a:lnTo>
                <a:lnTo>
                  <a:pt x="1371" y="1609"/>
                </a:lnTo>
                <a:lnTo>
                  <a:pt x="1371"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34"/>
          <p:cNvSpPr/>
          <p:nvPr/>
        </p:nvSpPr>
        <p:spPr>
          <a:xfrm>
            <a:off x="3140811" y="2825985"/>
            <a:ext cx="87552" cy="93201"/>
          </a:xfrm>
          <a:custGeom>
            <a:rect b="b" l="l" r="r" t="t"/>
            <a:pathLst>
              <a:path extrusionOk="0" h="4858" w="4262">
                <a:moveTo>
                  <a:pt x="2176" y="656"/>
                </a:moveTo>
                <a:cubicBezTo>
                  <a:pt x="2563" y="656"/>
                  <a:pt x="2891" y="805"/>
                  <a:pt x="3159" y="1103"/>
                </a:cubicBezTo>
                <a:cubicBezTo>
                  <a:pt x="3308" y="1312"/>
                  <a:pt x="3397" y="1580"/>
                  <a:pt x="3457" y="1968"/>
                </a:cubicBezTo>
                <a:lnTo>
                  <a:pt x="865" y="1968"/>
                </a:lnTo>
                <a:cubicBezTo>
                  <a:pt x="894" y="1580"/>
                  <a:pt x="1014" y="1252"/>
                  <a:pt x="1252" y="1014"/>
                </a:cubicBezTo>
                <a:cubicBezTo>
                  <a:pt x="1520" y="776"/>
                  <a:pt x="1818" y="656"/>
                  <a:pt x="2176" y="656"/>
                </a:cubicBezTo>
                <a:close/>
                <a:moveTo>
                  <a:pt x="2176" y="1"/>
                </a:moveTo>
                <a:cubicBezTo>
                  <a:pt x="1520" y="1"/>
                  <a:pt x="1014" y="239"/>
                  <a:pt x="596" y="656"/>
                </a:cubicBezTo>
                <a:cubicBezTo>
                  <a:pt x="209" y="1074"/>
                  <a:pt x="1" y="1699"/>
                  <a:pt x="1" y="2474"/>
                </a:cubicBezTo>
                <a:cubicBezTo>
                  <a:pt x="1" y="3219"/>
                  <a:pt x="209" y="3815"/>
                  <a:pt x="596" y="4232"/>
                </a:cubicBezTo>
                <a:cubicBezTo>
                  <a:pt x="984" y="4649"/>
                  <a:pt x="1550" y="4858"/>
                  <a:pt x="2205" y="4858"/>
                </a:cubicBezTo>
                <a:cubicBezTo>
                  <a:pt x="2742" y="4858"/>
                  <a:pt x="3189" y="4709"/>
                  <a:pt x="3546" y="4470"/>
                </a:cubicBezTo>
                <a:cubicBezTo>
                  <a:pt x="3874" y="4202"/>
                  <a:pt x="4112" y="3815"/>
                  <a:pt x="4261" y="3368"/>
                </a:cubicBezTo>
                <a:lnTo>
                  <a:pt x="3427" y="3249"/>
                </a:lnTo>
                <a:cubicBezTo>
                  <a:pt x="3308" y="3577"/>
                  <a:pt x="3159" y="3815"/>
                  <a:pt x="2950" y="3964"/>
                </a:cubicBezTo>
                <a:cubicBezTo>
                  <a:pt x="2742" y="4113"/>
                  <a:pt x="2503" y="4202"/>
                  <a:pt x="2205" y="4202"/>
                </a:cubicBezTo>
                <a:cubicBezTo>
                  <a:pt x="1818" y="4202"/>
                  <a:pt x="1490" y="4053"/>
                  <a:pt x="1252" y="3785"/>
                </a:cubicBezTo>
                <a:cubicBezTo>
                  <a:pt x="984" y="3517"/>
                  <a:pt x="835" y="3130"/>
                  <a:pt x="805" y="2623"/>
                </a:cubicBezTo>
                <a:lnTo>
                  <a:pt x="4261" y="2623"/>
                </a:lnTo>
                <a:lnTo>
                  <a:pt x="4261" y="2414"/>
                </a:lnTo>
                <a:cubicBezTo>
                  <a:pt x="4261" y="1670"/>
                  <a:pt x="4083" y="1074"/>
                  <a:pt x="3695" y="656"/>
                </a:cubicBezTo>
                <a:cubicBezTo>
                  <a:pt x="3278" y="210"/>
                  <a:pt x="2801" y="1"/>
                  <a:pt x="2176"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34"/>
          <p:cNvSpPr/>
          <p:nvPr/>
        </p:nvSpPr>
        <p:spPr>
          <a:xfrm>
            <a:off x="3247920" y="2825985"/>
            <a:ext cx="52055" cy="90918"/>
          </a:xfrm>
          <a:custGeom>
            <a:rect b="b" l="l" r="r" t="t"/>
            <a:pathLst>
              <a:path extrusionOk="0" h="4739" w="2534">
                <a:moveTo>
                  <a:pt x="1729" y="1"/>
                </a:moveTo>
                <a:cubicBezTo>
                  <a:pt x="1550" y="1"/>
                  <a:pt x="1372" y="61"/>
                  <a:pt x="1223" y="180"/>
                </a:cubicBezTo>
                <a:cubicBezTo>
                  <a:pt x="1074" y="269"/>
                  <a:pt x="895" y="478"/>
                  <a:pt x="716" y="805"/>
                </a:cubicBezTo>
                <a:lnTo>
                  <a:pt x="716" y="120"/>
                </a:lnTo>
                <a:lnTo>
                  <a:pt x="1" y="120"/>
                </a:lnTo>
                <a:lnTo>
                  <a:pt x="1" y="4739"/>
                </a:lnTo>
                <a:lnTo>
                  <a:pt x="805" y="4739"/>
                </a:lnTo>
                <a:lnTo>
                  <a:pt x="805" y="2325"/>
                </a:lnTo>
                <a:cubicBezTo>
                  <a:pt x="805" y="1997"/>
                  <a:pt x="835" y="1670"/>
                  <a:pt x="925" y="1401"/>
                </a:cubicBezTo>
                <a:cubicBezTo>
                  <a:pt x="984" y="1223"/>
                  <a:pt x="1074" y="1074"/>
                  <a:pt x="1223" y="984"/>
                </a:cubicBezTo>
                <a:cubicBezTo>
                  <a:pt x="1342" y="865"/>
                  <a:pt x="1521" y="805"/>
                  <a:pt x="1670" y="805"/>
                </a:cubicBezTo>
                <a:cubicBezTo>
                  <a:pt x="1878" y="805"/>
                  <a:pt x="2057" y="865"/>
                  <a:pt x="2265" y="984"/>
                </a:cubicBezTo>
                <a:lnTo>
                  <a:pt x="2534" y="269"/>
                </a:lnTo>
                <a:cubicBezTo>
                  <a:pt x="2236" y="90"/>
                  <a:pt x="1997" y="1"/>
                  <a:pt x="1729"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34"/>
          <p:cNvSpPr/>
          <p:nvPr/>
        </p:nvSpPr>
        <p:spPr>
          <a:xfrm>
            <a:off x="3303631" y="2899732"/>
            <a:ext cx="18386" cy="17171"/>
          </a:xfrm>
          <a:custGeom>
            <a:rect b="b" l="l" r="r" t="t"/>
            <a:pathLst>
              <a:path extrusionOk="0" h="895" w="895">
                <a:moveTo>
                  <a:pt x="0" y="1"/>
                </a:moveTo>
                <a:lnTo>
                  <a:pt x="0" y="895"/>
                </a:lnTo>
                <a:lnTo>
                  <a:pt x="894" y="895"/>
                </a:lnTo>
                <a:lnTo>
                  <a:pt x="894"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34"/>
          <p:cNvSpPr/>
          <p:nvPr/>
        </p:nvSpPr>
        <p:spPr>
          <a:xfrm>
            <a:off x="3403406" y="2794560"/>
            <a:ext cx="108362" cy="122343"/>
          </a:xfrm>
          <a:custGeom>
            <a:rect b="b" l="l" r="r" t="t"/>
            <a:pathLst>
              <a:path extrusionOk="0" h="6377" w="5275">
                <a:moveTo>
                  <a:pt x="2175" y="745"/>
                </a:moveTo>
                <a:cubicBezTo>
                  <a:pt x="2682" y="745"/>
                  <a:pt x="3040" y="775"/>
                  <a:pt x="3278" y="864"/>
                </a:cubicBezTo>
                <a:cubicBezTo>
                  <a:pt x="3606" y="983"/>
                  <a:pt x="3874" y="1252"/>
                  <a:pt x="4082" y="1609"/>
                </a:cubicBezTo>
                <a:cubicBezTo>
                  <a:pt x="4291" y="1967"/>
                  <a:pt x="4410" y="2473"/>
                  <a:pt x="4410" y="3129"/>
                </a:cubicBezTo>
                <a:cubicBezTo>
                  <a:pt x="4410" y="3606"/>
                  <a:pt x="4351" y="4023"/>
                  <a:pt x="4231" y="4380"/>
                </a:cubicBezTo>
                <a:cubicBezTo>
                  <a:pt x="4112" y="4708"/>
                  <a:pt x="3963" y="4976"/>
                  <a:pt x="3784" y="5185"/>
                </a:cubicBezTo>
                <a:cubicBezTo>
                  <a:pt x="3635" y="5334"/>
                  <a:pt x="3427" y="5423"/>
                  <a:pt x="3189" y="5512"/>
                </a:cubicBezTo>
                <a:cubicBezTo>
                  <a:pt x="2950" y="5602"/>
                  <a:pt x="2622" y="5632"/>
                  <a:pt x="2205" y="5632"/>
                </a:cubicBezTo>
                <a:lnTo>
                  <a:pt x="835" y="5632"/>
                </a:lnTo>
                <a:lnTo>
                  <a:pt x="835" y="745"/>
                </a:lnTo>
                <a:close/>
                <a:moveTo>
                  <a:pt x="0" y="0"/>
                </a:moveTo>
                <a:lnTo>
                  <a:pt x="0" y="6377"/>
                </a:lnTo>
                <a:lnTo>
                  <a:pt x="2295" y="6377"/>
                </a:lnTo>
                <a:cubicBezTo>
                  <a:pt x="2682" y="6377"/>
                  <a:pt x="3040" y="6347"/>
                  <a:pt x="3338" y="6287"/>
                </a:cubicBezTo>
                <a:cubicBezTo>
                  <a:pt x="3635" y="6198"/>
                  <a:pt x="3874" y="6108"/>
                  <a:pt x="4082" y="5959"/>
                </a:cubicBezTo>
                <a:cubicBezTo>
                  <a:pt x="4291" y="5810"/>
                  <a:pt x="4500" y="5632"/>
                  <a:pt x="4678" y="5363"/>
                </a:cubicBezTo>
                <a:cubicBezTo>
                  <a:pt x="4857" y="5125"/>
                  <a:pt x="5006" y="4827"/>
                  <a:pt x="5096" y="4440"/>
                </a:cubicBezTo>
                <a:cubicBezTo>
                  <a:pt x="5215" y="4052"/>
                  <a:pt x="5274" y="3635"/>
                  <a:pt x="5274" y="3159"/>
                </a:cubicBezTo>
                <a:cubicBezTo>
                  <a:pt x="5274" y="2592"/>
                  <a:pt x="5185" y="2086"/>
                  <a:pt x="5036" y="1639"/>
                </a:cubicBezTo>
                <a:cubicBezTo>
                  <a:pt x="4857" y="1192"/>
                  <a:pt x="4619" y="834"/>
                  <a:pt x="4261" y="536"/>
                </a:cubicBezTo>
                <a:cubicBezTo>
                  <a:pt x="4023" y="328"/>
                  <a:pt x="3695" y="179"/>
                  <a:pt x="3338" y="90"/>
                </a:cubicBezTo>
                <a:cubicBezTo>
                  <a:pt x="3069" y="30"/>
                  <a:pt x="2682" y="0"/>
                  <a:pt x="2205"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34"/>
          <p:cNvSpPr/>
          <p:nvPr/>
        </p:nvSpPr>
        <p:spPr>
          <a:xfrm>
            <a:off x="3528263" y="2825985"/>
            <a:ext cx="87552" cy="93201"/>
          </a:xfrm>
          <a:custGeom>
            <a:rect b="b" l="l" r="r" t="t"/>
            <a:pathLst>
              <a:path extrusionOk="0" h="4858" w="4262">
                <a:moveTo>
                  <a:pt x="3219" y="2414"/>
                </a:moveTo>
                <a:lnTo>
                  <a:pt x="3219" y="2712"/>
                </a:lnTo>
                <a:cubicBezTo>
                  <a:pt x="3219" y="3040"/>
                  <a:pt x="3189" y="3308"/>
                  <a:pt x="3100" y="3487"/>
                </a:cubicBezTo>
                <a:cubicBezTo>
                  <a:pt x="2980" y="3725"/>
                  <a:pt x="2802" y="3904"/>
                  <a:pt x="2563" y="4023"/>
                </a:cubicBezTo>
                <a:cubicBezTo>
                  <a:pt x="2325" y="4172"/>
                  <a:pt x="2057" y="4232"/>
                  <a:pt x="1759" y="4232"/>
                </a:cubicBezTo>
                <a:cubicBezTo>
                  <a:pt x="1461" y="4232"/>
                  <a:pt x="1222" y="4172"/>
                  <a:pt x="1073" y="4023"/>
                </a:cubicBezTo>
                <a:cubicBezTo>
                  <a:pt x="924" y="3874"/>
                  <a:pt x="835" y="3696"/>
                  <a:pt x="835" y="3517"/>
                </a:cubicBezTo>
                <a:cubicBezTo>
                  <a:pt x="835" y="3368"/>
                  <a:pt x="865" y="3249"/>
                  <a:pt x="954" y="3130"/>
                </a:cubicBezTo>
                <a:cubicBezTo>
                  <a:pt x="1014" y="3010"/>
                  <a:pt x="1133" y="2921"/>
                  <a:pt x="1252" y="2861"/>
                </a:cubicBezTo>
                <a:cubicBezTo>
                  <a:pt x="1371" y="2832"/>
                  <a:pt x="1610" y="2772"/>
                  <a:pt x="1938" y="2712"/>
                </a:cubicBezTo>
                <a:cubicBezTo>
                  <a:pt x="2504" y="2623"/>
                  <a:pt x="2951" y="2534"/>
                  <a:pt x="3219" y="2414"/>
                </a:cubicBezTo>
                <a:close/>
                <a:moveTo>
                  <a:pt x="2236" y="1"/>
                </a:moveTo>
                <a:cubicBezTo>
                  <a:pt x="1818" y="1"/>
                  <a:pt x="1461" y="61"/>
                  <a:pt x="1163" y="180"/>
                </a:cubicBezTo>
                <a:cubicBezTo>
                  <a:pt x="865" y="269"/>
                  <a:pt x="627" y="448"/>
                  <a:pt x="478" y="627"/>
                </a:cubicBezTo>
                <a:cubicBezTo>
                  <a:pt x="329" y="835"/>
                  <a:pt x="209" y="1103"/>
                  <a:pt x="120" y="1431"/>
                </a:cubicBezTo>
                <a:lnTo>
                  <a:pt x="895" y="1550"/>
                </a:lnTo>
                <a:cubicBezTo>
                  <a:pt x="984" y="1223"/>
                  <a:pt x="1103" y="984"/>
                  <a:pt x="1282" y="835"/>
                </a:cubicBezTo>
                <a:cubicBezTo>
                  <a:pt x="1461" y="716"/>
                  <a:pt x="1729" y="656"/>
                  <a:pt x="2116" y="656"/>
                </a:cubicBezTo>
                <a:cubicBezTo>
                  <a:pt x="2504" y="656"/>
                  <a:pt x="2802" y="746"/>
                  <a:pt x="3010" y="925"/>
                </a:cubicBezTo>
                <a:cubicBezTo>
                  <a:pt x="3159" y="1044"/>
                  <a:pt x="3219" y="1282"/>
                  <a:pt x="3219" y="1610"/>
                </a:cubicBezTo>
                <a:lnTo>
                  <a:pt x="3219" y="1789"/>
                </a:lnTo>
                <a:cubicBezTo>
                  <a:pt x="2921" y="1908"/>
                  <a:pt x="2444" y="1997"/>
                  <a:pt x="1818" y="2087"/>
                </a:cubicBezTo>
                <a:cubicBezTo>
                  <a:pt x="1520" y="2116"/>
                  <a:pt x="1282" y="2146"/>
                  <a:pt x="1133" y="2206"/>
                </a:cubicBezTo>
                <a:cubicBezTo>
                  <a:pt x="924" y="2236"/>
                  <a:pt x="716" y="2325"/>
                  <a:pt x="567" y="2444"/>
                </a:cubicBezTo>
                <a:cubicBezTo>
                  <a:pt x="388" y="2563"/>
                  <a:pt x="239" y="2712"/>
                  <a:pt x="150" y="2891"/>
                </a:cubicBezTo>
                <a:cubicBezTo>
                  <a:pt x="60" y="3100"/>
                  <a:pt x="1" y="3308"/>
                  <a:pt x="1" y="3517"/>
                </a:cubicBezTo>
                <a:cubicBezTo>
                  <a:pt x="1" y="3904"/>
                  <a:pt x="150" y="4232"/>
                  <a:pt x="418" y="4470"/>
                </a:cubicBezTo>
                <a:cubicBezTo>
                  <a:pt x="686" y="4709"/>
                  <a:pt x="1073" y="4858"/>
                  <a:pt x="1580" y="4858"/>
                </a:cubicBezTo>
                <a:cubicBezTo>
                  <a:pt x="1878" y="4858"/>
                  <a:pt x="2176" y="4798"/>
                  <a:pt x="2444" y="4709"/>
                </a:cubicBezTo>
                <a:cubicBezTo>
                  <a:pt x="2712" y="4590"/>
                  <a:pt x="2980" y="4411"/>
                  <a:pt x="3278" y="4172"/>
                </a:cubicBezTo>
                <a:cubicBezTo>
                  <a:pt x="3308" y="4381"/>
                  <a:pt x="3368" y="4590"/>
                  <a:pt x="3457" y="4739"/>
                </a:cubicBezTo>
                <a:lnTo>
                  <a:pt x="4262" y="4739"/>
                </a:lnTo>
                <a:cubicBezTo>
                  <a:pt x="4172" y="4560"/>
                  <a:pt x="4083" y="4381"/>
                  <a:pt x="4053" y="4202"/>
                </a:cubicBezTo>
                <a:cubicBezTo>
                  <a:pt x="4023" y="3994"/>
                  <a:pt x="4023" y="3547"/>
                  <a:pt x="4023" y="2802"/>
                </a:cubicBezTo>
                <a:lnTo>
                  <a:pt x="4023" y="1759"/>
                </a:lnTo>
                <a:cubicBezTo>
                  <a:pt x="4023" y="1401"/>
                  <a:pt x="3994" y="1163"/>
                  <a:pt x="3964" y="1044"/>
                </a:cubicBezTo>
                <a:cubicBezTo>
                  <a:pt x="3934" y="805"/>
                  <a:pt x="3845" y="627"/>
                  <a:pt x="3725" y="507"/>
                </a:cubicBezTo>
                <a:cubicBezTo>
                  <a:pt x="3606" y="358"/>
                  <a:pt x="3427" y="239"/>
                  <a:pt x="3189" y="150"/>
                </a:cubicBezTo>
                <a:cubicBezTo>
                  <a:pt x="2951" y="61"/>
                  <a:pt x="2623" y="1"/>
                  <a:pt x="2236"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34"/>
          <p:cNvSpPr/>
          <p:nvPr/>
        </p:nvSpPr>
        <p:spPr>
          <a:xfrm>
            <a:off x="3626826" y="2797418"/>
            <a:ext cx="46529" cy="120635"/>
          </a:xfrm>
          <a:custGeom>
            <a:rect b="b" l="l" r="r" t="t"/>
            <a:pathLst>
              <a:path extrusionOk="0" h="6288" w="2265">
                <a:moveTo>
                  <a:pt x="1371" y="0"/>
                </a:moveTo>
                <a:lnTo>
                  <a:pt x="566" y="447"/>
                </a:lnTo>
                <a:lnTo>
                  <a:pt x="566" y="1609"/>
                </a:lnTo>
                <a:lnTo>
                  <a:pt x="0" y="1609"/>
                </a:lnTo>
                <a:lnTo>
                  <a:pt x="0" y="2205"/>
                </a:lnTo>
                <a:lnTo>
                  <a:pt x="566" y="2205"/>
                </a:lnTo>
                <a:lnTo>
                  <a:pt x="566" y="4887"/>
                </a:lnTo>
                <a:cubicBezTo>
                  <a:pt x="566" y="5334"/>
                  <a:pt x="596" y="5661"/>
                  <a:pt x="656" y="5810"/>
                </a:cubicBezTo>
                <a:cubicBezTo>
                  <a:pt x="745" y="5959"/>
                  <a:pt x="834" y="6079"/>
                  <a:pt x="1013" y="6168"/>
                </a:cubicBezTo>
                <a:cubicBezTo>
                  <a:pt x="1162" y="6257"/>
                  <a:pt x="1371" y="6287"/>
                  <a:pt x="1669" y="6287"/>
                </a:cubicBezTo>
                <a:cubicBezTo>
                  <a:pt x="1847" y="6287"/>
                  <a:pt x="2056" y="6257"/>
                  <a:pt x="2265" y="6228"/>
                </a:cubicBezTo>
                <a:lnTo>
                  <a:pt x="2145" y="5542"/>
                </a:lnTo>
                <a:cubicBezTo>
                  <a:pt x="1996" y="5542"/>
                  <a:pt x="1877" y="5572"/>
                  <a:pt x="1788" y="5572"/>
                </a:cubicBezTo>
                <a:cubicBezTo>
                  <a:pt x="1698" y="5572"/>
                  <a:pt x="1609" y="5542"/>
                  <a:pt x="1549" y="5512"/>
                </a:cubicBezTo>
                <a:cubicBezTo>
                  <a:pt x="1490" y="5483"/>
                  <a:pt x="1430" y="5423"/>
                  <a:pt x="1400" y="5363"/>
                </a:cubicBezTo>
                <a:cubicBezTo>
                  <a:pt x="1371" y="5304"/>
                  <a:pt x="1371" y="5155"/>
                  <a:pt x="1371" y="4917"/>
                </a:cubicBezTo>
                <a:lnTo>
                  <a:pt x="1371" y="2205"/>
                </a:lnTo>
                <a:lnTo>
                  <a:pt x="2145" y="2205"/>
                </a:lnTo>
                <a:lnTo>
                  <a:pt x="2145" y="1609"/>
                </a:lnTo>
                <a:lnTo>
                  <a:pt x="1371" y="1609"/>
                </a:lnTo>
                <a:lnTo>
                  <a:pt x="1371"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34"/>
          <p:cNvSpPr/>
          <p:nvPr/>
        </p:nvSpPr>
        <p:spPr>
          <a:xfrm>
            <a:off x="3681284" y="2825985"/>
            <a:ext cx="87552" cy="93201"/>
          </a:xfrm>
          <a:custGeom>
            <a:rect b="b" l="l" r="r" t="t"/>
            <a:pathLst>
              <a:path extrusionOk="0" h="4858" w="4262">
                <a:moveTo>
                  <a:pt x="3219" y="2414"/>
                </a:moveTo>
                <a:lnTo>
                  <a:pt x="3219" y="2712"/>
                </a:lnTo>
                <a:cubicBezTo>
                  <a:pt x="3219" y="3040"/>
                  <a:pt x="3189" y="3308"/>
                  <a:pt x="3100" y="3487"/>
                </a:cubicBezTo>
                <a:cubicBezTo>
                  <a:pt x="2981" y="3725"/>
                  <a:pt x="2802" y="3904"/>
                  <a:pt x="2563" y="4023"/>
                </a:cubicBezTo>
                <a:cubicBezTo>
                  <a:pt x="2325" y="4172"/>
                  <a:pt x="2057" y="4232"/>
                  <a:pt x="1759" y="4232"/>
                </a:cubicBezTo>
                <a:cubicBezTo>
                  <a:pt x="1461" y="4232"/>
                  <a:pt x="1223" y="4172"/>
                  <a:pt x="1074" y="4023"/>
                </a:cubicBezTo>
                <a:cubicBezTo>
                  <a:pt x="925" y="3874"/>
                  <a:pt x="835" y="3696"/>
                  <a:pt x="835" y="3517"/>
                </a:cubicBezTo>
                <a:cubicBezTo>
                  <a:pt x="835" y="3368"/>
                  <a:pt x="865" y="3249"/>
                  <a:pt x="954" y="3130"/>
                </a:cubicBezTo>
                <a:cubicBezTo>
                  <a:pt x="1014" y="3010"/>
                  <a:pt x="1133" y="2921"/>
                  <a:pt x="1252" y="2861"/>
                </a:cubicBezTo>
                <a:cubicBezTo>
                  <a:pt x="1372" y="2832"/>
                  <a:pt x="1610" y="2772"/>
                  <a:pt x="1938" y="2712"/>
                </a:cubicBezTo>
                <a:cubicBezTo>
                  <a:pt x="2504" y="2623"/>
                  <a:pt x="2951" y="2534"/>
                  <a:pt x="3219" y="2414"/>
                </a:cubicBezTo>
                <a:close/>
                <a:moveTo>
                  <a:pt x="2236" y="1"/>
                </a:moveTo>
                <a:cubicBezTo>
                  <a:pt x="1819" y="1"/>
                  <a:pt x="1461" y="61"/>
                  <a:pt x="1163" y="180"/>
                </a:cubicBezTo>
                <a:cubicBezTo>
                  <a:pt x="865" y="269"/>
                  <a:pt x="627" y="448"/>
                  <a:pt x="478" y="627"/>
                </a:cubicBezTo>
                <a:cubicBezTo>
                  <a:pt x="329" y="835"/>
                  <a:pt x="210" y="1103"/>
                  <a:pt x="120" y="1431"/>
                </a:cubicBezTo>
                <a:lnTo>
                  <a:pt x="895" y="1550"/>
                </a:lnTo>
                <a:cubicBezTo>
                  <a:pt x="984" y="1223"/>
                  <a:pt x="1103" y="984"/>
                  <a:pt x="1282" y="835"/>
                </a:cubicBezTo>
                <a:cubicBezTo>
                  <a:pt x="1461" y="716"/>
                  <a:pt x="1729" y="656"/>
                  <a:pt x="2117" y="656"/>
                </a:cubicBezTo>
                <a:cubicBezTo>
                  <a:pt x="2504" y="656"/>
                  <a:pt x="2802" y="746"/>
                  <a:pt x="3010" y="925"/>
                </a:cubicBezTo>
                <a:cubicBezTo>
                  <a:pt x="3159" y="1044"/>
                  <a:pt x="3219" y="1282"/>
                  <a:pt x="3219" y="1610"/>
                </a:cubicBezTo>
                <a:lnTo>
                  <a:pt x="3219" y="1789"/>
                </a:lnTo>
                <a:cubicBezTo>
                  <a:pt x="2921" y="1908"/>
                  <a:pt x="2444" y="1997"/>
                  <a:pt x="1819" y="2087"/>
                </a:cubicBezTo>
                <a:cubicBezTo>
                  <a:pt x="1521" y="2116"/>
                  <a:pt x="1282" y="2146"/>
                  <a:pt x="1133" y="2206"/>
                </a:cubicBezTo>
                <a:cubicBezTo>
                  <a:pt x="925" y="2236"/>
                  <a:pt x="716" y="2325"/>
                  <a:pt x="567" y="2444"/>
                </a:cubicBezTo>
                <a:cubicBezTo>
                  <a:pt x="388" y="2563"/>
                  <a:pt x="239" y="2712"/>
                  <a:pt x="150" y="2891"/>
                </a:cubicBezTo>
                <a:cubicBezTo>
                  <a:pt x="61" y="3100"/>
                  <a:pt x="1" y="3308"/>
                  <a:pt x="1" y="3517"/>
                </a:cubicBezTo>
                <a:cubicBezTo>
                  <a:pt x="1" y="3904"/>
                  <a:pt x="150" y="4232"/>
                  <a:pt x="418" y="4470"/>
                </a:cubicBezTo>
                <a:cubicBezTo>
                  <a:pt x="686" y="4709"/>
                  <a:pt x="1074" y="4858"/>
                  <a:pt x="1580" y="4858"/>
                </a:cubicBezTo>
                <a:cubicBezTo>
                  <a:pt x="1878" y="4858"/>
                  <a:pt x="2176" y="4798"/>
                  <a:pt x="2444" y="4709"/>
                </a:cubicBezTo>
                <a:cubicBezTo>
                  <a:pt x="2712" y="4590"/>
                  <a:pt x="2981" y="4411"/>
                  <a:pt x="3279" y="4172"/>
                </a:cubicBezTo>
                <a:cubicBezTo>
                  <a:pt x="3308" y="4381"/>
                  <a:pt x="3368" y="4590"/>
                  <a:pt x="3457" y="4739"/>
                </a:cubicBezTo>
                <a:lnTo>
                  <a:pt x="4262" y="4739"/>
                </a:lnTo>
                <a:cubicBezTo>
                  <a:pt x="4172" y="4560"/>
                  <a:pt x="4083" y="4381"/>
                  <a:pt x="4053" y="4202"/>
                </a:cubicBezTo>
                <a:cubicBezTo>
                  <a:pt x="4024" y="3994"/>
                  <a:pt x="4024" y="3547"/>
                  <a:pt x="4024" y="2802"/>
                </a:cubicBezTo>
                <a:lnTo>
                  <a:pt x="4024" y="1759"/>
                </a:lnTo>
                <a:cubicBezTo>
                  <a:pt x="4024" y="1401"/>
                  <a:pt x="3994" y="1163"/>
                  <a:pt x="3964" y="1044"/>
                </a:cubicBezTo>
                <a:cubicBezTo>
                  <a:pt x="3934" y="805"/>
                  <a:pt x="3845" y="627"/>
                  <a:pt x="3726" y="507"/>
                </a:cubicBezTo>
                <a:cubicBezTo>
                  <a:pt x="3606" y="358"/>
                  <a:pt x="3428" y="239"/>
                  <a:pt x="3189" y="150"/>
                </a:cubicBezTo>
                <a:cubicBezTo>
                  <a:pt x="2951" y="61"/>
                  <a:pt x="2623" y="1"/>
                  <a:pt x="2236"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34"/>
          <p:cNvSpPr/>
          <p:nvPr/>
        </p:nvSpPr>
        <p:spPr>
          <a:xfrm>
            <a:off x="5199909" y="2727661"/>
            <a:ext cx="1069977" cy="285856"/>
          </a:xfrm>
          <a:custGeom>
            <a:rect b="b" l="l" r="r" t="t"/>
            <a:pathLst>
              <a:path extrusionOk="0" h="14900" w="52086">
                <a:moveTo>
                  <a:pt x="2235" y="1"/>
                </a:moveTo>
                <a:cubicBezTo>
                  <a:pt x="2086" y="1"/>
                  <a:pt x="1937" y="31"/>
                  <a:pt x="1788" y="61"/>
                </a:cubicBezTo>
                <a:cubicBezTo>
                  <a:pt x="1639" y="90"/>
                  <a:pt x="1490" y="120"/>
                  <a:pt x="1371" y="180"/>
                </a:cubicBezTo>
                <a:cubicBezTo>
                  <a:pt x="1222" y="239"/>
                  <a:pt x="1103" y="299"/>
                  <a:pt x="984" y="388"/>
                </a:cubicBezTo>
                <a:cubicBezTo>
                  <a:pt x="865" y="478"/>
                  <a:pt x="745" y="567"/>
                  <a:pt x="656" y="656"/>
                </a:cubicBezTo>
                <a:cubicBezTo>
                  <a:pt x="537" y="776"/>
                  <a:pt x="447" y="865"/>
                  <a:pt x="358" y="1014"/>
                </a:cubicBezTo>
                <a:cubicBezTo>
                  <a:pt x="298" y="1133"/>
                  <a:pt x="209" y="1252"/>
                  <a:pt x="149" y="1372"/>
                </a:cubicBezTo>
                <a:cubicBezTo>
                  <a:pt x="90" y="1521"/>
                  <a:pt x="60" y="1670"/>
                  <a:pt x="30" y="1819"/>
                </a:cubicBezTo>
                <a:cubicBezTo>
                  <a:pt x="0" y="1938"/>
                  <a:pt x="0" y="2087"/>
                  <a:pt x="0" y="2236"/>
                </a:cubicBezTo>
                <a:lnTo>
                  <a:pt x="0" y="12664"/>
                </a:lnTo>
                <a:cubicBezTo>
                  <a:pt x="0" y="12813"/>
                  <a:pt x="0" y="12962"/>
                  <a:pt x="30" y="13082"/>
                </a:cubicBezTo>
                <a:cubicBezTo>
                  <a:pt x="60" y="13231"/>
                  <a:pt x="90" y="13380"/>
                  <a:pt x="149" y="13529"/>
                </a:cubicBezTo>
                <a:cubicBezTo>
                  <a:pt x="209" y="13648"/>
                  <a:pt x="298" y="13767"/>
                  <a:pt x="358" y="13886"/>
                </a:cubicBezTo>
                <a:cubicBezTo>
                  <a:pt x="447" y="14035"/>
                  <a:pt x="537" y="14124"/>
                  <a:pt x="656" y="14244"/>
                </a:cubicBezTo>
                <a:cubicBezTo>
                  <a:pt x="745" y="14333"/>
                  <a:pt x="865" y="14422"/>
                  <a:pt x="984" y="14512"/>
                </a:cubicBezTo>
                <a:cubicBezTo>
                  <a:pt x="1103" y="14601"/>
                  <a:pt x="1222" y="14661"/>
                  <a:pt x="1371" y="14720"/>
                </a:cubicBezTo>
                <a:cubicBezTo>
                  <a:pt x="1490" y="14780"/>
                  <a:pt x="1639" y="14810"/>
                  <a:pt x="1788" y="14840"/>
                </a:cubicBezTo>
                <a:cubicBezTo>
                  <a:pt x="1937" y="14869"/>
                  <a:pt x="2086" y="14899"/>
                  <a:pt x="2235" y="14899"/>
                </a:cubicBezTo>
                <a:lnTo>
                  <a:pt x="49850" y="14899"/>
                </a:lnTo>
                <a:cubicBezTo>
                  <a:pt x="49999" y="14899"/>
                  <a:pt x="50148" y="14869"/>
                  <a:pt x="50297" y="14840"/>
                </a:cubicBezTo>
                <a:cubicBezTo>
                  <a:pt x="50446" y="14810"/>
                  <a:pt x="50565" y="14780"/>
                  <a:pt x="50714" y="14720"/>
                </a:cubicBezTo>
                <a:cubicBezTo>
                  <a:pt x="50834" y="14661"/>
                  <a:pt x="50983" y="14601"/>
                  <a:pt x="51102" y="14512"/>
                </a:cubicBezTo>
                <a:cubicBezTo>
                  <a:pt x="51221" y="14422"/>
                  <a:pt x="51340" y="14333"/>
                  <a:pt x="51430" y="14244"/>
                </a:cubicBezTo>
                <a:cubicBezTo>
                  <a:pt x="51549" y="14124"/>
                  <a:pt x="51638" y="14035"/>
                  <a:pt x="51698" y="13886"/>
                </a:cubicBezTo>
                <a:cubicBezTo>
                  <a:pt x="51787" y="13767"/>
                  <a:pt x="51847" y="13648"/>
                  <a:pt x="51906" y="13529"/>
                </a:cubicBezTo>
                <a:cubicBezTo>
                  <a:pt x="51966" y="13380"/>
                  <a:pt x="52025" y="13231"/>
                  <a:pt x="52055" y="13082"/>
                </a:cubicBezTo>
                <a:cubicBezTo>
                  <a:pt x="52085" y="12962"/>
                  <a:pt x="52085" y="12813"/>
                  <a:pt x="52085" y="12664"/>
                </a:cubicBezTo>
                <a:lnTo>
                  <a:pt x="52085" y="2236"/>
                </a:lnTo>
                <a:cubicBezTo>
                  <a:pt x="52085" y="2087"/>
                  <a:pt x="52085" y="1938"/>
                  <a:pt x="52055" y="1819"/>
                </a:cubicBezTo>
                <a:cubicBezTo>
                  <a:pt x="52025" y="1670"/>
                  <a:pt x="51966" y="1521"/>
                  <a:pt x="51906" y="1372"/>
                </a:cubicBezTo>
                <a:cubicBezTo>
                  <a:pt x="51847" y="1252"/>
                  <a:pt x="51787" y="1133"/>
                  <a:pt x="51698" y="1014"/>
                </a:cubicBezTo>
                <a:cubicBezTo>
                  <a:pt x="51638" y="865"/>
                  <a:pt x="51549" y="776"/>
                  <a:pt x="51430" y="656"/>
                </a:cubicBezTo>
                <a:cubicBezTo>
                  <a:pt x="51340" y="567"/>
                  <a:pt x="51221" y="478"/>
                  <a:pt x="51102" y="388"/>
                </a:cubicBezTo>
                <a:cubicBezTo>
                  <a:pt x="50983" y="299"/>
                  <a:pt x="50834" y="239"/>
                  <a:pt x="50714" y="180"/>
                </a:cubicBezTo>
                <a:cubicBezTo>
                  <a:pt x="50565" y="120"/>
                  <a:pt x="50446" y="90"/>
                  <a:pt x="50297" y="61"/>
                </a:cubicBezTo>
                <a:cubicBezTo>
                  <a:pt x="50148" y="31"/>
                  <a:pt x="49999" y="1"/>
                  <a:pt x="49850" y="1"/>
                </a:cubicBezTo>
                <a:close/>
              </a:path>
            </a:pathLst>
          </a:custGeom>
          <a:solidFill>
            <a:srgbClr val="F5F5F5"/>
          </a:solidFill>
          <a:ln cap="flat" cmpd="sng" w="8950">
            <a:solidFill>
              <a:srgbClr val="666666"/>
            </a:solidFill>
            <a:prstDash val="solid"/>
            <a:miter lim="2979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34"/>
          <p:cNvSpPr/>
          <p:nvPr/>
        </p:nvSpPr>
        <p:spPr>
          <a:xfrm>
            <a:off x="5245205" y="2799126"/>
            <a:ext cx="125494" cy="126928"/>
          </a:xfrm>
          <a:custGeom>
            <a:rect b="b" l="l" r="r" t="t"/>
            <a:pathLst>
              <a:path extrusionOk="0" h="6616" w="6109">
                <a:moveTo>
                  <a:pt x="3069" y="745"/>
                </a:moveTo>
                <a:cubicBezTo>
                  <a:pt x="3487" y="745"/>
                  <a:pt x="3844" y="835"/>
                  <a:pt x="4202" y="1073"/>
                </a:cubicBezTo>
                <a:cubicBezTo>
                  <a:pt x="4530" y="1282"/>
                  <a:pt x="4798" y="1580"/>
                  <a:pt x="4976" y="1967"/>
                </a:cubicBezTo>
                <a:cubicBezTo>
                  <a:pt x="5155" y="2354"/>
                  <a:pt x="5245" y="2801"/>
                  <a:pt x="5245" y="3338"/>
                </a:cubicBezTo>
                <a:cubicBezTo>
                  <a:pt x="5245" y="4142"/>
                  <a:pt x="5036" y="4798"/>
                  <a:pt x="4619" y="5245"/>
                </a:cubicBezTo>
                <a:cubicBezTo>
                  <a:pt x="4202" y="5692"/>
                  <a:pt x="3695" y="5900"/>
                  <a:pt x="3040" y="5900"/>
                </a:cubicBezTo>
                <a:cubicBezTo>
                  <a:pt x="2414" y="5900"/>
                  <a:pt x="1907" y="5692"/>
                  <a:pt x="1490" y="5245"/>
                </a:cubicBezTo>
                <a:cubicBezTo>
                  <a:pt x="1073" y="4798"/>
                  <a:pt x="865" y="4172"/>
                  <a:pt x="865" y="3427"/>
                </a:cubicBezTo>
                <a:cubicBezTo>
                  <a:pt x="865" y="2444"/>
                  <a:pt x="1073" y="1758"/>
                  <a:pt x="1520" y="1341"/>
                </a:cubicBezTo>
                <a:cubicBezTo>
                  <a:pt x="1937" y="954"/>
                  <a:pt x="2474" y="745"/>
                  <a:pt x="3069" y="745"/>
                </a:cubicBezTo>
                <a:close/>
                <a:moveTo>
                  <a:pt x="3040" y="0"/>
                </a:moveTo>
                <a:cubicBezTo>
                  <a:pt x="2146" y="0"/>
                  <a:pt x="1431" y="298"/>
                  <a:pt x="865" y="924"/>
                </a:cubicBezTo>
                <a:cubicBezTo>
                  <a:pt x="269" y="1520"/>
                  <a:pt x="0" y="2354"/>
                  <a:pt x="0" y="3397"/>
                </a:cubicBezTo>
                <a:cubicBezTo>
                  <a:pt x="0" y="3963"/>
                  <a:pt x="120" y="4500"/>
                  <a:pt x="358" y="5006"/>
                </a:cubicBezTo>
                <a:cubicBezTo>
                  <a:pt x="596" y="5513"/>
                  <a:pt x="954" y="5900"/>
                  <a:pt x="1431" y="6198"/>
                </a:cubicBezTo>
                <a:cubicBezTo>
                  <a:pt x="1907" y="6496"/>
                  <a:pt x="2444" y="6615"/>
                  <a:pt x="3040" y="6615"/>
                </a:cubicBezTo>
                <a:cubicBezTo>
                  <a:pt x="3606" y="6615"/>
                  <a:pt x="4112" y="6496"/>
                  <a:pt x="4589" y="6228"/>
                </a:cubicBezTo>
                <a:cubicBezTo>
                  <a:pt x="5066" y="5960"/>
                  <a:pt x="5453" y="5572"/>
                  <a:pt x="5721" y="5066"/>
                </a:cubicBezTo>
                <a:cubicBezTo>
                  <a:pt x="5990" y="4559"/>
                  <a:pt x="6109" y="3963"/>
                  <a:pt x="6109" y="3338"/>
                </a:cubicBezTo>
                <a:cubicBezTo>
                  <a:pt x="6109" y="2682"/>
                  <a:pt x="5990" y="2116"/>
                  <a:pt x="5721" y="1610"/>
                </a:cubicBezTo>
                <a:cubicBezTo>
                  <a:pt x="5483" y="1103"/>
                  <a:pt x="5125" y="716"/>
                  <a:pt x="4649" y="447"/>
                </a:cubicBezTo>
                <a:cubicBezTo>
                  <a:pt x="4172" y="149"/>
                  <a:pt x="3636" y="0"/>
                  <a:pt x="3040"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34"/>
          <p:cNvSpPr/>
          <p:nvPr/>
        </p:nvSpPr>
        <p:spPr>
          <a:xfrm>
            <a:off x="5390893" y="2835136"/>
            <a:ext cx="77137" cy="90918"/>
          </a:xfrm>
          <a:custGeom>
            <a:rect b="b" l="l" r="r" t="t"/>
            <a:pathLst>
              <a:path extrusionOk="0" h="4739" w="3755">
                <a:moveTo>
                  <a:pt x="0" y="1"/>
                </a:moveTo>
                <a:lnTo>
                  <a:pt x="0" y="2891"/>
                </a:lnTo>
                <a:cubicBezTo>
                  <a:pt x="0" y="3219"/>
                  <a:pt x="0" y="3457"/>
                  <a:pt x="30" y="3606"/>
                </a:cubicBezTo>
                <a:cubicBezTo>
                  <a:pt x="89" y="3844"/>
                  <a:pt x="179" y="4023"/>
                  <a:pt x="268" y="4202"/>
                </a:cubicBezTo>
                <a:cubicBezTo>
                  <a:pt x="387" y="4351"/>
                  <a:pt x="566" y="4470"/>
                  <a:pt x="805" y="4589"/>
                </a:cubicBezTo>
                <a:cubicBezTo>
                  <a:pt x="1043" y="4679"/>
                  <a:pt x="1311" y="4738"/>
                  <a:pt x="1579" y="4738"/>
                </a:cubicBezTo>
                <a:cubicBezTo>
                  <a:pt x="2175" y="4738"/>
                  <a:pt x="2682" y="4470"/>
                  <a:pt x="3039" y="3964"/>
                </a:cubicBezTo>
                <a:lnTo>
                  <a:pt x="3039" y="4649"/>
                </a:lnTo>
                <a:lnTo>
                  <a:pt x="3754" y="4649"/>
                </a:lnTo>
                <a:lnTo>
                  <a:pt x="3754" y="1"/>
                </a:lnTo>
                <a:lnTo>
                  <a:pt x="2950" y="1"/>
                </a:lnTo>
                <a:lnTo>
                  <a:pt x="2950" y="2504"/>
                </a:lnTo>
                <a:cubicBezTo>
                  <a:pt x="2950" y="2891"/>
                  <a:pt x="2920" y="3189"/>
                  <a:pt x="2831" y="3397"/>
                </a:cubicBezTo>
                <a:cubicBezTo>
                  <a:pt x="2741" y="3606"/>
                  <a:pt x="2592" y="3755"/>
                  <a:pt x="2384" y="3874"/>
                </a:cubicBezTo>
                <a:cubicBezTo>
                  <a:pt x="2175" y="3993"/>
                  <a:pt x="1967" y="4053"/>
                  <a:pt x="1728" y="4053"/>
                </a:cubicBezTo>
                <a:cubicBezTo>
                  <a:pt x="1490" y="4053"/>
                  <a:pt x="1281" y="4023"/>
                  <a:pt x="1132" y="3904"/>
                </a:cubicBezTo>
                <a:cubicBezTo>
                  <a:pt x="983" y="3785"/>
                  <a:pt x="864" y="3606"/>
                  <a:pt x="834" y="3397"/>
                </a:cubicBezTo>
                <a:cubicBezTo>
                  <a:pt x="805" y="3248"/>
                  <a:pt x="775" y="2980"/>
                  <a:pt x="775" y="2563"/>
                </a:cubicBezTo>
                <a:lnTo>
                  <a:pt x="775"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34"/>
          <p:cNvSpPr/>
          <p:nvPr/>
        </p:nvSpPr>
        <p:spPr>
          <a:xfrm>
            <a:off x="5483930" y="2804267"/>
            <a:ext cx="46529" cy="121211"/>
          </a:xfrm>
          <a:custGeom>
            <a:rect b="b" l="l" r="r" t="t"/>
            <a:pathLst>
              <a:path extrusionOk="0" h="6318" w="2265">
                <a:moveTo>
                  <a:pt x="1371" y="1"/>
                </a:moveTo>
                <a:lnTo>
                  <a:pt x="596" y="477"/>
                </a:lnTo>
                <a:lnTo>
                  <a:pt x="596" y="1610"/>
                </a:lnTo>
                <a:lnTo>
                  <a:pt x="0" y="1610"/>
                </a:lnTo>
                <a:lnTo>
                  <a:pt x="0" y="2235"/>
                </a:lnTo>
                <a:lnTo>
                  <a:pt x="596" y="2235"/>
                </a:lnTo>
                <a:lnTo>
                  <a:pt x="596" y="4887"/>
                </a:lnTo>
                <a:cubicBezTo>
                  <a:pt x="596" y="5364"/>
                  <a:pt x="626" y="5662"/>
                  <a:pt x="685" y="5811"/>
                </a:cubicBezTo>
                <a:cubicBezTo>
                  <a:pt x="745" y="5960"/>
                  <a:pt x="864" y="6079"/>
                  <a:pt x="1013" y="6169"/>
                </a:cubicBezTo>
                <a:cubicBezTo>
                  <a:pt x="1162" y="6258"/>
                  <a:pt x="1401" y="6318"/>
                  <a:pt x="1669" y="6318"/>
                </a:cubicBezTo>
                <a:cubicBezTo>
                  <a:pt x="1848" y="6318"/>
                  <a:pt x="2056" y="6288"/>
                  <a:pt x="2265" y="6228"/>
                </a:cubicBezTo>
                <a:lnTo>
                  <a:pt x="2145" y="5543"/>
                </a:lnTo>
                <a:cubicBezTo>
                  <a:pt x="2026" y="5573"/>
                  <a:pt x="1907" y="5573"/>
                  <a:pt x="1818" y="5573"/>
                </a:cubicBezTo>
                <a:cubicBezTo>
                  <a:pt x="1699" y="5573"/>
                  <a:pt x="1609" y="5543"/>
                  <a:pt x="1550" y="5513"/>
                </a:cubicBezTo>
                <a:cubicBezTo>
                  <a:pt x="1490" y="5483"/>
                  <a:pt x="1430" y="5424"/>
                  <a:pt x="1401" y="5364"/>
                </a:cubicBezTo>
                <a:cubicBezTo>
                  <a:pt x="1371" y="5304"/>
                  <a:pt x="1371" y="5155"/>
                  <a:pt x="1371" y="4947"/>
                </a:cubicBezTo>
                <a:lnTo>
                  <a:pt x="1371" y="2235"/>
                </a:lnTo>
                <a:lnTo>
                  <a:pt x="2145" y="2235"/>
                </a:lnTo>
                <a:lnTo>
                  <a:pt x="2145" y="1610"/>
                </a:lnTo>
                <a:lnTo>
                  <a:pt x="1371" y="1610"/>
                </a:lnTo>
                <a:lnTo>
                  <a:pt x="1371"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34"/>
          <p:cNvSpPr/>
          <p:nvPr/>
        </p:nvSpPr>
        <p:spPr>
          <a:xfrm>
            <a:off x="5543914" y="2833428"/>
            <a:ext cx="82642" cy="124626"/>
          </a:xfrm>
          <a:custGeom>
            <a:rect b="b" l="l" r="r" t="t"/>
            <a:pathLst>
              <a:path extrusionOk="0" h="6496" w="4023">
                <a:moveTo>
                  <a:pt x="1997" y="596"/>
                </a:moveTo>
                <a:cubicBezTo>
                  <a:pt x="2324" y="596"/>
                  <a:pt x="2622" y="745"/>
                  <a:pt x="2861" y="1043"/>
                </a:cubicBezTo>
                <a:cubicBezTo>
                  <a:pt x="3099" y="1341"/>
                  <a:pt x="3218" y="1788"/>
                  <a:pt x="3218" y="2384"/>
                </a:cubicBezTo>
                <a:cubicBezTo>
                  <a:pt x="3218" y="2980"/>
                  <a:pt x="3099" y="3457"/>
                  <a:pt x="2861" y="3755"/>
                </a:cubicBezTo>
                <a:cubicBezTo>
                  <a:pt x="2593" y="4023"/>
                  <a:pt x="2295" y="4172"/>
                  <a:pt x="1967" y="4172"/>
                </a:cubicBezTo>
                <a:cubicBezTo>
                  <a:pt x="1609" y="4172"/>
                  <a:pt x="1311" y="4053"/>
                  <a:pt x="1073" y="3755"/>
                </a:cubicBezTo>
                <a:cubicBezTo>
                  <a:pt x="835" y="3486"/>
                  <a:pt x="715" y="3040"/>
                  <a:pt x="715" y="2444"/>
                </a:cubicBezTo>
                <a:cubicBezTo>
                  <a:pt x="715" y="1848"/>
                  <a:pt x="835" y="1401"/>
                  <a:pt x="1103" y="1073"/>
                </a:cubicBezTo>
                <a:cubicBezTo>
                  <a:pt x="1371" y="775"/>
                  <a:pt x="1669" y="596"/>
                  <a:pt x="1997" y="596"/>
                </a:cubicBezTo>
                <a:close/>
                <a:moveTo>
                  <a:pt x="2056" y="0"/>
                </a:moveTo>
                <a:cubicBezTo>
                  <a:pt x="1758" y="0"/>
                  <a:pt x="1520" y="60"/>
                  <a:pt x="1281" y="179"/>
                </a:cubicBezTo>
                <a:cubicBezTo>
                  <a:pt x="1073" y="298"/>
                  <a:pt x="894" y="477"/>
                  <a:pt x="715" y="715"/>
                </a:cubicBezTo>
                <a:lnTo>
                  <a:pt x="715" y="90"/>
                </a:lnTo>
                <a:lnTo>
                  <a:pt x="0" y="90"/>
                </a:lnTo>
                <a:lnTo>
                  <a:pt x="0" y="6496"/>
                </a:lnTo>
                <a:lnTo>
                  <a:pt x="805" y="6496"/>
                </a:lnTo>
                <a:lnTo>
                  <a:pt x="805" y="4261"/>
                </a:lnTo>
                <a:cubicBezTo>
                  <a:pt x="924" y="4410"/>
                  <a:pt x="1103" y="4559"/>
                  <a:pt x="1311" y="4678"/>
                </a:cubicBezTo>
                <a:cubicBezTo>
                  <a:pt x="1520" y="4768"/>
                  <a:pt x="1758" y="4827"/>
                  <a:pt x="1997" y="4827"/>
                </a:cubicBezTo>
                <a:cubicBezTo>
                  <a:pt x="2354" y="4827"/>
                  <a:pt x="2712" y="4738"/>
                  <a:pt x="3039" y="4529"/>
                </a:cubicBezTo>
                <a:cubicBezTo>
                  <a:pt x="3337" y="4321"/>
                  <a:pt x="3606" y="4023"/>
                  <a:pt x="3784" y="3665"/>
                </a:cubicBezTo>
                <a:cubicBezTo>
                  <a:pt x="3933" y="3278"/>
                  <a:pt x="4023" y="2861"/>
                  <a:pt x="4023" y="2384"/>
                </a:cubicBezTo>
                <a:cubicBezTo>
                  <a:pt x="4023" y="1937"/>
                  <a:pt x="3963" y="1520"/>
                  <a:pt x="3784" y="1162"/>
                </a:cubicBezTo>
                <a:cubicBezTo>
                  <a:pt x="3635" y="775"/>
                  <a:pt x="3397" y="507"/>
                  <a:pt x="3099" y="298"/>
                </a:cubicBezTo>
                <a:cubicBezTo>
                  <a:pt x="2801" y="90"/>
                  <a:pt x="2473" y="0"/>
                  <a:pt x="2056"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34"/>
          <p:cNvSpPr/>
          <p:nvPr/>
        </p:nvSpPr>
        <p:spPr>
          <a:xfrm>
            <a:off x="5645517" y="2835136"/>
            <a:ext cx="77137" cy="90918"/>
          </a:xfrm>
          <a:custGeom>
            <a:rect b="b" l="l" r="r" t="t"/>
            <a:pathLst>
              <a:path extrusionOk="0" h="4739" w="3755">
                <a:moveTo>
                  <a:pt x="0" y="1"/>
                </a:moveTo>
                <a:lnTo>
                  <a:pt x="0" y="2891"/>
                </a:lnTo>
                <a:cubicBezTo>
                  <a:pt x="0" y="3219"/>
                  <a:pt x="30" y="3457"/>
                  <a:pt x="60" y="3606"/>
                </a:cubicBezTo>
                <a:cubicBezTo>
                  <a:pt x="120" y="3844"/>
                  <a:pt x="179" y="4023"/>
                  <a:pt x="298" y="4202"/>
                </a:cubicBezTo>
                <a:cubicBezTo>
                  <a:pt x="418" y="4351"/>
                  <a:pt x="596" y="4470"/>
                  <a:pt x="835" y="4589"/>
                </a:cubicBezTo>
                <a:cubicBezTo>
                  <a:pt x="1073" y="4679"/>
                  <a:pt x="1312" y="4738"/>
                  <a:pt x="1609" y="4738"/>
                </a:cubicBezTo>
                <a:cubicBezTo>
                  <a:pt x="2205" y="4738"/>
                  <a:pt x="2712" y="4470"/>
                  <a:pt x="3070" y="3964"/>
                </a:cubicBezTo>
                <a:lnTo>
                  <a:pt x="3070" y="4649"/>
                </a:lnTo>
                <a:lnTo>
                  <a:pt x="3755" y="4649"/>
                </a:lnTo>
                <a:lnTo>
                  <a:pt x="3755" y="1"/>
                </a:lnTo>
                <a:lnTo>
                  <a:pt x="2980" y="1"/>
                </a:lnTo>
                <a:lnTo>
                  <a:pt x="2980" y="2504"/>
                </a:lnTo>
                <a:cubicBezTo>
                  <a:pt x="2980" y="2891"/>
                  <a:pt x="2921" y="3189"/>
                  <a:pt x="2831" y="3397"/>
                </a:cubicBezTo>
                <a:cubicBezTo>
                  <a:pt x="2772" y="3606"/>
                  <a:pt x="2623" y="3755"/>
                  <a:pt x="2414" y="3874"/>
                </a:cubicBezTo>
                <a:cubicBezTo>
                  <a:pt x="2205" y="3993"/>
                  <a:pt x="1997" y="4053"/>
                  <a:pt x="1758" y="4053"/>
                </a:cubicBezTo>
                <a:cubicBezTo>
                  <a:pt x="1520" y="4053"/>
                  <a:pt x="1312" y="4023"/>
                  <a:pt x="1163" y="3904"/>
                </a:cubicBezTo>
                <a:cubicBezTo>
                  <a:pt x="984" y="3785"/>
                  <a:pt x="894" y="3606"/>
                  <a:pt x="835" y="3397"/>
                </a:cubicBezTo>
                <a:cubicBezTo>
                  <a:pt x="805" y="3248"/>
                  <a:pt x="805" y="2980"/>
                  <a:pt x="805" y="2563"/>
                </a:cubicBezTo>
                <a:lnTo>
                  <a:pt x="805"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34"/>
          <p:cNvSpPr/>
          <p:nvPr/>
        </p:nvSpPr>
        <p:spPr>
          <a:xfrm>
            <a:off x="5739170" y="2804267"/>
            <a:ext cx="46529" cy="121211"/>
          </a:xfrm>
          <a:custGeom>
            <a:rect b="b" l="l" r="r" t="t"/>
            <a:pathLst>
              <a:path extrusionOk="0" h="6318" w="2265">
                <a:moveTo>
                  <a:pt x="1371" y="1"/>
                </a:moveTo>
                <a:lnTo>
                  <a:pt x="566" y="477"/>
                </a:lnTo>
                <a:lnTo>
                  <a:pt x="566" y="1610"/>
                </a:lnTo>
                <a:lnTo>
                  <a:pt x="0" y="1610"/>
                </a:lnTo>
                <a:lnTo>
                  <a:pt x="0" y="2235"/>
                </a:lnTo>
                <a:lnTo>
                  <a:pt x="566" y="2235"/>
                </a:lnTo>
                <a:lnTo>
                  <a:pt x="566" y="4887"/>
                </a:lnTo>
                <a:cubicBezTo>
                  <a:pt x="566" y="5364"/>
                  <a:pt x="596" y="5662"/>
                  <a:pt x="656" y="5811"/>
                </a:cubicBezTo>
                <a:cubicBezTo>
                  <a:pt x="745" y="5960"/>
                  <a:pt x="835" y="6079"/>
                  <a:pt x="1013" y="6169"/>
                </a:cubicBezTo>
                <a:cubicBezTo>
                  <a:pt x="1162" y="6258"/>
                  <a:pt x="1371" y="6318"/>
                  <a:pt x="1669" y="6318"/>
                </a:cubicBezTo>
                <a:cubicBezTo>
                  <a:pt x="1848" y="6318"/>
                  <a:pt x="2056" y="6288"/>
                  <a:pt x="2265" y="6228"/>
                </a:cubicBezTo>
                <a:lnTo>
                  <a:pt x="2146" y="5543"/>
                </a:lnTo>
                <a:cubicBezTo>
                  <a:pt x="1997" y="5573"/>
                  <a:pt x="1878" y="5573"/>
                  <a:pt x="1788" y="5573"/>
                </a:cubicBezTo>
                <a:cubicBezTo>
                  <a:pt x="1699" y="5573"/>
                  <a:pt x="1609" y="5543"/>
                  <a:pt x="1550" y="5513"/>
                </a:cubicBezTo>
                <a:cubicBezTo>
                  <a:pt x="1490" y="5483"/>
                  <a:pt x="1431" y="5424"/>
                  <a:pt x="1401" y="5364"/>
                </a:cubicBezTo>
                <a:cubicBezTo>
                  <a:pt x="1371" y="5304"/>
                  <a:pt x="1371" y="5155"/>
                  <a:pt x="1371" y="4947"/>
                </a:cubicBezTo>
                <a:lnTo>
                  <a:pt x="1371" y="2235"/>
                </a:lnTo>
                <a:lnTo>
                  <a:pt x="2146" y="2235"/>
                </a:lnTo>
                <a:lnTo>
                  <a:pt x="2146" y="1610"/>
                </a:lnTo>
                <a:lnTo>
                  <a:pt x="1371" y="1610"/>
                </a:lnTo>
                <a:lnTo>
                  <a:pt x="1371"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34"/>
          <p:cNvSpPr/>
          <p:nvPr/>
        </p:nvSpPr>
        <p:spPr>
          <a:xfrm>
            <a:off x="5852401" y="2801409"/>
            <a:ext cx="108362" cy="122918"/>
          </a:xfrm>
          <a:custGeom>
            <a:rect b="b" l="l" r="r" t="t"/>
            <a:pathLst>
              <a:path extrusionOk="0" h="6407" w="5275">
                <a:moveTo>
                  <a:pt x="2176" y="746"/>
                </a:moveTo>
                <a:cubicBezTo>
                  <a:pt x="2682" y="746"/>
                  <a:pt x="3040" y="805"/>
                  <a:pt x="3278" y="895"/>
                </a:cubicBezTo>
                <a:cubicBezTo>
                  <a:pt x="3576" y="1014"/>
                  <a:pt x="3845" y="1252"/>
                  <a:pt x="4083" y="1610"/>
                </a:cubicBezTo>
                <a:cubicBezTo>
                  <a:pt x="4291" y="1967"/>
                  <a:pt x="4411" y="2474"/>
                  <a:pt x="4411" y="3159"/>
                </a:cubicBezTo>
                <a:cubicBezTo>
                  <a:pt x="4411" y="3636"/>
                  <a:pt x="4351" y="4053"/>
                  <a:pt x="4232" y="4381"/>
                </a:cubicBezTo>
                <a:cubicBezTo>
                  <a:pt x="4113" y="4738"/>
                  <a:pt x="3964" y="5006"/>
                  <a:pt x="3755" y="5185"/>
                </a:cubicBezTo>
                <a:cubicBezTo>
                  <a:pt x="3606" y="5334"/>
                  <a:pt x="3427" y="5453"/>
                  <a:pt x="3189" y="5543"/>
                </a:cubicBezTo>
                <a:cubicBezTo>
                  <a:pt x="2951" y="5602"/>
                  <a:pt x="2623" y="5632"/>
                  <a:pt x="2206" y="5632"/>
                </a:cubicBezTo>
                <a:lnTo>
                  <a:pt x="835" y="5632"/>
                </a:lnTo>
                <a:lnTo>
                  <a:pt x="835" y="746"/>
                </a:lnTo>
                <a:close/>
                <a:moveTo>
                  <a:pt x="1" y="1"/>
                </a:moveTo>
                <a:lnTo>
                  <a:pt x="1" y="6407"/>
                </a:lnTo>
                <a:lnTo>
                  <a:pt x="2295" y="6407"/>
                </a:lnTo>
                <a:cubicBezTo>
                  <a:pt x="2682" y="6407"/>
                  <a:pt x="3010" y="6377"/>
                  <a:pt x="3308" y="6288"/>
                </a:cubicBezTo>
                <a:cubicBezTo>
                  <a:pt x="3606" y="6228"/>
                  <a:pt x="3874" y="6109"/>
                  <a:pt x="4083" y="5960"/>
                </a:cubicBezTo>
                <a:cubicBezTo>
                  <a:pt x="4291" y="5841"/>
                  <a:pt x="4500" y="5632"/>
                  <a:pt x="4679" y="5394"/>
                </a:cubicBezTo>
                <a:cubicBezTo>
                  <a:pt x="4828" y="5126"/>
                  <a:pt x="4977" y="4828"/>
                  <a:pt x="5096" y="4470"/>
                </a:cubicBezTo>
                <a:cubicBezTo>
                  <a:pt x="5215" y="4083"/>
                  <a:pt x="5275" y="3636"/>
                  <a:pt x="5275" y="3159"/>
                </a:cubicBezTo>
                <a:cubicBezTo>
                  <a:pt x="5275" y="2593"/>
                  <a:pt x="5185" y="2086"/>
                  <a:pt x="5007" y="1639"/>
                </a:cubicBezTo>
                <a:cubicBezTo>
                  <a:pt x="4858" y="1193"/>
                  <a:pt x="4589" y="835"/>
                  <a:pt x="4262" y="567"/>
                </a:cubicBezTo>
                <a:cubicBezTo>
                  <a:pt x="3993" y="328"/>
                  <a:pt x="3696" y="179"/>
                  <a:pt x="3338" y="90"/>
                </a:cubicBezTo>
                <a:cubicBezTo>
                  <a:pt x="3070" y="30"/>
                  <a:pt x="2682" y="1"/>
                  <a:pt x="2206"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34"/>
          <p:cNvSpPr/>
          <p:nvPr/>
        </p:nvSpPr>
        <p:spPr>
          <a:xfrm>
            <a:off x="5977278" y="2833428"/>
            <a:ext cx="87552" cy="92625"/>
          </a:xfrm>
          <a:custGeom>
            <a:rect b="b" l="l" r="r" t="t"/>
            <a:pathLst>
              <a:path extrusionOk="0" h="4828" w="4262">
                <a:moveTo>
                  <a:pt x="3218" y="2414"/>
                </a:moveTo>
                <a:lnTo>
                  <a:pt x="3218" y="2682"/>
                </a:lnTo>
                <a:cubicBezTo>
                  <a:pt x="3218" y="3040"/>
                  <a:pt x="3159" y="3308"/>
                  <a:pt x="3099" y="3486"/>
                </a:cubicBezTo>
                <a:cubicBezTo>
                  <a:pt x="2980" y="3695"/>
                  <a:pt x="2801" y="3874"/>
                  <a:pt x="2563" y="4023"/>
                </a:cubicBezTo>
                <a:cubicBezTo>
                  <a:pt x="2324" y="4142"/>
                  <a:pt x="2056" y="4202"/>
                  <a:pt x="1758" y="4202"/>
                </a:cubicBezTo>
                <a:cubicBezTo>
                  <a:pt x="1460" y="4202"/>
                  <a:pt x="1222" y="4142"/>
                  <a:pt x="1073" y="3993"/>
                </a:cubicBezTo>
                <a:cubicBezTo>
                  <a:pt x="894" y="3874"/>
                  <a:pt x="835" y="3695"/>
                  <a:pt x="835" y="3486"/>
                </a:cubicBezTo>
                <a:cubicBezTo>
                  <a:pt x="835" y="3337"/>
                  <a:pt x="864" y="3218"/>
                  <a:pt x="924" y="3129"/>
                </a:cubicBezTo>
                <a:cubicBezTo>
                  <a:pt x="1013" y="3010"/>
                  <a:pt x="1103" y="2920"/>
                  <a:pt x="1252" y="2861"/>
                </a:cubicBezTo>
                <a:cubicBezTo>
                  <a:pt x="1371" y="2801"/>
                  <a:pt x="1609" y="2742"/>
                  <a:pt x="1937" y="2712"/>
                </a:cubicBezTo>
                <a:cubicBezTo>
                  <a:pt x="2503" y="2622"/>
                  <a:pt x="2920" y="2533"/>
                  <a:pt x="3218" y="2414"/>
                </a:cubicBezTo>
                <a:close/>
                <a:moveTo>
                  <a:pt x="2205" y="0"/>
                </a:moveTo>
                <a:cubicBezTo>
                  <a:pt x="1818" y="0"/>
                  <a:pt x="1460" y="60"/>
                  <a:pt x="1162" y="149"/>
                </a:cubicBezTo>
                <a:cubicBezTo>
                  <a:pt x="864" y="268"/>
                  <a:pt x="626" y="417"/>
                  <a:pt x="477" y="626"/>
                </a:cubicBezTo>
                <a:cubicBezTo>
                  <a:pt x="298" y="835"/>
                  <a:pt x="179" y="1103"/>
                  <a:pt x="119" y="1401"/>
                </a:cubicBezTo>
                <a:lnTo>
                  <a:pt x="894" y="1520"/>
                </a:lnTo>
                <a:cubicBezTo>
                  <a:pt x="984" y="1192"/>
                  <a:pt x="1103" y="954"/>
                  <a:pt x="1282" y="835"/>
                </a:cubicBezTo>
                <a:cubicBezTo>
                  <a:pt x="1460" y="715"/>
                  <a:pt x="1728" y="626"/>
                  <a:pt x="2116" y="626"/>
                </a:cubicBezTo>
                <a:cubicBezTo>
                  <a:pt x="2503" y="626"/>
                  <a:pt x="2801" y="715"/>
                  <a:pt x="3010" y="924"/>
                </a:cubicBezTo>
                <a:cubicBezTo>
                  <a:pt x="3129" y="1043"/>
                  <a:pt x="3218" y="1252"/>
                  <a:pt x="3218" y="1580"/>
                </a:cubicBezTo>
                <a:lnTo>
                  <a:pt x="3218" y="1788"/>
                </a:lnTo>
                <a:cubicBezTo>
                  <a:pt x="2920" y="1877"/>
                  <a:pt x="2444" y="1967"/>
                  <a:pt x="1818" y="2056"/>
                </a:cubicBezTo>
                <a:cubicBezTo>
                  <a:pt x="1490" y="2086"/>
                  <a:pt x="1282" y="2146"/>
                  <a:pt x="1133" y="2175"/>
                </a:cubicBezTo>
                <a:cubicBezTo>
                  <a:pt x="894" y="2235"/>
                  <a:pt x="715" y="2324"/>
                  <a:pt x="537" y="2444"/>
                </a:cubicBezTo>
                <a:cubicBezTo>
                  <a:pt x="388" y="2533"/>
                  <a:pt x="239" y="2712"/>
                  <a:pt x="149" y="2891"/>
                </a:cubicBezTo>
                <a:cubicBezTo>
                  <a:pt x="30" y="3069"/>
                  <a:pt x="0" y="3278"/>
                  <a:pt x="0" y="3516"/>
                </a:cubicBezTo>
                <a:cubicBezTo>
                  <a:pt x="0" y="3904"/>
                  <a:pt x="119" y="4202"/>
                  <a:pt x="388" y="4470"/>
                </a:cubicBezTo>
                <a:cubicBezTo>
                  <a:pt x="656" y="4708"/>
                  <a:pt x="1073" y="4827"/>
                  <a:pt x="1579" y="4827"/>
                </a:cubicBezTo>
                <a:cubicBezTo>
                  <a:pt x="1877" y="4827"/>
                  <a:pt x="2175" y="4768"/>
                  <a:pt x="2444" y="4678"/>
                </a:cubicBezTo>
                <a:cubicBezTo>
                  <a:pt x="2712" y="4589"/>
                  <a:pt x="2980" y="4410"/>
                  <a:pt x="3278" y="4142"/>
                </a:cubicBezTo>
                <a:cubicBezTo>
                  <a:pt x="3308" y="4380"/>
                  <a:pt x="3367" y="4559"/>
                  <a:pt x="3427" y="4738"/>
                </a:cubicBezTo>
                <a:lnTo>
                  <a:pt x="4261" y="4738"/>
                </a:lnTo>
                <a:cubicBezTo>
                  <a:pt x="4142" y="4559"/>
                  <a:pt x="4082" y="4380"/>
                  <a:pt x="4053" y="4172"/>
                </a:cubicBezTo>
                <a:cubicBezTo>
                  <a:pt x="4023" y="3993"/>
                  <a:pt x="3993" y="3516"/>
                  <a:pt x="3993" y="2801"/>
                </a:cubicBezTo>
                <a:lnTo>
                  <a:pt x="3993" y="1728"/>
                </a:lnTo>
                <a:cubicBezTo>
                  <a:pt x="3993" y="1401"/>
                  <a:pt x="3993" y="1162"/>
                  <a:pt x="3963" y="1013"/>
                </a:cubicBezTo>
                <a:cubicBezTo>
                  <a:pt x="3933" y="805"/>
                  <a:pt x="3844" y="626"/>
                  <a:pt x="3725" y="477"/>
                </a:cubicBezTo>
                <a:cubicBezTo>
                  <a:pt x="3606" y="358"/>
                  <a:pt x="3427" y="239"/>
                  <a:pt x="3188" y="149"/>
                </a:cubicBezTo>
                <a:cubicBezTo>
                  <a:pt x="2920" y="30"/>
                  <a:pt x="2622" y="0"/>
                  <a:pt x="2205"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34"/>
          <p:cNvSpPr/>
          <p:nvPr/>
        </p:nvSpPr>
        <p:spPr>
          <a:xfrm>
            <a:off x="6075821" y="2804267"/>
            <a:ext cx="46549" cy="121211"/>
          </a:xfrm>
          <a:custGeom>
            <a:rect b="b" l="l" r="r" t="t"/>
            <a:pathLst>
              <a:path extrusionOk="0" h="6318" w="2266">
                <a:moveTo>
                  <a:pt x="1341" y="1"/>
                </a:moveTo>
                <a:lnTo>
                  <a:pt x="567" y="477"/>
                </a:lnTo>
                <a:lnTo>
                  <a:pt x="567" y="1610"/>
                </a:lnTo>
                <a:lnTo>
                  <a:pt x="1" y="1610"/>
                </a:lnTo>
                <a:lnTo>
                  <a:pt x="1" y="2235"/>
                </a:lnTo>
                <a:lnTo>
                  <a:pt x="567" y="2235"/>
                </a:lnTo>
                <a:lnTo>
                  <a:pt x="567" y="4887"/>
                </a:lnTo>
                <a:cubicBezTo>
                  <a:pt x="567" y="5364"/>
                  <a:pt x="596" y="5662"/>
                  <a:pt x="656" y="5811"/>
                </a:cubicBezTo>
                <a:cubicBezTo>
                  <a:pt x="716" y="5960"/>
                  <a:pt x="835" y="6079"/>
                  <a:pt x="984" y="6169"/>
                </a:cubicBezTo>
                <a:cubicBezTo>
                  <a:pt x="1163" y="6258"/>
                  <a:pt x="1371" y="6318"/>
                  <a:pt x="1669" y="6318"/>
                </a:cubicBezTo>
                <a:cubicBezTo>
                  <a:pt x="1848" y="6318"/>
                  <a:pt x="2027" y="6288"/>
                  <a:pt x="2265" y="6228"/>
                </a:cubicBezTo>
                <a:lnTo>
                  <a:pt x="2146" y="5543"/>
                </a:lnTo>
                <a:cubicBezTo>
                  <a:pt x="1997" y="5573"/>
                  <a:pt x="1878" y="5573"/>
                  <a:pt x="1788" y="5573"/>
                </a:cubicBezTo>
                <a:cubicBezTo>
                  <a:pt x="1669" y="5573"/>
                  <a:pt x="1580" y="5543"/>
                  <a:pt x="1520" y="5513"/>
                </a:cubicBezTo>
                <a:cubicBezTo>
                  <a:pt x="1461" y="5483"/>
                  <a:pt x="1431" y="5424"/>
                  <a:pt x="1401" y="5364"/>
                </a:cubicBezTo>
                <a:cubicBezTo>
                  <a:pt x="1371" y="5304"/>
                  <a:pt x="1341" y="5155"/>
                  <a:pt x="1341" y="4947"/>
                </a:cubicBezTo>
                <a:lnTo>
                  <a:pt x="1341" y="2235"/>
                </a:lnTo>
                <a:lnTo>
                  <a:pt x="2146" y="2235"/>
                </a:lnTo>
                <a:lnTo>
                  <a:pt x="2146" y="1610"/>
                </a:lnTo>
                <a:lnTo>
                  <a:pt x="1341" y="1610"/>
                </a:lnTo>
                <a:lnTo>
                  <a:pt x="1341"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34"/>
          <p:cNvSpPr/>
          <p:nvPr/>
        </p:nvSpPr>
        <p:spPr>
          <a:xfrm>
            <a:off x="6130299" y="2833428"/>
            <a:ext cx="87552" cy="92625"/>
          </a:xfrm>
          <a:custGeom>
            <a:rect b="b" l="l" r="r" t="t"/>
            <a:pathLst>
              <a:path extrusionOk="0" h="4828" w="4262">
                <a:moveTo>
                  <a:pt x="3218" y="2414"/>
                </a:moveTo>
                <a:lnTo>
                  <a:pt x="3218" y="2682"/>
                </a:lnTo>
                <a:cubicBezTo>
                  <a:pt x="3218" y="3040"/>
                  <a:pt x="3159" y="3308"/>
                  <a:pt x="3099" y="3486"/>
                </a:cubicBezTo>
                <a:cubicBezTo>
                  <a:pt x="2980" y="3695"/>
                  <a:pt x="2801" y="3874"/>
                  <a:pt x="2563" y="4023"/>
                </a:cubicBezTo>
                <a:cubicBezTo>
                  <a:pt x="2325" y="4142"/>
                  <a:pt x="2056" y="4202"/>
                  <a:pt x="1758" y="4202"/>
                </a:cubicBezTo>
                <a:cubicBezTo>
                  <a:pt x="1460" y="4202"/>
                  <a:pt x="1222" y="4142"/>
                  <a:pt x="1073" y="3993"/>
                </a:cubicBezTo>
                <a:cubicBezTo>
                  <a:pt x="894" y="3874"/>
                  <a:pt x="835" y="3695"/>
                  <a:pt x="835" y="3486"/>
                </a:cubicBezTo>
                <a:cubicBezTo>
                  <a:pt x="835" y="3337"/>
                  <a:pt x="865" y="3218"/>
                  <a:pt x="924" y="3129"/>
                </a:cubicBezTo>
                <a:cubicBezTo>
                  <a:pt x="1014" y="3010"/>
                  <a:pt x="1103" y="2920"/>
                  <a:pt x="1252" y="2861"/>
                </a:cubicBezTo>
                <a:cubicBezTo>
                  <a:pt x="1371" y="2801"/>
                  <a:pt x="1609" y="2742"/>
                  <a:pt x="1937" y="2712"/>
                </a:cubicBezTo>
                <a:cubicBezTo>
                  <a:pt x="2503" y="2622"/>
                  <a:pt x="2920" y="2533"/>
                  <a:pt x="3218" y="2414"/>
                </a:cubicBezTo>
                <a:close/>
                <a:moveTo>
                  <a:pt x="2205" y="0"/>
                </a:moveTo>
                <a:cubicBezTo>
                  <a:pt x="1818" y="0"/>
                  <a:pt x="1460" y="60"/>
                  <a:pt x="1162" y="149"/>
                </a:cubicBezTo>
                <a:cubicBezTo>
                  <a:pt x="865" y="268"/>
                  <a:pt x="626" y="417"/>
                  <a:pt x="477" y="626"/>
                </a:cubicBezTo>
                <a:cubicBezTo>
                  <a:pt x="298" y="835"/>
                  <a:pt x="179" y="1103"/>
                  <a:pt x="120" y="1401"/>
                </a:cubicBezTo>
                <a:lnTo>
                  <a:pt x="894" y="1520"/>
                </a:lnTo>
                <a:cubicBezTo>
                  <a:pt x="984" y="1192"/>
                  <a:pt x="1103" y="954"/>
                  <a:pt x="1282" y="835"/>
                </a:cubicBezTo>
                <a:cubicBezTo>
                  <a:pt x="1460" y="715"/>
                  <a:pt x="1729" y="626"/>
                  <a:pt x="2116" y="626"/>
                </a:cubicBezTo>
                <a:cubicBezTo>
                  <a:pt x="2503" y="626"/>
                  <a:pt x="2801" y="715"/>
                  <a:pt x="3010" y="924"/>
                </a:cubicBezTo>
                <a:cubicBezTo>
                  <a:pt x="3129" y="1043"/>
                  <a:pt x="3218" y="1252"/>
                  <a:pt x="3218" y="1580"/>
                </a:cubicBezTo>
                <a:lnTo>
                  <a:pt x="3218" y="1788"/>
                </a:lnTo>
                <a:cubicBezTo>
                  <a:pt x="2920" y="1877"/>
                  <a:pt x="2444" y="1967"/>
                  <a:pt x="1818" y="2056"/>
                </a:cubicBezTo>
                <a:cubicBezTo>
                  <a:pt x="1490" y="2086"/>
                  <a:pt x="1282" y="2146"/>
                  <a:pt x="1133" y="2175"/>
                </a:cubicBezTo>
                <a:cubicBezTo>
                  <a:pt x="894" y="2235"/>
                  <a:pt x="716" y="2324"/>
                  <a:pt x="537" y="2444"/>
                </a:cubicBezTo>
                <a:cubicBezTo>
                  <a:pt x="388" y="2533"/>
                  <a:pt x="239" y="2712"/>
                  <a:pt x="149" y="2891"/>
                </a:cubicBezTo>
                <a:cubicBezTo>
                  <a:pt x="30" y="3069"/>
                  <a:pt x="0" y="3278"/>
                  <a:pt x="0" y="3516"/>
                </a:cubicBezTo>
                <a:cubicBezTo>
                  <a:pt x="0" y="3904"/>
                  <a:pt x="120" y="4202"/>
                  <a:pt x="388" y="4470"/>
                </a:cubicBezTo>
                <a:cubicBezTo>
                  <a:pt x="656" y="4708"/>
                  <a:pt x="1073" y="4827"/>
                  <a:pt x="1580" y="4827"/>
                </a:cubicBezTo>
                <a:cubicBezTo>
                  <a:pt x="1878" y="4827"/>
                  <a:pt x="2176" y="4768"/>
                  <a:pt x="2444" y="4678"/>
                </a:cubicBezTo>
                <a:cubicBezTo>
                  <a:pt x="2712" y="4589"/>
                  <a:pt x="2980" y="4410"/>
                  <a:pt x="3278" y="4142"/>
                </a:cubicBezTo>
                <a:cubicBezTo>
                  <a:pt x="3308" y="4380"/>
                  <a:pt x="3367" y="4559"/>
                  <a:pt x="3427" y="4738"/>
                </a:cubicBezTo>
                <a:lnTo>
                  <a:pt x="4261" y="4738"/>
                </a:lnTo>
                <a:cubicBezTo>
                  <a:pt x="4142" y="4559"/>
                  <a:pt x="4083" y="4380"/>
                  <a:pt x="4053" y="4172"/>
                </a:cubicBezTo>
                <a:cubicBezTo>
                  <a:pt x="4023" y="3993"/>
                  <a:pt x="3993" y="3516"/>
                  <a:pt x="3993" y="2801"/>
                </a:cubicBezTo>
                <a:lnTo>
                  <a:pt x="3993" y="1728"/>
                </a:lnTo>
                <a:cubicBezTo>
                  <a:pt x="3993" y="1401"/>
                  <a:pt x="3993" y="1162"/>
                  <a:pt x="3963" y="1013"/>
                </a:cubicBezTo>
                <a:cubicBezTo>
                  <a:pt x="3934" y="805"/>
                  <a:pt x="3844" y="626"/>
                  <a:pt x="3725" y="477"/>
                </a:cubicBezTo>
                <a:cubicBezTo>
                  <a:pt x="3606" y="358"/>
                  <a:pt x="3427" y="239"/>
                  <a:pt x="3189" y="149"/>
                </a:cubicBezTo>
                <a:cubicBezTo>
                  <a:pt x="2920" y="30"/>
                  <a:pt x="2623" y="0"/>
                  <a:pt x="2205"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34"/>
          <p:cNvSpPr/>
          <p:nvPr/>
        </p:nvSpPr>
        <p:spPr>
          <a:xfrm>
            <a:off x="2850669" y="3034641"/>
            <a:ext cx="993456" cy="192675"/>
          </a:xfrm>
          <a:custGeom>
            <a:rect b="b" l="l" r="r" t="t"/>
            <a:pathLst>
              <a:path extrusionOk="0" h="10043" w="48361">
                <a:moveTo>
                  <a:pt x="1491" y="1"/>
                </a:moveTo>
                <a:cubicBezTo>
                  <a:pt x="1282" y="1"/>
                  <a:pt x="1103" y="60"/>
                  <a:pt x="925" y="120"/>
                </a:cubicBezTo>
                <a:cubicBezTo>
                  <a:pt x="746" y="209"/>
                  <a:pt x="567" y="299"/>
                  <a:pt x="418" y="448"/>
                </a:cubicBezTo>
                <a:cubicBezTo>
                  <a:pt x="299" y="597"/>
                  <a:pt x="180" y="746"/>
                  <a:pt x="90" y="954"/>
                </a:cubicBezTo>
                <a:cubicBezTo>
                  <a:pt x="31" y="1133"/>
                  <a:pt x="1" y="1312"/>
                  <a:pt x="1" y="1520"/>
                </a:cubicBezTo>
                <a:lnTo>
                  <a:pt x="1" y="8552"/>
                </a:lnTo>
                <a:cubicBezTo>
                  <a:pt x="1" y="8761"/>
                  <a:pt x="31" y="8940"/>
                  <a:pt x="90" y="9118"/>
                </a:cubicBezTo>
                <a:cubicBezTo>
                  <a:pt x="180" y="9297"/>
                  <a:pt x="299" y="9476"/>
                  <a:pt x="418" y="9625"/>
                </a:cubicBezTo>
                <a:cubicBezTo>
                  <a:pt x="567" y="9744"/>
                  <a:pt x="746" y="9863"/>
                  <a:pt x="925" y="9953"/>
                </a:cubicBezTo>
                <a:cubicBezTo>
                  <a:pt x="1103" y="10012"/>
                  <a:pt x="1282" y="10042"/>
                  <a:pt x="1491" y="10042"/>
                </a:cubicBezTo>
                <a:lnTo>
                  <a:pt x="46871" y="10042"/>
                </a:lnTo>
                <a:cubicBezTo>
                  <a:pt x="47050" y="10042"/>
                  <a:pt x="47258" y="10012"/>
                  <a:pt x="47437" y="9953"/>
                </a:cubicBezTo>
                <a:cubicBezTo>
                  <a:pt x="47616" y="9863"/>
                  <a:pt x="47795" y="9744"/>
                  <a:pt x="47914" y="9625"/>
                </a:cubicBezTo>
                <a:cubicBezTo>
                  <a:pt x="48063" y="9476"/>
                  <a:pt x="48182" y="9297"/>
                  <a:pt x="48242" y="9118"/>
                </a:cubicBezTo>
                <a:cubicBezTo>
                  <a:pt x="48331" y="8940"/>
                  <a:pt x="48361" y="8761"/>
                  <a:pt x="48361" y="8552"/>
                </a:cubicBezTo>
                <a:lnTo>
                  <a:pt x="48361" y="1520"/>
                </a:lnTo>
                <a:cubicBezTo>
                  <a:pt x="48361" y="1312"/>
                  <a:pt x="48331" y="1133"/>
                  <a:pt x="48242" y="954"/>
                </a:cubicBezTo>
                <a:cubicBezTo>
                  <a:pt x="48182" y="746"/>
                  <a:pt x="48063" y="597"/>
                  <a:pt x="47914" y="448"/>
                </a:cubicBezTo>
                <a:cubicBezTo>
                  <a:pt x="47795" y="299"/>
                  <a:pt x="47616" y="209"/>
                  <a:pt x="47437" y="120"/>
                </a:cubicBezTo>
                <a:cubicBezTo>
                  <a:pt x="47258" y="60"/>
                  <a:pt x="47050" y="1"/>
                  <a:pt x="46871" y="1"/>
                </a:cubicBezTo>
                <a:close/>
              </a:path>
            </a:pathLst>
          </a:custGeom>
          <a:solidFill>
            <a:srgbClr val="D5E8D4"/>
          </a:solidFill>
          <a:ln cap="flat" cmpd="sng" w="8950">
            <a:solidFill>
              <a:srgbClr val="82B366"/>
            </a:solidFill>
            <a:prstDash val="solid"/>
            <a:miter lim="2979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34"/>
          <p:cNvSpPr/>
          <p:nvPr/>
        </p:nvSpPr>
        <p:spPr>
          <a:xfrm>
            <a:off x="2992063" y="3070651"/>
            <a:ext cx="120605" cy="117777"/>
          </a:xfrm>
          <a:custGeom>
            <a:rect b="b" l="l" r="r" t="t"/>
            <a:pathLst>
              <a:path extrusionOk="0" h="6139" w="5871">
                <a:moveTo>
                  <a:pt x="1" y="1"/>
                </a:moveTo>
                <a:lnTo>
                  <a:pt x="1" y="6139"/>
                </a:lnTo>
                <a:lnTo>
                  <a:pt x="805" y="6139"/>
                </a:lnTo>
                <a:lnTo>
                  <a:pt x="805" y="925"/>
                </a:lnTo>
                <a:lnTo>
                  <a:pt x="2563" y="6139"/>
                </a:lnTo>
                <a:lnTo>
                  <a:pt x="3308" y="6139"/>
                </a:lnTo>
                <a:lnTo>
                  <a:pt x="5066" y="1014"/>
                </a:lnTo>
                <a:lnTo>
                  <a:pt x="5066" y="6139"/>
                </a:lnTo>
                <a:lnTo>
                  <a:pt x="5871" y="6139"/>
                </a:lnTo>
                <a:lnTo>
                  <a:pt x="5871" y="1"/>
                </a:lnTo>
                <a:lnTo>
                  <a:pt x="4768" y="1"/>
                </a:lnTo>
                <a:lnTo>
                  <a:pt x="3308" y="4262"/>
                </a:lnTo>
                <a:cubicBezTo>
                  <a:pt x="3159" y="4709"/>
                  <a:pt x="3040" y="5036"/>
                  <a:pt x="2981" y="5245"/>
                </a:cubicBezTo>
                <a:cubicBezTo>
                  <a:pt x="2921" y="5066"/>
                  <a:pt x="2832" y="4739"/>
                  <a:pt x="2683" y="4351"/>
                </a:cubicBezTo>
                <a:lnTo>
                  <a:pt x="1223"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34"/>
          <p:cNvSpPr/>
          <p:nvPr/>
        </p:nvSpPr>
        <p:spPr>
          <a:xfrm>
            <a:off x="3132245" y="3100963"/>
            <a:ext cx="83875" cy="89191"/>
          </a:xfrm>
          <a:custGeom>
            <a:rect b="b" l="l" r="r" t="t"/>
            <a:pathLst>
              <a:path extrusionOk="0" h="4649" w="4083">
                <a:moveTo>
                  <a:pt x="2086" y="626"/>
                </a:moveTo>
                <a:cubicBezTo>
                  <a:pt x="2444" y="626"/>
                  <a:pt x="2771" y="775"/>
                  <a:pt x="3010" y="1073"/>
                </a:cubicBezTo>
                <a:cubicBezTo>
                  <a:pt x="3159" y="1252"/>
                  <a:pt x="3248" y="1520"/>
                  <a:pt x="3278" y="1907"/>
                </a:cubicBezTo>
                <a:lnTo>
                  <a:pt x="805" y="1907"/>
                </a:lnTo>
                <a:cubicBezTo>
                  <a:pt x="835" y="1520"/>
                  <a:pt x="984" y="1222"/>
                  <a:pt x="1192" y="983"/>
                </a:cubicBezTo>
                <a:cubicBezTo>
                  <a:pt x="1431" y="745"/>
                  <a:pt x="1729" y="626"/>
                  <a:pt x="2086" y="626"/>
                </a:cubicBezTo>
                <a:close/>
                <a:moveTo>
                  <a:pt x="2086" y="0"/>
                </a:moveTo>
                <a:cubicBezTo>
                  <a:pt x="1460" y="0"/>
                  <a:pt x="954" y="209"/>
                  <a:pt x="566" y="626"/>
                </a:cubicBezTo>
                <a:cubicBezTo>
                  <a:pt x="179" y="1043"/>
                  <a:pt x="0" y="1639"/>
                  <a:pt x="0" y="2384"/>
                </a:cubicBezTo>
                <a:cubicBezTo>
                  <a:pt x="0" y="3099"/>
                  <a:pt x="179" y="3665"/>
                  <a:pt x="566" y="4052"/>
                </a:cubicBezTo>
                <a:cubicBezTo>
                  <a:pt x="954" y="4470"/>
                  <a:pt x="1460" y="4648"/>
                  <a:pt x="2116" y="4648"/>
                </a:cubicBezTo>
                <a:cubicBezTo>
                  <a:pt x="2622" y="4648"/>
                  <a:pt x="3040" y="4529"/>
                  <a:pt x="3397" y="4291"/>
                </a:cubicBezTo>
                <a:cubicBezTo>
                  <a:pt x="3725" y="4023"/>
                  <a:pt x="3934" y="3665"/>
                  <a:pt x="4053" y="3218"/>
                </a:cubicBezTo>
                <a:lnTo>
                  <a:pt x="3278" y="3129"/>
                </a:lnTo>
                <a:cubicBezTo>
                  <a:pt x="3159" y="3427"/>
                  <a:pt x="3010" y="3665"/>
                  <a:pt x="2831" y="3814"/>
                </a:cubicBezTo>
                <a:cubicBezTo>
                  <a:pt x="2622" y="3963"/>
                  <a:pt x="2384" y="4023"/>
                  <a:pt x="2116" y="4023"/>
                </a:cubicBezTo>
                <a:cubicBezTo>
                  <a:pt x="1758" y="4023"/>
                  <a:pt x="1431" y="3903"/>
                  <a:pt x="1192" y="3635"/>
                </a:cubicBezTo>
                <a:cubicBezTo>
                  <a:pt x="954" y="3397"/>
                  <a:pt x="805" y="3010"/>
                  <a:pt x="775" y="2533"/>
                </a:cubicBezTo>
                <a:lnTo>
                  <a:pt x="4082" y="2533"/>
                </a:lnTo>
                <a:cubicBezTo>
                  <a:pt x="4082" y="2443"/>
                  <a:pt x="4082" y="2384"/>
                  <a:pt x="4082" y="2324"/>
                </a:cubicBezTo>
                <a:cubicBezTo>
                  <a:pt x="4082" y="1579"/>
                  <a:pt x="3904" y="1013"/>
                  <a:pt x="3516" y="626"/>
                </a:cubicBezTo>
                <a:cubicBezTo>
                  <a:pt x="3159" y="209"/>
                  <a:pt x="2652" y="0"/>
                  <a:pt x="2086"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34"/>
          <p:cNvSpPr/>
          <p:nvPr/>
        </p:nvSpPr>
        <p:spPr>
          <a:xfrm>
            <a:off x="3226514" y="3073509"/>
            <a:ext cx="44700" cy="116069"/>
          </a:xfrm>
          <a:custGeom>
            <a:rect b="b" l="l" r="r" t="t"/>
            <a:pathLst>
              <a:path extrusionOk="0" h="6050" w="2176">
                <a:moveTo>
                  <a:pt x="1311" y="1"/>
                </a:moveTo>
                <a:lnTo>
                  <a:pt x="566" y="448"/>
                </a:lnTo>
                <a:lnTo>
                  <a:pt x="566" y="1550"/>
                </a:lnTo>
                <a:lnTo>
                  <a:pt x="0" y="1550"/>
                </a:lnTo>
                <a:lnTo>
                  <a:pt x="0" y="2116"/>
                </a:lnTo>
                <a:lnTo>
                  <a:pt x="566" y="2116"/>
                </a:lnTo>
                <a:lnTo>
                  <a:pt x="566" y="4679"/>
                </a:lnTo>
                <a:cubicBezTo>
                  <a:pt x="566" y="5126"/>
                  <a:pt x="596" y="5424"/>
                  <a:pt x="656" y="5573"/>
                </a:cubicBezTo>
                <a:cubicBezTo>
                  <a:pt x="715" y="5722"/>
                  <a:pt x="805" y="5811"/>
                  <a:pt x="954" y="5901"/>
                </a:cubicBezTo>
                <a:cubicBezTo>
                  <a:pt x="1103" y="5990"/>
                  <a:pt x="1311" y="6050"/>
                  <a:pt x="1609" y="6050"/>
                </a:cubicBezTo>
                <a:cubicBezTo>
                  <a:pt x="1758" y="6050"/>
                  <a:pt x="1967" y="6020"/>
                  <a:pt x="2175" y="5990"/>
                </a:cubicBezTo>
                <a:lnTo>
                  <a:pt x="2056" y="5305"/>
                </a:lnTo>
                <a:cubicBezTo>
                  <a:pt x="1937" y="5334"/>
                  <a:pt x="1818" y="5334"/>
                  <a:pt x="1728" y="5334"/>
                </a:cubicBezTo>
                <a:cubicBezTo>
                  <a:pt x="1609" y="5334"/>
                  <a:pt x="1520" y="5334"/>
                  <a:pt x="1460" y="5275"/>
                </a:cubicBezTo>
                <a:cubicBezTo>
                  <a:pt x="1400" y="5245"/>
                  <a:pt x="1371" y="5185"/>
                  <a:pt x="1341" y="5126"/>
                </a:cubicBezTo>
                <a:cubicBezTo>
                  <a:pt x="1311" y="5066"/>
                  <a:pt x="1311" y="4947"/>
                  <a:pt x="1311" y="4738"/>
                </a:cubicBezTo>
                <a:lnTo>
                  <a:pt x="1311" y="2116"/>
                </a:lnTo>
                <a:lnTo>
                  <a:pt x="2056" y="2116"/>
                </a:lnTo>
                <a:lnTo>
                  <a:pt x="2056" y="1550"/>
                </a:lnTo>
                <a:lnTo>
                  <a:pt x="1311" y="1550"/>
                </a:lnTo>
                <a:lnTo>
                  <a:pt x="1311"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34"/>
          <p:cNvSpPr/>
          <p:nvPr/>
        </p:nvSpPr>
        <p:spPr>
          <a:xfrm>
            <a:off x="3278528" y="3100963"/>
            <a:ext cx="84491" cy="89191"/>
          </a:xfrm>
          <a:custGeom>
            <a:rect b="b" l="l" r="r" t="t"/>
            <a:pathLst>
              <a:path extrusionOk="0" h="4649" w="4113">
                <a:moveTo>
                  <a:pt x="3100" y="2324"/>
                </a:moveTo>
                <a:lnTo>
                  <a:pt x="3100" y="2592"/>
                </a:lnTo>
                <a:cubicBezTo>
                  <a:pt x="3100" y="2920"/>
                  <a:pt x="3070" y="3188"/>
                  <a:pt x="2980" y="3337"/>
                </a:cubicBezTo>
                <a:cubicBezTo>
                  <a:pt x="2861" y="3576"/>
                  <a:pt x="2712" y="3754"/>
                  <a:pt x="2474" y="3874"/>
                </a:cubicBezTo>
                <a:cubicBezTo>
                  <a:pt x="2265" y="3993"/>
                  <a:pt x="1997" y="4052"/>
                  <a:pt x="1699" y="4052"/>
                </a:cubicBezTo>
                <a:cubicBezTo>
                  <a:pt x="1401" y="4052"/>
                  <a:pt x="1193" y="3993"/>
                  <a:pt x="1044" y="3874"/>
                </a:cubicBezTo>
                <a:cubicBezTo>
                  <a:pt x="895" y="3725"/>
                  <a:pt x="805" y="3576"/>
                  <a:pt x="805" y="3367"/>
                </a:cubicBezTo>
                <a:cubicBezTo>
                  <a:pt x="805" y="3218"/>
                  <a:pt x="835" y="3099"/>
                  <a:pt x="924" y="3010"/>
                </a:cubicBezTo>
                <a:cubicBezTo>
                  <a:pt x="984" y="2890"/>
                  <a:pt x="1073" y="2831"/>
                  <a:pt x="1222" y="2771"/>
                </a:cubicBezTo>
                <a:cubicBezTo>
                  <a:pt x="1342" y="2712"/>
                  <a:pt x="1550" y="2652"/>
                  <a:pt x="1878" y="2622"/>
                </a:cubicBezTo>
                <a:cubicBezTo>
                  <a:pt x="2414" y="2533"/>
                  <a:pt x="2831" y="2443"/>
                  <a:pt x="3100" y="2324"/>
                </a:cubicBezTo>
                <a:close/>
                <a:moveTo>
                  <a:pt x="2146" y="0"/>
                </a:moveTo>
                <a:cubicBezTo>
                  <a:pt x="1759" y="0"/>
                  <a:pt x="1431" y="60"/>
                  <a:pt x="1133" y="179"/>
                </a:cubicBezTo>
                <a:cubicBezTo>
                  <a:pt x="835" y="268"/>
                  <a:pt x="626" y="417"/>
                  <a:pt x="478" y="626"/>
                </a:cubicBezTo>
                <a:cubicBezTo>
                  <a:pt x="299" y="805"/>
                  <a:pt x="209" y="1073"/>
                  <a:pt x="150" y="1371"/>
                </a:cubicBezTo>
                <a:lnTo>
                  <a:pt x="865" y="1490"/>
                </a:lnTo>
                <a:cubicBezTo>
                  <a:pt x="954" y="1162"/>
                  <a:pt x="1073" y="954"/>
                  <a:pt x="1252" y="834"/>
                </a:cubicBezTo>
                <a:cubicBezTo>
                  <a:pt x="1401" y="685"/>
                  <a:pt x="1669" y="626"/>
                  <a:pt x="2027" y="626"/>
                </a:cubicBezTo>
                <a:cubicBezTo>
                  <a:pt x="2414" y="626"/>
                  <a:pt x="2712" y="715"/>
                  <a:pt x="2891" y="894"/>
                </a:cubicBezTo>
                <a:cubicBezTo>
                  <a:pt x="3040" y="1013"/>
                  <a:pt x="3100" y="1222"/>
                  <a:pt x="3100" y="1549"/>
                </a:cubicBezTo>
                <a:lnTo>
                  <a:pt x="3100" y="1728"/>
                </a:lnTo>
                <a:cubicBezTo>
                  <a:pt x="2802" y="1847"/>
                  <a:pt x="2355" y="1907"/>
                  <a:pt x="1759" y="1996"/>
                </a:cubicBezTo>
                <a:cubicBezTo>
                  <a:pt x="1461" y="2026"/>
                  <a:pt x="1222" y="2056"/>
                  <a:pt x="1103" y="2116"/>
                </a:cubicBezTo>
                <a:cubicBezTo>
                  <a:pt x="895" y="2175"/>
                  <a:pt x="716" y="2235"/>
                  <a:pt x="537" y="2354"/>
                </a:cubicBezTo>
                <a:cubicBezTo>
                  <a:pt x="388" y="2473"/>
                  <a:pt x="269" y="2622"/>
                  <a:pt x="150" y="2801"/>
                </a:cubicBezTo>
                <a:cubicBezTo>
                  <a:pt x="60" y="2980"/>
                  <a:pt x="1" y="3159"/>
                  <a:pt x="1" y="3367"/>
                </a:cubicBezTo>
                <a:cubicBezTo>
                  <a:pt x="1" y="3754"/>
                  <a:pt x="150" y="4052"/>
                  <a:pt x="388" y="4291"/>
                </a:cubicBezTo>
                <a:cubicBezTo>
                  <a:pt x="656" y="4529"/>
                  <a:pt x="1044" y="4648"/>
                  <a:pt x="1520" y="4648"/>
                </a:cubicBezTo>
                <a:cubicBezTo>
                  <a:pt x="1818" y="4648"/>
                  <a:pt x="2087" y="4589"/>
                  <a:pt x="2355" y="4499"/>
                </a:cubicBezTo>
                <a:cubicBezTo>
                  <a:pt x="2623" y="4410"/>
                  <a:pt x="2891" y="4231"/>
                  <a:pt x="3159" y="3993"/>
                </a:cubicBezTo>
                <a:cubicBezTo>
                  <a:pt x="3189" y="4201"/>
                  <a:pt x="3219" y="4410"/>
                  <a:pt x="3308" y="4559"/>
                </a:cubicBezTo>
                <a:lnTo>
                  <a:pt x="4113" y="4559"/>
                </a:lnTo>
                <a:cubicBezTo>
                  <a:pt x="3994" y="4380"/>
                  <a:pt x="3934" y="4201"/>
                  <a:pt x="3904" y="4023"/>
                </a:cubicBezTo>
                <a:cubicBezTo>
                  <a:pt x="3874" y="3844"/>
                  <a:pt x="3874" y="3397"/>
                  <a:pt x="3874" y="2682"/>
                </a:cubicBezTo>
                <a:lnTo>
                  <a:pt x="3874" y="1698"/>
                </a:lnTo>
                <a:cubicBezTo>
                  <a:pt x="3874" y="1341"/>
                  <a:pt x="3845" y="1132"/>
                  <a:pt x="3815" y="983"/>
                </a:cubicBezTo>
                <a:cubicBezTo>
                  <a:pt x="3785" y="805"/>
                  <a:pt x="3696" y="626"/>
                  <a:pt x="3576" y="477"/>
                </a:cubicBezTo>
                <a:cubicBezTo>
                  <a:pt x="3457" y="358"/>
                  <a:pt x="3308" y="238"/>
                  <a:pt x="3070" y="149"/>
                </a:cubicBezTo>
                <a:cubicBezTo>
                  <a:pt x="2831" y="60"/>
                  <a:pt x="2533" y="0"/>
                  <a:pt x="2146"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34"/>
          <p:cNvSpPr/>
          <p:nvPr/>
        </p:nvSpPr>
        <p:spPr>
          <a:xfrm>
            <a:off x="3376475" y="3070651"/>
            <a:ext cx="78965" cy="119503"/>
          </a:xfrm>
          <a:custGeom>
            <a:rect b="b" l="l" r="r" t="t"/>
            <a:pathLst>
              <a:path extrusionOk="0" h="6229" w="3844">
                <a:moveTo>
                  <a:pt x="1937" y="2206"/>
                </a:moveTo>
                <a:cubicBezTo>
                  <a:pt x="2265" y="2206"/>
                  <a:pt x="2563" y="2355"/>
                  <a:pt x="2801" y="2653"/>
                </a:cubicBezTo>
                <a:cubicBezTo>
                  <a:pt x="3039" y="2921"/>
                  <a:pt x="3159" y="3368"/>
                  <a:pt x="3159" y="3994"/>
                </a:cubicBezTo>
                <a:cubicBezTo>
                  <a:pt x="3159" y="4530"/>
                  <a:pt x="3039" y="4947"/>
                  <a:pt x="2801" y="5215"/>
                </a:cubicBezTo>
                <a:cubicBezTo>
                  <a:pt x="2563" y="5483"/>
                  <a:pt x="2295" y="5603"/>
                  <a:pt x="1967" y="5603"/>
                </a:cubicBezTo>
                <a:cubicBezTo>
                  <a:pt x="1639" y="5603"/>
                  <a:pt x="1341" y="5483"/>
                  <a:pt x="1103" y="5185"/>
                </a:cubicBezTo>
                <a:cubicBezTo>
                  <a:pt x="864" y="4917"/>
                  <a:pt x="745" y="4470"/>
                  <a:pt x="745" y="3934"/>
                </a:cubicBezTo>
                <a:cubicBezTo>
                  <a:pt x="745" y="3338"/>
                  <a:pt x="864" y="2891"/>
                  <a:pt x="1103" y="2623"/>
                </a:cubicBezTo>
                <a:cubicBezTo>
                  <a:pt x="1311" y="2355"/>
                  <a:pt x="1609" y="2206"/>
                  <a:pt x="1937" y="2206"/>
                </a:cubicBezTo>
                <a:close/>
                <a:moveTo>
                  <a:pt x="3069" y="1"/>
                </a:moveTo>
                <a:lnTo>
                  <a:pt x="3069" y="2206"/>
                </a:lnTo>
                <a:cubicBezTo>
                  <a:pt x="2950" y="2027"/>
                  <a:pt x="2771" y="1878"/>
                  <a:pt x="2563" y="1759"/>
                </a:cubicBezTo>
                <a:cubicBezTo>
                  <a:pt x="2354" y="1640"/>
                  <a:pt x="2116" y="1580"/>
                  <a:pt x="1877" y="1580"/>
                </a:cubicBezTo>
                <a:cubicBezTo>
                  <a:pt x="1490" y="1580"/>
                  <a:pt x="1162" y="1699"/>
                  <a:pt x="864" y="1878"/>
                </a:cubicBezTo>
                <a:cubicBezTo>
                  <a:pt x="566" y="2087"/>
                  <a:pt x="358" y="2355"/>
                  <a:pt x="209" y="2712"/>
                </a:cubicBezTo>
                <a:cubicBezTo>
                  <a:pt x="60" y="3070"/>
                  <a:pt x="0" y="3487"/>
                  <a:pt x="0" y="3934"/>
                </a:cubicBezTo>
                <a:cubicBezTo>
                  <a:pt x="0" y="4381"/>
                  <a:pt x="60" y="4768"/>
                  <a:pt x="239" y="5126"/>
                </a:cubicBezTo>
                <a:cubicBezTo>
                  <a:pt x="388" y="5483"/>
                  <a:pt x="626" y="5752"/>
                  <a:pt x="924" y="5960"/>
                </a:cubicBezTo>
                <a:cubicBezTo>
                  <a:pt x="1222" y="6139"/>
                  <a:pt x="1550" y="6228"/>
                  <a:pt x="1907" y="6228"/>
                </a:cubicBezTo>
                <a:cubicBezTo>
                  <a:pt x="2444" y="6228"/>
                  <a:pt x="2861" y="6020"/>
                  <a:pt x="3129" y="5573"/>
                </a:cubicBezTo>
                <a:lnTo>
                  <a:pt x="3129" y="6139"/>
                </a:lnTo>
                <a:lnTo>
                  <a:pt x="3844" y="6139"/>
                </a:lnTo>
                <a:lnTo>
                  <a:pt x="3844"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34"/>
          <p:cNvSpPr/>
          <p:nvPr/>
        </p:nvSpPr>
        <p:spPr>
          <a:xfrm>
            <a:off x="3474401" y="3100963"/>
            <a:ext cx="83875" cy="89191"/>
          </a:xfrm>
          <a:custGeom>
            <a:rect b="b" l="l" r="r" t="t"/>
            <a:pathLst>
              <a:path extrusionOk="0" h="4649" w="4083">
                <a:moveTo>
                  <a:pt x="3070" y="2324"/>
                </a:moveTo>
                <a:lnTo>
                  <a:pt x="3070" y="2592"/>
                </a:lnTo>
                <a:cubicBezTo>
                  <a:pt x="3070" y="2920"/>
                  <a:pt x="3040" y="3188"/>
                  <a:pt x="2951" y="3337"/>
                </a:cubicBezTo>
                <a:cubicBezTo>
                  <a:pt x="2861" y="3576"/>
                  <a:pt x="2682" y="3754"/>
                  <a:pt x="2474" y="3874"/>
                </a:cubicBezTo>
                <a:cubicBezTo>
                  <a:pt x="2235" y="3993"/>
                  <a:pt x="1997" y="4052"/>
                  <a:pt x="1699" y="4052"/>
                </a:cubicBezTo>
                <a:cubicBezTo>
                  <a:pt x="1401" y="4052"/>
                  <a:pt x="1163" y="3993"/>
                  <a:pt x="1014" y="3874"/>
                </a:cubicBezTo>
                <a:cubicBezTo>
                  <a:pt x="865" y="3725"/>
                  <a:pt x="805" y="3576"/>
                  <a:pt x="805" y="3367"/>
                </a:cubicBezTo>
                <a:cubicBezTo>
                  <a:pt x="805" y="3218"/>
                  <a:pt x="835" y="3099"/>
                  <a:pt x="895" y="3010"/>
                </a:cubicBezTo>
                <a:cubicBezTo>
                  <a:pt x="954" y="2890"/>
                  <a:pt x="1073" y="2831"/>
                  <a:pt x="1193" y="2771"/>
                </a:cubicBezTo>
                <a:cubicBezTo>
                  <a:pt x="1342" y="2712"/>
                  <a:pt x="1550" y="2652"/>
                  <a:pt x="1848" y="2622"/>
                </a:cubicBezTo>
                <a:cubicBezTo>
                  <a:pt x="2414" y="2533"/>
                  <a:pt x="2802" y="2443"/>
                  <a:pt x="3070" y="2324"/>
                </a:cubicBezTo>
                <a:close/>
                <a:moveTo>
                  <a:pt x="2116" y="0"/>
                </a:moveTo>
                <a:cubicBezTo>
                  <a:pt x="1759" y="0"/>
                  <a:pt x="1401" y="60"/>
                  <a:pt x="1133" y="179"/>
                </a:cubicBezTo>
                <a:cubicBezTo>
                  <a:pt x="835" y="268"/>
                  <a:pt x="597" y="417"/>
                  <a:pt x="448" y="626"/>
                </a:cubicBezTo>
                <a:cubicBezTo>
                  <a:pt x="299" y="805"/>
                  <a:pt x="179" y="1073"/>
                  <a:pt x="120" y="1371"/>
                </a:cubicBezTo>
                <a:lnTo>
                  <a:pt x="865" y="1490"/>
                </a:lnTo>
                <a:cubicBezTo>
                  <a:pt x="924" y="1162"/>
                  <a:pt x="1073" y="954"/>
                  <a:pt x="1222" y="834"/>
                </a:cubicBezTo>
                <a:cubicBezTo>
                  <a:pt x="1401" y="685"/>
                  <a:pt x="1669" y="626"/>
                  <a:pt x="2027" y="626"/>
                </a:cubicBezTo>
                <a:cubicBezTo>
                  <a:pt x="2384" y="626"/>
                  <a:pt x="2682" y="715"/>
                  <a:pt x="2861" y="894"/>
                </a:cubicBezTo>
                <a:cubicBezTo>
                  <a:pt x="3010" y="1013"/>
                  <a:pt x="3070" y="1222"/>
                  <a:pt x="3070" y="1549"/>
                </a:cubicBezTo>
                <a:lnTo>
                  <a:pt x="3070" y="1728"/>
                </a:lnTo>
                <a:cubicBezTo>
                  <a:pt x="2802" y="1847"/>
                  <a:pt x="2355" y="1907"/>
                  <a:pt x="1729" y="1996"/>
                </a:cubicBezTo>
                <a:cubicBezTo>
                  <a:pt x="1431" y="2026"/>
                  <a:pt x="1222" y="2056"/>
                  <a:pt x="1073" y="2116"/>
                </a:cubicBezTo>
                <a:cubicBezTo>
                  <a:pt x="865" y="2175"/>
                  <a:pt x="686" y="2235"/>
                  <a:pt x="537" y="2354"/>
                </a:cubicBezTo>
                <a:cubicBezTo>
                  <a:pt x="358" y="2473"/>
                  <a:pt x="239" y="2622"/>
                  <a:pt x="150" y="2801"/>
                </a:cubicBezTo>
                <a:cubicBezTo>
                  <a:pt x="30" y="2980"/>
                  <a:pt x="1" y="3159"/>
                  <a:pt x="1" y="3367"/>
                </a:cubicBezTo>
                <a:cubicBezTo>
                  <a:pt x="1" y="3754"/>
                  <a:pt x="120" y="4052"/>
                  <a:pt x="388" y="4291"/>
                </a:cubicBezTo>
                <a:cubicBezTo>
                  <a:pt x="656" y="4529"/>
                  <a:pt x="1014" y="4648"/>
                  <a:pt x="1520" y="4648"/>
                </a:cubicBezTo>
                <a:cubicBezTo>
                  <a:pt x="1818" y="4648"/>
                  <a:pt x="2086" y="4589"/>
                  <a:pt x="2325" y="4499"/>
                </a:cubicBezTo>
                <a:cubicBezTo>
                  <a:pt x="2593" y="4410"/>
                  <a:pt x="2861" y="4231"/>
                  <a:pt x="3159" y="3993"/>
                </a:cubicBezTo>
                <a:cubicBezTo>
                  <a:pt x="3159" y="4201"/>
                  <a:pt x="3219" y="4410"/>
                  <a:pt x="3308" y="4559"/>
                </a:cubicBezTo>
                <a:lnTo>
                  <a:pt x="4083" y="4559"/>
                </a:lnTo>
                <a:cubicBezTo>
                  <a:pt x="3993" y="4380"/>
                  <a:pt x="3934" y="4201"/>
                  <a:pt x="3904" y="4023"/>
                </a:cubicBezTo>
                <a:cubicBezTo>
                  <a:pt x="3874" y="3844"/>
                  <a:pt x="3844" y="3397"/>
                  <a:pt x="3844" y="2682"/>
                </a:cubicBezTo>
                <a:lnTo>
                  <a:pt x="3844" y="1698"/>
                </a:lnTo>
                <a:cubicBezTo>
                  <a:pt x="3844" y="1341"/>
                  <a:pt x="3844" y="1132"/>
                  <a:pt x="3815" y="983"/>
                </a:cubicBezTo>
                <a:cubicBezTo>
                  <a:pt x="3755" y="805"/>
                  <a:pt x="3666" y="626"/>
                  <a:pt x="3576" y="477"/>
                </a:cubicBezTo>
                <a:cubicBezTo>
                  <a:pt x="3457" y="358"/>
                  <a:pt x="3278" y="238"/>
                  <a:pt x="3040" y="149"/>
                </a:cubicBezTo>
                <a:cubicBezTo>
                  <a:pt x="2802" y="60"/>
                  <a:pt x="2504" y="0"/>
                  <a:pt x="2116"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34"/>
          <p:cNvSpPr/>
          <p:nvPr/>
        </p:nvSpPr>
        <p:spPr>
          <a:xfrm>
            <a:off x="3568670" y="3073509"/>
            <a:ext cx="44700" cy="116069"/>
          </a:xfrm>
          <a:custGeom>
            <a:rect b="b" l="l" r="r" t="t"/>
            <a:pathLst>
              <a:path extrusionOk="0" h="6050" w="2176">
                <a:moveTo>
                  <a:pt x="1311" y="1"/>
                </a:moveTo>
                <a:lnTo>
                  <a:pt x="567" y="448"/>
                </a:lnTo>
                <a:lnTo>
                  <a:pt x="567" y="1550"/>
                </a:lnTo>
                <a:lnTo>
                  <a:pt x="0" y="1550"/>
                </a:lnTo>
                <a:lnTo>
                  <a:pt x="0" y="2116"/>
                </a:lnTo>
                <a:lnTo>
                  <a:pt x="567" y="2116"/>
                </a:lnTo>
                <a:lnTo>
                  <a:pt x="567" y="4679"/>
                </a:lnTo>
                <a:cubicBezTo>
                  <a:pt x="567" y="5126"/>
                  <a:pt x="596" y="5424"/>
                  <a:pt x="656" y="5573"/>
                </a:cubicBezTo>
                <a:cubicBezTo>
                  <a:pt x="715" y="5722"/>
                  <a:pt x="805" y="5811"/>
                  <a:pt x="954" y="5901"/>
                </a:cubicBezTo>
                <a:cubicBezTo>
                  <a:pt x="1103" y="5990"/>
                  <a:pt x="1341" y="6050"/>
                  <a:pt x="1609" y="6050"/>
                </a:cubicBezTo>
                <a:cubicBezTo>
                  <a:pt x="1758" y="6050"/>
                  <a:pt x="1967" y="6020"/>
                  <a:pt x="2176" y="5990"/>
                </a:cubicBezTo>
                <a:lnTo>
                  <a:pt x="2056" y="5305"/>
                </a:lnTo>
                <a:cubicBezTo>
                  <a:pt x="1937" y="5334"/>
                  <a:pt x="1818" y="5334"/>
                  <a:pt x="1729" y="5334"/>
                </a:cubicBezTo>
                <a:cubicBezTo>
                  <a:pt x="1609" y="5334"/>
                  <a:pt x="1520" y="5334"/>
                  <a:pt x="1460" y="5275"/>
                </a:cubicBezTo>
                <a:cubicBezTo>
                  <a:pt x="1401" y="5245"/>
                  <a:pt x="1371" y="5185"/>
                  <a:pt x="1341" y="5126"/>
                </a:cubicBezTo>
                <a:cubicBezTo>
                  <a:pt x="1311" y="5066"/>
                  <a:pt x="1311" y="4947"/>
                  <a:pt x="1311" y="4738"/>
                </a:cubicBezTo>
                <a:lnTo>
                  <a:pt x="1311" y="2116"/>
                </a:lnTo>
                <a:lnTo>
                  <a:pt x="2056" y="2116"/>
                </a:lnTo>
                <a:lnTo>
                  <a:pt x="2056" y="1550"/>
                </a:lnTo>
                <a:lnTo>
                  <a:pt x="1311" y="1550"/>
                </a:lnTo>
                <a:lnTo>
                  <a:pt x="1311"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34"/>
          <p:cNvSpPr/>
          <p:nvPr/>
        </p:nvSpPr>
        <p:spPr>
          <a:xfrm>
            <a:off x="3620704" y="3100963"/>
            <a:ext cx="84491" cy="89191"/>
          </a:xfrm>
          <a:custGeom>
            <a:rect b="b" l="l" r="r" t="t"/>
            <a:pathLst>
              <a:path extrusionOk="0" h="4649" w="4113">
                <a:moveTo>
                  <a:pt x="3099" y="2324"/>
                </a:moveTo>
                <a:lnTo>
                  <a:pt x="3099" y="2592"/>
                </a:lnTo>
                <a:cubicBezTo>
                  <a:pt x="3099" y="2920"/>
                  <a:pt x="3069" y="3188"/>
                  <a:pt x="2980" y="3337"/>
                </a:cubicBezTo>
                <a:cubicBezTo>
                  <a:pt x="2861" y="3576"/>
                  <a:pt x="2712" y="3754"/>
                  <a:pt x="2473" y="3874"/>
                </a:cubicBezTo>
                <a:cubicBezTo>
                  <a:pt x="2265" y="3993"/>
                  <a:pt x="1996" y="4052"/>
                  <a:pt x="1698" y="4052"/>
                </a:cubicBezTo>
                <a:cubicBezTo>
                  <a:pt x="1430" y="4052"/>
                  <a:pt x="1192" y="3993"/>
                  <a:pt x="1043" y="3874"/>
                </a:cubicBezTo>
                <a:cubicBezTo>
                  <a:pt x="894" y="3725"/>
                  <a:pt x="805" y="3576"/>
                  <a:pt x="805" y="3367"/>
                </a:cubicBezTo>
                <a:cubicBezTo>
                  <a:pt x="805" y="3218"/>
                  <a:pt x="834" y="3099"/>
                  <a:pt x="924" y="3010"/>
                </a:cubicBezTo>
                <a:cubicBezTo>
                  <a:pt x="983" y="2890"/>
                  <a:pt x="1073" y="2831"/>
                  <a:pt x="1222" y="2771"/>
                </a:cubicBezTo>
                <a:cubicBezTo>
                  <a:pt x="1341" y="2712"/>
                  <a:pt x="1550" y="2652"/>
                  <a:pt x="1877" y="2622"/>
                </a:cubicBezTo>
                <a:cubicBezTo>
                  <a:pt x="2414" y="2533"/>
                  <a:pt x="2831" y="2443"/>
                  <a:pt x="3099" y="2324"/>
                </a:cubicBezTo>
                <a:close/>
                <a:moveTo>
                  <a:pt x="2145" y="0"/>
                </a:moveTo>
                <a:cubicBezTo>
                  <a:pt x="1758" y="0"/>
                  <a:pt x="1430" y="60"/>
                  <a:pt x="1132" y="179"/>
                </a:cubicBezTo>
                <a:cubicBezTo>
                  <a:pt x="834" y="268"/>
                  <a:pt x="626" y="417"/>
                  <a:pt x="477" y="626"/>
                </a:cubicBezTo>
                <a:cubicBezTo>
                  <a:pt x="328" y="805"/>
                  <a:pt x="209" y="1073"/>
                  <a:pt x="149" y="1371"/>
                </a:cubicBezTo>
                <a:lnTo>
                  <a:pt x="864" y="1490"/>
                </a:lnTo>
                <a:cubicBezTo>
                  <a:pt x="954" y="1162"/>
                  <a:pt x="1073" y="954"/>
                  <a:pt x="1252" y="834"/>
                </a:cubicBezTo>
                <a:cubicBezTo>
                  <a:pt x="1430" y="685"/>
                  <a:pt x="1669" y="626"/>
                  <a:pt x="2026" y="626"/>
                </a:cubicBezTo>
                <a:cubicBezTo>
                  <a:pt x="2414" y="626"/>
                  <a:pt x="2712" y="715"/>
                  <a:pt x="2890" y="894"/>
                </a:cubicBezTo>
                <a:cubicBezTo>
                  <a:pt x="3039" y="1013"/>
                  <a:pt x="3099" y="1222"/>
                  <a:pt x="3099" y="1549"/>
                </a:cubicBezTo>
                <a:lnTo>
                  <a:pt x="3099" y="1728"/>
                </a:lnTo>
                <a:cubicBezTo>
                  <a:pt x="2801" y="1847"/>
                  <a:pt x="2354" y="1907"/>
                  <a:pt x="1758" y="1996"/>
                </a:cubicBezTo>
                <a:cubicBezTo>
                  <a:pt x="1460" y="2026"/>
                  <a:pt x="1222" y="2056"/>
                  <a:pt x="1103" y="2116"/>
                </a:cubicBezTo>
                <a:cubicBezTo>
                  <a:pt x="894" y="2175"/>
                  <a:pt x="715" y="2235"/>
                  <a:pt x="536" y="2354"/>
                </a:cubicBezTo>
                <a:cubicBezTo>
                  <a:pt x="387" y="2473"/>
                  <a:pt x="268" y="2622"/>
                  <a:pt x="149" y="2801"/>
                </a:cubicBezTo>
                <a:cubicBezTo>
                  <a:pt x="60" y="2980"/>
                  <a:pt x="0" y="3159"/>
                  <a:pt x="0" y="3367"/>
                </a:cubicBezTo>
                <a:cubicBezTo>
                  <a:pt x="0" y="3754"/>
                  <a:pt x="149" y="4052"/>
                  <a:pt x="387" y="4291"/>
                </a:cubicBezTo>
                <a:cubicBezTo>
                  <a:pt x="656" y="4529"/>
                  <a:pt x="1043" y="4648"/>
                  <a:pt x="1520" y="4648"/>
                </a:cubicBezTo>
                <a:cubicBezTo>
                  <a:pt x="1818" y="4648"/>
                  <a:pt x="2086" y="4589"/>
                  <a:pt x="2354" y="4499"/>
                </a:cubicBezTo>
                <a:cubicBezTo>
                  <a:pt x="2622" y="4410"/>
                  <a:pt x="2890" y="4231"/>
                  <a:pt x="3159" y="3993"/>
                </a:cubicBezTo>
                <a:cubicBezTo>
                  <a:pt x="3188" y="4201"/>
                  <a:pt x="3218" y="4410"/>
                  <a:pt x="3308" y="4559"/>
                </a:cubicBezTo>
                <a:lnTo>
                  <a:pt x="4112" y="4559"/>
                </a:lnTo>
                <a:cubicBezTo>
                  <a:pt x="3993" y="4380"/>
                  <a:pt x="3933" y="4201"/>
                  <a:pt x="3903" y="4023"/>
                </a:cubicBezTo>
                <a:cubicBezTo>
                  <a:pt x="3874" y="3844"/>
                  <a:pt x="3874" y="3397"/>
                  <a:pt x="3874" y="2682"/>
                </a:cubicBezTo>
                <a:lnTo>
                  <a:pt x="3874" y="1698"/>
                </a:lnTo>
                <a:cubicBezTo>
                  <a:pt x="3874" y="1341"/>
                  <a:pt x="3844" y="1132"/>
                  <a:pt x="3814" y="983"/>
                </a:cubicBezTo>
                <a:cubicBezTo>
                  <a:pt x="3784" y="805"/>
                  <a:pt x="3695" y="626"/>
                  <a:pt x="3576" y="477"/>
                </a:cubicBezTo>
                <a:cubicBezTo>
                  <a:pt x="3486" y="358"/>
                  <a:pt x="3308" y="238"/>
                  <a:pt x="3069" y="149"/>
                </a:cubicBezTo>
                <a:cubicBezTo>
                  <a:pt x="2831" y="60"/>
                  <a:pt x="2533" y="0"/>
                  <a:pt x="2145"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34"/>
          <p:cNvSpPr/>
          <p:nvPr/>
        </p:nvSpPr>
        <p:spPr>
          <a:xfrm>
            <a:off x="5199909" y="3034641"/>
            <a:ext cx="1069977" cy="192675"/>
          </a:xfrm>
          <a:custGeom>
            <a:rect b="b" l="l" r="r" t="t"/>
            <a:pathLst>
              <a:path extrusionOk="0" h="10043" w="52086">
                <a:moveTo>
                  <a:pt x="1490" y="1"/>
                </a:moveTo>
                <a:cubicBezTo>
                  <a:pt x="1282" y="1"/>
                  <a:pt x="1103" y="60"/>
                  <a:pt x="924" y="120"/>
                </a:cubicBezTo>
                <a:cubicBezTo>
                  <a:pt x="745" y="209"/>
                  <a:pt x="567" y="299"/>
                  <a:pt x="418" y="448"/>
                </a:cubicBezTo>
                <a:cubicBezTo>
                  <a:pt x="298" y="597"/>
                  <a:pt x="179" y="746"/>
                  <a:pt x="90" y="954"/>
                </a:cubicBezTo>
                <a:cubicBezTo>
                  <a:pt x="30" y="1133"/>
                  <a:pt x="0" y="1312"/>
                  <a:pt x="0" y="1520"/>
                </a:cubicBezTo>
                <a:lnTo>
                  <a:pt x="0" y="8552"/>
                </a:lnTo>
                <a:cubicBezTo>
                  <a:pt x="0" y="8761"/>
                  <a:pt x="30" y="8940"/>
                  <a:pt x="90" y="9118"/>
                </a:cubicBezTo>
                <a:cubicBezTo>
                  <a:pt x="179" y="9297"/>
                  <a:pt x="298" y="9476"/>
                  <a:pt x="418" y="9625"/>
                </a:cubicBezTo>
                <a:cubicBezTo>
                  <a:pt x="567" y="9744"/>
                  <a:pt x="745" y="9863"/>
                  <a:pt x="924" y="9953"/>
                </a:cubicBezTo>
                <a:cubicBezTo>
                  <a:pt x="1103" y="10012"/>
                  <a:pt x="1282" y="10042"/>
                  <a:pt x="1490" y="10042"/>
                </a:cubicBezTo>
                <a:lnTo>
                  <a:pt x="50565" y="10042"/>
                </a:lnTo>
                <a:cubicBezTo>
                  <a:pt x="50774" y="10042"/>
                  <a:pt x="50983" y="10012"/>
                  <a:pt x="51161" y="9953"/>
                </a:cubicBezTo>
                <a:cubicBezTo>
                  <a:pt x="51340" y="9863"/>
                  <a:pt x="51519" y="9744"/>
                  <a:pt x="51638" y="9625"/>
                </a:cubicBezTo>
                <a:cubicBezTo>
                  <a:pt x="51787" y="9476"/>
                  <a:pt x="51906" y="9297"/>
                  <a:pt x="51966" y="9118"/>
                </a:cubicBezTo>
                <a:cubicBezTo>
                  <a:pt x="52055" y="8940"/>
                  <a:pt x="52085" y="8761"/>
                  <a:pt x="52085" y="8552"/>
                </a:cubicBezTo>
                <a:lnTo>
                  <a:pt x="52085" y="1520"/>
                </a:lnTo>
                <a:cubicBezTo>
                  <a:pt x="52085" y="1312"/>
                  <a:pt x="52055" y="1133"/>
                  <a:pt x="51966" y="954"/>
                </a:cubicBezTo>
                <a:cubicBezTo>
                  <a:pt x="51906" y="746"/>
                  <a:pt x="51787" y="597"/>
                  <a:pt x="51638" y="448"/>
                </a:cubicBezTo>
                <a:cubicBezTo>
                  <a:pt x="51519" y="299"/>
                  <a:pt x="51340" y="209"/>
                  <a:pt x="51161" y="120"/>
                </a:cubicBezTo>
                <a:cubicBezTo>
                  <a:pt x="50983" y="60"/>
                  <a:pt x="50774" y="1"/>
                  <a:pt x="50565" y="1"/>
                </a:cubicBezTo>
                <a:close/>
              </a:path>
            </a:pathLst>
          </a:custGeom>
          <a:solidFill>
            <a:srgbClr val="D5E8D4"/>
          </a:solidFill>
          <a:ln cap="flat" cmpd="sng" w="8950">
            <a:solidFill>
              <a:srgbClr val="82B366"/>
            </a:solidFill>
            <a:prstDash val="solid"/>
            <a:miter lim="2979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34"/>
          <p:cNvSpPr/>
          <p:nvPr/>
        </p:nvSpPr>
        <p:spPr>
          <a:xfrm>
            <a:off x="5377417" y="3070651"/>
            <a:ext cx="119989" cy="117777"/>
          </a:xfrm>
          <a:custGeom>
            <a:rect b="b" l="l" r="r" t="t"/>
            <a:pathLst>
              <a:path extrusionOk="0" h="6139" w="5841">
                <a:moveTo>
                  <a:pt x="1" y="1"/>
                </a:moveTo>
                <a:lnTo>
                  <a:pt x="1" y="6139"/>
                </a:lnTo>
                <a:lnTo>
                  <a:pt x="775" y="6139"/>
                </a:lnTo>
                <a:lnTo>
                  <a:pt x="775" y="925"/>
                </a:lnTo>
                <a:lnTo>
                  <a:pt x="2563" y="6139"/>
                </a:lnTo>
                <a:lnTo>
                  <a:pt x="3278" y="6139"/>
                </a:lnTo>
                <a:lnTo>
                  <a:pt x="5066" y="1014"/>
                </a:lnTo>
                <a:lnTo>
                  <a:pt x="5066" y="6139"/>
                </a:lnTo>
                <a:lnTo>
                  <a:pt x="5841" y="6139"/>
                </a:lnTo>
                <a:lnTo>
                  <a:pt x="5841" y="1"/>
                </a:lnTo>
                <a:lnTo>
                  <a:pt x="4768" y="1"/>
                </a:lnTo>
                <a:lnTo>
                  <a:pt x="3278" y="4262"/>
                </a:lnTo>
                <a:cubicBezTo>
                  <a:pt x="3129" y="4709"/>
                  <a:pt x="3040" y="5036"/>
                  <a:pt x="2980" y="5245"/>
                </a:cubicBezTo>
                <a:cubicBezTo>
                  <a:pt x="2891" y="5066"/>
                  <a:pt x="2801" y="4739"/>
                  <a:pt x="2682" y="4351"/>
                </a:cubicBezTo>
                <a:lnTo>
                  <a:pt x="1222"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34"/>
          <p:cNvSpPr/>
          <p:nvPr/>
        </p:nvSpPr>
        <p:spPr>
          <a:xfrm>
            <a:off x="5516983" y="3100963"/>
            <a:ext cx="84491" cy="89191"/>
          </a:xfrm>
          <a:custGeom>
            <a:rect b="b" l="l" r="r" t="t"/>
            <a:pathLst>
              <a:path extrusionOk="0" h="4649" w="4113">
                <a:moveTo>
                  <a:pt x="2086" y="626"/>
                </a:moveTo>
                <a:cubicBezTo>
                  <a:pt x="2473" y="626"/>
                  <a:pt x="2771" y="775"/>
                  <a:pt x="3039" y="1073"/>
                </a:cubicBezTo>
                <a:cubicBezTo>
                  <a:pt x="3188" y="1252"/>
                  <a:pt x="3278" y="1520"/>
                  <a:pt x="3308" y="1907"/>
                </a:cubicBezTo>
                <a:lnTo>
                  <a:pt x="834" y="1907"/>
                </a:lnTo>
                <a:cubicBezTo>
                  <a:pt x="864" y="1520"/>
                  <a:pt x="983" y="1222"/>
                  <a:pt x="1222" y="983"/>
                </a:cubicBezTo>
                <a:cubicBezTo>
                  <a:pt x="1460" y="745"/>
                  <a:pt x="1758" y="626"/>
                  <a:pt x="2086" y="626"/>
                </a:cubicBezTo>
                <a:close/>
                <a:moveTo>
                  <a:pt x="2086" y="0"/>
                </a:moveTo>
                <a:cubicBezTo>
                  <a:pt x="1460" y="0"/>
                  <a:pt x="983" y="209"/>
                  <a:pt x="596" y="626"/>
                </a:cubicBezTo>
                <a:cubicBezTo>
                  <a:pt x="209" y="1043"/>
                  <a:pt x="0" y="1639"/>
                  <a:pt x="0" y="2384"/>
                </a:cubicBezTo>
                <a:cubicBezTo>
                  <a:pt x="0" y="3099"/>
                  <a:pt x="209" y="3665"/>
                  <a:pt x="566" y="4052"/>
                </a:cubicBezTo>
                <a:cubicBezTo>
                  <a:pt x="954" y="4470"/>
                  <a:pt x="1490" y="4648"/>
                  <a:pt x="2116" y="4648"/>
                </a:cubicBezTo>
                <a:cubicBezTo>
                  <a:pt x="2652" y="4648"/>
                  <a:pt x="3069" y="4529"/>
                  <a:pt x="3397" y="4291"/>
                </a:cubicBezTo>
                <a:cubicBezTo>
                  <a:pt x="3725" y="4023"/>
                  <a:pt x="3963" y="3665"/>
                  <a:pt x="4082" y="3218"/>
                </a:cubicBezTo>
                <a:lnTo>
                  <a:pt x="3308" y="3129"/>
                </a:lnTo>
                <a:cubicBezTo>
                  <a:pt x="3188" y="3427"/>
                  <a:pt x="3039" y="3665"/>
                  <a:pt x="2831" y="3814"/>
                </a:cubicBezTo>
                <a:cubicBezTo>
                  <a:pt x="2652" y="3963"/>
                  <a:pt x="2414" y="4023"/>
                  <a:pt x="2116" y="4023"/>
                </a:cubicBezTo>
                <a:cubicBezTo>
                  <a:pt x="1758" y="4023"/>
                  <a:pt x="1460" y="3903"/>
                  <a:pt x="1192" y="3635"/>
                </a:cubicBezTo>
                <a:cubicBezTo>
                  <a:pt x="954" y="3397"/>
                  <a:pt x="834" y="3010"/>
                  <a:pt x="805" y="2533"/>
                </a:cubicBezTo>
                <a:lnTo>
                  <a:pt x="4112" y="2533"/>
                </a:lnTo>
                <a:cubicBezTo>
                  <a:pt x="4112" y="2443"/>
                  <a:pt x="4112" y="2384"/>
                  <a:pt x="4112" y="2324"/>
                </a:cubicBezTo>
                <a:cubicBezTo>
                  <a:pt x="4112" y="1579"/>
                  <a:pt x="3933" y="1013"/>
                  <a:pt x="3546" y="626"/>
                </a:cubicBezTo>
                <a:cubicBezTo>
                  <a:pt x="3159" y="209"/>
                  <a:pt x="2682" y="0"/>
                  <a:pt x="2086"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34"/>
          <p:cNvSpPr/>
          <p:nvPr/>
        </p:nvSpPr>
        <p:spPr>
          <a:xfrm>
            <a:off x="5611848" y="3073509"/>
            <a:ext cx="44084" cy="116069"/>
          </a:xfrm>
          <a:custGeom>
            <a:rect b="b" l="l" r="r" t="t"/>
            <a:pathLst>
              <a:path extrusionOk="0" h="6050" w="2146">
                <a:moveTo>
                  <a:pt x="1282" y="1"/>
                </a:moveTo>
                <a:lnTo>
                  <a:pt x="537" y="448"/>
                </a:lnTo>
                <a:lnTo>
                  <a:pt x="537" y="1550"/>
                </a:lnTo>
                <a:lnTo>
                  <a:pt x="1" y="1550"/>
                </a:lnTo>
                <a:lnTo>
                  <a:pt x="1" y="2116"/>
                </a:lnTo>
                <a:lnTo>
                  <a:pt x="537" y="2116"/>
                </a:lnTo>
                <a:lnTo>
                  <a:pt x="537" y="4679"/>
                </a:lnTo>
                <a:cubicBezTo>
                  <a:pt x="537" y="5126"/>
                  <a:pt x="567" y="5424"/>
                  <a:pt x="626" y="5573"/>
                </a:cubicBezTo>
                <a:cubicBezTo>
                  <a:pt x="686" y="5722"/>
                  <a:pt x="805" y="5811"/>
                  <a:pt x="954" y="5901"/>
                </a:cubicBezTo>
                <a:cubicBezTo>
                  <a:pt x="1103" y="5990"/>
                  <a:pt x="1312" y="6050"/>
                  <a:pt x="1580" y="6050"/>
                </a:cubicBezTo>
                <a:cubicBezTo>
                  <a:pt x="1759" y="6050"/>
                  <a:pt x="1937" y="6020"/>
                  <a:pt x="2146" y="5990"/>
                </a:cubicBezTo>
                <a:lnTo>
                  <a:pt x="2057" y="5305"/>
                </a:lnTo>
                <a:cubicBezTo>
                  <a:pt x="1908" y="5334"/>
                  <a:pt x="1788" y="5334"/>
                  <a:pt x="1729" y="5334"/>
                </a:cubicBezTo>
                <a:cubicBezTo>
                  <a:pt x="1610" y="5334"/>
                  <a:pt x="1520" y="5334"/>
                  <a:pt x="1461" y="5275"/>
                </a:cubicBezTo>
                <a:cubicBezTo>
                  <a:pt x="1401" y="5245"/>
                  <a:pt x="1371" y="5185"/>
                  <a:pt x="1341" y="5126"/>
                </a:cubicBezTo>
                <a:cubicBezTo>
                  <a:pt x="1312" y="5066"/>
                  <a:pt x="1282" y="4947"/>
                  <a:pt x="1282" y="4738"/>
                </a:cubicBezTo>
                <a:lnTo>
                  <a:pt x="1282" y="2116"/>
                </a:lnTo>
                <a:lnTo>
                  <a:pt x="2057" y="2116"/>
                </a:lnTo>
                <a:lnTo>
                  <a:pt x="2057" y="1550"/>
                </a:lnTo>
                <a:lnTo>
                  <a:pt x="1282" y="1550"/>
                </a:lnTo>
                <a:lnTo>
                  <a:pt x="1282"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34"/>
          <p:cNvSpPr/>
          <p:nvPr/>
        </p:nvSpPr>
        <p:spPr>
          <a:xfrm>
            <a:off x="5663882" y="3100963"/>
            <a:ext cx="83875" cy="89191"/>
          </a:xfrm>
          <a:custGeom>
            <a:rect b="b" l="l" r="r" t="t"/>
            <a:pathLst>
              <a:path extrusionOk="0" h="4649" w="4083">
                <a:moveTo>
                  <a:pt x="3099" y="2324"/>
                </a:moveTo>
                <a:lnTo>
                  <a:pt x="3099" y="2592"/>
                </a:lnTo>
                <a:cubicBezTo>
                  <a:pt x="3099" y="2920"/>
                  <a:pt x="3040" y="3188"/>
                  <a:pt x="2950" y="3337"/>
                </a:cubicBezTo>
                <a:cubicBezTo>
                  <a:pt x="2861" y="3576"/>
                  <a:pt x="2682" y="3754"/>
                  <a:pt x="2473" y="3874"/>
                </a:cubicBezTo>
                <a:cubicBezTo>
                  <a:pt x="2235" y="3993"/>
                  <a:pt x="1997" y="4052"/>
                  <a:pt x="1699" y="4052"/>
                </a:cubicBezTo>
                <a:cubicBezTo>
                  <a:pt x="1401" y="4052"/>
                  <a:pt x="1192" y="3993"/>
                  <a:pt x="1013" y="3874"/>
                </a:cubicBezTo>
                <a:cubicBezTo>
                  <a:pt x="864" y="3725"/>
                  <a:pt x="805" y="3576"/>
                  <a:pt x="805" y="3367"/>
                </a:cubicBezTo>
                <a:cubicBezTo>
                  <a:pt x="805" y="3218"/>
                  <a:pt x="835" y="3099"/>
                  <a:pt x="894" y="3010"/>
                </a:cubicBezTo>
                <a:cubicBezTo>
                  <a:pt x="984" y="2890"/>
                  <a:pt x="1073" y="2831"/>
                  <a:pt x="1192" y="2771"/>
                </a:cubicBezTo>
                <a:cubicBezTo>
                  <a:pt x="1341" y="2712"/>
                  <a:pt x="1550" y="2652"/>
                  <a:pt x="1848" y="2622"/>
                </a:cubicBezTo>
                <a:cubicBezTo>
                  <a:pt x="2414" y="2533"/>
                  <a:pt x="2801" y="2443"/>
                  <a:pt x="3099" y="2324"/>
                </a:cubicBezTo>
                <a:close/>
                <a:moveTo>
                  <a:pt x="2146" y="0"/>
                </a:moveTo>
                <a:cubicBezTo>
                  <a:pt x="1758" y="0"/>
                  <a:pt x="1401" y="60"/>
                  <a:pt x="1133" y="179"/>
                </a:cubicBezTo>
                <a:cubicBezTo>
                  <a:pt x="835" y="268"/>
                  <a:pt x="626" y="417"/>
                  <a:pt x="447" y="626"/>
                </a:cubicBezTo>
                <a:cubicBezTo>
                  <a:pt x="298" y="805"/>
                  <a:pt x="179" y="1073"/>
                  <a:pt x="120" y="1371"/>
                </a:cubicBezTo>
                <a:lnTo>
                  <a:pt x="864" y="1490"/>
                </a:lnTo>
                <a:cubicBezTo>
                  <a:pt x="954" y="1162"/>
                  <a:pt x="1073" y="954"/>
                  <a:pt x="1222" y="834"/>
                </a:cubicBezTo>
                <a:cubicBezTo>
                  <a:pt x="1401" y="685"/>
                  <a:pt x="1669" y="626"/>
                  <a:pt x="2027" y="626"/>
                </a:cubicBezTo>
                <a:cubicBezTo>
                  <a:pt x="2414" y="626"/>
                  <a:pt x="2682" y="715"/>
                  <a:pt x="2891" y="894"/>
                </a:cubicBezTo>
                <a:cubicBezTo>
                  <a:pt x="3010" y="1013"/>
                  <a:pt x="3099" y="1222"/>
                  <a:pt x="3099" y="1549"/>
                </a:cubicBezTo>
                <a:lnTo>
                  <a:pt x="3099" y="1728"/>
                </a:lnTo>
                <a:cubicBezTo>
                  <a:pt x="2801" y="1847"/>
                  <a:pt x="2354" y="1907"/>
                  <a:pt x="1758" y="1996"/>
                </a:cubicBezTo>
                <a:cubicBezTo>
                  <a:pt x="1431" y="2026"/>
                  <a:pt x="1222" y="2056"/>
                  <a:pt x="1073" y="2116"/>
                </a:cubicBezTo>
                <a:cubicBezTo>
                  <a:pt x="864" y="2175"/>
                  <a:pt x="686" y="2235"/>
                  <a:pt x="537" y="2354"/>
                </a:cubicBezTo>
                <a:cubicBezTo>
                  <a:pt x="388" y="2473"/>
                  <a:pt x="239" y="2622"/>
                  <a:pt x="149" y="2801"/>
                </a:cubicBezTo>
                <a:cubicBezTo>
                  <a:pt x="60" y="2980"/>
                  <a:pt x="0" y="3159"/>
                  <a:pt x="0" y="3367"/>
                </a:cubicBezTo>
                <a:cubicBezTo>
                  <a:pt x="0" y="3754"/>
                  <a:pt x="120" y="4052"/>
                  <a:pt x="388" y="4291"/>
                </a:cubicBezTo>
                <a:cubicBezTo>
                  <a:pt x="656" y="4529"/>
                  <a:pt x="1013" y="4648"/>
                  <a:pt x="1520" y="4648"/>
                </a:cubicBezTo>
                <a:cubicBezTo>
                  <a:pt x="1818" y="4648"/>
                  <a:pt x="2086" y="4589"/>
                  <a:pt x="2354" y="4499"/>
                </a:cubicBezTo>
                <a:cubicBezTo>
                  <a:pt x="2593" y="4410"/>
                  <a:pt x="2861" y="4231"/>
                  <a:pt x="3159" y="3993"/>
                </a:cubicBezTo>
                <a:cubicBezTo>
                  <a:pt x="3159" y="4201"/>
                  <a:pt x="3218" y="4410"/>
                  <a:pt x="3308" y="4559"/>
                </a:cubicBezTo>
                <a:lnTo>
                  <a:pt x="4083" y="4559"/>
                </a:lnTo>
                <a:cubicBezTo>
                  <a:pt x="3993" y="4380"/>
                  <a:pt x="3934" y="4201"/>
                  <a:pt x="3904" y="4023"/>
                </a:cubicBezTo>
                <a:cubicBezTo>
                  <a:pt x="3874" y="3844"/>
                  <a:pt x="3844" y="3397"/>
                  <a:pt x="3844" y="2682"/>
                </a:cubicBezTo>
                <a:lnTo>
                  <a:pt x="3844" y="1698"/>
                </a:lnTo>
                <a:cubicBezTo>
                  <a:pt x="3844" y="1341"/>
                  <a:pt x="3844" y="1132"/>
                  <a:pt x="3814" y="983"/>
                </a:cubicBezTo>
                <a:cubicBezTo>
                  <a:pt x="3755" y="805"/>
                  <a:pt x="3695" y="626"/>
                  <a:pt x="3576" y="477"/>
                </a:cubicBezTo>
                <a:cubicBezTo>
                  <a:pt x="3457" y="358"/>
                  <a:pt x="3278" y="238"/>
                  <a:pt x="3040" y="149"/>
                </a:cubicBezTo>
                <a:cubicBezTo>
                  <a:pt x="2801" y="60"/>
                  <a:pt x="2503" y="0"/>
                  <a:pt x="2146"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2" name="Google Shape;1022;p34"/>
          <p:cNvSpPr/>
          <p:nvPr/>
        </p:nvSpPr>
        <p:spPr>
          <a:xfrm>
            <a:off x="5761212" y="3070651"/>
            <a:ext cx="78965" cy="119503"/>
          </a:xfrm>
          <a:custGeom>
            <a:rect b="b" l="l" r="r" t="t"/>
            <a:pathLst>
              <a:path extrusionOk="0" h="6229" w="3844">
                <a:moveTo>
                  <a:pt x="1967" y="2206"/>
                </a:moveTo>
                <a:cubicBezTo>
                  <a:pt x="2294" y="2206"/>
                  <a:pt x="2592" y="2355"/>
                  <a:pt x="2801" y="2653"/>
                </a:cubicBezTo>
                <a:cubicBezTo>
                  <a:pt x="3039" y="2921"/>
                  <a:pt x="3158" y="3368"/>
                  <a:pt x="3158" y="3994"/>
                </a:cubicBezTo>
                <a:cubicBezTo>
                  <a:pt x="3158" y="4530"/>
                  <a:pt x="3039" y="4947"/>
                  <a:pt x="2831" y="5215"/>
                </a:cubicBezTo>
                <a:cubicBezTo>
                  <a:pt x="2592" y="5483"/>
                  <a:pt x="2324" y="5603"/>
                  <a:pt x="1996" y="5603"/>
                </a:cubicBezTo>
                <a:cubicBezTo>
                  <a:pt x="1669" y="5603"/>
                  <a:pt x="1371" y="5483"/>
                  <a:pt x="1132" y="5185"/>
                </a:cubicBezTo>
                <a:cubicBezTo>
                  <a:pt x="894" y="4917"/>
                  <a:pt x="775" y="4470"/>
                  <a:pt x="775" y="3934"/>
                </a:cubicBezTo>
                <a:cubicBezTo>
                  <a:pt x="775" y="3338"/>
                  <a:pt x="894" y="2891"/>
                  <a:pt x="1103" y="2623"/>
                </a:cubicBezTo>
                <a:cubicBezTo>
                  <a:pt x="1341" y="2355"/>
                  <a:pt x="1609" y="2206"/>
                  <a:pt x="1967" y="2206"/>
                </a:cubicBezTo>
                <a:close/>
                <a:moveTo>
                  <a:pt x="3099" y="1"/>
                </a:moveTo>
                <a:lnTo>
                  <a:pt x="3099" y="2206"/>
                </a:lnTo>
                <a:cubicBezTo>
                  <a:pt x="2980" y="2027"/>
                  <a:pt x="2801" y="1878"/>
                  <a:pt x="2592" y="1759"/>
                </a:cubicBezTo>
                <a:cubicBezTo>
                  <a:pt x="2384" y="1640"/>
                  <a:pt x="2145" y="1580"/>
                  <a:pt x="1877" y="1580"/>
                </a:cubicBezTo>
                <a:cubicBezTo>
                  <a:pt x="1520" y="1580"/>
                  <a:pt x="1192" y="1699"/>
                  <a:pt x="894" y="1878"/>
                </a:cubicBezTo>
                <a:cubicBezTo>
                  <a:pt x="596" y="2087"/>
                  <a:pt x="358" y="2355"/>
                  <a:pt x="209" y="2712"/>
                </a:cubicBezTo>
                <a:cubicBezTo>
                  <a:pt x="89" y="3070"/>
                  <a:pt x="0" y="3487"/>
                  <a:pt x="0" y="3934"/>
                </a:cubicBezTo>
                <a:cubicBezTo>
                  <a:pt x="0" y="4381"/>
                  <a:pt x="89" y="4768"/>
                  <a:pt x="238" y="5126"/>
                </a:cubicBezTo>
                <a:cubicBezTo>
                  <a:pt x="417" y="5483"/>
                  <a:pt x="656" y="5752"/>
                  <a:pt x="924" y="5960"/>
                </a:cubicBezTo>
                <a:cubicBezTo>
                  <a:pt x="1222" y="6139"/>
                  <a:pt x="1549" y="6228"/>
                  <a:pt x="1907" y="6228"/>
                </a:cubicBezTo>
                <a:cubicBezTo>
                  <a:pt x="2443" y="6228"/>
                  <a:pt x="2861" y="6020"/>
                  <a:pt x="3158" y="5573"/>
                </a:cubicBezTo>
                <a:lnTo>
                  <a:pt x="3158" y="6139"/>
                </a:lnTo>
                <a:lnTo>
                  <a:pt x="3844" y="6139"/>
                </a:lnTo>
                <a:lnTo>
                  <a:pt x="3844"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p34"/>
          <p:cNvSpPr/>
          <p:nvPr/>
        </p:nvSpPr>
        <p:spPr>
          <a:xfrm>
            <a:off x="5859138" y="3100963"/>
            <a:ext cx="84491" cy="89191"/>
          </a:xfrm>
          <a:custGeom>
            <a:rect b="b" l="l" r="r" t="t"/>
            <a:pathLst>
              <a:path extrusionOk="0" h="4649" w="4113">
                <a:moveTo>
                  <a:pt x="3099" y="2324"/>
                </a:moveTo>
                <a:lnTo>
                  <a:pt x="3099" y="2592"/>
                </a:lnTo>
                <a:cubicBezTo>
                  <a:pt x="3099" y="2920"/>
                  <a:pt x="3070" y="3188"/>
                  <a:pt x="2980" y="3337"/>
                </a:cubicBezTo>
                <a:cubicBezTo>
                  <a:pt x="2861" y="3576"/>
                  <a:pt x="2712" y="3754"/>
                  <a:pt x="2474" y="3874"/>
                </a:cubicBezTo>
                <a:cubicBezTo>
                  <a:pt x="2265" y="3993"/>
                  <a:pt x="1997" y="4052"/>
                  <a:pt x="1699" y="4052"/>
                </a:cubicBezTo>
                <a:cubicBezTo>
                  <a:pt x="1431" y="4052"/>
                  <a:pt x="1192" y="3993"/>
                  <a:pt x="1043" y="3874"/>
                </a:cubicBezTo>
                <a:cubicBezTo>
                  <a:pt x="894" y="3725"/>
                  <a:pt x="805" y="3576"/>
                  <a:pt x="805" y="3367"/>
                </a:cubicBezTo>
                <a:cubicBezTo>
                  <a:pt x="805" y="3218"/>
                  <a:pt x="835" y="3099"/>
                  <a:pt x="924" y="3010"/>
                </a:cubicBezTo>
                <a:cubicBezTo>
                  <a:pt x="984" y="2890"/>
                  <a:pt x="1073" y="2831"/>
                  <a:pt x="1222" y="2771"/>
                </a:cubicBezTo>
                <a:cubicBezTo>
                  <a:pt x="1341" y="2712"/>
                  <a:pt x="1580" y="2652"/>
                  <a:pt x="1878" y="2622"/>
                </a:cubicBezTo>
                <a:cubicBezTo>
                  <a:pt x="2414" y="2533"/>
                  <a:pt x="2831" y="2443"/>
                  <a:pt x="3099" y="2324"/>
                </a:cubicBezTo>
                <a:close/>
                <a:moveTo>
                  <a:pt x="2146" y="0"/>
                </a:moveTo>
                <a:cubicBezTo>
                  <a:pt x="1758" y="0"/>
                  <a:pt x="1431" y="60"/>
                  <a:pt x="1133" y="179"/>
                </a:cubicBezTo>
                <a:cubicBezTo>
                  <a:pt x="835" y="268"/>
                  <a:pt x="626" y="417"/>
                  <a:pt x="477" y="626"/>
                </a:cubicBezTo>
                <a:cubicBezTo>
                  <a:pt x="328" y="805"/>
                  <a:pt x="209" y="1073"/>
                  <a:pt x="149" y="1371"/>
                </a:cubicBezTo>
                <a:lnTo>
                  <a:pt x="865" y="1490"/>
                </a:lnTo>
                <a:cubicBezTo>
                  <a:pt x="954" y="1162"/>
                  <a:pt x="1073" y="954"/>
                  <a:pt x="1252" y="834"/>
                </a:cubicBezTo>
                <a:cubicBezTo>
                  <a:pt x="1431" y="685"/>
                  <a:pt x="1669" y="626"/>
                  <a:pt x="2027" y="626"/>
                </a:cubicBezTo>
                <a:cubicBezTo>
                  <a:pt x="2414" y="626"/>
                  <a:pt x="2712" y="715"/>
                  <a:pt x="2891" y="894"/>
                </a:cubicBezTo>
                <a:cubicBezTo>
                  <a:pt x="3040" y="1013"/>
                  <a:pt x="3099" y="1222"/>
                  <a:pt x="3099" y="1549"/>
                </a:cubicBezTo>
                <a:lnTo>
                  <a:pt x="3099" y="1728"/>
                </a:lnTo>
                <a:cubicBezTo>
                  <a:pt x="2801" y="1847"/>
                  <a:pt x="2354" y="1907"/>
                  <a:pt x="1758" y="1996"/>
                </a:cubicBezTo>
                <a:cubicBezTo>
                  <a:pt x="1461" y="2026"/>
                  <a:pt x="1222" y="2056"/>
                  <a:pt x="1103" y="2116"/>
                </a:cubicBezTo>
                <a:cubicBezTo>
                  <a:pt x="894" y="2175"/>
                  <a:pt x="716" y="2235"/>
                  <a:pt x="537" y="2354"/>
                </a:cubicBezTo>
                <a:cubicBezTo>
                  <a:pt x="388" y="2473"/>
                  <a:pt x="269" y="2622"/>
                  <a:pt x="149" y="2801"/>
                </a:cubicBezTo>
                <a:cubicBezTo>
                  <a:pt x="60" y="2980"/>
                  <a:pt x="0" y="3159"/>
                  <a:pt x="0" y="3367"/>
                </a:cubicBezTo>
                <a:cubicBezTo>
                  <a:pt x="0" y="3754"/>
                  <a:pt x="149" y="4052"/>
                  <a:pt x="388" y="4291"/>
                </a:cubicBezTo>
                <a:cubicBezTo>
                  <a:pt x="656" y="4529"/>
                  <a:pt x="1043" y="4648"/>
                  <a:pt x="1520" y="4648"/>
                </a:cubicBezTo>
                <a:cubicBezTo>
                  <a:pt x="1818" y="4648"/>
                  <a:pt x="2086" y="4589"/>
                  <a:pt x="2354" y="4499"/>
                </a:cubicBezTo>
                <a:cubicBezTo>
                  <a:pt x="2623" y="4410"/>
                  <a:pt x="2891" y="4231"/>
                  <a:pt x="3159" y="3993"/>
                </a:cubicBezTo>
                <a:cubicBezTo>
                  <a:pt x="3189" y="4201"/>
                  <a:pt x="3248" y="4410"/>
                  <a:pt x="3308" y="4559"/>
                </a:cubicBezTo>
                <a:lnTo>
                  <a:pt x="4112" y="4559"/>
                </a:lnTo>
                <a:cubicBezTo>
                  <a:pt x="3993" y="4380"/>
                  <a:pt x="3934" y="4201"/>
                  <a:pt x="3904" y="4023"/>
                </a:cubicBezTo>
                <a:cubicBezTo>
                  <a:pt x="3874" y="3844"/>
                  <a:pt x="3874" y="3397"/>
                  <a:pt x="3874" y="2682"/>
                </a:cubicBezTo>
                <a:lnTo>
                  <a:pt x="3874" y="1698"/>
                </a:lnTo>
                <a:cubicBezTo>
                  <a:pt x="3874" y="1341"/>
                  <a:pt x="3844" y="1132"/>
                  <a:pt x="3814" y="983"/>
                </a:cubicBezTo>
                <a:cubicBezTo>
                  <a:pt x="3785" y="805"/>
                  <a:pt x="3695" y="626"/>
                  <a:pt x="3576" y="477"/>
                </a:cubicBezTo>
                <a:cubicBezTo>
                  <a:pt x="3487" y="358"/>
                  <a:pt x="3308" y="238"/>
                  <a:pt x="3070" y="149"/>
                </a:cubicBezTo>
                <a:cubicBezTo>
                  <a:pt x="2831" y="60"/>
                  <a:pt x="2533" y="0"/>
                  <a:pt x="2146"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4" name="Google Shape;1024;p34"/>
          <p:cNvSpPr/>
          <p:nvPr/>
        </p:nvSpPr>
        <p:spPr>
          <a:xfrm>
            <a:off x="5954004" y="3073509"/>
            <a:ext cx="44105" cy="116069"/>
          </a:xfrm>
          <a:custGeom>
            <a:rect b="b" l="l" r="r" t="t"/>
            <a:pathLst>
              <a:path extrusionOk="0" h="6050" w="2147">
                <a:moveTo>
                  <a:pt x="1282" y="1"/>
                </a:moveTo>
                <a:lnTo>
                  <a:pt x="537" y="448"/>
                </a:lnTo>
                <a:lnTo>
                  <a:pt x="537" y="1550"/>
                </a:lnTo>
                <a:lnTo>
                  <a:pt x="1" y="1550"/>
                </a:lnTo>
                <a:lnTo>
                  <a:pt x="1" y="2116"/>
                </a:lnTo>
                <a:lnTo>
                  <a:pt x="537" y="2116"/>
                </a:lnTo>
                <a:lnTo>
                  <a:pt x="537" y="4679"/>
                </a:lnTo>
                <a:cubicBezTo>
                  <a:pt x="537" y="5126"/>
                  <a:pt x="567" y="5424"/>
                  <a:pt x="627" y="5573"/>
                </a:cubicBezTo>
                <a:cubicBezTo>
                  <a:pt x="686" y="5722"/>
                  <a:pt x="805" y="5811"/>
                  <a:pt x="954" y="5901"/>
                </a:cubicBezTo>
                <a:cubicBezTo>
                  <a:pt x="1103" y="5990"/>
                  <a:pt x="1312" y="6050"/>
                  <a:pt x="1580" y="6050"/>
                </a:cubicBezTo>
                <a:cubicBezTo>
                  <a:pt x="1759" y="6050"/>
                  <a:pt x="1938" y="6020"/>
                  <a:pt x="2146" y="5990"/>
                </a:cubicBezTo>
                <a:lnTo>
                  <a:pt x="2057" y="5305"/>
                </a:lnTo>
                <a:cubicBezTo>
                  <a:pt x="1908" y="5334"/>
                  <a:pt x="1819" y="5334"/>
                  <a:pt x="1729" y="5334"/>
                </a:cubicBezTo>
                <a:cubicBezTo>
                  <a:pt x="1610" y="5334"/>
                  <a:pt x="1521" y="5334"/>
                  <a:pt x="1461" y="5275"/>
                </a:cubicBezTo>
                <a:cubicBezTo>
                  <a:pt x="1401" y="5245"/>
                  <a:pt x="1372" y="5185"/>
                  <a:pt x="1342" y="5126"/>
                </a:cubicBezTo>
                <a:cubicBezTo>
                  <a:pt x="1312" y="5066"/>
                  <a:pt x="1282" y="4947"/>
                  <a:pt x="1282" y="4738"/>
                </a:cubicBezTo>
                <a:lnTo>
                  <a:pt x="1282" y="2116"/>
                </a:lnTo>
                <a:lnTo>
                  <a:pt x="2057" y="2116"/>
                </a:lnTo>
                <a:lnTo>
                  <a:pt x="2057" y="1550"/>
                </a:lnTo>
                <a:lnTo>
                  <a:pt x="1282" y="1550"/>
                </a:lnTo>
                <a:lnTo>
                  <a:pt x="1282"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5" name="Google Shape;1025;p34"/>
          <p:cNvSpPr/>
          <p:nvPr/>
        </p:nvSpPr>
        <p:spPr>
          <a:xfrm>
            <a:off x="6006038" y="3100963"/>
            <a:ext cx="83875" cy="89191"/>
          </a:xfrm>
          <a:custGeom>
            <a:rect b="b" l="l" r="r" t="t"/>
            <a:pathLst>
              <a:path extrusionOk="0" h="4649" w="4083">
                <a:moveTo>
                  <a:pt x="3100" y="2324"/>
                </a:moveTo>
                <a:lnTo>
                  <a:pt x="3100" y="2592"/>
                </a:lnTo>
                <a:cubicBezTo>
                  <a:pt x="3100" y="2920"/>
                  <a:pt x="3040" y="3188"/>
                  <a:pt x="2951" y="3337"/>
                </a:cubicBezTo>
                <a:cubicBezTo>
                  <a:pt x="2861" y="3576"/>
                  <a:pt x="2682" y="3754"/>
                  <a:pt x="2474" y="3874"/>
                </a:cubicBezTo>
                <a:cubicBezTo>
                  <a:pt x="2235" y="3993"/>
                  <a:pt x="1997" y="4052"/>
                  <a:pt x="1699" y="4052"/>
                </a:cubicBezTo>
                <a:cubicBezTo>
                  <a:pt x="1401" y="4052"/>
                  <a:pt x="1193" y="3993"/>
                  <a:pt x="1014" y="3874"/>
                </a:cubicBezTo>
                <a:cubicBezTo>
                  <a:pt x="865" y="3725"/>
                  <a:pt x="805" y="3576"/>
                  <a:pt x="805" y="3367"/>
                </a:cubicBezTo>
                <a:cubicBezTo>
                  <a:pt x="805" y="3218"/>
                  <a:pt x="835" y="3099"/>
                  <a:pt x="895" y="3010"/>
                </a:cubicBezTo>
                <a:cubicBezTo>
                  <a:pt x="984" y="2890"/>
                  <a:pt x="1073" y="2831"/>
                  <a:pt x="1193" y="2771"/>
                </a:cubicBezTo>
                <a:cubicBezTo>
                  <a:pt x="1342" y="2712"/>
                  <a:pt x="1550" y="2652"/>
                  <a:pt x="1878" y="2622"/>
                </a:cubicBezTo>
                <a:cubicBezTo>
                  <a:pt x="2414" y="2533"/>
                  <a:pt x="2802" y="2443"/>
                  <a:pt x="3100" y="2324"/>
                </a:cubicBezTo>
                <a:close/>
                <a:moveTo>
                  <a:pt x="2146" y="0"/>
                </a:moveTo>
                <a:cubicBezTo>
                  <a:pt x="1759" y="0"/>
                  <a:pt x="1401" y="60"/>
                  <a:pt x="1133" y="179"/>
                </a:cubicBezTo>
                <a:cubicBezTo>
                  <a:pt x="835" y="268"/>
                  <a:pt x="626" y="417"/>
                  <a:pt x="448" y="626"/>
                </a:cubicBezTo>
                <a:cubicBezTo>
                  <a:pt x="299" y="805"/>
                  <a:pt x="209" y="1073"/>
                  <a:pt x="120" y="1371"/>
                </a:cubicBezTo>
                <a:lnTo>
                  <a:pt x="865" y="1490"/>
                </a:lnTo>
                <a:cubicBezTo>
                  <a:pt x="954" y="1162"/>
                  <a:pt x="1073" y="954"/>
                  <a:pt x="1222" y="834"/>
                </a:cubicBezTo>
                <a:cubicBezTo>
                  <a:pt x="1401" y="685"/>
                  <a:pt x="1669" y="626"/>
                  <a:pt x="2027" y="626"/>
                </a:cubicBezTo>
                <a:cubicBezTo>
                  <a:pt x="2414" y="626"/>
                  <a:pt x="2682" y="715"/>
                  <a:pt x="2891" y="894"/>
                </a:cubicBezTo>
                <a:cubicBezTo>
                  <a:pt x="3010" y="1013"/>
                  <a:pt x="3100" y="1222"/>
                  <a:pt x="3100" y="1549"/>
                </a:cubicBezTo>
                <a:lnTo>
                  <a:pt x="3100" y="1728"/>
                </a:lnTo>
                <a:cubicBezTo>
                  <a:pt x="2802" y="1847"/>
                  <a:pt x="2355" y="1907"/>
                  <a:pt x="1759" y="1996"/>
                </a:cubicBezTo>
                <a:cubicBezTo>
                  <a:pt x="1461" y="2026"/>
                  <a:pt x="1222" y="2056"/>
                  <a:pt x="1073" y="2116"/>
                </a:cubicBezTo>
                <a:cubicBezTo>
                  <a:pt x="865" y="2175"/>
                  <a:pt x="686" y="2235"/>
                  <a:pt x="537" y="2354"/>
                </a:cubicBezTo>
                <a:cubicBezTo>
                  <a:pt x="388" y="2473"/>
                  <a:pt x="239" y="2622"/>
                  <a:pt x="150" y="2801"/>
                </a:cubicBezTo>
                <a:cubicBezTo>
                  <a:pt x="60" y="2980"/>
                  <a:pt x="1" y="3159"/>
                  <a:pt x="1" y="3367"/>
                </a:cubicBezTo>
                <a:cubicBezTo>
                  <a:pt x="1" y="3754"/>
                  <a:pt x="120" y="4052"/>
                  <a:pt x="388" y="4291"/>
                </a:cubicBezTo>
                <a:cubicBezTo>
                  <a:pt x="656" y="4529"/>
                  <a:pt x="1014" y="4648"/>
                  <a:pt x="1520" y="4648"/>
                </a:cubicBezTo>
                <a:cubicBezTo>
                  <a:pt x="1818" y="4648"/>
                  <a:pt x="2086" y="4589"/>
                  <a:pt x="2355" y="4499"/>
                </a:cubicBezTo>
                <a:cubicBezTo>
                  <a:pt x="2593" y="4410"/>
                  <a:pt x="2861" y="4231"/>
                  <a:pt x="3159" y="3993"/>
                </a:cubicBezTo>
                <a:cubicBezTo>
                  <a:pt x="3159" y="4201"/>
                  <a:pt x="3219" y="4410"/>
                  <a:pt x="3308" y="4559"/>
                </a:cubicBezTo>
                <a:lnTo>
                  <a:pt x="4083" y="4559"/>
                </a:lnTo>
                <a:cubicBezTo>
                  <a:pt x="3993" y="4380"/>
                  <a:pt x="3934" y="4201"/>
                  <a:pt x="3904" y="4023"/>
                </a:cubicBezTo>
                <a:cubicBezTo>
                  <a:pt x="3874" y="3844"/>
                  <a:pt x="3844" y="3397"/>
                  <a:pt x="3844" y="2682"/>
                </a:cubicBezTo>
                <a:lnTo>
                  <a:pt x="3844" y="1698"/>
                </a:lnTo>
                <a:cubicBezTo>
                  <a:pt x="3844" y="1341"/>
                  <a:pt x="3844" y="1132"/>
                  <a:pt x="3815" y="983"/>
                </a:cubicBezTo>
                <a:cubicBezTo>
                  <a:pt x="3755" y="805"/>
                  <a:pt x="3695" y="626"/>
                  <a:pt x="3576" y="477"/>
                </a:cubicBezTo>
                <a:cubicBezTo>
                  <a:pt x="3457" y="358"/>
                  <a:pt x="3278" y="238"/>
                  <a:pt x="3040" y="149"/>
                </a:cubicBezTo>
                <a:cubicBezTo>
                  <a:pt x="2831" y="60"/>
                  <a:pt x="2504" y="0"/>
                  <a:pt x="2146"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34"/>
          <p:cNvSpPr/>
          <p:nvPr/>
        </p:nvSpPr>
        <p:spPr>
          <a:xfrm>
            <a:off x="880335" y="2458995"/>
            <a:ext cx="382584" cy="254412"/>
          </a:xfrm>
          <a:custGeom>
            <a:rect b="b" l="l" r="r" t="t"/>
            <a:pathLst>
              <a:path extrusionOk="0" h="13261" w="18624">
                <a:moveTo>
                  <a:pt x="0" y="1"/>
                </a:moveTo>
                <a:lnTo>
                  <a:pt x="0" y="3963"/>
                </a:lnTo>
                <a:cubicBezTo>
                  <a:pt x="0" y="10161"/>
                  <a:pt x="3099" y="13260"/>
                  <a:pt x="9297" y="13260"/>
                </a:cubicBezTo>
                <a:cubicBezTo>
                  <a:pt x="15524" y="13260"/>
                  <a:pt x="18623" y="10161"/>
                  <a:pt x="18623" y="3963"/>
                </a:cubicBezTo>
                <a:lnTo>
                  <a:pt x="18623" y="1"/>
                </a:lnTo>
                <a:close/>
              </a:path>
            </a:pathLst>
          </a:custGeom>
          <a:solidFill>
            <a:srgbClr val="FAD9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7" name="Google Shape;1027;p34"/>
          <p:cNvSpPr/>
          <p:nvPr/>
        </p:nvSpPr>
        <p:spPr>
          <a:xfrm>
            <a:off x="2009659" y="2458995"/>
            <a:ext cx="382584" cy="254412"/>
          </a:xfrm>
          <a:custGeom>
            <a:rect b="b" l="l" r="r" t="t"/>
            <a:pathLst>
              <a:path extrusionOk="0" h="13261" w="18624">
                <a:moveTo>
                  <a:pt x="0" y="1"/>
                </a:moveTo>
                <a:lnTo>
                  <a:pt x="0" y="3963"/>
                </a:lnTo>
                <a:cubicBezTo>
                  <a:pt x="0" y="10161"/>
                  <a:pt x="3099" y="13260"/>
                  <a:pt x="9297" y="13260"/>
                </a:cubicBezTo>
                <a:cubicBezTo>
                  <a:pt x="15524" y="13260"/>
                  <a:pt x="18623" y="10161"/>
                  <a:pt x="18623" y="3963"/>
                </a:cubicBezTo>
                <a:lnTo>
                  <a:pt x="18623" y="1"/>
                </a:lnTo>
                <a:close/>
              </a:path>
            </a:pathLst>
          </a:custGeom>
          <a:solidFill>
            <a:srgbClr val="FAD9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34"/>
          <p:cNvSpPr/>
          <p:nvPr/>
        </p:nvSpPr>
        <p:spPr>
          <a:xfrm>
            <a:off x="3165298" y="2458995"/>
            <a:ext cx="381967" cy="254412"/>
          </a:xfrm>
          <a:custGeom>
            <a:rect b="b" l="l" r="r" t="t"/>
            <a:pathLst>
              <a:path extrusionOk="0" h="13261" w="18594">
                <a:moveTo>
                  <a:pt x="0" y="1"/>
                </a:moveTo>
                <a:lnTo>
                  <a:pt x="0" y="3963"/>
                </a:lnTo>
                <a:cubicBezTo>
                  <a:pt x="0" y="10161"/>
                  <a:pt x="3099" y="13260"/>
                  <a:pt x="9297" y="13260"/>
                </a:cubicBezTo>
                <a:cubicBezTo>
                  <a:pt x="15495" y="13260"/>
                  <a:pt x="18593" y="10161"/>
                  <a:pt x="18593" y="3963"/>
                </a:cubicBezTo>
                <a:lnTo>
                  <a:pt x="18593" y="1"/>
                </a:lnTo>
                <a:close/>
              </a:path>
            </a:pathLst>
          </a:custGeom>
          <a:solidFill>
            <a:srgbClr val="FAD9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9" name="Google Shape;1029;p34"/>
          <p:cNvSpPr/>
          <p:nvPr/>
        </p:nvSpPr>
        <p:spPr>
          <a:xfrm>
            <a:off x="4298895" y="2458995"/>
            <a:ext cx="381967" cy="254412"/>
          </a:xfrm>
          <a:custGeom>
            <a:rect b="b" l="l" r="r" t="t"/>
            <a:pathLst>
              <a:path extrusionOk="0" h="13261" w="18594">
                <a:moveTo>
                  <a:pt x="1" y="1"/>
                </a:moveTo>
                <a:lnTo>
                  <a:pt x="1" y="3963"/>
                </a:lnTo>
                <a:cubicBezTo>
                  <a:pt x="1" y="10161"/>
                  <a:pt x="3100" y="13260"/>
                  <a:pt x="9297" y="13260"/>
                </a:cubicBezTo>
                <a:cubicBezTo>
                  <a:pt x="15495" y="13260"/>
                  <a:pt x="18594" y="10161"/>
                  <a:pt x="18594" y="3963"/>
                </a:cubicBezTo>
                <a:lnTo>
                  <a:pt x="18594" y="1"/>
                </a:lnTo>
                <a:close/>
              </a:path>
            </a:pathLst>
          </a:custGeom>
          <a:solidFill>
            <a:srgbClr val="FAD9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34"/>
          <p:cNvSpPr/>
          <p:nvPr/>
        </p:nvSpPr>
        <p:spPr>
          <a:xfrm>
            <a:off x="544301" y="2277792"/>
            <a:ext cx="5809440" cy="306979"/>
          </a:xfrm>
          <a:custGeom>
            <a:rect b="b" l="l" r="r" t="t"/>
            <a:pathLst>
              <a:path extrusionOk="0" h="16001" w="282801">
                <a:moveTo>
                  <a:pt x="2384" y="0"/>
                </a:moveTo>
                <a:cubicBezTo>
                  <a:pt x="2235" y="0"/>
                  <a:pt x="2086" y="30"/>
                  <a:pt x="1937" y="60"/>
                </a:cubicBezTo>
                <a:cubicBezTo>
                  <a:pt x="1758" y="89"/>
                  <a:pt x="1609" y="149"/>
                  <a:pt x="1460" y="209"/>
                </a:cubicBezTo>
                <a:cubicBezTo>
                  <a:pt x="1341" y="268"/>
                  <a:pt x="1192" y="328"/>
                  <a:pt x="1043" y="417"/>
                </a:cubicBezTo>
                <a:cubicBezTo>
                  <a:pt x="924" y="507"/>
                  <a:pt x="805" y="596"/>
                  <a:pt x="685" y="715"/>
                </a:cubicBezTo>
                <a:cubicBezTo>
                  <a:pt x="596" y="834"/>
                  <a:pt x="477" y="954"/>
                  <a:pt x="387" y="1073"/>
                </a:cubicBezTo>
                <a:cubicBezTo>
                  <a:pt x="298" y="1222"/>
                  <a:pt x="238" y="1341"/>
                  <a:pt x="179" y="1490"/>
                </a:cubicBezTo>
                <a:cubicBezTo>
                  <a:pt x="119" y="1639"/>
                  <a:pt x="60" y="1788"/>
                  <a:pt x="30" y="1937"/>
                </a:cubicBezTo>
                <a:cubicBezTo>
                  <a:pt x="0" y="2086"/>
                  <a:pt x="0" y="2265"/>
                  <a:pt x="0" y="2414"/>
                </a:cubicBezTo>
                <a:lnTo>
                  <a:pt x="0" y="13617"/>
                </a:lnTo>
                <a:cubicBezTo>
                  <a:pt x="0" y="13766"/>
                  <a:pt x="0" y="13915"/>
                  <a:pt x="30" y="14094"/>
                </a:cubicBezTo>
                <a:cubicBezTo>
                  <a:pt x="60" y="14243"/>
                  <a:pt x="119" y="14392"/>
                  <a:pt x="179" y="14541"/>
                </a:cubicBezTo>
                <a:cubicBezTo>
                  <a:pt x="238" y="14690"/>
                  <a:pt x="298" y="14809"/>
                  <a:pt x="387" y="14958"/>
                </a:cubicBezTo>
                <a:cubicBezTo>
                  <a:pt x="477" y="15077"/>
                  <a:pt x="596" y="15196"/>
                  <a:pt x="685" y="15315"/>
                </a:cubicBezTo>
                <a:cubicBezTo>
                  <a:pt x="805" y="15435"/>
                  <a:pt x="924" y="15524"/>
                  <a:pt x="1043" y="15613"/>
                </a:cubicBezTo>
                <a:cubicBezTo>
                  <a:pt x="1192" y="15703"/>
                  <a:pt x="1341" y="15762"/>
                  <a:pt x="1460" y="15822"/>
                </a:cubicBezTo>
                <a:cubicBezTo>
                  <a:pt x="1609" y="15882"/>
                  <a:pt x="1758" y="15941"/>
                  <a:pt x="1937" y="15971"/>
                </a:cubicBezTo>
                <a:cubicBezTo>
                  <a:pt x="2086" y="16001"/>
                  <a:pt x="2235" y="16001"/>
                  <a:pt x="2384" y="16001"/>
                </a:cubicBezTo>
                <a:lnTo>
                  <a:pt x="280416" y="16001"/>
                </a:lnTo>
                <a:cubicBezTo>
                  <a:pt x="280565" y="16001"/>
                  <a:pt x="280714" y="16001"/>
                  <a:pt x="280893" y="15971"/>
                </a:cubicBezTo>
                <a:cubicBezTo>
                  <a:pt x="281042" y="15941"/>
                  <a:pt x="281191" y="15882"/>
                  <a:pt x="281340" y="15822"/>
                </a:cubicBezTo>
                <a:cubicBezTo>
                  <a:pt x="281489" y="15762"/>
                  <a:pt x="281608" y="15703"/>
                  <a:pt x="281757" y="15613"/>
                </a:cubicBezTo>
                <a:cubicBezTo>
                  <a:pt x="281877" y="15524"/>
                  <a:pt x="281996" y="15435"/>
                  <a:pt x="282115" y="15315"/>
                </a:cubicBezTo>
                <a:cubicBezTo>
                  <a:pt x="282234" y="15196"/>
                  <a:pt x="282323" y="15077"/>
                  <a:pt x="282413" y="14958"/>
                </a:cubicBezTo>
                <a:cubicBezTo>
                  <a:pt x="282502" y="14809"/>
                  <a:pt x="282562" y="14690"/>
                  <a:pt x="282621" y="14541"/>
                </a:cubicBezTo>
                <a:cubicBezTo>
                  <a:pt x="282681" y="14392"/>
                  <a:pt x="282741" y="14243"/>
                  <a:pt x="282770" y="14094"/>
                </a:cubicBezTo>
                <a:cubicBezTo>
                  <a:pt x="282800" y="13915"/>
                  <a:pt x="282800" y="13766"/>
                  <a:pt x="282800" y="13617"/>
                </a:cubicBezTo>
                <a:lnTo>
                  <a:pt x="282800" y="2414"/>
                </a:lnTo>
                <a:cubicBezTo>
                  <a:pt x="282800" y="2265"/>
                  <a:pt x="282800" y="2086"/>
                  <a:pt x="282770" y="1937"/>
                </a:cubicBezTo>
                <a:cubicBezTo>
                  <a:pt x="282741" y="1788"/>
                  <a:pt x="282681" y="1639"/>
                  <a:pt x="282621" y="1490"/>
                </a:cubicBezTo>
                <a:cubicBezTo>
                  <a:pt x="282562" y="1341"/>
                  <a:pt x="282502" y="1222"/>
                  <a:pt x="282413" y="1073"/>
                </a:cubicBezTo>
                <a:cubicBezTo>
                  <a:pt x="282323" y="954"/>
                  <a:pt x="282234" y="834"/>
                  <a:pt x="282115" y="715"/>
                </a:cubicBezTo>
                <a:cubicBezTo>
                  <a:pt x="281996" y="596"/>
                  <a:pt x="281877" y="507"/>
                  <a:pt x="281757" y="417"/>
                </a:cubicBezTo>
                <a:cubicBezTo>
                  <a:pt x="281608" y="328"/>
                  <a:pt x="281489" y="268"/>
                  <a:pt x="281340" y="209"/>
                </a:cubicBezTo>
                <a:cubicBezTo>
                  <a:pt x="281191" y="149"/>
                  <a:pt x="281042" y="89"/>
                  <a:pt x="280893" y="60"/>
                </a:cubicBezTo>
                <a:cubicBezTo>
                  <a:pt x="280714" y="30"/>
                  <a:pt x="280565" y="0"/>
                  <a:pt x="280416" y="0"/>
                </a:cubicBezTo>
                <a:close/>
              </a:path>
            </a:pathLst>
          </a:custGeom>
          <a:solidFill>
            <a:srgbClr val="FAD9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34"/>
          <p:cNvSpPr/>
          <p:nvPr/>
        </p:nvSpPr>
        <p:spPr>
          <a:xfrm>
            <a:off x="2394666" y="2401267"/>
            <a:ext cx="82047" cy="96616"/>
          </a:xfrm>
          <a:custGeom>
            <a:rect b="b" l="l" r="r" t="t"/>
            <a:pathLst>
              <a:path extrusionOk="0" h="5036" w="3994">
                <a:moveTo>
                  <a:pt x="1907" y="0"/>
                </a:moveTo>
                <a:cubicBezTo>
                  <a:pt x="1639" y="0"/>
                  <a:pt x="1401" y="30"/>
                  <a:pt x="1192" y="89"/>
                </a:cubicBezTo>
                <a:cubicBezTo>
                  <a:pt x="984" y="149"/>
                  <a:pt x="805" y="238"/>
                  <a:pt x="656" y="328"/>
                </a:cubicBezTo>
                <a:cubicBezTo>
                  <a:pt x="507" y="447"/>
                  <a:pt x="358" y="596"/>
                  <a:pt x="269" y="805"/>
                </a:cubicBezTo>
                <a:cubicBezTo>
                  <a:pt x="179" y="983"/>
                  <a:pt x="120" y="1162"/>
                  <a:pt x="120" y="1371"/>
                </a:cubicBezTo>
                <a:cubicBezTo>
                  <a:pt x="120" y="1609"/>
                  <a:pt x="179" y="1847"/>
                  <a:pt x="298" y="2026"/>
                </a:cubicBezTo>
                <a:cubicBezTo>
                  <a:pt x="418" y="2235"/>
                  <a:pt x="596" y="2384"/>
                  <a:pt x="835" y="2503"/>
                </a:cubicBezTo>
                <a:cubicBezTo>
                  <a:pt x="1043" y="2592"/>
                  <a:pt x="1460" y="2741"/>
                  <a:pt x="2086" y="2890"/>
                </a:cubicBezTo>
                <a:cubicBezTo>
                  <a:pt x="2533" y="2980"/>
                  <a:pt x="2801" y="3099"/>
                  <a:pt x="2920" y="3159"/>
                </a:cubicBezTo>
                <a:cubicBezTo>
                  <a:pt x="3069" y="3278"/>
                  <a:pt x="3159" y="3397"/>
                  <a:pt x="3159" y="3605"/>
                </a:cubicBezTo>
                <a:cubicBezTo>
                  <a:pt x="3159" y="3784"/>
                  <a:pt x="3069" y="3993"/>
                  <a:pt x="2891" y="4142"/>
                </a:cubicBezTo>
                <a:cubicBezTo>
                  <a:pt x="2712" y="4291"/>
                  <a:pt x="2414" y="4350"/>
                  <a:pt x="2056" y="4350"/>
                </a:cubicBezTo>
                <a:cubicBezTo>
                  <a:pt x="1669" y="4350"/>
                  <a:pt x="1371" y="4261"/>
                  <a:pt x="1162" y="4112"/>
                </a:cubicBezTo>
                <a:cubicBezTo>
                  <a:pt x="954" y="3933"/>
                  <a:pt x="835" y="3695"/>
                  <a:pt x="805" y="3367"/>
                </a:cubicBezTo>
                <a:lnTo>
                  <a:pt x="0" y="3486"/>
                </a:lnTo>
                <a:cubicBezTo>
                  <a:pt x="60" y="3993"/>
                  <a:pt x="269" y="4380"/>
                  <a:pt x="596" y="4648"/>
                </a:cubicBezTo>
                <a:cubicBezTo>
                  <a:pt x="924" y="4917"/>
                  <a:pt x="1431" y="5036"/>
                  <a:pt x="2056" y="5036"/>
                </a:cubicBezTo>
                <a:cubicBezTo>
                  <a:pt x="2414" y="5036"/>
                  <a:pt x="2771" y="4976"/>
                  <a:pt x="3069" y="4827"/>
                </a:cubicBezTo>
                <a:cubicBezTo>
                  <a:pt x="3367" y="4708"/>
                  <a:pt x="3606" y="4529"/>
                  <a:pt x="3755" y="4291"/>
                </a:cubicBezTo>
                <a:cubicBezTo>
                  <a:pt x="3904" y="4052"/>
                  <a:pt x="3993" y="3784"/>
                  <a:pt x="3993" y="3516"/>
                </a:cubicBezTo>
                <a:cubicBezTo>
                  <a:pt x="3993" y="3218"/>
                  <a:pt x="3934" y="2980"/>
                  <a:pt x="3785" y="2801"/>
                </a:cubicBezTo>
                <a:cubicBezTo>
                  <a:pt x="3665" y="2622"/>
                  <a:pt x="3487" y="2473"/>
                  <a:pt x="3248" y="2384"/>
                </a:cubicBezTo>
                <a:cubicBezTo>
                  <a:pt x="3010" y="2294"/>
                  <a:pt x="2622" y="2145"/>
                  <a:pt x="2056" y="1996"/>
                </a:cubicBezTo>
                <a:cubicBezTo>
                  <a:pt x="1639" y="1907"/>
                  <a:pt x="1401" y="1818"/>
                  <a:pt x="1341" y="1788"/>
                </a:cubicBezTo>
                <a:cubicBezTo>
                  <a:pt x="1192" y="1728"/>
                  <a:pt x="1073" y="1669"/>
                  <a:pt x="1013" y="1579"/>
                </a:cubicBezTo>
                <a:cubicBezTo>
                  <a:pt x="954" y="1490"/>
                  <a:pt x="924" y="1401"/>
                  <a:pt x="924" y="1281"/>
                </a:cubicBezTo>
                <a:cubicBezTo>
                  <a:pt x="924" y="1132"/>
                  <a:pt x="984" y="983"/>
                  <a:pt x="1162" y="864"/>
                </a:cubicBezTo>
                <a:cubicBezTo>
                  <a:pt x="1311" y="715"/>
                  <a:pt x="1580" y="656"/>
                  <a:pt x="1967" y="656"/>
                </a:cubicBezTo>
                <a:cubicBezTo>
                  <a:pt x="2265" y="656"/>
                  <a:pt x="2533" y="745"/>
                  <a:pt x="2682" y="864"/>
                </a:cubicBezTo>
                <a:cubicBezTo>
                  <a:pt x="2861" y="1013"/>
                  <a:pt x="2980" y="1222"/>
                  <a:pt x="3010" y="1460"/>
                </a:cubicBezTo>
                <a:lnTo>
                  <a:pt x="3814" y="1341"/>
                </a:lnTo>
                <a:cubicBezTo>
                  <a:pt x="3755" y="1043"/>
                  <a:pt x="3665" y="775"/>
                  <a:pt x="3516" y="596"/>
                </a:cubicBezTo>
                <a:cubicBezTo>
                  <a:pt x="3397" y="417"/>
                  <a:pt x="3189" y="268"/>
                  <a:pt x="2891" y="149"/>
                </a:cubicBezTo>
                <a:cubicBezTo>
                  <a:pt x="2622" y="60"/>
                  <a:pt x="2265" y="0"/>
                  <a:pt x="1907"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34"/>
          <p:cNvSpPr/>
          <p:nvPr/>
        </p:nvSpPr>
        <p:spPr>
          <a:xfrm>
            <a:off x="2496886" y="2368096"/>
            <a:ext cx="16537" cy="127504"/>
          </a:xfrm>
          <a:custGeom>
            <a:rect b="b" l="l" r="r" t="t"/>
            <a:pathLst>
              <a:path extrusionOk="0" h="6646" w="805">
                <a:moveTo>
                  <a:pt x="0" y="1"/>
                </a:moveTo>
                <a:lnTo>
                  <a:pt x="0" y="925"/>
                </a:lnTo>
                <a:lnTo>
                  <a:pt x="805" y="925"/>
                </a:lnTo>
                <a:lnTo>
                  <a:pt x="805" y="1"/>
                </a:lnTo>
                <a:close/>
                <a:moveTo>
                  <a:pt x="0" y="1818"/>
                </a:moveTo>
                <a:lnTo>
                  <a:pt x="0" y="6646"/>
                </a:lnTo>
                <a:lnTo>
                  <a:pt x="805" y="6646"/>
                </a:lnTo>
                <a:lnTo>
                  <a:pt x="805" y="1818"/>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34"/>
          <p:cNvSpPr/>
          <p:nvPr/>
        </p:nvSpPr>
        <p:spPr>
          <a:xfrm>
            <a:off x="2539121" y="2401267"/>
            <a:ext cx="80198" cy="94333"/>
          </a:xfrm>
          <a:custGeom>
            <a:rect b="b" l="l" r="r" t="t"/>
            <a:pathLst>
              <a:path extrusionOk="0" h="4917" w="3904">
                <a:moveTo>
                  <a:pt x="2265" y="0"/>
                </a:moveTo>
                <a:cubicBezTo>
                  <a:pt x="1609" y="0"/>
                  <a:pt x="1073" y="268"/>
                  <a:pt x="745" y="805"/>
                </a:cubicBezTo>
                <a:lnTo>
                  <a:pt x="745" y="89"/>
                </a:lnTo>
                <a:lnTo>
                  <a:pt x="0" y="89"/>
                </a:lnTo>
                <a:lnTo>
                  <a:pt x="0" y="4917"/>
                </a:lnTo>
                <a:lnTo>
                  <a:pt x="805" y="4917"/>
                </a:lnTo>
                <a:lnTo>
                  <a:pt x="805" y="2294"/>
                </a:lnTo>
                <a:cubicBezTo>
                  <a:pt x="805" y="1669"/>
                  <a:pt x="954" y="1252"/>
                  <a:pt x="1192" y="1043"/>
                </a:cubicBezTo>
                <a:cubicBezTo>
                  <a:pt x="1460" y="805"/>
                  <a:pt x="1758" y="715"/>
                  <a:pt x="2116" y="715"/>
                </a:cubicBezTo>
                <a:cubicBezTo>
                  <a:pt x="2325" y="715"/>
                  <a:pt x="2503" y="745"/>
                  <a:pt x="2682" y="864"/>
                </a:cubicBezTo>
                <a:cubicBezTo>
                  <a:pt x="2831" y="954"/>
                  <a:pt x="2950" y="1073"/>
                  <a:pt x="3010" y="1252"/>
                </a:cubicBezTo>
                <a:cubicBezTo>
                  <a:pt x="3069" y="1401"/>
                  <a:pt x="3099" y="1669"/>
                  <a:pt x="3099" y="1996"/>
                </a:cubicBezTo>
                <a:lnTo>
                  <a:pt x="3099" y="4917"/>
                </a:lnTo>
                <a:lnTo>
                  <a:pt x="3904" y="4917"/>
                </a:lnTo>
                <a:lnTo>
                  <a:pt x="3904" y="1967"/>
                </a:lnTo>
                <a:cubicBezTo>
                  <a:pt x="3904" y="1579"/>
                  <a:pt x="3904" y="1311"/>
                  <a:pt x="3874" y="1162"/>
                </a:cubicBezTo>
                <a:cubicBezTo>
                  <a:pt x="3814" y="924"/>
                  <a:pt x="3725" y="745"/>
                  <a:pt x="3606" y="566"/>
                </a:cubicBezTo>
                <a:cubicBezTo>
                  <a:pt x="3487" y="387"/>
                  <a:pt x="3308" y="268"/>
                  <a:pt x="3069" y="149"/>
                </a:cubicBezTo>
                <a:cubicBezTo>
                  <a:pt x="2831" y="60"/>
                  <a:pt x="2563" y="0"/>
                  <a:pt x="2265"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34"/>
          <p:cNvSpPr/>
          <p:nvPr/>
        </p:nvSpPr>
        <p:spPr>
          <a:xfrm>
            <a:off x="2638896" y="2401267"/>
            <a:ext cx="87552" cy="132070"/>
          </a:xfrm>
          <a:custGeom>
            <a:rect b="b" l="l" r="r" t="t"/>
            <a:pathLst>
              <a:path extrusionOk="0" h="6884" w="4262">
                <a:moveTo>
                  <a:pt x="2146" y="656"/>
                </a:moveTo>
                <a:cubicBezTo>
                  <a:pt x="2533" y="656"/>
                  <a:pt x="2831" y="805"/>
                  <a:pt x="3099" y="1103"/>
                </a:cubicBezTo>
                <a:cubicBezTo>
                  <a:pt x="3367" y="1430"/>
                  <a:pt x="3486" y="1877"/>
                  <a:pt x="3486" y="2473"/>
                </a:cubicBezTo>
                <a:cubicBezTo>
                  <a:pt x="3486" y="3069"/>
                  <a:pt x="3367" y="3516"/>
                  <a:pt x="3099" y="3814"/>
                </a:cubicBezTo>
                <a:cubicBezTo>
                  <a:pt x="2861" y="4112"/>
                  <a:pt x="2533" y="4261"/>
                  <a:pt x="2175" y="4261"/>
                </a:cubicBezTo>
                <a:cubicBezTo>
                  <a:pt x="1788" y="4261"/>
                  <a:pt x="1460" y="4112"/>
                  <a:pt x="1222" y="3814"/>
                </a:cubicBezTo>
                <a:cubicBezTo>
                  <a:pt x="954" y="3516"/>
                  <a:pt x="835" y="3069"/>
                  <a:pt x="835" y="2414"/>
                </a:cubicBezTo>
                <a:cubicBezTo>
                  <a:pt x="835" y="1847"/>
                  <a:pt x="984" y="1401"/>
                  <a:pt x="1222" y="1103"/>
                </a:cubicBezTo>
                <a:cubicBezTo>
                  <a:pt x="1490" y="805"/>
                  <a:pt x="1788" y="656"/>
                  <a:pt x="2146" y="656"/>
                </a:cubicBezTo>
                <a:close/>
                <a:moveTo>
                  <a:pt x="2086" y="0"/>
                </a:moveTo>
                <a:cubicBezTo>
                  <a:pt x="1669" y="0"/>
                  <a:pt x="1281" y="89"/>
                  <a:pt x="984" y="298"/>
                </a:cubicBezTo>
                <a:cubicBezTo>
                  <a:pt x="656" y="536"/>
                  <a:pt x="417" y="834"/>
                  <a:pt x="268" y="1222"/>
                </a:cubicBezTo>
                <a:cubicBezTo>
                  <a:pt x="90" y="1609"/>
                  <a:pt x="0" y="2026"/>
                  <a:pt x="0" y="2503"/>
                </a:cubicBezTo>
                <a:cubicBezTo>
                  <a:pt x="0" y="3159"/>
                  <a:pt x="179" y="3725"/>
                  <a:pt x="537" y="4201"/>
                </a:cubicBezTo>
                <a:cubicBezTo>
                  <a:pt x="924" y="4678"/>
                  <a:pt x="1430" y="4917"/>
                  <a:pt x="2086" y="4917"/>
                </a:cubicBezTo>
                <a:cubicBezTo>
                  <a:pt x="2622" y="4917"/>
                  <a:pt x="3069" y="4708"/>
                  <a:pt x="3427" y="4291"/>
                </a:cubicBezTo>
                <a:lnTo>
                  <a:pt x="3427" y="4291"/>
                </a:lnTo>
                <a:cubicBezTo>
                  <a:pt x="3427" y="4827"/>
                  <a:pt x="3397" y="5185"/>
                  <a:pt x="3367" y="5334"/>
                </a:cubicBezTo>
                <a:cubicBezTo>
                  <a:pt x="3278" y="5632"/>
                  <a:pt x="3159" y="5840"/>
                  <a:pt x="2950" y="5989"/>
                </a:cubicBezTo>
                <a:cubicBezTo>
                  <a:pt x="2742" y="6138"/>
                  <a:pt x="2444" y="6198"/>
                  <a:pt x="2056" y="6198"/>
                </a:cubicBezTo>
                <a:cubicBezTo>
                  <a:pt x="1728" y="6198"/>
                  <a:pt x="1430" y="6138"/>
                  <a:pt x="1252" y="5989"/>
                </a:cubicBezTo>
                <a:cubicBezTo>
                  <a:pt x="1103" y="5870"/>
                  <a:pt x="984" y="5691"/>
                  <a:pt x="954" y="5453"/>
                </a:cubicBezTo>
                <a:lnTo>
                  <a:pt x="179" y="5334"/>
                </a:lnTo>
                <a:lnTo>
                  <a:pt x="179" y="5334"/>
                </a:lnTo>
                <a:cubicBezTo>
                  <a:pt x="149" y="5840"/>
                  <a:pt x="328" y="6228"/>
                  <a:pt x="686" y="6496"/>
                </a:cubicBezTo>
                <a:cubicBezTo>
                  <a:pt x="1043" y="6764"/>
                  <a:pt x="1490" y="6883"/>
                  <a:pt x="2086" y="6883"/>
                </a:cubicBezTo>
                <a:cubicBezTo>
                  <a:pt x="2563" y="6883"/>
                  <a:pt x="2950" y="6794"/>
                  <a:pt x="3308" y="6615"/>
                </a:cubicBezTo>
                <a:cubicBezTo>
                  <a:pt x="3635" y="6436"/>
                  <a:pt x="3874" y="6168"/>
                  <a:pt x="4023" y="5870"/>
                </a:cubicBezTo>
                <a:cubicBezTo>
                  <a:pt x="4172" y="5542"/>
                  <a:pt x="4261" y="5036"/>
                  <a:pt x="4261" y="4261"/>
                </a:cubicBezTo>
                <a:lnTo>
                  <a:pt x="4261" y="89"/>
                </a:lnTo>
                <a:lnTo>
                  <a:pt x="3486" y="89"/>
                </a:lnTo>
                <a:lnTo>
                  <a:pt x="3486" y="685"/>
                </a:lnTo>
                <a:cubicBezTo>
                  <a:pt x="3129" y="209"/>
                  <a:pt x="2652" y="0"/>
                  <a:pt x="2086"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34"/>
          <p:cNvSpPr/>
          <p:nvPr/>
        </p:nvSpPr>
        <p:spPr>
          <a:xfrm>
            <a:off x="2751510" y="2402974"/>
            <a:ext cx="80218" cy="94908"/>
          </a:xfrm>
          <a:custGeom>
            <a:rect b="b" l="l" r="r" t="t"/>
            <a:pathLst>
              <a:path extrusionOk="0" h="4947" w="3905">
                <a:moveTo>
                  <a:pt x="1" y="0"/>
                </a:moveTo>
                <a:lnTo>
                  <a:pt x="1" y="3010"/>
                </a:lnTo>
                <a:cubicBezTo>
                  <a:pt x="1" y="3338"/>
                  <a:pt x="1" y="3606"/>
                  <a:pt x="31" y="3755"/>
                </a:cubicBezTo>
                <a:cubicBezTo>
                  <a:pt x="90" y="3993"/>
                  <a:pt x="180" y="4202"/>
                  <a:pt x="299" y="4381"/>
                </a:cubicBezTo>
                <a:cubicBezTo>
                  <a:pt x="418" y="4530"/>
                  <a:pt x="597" y="4679"/>
                  <a:pt x="835" y="4798"/>
                </a:cubicBezTo>
                <a:cubicBezTo>
                  <a:pt x="1074" y="4887"/>
                  <a:pt x="1342" y="4947"/>
                  <a:pt x="1640" y="4947"/>
                </a:cubicBezTo>
                <a:cubicBezTo>
                  <a:pt x="2295" y="4947"/>
                  <a:pt x="2802" y="4679"/>
                  <a:pt x="3189" y="4142"/>
                </a:cubicBezTo>
                <a:lnTo>
                  <a:pt x="3189" y="4828"/>
                </a:lnTo>
                <a:lnTo>
                  <a:pt x="3904" y="4828"/>
                </a:lnTo>
                <a:lnTo>
                  <a:pt x="3904" y="0"/>
                </a:lnTo>
                <a:lnTo>
                  <a:pt x="3070" y="0"/>
                </a:lnTo>
                <a:lnTo>
                  <a:pt x="3070" y="2593"/>
                </a:lnTo>
                <a:cubicBezTo>
                  <a:pt x="3070" y="3010"/>
                  <a:pt x="3040" y="3338"/>
                  <a:pt x="2951" y="3546"/>
                </a:cubicBezTo>
                <a:cubicBezTo>
                  <a:pt x="2861" y="3755"/>
                  <a:pt x="2712" y="3934"/>
                  <a:pt x="2504" y="4053"/>
                </a:cubicBezTo>
                <a:cubicBezTo>
                  <a:pt x="2265" y="4172"/>
                  <a:pt x="2057" y="4232"/>
                  <a:pt x="1789" y="4232"/>
                </a:cubicBezTo>
                <a:cubicBezTo>
                  <a:pt x="1550" y="4232"/>
                  <a:pt x="1342" y="4172"/>
                  <a:pt x="1193" y="4053"/>
                </a:cubicBezTo>
                <a:cubicBezTo>
                  <a:pt x="1014" y="3934"/>
                  <a:pt x="895" y="3755"/>
                  <a:pt x="865" y="3546"/>
                </a:cubicBezTo>
                <a:cubicBezTo>
                  <a:pt x="835" y="3397"/>
                  <a:pt x="805" y="3129"/>
                  <a:pt x="805" y="2682"/>
                </a:cubicBezTo>
                <a:lnTo>
                  <a:pt x="80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34"/>
          <p:cNvSpPr/>
          <p:nvPr/>
        </p:nvSpPr>
        <p:spPr>
          <a:xfrm>
            <a:off x="2857407" y="2368096"/>
            <a:ext cx="17153" cy="127504"/>
          </a:xfrm>
          <a:custGeom>
            <a:rect b="b" l="l" r="r" t="t"/>
            <a:pathLst>
              <a:path extrusionOk="0" h="6646" w="835">
                <a:moveTo>
                  <a:pt x="1" y="1"/>
                </a:moveTo>
                <a:lnTo>
                  <a:pt x="1" y="6646"/>
                </a:lnTo>
                <a:lnTo>
                  <a:pt x="835" y="6646"/>
                </a:lnTo>
                <a:lnTo>
                  <a:pt x="83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7" name="Google Shape;1037;p34"/>
          <p:cNvSpPr/>
          <p:nvPr/>
        </p:nvSpPr>
        <p:spPr>
          <a:xfrm>
            <a:off x="2894753" y="2401267"/>
            <a:ext cx="91209" cy="96616"/>
          </a:xfrm>
          <a:custGeom>
            <a:rect b="b" l="l" r="r" t="t"/>
            <a:pathLst>
              <a:path extrusionOk="0" h="5036" w="4440">
                <a:moveTo>
                  <a:pt x="3367" y="2503"/>
                </a:moveTo>
                <a:lnTo>
                  <a:pt x="3367" y="2801"/>
                </a:lnTo>
                <a:cubicBezTo>
                  <a:pt x="3367" y="3159"/>
                  <a:pt x="3308" y="3427"/>
                  <a:pt x="3218" y="3635"/>
                </a:cubicBezTo>
                <a:cubicBezTo>
                  <a:pt x="3099" y="3874"/>
                  <a:pt x="2920" y="4052"/>
                  <a:pt x="2682" y="4201"/>
                </a:cubicBezTo>
                <a:cubicBezTo>
                  <a:pt x="2444" y="4321"/>
                  <a:pt x="2146" y="4410"/>
                  <a:pt x="1848" y="4410"/>
                </a:cubicBezTo>
                <a:cubicBezTo>
                  <a:pt x="1520" y="4410"/>
                  <a:pt x="1282" y="4321"/>
                  <a:pt x="1133" y="4172"/>
                </a:cubicBezTo>
                <a:cubicBezTo>
                  <a:pt x="954" y="4023"/>
                  <a:pt x="864" y="3844"/>
                  <a:pt x="864" y="3635"/>
                </a:cubicBezTo>
                <a:cubicBezTo>
                  <a:pt x="864" y="3486"/>
                  <a:pt x="894" y="3367"/>
                  <a:pt x="984" y="3248"/>
                </a:cubicBezTo>
                <a:cubicBezTo>
                  <a:pt x="1073" y="3129"/>
                  <a:pt x="1162" y="3039"/>
                  <a:pt x="1311" y="2980"/>
                </a:cubicBezTo>
                <a:cubicBezTo>
                  <a:pt x="1460" y="2920"/>
                  <a:pt x="1699" y="2861"/>
                  <a:pt x="2026" y="2801"/>
                </a:cubicBezTo>
                <a:cubicBezTo>
                  <a:pt x="2622" y="2741"/>
                  <a:pt x="3069" y="2622"/>
                  <a:pt x="3367" y="2503"/>
                </a:cubicBezTo>
                <a:close/>
                <a:moveTo>
                  <a:pt x="2324" y="0"/>
                </a:moveTo>
                <a:cubicBezTo>
                  <a:pt x="1907" y="0"/>
                  <a:pt x="1550" y="60"/>
                  <a:pt x="1222" y="149"/>
                </a:cubicBezTo>
                <a:cubicBezTo>
                  <a:pt x="894" y="268"/>
                  <a:pt x="656" y="447"/>
                  <a:pt x="507" y="656"/>
                </a:cubicBezTo>
                <a:cubicBezTo>
                  <a:pt x="328" y="864"/>
                  <a:pt x="209" y="1132"/>
                  <a:pt x="149" y="1490"/>
                </a:cubicBezTo>
                <a:lnTo>
                  <a:pt x="954" y="1579"/>
                </a:lnTo>
                <a:cubicBezTo>
                  <a:pt x="1013" y="1252"/>
                  <a:pt x="1162" y="1013"/>
                  <a:pt x="1341" y="864"/>
                </a:cubicBezTo>
                <a:cubicBezTo>
                  <a:pt x="1520" y="745"/>
                  <a:pt x="1818" y="656"/>
                  <a:pt x="2205" y="656"/>
                </a:cubicBezTo>
                <a:cubicBezTo>
                  <a:pt x="2622" y="656"/>
                  <a:pt x="2920" y="745"/>
                  <a:pt x="3129" y="954"/>
                </a:cubicBezTo>
                <a:cubicBezTo>
                  <a:pt x="3278" y="1073"/>
                  <a:pt x="3367" y="1311"/>
                  <a:pt x="3367" y="1639"/>
                </a:cubicBezTo>
                <a:cubicBezTo>
                  <a:pt x="3367" y="1669"/>
                  <a:pt x="3367" y="1758"/>
                  <a:pt x="3367" y="1847"/>
                </a:cubicBezTo>
                <a:cubicBezTo>
                  <a:pt x="3040" y="1967"/>
                  <a:pt x="2563" y="2056"/>
                  <a:pt x="1907" y="2145"/>
                </a:cubicBezTo>
                <a:cubicBezTo>
                  <a:pt x="1579" y="2175"/>
                  <a:pt x="1341" y="2235"/>
                  <a:pt x="1162" y="2265"/>
                </a:cubicBezTo>
                <a:cubicBezTo>
                  <a:pt x="954" y="2324"/>
                  <a:pt x="745" y="2414"/>
                  <a:pt x="566" y="2533"/>
                </a:cubicBezTo>
                <a:cubicBezTo>
                  <a:pt x="417" y="2652"/>
                  <a:pt x="268" y="2801"/>
                  <a:pt x="149" y="3010"/>
                </a:cubicBezTo>
                <a:cubicBezTo>
                  <a:pt x="60" y="3188"/>
                  <a:pt x="0" y="3427"/>
                  <a:pt x="0" y="3665"/>
                </a:cubicBezTo>
                <a:cubicBezTo>
                  <a:pt x="0" y="4052"/>
                  <a:pt x="149" y="4380"/>
                  <a:pt x="417" y="4648"/>
                </a:cubicBezTo>
                <a:cubicBezTo>
                  <a:pt x="715" y="4917"/>
                  <a:pt x="1103" y="5036"/>
                  <a:pt x="1639" y="5036"/>
                </a:cubicBezTo>
                <a:cubicBezTo>
                  <a:pt x="1967" y="5036"/>
                  <a:pt x="2265" y="4976"/>
                  <a:pt x="2563" y="4887"/>
                </a:cubicBezTo>
                <a:cubicBezTo>
                  <a:pt x="2831" y="4768"/>
                  <a:pt x="3129" y="4589"/>
                  <a:pt x="3427" y="4321"/>
                </a:cubicBezTo>
                <a:cubicBezTo>
                  <a:pt x="3457" y="4559"/>
                  <a:pt x="3486" y="4768"/>
                  <a:pt x="3576" y="4917"/>
                </a:cubicBezTo>
                <a:lnTo>
                  <a:pt x="4440" y="4917"/>
                </a:lnTo>
                <a:cubicBezTo>
                  <a:pt x="4351" y="4738"/>
                  <a:pt x="4261" y="4559"/>
                  <a:pt x="4231" y="4350"/>
                </a:cubicBezTo>
                <a:cubicBezTo>
                  <a:pt x="4202" y="4142"/>
                  <a:pt x="4202" y="3665"/>
                  <a:pt x="4202" y="2890"/>
                </a:cubicBezTo>
                <a:lnTo>
                  <a:pt x="4202" y="1818"/>
                </a:lnTo>
                <a:cubicBezTo>
                  <a:pt x="4202" y="1460"/>
                  <a:pt x="4172" y="1192"/>
                  <a:pt x="4142" y="1073"/>
                </a:cubicBezTo>
                <a:cubicBezTo>
                  <a:pt x="4082" y="834"/>
                  <a:pt x="4023" y="656"/>
                  <a:pt x="3874" y="507"/>
                </a:cubicBezTo>
                <a:cubicBezTo>
                  <a:pt x="3755" y="358"/>
                  <a:pt x="3576" y="238"/>
                  <a:pt x="3308" y="149"/>
                </a:cubicBezTo>
                <a:cubicBezTo>
                  <a:pt x="3069" y="30"/>
                  <a:pt x="2742" y="0"/>
                  <a:pt x="2324"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34"/>
          <p:cNvSpPr/>
          <p:nvPr/>
        </p:nvSpPr>
        <p:spPr>
          <a:xfrm>
            <a:off x="3006771" y="2401267"/>
            <a:ext cx="53883" cy="94333"/>
          </a:xfrm>
          <a:custGeom>
            <a:rect b="b" l="l" r="r" t="t"/>
            <a:pathLst>
              <a:path extrusionOk="0" h="4917" w="2623">
                <a:moveTo>
                  <a:pt x="1758" y="0"/>
                </a:moveTo>
                <a:cubicBezTo>
                  <a:pt x="1579" y="0"/>
                  <a:pt x="1400" y="60"/>
                  <a:pt x="1251" y="149"/>
                </a:cubicBezTo>
                <a:cubicBezTo>
                  <a:pt x="1073" y="268"/>
                  <a:pt x="924" y="477"/>
                  <a:pt x="715" y="834"/>
                </a:cubicBezTo>
                <a:lnTo>
                  <a:pt x="715" y="89"/>
                </a:lnTo>
                <a:lnTo>
                  <a:pt x="0" y="89"/>
                </a:lnTo>
                <a:lnTo>
                  <a:pt x="0" y="4917"/>
                </a:lnTo>
                <a:lnTo>
                  <a:pt x="805" y="4917"/>
                </a:lnTo>
                <a:lnTo>
                  <a:pt x="805" y="2384"/>
                </a:lnTo>
                <a:cubicBezTo>
                  <a:pt x="805" y="2056"/>
                  <a:pt x="864" y="1728"/>
                  <a:pt x="954" y="1460"/>
                </a:cubicBezTo>
                <a:cubicBezTo>
                  <a:pt x="1013" y="1252"/>
                  <a:pt x="1103" y="1103"/>
                  <a:pt x="1251" y="1013"/>
                </a:cubicBezTo>
                <a:cubicBezTo>
                  <a:pt x="1400" y="894"/>
                  <a:pt x="1549" y="834"/>
                  <a:pt x="1728" y="834"/>
                </a:cubicBezTo>
                <a:cubicBezTo>
                  <a:pt x="1937" y="834"/>
                  <a:pt x="2116" y="894"/>
                  <a:pt x="2324" y="1013"/>
                </a:cubicBezTo>
                <a:lnTo>
                  <a:pt x="2622" y="268"/>
                </a:lnTo>
                <a:cubicBezTo>
                  <a:pt x="2324" y="89"/>
                  <a:pt x="2056" y="0"/>
                  <a:pt x="1758"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p34"/>
          <p:cNvSpPr/>
          <p:nvPr/>
        </p:nvSpPr>
        <p:spPr>
          <a:xfrm>
            <a:off x="3070412" y="2368096"/>
            <a:ext cx="16557" cy="127504"/>
          </a:xfrm>
          <a:custGeom>
            <a:rect b="b" l="l" r="r" t="t"/>
            <a:pathLst>
              <a:path extrusionOk="0" h="6646" w="806">
                <a:moveTo>
                  <a:pt x="1" y="1"/>
                </a:moveTo>
                <a:lnTo>
                  <a:pt x="1" y="925"/>
                </a:lnTo>
                <a:lnTo>
                  <a:pt x="805" y="925"/>
                </a:lnTo>
                <a:lnTo>
                  <a:pt x="805" y="1"/>
                </a:lnTo>
                <a:close/>
                <a:moveTo>
                  <a:pt x="1" y="1818"/>
                </a:moveTo>
                <a:lnTo>
                  <a:pt x="1" y="6646"/>
                </a:lnTo>
                <a:lnTo>
                  <a:pt x="805" y="6646"/>
                </a:lnTo>
                <a:lnTo>
                  <a:pt x="805" y="1818"/>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34"/>
          <p:cNvSpPr/>
          <p:nvPr/>
        </p:nvSpPr>
        <p:spPr>
          <a:xfrm>
            <a:off x="3103465" y="2370955"/>
            <a:ext cx="48378" cy="125796"/>
          </a:xfrm>
          <a:custGeom>
            <a:rect b="b" l="l" r="r" t="t"/>
            <a:pathLst>
              <a:path extrusionOk="0" h="6557" w="2355">
                <a:moveTo>
                  <a:pt x="1431" y="1"/>
                </a:moveTo>
                <a:lnTo>
                  <a:pt x="597" y="478"/>
                </a:lnTo>
                <a:lnTo>
                  <a:pt x="597" y="1669"/>
                </a:lnTo>
                <a:lnTo>
                  <a:pt x="1" y="1669"/>
                </a:lnTo>
                <a:lnTo>
                  <a:pt x="1" y="2325"/>
                </a:lnTo>
                <a:lnTo>
                  <a:pt x="597" y="2325"/>
                </a:lnTo>
                <a:lnTo>
                  <a:pt x="597" y="5096"/>
                </a:lnTo>
                <a:cubicBezTo>
                  <a:pt x="597" y="5573"/>
                  <a:pt x="627" y="5901"/>
                  <a:pt x="716" y="6050"/>
                </a:cubicBezTo>
                <a:cubicBezTo>
                  <a:pt x="776" y="6228"/>
                  <a:pt x="895" y="6348"/>
                  <a:pt x="1044" y="6437"/>
                </a:cubicBezTo>
                <a:cubicBezTo>
                  <a:pt x="1223" y="6526"/>
                  <a:pt x="1431" y="6556"/>
                  <a:pt x="1729" y="6556"/>
                </a:cubicBezTo>
                <a:cubicBezTo>
                  <a:pt x="1938" y="6556"/>
                  <a:pt x="2116" y="6556"/>
                  <a:pt x="2355" y="6497"/>
                </a:cubicBezTo>
                <a:lnTo>
                  <a:pt x="2236" y="5781"/>
                </a:lnTo>
                <a:cubicBezTo>
                  <a:pt x="2087" y="5811"/>
                  <a:pt x="1967" y="5811"/>
                  <a:pt x="1878" y="5811"/>
                </a:cubicBezTo>
                <a:cubicBezTo>
                  <a:pt x="1759" y="5811"/>
                  <a:pt x="1670" y="5781"/>
                  <a:pt x="1610" y="5752"/>
                </a:cubicBezTo>
                <a:cubicBezTo>
                  <a:pt x="1521" y="5722"/>
                  <a:pt x="1491" y="5662"/>
                  <a:pt x="1461" y="5603"/>
                </a:cubicBezTo>
                <a:cubicBezTo>
                  <a:pt x="1431" y="5513"/>
                  <a:pt x="1431" y="5364"/>
                  <a:pt x="1431" y="5126"/>
                </a:cubicBezTo>
                <a:lnTo>
                  <a:pt x="1431" y="2325"/>
                </a:lnTo>
                <a:lnTo>
                  <a:pt x="2236" y="2325"/>
                </a:lnTo>
                <a:lnTo>
                  <a:pt x="2236" y="1669"/>
                </a:lnTo>
                <a:lnTo>
                  <a:pt x="1431" y="1669"/>
                </a:lnTo>
                <a:lnTo>
                  <a:pt x="1431"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1" name="Google Shape;1041;p34"/>
          <p:cNvSpPr/>
          <p:nvPr/>
        </p:nvSpPr>
        <p:spPr>
          <a:xfrm>
            <a:off x="3156115" y="2402974"/>
            <a:ext cx="91229" cy="130362"/>
          </a:xfrm>
          <a:custGeom>
            <a:rect b="b" l="l" r="r" t="t"/>
            <a:pathLst>
              <a:path extrusionOk="0" h="6795" w="4441">
                <a:moveTo>
                  <a:pt x="0" y="0"/>
                </a:moveTo>
                <a:lnTo>
                  <a:pt x="1848" y="4857"/>
                </a:lnTo>
                <a:cubicBezTo>
                  <a:pt x="1818" y="4947"/>
                  <a:pt x="1788" y="5006"/>
                  <a:pt x="1758" y="5036"/>
                </a:cubicBezTo>
                <a:cubicBezTo>
                  <a:pt x="1669" y="5364"/>
                  <a:pt x="1580" y="5572"/>
                  <a:pt x="1520" y="5662"/>
                </a:cubicBezTo>
                <a:cubicBezTo>
                  <a:pt x="1460" y="5751"/>
                  <a:pt x="1371" y="5841"/>
                  <a:pt x="1252" y="5900"/>
                </a:cubicBezTo>
                <a:cubicBezTo>
                  <a:pt x="1133" y="5960"/>
                  <a:pt x="1014" y="5990"/>
                  <a:pt x="805" y="5990"/>
                </a:cubicBezTo>
                <a:cubicBezTo>
                  <a:pt x="686" y="5990"/>
                  <a:pt x="537" y="5990"/>
                  <a:pt x="358" y="5930"/>
                </a:cubicBezTo>
                <a:lnTo>
                  <a:pt x="358" y="5930"/>
                </a:lnTo>
                <a:lnTo>
                  <a:pt x="447" y="6705"/>
                </a:lnTo>
                <a:cubicBezTo>
                  <a:pt x="626" y="6764"/>
                  <a:pt x="805" y="6794"/>
                  <a:pt x="954" y="6794"/>
                </a:cubicBezTo>
                <a:cubicBezTo>
                  <a:pt x="1222" y="6794"/>
                  <a:pt x="1460" y="6735"/>
                  <a:pt x="1639" y="6615"/>
                </a:cubicBezTo>
                <a:cubicBezTo>
                  <a:pt x="1818" y="6496"/>
                  <a:pt x="1997" y="6288"/>
                  <a:pt x="2146" y="6019"/>
                </a:cubicBezTo>
                <a:cubicBezTo>
                  <a:pt x="2235" y="5811"/>
                  <a:pt x="2384" y="5453"/>
                  <a:pt x="2593" y="4917"/>
                </a:cubicBezTo>
                <a:lnTo>
                  <a:pt x="4440" y="0"/>
                </a:lnTo>
                <a:lnTo>
                  <a:pt x="3606" y="0"/>
                </a:lnTo>
                <a:lnTo>
                  <a:pt x="2593" y="2831"/>
                </a:lnTo>
                <a:cubicBezTo>
                  <a:pt x="2444" y="3189"/>
                  <a:pt x="2354" y="3546"/>
                  <a:pt x="2235" y="3934"/>
                </a:cubicBezTo>
                <a:cubicBezTo>
                  <a:pt x="2146" y="3546"/>
                  <a:pt x="2027" y="3159"/>
                  <a:pt x="1907" y="2801"/>
                </a:cubicBezTo>
                <a:lnTo>
                  <a:pt x="89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2" name="Google Shape;1042;p34"/>
          <p:cNvSpPr/>
          <p:nvPr/>
        </p:nvSpPr>
        <p:spPr>
          <a:xfrm>
            <a:off x="3302398" y="2402974"/>
            <a:ext cx="135909" cy="92625"/>
          </a:xfrm>
          <a:custGeom>
            <a:rect b="b" l="l" r="r" t="t"/>
            <a:pathLst>
              <a:path extrusionOk="0" h="4828" w="6616">
                <a:moveTo>
                  <a:pt x="1" y="0"/>
                </a:moveTo>
                <a:lnTo>
                  <a:pt x="1491" y="4828"/>
                </a:lnTo>
                <a:lnTo>
                  <a:pt x="2325" y="4828"/>
                </a:lnTo>
                <a:lnTo>
                  <a:pt x="3308" y="1133"/>
                </a:lnTo>
                <a:lnTo>
                  <a:pt x="3517" y="1937"/>
                </a:lnTo>
                <a:lnTo>
                  <a:pt x="4262" y="4828"/>
                </a:lnTo>
                <a:lnTo>
                  <a:pt x="5126" y="4828"/>
                </a:lnTo>
                <a:lnTo>
                  <a:pt x="6616" y="0"/>
                </a:lnTo>
                <a:lnTo>
                  <a:pt x="5841" y="0"/>
                </a:lnTo>
                <a:lnTo>
                  <a:pt x="5007" y="2801"/>
                </a:lnTo>
                <a:lnTo>
                  <a:pt x="4738" y="3725"/>
                </a:lnTo>
                <a:lnTo>
                  <a:pt x="4500" y="2801"/>
                </a:lnTo>
                <a:lnTo>
                  <a:pt x="3755" y="0"/>
                </a:lnTo>
                <a:lnTo>
                  <a:pt x="2921" y="0"/>
                </a:lnTo>
                <a:lnTo>
                  <a:pt x="2146" y="2831"/>
                </a:lnTo>
                <a:cubicBezTo>
                  <a:pt x="1997" y="3457"/>
                  <a:pt x="1908" y="3785"/>
                  <a:pt x="1908" y="3844"/>
                </a:cubicBezTo>
                <a:lnTo>
                  <a:pt x="1610" y="2801"/>
                </a:lnTo>
                <a:lnTo>
                  <a:pt x="83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34"/>
          <p:cNvSpPr/>
          <p:nvPr/>
        </p:nvSpPr>
        <p:spPr>
          <a:xfrm>
            <a:off x="3446257" y="2401267"/>
            <a:ext cx="93058" cy="96616"/>
          </a:xfrm>
          <a:custGeom>
            <a:rect b="b" l="l" r="r" t="t"/>
            <a:pathLst>
              <a:path extrusionOk="0" h="5036" w="4530">
                <a:moveTo>
                  <a:pt x="2265" y="656"/>
                </a:moveTo>
                <a:cubicBezTo>
                  <a:pt x="2682" y="656"/>
                  <a:pt x="3010" y="834"/>
                  <a:pt x="3278" y="1132"/>
                </a:cubicBezTo>
                <a:cubicBezTo>
                  <a:pt x="3546" y="1430"/>
                  <a:pt x="3695" y="1877"/>
                  <a:pt x="3695" y="2503"/>
                </a:cubicBezTo>
                <a:cubicBezTo>
                  <a:pt x="3695" y="3129"/>
                  <a:pt x="3546" y="3605"/>
                  <a:pt x="3278" y="3903"/>
                </a:cubicBezTo>
                <a:cubicBezTo>
                  <a:pt x="3010" y="4201"/>
                  <a:pt x="2682" y="4350"/>
                  <a:pt x="2265" y="4350"/>
                </a:cubicBezTo>
                <a:cubicBezTo>
                  <a:pt x="1847" y="4350"/>
                  <a:pt x="1520" y="4201"/>
                  <a:pt x="1252" y="3903"/>
                </a:cubicBezTo>
                <a:cubicBezTo>
                  <a:pt x="983" y="3605"/>
                  <a:pt x="834" y="3129"/>
                  <a:pt x="834" y="2503"/>
                </a:cubicBezTo>
                <a:cubicBezTo>
                  <a:pt x="834" y="1907"/>
                  <a:pt x="983" y="1430"/>
                  <a:pt x="1252" y="1132"/>
                </a:cubicBezTo>
                <a:cubicBezTo>
                  <a:pt x="1520" y="834"/>
                  <a:pt x="1847" y="656"/>
                  <a:pt x="2265" y="656"/>
                </a:cubicBezTo>
                <a:close/>
                <a:moveTo>
                  <a:pt x="2265" y="0"/>
                </a:moveTo>
                <a:cubicBezTo>
                  <a:pt x="1669" y="0"/>
                  <a:pt x="1162" y="179"/>
                  <a:pt x="745" y="536"/>
                </a:cubicBezTo>
                <a:cubicBezTo>
                  <a:pt x="268" y="954"/>
                  <a:pt x="0" y="1609"/>
                  <a:pt x="0" y="2503"/>
                </a:cubicBezTo>
                <a:cubicBezTo>
                  <a:pt x="0" y="3337"/>
                  <a:pt x="209" y="3963"/>
                  <a:pt x="626" y="4380"/>
                </a:cubicBezTo>
                <a:cubicBezTo>
                  <a:pt x="1043" y="4827"/>
                  <a:pt x="1579" y="5036"/>
                  <a:pt x="2265" y="5036"/>
                </a:cubicBezTo>
                <a:cubicBezTo>
                  <a:pt x="2682" y="5036"/>
                  <a:pt x="3069" y="4946"/>
                  <a:pt x="3427" y="4738"/>
                </a:cubicBezTo>
                <a:cubicBezTo>
                  <a:pt x="3784" y="4529"/>
                  <a:pt x="4052" y="4261"/>
                  <a:pt x="4231" y="3903"/>
                </a:cubicBezTo>
                <a:cubicBezTo>
                  <a:pt x="4440" y="3546"/>
                  <a:pt x="4529" y="3069"/>
                  <a:pt x="4529" y="2443"/>
                </a:cubicBezTo>
                <a:cubicBezTo>
                  <a:pt x="4529" y="1669"/>
                  <a:pt x="4321" y="1073"/>
                  <a:pt x="3903" y="656"/>
                </a:cubicBezTo>
                <a:cubicBezTo>
                  <a:pt x="3486" y="209"/>
                  <a:pt x="2920" y="0"/>
                  <a:pt x="2265"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4" name="Google Shape;1044;p34"/>
          <p:cNvSpPr/>
          <p:nvPr/>
        </p:nvSpPr>
        <p:spPr>
          <a:xfrm>
            <a:off x="3558871" y="2401267"/>
            <a:ext cx="53883" cy="94333"/>
          </a:xfrm>
          <a:custGeom>
            <a:rect b="b" l="l" r="r" t="t"/>
            <a:pathLst>
              <a:path extrusionOk="0" h="4917" w="2623">
                <a:moveTo>
                  <a:pt x="1759" y="0"/>
                </a:moveTo>
                <a:cubicBezTo>
                  <a:pt x="1580" y="0"/>
                  <a:pt x="1401" y="60"/>
                  <a:pt x="1252" y="149"/>
                </a:cubicBezTo>
                <a:cubicBezTo>
                  <a:pt x="1073" y="268"/>
                  <a:pt x="924" y="477"/>
                  <a:pt x="716" y="834"/>
                </a:cubicBezTo>
                <a:lnTo>
                  <a:pt x="716" y="89"/>
                </a:lnTo>
                <a:lnTo>
                  <a:pt x="1" y="89"/>
                </a:lnTo>
                <a:lnTo>
                  <a:pt x="1" y="4917"/>
                </a:lnTo>
                <a:lnTo>
                  <a:pt x="805" y="4917"/>
                </a:lnTo>
                <a:lnTo>
                  <a:pt x="805" y="2384"/>
                </a:lnTo>
                <a:cubicBezTo>
                  <a:pt x="805" y="2056"/>
                  <a:pt x="865" y="1728"/>
                  <a:pt x="954" y="1460"/>
                </a:cubicBezTo>
                <a:cubicBezTo>
                  <a:pt x="1014" y="1252"/>
                  <a:pt x="1103" y="1103"/>
                  <a:pt x="1252" y="1013"/>
                </a:cubicBezTo>
                <a:cubicBezTo>
                  <a:pt x="1401" y="894"/>
                  <a:pt x="1550" y="834"/>
                  <a:pt x="1729" y="834"/>
                </a:cubicBezTo>
                <a:cubicBezTo>
                  <a:pt x="1937" y="834"/>
                  <a:pt x="2116" y="894"/>
                  <a:pt x="2325" y="1013"/>
                </a:cubicBezTo>
                <a:lnTo>
                  <a:pt x="2623" y="268"/>
                </a:lnTo>
                <a:cubicBezTo>
                  <a:pt x="2325" y="89"/>
                  <a:pt x="2057" y="0"/>
                  <a:pt x="1759"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5" name="Google Shape;1045;p34"/>
          <p:cNvSpPr/>
          <p:nvPr/>
        </p:nvSpPr>
        <p:spPr>
          <a:xfrm>
            <a:off x="3622533" y="2368096"/>
            <a:ext cx="82047" cy="127504"/>
          </a:xfrm>
          <a:custGeom>
            <a:rect b="b" l="l" r="r" t="t"/>
            <a:pathLst>
              <a:path extrusionOk="0" h="6646" w="3994">
                <a:moveTo>
                  <a:pt x="0" y="1"/>
                </a:moveTo>
                <a:lnTo>
                  <a:pt x="0" y="6646"/>
                </a:lnTo>
                <a:lnTo>
                  <a:pt x="835" y="6646"/>
                </a:lnTo>
                <a:lnTo>
                  <a:pt x="835" y="4739"/>
                </a:lnTo>
                <a:lnTo>
                  <a:pt x="1401" y="4202"/>
                </a:lnTo>
                <a:lnTo>
                  <a:pt x="2980" y="6646"/>
                </a:lnTo>
                <a:lnTo>
                  <a:pt x="3993" y="6646"/>
                </a:lnTo>
                <a:lnTo>
                  <a:pt x="1967" y="3636"/>
                </a:lnTo>
                <a:lnTo>
                  <a:pt x="3814" y="1818"/>
                </a:lnTo>
                <a:lnTo>
                  <a:pt x="2742" y="1818"/>
                </a:lnTo>
                <a:lnTo>
                  <a:pt x="835" y="3785"/>
                </a:lnTo>
                <a:lnTo>
                  <a:pt x="83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6" name="Google Shape;1046;p34"/>
          <p:cNvSpPr/>
          <p:nvPr/>
        </p:nvSpPr>
        <p:spPr>
          <a:xfrm>
            <a:off x="3707003" y="2365813"/>
            <a:ext cx="58176" cy="129787"/>
          </a:xfrm>
          <a:custGeom>
            <a:rect b="b" l="l" r="r" t="t"/>
            <a:pathLst>
              <a:path extrusionOk="0" h="6765" w="2832">
                <a:moveTo>
                  <a:pt x="2056" y="1"/>
                </a:moveTo>
                <a:cubicBezTo>
                  <a:pt x="1699" y="1"/>
                  <a:pt x="1431" y="60"/>
                  <a:pt x="1252" y="209"/>
                </a:cubicBezTo>
                <a:cubicBezTo>
                  <a:pt x="1043" y="328"/>
                  <a:pt x="894" y="507"/>
                  <a:pt x="805" y="716"/>
                </a:cubicBezTo>
                <a:cubicBezTo>
                  <a:pt x="775" y="865"/>
                  <a:pt x="745" y="1103"/>
                  <a:pt x="745" y="1431"/>
                </a:cubicBezTo>
                <a:lnTo>
                  <a:pt x="745" y="1937"/>
                </a:lnTo>
                <a:lnTo>
                  <a:pt x="0" y="1937"/>
                </a:lnTo>
                <a:lnTo>
                  <a:pt x="0" y="2593"/>
                </a:lnTo>
                <a:lnTo>
                  <a:pt x="745" y="2593"/>
                </a:lnTo>
                <a:lnTo>
                  <a:pt x="745" y="6765"/>
                </a:lnTo>
                <a:lnTo>
                  <a:pt x="1550" y="6765"/>
                </a:lnTo>
                <a:lnTo>
                  <a:pt x="1550" y="2593"/>
                </a:lnTo>
                <a:lnTo>
                  <a:pt x="2474" y="2593"/>
                </a:lnTo>
                <a:lnTo>
                  <a:pt x="2474" y="1937"/>
                </a:lnTo>
                <a:lnTo>
                  <a:pt x="1550" y="1937"/>
                </a:lnTo>
                <a:lnTo>
                  <a:pt x="1550" y="1520"/>
                </a:lnTo>
                <a:cubicBezTo>
                  <a:pt x="1550" y="1222"/>
                  <a:pt x="1609" y="1014"/>
                  <a:pt x="1699" y="924"/>
                </a:cubicBezTo>
                <a:cubicBezTo>
                  <a:pt x="1818" y="805"/>
                  <a:pt x="1997" y="746"/>
                  <a:pt x="2235" y="746"/>
                </a:cubicBezTo>
                <a:cubicBezTo>
                  <a:pt x="2384" y="746"/>
                  <a:pt x="2533" y="775"/>
                  <a:pt x="2712" y="805"/>
                </a:cubicBezTo>
                <a:lnTo>
                  <a:pt x="2831" y="90"/>
                </a:lnTo>
                <a:cubicBezTo>
                  <a:pt x="2563" y="31"/>
                  <a:pt x="2295" y="1"/>
                  <a:pt x="205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7" name="Google Shape;1047;p34"/>
          <p:cNvSpPr/>
          <p:nvPr/>
        </p:nvSpPr>
        <p:spPr>
          <a:xfrm>
            <a:off x="3770665" y="2368096"/>
            <a:ext cx="17153" cy="127504"/>
          </a:xfrm>
          <a:custGeom>
            <a:rect b="b" l="l" r="r" t="t"/>
            <a:pathLst>
              <a:path extrusionOk="0" h="6646" w="835">
                <a:moveTo>
                  <a:pt x="0" y="1"/>
                </a:moveTo>
                <a:lnTo>
                  <a:pt x="0" y="6646"/>
                </a:lnTo>
                <a:lnTo>
                  <a:pt x="835" y="6646"/>
                </a:lnTo>
                <a:lnTo>
                  <a:pt x="83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34"/>
          <p:cNvSpPr/>
          <p:nvPr/>
        </p:nvSpPr>
        <p:spPr>
          <a:xfrm>
            <a:off x="3807395" y="2401267"/>
            <a:ext cx="93058" cy="96616"/>
          </a:xfrm>
          <a:custGeom>
            <a:rect b="b" l="l" r="r" t="t"/>
            <a:pathLst>
              <a:path extrusionOk="0" h="5036" w="4530">
                <a:moveTo>
                  <a:pt x="2265" y="656"/>
                </a:moveTo>
                <a:cubicBezTo>
                  <a:pt x="2652" y="656"/>
                  <a:pt x="3010" y="834"/>
                  <a:pt x="3278" y="1132"/>
                </a:cubicBezTo>
                <a:cubicBezTo>
                  <a:pt x="3546" y="1430"/>
                  <a:pt x="3665" y="1877"/>
                  <a:pt x="3665" y="2503"/>
                </a:cubicBezTo>
                <a:cubicBezTo>
                  <a:pt x="3665" y="3129"/>
                  <a:pt x="3546" y="3605"/>
                  <a:pt x="3278" y="3903"/>
                </a:cubicBezTo>
                <a:cubicBezTo>
                  <a:pt x="3010" y="4201"/>
                  <a:pt x="2652" y="4350"/>
                  <a:pt x="2265" y="4350"/>
                </a:cubicBezTo>
                <a:cubicBezTo>
                  <a:pt x="1847" y="4350"/>
                  <a:pt x="1520" y="4201"/>
                  <a:pt x="1252" y="3903"/>
                </a:cubicBezTo>
                <a:cubicBezTo>
                  <a:pt x="983" y="3605"/>
                  <a:pt x="834" y="3129"/>
                  <a:pt x="834" y="2503"/>
                </a:cubicBezTo>
                <a:cubicBezTo>
                  <a:pt x="834" y="1907"/>
                  <a:pt x="983" y="1430"/>
                  <a:pt x="1252" y="1132"/>
                </a:cubicBezTo>
                <a:cubicBezTo>
                  <a:pt x="1520" y="834"/>
                  <a:pt x="1847" y="656"/>
                  <a:pt x="2265" y="656"/>
                </a:cubicBezTo>
                <a:close/>
                <a:moveTo>
                  <a:pt x="2265" y="0"/>
                </a:moveTo>
                <a:cubicBezTo>
                  <a:pt x="1669" y="0"/>
                  <a:pt x="1162" y="179"/>
                  <a:pt x="745" y="536"/>
                </a:cubicBezTo>
                <a:cubicBezTo>
                  <a:pt x="238" y="954"/>
                  <a:pt x="0" y="1609"/>
                  <a:pt x="0" y="2503"/>
                </a:cubicBezTo>
                <a:cubicBezTo>
                  <a:pt x="0" y="3337"/>
                  <a:pt x="209" y="3963"/>
                  <a:pt x="626" y="4380"/>
                </a:cubicBezTo>
                <a:cubicBezTo>
                  <a:pt x="1043" y="4827"/>
                  <a:pt x="1579" y="5036"/>
                  <a:pt x="2265" y="5036"/>
                </a:cubicBezTo>
                <a:cubicBezTo>
                  <a:pt x="2682" y="5036"/>
                  <a:pt x="3069" y="4946"/>
                  <a:pt x="3427" y="4738"/>
                </a:cubicBezTo>
                <a:cubicBezTo>
                  <a:pt x="3784" y="4529"/>
                  <a:pt x="4052" y="4261"/>
                  <a:pt x="4231" y="3903"/>
                </a:cubicBezTo>
                <a:cubicBezTo>
                  <a:pt x="4410" y="3546"/>
                  <a:pt x="4529" y="3069"/>
                  <a:pt x="4529" y="2443"/>
                </a:cubicBezTo>
                <a:cubicBezTo>
                  <a:pt x="4529" y="1669"/>
                  <a:pt x="4321" y="1073"/>
                  <a:pt x="3903" y="656"/>
                </a:cubicBezTo>
                <a:cubicBezTo>
                  <a:pt x="3456" y="209"/>
                  <a:pt x="2920" y="0"/>
                  <a:pt x="2265"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9" name="Google Shape;1049;p34"/>
          <p:cNvSpPr/>
          <p:nvPr/>
        </p:nvSpPr>
        <p:spPr>
          <a:xfrm>
            <a:off x="3907765" y="2402974"/>
            <a:ext cx="135909" cy="92625"/>
          </a:xfrm>
          <a:custGeom>
            <a:rect b="b" l="l" r="r" t="t"/>
            <a:pathLst>
              <a:path extrusionOk="0" h="4828" w="6616">
                <a:moveTo>
                  <a:pt x="1" y="0"/>
                </a:moveTo>
                <a:lnTo>
                  <a:pt x="1491" y="4828"/>
                </a:lnTo>
                <a:lnTo>
                  <a:pt x="2325" y="4828"/>
                </a:lnTo>
                <a:lnTo>
                  <a:pt x="3308" y="1133"/>
                </a:lnTo>
                <a:lnTo>
                  <a:pt x="3487" y="1937"/>
                </a:lnTo>
                <a:lnTo>
                  <a:pt x="4262" y="4828"/>
                </a:lnTo>
                <a:lnTo>
                  <a:pt x="5126" y="4828"/>
                </a:lnTo>
                <a:lnTo>
                  <a:pt x="6616" y="0"/>
                </a:lnTo>
                <a:lnTo>
                  <a:pt x="5841" y="0"/>
                </a:lnTo>
                <a:lnTo>
                  <a:pt x="5007" y="2801"/>
                </a:lnTo>
                <a:lnTo>
                  <a:pt x="4738" y="3725"/>
                </a:lnTo>
                <a:lnTo>
                  <a:pt x="4500" y="2801"/>
                </a:lnTo>
                <a:lnTo>
                  <a:pt x="3755" y="0"/>
                </a:lnTo>
                <a:lnTo>
                  <a:pt x="2921" y="0"/>
                </a:lnTo>
                <a:lnTo>
                  <a:pt x="2146" y="2831"/>
                </a:lnTo>
                <a:cubicBezTo>
                  <a:pt x="1997" y="3457"/>
                  <a:pt x="1908" y="3785"/>
                  <a:pt x="1908" y="3844"/>
                </a:cubicBezTo>
                <a:lnTo>
                  <a:pt x="1610" y="2801"/>
                </a:lnTo>
                <a:lnTo>
                  <a:pt x="83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34"/>
          <p:cNvSpPr/>
          <p:nvPr/>
        </p:nvSpPr>
        <p:spPr>
          <a:xfrm>
            <a:off x="4104254" y="2441843"/>
            <a:ext cx="52055" cy="15463"/>
          </a:xfrm>
          <a:custGeom>
            <a:rect b="b" l="l" r="r" t="t"/>
            <a:pathLst>
              <a:path extrusionOk="0" h="806" w="2534">
                <a:moveTo>
                  <a:pt x="0" y="1"/>
                </a:moveTo>
                <a:lnTo>
                  <a:pt x="0" y="805"/>
                </a:lnTo>
                <a:lnTo>
                  <a:pt x="2533" y="805"/>
                </a:lnTo>
                <a:lnTo>
                  <a:pt x="2533"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34"/>
          <p:cNvSpPr/>
          <p:nvPr/>
        </p:nvSpPr>
        <p:spPr>
          <a:xfrm>
            <a:off x="4167916" y="2441843"/>
            <a:ext cx="52055" cy="15463"/>
          </a:xfrm>
          <a:custGeom>
            <a:rect b="b" l="l" r="r" t="t"/>
            <a:pathLst>
              <a:path extrusionOk="0" h="806" w="2534">
                <a:moveTo>
                  <a:pt x="0" y="1"/>
                </a:moveTo>
                <a:lnTo>
                  <a:pt x="0" y="805"/>
                </a:lnTo>
                <a:lnTo>
                  <a:pt x="2533" y="805"/>
                </a:lnTo>
                <a:lnTo>
                  <a:pt x="2533"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34"/>
          <p:cNvSpPr/>
          <p:nvPr/>
        </p:nvSpPr>
        <p:spPr>
          <a:xfrm>
            <a:off x="4238294" y="2401267"/>
            <a:ext cx="53904" cy="94333"/>
          </a:xfrm>
          <a:custGeom>
            <a:rect b="b" l="l" r="r" t="t"/>
            <a:pathLst>
              <a:path extrusionOk="0" h="4917" w="2624">
                <a:moveTo>
                  <a:pt x="1759" y="0"/>
                </a:moveTo>
                <a:cubicBezTo>
                  <a:pt x="1580" y="0"/>
                  <a:pt x="1401" y="60"/>
                  <a:pt x="1252" y="149"/>
                </a:cubicBezTo>
                <a:cubicBezTo>
                  <a:pt x="1074" y="268"/>
                  <a:pt x="925" y="477"/>
                  <a:pt x="716" y="834"/>
                </a:cubicBezTo>
                <a:lnTo>
                  <a:pt x="716" y="89"/>
                </a:lnTo>
                <a:lnTo>
                  <a:pt x="1" y="89"/>
                </a:lnTo>
                <a:lnTo>
                  <a:pt x="1" y="4917"/>
                </a:lnTo>
                <a:lnTo>
                  <a:pt x="805" y="4917"/>
                </a:lnTo>
                <a:lnTo>
                  <a:pt x="805" y="2384"/>
                </a:lnTo>
                <a:cubicBezTo>
                  <a:pt x="805" y="2056"/>
                  <a:pt x="865" y="1728"/>
                  <a:pt x="954" y="1460"/>
                </a:cubicBezTo>
                <a:cubicBezTo>
                  <a:pt x="1014" y="1252"/>
                  <a:pt x="1103" y="1103"/>
                  <a:pt x="1252" y="1013"/>
                </a:cubicBezTo>
                <a:cubicBezTo>
                  <a:pt x="1401" y="894"/>
                  <a:pt x="1550" y="834"/>
                  <a:pt x="1729" y="834"/>
                </a:cubicBezTo>
                <a:cubicBezTo>
                  <a:pt x="1938" y="834"/>
                  <a:pt x="2116" y="894"/>
                  <a:pt x="2325" y="1013"/>
                </a:cubicBezTo>
                <a:lnTo>
                  <a:pt x="2623" y="268"/>
                </a:lnTo>
                <a:cubicBezTo>
                  <a:pt x="2325" y="89"/>
                  <a:pt x="2057" y="0"/>
                  <a:pt x="1759"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34"/>
          <p:cNvSpPr/>
          <p:nvPr/>
        </p:nvSpPr>
        <p:spPr>
          <a:xfrm>
            <a:off x="4301339" y="2402974"/>
            <a:ext cx="80835" cy="94908"/>
          </a:xfrm>
          <a:custGeom>
            <a:rect b="b" l="l" r="r" t="t"/>
            <a:pathLst>
              <a:path extrusionOk="0" h="4947" w="3935">
                <a:moveTo>
                  <a:pt x="1" y="0"/>
                </a:moveTo>
                <a:lnTo>
                  <a:pt x="1" y="3010"/>
                </a:lnTo>
                <a:cubicBezTo>
                  <a:pt x="1" y="3338"/>
                  <a:pt x="31" y="3606"/>
                  <a:pt x="61" y="3755"/>
                </a:cubicBezTo>
                <a:cubicBezTo>
                  <a:pt x="120" y="3993"/>
                  <a:pt x="210" y="4202"/>
                  <a:pt x="329" y="4381"/>
                </a:cubicBezTo>
                <a:cubicBezTo>
                  <a:pt x="448" y="4530"/>
                  <a:pt x="627" y="4679"/>
                  <a:pt x="865" y="4798"/>
                </a:cubicBezTo>
                <a:cubicBezTo>
                  <a:pt x="1103" y="4887"/>
                  <a:pt x="1372" y="4947"/>
                  <a:pt x="1670" y="4947"/>
                </a:cubicBezTo>
                <a:cubicBezTo>
                  <a:pt x="2295" y="4947"/>
                  <a:pt x="2832" y="4679"/>
                  <a:pt x="3189" y="4142"/>
                </a:cubicBezTo>
                <a:lnTo>
                  <a:pt x="3189" y="4828"/>
                </a:lnTo>
                <a:lnTo>
                  <a:pt x="3934" y="4828"/>
                </a:lnTo>
                <a:lnTo>
                  <a:pt x="3934" y="0"/>
                </a:lnTo>
                <a:lnTo>
                  <a:pt x="3100" y="0"/>
                </a:lnTo>
                <a:lnTo>
                  <a:pt x="3100" y="2593"/>
                </a:lnTo>
                <a:cubicBezTo>
                  <a:pt x="3100" y="3010"/>
                  <a:pt x="3070" y="3338"/>
                  <a:pt x="2981" y="3546"/>
                </a:cubicBezTo>
                <a:cubicBezTo>
                  <a:pt x="2891" y="3755"/>
                  <a:pt x="2742" y="3934"/>
                  <a:pt x="2504" y="4053"/>
                </a:cubicBezTo>
                <a:cubicBezTo>
                  <a:pt x="2295" y="4172"/>
                  <a:pt x="2057" y="4232"/>
                  <a:pt x="1819" y="4232"/>
                </a:cubicBezTo>
                <a:cubicBezTo>
                  <a:pt x="1580" y="4232"/>
                  <a:pt x="1372" y="4172"/>
                  <a:pt x="1193" y="4053"/>
                </a:cubicBezTo>
                <a:cubicBezTo>
                  <a:pt x="1044" y="3934"/>
                  <a:pt x="925" y="3755"/>
                  <a:pt x="895" y="3546"/>
                </a:cubicBezTo>
                <a:cubicBezTo>
                  <a:pt x="835" y="3397"/>
                  <a:pt x="835" y="3129"/>
                  <a:pt x="835" y="2682"/>
                </a:cubicBezTo>
                <a:lnTo>
                  <a:pt x="83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34"/>
          <p:cNvSpPr/>
          <p:nvPr/>
        </p:nvSpPr>
        <p:spPr>
          <a:xfrm>
            <a:off x="4408468" y="2401267"/>
            <a:ext cx="80198" cy="94333"/>
          </a:xfrm>
          <a:custGeom>
            <a:rect b="b" l="l" r="r" t="t"/>
            <a:pathLst>
              <a:path extrusionOk="0" h="4917" w="3904">
                <a:moveTo>
                  <a:pt x="2265" y="0"/>
                </a:moveTo>
                <a:cubicBezTo>
                  <a:pt x="1580" y="0"/>
                  <a:pt x="1073" y="268"/>
                  <a:pt x="716" y="805"/>
                </a:cubicBezTo>
                <a:lnTo>
                  <a:pt x="716" y="89"/>
                </a:lnTo>
                <a:lnTo>
                  <a:pt x="0" y="89"/>
                </a:lnTo>
                <a:lnTo>
                  <a:pt x="0" y="4917"/>
                </a:lnTo>
                <a:lnTo>
                  <a:pt x="805" y="4917"/>
                </a:lnTo>
                <a:lnTo>
                  <a:pt x="805" y="2294"/>
                </a:lnTo>
                <a:cubicBezTo>
                  <a:pt x="805" y="1669"/>
                  <a:pt x="924" y="1252"/>
                  <a:pt x="1192" y="1043"/>
                </a:cubicBezTo>
                <a:cubicBezTo>
                  <a:pt x="1431" y="805"/>
                  <a:pt x="1729" y="715"/>
                  <a:pt x="2086" y="715"/>
                </a:cubicBezTo>
                <a:cubicBezTo>
                  <a:pt x="2325" y="715"/>
                  <a:pt x="2503" y="745"/>
                  <a:pt x="2652" y="864"/>
                </a:cubicBezTo>
                <a:cubicBezTo>
                  <a:pt x="2831" y="954"/>
                  <a:pt x="2920" y="1073"/>
                  <a:pt x="2980" y="1252"/>
                </a:cubicBezTo>
                <a:cubicBezTo>
                  <a:pt x="3069" y="1401"/>
                  <a:pt x="3099" y="1669"/>
                  <a:pt x="3099" y="1996"/>
                </a:cubicBezTo>
                <a:lnTo>
                  <a:pt x="3099" y="4917"/>
                </a:lnTo>
                <a:lnTo>
                  <a:pt x="3904" y="4917"/>
                </a:lnTo>
                <a:lnTo>
                  <a:pt x="3904" y="1967"/>
                </a:lnTo>
                <a:cubicBezTo>
                  <a:pt x="3904" y="1579"/>
                  <a:pt x="3904" y="1311"/>
                  <a:pt x="3874" y="1162"/>
                </a:cubicBezTo>
                <a:cubicBezTo>
                  <a:pt x="3814" y="924"/>
                  <a:pt x="3725" y="745"/>
                  <a:pt x="3606" y="566"/>
                </a:cubicBezTo>
                <a:cubicBezTo>
                  <a:pt x="3487" y="387"/>
                  <a:pt x="3308" y="268"/>
                  <a:pt x="3069" y="149"/>
                </a:cubicBezTo>
                <a:cubicBezTo>
                  <a:pt x="2831" y="60"/>
                  <a:pt x="2563" y="0"/>
                  <a:pt x="2265"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34"/>
          <p:cNvSpPr/>
          <p:nvPr/>
        </p:nvSpPr>
        <p:spPr>
          <a:xfrm>
            <a:off x="5543914" y="2458995"/>
            <a:ext cx="381967" cy="254412"/>
          </a:xfrm>
          <a:custGeom>
            <a:rect b="b" l="l" r="r" t="t"/>
            <a:pathLst>
              <a:path extrusionOk="0" h="13261" w="18594">
                <a:moveTo>
                  <a:pt x="0" y="1"/>
                </a:moveTo>
                <a:lnTo>
                  <a:pt x="0" y="3963"/>
                </a:lnTo>
                <a:cubicBezTo>
                  <a:pt x="0" y="10161"/>
                  <a:pt x="3099" y="13260"/>
                  <a:pt x="9297" y="13260"/>
                </a:cubicBezTo>
                <a:cubicBezTo>
                  <a:pt x="15494" y="13260"/>
                  <a:pt x="18593" y="10161"/>
                  <a:pt x="18593" y="3963"/>
                </a:cubicBezTo>
                <a:lnTo>
                  <a:pt x="18593" y="1"/>
                </a:lnTo>
                <a:close/>
              </a:path>
            </a:pathLst>
          </a:custGeom>
          <a:solidFill>
            <a:srgbClr val="FAD9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p34"/>
          <p:cNvSpPr/>
          <p:nvPr/>
        </p:nvSpPr>
        <p:spPr>
          <a:xfrm>
            <a:off x="544301" y="2170894"/>
            <a:ext cx="2303328" cy="19"/>
          </a:xfrm>
          <a:custGeom>
            <a:rect b="b" l="l" r="r" t="t"/>
            <a:pathLst>
              <a:path extrusionOk="0" fill="none" h="1" w="112125">
                <a:moveTo>
                  <a:pt x="0" y="0"/>
                </a:moveTo>
                <a:lnTo>
                  <a:pt x="112125" y="0"/>
                </a:lnTo>
              </a:path>
            </a:pathLst>
          </a:custGeom>
          <a:noFill/>
          <a:ln cap="flat" cmpd="sng" w="46175">
            <a:solidFill>
              <a:srgbClr val="000000"/>
            </a:solidFill>
            <a:prstDash val="solid"/>
            <a:miter lim="2979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34"/>
          <p:cNvSpPr/>
          <p:nvPr/>
        </p:nvSpPr>
        <p:spPr>
          <a:xfrm>
            <a:off x="4060786" y="2170894"/>
            <a:ext cx="2034632" cy="19"/>
          </a:xfrm>
          <a:custGeom>
            <a:rect b="b" l="l" r="r" t="t"/>
            <a:pathLst>
              <a:path extrusionOk="0" fill="none" h="1" w="99045">
                <a:moveTo>
                  <a:pt x="1" y="0"/>
                </a:moveTo>
                <a:lnTo>
                  <a:pt x="99045" y="0"/>
                </a:lnTo>
              </a:path>
            </a:pathLst>
          </a:custGeom>
          <a:noFill/>
          <a:ln cap="flat" cmpd="sng" w="46175">
            <a:solidFill>
              <a:srgbClr val="000000"/>
            </a:solidFill>
            <a:prstDash val="solid"/>
            <a:miter lim="2979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34"/>
          <p:cNvSpPr/>
          <p:nvPr/>
        </p:nvSpPr>
        <p:spPr>
          <a:xfrm>
            <a:off x="6073992" y="2131449"/>
            <a:ext cx="84491" cy="78908"/>
          </a:xfrm>
          <a:custGeom>
            <a:rect b="b" l="l" r="r" t="t"/>
            <a:pathLst>
              <a:path extrusionOk="0" h="4113" w="4113">
                <a:moveTo>
                  <a:pt x="0" y="0"/>
                </a:moveTo>
                <a:lnTo>
                  <a:pt x="1043" y="2056"/>
                </a:lnTo>
                <a:lnTo>
                  <a:pt x="0" y="4112"/>
                </a:lnTo>
                <a:lnTo>
                  <a:pt x="4112" y="2056"/>
                </a:lnTo>
                <a:lnTo>
                  <a:pt x="0"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34"/>
          <p:cNvSpPr/>
          <p:nvPr/>
        </p:nvSpPr>
        <p:spPr>
          <a:xfrm>
            <a:off x="6073992" y="2131449"/>
            <a:ext cx="84491" cy="78908"/>
          </a:xfrm>
          <a:custGeom>
            <a:rect b="b" l="l" r="r" t="t"/>
            <a:pathLst>
              <a:path extrusionOk="0" fill="none" h="4113" w="4113">
                <a:moveTo>
                  <a:pt x="4112" y="2056"/>
                </a:moveTo>
                <a:lnTo>
                  <a:pt x="0" y="4112"/>
                </a:lnTo>
                <a:lnTo>
                  <a:pt x="1043" y="2056"/>
                </a:lnTo>
                <a:lnTo>
                  <a:pt x="0" y="0"/>
                </a:lnTo>
                <a:close/>
                <a:moveTo>
                  <a:pt x="4112" y="2056"/>
                </a:moveTo>
                <a:close/>
              </a:path>
            </a:pathLst>
          </a:custGeom>
          <a:noFill/>
          <a:ln cap="flat" cmpd="sng" w="46175">
            <a:solidFill>
              <a:srgbClr val="000000"/>
            </a:solidFill>
            <a:prstDash val="solid"/>
            <a:miter lim="2979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34"/>
          <p:cNvSpPr/>
          <p:nvPr/>
        </p:nvSpPr>
        <p:spPr>
          <a:xfrm>
            <a:off x="2895965" y="2106854"/>
            <a:ext cx="93674" cy="117777"/>
          </a:xfrm>
          <a:custGeom>
            <a:rect b="b" l="l" r="r" t="t"/>
            <a:pathLst>
              <a:path extrusionOk="0" h="6139" w="4560">
                <a:moveTo>
                  <a:pt x="1" y="1"/>
                </a:moveTo>
                <a:lnTo>
                  <a:pt x="1" y="6139"/>
                </a:lnTo>
                <a:lnTo>
                  <a:pt x="4560" y="6139"/>
                </a:lnTo>
                <a:lnTo>
                  <a:pt x="4560" y="5424"/>
                </a:lnTo>
                <a:lnTo>
                  <a:pt x="805" y="5424"/>
                </a:lnTo>
                <a:lnTo>
                  <a:pt x="805" y="3308"/>
                </a:lnTo>
                <a:lnTo>
                  <a:pt x="4202" y="3308"/>
                </a:lnTo>
                <a:lnTo>
                  <a:pt x="4202" y="2593"/>
                </a:lnTo>
                <a:lnTo>
                  <a:pt x="805" y="2593"/>
                </a:lnTo>
                <a:lnTo>
                  <a:pt x="805" y="716"/>
                </a:lnTo>
                <a:lnTo>
                  <a:pt x="4441" y="716"/>
                </a:lnTo>
                <a:lnTo>
                  <a:pt x="4441"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p34"/>
          <p:cNvSpPr/>
          <p:nvPr/>
        </p:nvSpPr>
        <p:spPr>
          <a:xfrm>
            <a:off x="3000650" y="2139449"/>
            <a:ext cx="85087" cy="85181"/>
          </a:xfrm>
          <a:custGeom>
            <a:rect b="b" l="l" r="r" t="t"/>
            <a:pathLst>
              <a:path extrusionOk="0" h="4440" w="4142">
                <a:moveTo>
                  <a:pt x="119" y="0"/>
                </a:moveTo>
                <a:lnTo>
                  <a:pt x="1639" y="2116"/>
                </a:lnTo>
                <a:lnTo>
                  <a:pt x="0" y="4440"/>
                </a:lnTo>
                <a:lnTo>
                  <a:pt x="924" y="4440"/>
                </a:lnTo>
                <a:lnTo>
                  <a:pt x="2086" y="2682"/>
                </a:lnTo>
                <a:lnTo>
                  <a:pt x="2324" y="3040"/>
                </a:lnTo>
                <a:lnTo>
                  <a:pt x="3218" y="4440"/>
                </a:lnTo>
                <a:lnTo>
                  <a:pt x="4142" y="4440"/>
                </a:lnTo>
                <a:lnTo>
                  <a:pt x="2503" y="2086"/>
                </a:lnTo>
                <a:lnTo>
                  <a:pt x="4052" y="0"/>
                </a:lnTo>
                <a:lnTo>
                  <a:pt x="3159" y="0"/>
                </a:lnTo>
                <a:lnTo>
                  <a:pt x="2384" y="1043"/>
                </a:lnTo>
                <a:cubicBezTo>
                  <a:pt x="2294" y="1192"/>
                  <a:pt x="2175" y="1341"/>
                  <a:pt x="2056" y="1520"/>
                </a:cubicBezTo>
                <a:cubicBezTo>
                  <a:pt x="1967" y="1401"/>
                  <a:pt x="1877" y="1222"/>
                  <a:pt x="1758" y="1043"/>
                </a:cubicBezTo>
                <a:lnTo>
                  <a:pt x="1073"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34"/>
          <p:cNvSpPr/>
          <p:nvPr/>
        </p:nvSpPr>
        <p:spPr>
          <a:xfrm>
            <a:off x="3093687" y="2137166"/>
            <a:ext cx="84491" cy="89191"/>
          </a:xfrm>
          <a:custGeom>
            <a:rect b="b" l="l" r="r" t="t"/>
            <a:pathLst>
              <a:path extrusionOk="0" h="4649" w="4113">
                <a:moveTo>
                  <a:pt x="2086" y="626"/>
                </a:moveTo>
                <a:cubicBezTo>
                  <a:pt x="2473" y="626"/>
                  <a:pt x="2771" y="775"/>
                  <a:pt x="3010" y="1073"/>
                </a:cubicBezTo>
                <a:cubicBezTo>
                  <a:pt x="3188" y="1252"/>
                  <a:pt x="3278" y="1520"/>
                  <a:pt x="3308" y="1907"/>
                </a:cubicBezTo>
                <a:lnTo>
                  <a:pt x="834" y="1907"/>
                </a:lnTo>
                <a:cubicBezTo>
                  <a:pt x="864" y="1520"/>
                  <a:pt x="983" y="1222"/>
                  <a:pt x="1222" y="983"/>
                </a:cubicBezTo>
                <a:cubicBezTo>
                  <a:pt x="1460" y="745"/>
                  <a:pt x="1728" y="626"/>
                  <a:pt x="2086" y="626"/>
                </a:cubicBezTo>
                <a:close/>
                <a:moveTo>
                  <a:pt x="2086" y="0"/>
                </a:moveTo>
                <a:cubicBezTo>
                  <a:pt x="1460" y="0"/>
                  <a:pt x="954" y="209"/>
                  <a:pt x="566" y="626"/>
                </a:cubicBezTo>
                <a:cubicBezTo>
                  <a:pt x="179" y="1043"/>
                  <a:pt x="0" y="1639"/>
                  <a:pt x="0" y="2384"/>
                </a:cubicBezTo>
                <a:cubicBezTo>
                  <a:pt x="0" y="3099"/>
                  <a:pt x="179" y="3665"/>
                  <a:pt x="566" y="4052"/>
                </a:cubicBezTo>
                <a:cubicBezTo>
                  <a:pt x="954" y="4440"/>
                  <a:pt x="1460" y="4648"/>
                  <a:pt x="2116" y="4648"/>
                </a:cubicBezTo>
                <a:cubicBezTo>
                  <a:pt x="2622" y="4648"/>
                  <a:pt x="3069" y="4529"/>
                  <a:pt x="3397" y="4291"/>
                </a:cubicBezTo>
                <a:cubicBezTo>
                  <a:pt x="3725" y="4023"/>
                  <a:pt x="3933" y="3665"/>
                  <a:pt x="4082" y="3218"/>
                </a:cubicBezTo>
                <a:lnTo>
                  <a:pt x="3278" y="3129"/>
                </a:lnTo>
                <a:cubicBezTo>
                  <a:pt x="3188" y="3427"/>
                  <a:pt x="3010" y="3665"/>
                  <a:pt x="2831" y="3814"/>
                </a:cubicBezTo>
                <a:cubicBezTo>
                  <a:pt x="2622" y="3963"/>
                  <a:pt x="2414" y="4023"/>
                  <a:pt x="2116" y="4023"/>
                </a:cubicBezTo>
                <a:cubicBezTo>
                  <a:pt x="1758" y="4023"/>
                  <a:pt x="1460" y="3903"/>
                  <a:pt x="1192" y="3635"/>
                </a:cubicBezTo>
                <a:cubicBezTo>
                  <a:pt x="954" y="3397"/>
                  <a:pt x="805" y="3010"/>
                  <a:pt x="775" y="2533"/>
                </a:cubicBezTo>
                <a:lnTo>
                  <a:pt x="4082" y="2533"/>
                </a:lnTo>
                <a:cubicBezTo>
                  <a:pt x="4082" y="2443"/>
                  <a:pt x="4112" y="2384"/>
                  <a:pt x="4112" y="2324"/>
                </a:cubicBezTo>
                <a:cubicBezTo>
                  <a:pt x="4112" y="1579"/>
                  <a:pt x="3904" y="1013"/>
                  <a:pt x="3546" y="626"/>
                </a:cubicBezTo>
                <a:cubicBezTo>
                  <a:pt x="3159" y="209"/>
                  <a:pt x="2682" y="0"/>
                  <a:pt x="2086"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34"/>
          <p:cNvSpPr/>
          <p:nvPr/>
        </p:nvSpPr>
        <p:spPr>
          <a:xfrm>
            <a:off x="3192229" y="2137166"/>
            <a:ext cx="78986" cy="89191"/>
          </a:xfrm>
          <a:custGeom>
            <a:rect b="b" l="l" r="r" t="t"/>
            <a:pathLst>
              <a:path extrusionOk="0" h="4649" w="3845">
                <a:moveTo>
                  <a:pt x="2027" y="0"/>
                </a:moveTo>
                <a:cubicBezTo>
                  <a:pt x="1639" y="0"/>
                  <a:pt x="1282" y="89"/>
                  <a:pt x="954" y="298"/>
                </a:cubicBezTo>
                <a:cubicBezTo>
                  <a:pt x="626" y="477"/>
                  <a:pt x="388" y="745"/>
                  <a:pt x="209" y="1103"/>
                </a:cubicBezTo>
                <a:cubicBezTo>
                  <a:pt x="60" y="1460"/>
                  <a:pt x="0" y="1877"/>
                  <a:pt x="0" y="2354"/>
                </a:cubicBezTo>
                <a:cubicBezTo>
                  <a:pt x="0" y="3099"/>
                  <a:pt x="179" y="3665"/>
                  <a:pt x="537" y="4052"/>
                </a:cubicBezTo>
                <a:cubicBezTo>
                  <a:pt x="924" y="4440"/>
                  <a:pt x="1401" y="4648"/>
                  <a:pt x="1997" y="4648"/>
                </a:cubicBezTo>
                <a:cubicBezTo>
                  <a:pt x="2503" y="4648"/>
                  <a:pt x="2891" y="4499"/>
                  <a:pt x="3218" y="4231"/>
                </a:cubicBezTo>
                <a:cubicBezTo>
                  <a:pt x="3576" y="3933"/>
                  <a:pt x="3785" y="3516"/>
                  <a:pt x="3844" y="3010"/>
                </a:cubicBezTo>
                <a:lnTo>
                  <a:pt x="3129" y="2920"/>
                </a:lnTo>
                <a:cubicBezTo>
                  <a:pt x="3069" y="3308"/>
                  <a:pt x="2950" y="3576"/>
                  <a:pt x="2742" y="3754"/>
                </a:cubicBezTo>
                <a:cubicBezTo>
                  <a:pt x="2533" y="3933"/>
                  <a:pt x="2295" y="4023"/>
                  <a:pt x="1997" y="4023"/>
                </a:cubicBezTo>
                <a:cubicBezTo>
                  <a:pt x="1639" y="4023"/>
                  <a:pt x="1341" y="3903"/>
                  <a:pt x="1103" y="3635"/>
                </a:cubicBezTo>
                <a:cubicBezTo>
                  <a:pt x="865" y="3367"/>
                  <a:pt x="775" y="2920"/>
                  <a:pt x="775" y="2324"/>
                </a:cubicBezTo>
                <a:cubicBezTo>
                  <a:pt x="775" y="1728"/>
                  <a:pt x="894" y="1311"/>
                  <a:pt x="1103" y="1043"/>
                </a:cubicBezTo>
                <a:cubicBezTo>
                  <a:pt x="1341" y="775"/>
                  <a:pt x="1669" y="626"/>
                  <a:pt x="2056" y="626"/>
                </a:cubicBezTo>
                <a:cubicBezTo>
                  <a:pt x="2295" y="626"/>
                  <a:pt x="2503" y="715"/>
                  <a:pt x="2682" y="864"/>
                </a:cubicBezTo>
                <a:cubicBezTo>
                  <a:pt x="2861" y="1013"/>
                  <a:pt x="2980" y="1222"/>
                  <a:pt x="3040" y="1520"/>
                </a:cubicBezTo>
                <a:lnTo>
                  <a:pt x="3785" y="1430"/>
                </a:lnTo>
                <a:cubicBezTo>
                  <a:pt x="3695" y="954"/>
                  <a:pt x="3487" y="626"/>
                  <a:pt x="3189" y="387"/>
                </a:cubicBezTo>
                <a:cubicBezTo>
                  <a:pt x="2891" y="119"/>
                  <a:pt x="2503" y="0"/>
                  <a:pt x="2027"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34"/>
          <p:cNvSpPr/>
          <p:nvPr/>
        </p:nvSpPr>
        <p:spPr>
          <a:xfrm>
            <a:off x="3284650" y="2139449"/>
            <a:ext cx="73481" cy="86908"/>
          </a:xfrm>
          <a:custGeom>
            <a:rect b="b" l="l" r="r" t="t"/>
            <a:pathLst>
              <a:path extrusionOk="0" h="4530" w="3577">
                <a:moveTo>
                  <a:pt x="1" y="0"/>
                </a:moveTo>
                <a:lnTo>
                  <a:pt x="1" y="2742"/>
                </a:lnTo>
                <a:cubicBezTo>
                  <a:pt x="1" y="3069"/>
                  <a:pt x="1" y="3308"/>
                  <a:pt x="31" y="3457"/>
                </a:cubicBezTo>
                <a:cubicBezTo>
                  <a:pt x="60" y="3665"/>
                  <a:pt x="150" y="3844"/>
                  <a:pt x="269" y="3993"/>
                </a:cubicBezTo>
                <a:cubicBezTo>
                  <a:pt x="358" y="4142"/>
                  <a:pt x="537" y="4291"/>
                  <a:pt x="775" y="4380"/>
                </a:cubicBezTo>
                <a:cubicBezTo>
                  <a:pt x="984" y="4470"/>
                  <a:pt x="1222" y="4529"/>
                  <a:pt x="1491" y="4529"/>
                </a:cubicBezTo>
                <a:cubicBezTo>
                  <a:pt x="2086" y="4529"/>
                  <a:pt x="2563" y="4291"/>
                  <a:pt x="2921" y="3784"/>
                </a:cubicBezTo>
                <a:lnTo>
                  <a:pt x="2921" y="4440"/>
                </a:lnTo>
                <a:lnTo>
                  <a:pt x="3576" y="4440"/>
                </a:lnTo>
                <a:lnTo>
                  <a:pt x="3576" y="0"/>
                </a:lnTo>
                <a:lnTo>
                  <a:pt x="2831" y="0"/>
                </a:lnTo>
                <a:lnTo>
                  <a:pt x="2831" y="2354"/>
                </a:lnTo>
                <a:cubicBezTo>
                  <a:pt x="2831" y="2742"/>
                  <a:pt x="2772" y="3040"/>
                  <a:pt x="2712" y="3248"/>
                </a:cubicBezTo>
                <a:cubicBezTo>
                  <a:pt x="2623" y="3457"/>
                  <a:pt x="2474" y="3606"/>
                  <a:pt x="2295" y="3725"/>
                </a:cubicBezTo>
                <a:cubicBezTo>
                  <a:pt x="2086" y="3814"/>
                  <a:pt x="1878" y="3874"/>
                  <a:pt x="1640" y="3874"/>
                </a:cubicBezTo>
                <a:cubicBezTo>
                  <a:pt x="1431" y="3874"/>
                  <a:pt x="1222" y="3814"/>
                  <a:pt x="1073" y="3725"/>
                </a:cubicBezTo>
                <a:cubicBezTo>
                  <a:pt x="924" y="3606"/>
                  <a:pt x="835" y="3457"/>
                  <a:pt x="775" y="3248"/>
                </a:cubicBezTo>
                <a:cubicBezTo>
                  <a:pt x="746" y="3099"/>
                  <a:pt x="746" y="2861"/>
                  <a:pt x="746" y="2444"/>
                </a:cubicBezTo>
                <a:lnTo>
                  <a:pt x="746"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34"/>
          <p:cNvSpPr/>
          <p:nvPr/>
        </p:nvSpPr>
        <p:spPr>
          <a:xfrm>
            <a:off x="3374030" y="2109713"/>
            <a:ext cx="44084" cy="116069"/>
          </a:xfrm>
          <a:custGeom>
            <a:rect b="b" l="l" r="r" t="t"/>
            <a:pathLst>
              <a:path extrusionOk="0" h="6050" w="2146">
                <a:moveTo>
                  <a:pt x="1281" y="1"/>
                </a:moveTo>
                <a:lnTo>
                  <a:pt x="536" y="448"/>
                </a:lnTo>
                <a:lnTo>
                  <a:pt x="536" y="1550"/>
                </a:lnTo>
                <a:lnTo>
                  <a:pt x="0" y="1550"/>
                </a:lnTo>
                <a:lnTo>
                  <a:pt x="0" y="2116"/>
                </a:lnTo>
                <a:lnTo>
                  <a:pt x="536" y="2116"/>
                </a:lnTo>
                <a:lnTo>
                  <a:pt x="536" y="4679"/>
                </a:lnTo>
                <a:cubicBezTo>
                  <a:pt x="536" y="5126"/>
                  <a:pt x="566" y="5424"/>
                  <a:pt x="626" y="5573"/>
                </a:cubicBezTo>
                <a:cubicBezTo>
                  <a:pt x="685" y="5722"/>
                  <a:pt x="805" y="5811"/>
                  <a:pt x="954" y="5901"/>
                </a:cubicBezTo>
                <a:cubicBezTo>
                  <a:pt x="1103" y="5990"/>
                  <a:pt x="1311" y="6050"/>
                  <a:pt x="1579" y="6050"/>
                </a:cubicBezTo>
                <a:cubicBezTo>
                  <a:pt x="1758" y="6050"/>
                  <a:pt x="1937" y="6020"/>
                  <a:pt x="2145" y="5960"/>
                </a:cubicBezTo>
                <a:lnTo>
                  <a:pt x="2056" y="5305"/>
                </a:lnTo>
                <a:cubicBezTo>
                  <a:pt x="1907" y="5334"/>
                  <a:pt x="1818" y="5334"/>
                  <a:pt x="1728" y="5334"/>
                </a:cubicBezTo>
                <a:cubicBezTo>
                  <a:pt x="1609" y="5334"/>
                  <a:pt x="1520" y="5334"/>
                  <a:pt x="1460" y="5275"/>
                </a:cubicBezTo>
                <a:cubicBezTo>
                  <a:pt x="1400" y="5245"/>
                  <a:pt x="1371" y="5185"/>
                  <a:pt x="1341" y="5126"/>
                </a:cubicBezTo>
                <a:cubicBezTo>
                  <a:pt x="1311" y="5066"/>
                  <a:pt x="1281" y="4947"/>
                  <a:pt x="1281" y="4739"/>
                </a:cubicBezTo>
                <a:lnTo>
                  <a:pt x="1281" y="2116"/>
                </a:lnTo>
                <a:lnTo>
                  <a:pt x="2056" y="2116"/>
                </a:lnTo>
                <a:lnTo>
                  <a:pt x="2056" y="1550"/>
                </a:lnTo>
                <a:lnTo>
                  <a:pt x="1281" y="1550"/>
                </a:lnTo>
                <a:lnTo>
                  <a:pt x="1281"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34"/>
          <p:cNvSpPr/>
          <p:nvPr/>
        </p:nvSpPr>
        <p:spPr>
          <a:xfrm>
            <a:off x="3431549" y="2106854"/>
            <a:ext cx="15325" cy="117777"/>
          </a:xfrm>
          <a:custGeom>
            <a:rect b="b" l="l" r="r" t="t"/>
            <a:pathLst>
              <a:path extrusionOk="0" h="6139" w="746">
                <a:moveTo>
                  <a:pt x="1" y="1"/>
                </a:moveTo>
                <a:lnTo>
                  <a:pt x="1" y="865"/>
                </a:lnTo>
                <a:lnTo>
                  <a:pt x="746" y="865"/>
                </a:lnTo>
                <a:lnTo>
                  <a:pt x="746" y="1"/>
                </a:lnTo>
                <a:close/>
                <a:moveTo>
                  <a:pt x="1" y="1699"/>
                </a:moveTo>
                <a:lnTo>
                  <a:pt x="1" y="6139"/>
                </a:lnTo>
                <a:lnTo>
                  <a:pt x="746" y="6139"/>
                </a:lnTo>
                <a:lnTo>
                  <a:pt x="746" y="1699"/>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7" name="Google Shape;1067;p34"/>
          <p:cNvSpPr/>
          <p:nvPr/>
        </p:nvSpPr>
        <p:spPr>
          <a:xfrm>
            <a:off x="3464602" y="2137166"/>
            <a:ext cx="85724" cy="89191"/>
          </a:xfrm>
          <a:custGeom>
            <a:rect b="b" l="l" r="r" t="t"/>
            <a:pathLst>
              <a:path extrusionOk="0" h="4649" w="4173">
                <a:moveTo>
                  <a:pt x="2087" y="626"/>
                </a:moveTo>
                <a:cubicBezTo>
                  <a:pt x="2444" y="626"/>
                  <a:pt x="2742" y="775"/>
                  <a:pt x="3010" y="1073"/>
                </a:cubicBezTo>
                <a:cubicBezTo>
                  <a:pt x="3249" y="1341"/>
                  <a:pt x="3398" y="1758"/>
                  <a:pt x="3398" y="2294"/>
                </a:cubicBezTo>
                <a:cubicBezTo>
                  <a:pt x="3398" y="2890"/>
                  <a:pt x="3249" y="3308"/>
                  <a:pt x="3010" y="3605"/>
                </a:cubicBezTo>
                <a:cubicBezTo>
                  <a:pt x="2772" y="3903"/>
                  <a:pt x="2444" y="4023"/>
                  <a:pt x="2087" y="4023"/>
                </a:cubicBezTo>
                <a:cubicBezTo>
                  <a:pt x="1699" y="4023"/>
                  <a:pt x="1401" y="3903"/>
                  <a:pt x="1133" y="3605"/>
                </a:cubicBezTo>
                <a:cubicBezTo>
                  <a:pt x="895" y="3337"/>
                  <a:pt x="776" y="2890"/>
                  <a:pt x="776" y="2324"/>
                </a:cubicBezTo>
                <a:cubicBezTo>
                  <a:pt x="776" y="1758"/>
                  <a:pt x="895" y="1341"/>
                  <a:pt x="1133" y="1073"/>
                </a:cubicBezTo>
                <a:cubicBezTo>
                  <a:pt x="1401" y="775"/>
                  <a:pt x="1699" y="626"/>
                  <a:pt x="2087" y="626"/>
                </a:cubicBezTo>
                <a:close/>
                <a:moveTo>
                  <a:pt x="2087" y="0"/>
                </a:moveTo>
                <a:cubicBezTo>
                  <a:pt x="1521" y="0"/>
                  <a:pt x="1074" y="179"/>
                  <a:pt x="686" y="507"/>
                </a:cubicBezTo>
                <a:cubicBezTo>
                  <a:pt x="239" y="894"/>
                  <a:pt x="1" y="1520"/>
                  <a:pt x="1" y="2324"/>
                </a:cubicBezTo>
                <a:cubicBezTo>
                  <a:pt x="1" y="3069"/>
                  <a:pt x="180" y="3665"/>
                  <a:pt x="567" y="4052"/>
                </a:cubicBezTo>
                <a:cubicBezTo>
                  <a:pt x="954" y="4440"/>
                  <a:pt x="1461" y="4648"/>
                  <a:pt x="2087" y="4648"/>
                </a:cubicBezTo>
                <a:cubicBezTo>
                  <a:pt x="2474" y="4648"/>
                  <a:pt x="2832" y="4559"/>
                  <a:pt x="3159" y="4380"/>
                </a:cubicBezTo>
                <a:cubicBezTo>
                  <a:pt x="3487" y="4201"/>
                  <a:pt x="3726" y="3933"/>
                  <a:pt x="3904" y="3605"/>
                </a:cubicBezTo>
                <a:cubicBezTo>
                  <a:pt x="4083" y="3278"/>
                  <a:pt x="4172" y="2831"/>
                  <a:pt x="4172" y="2265"/>
                </a:cubicBezTo>
                <a:cubicBezTo>
                  <a:pt x="4172" y="1579"/>
                  <a:pt x="3964" y="1013"/>
                  <a:pt x="3577" y="626"/>
                </a:cubicBezTo>
                <a:cubicBezTo>
                  <a:pt x="3189" y="209"/>
                  <a:pt x="2683" y="0"/>
                  <a:pt x="2087"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34"/>
          <p:cNvSpPr/>
          <p:nvPr/>
        </p:nvSpPr>
        <p:spPr>
          <a:xfrm>
            <a:off x="3568054" y="2137166"/>
            <a:ext cx="74076" cy="87464"/>
          </a:xfrm>
          <a:custGeom>
            <a:rect b="b" l="l" r="r" t="t"/>
            <a:pathLst>
              <a:path extrusionOk="0" h="4559" w="3606">
                <a:moveTo>
                  <a:pt x="2086" y="0"/>
                </a:moveTo>
                <a:cubicBezTo>
                  <a:pt x="1490" y="0"/>
                  <a:pt x="1014" y="268"/>
                  <a:pt x="686" y="745"/>
                </a:cubicBezTo>
                <a:lnTo>
                  <a:pt x="686" y="119"/>
                </a:lnTo>
                <a:lnTo>
                  <a:pt x="1" y="119"/>
                </a:lnTo>
                <a:lnTo>
                  <a:pt x="1" y="4559"/>
                </a:lnTo>
                <a:lnTo>
                  <a:pt x="745" y="4559"/>
                </a:lnTo>
                <a:lnTo>
                  <a:pt x="745" y="2116"/>
                </a:lnTo>
                <a:cubicBezTo>
                  <a:pt x="745" y="1550"/>
                  <a:pt x="865" y="1162"/>
                  <a:pt x="1103" y="983"/>
                </a:cubicBezTo>
                <a:cubicBezTo>
                  <a:pt x="1341" y="775"/>
                  <a:pt x="1610" y="656"/>
                  <a:pt x="1937" y="656"/>
                </a:cubicBezTo>
                <a:cubicBezTo>
                  <a:pt x="2146" y="656"/>
                  <a:pt x="2295" y="715"/>
                  <a:pt x="2444" y="805"/>
                </a:cubicBezTo>
                <a:cubicBezTo>
                  <a:pt x="2593" y="894"/>
                  <a:pt x="2712" y="1013"/>
                  <a:pt x="2772" y="1162"/>
                </a:cubicBezTo>
                <a:cubicBezTo>
                  <a:pt x="2831" y="1311"/>
                  <a:pt x="2861" y="1550"/>
                  <a:pt x="2861" y="1847"/>
                </a:cubicBezTo>
                <a:lnTo>
                  <a:pt x="2861" y="4559"/>
                </a:lnTo>
                <a:lnTo>
                  <a:pt x="3606" y="4559"/>
                </a:lnTo>
                <a:lnTo>
                  <a:pt x="3606" y="1818"/>
                </a:lnTo>
                <a:cubicBezTo>
                  <a:pt x="3606" y="1460"/>
                  <a:pt x="3606" y="1222"/>
                  <a:pt x="3576" y="1103"/>
                </a:cubicBezTo>
                <a:cubicBezTo>
                  <a:pt x="3517" y="864"/>
                  <a:pt x="3427" y="685"/>
                  <a:pt x="3338" y="536"/>
                </a:cubicBezTo>
                <a:cubicBezTo>
                  <a:pt x="3219" y="387"/>
                  <a:pt x="3040" y="238"/>
                  <a:pt x="2831" y="149"/>
                </a:cubicBezTo>
                <a:cubicBezTo>
                  <a:pt x="2593" y="60"/>
                  <a:pt x="2355" y="0"/>
                  <a:pt x="2086"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34"/>
          <p:cNvSpPr/>
          <p:nvPr/>
        </p:nvSpPr>
        <p:spPr>
          <a:xfrm>
            <a:off x="3704559" y="2105147"/>
            <a:ext cx="53883" cy="119484"/>
          </a:xfrm>
          <a:custGeom>
            <a:rect b="b" l="l" r="r" t="t"/>
            <a:pathLst>
              <a:path extrusionOk="0" h="6228" w="2623">
                <a:moveTo>
                  <a:pt x="1907" y="0"/>
                </a:moveTo>
                <a:cubicBezTo>
                  <a:pt x="1579" y="0"/>
                  <a:pt x="1311" y="60"/>
                  <a:pt x="1133" y="179"/>
                </a:cubicBezTo>
                <a:cubicBezTo>
                  <a:pt x="954" y="298"/>
                  <a:pt x="835" y="447"/>
                  <a:pt x="745" y="656"/>
                </a:cubicBezTo>
                <a:cubicBezTo>
                  <a:pt x="715" y="805"/>
                  <a:pt x="686" y="1014"/>
                  <a:pt x="686" y="1312"/>
                </a:cubicBezTo>
                <a:lnTo>
                  <a:pt x="686" y="1788"/>
                </a:lnTo>
                <a:lnTo>
                  <a:pt x="0" y="1788"/>
                </a:lnTo>
                <a:lnTo>
                  <a:pt x="0" y="2354"/>
                </a:lnTo>
                <a:lnTo>
                  <a:pt x="686" y="2354"/>
                </a:lnTo>
                <a:lnTo>
                  <a:pt x="686" y="6228"/>
                </a:lnTo>
                <a:lnTo>
                  <a:pt x="1430" y="6228"/>
                </a:lnTo>
                <a:lnTo>
                  <a:pt x="1430" y="2354"/>
                </a:lnTo>
                <a:lnTo>
                  <a:pt x="2295" y="2354"/>
                </a:lnTo>
                <a:lnTo>
                  <a:pt x="2295" y="1788"/>
                </a:lnTo>
                <a:lnTo>
                  <a:pt x="1430" y="1788"/>
                </a:lnTo>
                <a:lnTo>
                  <a:pt x="1430" y="1371"/>
                </a:lnTo>
                <a:cubicBezTo>
                  <a:pt x="1430" y="1103"/>
                  <a:pt x="1460" y="924"/>
                  <a:pt x="1550" y="835"/>
                </a:cubicBezTo>
                <a:cubicBezTo>
                  <a:pt x="1669" y="716"/>
                  <a:pt x="1818" y="686"/>
                  <a:pt x="2056" y="686"/>
                </a:cubicBezTo>
                <a:cubicBezTo>
                  <a:pt x="2205" y="686"/>
                  <a:pt x="2324" y="686"/>
                  <a:pt x="2503" y="716"/>
                </a:cubicBezTo>
                <a:lnTo>
                  <a:pt x="2622" y="60"/>
                </a:lnTo>
                <a:cubicBezTo>
                  <a:pt x="2354" y="30"/>
                  <a:pt x="2116" y="0"/>
                  <a:pt x="1907"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34"/>
          <p:cNvSpPr/>
          <p:nvPr/>
        </p:nvSpPr>
        <p:spPr>
          <a:xfrm>
            <a:off x="3763310" y="2106854"/>
            <a:ext cx="15325" cy="117777"/>
          </a:xfrm>
          <a:custGeom>
            <a:rect b="b" l="l" r="r" t="t"/>
            <a:pathLst>
              <a:path extrusionOk="0" h="6139" w="746">
                <a:moveTo>
                  <a:pt x="1" y="1"/>
                </a:moveTo>
                <a:lnTo>
                  <a:pt x="1" y="6139"/>
                </a:lnTo>
                <a:lnTo>
                  <a:pt x="746" y="6139"/>
                </a:lnTo>
                <a:lnTo>
                  <a:pt x="746"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34"/>
          <p:cNvSpPr/>
          <p:nvPr/>
        </p:nvSpPr>
        <p:spPr>
          <a:xfrm>
            <a:off x="3796980" y="2137166"/>
            <a:ext cx="85724" cy="89191"/>
          </a:xfrm>
          <a:custGeom>
            <a:rect b="b" l="l" r="r" t="t"/>
            <a:pathLst>
              <a:path extrusionOk="0" h="4649" w="4173">
                <a:moveTo>
                  <a:pt x="2086" y="626"/>
                </a:moveTo>
                <a:cubicBezTo>
                  <a:pt x="2444" y="626"/>
                  <a:pt x="2742" y="775"/>
                  <a:pt x="3010" y="1073"/>
                </a:cubicBezTo>
                <a:cubicBezTo>
                  <a:pt x="3248" y="1341"/>
                  <a:pt x="3397" y="1758"/>
                  <a:pt x="3397" y="2294"/>
                </a:cubicBezTo>
                <a:cubicBezTo>
                  <a:pt x="3397" y="2890"/>
                  <a:pt x="3248" y="3308"/>
                  <a:pt x="3010" y="3605"/>
                </a:cubicBezTo>
                <a:cubicBezTo>
                  <a:pt x="2772" y="3903"/>
                  <a:pt x="2444" y="4023"/>
                  <a:pt x="2086" y="4023"/>
                </a:cubicBezTo>
                <a:cubicBezTo>
                  <a:pt x="1699" y="4023"/>
                  <a:pt x="1401" y="3903"/>
                  <a:pt x="1133" y="3605"/>
                </a:cubicBezTo>
                <a:cubicBezTo>
                  <a:pt x="894" y="3337"/>
                  <a:pt x="775" y="2890"/>
                  <a:pt x="775" y="2324"/>
                </a:cubicBezTo>
                <a:cubicBezTo>
                  <a:pt x="775" y="1758"/>
                  <a:pt x="894" y="1341"/>
                  <a:pt x="1133" y="1073"/>
                </a:cubicBezTo>
                <a:cubicBezTo>
                  <a:pt x="1401" y="775"/>
                  <a:pt x="1699" y="626"/>
                  <a:pt x="2086" y="626"/>
                </a:cubicBezTo>
                <a:close/>
                <a:moveTo>
                  <a:pt x="2086" y="0"/>
                </a:moveTo>
                <a:cubicBezTo>
                  <a:pt x="1520" y="0"/>
                  <a:pt x="1073" y="179"/>
                  <a:pt x="686" y="507"/>
                </a:cubicBezTo>
                <a:cubicBezTo>
                  <a:pt x="239" y="894"/>
                  <a:pt x="1" y="1520"/>
                  <a:pt x="1" y="2324"/>
                </a:cubicBezTo>
                <a:cubicBezTo>
                  <a:pt x="1" y="3069"/>
                  <a:pt x="179" y="3665"/>
                  <a:pt x="567" y="4052"/>
                </a:cubicBezTo>
                <a:cubicBezTo>
                  <a:pt x="954" y="4440"/>
                  <a:pt x="1461" y="4648"/>
                  <a:pt x="2086" y="4648"/>
                </a:cubicBezTo>
                <a:cubicBezTo>
                  <a:pt x="2474" y="4648"/>
                  <a:pt x="2831" y="4559"/>
                  <a:pt x="3159" y="4380"/>
                </a:cubicBezTo>
                <a:cubicBezTo>
                  <a:pt x="3487" y="4201"/>
                  <a:pt x="3725" y="3933"/>
                  <a:pt x="3904" y="3605"/>
                </a:cubicBezTo>
                <a:cubicBezTo>
                  <a:pt x="4083" y="3278"/>
                  <a:pt x="4172" y="2831"/>
                  <a:pt x="4172" y="2265"/>
                </a:cubicBezTo>
                <a:cubicBezTo>
                  <a:pt x="4172" y="1579"/>
                  <a:pt x="3963" y="1013"/>
                  <a:pt x="3576" y="626"/>
                </a:cubicBezTo>
                <a:cubicBezTo>
                  <a:pt x="3189" y="209"/>
                  <a:pt x="2682" y="0"/>
                  <a:pt x="2086"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34"/>
          <p:cNvSpPr/>
          <p:nvPr/>
        </p:nvSpPr>
        <p:spPr>
          <a:xfrm>
            <a:off x="3889400" y="2139449"/>
            <a:ext cx="124898" cy="85181"/>
          </a:xfrm>
          <a:custGeom>
            <a:rect b="b" l="l" r="r" t="t"/>
            <a:pathLst>
              <a:path extrusionOk="0" h="4440" w="6080">
                <a:moveTo>
                  <a:pt x="1" y="0"/>
                </a:moveTo>
                <a:lnTo>
                  <a:pt x="1342" y="4440"/>
                </a:lnTo>
                <a:lnTo>
                  <a:pt x="2146" y="4440"/>
                </a:lnTo>
                <a:lnTo>
                  <a:pt x="3040" y="1013"/>
                </a:lnTo>
                <a:lnTo>
                  <a:pt x="3219" y="1758"/>
                </a:lnTo>
                <a:lnTo>
                  <a:pt x="3904" y="4440"/>
                </a:lnTo>
                <a:lnTo>
                  <a:pt x="4709" y="4440"/>
                </a:lnTo>
                <a:lnTo>
                  <a:pt x="6079" y="0"/>
                </a:lnTo>
                <a:lnTo>
                  <a:pt x="5364" y="0"/>
                </a:lnTo>
                <a:lnTo>
                  <a:pt x="4590" y="2563"/>
                </a:lnTo>
                <a:lnTo>
                  <a:pt x="4351" y="3427"/>
                </a:lnTo>
                <a:lnTo>
                  <a:pt x="4113" y="2563"/>
                </a:lnTo>
                <a:lnTo>
                  <a:pt x="3457" y="0"/>
                </a:lnTo>
                <a:lnTo>
                  <a:pt x="2683" y="0"/>
                </a:lnTo>
                <a:lnTo>
                  <a:pt x="1967" y="2593"/>
                </a:lnTo>
                <a:cubicBezTo>
                  <a:pt x="1848" y="3159"/>
                  <a:pt x="1759" y="3457"/>
                  <a:pt x="1729" y="3516"/>
                </a:cubicBezTo>
                <a:lnTo>
                  <a:pt x="1491" y="2563"/>
                </a:lnTo>
                <a:lnTo>
                  <a:pt x="776"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34"/>
          <p:cNvSpPr/>
          <p:nvPr/>
        </p:nvSpPr>
        <p:spPr>
          <a:xfrm>
            <a:off x="5007097" y="2859712"/>
            <a:ext cx="125494" cy="19"/>
          </a:xfrm>
          <a:custGeom>
            <a:rect b="b" l="l" r="r" t="t"/>
            <a:pathLst>
              <a:path extrusionOk="0" fill="none" h="1" w="6109">
                <a:moveTo>
                  <a:pt x="1" y="1"/>
                </a:moveTo>
                <a:lnTo>
                  <a:pt x="6109" y="1"/>
                </a:lnTo>
              </a:path>
            </a:pathLst>
          </a:custGeom>
          <a:noFill/>
          <a:ln cap="flat" cmpd="sng" w="18625">
            <a:solidFill>
              <a:srgbClr val="000000"/>
            </a:solidFill>
            <a:prstDash val="solid"/>
            <a:miter lim="2979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34"/>
          <p:cNvSpPr/>
          <p:nvPr/>
        </p:nvSpPr>
        <p:spPr>
          <a:xfrm>
            <a:off x="5117267" y="2831145"/>
            <a:ext cx="61237" cy="57171"/>
          </a:xfrm>
          <a:custGeom>
            <a:rect b="b" l="l" r="r" t="t"/>
            <a:pathLst>
              <a:path extrusionOk="0" h="2980" w="2981">
                <a:moveTo>
                  <a:pt x="1" y="0"/>
                </a:moveTo>
                <a:lnTo>
                  <a:pt x="746" y="1490"/>
                </a:lnTo>
                <a:lnTo>
                  <a:pt x="1" y="2980"/>
                </a:lnTo>
                <a:lnTo>
                  <a:pt x="2981" y="1490"/>
                </a:lnTo>
                <a:lnTo>
                  <a:pt x="1" y="0"/>
                </a:lnTo>
                <a:close/>
              </a:path>
            </a:pathLst>
          </a:custGeom>
          <a:solidFill>
            <a:srgbClr val="000000"/>
          </a:solidFill>
          <a:ln cap="flat" cmpd="sng" w="18625">
            <a:solidFill>
              <a:srgbClr val="000000"/>
            </a:solidFill>
            <a:prstDash val="solid"/>
            <a:miter lim="2979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34"/>
          <p:cNvSpPr/>
          <p:nvPr/>
        </p:nvSpPr>
        <p:spPr>
          <a:xfrm>
            <a:off x="540007" y="3666882"/>
            <a:ext cx="5810056" cy="681432"/>
          </a:xfrm>
          <a:custGeom>
            <a:rect b="b" l="l" r="r" t="t"/>
            <a:pathLst>
              <a:path extrusionOk="0" h="35519" w="282831">
                <a:moveTo>
                  <a:pt x="5334" y="1"/>
                </a:moveTo>
                <a:cubicBezTo>
                  <a:pt x="5006" y="1"/>
                  <a:pt x="4649" y="30"/>
                  <a:pt x="4321" y="90"/>
                </a:cubicBezTo>
                <a:cubicBezTo>
                  <a:pt x="3963" y="150"/>
                  <a:pt x="3636" y="269"/>
                  <a:pt x="3308" y="388"/>
                </a:cubicBezTo>
                <a:cubicBezTo>
                  <a:pt x="2980" y="537"/>
                  <a:pt x="2682" y="686"/>
                  <a:pt x="2384" y="895"/>
                </a:cubicBezTo>
                <a:cubicBezTo>
                  <a:pt x="2086" y="1073"/>
                  <a:pt x="1818" y="1312"/>
                  <a:pt x="1580" y="1550"/>
                </a:cubicBezTo>
                <a:cubicBezTo>
                  <a:pt x="1341" y="1788"/>
                  <a:pt x="1103" y="2057"/>
                  <a:pt x="924" y="2355"/>
                </a:cubicBezTo>
                <a:cubicBezTo>
                  <a:pt x="716" y="2653"/>
                  <a:pt x="567" y="2951"/>
                  <a:pt x="418" y="3278"/>
                </a:cubicBezTo>
                <a:cubicBezTo>
                  <a:pt x="298" y="3606"/>
                  <a:pt x="179" y="3934"/>
                  <a:pt x="120" y="4291"/>
                </a:cubicBezTo>
                <a:cubicBezTo>
                  <a:pt x="60" y="4619"/>
                  <a:pt x="0" y="4977"/>
                  <a:pt x="0" y="5304"/>
                </a:cubicBezTo>
                <a:lnTo>
                  <a:pt x="0" y="30185"/>
                </a:lnTo>
                <a:cubicBezTo>
                  <a:pt x="0" y="30542"/>
                  <a:pt x="60" y="30900"/>
                  <a:pt x="120" y="31227"/>
                </a:cubicBezTo>
                <a:cubicBezTo>
                  <a:pt x="179" y="31585"/>
                  <a:pt x="298" y="31913"/>
                  <a:pt x="418" y="32241"/>
                </a:cubicBezTo>
                <a:cubicBezTo>
                  <a:pt x="567" y="32568"/>
                  <a:pt x="716" y="32866"/>
                  <a:pt x="924" y="33164"/>
                </a:cubicBezTo>
                <a:cubicBezTo>
                  <a:pt x="1103" y="33462"/>
                  <a:pt x="1341" y="33730"/>
                  <a:pt x="1580" y="33969"/>
                </a:cubicBezTo>
                <a:cubicBezTo>
                  <a:pt x="1818" y="34207"/>
                  <a:pt x="2086" y="34445"/>
                  <a:pt x="2384" y="34624"/>
                </a:cubicBezTo>
                <a:cubicBezTo>
                  <a:pt x="2682" y="34833"/>
                  <a:pt x="2980" y="34982"/>
                  <a:pt x="3308" y="35131"/>
                </a:cubicBezTo>
                <a:cubicBezTo>
                  <a:pt x="3636" y="35250"/>
                  <a:pt x="3963" y="35369"/>
                  <a:pt x="4321" y="35429"/>
                </a:cubicBezTo>
                <a:cubicBezTo>
                  <a:pt x="4649" y="35488"/>
                  <a:pt x="5006" y="35518"/>
                  <a:pt x="5334" y="35518"/>
                </a:cubicBezTo>
                <a:lnTo>
                  <a:pt x="277497" y="35518"/>
                </a:lnTo>
                <a:cubicBezTo>
                  <a:pt x="277854" y="35518"/>
                  <a:pt x="278212" y="35488"/>
                  <a:pt x="278540" y="35429"/>
                </a:cubicBezTo>
                <a:cubicBezTo>
                  <a:pt x="278897" y="35369"/>
                  <a:pt x="279225" y="35250"/>
                  <a:pt x="279553" y="35131"/>
                </a:cubicBezTo>
                <a:cubicBezTo>
                  <a:pt x="279881" y="34982"/>
                  <a:pt x="280179" y="34833"/>
                  <a:pt x="280476" y="34624"/>
                </a:cubicBezTo>
                <a:cubicBezTo>
                  <a:pt x="280745" y="34445"/>
                  <a:pt x="281013" y="34207"/>
                  <a:pt x="281281" y="33969"/>
                </a:cubicBezTo>
                <a:cubicBezTo>
                  <a:pt x="281519" y="33730"/>
                  <a:pt x="281758" y="33462"/>
                  <a:pt x="281937" y="33164"/>
                </a:cubicBezTo>
                <a:cubicBezTo>
                  <a:pt x="282145" y="32866"/>
                  <a:pt x="282294" y="32568"/>
                  <a:pt x="282443" y="32241"/>
                </a:cubicBezTo>
                <a:cubicBezTo>
                  <a:pt x="282562" y="31913"/>
                  <a:pt x="282652" y="31585"/>
                  <a:pt x="282741" y="31227"/>
                </a:cubicBezTo>
                <a:cubicBezTo>
                  <a:pt x="282801" y="30900"/>
                  <a:pt x="282830" y="30542"/>
                  <a:pt x="282830" y="30185"/>
                </a:cubicBezTo>
                <a:lnTo>
                  <a:pt x="282830" y="5304"/>
                </a:lnTo>
                <a:cubicBezTo>
                  <a:pt x="282830" y="4977"/>
                  <a:pt x="282801" y="4619"/>
                  <a:pt x="282741" y="4291"/>
                </a:cubicBezTo>
                <a:cubicBezTo>
                  <a:pt x="282652" y="3934"/>
                  <a:pt x="282562" y="3606"/>
                  <a:pt x="282443" y="3278"/>
                </a:cubicBezTo>
                <a:cubicBezTo>
                  <a:pt x="282294" y="2951"/>
                  <a:pt x="282145" y="2653"/>
                  <a:pt x="281937" y="2355"/>
                </a:cubicBezTo>
                <a:cubicBezTo>
                  <a:pt x="281758" y="2057"/>
                  <a:pt x="281519" y="1788"/>
                  <a:pt x="281281" y="1550"/>
                </a:cubicBezTo>
                <a:cubicBezTo>
                  <a:pt x="281013" y="1312"/>
                  <a:pt x="280745" y="1073"/>
                  <a:pt x="280476" y="895"/>
                </a:cubicBezTo>
                <a:cubicBezTo>
                  <a:pt x="280179" y="686"/>
                  <a:pt x="279881" y="537"/>
                  <a:pt x="279553" y="388"/>
                </a:cubicBezTo>
                <a:cubicBezTo>
                  <a:pt x="279225" y="269"/>
                  <a:pt x="278897" y="150"/>
                  <a:pt x="278540" y="90"/>
                </a:cubicBezTo>
                <a:cubicBezTo>
                  <a:pt x="278212" y="30"/>
                  <a:pt x="277854" y="1"/>
                  <a:pt x="277497" y="1"/>
                </a:cubicBezTo>
                <a:close/>
              </a:path>
            </a:pathLst>
          </a:custGeom>
          <a:solidFill>
            <a:srgbClr val="D5E8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34"/>
          <p:cNvSpPr/>
          <p:nvPr/>
        </p:nvSpPr>
        <p:spPr>
          <a:xfrm>
            <a:off x="540007" y="3666882"/>
            <a:ext cx="5810056" cy="681432"/>
          </a:xfrm>
          <a:custGeom>
            <a:rect b="b" l="l" r="r" t="t"/>
            <a:pathLst>
              <a:path extrusionOk="0" fill="none" h="35519" w="282831">
                <a:moveTo>
                  <a:pt x="5334" y="1"/>
                </a:moveTo>
                <a:lnTo>
                  <a:pt x="277497" y="1"/>
                </a:lnTo>
                <a:cubicBezTo>
                  <a:pt x="277854" y="1"/>
                  <a:pt x="278212" y="30"/>
                  <a:pt x="278540" y="90"/>
                </a:cubicBezTo>
                <a:cubicBezTo>
                  <a:pt x="278897" y="150"/>
                  <a:pt x="279225" y="269"/>
                  <a:pt x="279553" y="388"/>
                </a:cubicBezTo>
                <a:cubicBezTo>
                  <a:pt x="279881" y="537"/>
                  <a:pt x="280179" y="686"/>
                  <a:pt x="280476" y="895"/>
                </a:cubicBezTo>
                <a:cubicBezTo>
                  <a:pt x="280745" y="1073"/>
                  <a:pt x="281013" y="1312"/>
                  <a:pt x="281281" y="1550"/>
                </a:cubicBezTo>
                <a:cubicBezTo>
                  <a:pt x="281519" y="1788"/>
                  <a:pt x="281758" y="2057"/>
                  <a:pt x="281937" y="2355"/>
                </a:cubicBezTo>
                <a:cubicBezTo>
                  <a:pt x="282145" y="2653"/>
                  <a:pt x="282294" y="2951"/>
                  <a:pt x="282443" y="3278"/>
                </a:cubicBezTo>
                <a:cubicBezTo>
                  <a:pt x="282562" y="3606"/>
                  <a:pt x="282652" y="3934"/>
                  <a:pt x="282741" y="4291"/>
                </a:cubicBezTo>
                <a:cubicBezTo>
                  <a:pt x="282801" y="4619"/>
                  <a:pt x="282830" y="4977"/>
                  <a:pt x="282830" y="5304"/>
                </a:cubicBezTo>
                <a:lnTo>
                  <a:pt x="282830" y="30185"/>
                </a:lnTo>
                <a:cubicBezTo>
                  <a:pt x="282830" y="30542"/>
                  <a:pt x="282801" y="30900"/>
                  <a:pt x="282741" y="31227"/>
                </a:cubicBezTo>
                <a:cubicBezTo>
                  <a:pt x="282652" y="31585"/>
                  <a:pt x="282562" y="31913"/>
                  <a:pt x="282443" y="32241"/>
                </a:cubicBezTo>
                <a:cubicBezTo>
                  <a:pt x="282294" y="32568"/>
                  <a:pt x="282145" y="32866"/>
                  <a:pt x="281937" y="33164"/>
                </a:cubicBezTo>
                <a:cubicBezTo>
                  <a:pt x="281758" y="33462"/>
                  <a:pt x="281519" y="33730"/>
                  <a:pt x="281281" y="33969"/>
                </a:cubicBezTo>
                <a:cubicBezTo>
                  <a:pt x="281013" y="34207"/>
                  <a:pt x="280745" y="34445"/>
                  <a:pt x="280476" y="34624"/>
                </a:cubicBezTo>
                <a:cubicBezTo>
                  <a:pt x="280179" y="34833"/>
                  <a:pt x="279881" y="34982"/>
                  <a:pt x="279553" y="35131"/>
                </a:cubicBezTo>
                <a:cubicBezTo>
                  <a:pt x="279225" y="35250"/>
                  <a:pt x="278897" y="35369"/>
                  <a:pt x="278540" y="35429"/>
                </a:cubicBezTo>
                <a:cubicBezTo>
                  <a:pt x="278212" y="35488"/>
                  <a:pt x="277854" y="35518"/>
                  <a:pt x="277497" y="35518"/>
                </a:cubicBezTo>
                <a:lnTo>
                  <a:pt x="5334" y="35518"/>
                </a:lnTo>
                <a:cubicBezTo>
                  <a:pt x="5006" y="35518"/>
                  <a:pt x="4649" y="35488"/>
                  <a:pt x="4321" y="35429"/>
                </a:cubicBezTo>
                <a:cubicBezTo>
                  <a:pt x="3963" y="35369"/>
                  <a:pt x="3636" y="35250"/>
                  <a:pt x="3308" y="35131"/>
                </a:cubicBezTo>
                <a:cubicBezTo>
                  <a:pt x="2980" y="34982"/>
                  <a:pt x="2682" y="34833"/>
                  <a:pt x="2384" y="34624"/>
                </a:cubicBezTo>
                <a:cubicBezTo>
                  <a:pt x="2086" y="34445"/>
                  <a:pt x="1818" y="34207"/>
                  <a:pt x="1580" y="33969"/>
                </a:cubicBezTo>
                <a:cubicBezTo>
                  <a:pt x="1341" y="33730"/>
                  <a:pt x="1103" y="33462"/>
                  <a:pt x="924" y="33164"/>
                </a:cubicBezTo>
                <a:cubicBezTo>
                  <a:pt x="716" y="32866"/>
                  <a:pt x="567" y="32568"/>
                  <a:pt x="418" y="32241"/>
                </a:cubicBezTo>
                <a:cubicBezTo>
                  <a:pt x="298" y="31913"/>
                  <a:pt x="179" y="31585"/>
                  <a:pt x="120" y="31227"/>
                </a:cubicBezTo>
                <a:cubicBezTo>
                  <a:pt x="60" y="30900"/>
                  <a:pt x="0" y="30542"/>
                  <a:pt x="0" y="30185"/>
                </a:cubicBezTo>
                <a:lnTo>
                  <a:pt x="0" y="5304"/>
                </a:lnTo>
                <a:cubicBezTo>
                  <a:pt x="0" y="4977"/>
                  <a:pt x="60" y="4619"/>
                  <a:pt x="120" y="4291"/>
                </a:cubicBezTo>
                <a:cubicBezTo>
                  <a:pt x="179" y="3934"/>
                  <a:pt x="298" y="3606"/>
                  <a:pt x="418" y="3278"/>
                </a:cubicBezTo>
                <a:cubicBezTo>
                  <a:pt x="567" y="2951"/>
                  <a:pt x="716" y="2653"/>
                  <a:pt x="924" y="2355"/>
                </a:cubicBezTo>
                <a:cubicBezTo>
                  <a:pt x="1103" y="2057"/>
                  <a:pt x="1341" y="1788"/>
                  <a:pt x="1580" y="1550"/>
                </a:cubicBezTo>
                <a:cubicBezTo>
                  <a:pt x="1818" y="1312"/>
                  <a:pt x="2086" y="1073"/>
                  <a:pt x="2384" y="895"/>
                </a:cubicBezTo>
                <a:cubicBezTo>
                  <a:pt x="2682" y="686"/>
                  <a:pt x="2980" y="537"/>
                  <a:pt x="3308" y="388"/>
                </a:cubicBezTo>
                <a:cubicBezTo>
                  <a:pt x="3636" y="269"/>
                  <a:pt x="3963" y="150"/>
                  <a:pt x="4321" y="90"/>
                </a:cubicBezTo>
                <a:cubicBezTo>
                  <a:pt x="4649" y="30"/>
                  <a:pt x="5006" y="1"/>
                  <a:pt x="5334" y="1"/>
                </a:cubicBezTo>
                <a:close/>
                <a:moveTo>
                  <a:pt x="5334" y="1"/>
                </a:moveTo>
                <a:close/>
              </a:path>
            </a:pathLst>
          </a:custGeom>
          <a:noFill/>
          <a:ln cap="flat" cmpd="sng" w="18625">
            <a:solidFill>
              <a:srgbClr val="82B366"/>
            </a:solidFill>
            <a:prstDash val="solid"/>
            <a:miter lim="2979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34"/>
          <p:cNvSpPr/>
          <p:nvPr/>
        </p:nvSpPr>
        <p:spPr>
          <a:xfrm>
            <a:off x="591425" y="3717761"/>
            <a:ext cx="3312684" cy="580807"/>
          </a:xfrm>
          <a:custGeom>
            <a:rect b="b" l="l" r="r" t="t"/>
            <a:pathLst>
              <a:path extrusionOk="0" h="30274" w="161260">
                <a:moveTo>
                  <a:pt x="4559" y="1"/>
                </a:moveTo>
                <a:cubicBezTo>
                  <a:pt x="4261" y="1"/>
                  <a:pt x="3963" y="30"/>
                  <a:pt x="3665" y="90"/>
                </a:cubicBezTo>
                <a:cubicBezTo>
                  <a:pt x="3367" y="150"/>
                  <a:pt x="3099" y="239"/>
                  <a:pt x="2801" y="358"/>
                </a:cubicBezTo>
                <a:cubicBezTo>
                  <a:pt x="2533" y="477"/>
                  <a:pt x="2265" y="596"/>
                  <a:pt x="2027" y="775"/>
                </a:cubicBezTo>
                <a:cubicBezTo>
                  <a:pt x="1788" y="924"/>
                  <a:pt x="1550" y="1133"/>
                  <a:pt x="1341" y="1341"/>
                </a:cubicBezTo>
                <a:cubicBezTo>
                  <a:pt x="1133" y="1550"/>
                  <a:pt x="924" y="1788"/>
                  <a:pt x="775" y="2027"/>
                </a:cubicBezTo>
                <a:cubicBezTo>
                  <a:pt x="596" y="2265"/>
                  <a:pt x="477" y="2533"/>
                  <a:pt x="358" y="2801"/>
                </a:cubicBezTo>
                <a:cubicBezTo>
                  <a:pt x="239" y="3070"/>
                  <a:pt x="149" y="3368"/>
                  <a:pt x="90" y="3666"/>
                </a:cubicBezTo>
                <a:cubicBezTo>
                  <a:pt x="30" y="3963"/>
                  <a:pt x="0" y="4261"/>
                  <a:pt x="0" y="4559"/>
                </a:cubicBezTo>
                <a:lnTo>
                  <a:pt x="0" y="25745"/>
                </a:lnTo>
                <a:cubicBezTo>
                  <a:pt x="0" y="26043"/>
                  <a:pt x="30" y="26341"/>
                  <a:pt x="90" y="26609"/>
                </a:cubicBezTo>
                <a:cubicBezTo>
                  <a:pt x="149" y="26907"/>
                  <a:pt x="239" y="27205"/>
                  <a:pt x="358" y="27473"/>
                </a:cubicBezTo>
                <a:cubicBezTo>
                  <a:pt x="477" y="27741"/>
                  <a:pt x="596" y="28009"/>
                  <a:pt x="775" y="28248"/>
                </a:cubicBezTo>
                <a:cubicBezTo>
                  <a:pt x="924" y="28516"/>
                  <a:pt x="1133" y="28724"/>
                  <a:pt x="1341" y="28933"/>
                </a:cubicBezTo>
                <a:cubicBezTo>
                  <a:pt x="1550" y="29142"/>
                  <a:pt x="1788" y="29350"/>
                  <a:pt x="2027" y="29499"/>
                </a:cubicBezTo>
                <a:cubicBezTo>
                  <a:pt x="2265" y="29678"/>
                  <a:pt x="2533" y="29797"/>
                  <a:pt x="2801" y="29916"/>
                </a:cubicBezTo>
                <a:cubicBezTo>
                  <a:pt x="3099" y="30035"/>
                  <a:pt x="3367" y="30125"/>
                  <a:pt x="3665" y="30184"/>
                </a:cubicBezTo>
                <a:cubicBezTo>
                  <a:pt x="3963" y="30244"/>
                  <a:pt x="4261" y="30274"/>
                  <a:pt x="4559" y="30274"/>
                </a:cubicBezTo>
                <a:lnTo>
                  <a:pt x="156701" y="30274"/>
                </a:lnTo>
                <a:cubicBezTo>
                  <a:pt x="156999" y="30274"/>
                  <a:pt x="157297" y="30244"/>
                  <a:pt x="157595" y="30184"/>
                </a:cubicBezTo>
                <a:cubicBezTo>
                  <a:pt x="157893" y="30125"/>
                  <a:pt x="158161" y="30035"/>
                  <a:pt x="158459" y="29916"/>
                </a:cubicBezTo>
                <a:cubicBezTo>
                  <a:pt x="158727" y="29797"/>
                  <a:pt x="158995" y="29678"/>
                  <a:pt x="159234" y="29499"/>
                </a:cubicBezTo>
                <a:cubicBezTo>
                  <a:pt x="159472" y="29350"/>
                  <a:pt x="159711" y="29142"/>
                  <a:pt x="159919" y="28933"/>
                </a:cubicBezTo>
                <a:cubicBezTo>
                  <a:pt x="160128" y="28724"/>
                  <a:pt x="160306" y="28516"/>
                  <a:pt x="160485" y="28248"/>
                </a:cubicBezTo>
                <a:cubicBezTo>
                  <a:pt x="160664" y="28009"/>
                  <a:pt x="160783" y="27741"/>
                  <a:pt x="160902" y="27473"/>
                </a:cubicBezTo>
                <a:cubicBezTo>
                  <a:pt x="161022" y="27205"/>
                  <a:pt x="161111" y="26907"/>
                  <a:pt x="161171" y="26609"/>
                </a:cubicBezTo>
                <a:cubicBezTo>
                  <a:pt x="161230" y="26341"/>
                  <a:pt x="161260" y="26043"/>
                  <a:pt x="161260" y="25745"/>
                </a:cubicBezTo>
                <a:lnTo>
                  <a:pt x="161260" y="4559"/>
                </a:lnTo>
                <a:cubicBezTo>
                  <a:pt x="161260" y="4261"/>
                  <a:pt x="161230" y="3963"/>
                  <a:pt x="161171" y="3666"/>
                </a:cubicBezTo>
                <a:cubicBezTo>
                  <a:pt x="161111" y="3368"/>
                  <a:pt x="161022" y="3070"/>
                  <a:pt x="160902" y="2801"/>
                </a:cubicBezTo>
                <a:cubicBezTo>
                  <a:pt x="160783" y="2533"/>
                  <a:pt x="160664" y="2265"/>
                  <a:pt x="160485" y="2027"/>
                </a:cubicBezTo>
                <a:cubicBezTo>
                  <a:pt x="160306" y="1788"/>
                  <a:pt x="160128" y="1550"/>
                  <a:pt x="159919" y="1341"/>
                </a:cubicBezTo>
                <a:cubicBezTo>
                  <a:pt x="159711" y="1133"/>
                  <a:pt x="159472" y="924"/>
                  <a:pt x="159234" y="775"/>
                </a:cubicBezTo>
                <a:cubicBezTo>
                  <a:pt x="158995" y="596"/>
                  <a:pt x="158727" y="477"/>
                  <a:pt x="158459" y="358"/>
                </a:cubicBezTo>
                <a:cubicBezTo>
                  <a:pt x="158161" y="239"/>
                  <a:pt x="157893" y="150"/>
                  <a:pt x="157595" y="90"/>
                </a:cubicBezTo>
                <a:cubicBezTo>
                  <a:pt x="157297" y="30"/>
                  <a:pt x="156999" y="1"/>
                  <a:pt x="156701" y="1"/>
                </a:cubicBezTo>
                <a:close/>
              </a:path>
            </a:pathLst>
          </a:custGeom>
          <a:solidFill>
            <a:srgbClr val="D5E8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34"/>
          <p:cNvSpPr/>
          <p:nvPr/>
        </p:nvSpPr>
        <p:spPr>
          <a:xfrm>
            <a:off x="591425" y="3717761"/>
            <a:ext cx="3312684" cy="580807"/>
          </a:xfrm>
          <a:custGeom>
            <a:rect b="b" l="l" r="r" t="t"/>
            <a:pathLst>
              <a:path extrusionOk="0" fill="none" h="30274" w="161260">
                <a:moveTo>
                  <a:pt x="4559" y="1"/>
                </a:moveTo>
                <a:lnTo>
                  <a:pt x="156701" y="1"/>
                </a:lnTo>
                <a:cubicBezTo>
                  <a:pt x="156999" y="1"/>
                  <a:pt x="157297" y="30"/>
                  <a:pt x="157595" y="90"/>
                </a:cubicBezTo>
                <a:cubicBezTo>
                  <a:pt x="157893" y="150"/>
                  <a:pt x="158161" y="239"/>
                  <a:pt x="158459" y="358"/>
                </a:cubicBezTo>
                <a:cubicBezTo>
                  <a:pt x="158727" y="477"/>
                  <a:pt x="158995" y="596"/>
                  <a:pt x="159234" y="775"/>
                </a:cubicBezTo>
                <a:cubicBezTo>
                  <a:pt x="159472" y="924"/>
                  <a:pt x="159711" y="1133"/>
                  <a:pt x="159919" y="1341"/>
                </a:cubicBezTo>
                <a:cubicBezTo>
                  <a:pt x="160128" y="1550"/>
                  <a:pt x="160306" y="1788"/>
                  <a:pt x="160485" y="2027"/>
                </a:cubicBezTo>
                <a:cubicBezTo>
                  <a:pt x="160664" y="2265"/>
                  <a:pt x="160783" y="2533"/>
                  <a:pt x="160902" y="2801"/>
                </a:cubicBezTo>
                <a:cubicBezTo>
                  <a:pt x="161022" y="3070"/>
                  <a:pt x="161111" y="3368"/>
                  <a:pt x="161171" y="3666"/>
                </a:cubicBezTo>
                <a:cubicBezTo>
                  <a:pt x="161230" y="3963"/>
                  <a:pt x="161260" y="4261"/>
                  <a:pt x="161260" y="4559"/>
                </a:cubicBezTo>
                <a:lnTo>
                  <a:pt x="161260" y="25745"/>
                </a:lnTo>
                <a:cubicBezTo>
                  <a:pt x="161260" y="26043"/>
                  <a:pt x="161230" y="26341"/>
                  <a:pt x="161171" y="26609"/>
                </a:cubicBezTo>
                <a:cubicBezTo>
                  <a:pt x="161111" y="26907"/>
                  <a:pt x="161022" y="27205"/>
                  <a:pt x="160902" y="27473"/>
                </a:cubicBezTo>
                <a:cubicBezTo>
                  <a:pt x="160783" y="27741"/>
                  <a:pt x="160664" y="28009"/>
                  <a:pt x="160485" y="28248"/>
                </a:cubicBezTo>
                <a:cubicBezTo>
                  <a:pt x="160306" y="28516"/>
                  <a:pt x="160128" y="28724"/>
                  <a:pt x="159919" y="28933"/>
                </a:cubicBezTo>
                <a:cubicBezTo>
                  <a:pt x="159711" y="29142"/>
                  <a:pt x="159472" y="29350"/>
                  <a:pt x="159234" y="29499"/>
                </a:cubicBezTo>
                <a:cubicBezTo>
                  <a:pt x="158995" y="29678"/>
                  <a:pt x="158727" y="29797"/>
                  <a:pt x="158459" y="29916"/>
                </a:cubicBezTo>
                <a:cubicBezTo>
                  <a:pt x="158161" y="30035"/>
                  <a:pt x="157893" y="30125"/>
                  <a:pt x="157595" y="30184"/>
                </a:cubicBezTo>
                <a:cubicBezTo>
                  <a:pt x="157297" y="30244"/>
                  <a:pt x="156999" y="30274"/>
                  <a:pt x="156701" y="30274"/>
                </a:cubicBezTo>
                <a:lnTo>
                  <a:pt x="4559" y="30274"/>
                </a:lnTo>
                <a:cubicBezTo>
                  <a:pt x="4261" y="30274"/>
                  <a:pt x="3963" y="30244"/>
                  <a:pt x="3665" y="30184"/>
                </a:cubicBezTo>
                <a:cubicBezTo>
                  <a:pt x="3367" y="30125"/>
                  <a:pt x="3099" y="30035"/>
                  <a:pt x="2801" y="29916"/>
                </a:cubicBezTo>
                <a:cubicBezTo>
                  <a:pt x="2533" y="29797"/>
                  <a:pt x="2265" y="29678"/>
                  <a:pt x="2027" y="29499"/>
                </a:cubicBezTo>
                <a:cubicBezTo>
                  <a:pt x="1788" y="29350"/>
                  <a:pt x="1550" y="29142"/>
                  <a:pt x="1341" y="28933"/>
                </a:cubicBezTo>
                <a:cubicBezTo>
                  <a:pt x="1133" y="28724"/>
                  <a:pt x="924" y="28516"/>
                  <a:pt x="775" y="28248"/>
                </a:cubicBezTo>
                <a:cubicBezTo>
                  <a:pt x="596" y="28009"/>
                  <a:pt x="477" y="27741"/>
                  <a:pt x="358" y="27473"/>
                </a:cubicBezTo>
                <a:cubicBezTo>
                  <a:pt x="239" y="27205"/>
                  <a:pt x="149" y="26907"/>
                  <a:pt x="90" y="26609"/>
                </a:cubicBezTo>
                <a:cubicBezTo>
                  <a:pt x="30" y="26341"/>
                  <a:pt x="0" y="26043"/>
                  <a:pt x="0" y="25745"/>
                </a:cubicBezTo>
                <a:lnTo>
                  <a:pt x="0" y="4559"/>
                </a:lnTo>
                <a:cubicBezTo>
                  <a:pt x="0" y="4261"/>
                  <a:pt x="30" y="3963"/>
                  <a:pt x="90" y="3666"/>
                </a:cubicBezTo>
                <a:cubicBezTo>
                  <a:pt x="149" y="3368"/>
                  <a:pt x="239" y="3070"/>
                  <a:pt x="358" y="2801"/>
                </a:cubicBezTo>
                <a:cubicBezTo>
                  <a:pt x="477" y="2533"/>
                  <a:pt x="596" y="2265"/>
                  <a:pt x="775" y="2027"/>
                </a:cubicBezTo>
                <a:cubicBezTo>
                  <a:pt x="924" y="1788"/>
                  <a:pt x="1133" y="1550"/>
                  <a:pt x="1341" y="1341"/>
                </a:cubicBezTo>
                <a:cubicBezTo>
                  <a:pt x="1550" y="1133"/>
                  <a:pt x="1788" y="924"/>
                  <a:pt x="2027" y="775"/>
                </a:cubicBezTo>
                <a:cubicBezTo>
                  <a:pt x="2265" y="596"/>
                  <a:pt x="2533" y="477"/>
                  <a:pt x="2801" y="358"/>
                </a:cubicBezTo>
                <a:cubicBezTo>
                  <a:pt x="3099" y="239"/>
                  <a:pt x="3367" y="150"/>
                  <a:pt x="3665" y="90"/>
                </a:cubicBezTo>
                <a:cubicBezTo>
                  <a:pt x="3963" y="30"/>
                  <a:pt x="4261" y="1"/>
                  <a:pt x="4559" y="1"/>
                </a:cubicBezTo>
                <a:close/>
                <a:moveTo>
                  <a:pt x="4559" y="1"/>
                </a:moveTo>
                <a:close/>
              </a:path>
            </a:pathLst>
          </a:custGeom>
          <a:noFill/>
          <a:ln cap="flat" cmpd="sng" w="18625">
            <a:solidFill>
              <a:srgbClr val="82B366"/>
            </a:solidFill>
            <a:prstDash val="solid"/>
            <a:miter lim="2979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34"/>
          <p:cNvSpPr/>
          <p:nvPr/>
        </p:nvSpPr>
        <p:spPr>
          <a:xfrm>
            <a:off x="655086" y="3770347"/>
            <a:ext cx="955493" cy="478493"/>
          </a:xfrm>
          <a:custGeom>
            <a:rect b="b" l="l" r="r" t="t"/>
            <a:pathLst>
              <a:path extrusionOk="0" h="24941" w="46513">
                <a:moveTo>
                  <a:pt x="3725" y="1"/>
                </a:moveTo>
                <a:cubicBezTo>
                  <a:pt x="3486" y="1"/>
                  <a:pt x="3248" y="1"/>
                  <a:pt x="3010" y="60"/>
                </a:cubicBezTo>
                <a:cubicBezTo>
                  <a:pt x="2771" y="120"/>
                  <a:pt x="2533" y="180"/>
                  <a:pt x="2295" y="269"/>
                </a:cubicBezTo>
                <a:cubicBezTo>
                  <a:pt x="2086" y="358"/>
                  <a:pt x="1848" y="478"/>
                  <a:pt x="1669" y="627"/>
                </a:cubicBezTo>
                <a:cubicBezTo>
                  <a:pt x="1460" y="746"/>
                  <a:pt x="1252" y="925"/>
                  <a:pt x="1103" y="1074"/>
                </a:cubicBezTo>
                <a:cubicBezTo>
                  <a:pt x="924" y="1252"/>
                  <a:pt x="775" y="1461"/>
                  <a:pt x="626" y="1640"/>
                </a:cubicBezTo>
                <a:cubicBezTo>
                  <a:pt x="477" y="1848"/>
                  <a:pt x="358" y="2087"/>
                  <a:pt x="268" y="2295"/>
                </a:cubicBezTo>
                <a:cubicBezTo>
                  <a:pt x="179" y="2534"/>
                  <a:pt x="119" y="2772"/>
                  <a:pt x="60" y="3010"/>
                </a:cubicBezTo>
                <a:cubicBezTo>
                  <a:pt x="30" y="3249"/>
                  <a:pt x="0" y="3487"/>
                  <a:pt x="0" y="3725"/>
                </a:cubicBezTo>
                <a:lnTo>
                  <a:pt x="0" y="21186"/>
                </a:lnTo>
                <a:cubicBezTo>
                  <a:pt x="0" y="21425"/>
                  <a:pt x="30" y="21663"/>
                  <a:pt x="60" y="21931"/>
                </a:cubicBezTo>
                <a:cubicBezTo>
                  <a:pt x="119" y="22169"/>
                  <a:pt x="179" y="22378"/>
                  <a:pt x="268" y="22616"/>
                </a:cubicBezTo>
                <a:cubicBezTo>
                  <a:pt x="358" y="22855"/>
                  <a:pt x="477" y="23063"/>
                  <a:pt x="626" y="23272"/>
                </a:cubicBezTo>
                <a:cubicBezTo>
                  <a:pt x="775" y="23481"/>
                  <a:pt x="924" y="23659"/>
                  <a:pt x="1103" y="23838"/>
                </a:cubicBezTo>
                <a:cubicBezTo>
                  <a:pt x="1252" y="24017"/>
                  <a:pt x="1460" y="24166"/>
                  <a:pt x="1669" y="24285"/>
                </a:cubicBezTo>
                <a:cubicBezTo>
                  <a:pt x="1848" y="24434"/>
                  <a:pt x="2086" y="24553"/>
                  <a:pt x="2295" y="24643"/>
                </a:cubicBezTo>
                <a:cubicBezTo>
                  <a:pt x="2533" y="24732"/>
                  <a:pt x="2771" y="24821"/>
                  <a:pt x="3010" y="24851"/>
                </a:cubicBezTo>
                <a:cubicBezTo>
                  <a:pt x="3248" y="24911"/>
                  <a:pt x="3486" y="24941"/>
                  <a:pt x="3725" y="24941"/>
                </a:cubicBezTo>
                <a:lnTo>
                  <a:pt x="42758" y="24941"/>
                </a:lnTo>
                <a:cubicBezTo>
                  <a:pt x="43027" y="24941"/>
                  <a:pt x="43265" y="24911"/>
                  <a:pt x="43503" y="24851"/>
                </a:cubicBezTo>
                <a:cubicBezTo>
                  <a:pt x="43742" y="24821"/>
                  <a:pt x="43980" y="24732"/>
                  <a:pt x="44189" y="24643"/>
                </a:cubicBezTo>
                <a:cubicBezTo>
                  <a:pt x="44427" y="24553"/>
                  <a:pt x="44636" y="24434"/>
                  <a:pt x="44844" y="24285"/>
                </a:cubicBezTo>
                <a:cubicBezTo>
                  <a:pt x="45053" y="24166"/>
                  <a:pt x="45232" y="24017"/>
                  <a:pt x="45410" y="23838"/>
                </a:cubicBezTo>
                <a:cubicBezTo>
                  <a:pt x="45589" y="23659"/>
                  <a:pt x="45738" y="23481"/>
                  <a:pt x="45887" y="23272"/>
                </a:cubicBezTo>
                <a:cubicBezTo>
                  <a:pt x="46006" y="23063"/>
                  <a:pt x="46125" y="22855"/>
                  <a:pt x="46215" y="22616"/>
                </a:cubicBezTo>
                <a:cubicBezTo>
                  <a:pt x="46334" y="22378"/>
                  <a:pt x="46394" y="22169"/>
                  <a:pt x="46453" y="21931"/>
                </a:cubicBezTo>
                <a:cubicBezTo>
                  <a:pt x="46483" y="21663"/>
                  <a:pt x="46513" y="21425"/>
                  <a:pt x="46513" y="21186"/>
                </a:cubicBezTo>
                <a:lnTo>
                  <a:pt x="46513" y="3725"/>
                </a:lnTo>
                <a:cubicBezTo>
                  <a:pt x="46513" y="3487"/>
                  <a:pt x="46483" y="3249"/>
                  <a:pt x="46453" y="3010"/>
                </a:cubicBezTo>
                <a:cubicBezTo>
                  <a:pt x="46394" y="2772"/>
                  <a:pt x="46334" y="2534"/>
                  <a:pt x="46215" y="2295"/>
                </a:cubicBezTo>
                <a:cubicBezTo>
                  <a:pt x="46125" y="2087"/>
                  <a:pt x="46006" y="1848"/>
                  <a:pt x="45887" y="1640"/>
                </a:cubicBezTo>
                <a:cubicBezTo>
                  <a:pt x="45738" y="1461"/>
                  <a:pt x="45589" y="1252"/>
                  <a:pt x="45410" y="1074"/>
                </a:cubicBezTo>
                <a:cubicBezTo>
                  <a:pt x="45232" y="925"/>
                  <a:pt x="45053" y="746"/>
                  <a:pt x="44844" y="627"/>
                </a:cubicBezTo>
                <a:cubicBezTo>
                  <a:pt x="44636" y="478"/>
                  <a:pt x="44427" y="358"/>
                  <a:pt x="44189" y="269"/>
                </a:cubicBezTo>
                <a:cubicBezTo>
                  <a:pt x="43980" y="180"/>
                  <a:pt x="43742" y="120"/>
                  <a:pt x="43503" y="60"/>
                </a:cubicBezTo>
                <a:cubicBezTo>
                  <a:pt x="43265" y="1"/>
                  <a:pt x="43027" y="1"/>
                  <a:pt x="42758" y="1"/>
                </a:cubicBezTo>
                <a:close/>
              </a:path>
            </a:pathLst>
          </a:custGeom>
          <a:solidFill>
            <a:srgbClr val="D5E8D4"/>
          </a:solidFill>
          <a:ln cap="flat" cmpd="sng" w="18625">
            <a:solidFill>
              <a:srgbClr val="82B366"/>
            </a:solidFill>
            <a:prstDash val="solid"/>
            <a:miter lim="2979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34"/>
          <p:cNvSpPr/>
          <p:nvPr/>
        </p:nvSpPr>
        <p:spPr>
          <a:xfrm>
            <a:off x="745063" y="3846953"/>
            <a:ext cx="64894" cy="76625"/>
          </a:xfrm>
          <a:custGeom>
            <a:rect b="b" l="l" r="r" t="t"/>
            <a:pathLst>
              <a:path extrusionOk="0" h="3994" w="3159">
                <a:moveTo>
                  <a:pt x="0" y="1"/>
                </a:moveTo>
                <a:lnTo>
                  <a:pt x="0" y="3993"/>
                </a:lnTo>
                <a:lnTo>
                  <a:pt x="745" y="3993"/>
                </a:lnTo>
                <a:lnTo>
                  <a:pt x="745" y="1401"/>
                </a:lnTo>
                <a:lnTo>
                  <a:pt x="2354" y="3993"/>
                </a:lnTo>
                <a:lnTo>
                  <a:pt x="3159" y="3993"/>
                </a:lnTo>
                <a:lnTo>
                  <a:pt x="3159" y="1"/>
                </a:lnTo>
                <a:lnTo>
                  <a:pt x="2414" y="1"/>
                </a:lnTo>
                <a:lnTo>
                  <a:pt x="2414" y="2682"/>
                </a:lnTo>
                <a:lnTo>
                  <a:pt x="77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34"/>
          <p:cNvSpPr/>
          <p:nvPr/>
        </p:nvSpPr>
        <p:spPr>
          <a:xfrm>
            <a:off x="823412" y="3866963"/>
            <a:ext cx="55711" cy="57747"/>
          </a:xfrm>
          <a:custGeom>
            <a:rect b="b" l="l" r="r" t="t"/>
            <a:pathLst>
              <a:path extrusionOk="0" h="3010" w="2712">
                <a:moveTo>
                  <a:pt x="1788" y="1580"/>
                </a:moveTo>
                <a:lnTo>
                  <a:pt x="1788" y="1729"/>
                </a:lnTo>
                <a:cubicBezTo>
                  <a:pt x="1788" y="1907"/>
                  <a:pt x="1788" y="2027"/>
                  <a:pt x="1758" y="2086"/>
                </a:cubicBezTo>
                <a:cubicBezTo>
                  <a:pt x="1729" y="2205"/>
                  <a:pt x="1669" y="2265"/>
                  <a:pt x="1580" y="2354"/>
                </a:cubicBezTo>
                <a:cubicBezTo>
                  <a:pt x="1460" y="2444"/>
                  <a:pt x="1341" y="2474"/>
                  <a:pt x="1192" y="2474"/>
                </a:cubicBezTo>
                <a:cubicBezTo>
                  <a:pt x="1073" y="2474"/>
                  <a:pt x="954" y="2444"/>
                  <a:pt x="894" y="2354"/>
                </a:cubicBezTo>
                <a:cubicBezTo>
                  <a:pt x="805" y="2295"/>
                  <a:pt x="775" y="2205"/>
                  <a:pt x="775" y="2086"/>
                </a:cubicBezTo>
                <a:cubicBezTo>
                  <a:pt x="775" y="1967"/>
                  <a:pt x="805" y="1878"/>
                  <a:pt x="924" y="1818"/>
                </a:cubicBezTo>
                <a:cubicBezTo>
                  <a:pt x="984" y="1788"/>
                  <a:pt x="1133" y="1729"/>
                  <a:pt x="1341" y="1669"/>
                </a:cubicBezTo>
                <a:cubicBezTo>
                  <a:pt x="1550" y="1639"/>
                  <a:pt x="1699" y="1609"/>
                  <a:pt x="1788" y="1580"/>
                </a:cubicBezTo>
                <a:close/>
                <a:moveTo>
                  <a:pt x="1341" y="0"/>
                </a:moveTo>
                <a:cubicBezTo>
                  <a:pt x="954" y="0"/>
                  <a:pt x="686" y="60"/>
                  <a:pt x="477" y="209"/>
                </a:cubicBezTo>
                <a:cubicBezTo>
                  <a:pt x="298" y="328"/>
                  <a:pt x="149" y="537"/>
                  <a:pt x="90" y="835"/>
                </a:cubicBezTo>
                <a:lnTo>
                  <a:pt x="775" y="954"/>
                </a:lnTo>
                <a:cubicBezTo>
                  <a:pt x="805" y="805"/>
                  <a:pt x="894" y="716"/>
                  <a:pt x="954" y="656"/>
                </a:cubicBezTo>
                <a:cubicBezTo>
                  <a:pt x="1043" y="596"/>
                  <a:pt x="1133" y="567"/>
                  <a:pt x="1282" y="567"/>
                </a:cubicBezTo>
                <a:cubicBezTo>
                  <a:pt x="1490" y="567"/>
                  <a:pt x="1609" y="626"/>
                  <a:pt x="1699" y="686"/>
                </a:cubicBezTo>
                <a:cubicBezTo>
                  <a:pt x="1758" y="745"/>
                  <a:pt x="1788" y="835"/>
                  <a:pt x="1788" y="984"/>
                </a:cubicBezTo>
                <a:lnTo>
                  <a:pt x="1788" y="1073"/>
                </a:lnTo>
                <a:cubicBezTo>
                  <a:pt x="1669" y="1133"/>
                  <a:pt x="1401" y="1192"/>
                  <a:pt x="1043" y="1252"/>
                </a:cubicBezTo>
                <a:cubicBezTo>
                  <a:pt x="775" y="1311"/>
                  <a:pt x="596" y="1371"/>
                  <a:pt x="447" y="1431"/>
                </a:cubicBezTo>
                <a:cubicBezTo>
                  <a:pt x="298" y="1490"/>
                  <a:pt x="209" y="1609"/>
                  <a:pt x="120" y="1729"/>
                </a:cubicBezTo>
                <a:cubicBezTo>
                  <a:pt x="30" y="1848"/>
                  <a:pt x="0" y="1997"/>
                  <a:pt x="0" y="2176"/>
                </a:cubicBezTo>
                <a:cubicBezTo>
                  <a:pt x="0" y="2414"/>
                  <a:pt x="90" y="2623"/>
                  <a:pt x="269" y="2772"/>
                </a:cubicBezTo>
                <a:cubicBezTo>
                  <a:pt x="417" y="2950"/>
                  <a:pt x="656" y="3010"/>
                  <a:pt x="954" y="3010"/>
                </a:cubicBezTo>
                <a:cubicBezTo>
                  <a:pt x="1133" y="3010"/>
                  <a:pt x="1282" y="2980"/>
                  <a:pt x="1431" y="2921"/>
                </a:cubicBezTo>
                <a:cubicBezTo>
                  <a:pt x="1580" y="2861"/>
                  <a:pt x="1729" y="2772"/>
                  <a:pt x="1848" y="2623"/>
                </a:cubicBezTo>
                <a:cubicBezTo>
                  <a:pt x="1878" y="2652"/>
                  <a:pt x="1878" y="2682"/>
                  <a:pt x="1878" y="2742"/>
                </a:cubicBezTo>
                <a:cubicBezTo>
                  <a:pt x="1907" y="2831"/>
                  <a:pt x="1937" y="2891"/>
                  <a:pt x="1967" y="2950"/>
                </a:cubicBezTo>
                <a:lnTo>
                  <a:pt x="2712" y="2950"/>
                </a:lnTo>
                <a:cubicBezTo>
                  <a:pt x="2652" y="2801"/>
                  <a:pt x="2593" y="2682"/>
                  <a:pt x="2593" y="2563"/>
                </a:cubicBezTo>
                <a:cubicBezTo>
                  <a:pt x="2563" y="2444"/>
                  <a:pt x="2533" y="2265"/>
                  <a:pt x="2533" y="1997"/>
                </a:cubicBezTo>
                <a:lnTo>
                  <a:pt x="2563" y="1103"/>
                </a:lnTo>
                <a:cubicBezTo>
                  <a:pt x="2563" y="775"/>
                  <a:pt x="2503" y="537"/>
                  <a:pt x="2444" y="418"/>
                </a:cubicBezTo>
                <a:cubicBezTo>
                  <a:pt x="2384" y="298"/>
                  <a:pt x="2265" y="209"/>
                  <a:pt x="2086" y="120"/>
                </a:cubicBezTo>
                <a:cubicBezTo>
                  <a:pt x="1937" y="30"/>
                  <a:pt x="1669" y="0"/>
                  <a:pt x="1341"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34"/>
          <p:cNvSpPr/>
          <p:nvPr/>
        </p:nvSpPr>
        <p:spPr>
          <a:xfrm>
            <a:off x="890134" y="3866963"/>
            <a:ext cx="87552" cy="56615"/>
          </a:xfrm>
          <a:custGeom>
            <a:rect b="b" l="l" r="r" t="t"/>
            <a:pathLst>
              <a:path extrusionOk="0" h="2951" w="4262">
                <a:moveTo>
                  <a:pt x="1609" y="0"/>
                </a:moveTo>
                <a:cubicBezTo>
                  <a:pt x="1252" y="0"/>
                  <a:pt x="954" y="149"/>
                  <a:pt x="715" y="447"/>
                </a:cubicBezTo>
                <a:lnTo>
                  <a:pt x="715" y="60"/>
                </a:lnTo>
                <a:lnTo>
                  <a:pt x="0" y="60"/>
                </a:lnTo>
                <a:lnTo>
                  <a:pt x="0" y="2950"/>
                </a:lnTo>
                <a:lnTo>
                  <a:pt x="775" y="2950"/>
                </a:lnTo>
                <a:lnTo>
                  <a:pt x="775" y="1550"/>
                </a:lnTo>
                <a:cubicBezTo>
                  <a:pt x="775" y="1282"/>
                  <a:pt x="775" y="1073"/>
                  <a:pt x="834" y="954"/>
                </a:cubicBezTo>
                <a:cubicBezTo>
                  <a:pt x="864" y="835"/>
                  <a:pt x="954" y="745"/>
                  <a:pt x="1043" y="686"/>
                </a:cubicBezTo>
                <a:cubicBezTo>
                  <a:pt x="1132" y="626"/>
                  <a:pt x="1222" y="567"/>
                  <a:pt x="1341" y="567"/>
                </a:cubicBezTo>
                <a:cubicBezTo>
                  <a:pt x="1460" y="567"/>
                  <a:pt x="1520" y="596"/>
                  <a:pt x="1579" y="656"/>
                </a:cubicBezTo>
                <a:cubicBezTo>
                  <a:pt x="1639" y="686"/>
                  <a:pt x="1669" y="745"/>
                  <a:pt x="1699" y="835"/>
                </a:cubicBezTo>
                <a:cubicBezTo>
                  <a:pt x="1728" y="894"/>
                  <a:pt x="1758" y="1103"/>
                  <a:pt x="1758" y="1371"/>
                </a:cubicBezTo>
                <a:lnTo>
                  <a:pt x="1758" y="2950"/>
                </a:lnTo>
                <a:lnTo>
                  <a:pt x="2503" y="2950"/>
                </a:lnTo>
                <a:lnTo>
                  <a:pt x="2503" y="1580"/>
                </a:lnTo>
                <a:cubicBezTo>
                  <a:pt x="2503" y="1282"/>
                  <a:pt x="2533" y="1103"/>
                  <a:pt x="2563" y="954"/>
                </a:cubicBezTo>
                <a:cubicBezTo>
                  <a:pt x="2622" y="835"/>
                  <a:pt x="2682" y="745"/>
                  <a:pt x="2771" y="686"/>
                </a:cubicBezTo>
                <a:cubicBezTo>
                  <a:pt x="2890" y="626"/>
                  <a:pt x="2980" y="567"/>
                  <a:pt x="3099" y="567"/>
                </a:cubicBezTo>
                <a:cubicBezTo>
                  <a:pt x="3218" y="567"/>
                  <a:pt x="3337" y="626"/>
                  <a:pt x="3427" y="745"/>
                </a:cubicBezTo>
                <a:cubicBezTo>
                  <a:pt x="3457" y="835"/>
                  <a:pt x="3486" y="1014"/>
                  <a:pt x="3486" y="1311"/>
                </a:cubicBezTo>
                <a:lnTo>
                  <a:pt x="3486" y="2950"/>
                </a:lnTo>
                <a:lnTo>
                  <a:pt x="4261" y="2950"/>
                </a:lnTo>
                <a:lnTo>
                  <a:pt x="4261" y="1103"/>
                </a:lnTo>
                <a:cubicBezTo>
                  <a:pt x="4261" y="835"/>
                  <a:pt x="4231" y="626"/>
                  <a:pt x="4172" y="507"/>
                </a:cubicBezTo>
                <a:cubicBezTo>
                  <a:pt x="4112" y="328"/>
                  <a:pt x="3993" y="209"/>
                  <a:pt x="3844" y="120"/>
                </a:cubicBezTo>
                <a:cubicBezTo>
                  <a:pt x="3695" y="30"/>
                  <a:pt x="3516" y="0"/>
                  <a:pt x="3308" y="0"/>
                </a:cubicBezTo>
                <a:cubicBezTo>
                  <a:pt x="3129" y="0"/>
                  <a:pt x="2980" y="30"/>
                  <a:pt x="2831" y="120"/>
                </a:cubicBezTo>
                <a:cubicBezTo>
                  <a:pt x="2682" y="179"/>
                  <a:pt x="2563" y="298"/>
                  <a:pt x="2443" y="447"/>
                </a:cubicBezTo>
                <a:cubicBezTo>
                  <a:pt x="2354" y="298"/>
                  <a:pt x="2235" y="179"/>
                  <a:pt x="2086" y="120"/>
                </a:cubicBezTo>
                <a:cubicBezTo>
                  <a:pt x="1967" y="30"/>
                  <a:pt x="1788" y="0"/>
                  <a:pt x="1609"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34"/>
          <p:cNvSpPr/>
          <p:nvPr/>
        </p:nvSpPr>
        <p:spPr>
          <a:xfrm>
            <a:off x="988676" y="3866963"/>
            <a:ext cx="55711" cy="57747"/>
          </a:xfrm>
          <a:custGeom>
            <a:rect b="b" l="l" r="r" t="t"/>
            <a:pathLst>
              <a:path extrusionOk="0" h="3010" w="2712">
                <a:moveTo>
                  <a:pt x="1371" y="567"/>
                </a:moveTo>
                <a:cubicBezTo>
                  <a:pt x="1520" y="567"/>
                  <a:pt x="1669" y="626"/>
                  <a:pt x="1758" y="745"/>
                </a:cubicBezTo>
                <a:cubicBezTo>
                  <a:pt x="1878" y="865"/>
                  <a:pt x="1937" y="1043"/>
                  <a:pt x="1937" y="1252"/>
                </a:cubicBezTo>
                <a:lnTo>
                  <a:pt x="805" y="1252"/>
                </a:lnTo>
                <a:cubicBezTo>
                  <a:pt x="805" y="1043"/>
                  <a:pt x="865" y="894"/>
                  <a:pt x="954" y="775"/>
                </a:cubicBezTo>
                <a:cubicBezTo>
                  <a:pt x="1073" y="656"/>
                  <a:pt x="1192" y="567"/>
                  <a:pt x="1371" y="567"/>
                </a:cubicBezTo>
                <a:close/>
                <a:moveTo>
                  <a:pt x="1341" y="0"/>
                </a:moveTo>
                <a:cubicBezTo>
                  <a:pt x="954" y="0"/>
                  <a:pt x="626" y="149"/>
                  <a:pt x="388" y="418"/>
                </a:cubicBezTo>
                <a:cubicBezTo>
                  <a:pt x="120" y="686"/>
                  <a:pt x="0" y="1043"/>
                  <a:pt x="0" y="1520"/>
                </a:cubicBezTo>
                <a:cubicBezTo>
                  <a:pt x="0" y="1937"/>
                  <a:pt x="90" y="2265"/>
                  <a:pt x="298" y="2533"/>
                </a:cubicBezTo>
                <a:cubicBezTo>
                  <a:pt x="537" y="2861"/>
                  <a:pt x="894" y="3010"/>
                  <a:pt x="1401" y="3010"/>
                </a:cubicBezTo>
                <a:cubicBezTo>
                  <a:pt x="1729" y="3010"/>
                  <a:pt x="1997" y="2950"/>
                  <a:pt x="2205" y="2801"/>
                </a:cubicBezTo>
                <a:cubicBezTo>
                  <a:pt x="2414" y="2652"/>
                  <a:pt x="2563" y="2444"/>
                  <a:pt x="2652" y="2176"/>
                </a:cubicBezTo>
                <a:lnTo>
                  <a:pt x="1907" y="2027"/>
                </a:lnTo>
                <a:cubicBezTo>
                  <a:pt x="1848" y="2176"/>
                  <a:pt x="1788" y="2295"/>
                  <a:pt x="1699" y="2354"/>
                </a:cubicBezTo>
                <a:cubicBezTo>
                  <a:pt x="1639" y="2414"/>
                  <a:pt x="1520" y="2444"/>
                  <a:pt x="1431" y="2444"/>
                </a:cubicBezTo>
                <a:cubicBezTo>
                  <a:pt x="1252" y="2444"/>
                  <a:pt x="1103" y="2384"/>
                  <a:pt x="984" y="2265"/>
                </a:cubicBezTo>
                <a:cubicBezTo>
                  <a:pt x="865" y="2146"/>
                  <a:pt x="805" y="1967"/>
                  <a:pt x="775" y="1729"/>
                </a:cubicBezTo>
                <a:lnTo>
                  <a:pt x="2712" y="1729"/>
                </a:lnTo>
                <a:cubicBezTo>
                  <a:pt x="2712" y="1133"/>
                  <a:pt x="2593" y="716"/>
                  <a:pt x="2354" y="418"/>
                </a:cubicBezTo>
                <a:cubicBezTo>
                  <a:pt x="2086" y="149"/>
                  <a:pt x="1758" y="0"/>
                  <a:pt x="1341"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34"/>
          <p:cNvSpPr/>
          <p:nvPr/>
        </p:nvSpPr>
        <p:spPr>
          <a:xfrm>
            <a:off x="1060287" y="3868114"/>
            <a:ext cx="15325" cy="55464"/>
          </a:xfrm>
          <a:custGeom>
            <a:rect b="b" l="l" r="r" t="t"/>
            <a:pathLst>
              <a:path extrusionOk="0" h="2891" w="746">
                <a:moveTo>
                  <a:pt x="1" y="0"/>
                </a:moveTo>
                <a:lnTo>
                  <a:pt x="1" y="775"/>
                </a:lnTo>
                <a:lnTo>
                  <a:pt x="746" y="775"/>
                </a:lnTo>
                <a:lnTo>
                  <a:pt x="746" y="0"/>
                </a:lnTo>
                <a:close/>
                <a:moveTo>
                  <a:pt x="1" y="2116"/>
                </a:moveTo>
                <a:lnTo>
                  <a:pt x="1" y="2890"/>
                </a:lnTo>
                <a:lnTo>
                  <a:pt x="746" y="2890"/>
                </a:lnTo>
                <a:lnTo>
                  <a:pt x="746" y="211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34"/>
          <p:cNvSpPr/>
          <p:nvPr/>
        </p:nvSpPr>
        <p:spPr>
          <a:xfrm>
            <a:off x="1121504" y="3846953"/>
            <a:ext cx="64894" cy="76625"/>
          </a:xfrm>
          <a:custGeom>
            <a:rect b="b" l="l" r="r" t="t"/>
            <a:pathLst>
              <a:path extrusionOk="0" h="3994" w="3159">
                <a:moveTo>
                  <a:pt x="0" y="1"/>
                </a:moveTo>
                <a:lnTo>
                  <a:pt x="0" y="477"/>
                </a:lnTo>
                <a:lnTo>
                  <a:pt x="1311" y="477"/>
                </a:lnTo>
                <a:lnTo>
                  <a:pt x="1311" y="3993"/>
                </a:lnTo>
                <a:lnTo>
                  <a:pt x="1848" y="3993"/>
                </a:lnTo>
                <a:lnTo>
                  <a:pt x="1848" y="477"/>
                </a:lnTo>
                <a:lnTo>
                  <a:pt x="3159" y="477"/>
                </a:lnTo>
                <a:lnTo>
                  <a:pt x="3159"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34"/>
          <p:cNvSpPr/>
          <p:nvPr/>
        </p:nvSpPr>
        <p:spPr>
          <a:xfrm>
            <a:off x="1191882" y="3866963"/>
            <a:ext cx="32478" cy="56615"/>
          </a:xfrm>
          <a:custGeom>
            <a:rect b="b" l="l" r="r" t="t"/>
            <a:pathLst>
              <a:path extrusionOk="0" h="2951" w="1581">
                <a:moveTo>
                  <a:pt x="1074" y="0"/>
                </a:moveTo>
                <a:cubicBezTo>
                  <a:pt x="954" y="0"/>
                  <a:pt x="865" y="30"/>
                  <a:pt x="746" y="90"/>
                </a:cubicBezTo>
                <a:cubicBezTo>
                  <a:pt x="656" y="149"/>
                  <a:pt x="567" y="298"/>
                  <a:pt x="448" y="507"/>
                </a:cubicBezTo>
                <a:lnTo>
                  <a:pt x="448" y="60"/>
                </a:lnTo>
                <a:lnTo>
                  <a:pt x="1" y="60"/>
                </a:lnTo>
                <a:lnTo>
                  <a:pt x="1" y="2950"/>
                </a:lnTo>
                <a:lnTo>
                  <a:pt x="507" y="2950"/>
                </a:lnTo>
                <a:lnTo>
                  <a:pt x="507" y="1431"/>
                </a:lnTo>
                <a:cubicBezTo>
                  <a:pt x="507" y="1222"/>
                  <a:pt x="537" y="1043"/>
                  <a:pt x="567" y="865"/>
                </a:cubicBezTo>
                <a:cubicBezTo>
                  <a:pt x="627" y="745"/>
                  <a:pt x="686" y="656"/>
                  <a:pt x="746" y="596"/>
                </a:cubicBezTo>
                <a:cubicBezTo>
                  <a:pt x="835" y="537"/>
                  <a:pt x="954" y="507"/>
                  <a:pt x="1044" y="507"/>
                </a:cubicBezTo>
                <a:cubicBezTo>
                  <a:pt x="1163" y="507"/>
                  <a:pt x="1282" y="537"/>
                  <a:pt x="1401" y="626"/>
                </a:cubicBezTo>
                <a:lnTo>
                  <a:pt x="1580" y="149"/>
                </a:lnTo>
                <a:cubicBezTo>
                  <a:pt x="1401" y="60"/>
                  <a:pt x="1252" y="0"/>
                  <a:pt x="1074"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34"/>
          <p:cNvSpPr/>
          <p:nvPr/>
        </p:nvSpPr>
        <p:spPr>
          <a:xfrm>
            <a:off x="1226784" y="3866963"/>
            <a:ext cx="55116" cy="57747"/>
          </a:xfrm>
          <a:custGeom>
            <a:rect b="b" l="l" r="r" t="t"/>
            <a:pathLst>
              <a:path extrusionOk="0" h="3010" w="2683">
                <a:moveTo>
                  <a:pt x="2027" y="1490"/>
                </a:moveTo>
                <a:lnTo>
                  <a:pt x="2027" y="1669"/>
                </a:lnTo>
                <a:cubicBezTo>
                  <a:pt x="2027" y="1907"/>
                  <a:pt x="1997" y="2056"/>
                  <a:pt x="1937" y="2176"/>
                </a:cubicBezTo>
                <a:cubicBezTo>
                  <a:pt x="1878" y="2325"/>
                  <a:pt x="1758" y="2444"/>
                  <a:pt x="1609" y="2503"/>
                </a:cubicBezTo>
                <a:cubicBezTo>
                  <a:pt x="1460" y="2593"/>
                  <a:pt x="1311" y="2623"/>
                  <a:pt x="1133" y="2623"/>
                </a:cubicBezTo>
                <a:cubicBezTo>
                  <a:pt x="924" y="2623"/>
                  <a:pt x="775" y="2593"/>
                  <a:pt x="686" y="2503"/>
                </a:cubicBezTo>
                <a:cubicBezTo>
                  <a:pt x="566" y="2414"/>
                  <a:pt x="537" y="2295"/>
                  <a:pt x="537" y="2176"/>
                </a:cubicBezTo>
                <a:cubicBezTo>
                  <a:pt x="537" y="2086"/>
                  <a:pt x="566" y="2027"/>
                  <a:pt x="596" y="1937"/>
                </a:cubicBezTo>
                <a:cubicBezTo>
                  <a:pt x="656" y="1878"/>
                  <a:pt x="715" y="1818"/>
                  <a:pt x="805" y="1788"/>
                </a:cubicBezTo>
                <a:cubicBezTo>
                  <a:pt x="864" y="1758"/>
                  <a:pt x="1013" y="1729"/>
                  <a:pt x="1222" y="1699"/>
                </a:cubicBezTo>
                <a:cubicBezTo>
                  <a:pt x="1580" y="1639"/>
                  <a:pt x="1848" y="1580"/>
                  <a:pt x="2027" y="1490"/>
                </a:cubicBezTo>
                <a:close/>
                <a:moveTo>
                  <a:pt x="1401" y="0"/>
                </a:moveTo>
                <a:cubicBezTo>
                  <a:pt x="1162" y="0"/>
                  <a:pt x="924" y="30"/>
                  <a:pt x="745" y="90"/>
                </a:cubicBezTo>
                <a:cubicBezTo>
                  <a:pt x="566" y="179"/>
                  <a:pt x="417" y="269"/>
                  <a:pt x="298" y="388"/>
                </a:cubicBezTo>
                <a:cubicBezTo>
                  <a:pt x="209" y="507"/>
                  <a:pt x="149" y="686"/>
                  <a:pt x="90" y="894"/>
                </a:cubicBezTo>
                <a:lnTo>
                  <a:pt x="566" y="954"/>
                </a:lnTo>
                <a:cubicBezTo>
                  <a:pt x="626" y="745"/>
                  <a:pt x="715" y="596"/>
                  <a:pt x="805" y="537"/>
                </a:cubicBezTo>
                <a:cubicBezTo>
                  <a:pt x="924" y="447"/>
                  <a:pt x="1103" y="388"/>
                  <a:pt x="1341" y="388"/>
                </a:cubicBezTo>
                <a:cubicBezTo>
                  <a:pt x="1580" y="388"/>
                  <a:pt x="1758" y="447"/>
                  <a:pt x="1878" y="567"/>
                </a:cubicBezTo>
                <a:cubicBezTo>
                  <a:pt x="1967" y="656"/>
                  <a:pt x="2027" y="775"/>
                  <a:pt x="2027" y="984"/>
                </a:cubicBezTo>
                <a:cubicBezTo>
                  <a:pt x="2027" y="1014"/>
                  <a:pt x="2027" y="1043"/>
                  <a:pt x="2027" y="1103"/>
                </a:cubicBezTo>
                <a:cubicBezTo>
                  <a:pt x="1848" y="1192"/>
                  <a:pt x="1550" y="1252"/>
                  <a:pt x="1162" y="1282"/>
                </a:cubicBezTo>
                <a:cubicBezTo>
                  <a:pt x="954" y="1311"/>
                  <a:pt x="805" y="1341"/>
                  <a:pt x="715" y="1371"/>
                </a:cubicBezTo>
                <a:cubicBezTo>
                  <a:pt x="566" y="1401"/>
                  <a:pt x="447" y="1460"/>
                  <a:pt x="358" y="1520"/>
                </a:cubicBezTo>
                <a:cubicBezTo>
                  <a:pt x="269" y="1609"/>
                  <a:pt x="179" y="1699"/>
                  <a:pt x="90" y="1818"/>
                </a:cubicBezTo>
                <a:cubicBezTo>
                  <a:pt x="30" y="1907"/>
                  <a:pt x="0" y="2056"/>
                  <a:pt x="0" y="2205"/>
                </a:cubicBezTo>
                <a:cubicBezTo>
                  <a:pt x="0" y="2444"/>
                  <a:pt x="90" y="2623"/>
                  <a:pt x="269" y="2772"/>
                </a:cubicBezTo>
                <a:cubicBezTo>
                  <a:pt x="447" y="2950"/>
                  <a:pt x="686" y="3010"/>
                  <a:pt x="984" y="3010"/>
                </a:cubicBezTo>
                <a:cubicBezTo>
                  <a:pt x="1192" y="3010"/>
                  <a:pt x="1371" y="2980"/>
                  <a:pt x="1550" y="2921"/>
                </a:cubicBezTo>
                <a:cubicBezTo>
                  <a:pt x="1699" y="2861"/>
                  <a:pt x="1878" y="2742"/>
                  <a:pt x="2056" y="2593"/>
                </a:cubicBezTo>
                <a:cubicBezTo>
                  <a:pt x="2086" y="2742"/>
                  <a:pt x="2116" y="2861"/>
                  <a:pt x="2146" y="2950"/>
                </a:cubicBezTo>
                <a:lnTo>
                  <a:pt x="2682" y="2950"/>
                </a:lnTo>
                <a:cubicBezTo>
                  <a:pt x="2622" y="2861"/>
                  <a:pt x="2563" y="2742"/>
                  <a:pt x="2533" y="2623"/>
                </a:cubicBezTo>
                <a:cubicBezTo>
                  <a:pt x="2533" y="2503"/>
                  <a:pt x="2503" y="2205"/>
                  <a:pt x="2503" y="1758"/>
                </a:cubicBezTo>
                <a:lnTo>
                  <a:pt x="2503" y="1103"/>
                </a:lnTo>
                <a:cubicBezTo>
                  <a:pt x="2503" y="865"/>
                  <a:pt x="2503" y="716"/>
                  <a:pt x="2503" y="626"/>
                </a:cubicBezTo>
                <a:cubicBezTo>
                  <a:pt x="2473" y="507"/>
                  <a:pt x="2414" y="388"/>
                  <a:pt x="2324" y="298"/>
                </a:cubicBezTo>
                <a:cubicBezTo>
                  <a:pt x="2265" y="209"/>
                  <a:pt x="2146" y="149"/>
                  <a:pt x="1997" y="90"/>
                </a:cubicBezTo>
                <a:cubicBezTo>
                  <a:pt x="1848" y="30"/>
                  <a:pt x="1639" y="0"/>
                  <a:pt x="1401"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34"/>
          <p:cNvSpPr/>
          <p:nvPr/>
        </p:nvSpPr>
        <p:spPr>
          <a:xfrm>
            <a:off x="1294102" y="3846953"/>
            <a:ext cx="10436" cy="76625"/>
          </a:xfrm>
          <a:custGeom>
            <a:rect b="b" l="l" r="r" t="t"/>
            <a:pathLst>
              <a:path extrusionOk="0" h="3994" w="508">
                <a:moveTo>
                  <a:pt x="1" y="1"/>
                </a:moveTo>
                <a:lnTo>
                  <a:pt x="1" y="567"/>
                </a:lnTo>
                <a:lnTo>
                  <a:pt x="508" y="567"/>
                </a:lnTo>
                <a:lnTo>
                  <a:pt x="508" y="1"/>
                </a:lnTo>
                <a:close/>
                <a:moveTo>
                  <a:pt x="1" y="1103"/>
                </a:moveTo>
                <a:lnTo>
                  <a:pt x="1" y="3993"/>
                </a:lnTo>
                <a:lnTo>
                  <a:pt x="508" y="3993"/>
                </a:lnTo>
                <a:lnTo>
                  <a:pt x="508" y="1103"/>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34"/>
          <p:cNvSpPr/>
          <p:nvPr/>
        </p:nvSpPr>
        <p:spPr>
          <a:xfrm>
            <a:off x="1319821" y="3866963"/>
            <a:ext cx="48378" cy="56615"/>
          </a:xfrm>
          <a:custGeom>
            <a:rect b="b" l="l" r="r" t="t"/>
            <a:pathLst>
              <a:path extrusionOk="0" h="2951" w="2355">
                <a:moveTo>
                  <a:pt x="1341" y="0"/>
                </a:moveTo>
                <a:cubicBezTo>
                  <a:pt x="954" y="0"/>
                  <a:pt x="656" y="149"/>
                  <a:pt x="418" y="477"/>
                </a:cubicBezTo>
                <a:lnTo>
                  <a:pt x="418" y="60"/>
                </a:lnTo>
                <a:lnTo>
                  <a:pt x="0" y="60"/>
                </a:lnTo>
                <a:lnTo>
                  <a:pt x="0" y="2950"/>
                </a:lnTo>
                <a:lnTo>
                  <a:pt x="477" y="2950"/>
                </a:lnTo>
                <a:lnTo>
                  <a:pt x="477" y="1371"/>
                </a:lnTo>
                <a:cubicBezTo>
                  <a:pt x="477" y="1014"/>
                  <a:pt x="567" y="745"/>
                  <a:pt x="716" y="626"/>
                </a:cubicBezTo>
                <a:cubicBezTo>
                  <a:pt x="865" y="507"/>
                  <a:pt x="1043" y="418"/>
                  <a:pt x="1252" y="418"/>
                </a:cubicBezTo>
                <a:cubicBezTo>
                  <a:pt x="1371" y="418"/>
                  <a:pt x="1490" y="447"/>
                  <a:pt x="1580" y="507"/>
                </a:cubicBezTo>
                <a:cubicBezTo>
                  <a:pt x="1669" y="567"/>
                  <a:pt x="1758" y="656"/>
                  <a:pt x="1788" y="745"/>
                </a:cubicBezTo>
                <a:cubicBezTo>
                  <a:pt x="1818" y="865"/>
                  <a:pt x="1848" y="984"/>
                  <a:pt x="1848" y="1192"/>
                </a:cubicBezTo>
                <a:lnTo>
                  <a:pt x="1848" y="2950"/>
                </a:lnTo>
                <a:lnTo>
                  <a:pt x="2354" y="2950"/>
                </a:lnTo>
                <a:lnTo>
                  <a:pt x="2354" y="1192"/>
                </a:lnTo>
                <a:cubicBezTo>
                  <a:pt x="2354" y="954"/>
                  <a:pt x="2325" y="775"/>
                  <a:pt x="2325" y="686"/>
                </a:cubicBezTo>
                <a:cubicBezTo>
                  <a:pt x="2295" y="567"/>
                  <a:pt x="2235" y="447"/>
                  <a:pt x="2176" y="328"/>
                </a:cubicBezTo>
                <a:cubicBezTo>
                  <a:pt x="2086" y="239"/>
                  <a:pt x="1967" y="149"/>
                  <a:pt x="1848" y="90"/>
                </a:cubicBezTo>
                <a:cubicBezTo>
                  <a:pt x="1699" y="30"/>
                  <a:pt x="1520" y="0"/>
                  <a:pt x="1341"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0" name="Google Shape;1090;p34"/>
          <p:cNvSpPr/>
          <p:nvPr/>
        </p:nvSpPr>
        <p:spPr>
          <a:xfrm>
            <a:off x="1383482" y="3846953"/>
            <a:ext cx="9819" cy="76625"/>
          </a:xfrm>
          <a:custGeom>
            <a:rect b="b" l="l" r="r" t="t"/>
            <a:pathLst>
              <a:path extrusionOk="0" h="3994" w="478">
                <a:moveTo>
                  <a:pt x="0" y="1"/>
                </a:moveTo>
                <a:lnTo>
                  <a:pt x="0" y="567"/>
                </a:lnTo>
                <a:lnTo>
                  <a:pt x="477" y="567"/>
                </a:lnTo>
                <a:lnTo>
                  <a:pt x="477" y="1"/>
                </a:lnTo>
                <a:close/>
                <a:moveTo>
                  <a:pt x="0" y="1103"/>
                </a:moveTo>
                <a:lnTo>
                  <a:pt x="0" y="3993"/>
                </a:lnTo>
                <a:lnTo>
                  <a:pt x="477" y="3993"/>
                </a:lnTo>
                <a:lnTo>
                  <a:pt x="477" y="1103"/>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34"/>
          <p:cNvSpPr/>
          <p:nvPr/>
        </p:nvSpPr>
        <p:spPr>
          <a:xfrm>
            <a:off x="1408565" y="3866963"/>
            <a:ext cx="48378" cy="56615"/>
          </a:xfrm>
          <a:custGeom>
            <a:rect b="b" l="l" r="r" t="t"/>
            <a:pathLst>
              <a:path extrusionOk="0" h="2951" w="2355">
                <a:moveTo>
                  <a:pt x="1372" y="0"/>
                </a:moveTo>
                <a:cubicBezTo>
                  <a:pt x="984" y="0"/>
                  <a:pt x="656" y="149"/>
                  <a:pt x="448" y="477"/>
                </a:cubicBezTo>
                <a:lnTo>
                  <a:pt x="448" y="60"/>
                </a:lnTo>
                <a:lnTo>
                  <a:pt x="1" y="60"/>
                </a:lnTo>
                <a:lnTo>
                  <a:pt x="1" y="2950"/>
                </a:lnTo>
                <a:lnTo>
                  <a:pt x="507" y="2950"/>
                </a:lnTo>
                <a:lnTo>
                  <a:pt x="507" y="1371"/>
                </a:lnTo>
                <a:cubicBezTo>
                  <a:pt x="507" y="1014"/>
                  <a:pt x="597" y="745"/>
                  <a:pt x="746" y="626"/>
                </a:cubicBezTo>
                <a:cubicBezTo>
                  <a:pt x="895" y="507"/>
                  <a:pt x="1074" y="418"/>
                  <a:pt x="1282" y="418"/>
                </a:cubicBezTo>
                <a:cubicBezTo>
                  <a:pt x="1401" y="418"/>
                  <a:pt x="1521" y="447"/>
                  <a:pt x="1610" y="507"/>
                </a:cubicBezTo>
                <a:cubicBezTo>
                  <a:pt x="1699" y="567"/>
                  <a:pt x="1789" y="656"/>
                  <a:pt x="1819" y="745"/>
                </a:cubicBezTo>
                <a:cubicBezTo>
                  <a:pt x="1848" y="865"/>
                  <a:pt x="1878" y="984"/>
                  <a:pt x="1878" y="1192"/>
                </a:cubicBezTo>
                <a:lnTo>
                  <a:pt x="1878" y="2950"/>
                </a:lnTo>
                <a:lnTo>
                  <a:pt x="2355" y="2950"/>
                </a:lnTo>
                <a:lnTo>
                  <a:pt x="2355" y="1192"/>
                </a:lnTo>
                <a:cubicBezTo>
                  <a:pt x="2355" y="954"/>
                  <a:pt x="2355" y="775"/>
                  <a:pt x="2355" y="686"/>
                </a:cubicBezTo>
                <a:cubicBezTo>
                  <a:pt x="2295" y="567"/>
                  <a:pt x="2265" y="447"/>
                  <a:pt x="2176" y="328"/>
                </a:cubicBezTo>
                <a:cubicBezTo>
                  <a:pt x="2117" y="239"/>
                  <a:pt x="1997" y="149"/>
                  <a:pt x="1848" y="90"/>
                </a:cubicBezTo>
                <a:cubicBezTo>
                  <a:pt x="1729" y="30"/>
                  <a:pt x="1550" y="0"/>
                  <a:pt x="137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34"/>
          <p:cNvSpPr/>
          <p:nvPr/>
        </p:nvSpPr>
        <p:spPr>
          <a:xfrm>
            <a:off x="1468569" y="3866963"/>
            <a:ext cx="52650" cy="78908"/>
          </a:xfrm>
          <a:custGeom>
            <a:rect b="b" l="l" r="r" t="t"/>
            <a:pathLst>
              <a:path extrusionOk="0" h="4113" w="2563">
                <a:moveTo>
                  <a:pt x="1311" y="388"/>
                </a:moveTo>
                <a:cubicBezTo>
                  <a:pt x="1520" y="388"/>
                  <a:pt x="1698" y="507"/>
                  <a:pt x="1877" y="686"/>
                </a:cubicBezTo>
                <a:cubicBezTo>
                  <a:pt x="2026" y="865"/>
                  <a:pt x="2116" y="1133"/>
                  <a:pt x="2116" y="1460"/>
                </a:cubicBezTo>
                <a:cubicBezTo>
                  <a:pt x="2116" y="1848"/>
                  <a:pt x="2026" y="2116"/>
                  <a:pt x="1877" y="2295"/>
                </a:cubicBezTo>
                <a:cubicBezTo>
                  <a:pt x="1728" y="2474"/>
                  <a:pt x="1520" y="2563"/>
                  <a:pt x="1311" y="2563"/>
                </a:cubicBezTo>
                <a:cubicBezTo>
                  <a:pt x="1073" y="2563"/>
                  <a:pt x="894" y="2474"/>
                  <a:pt x="745" y="2295"/>
                </a:cubicBezTo>
                <a:cubicBezTo>
                  <a:pt x="596" y="2116"/>
                  <a:pt x="507" y="1848"/>
                  <a:pt x="507" y="1460"/>
                </a:cubicBezTo>
                <a:cubicBezTo>
                  <a:pt x="507" y="1103"/>
                  <a:pt x="596" y="865"/>
                  <a:pt x="745" y="686"/>
                </a:cubicBezTo>
                <a:cubicBezTo>
                  <a:pt x="894" y="507"/>
                  <a:pt x="1073" y="388"/>
                  <a:pt x="1311" y="388"/>
                </a:cubicBezTo>
                <a:close/>
                <a:moveTo>
                  <a:pt x="1281" y="0"/>
                </a:moveTo>
                <a:cubicBezTo>
                  <a:pt x="1013" y="0"/>
                  <a:pt x="775" y="60"/>
                  <a:pt x="596" y="179"/>
                </a:cubicBezTo>
                <a:cubicBezTo>
                  <a:pt x="417" y="328"/>
                  <a:pt x="268" y="507"/>
                  <a:pt x="149" y="716"/>
                </a:cubicBezTo>
                <a:cubicBezTo>
                  <a:pt x="60" y="954"/>
                  <a:pt x="0" y="1222"/>
                  <a:pt x="0" y="1490"/>
                </a:cubicBezTo>
                <a:cubicBezTo>
                  <a:pt x="0" y="1878"/>
                  <a:pt x="119" y="2235"/>
                  <a:pt x="328" y="2533"/>
                </a:cubicBezTo>
                <a:cubicBezTo>
                  <a:pt x="566" y="2801"/>
                  <a:pt x="864" y="2950"/>
                  <a:pt x="1251" y="2950"/>
                </a:cubicBezTo>
                <a:cubicBezTo>
                  <a:pt x="1579" y="2950"/>
                  <a:pt x="1847" y="2831"/>
                  <a:pt x="2056" y="2563"/>
                </a:cubicBezTo>
                <a:lnTo>
                  <a:pt x="2056" y="2563"/>
                </a:lnTo>
                <a:cubicBezTo>
                  <a:pt x="2056" y="2891"/>
                  <a:pt x="2056" y="3099"/>
                  <a:pt x="2026" y="3189"/>
                </a:cubicBezTo>
                <a:cubicBezTo>
                  <a:pt x="1996" y="3367"/>
                  <a:pt x="1907" y="3487"/>
                  <a:pt x="1788" y="3576"/>
                </a:cubicBezTo>
                <a:cubicBezTo>
                  <a:pt x="1669" y="3665"/>
                  <a:pt x="1490" y="3725"/>
                  <a:pt x="1251" y="3725"/>
                </a:cubicBezTo>
                <a:cubicBezTo>
                  <a:pt x="1043" y="3725"/>
                  <a:pt x="864" y="3665"/>
                  <a:pt x="745" y="3576"/>
                </a:cubicBezTo>
                <a:cubicBezTo>
                  <a:pt x="656" y="3516"/>
                  <a:pt x="596" y="3397"/>
                  <a:pt x="596" y="3278"/>
                </a:cubicBezTo>
                <a:lnTo>
                  <a:pt x="119" y="3189"/>
                </a:lnTo>
                <a:lnTo>
                  <a:pt x="119" y="3189"/>
                </a:lnTo>
                <a:cubicBezTo>
                  <a:pt x="89" y="3516"/>
                  <a:pt x="209" y="3725"/>
                  <a:pt x="417" y="3904"/>
                </a:cubicBezTo>
                <a:cubicBezTo>
                  <a:pt x="626" y="4053"/>
                  <a:pt x="924" y="4112"/>
                  <a:pt x="1251" y="4112"/>
                </a:cubicBezTo>
                <a:cubicBezTo>
                  <a:pt x="1549" y="4112"/>
                  <a:pt x="1788" y="4083"/>
                  <a:pt x="1967" y="3963"/>
                </a:cubicBezTo>
                <a:cubicBezTo>
                  <a:pt x="2175" y="3844"/>
                  <a:pt x="2324" y="3695"/>
                  <a:pt x="2414" y="3516"/>
                </a:cubicBezTo>
                <a:cubicBezTo>
                  <a:pt x="2503" y="3338"/>
                  <a:pt x="2563" y="3010"/>
                  <a:pt x="2563" y="2563"/>
                </a:cubicBezTo>
                <a:lnTo>
                  <a:pt x="2563" y="60"/>
                </a:lnTo>
                <a:lnTo>
                  <a:pt x="2116" y="60"/>
                </a:lnTo>
                <a:lnTo>
                  <a:pt x="2116" y="418"/>
                </a:lnTo>
                <a:cubicBezTo>
                  <a:pt x="1877" y="149"/>
                  <a:pt x="1609" y="0"/>
                  <a:pt x="1281"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34"/>
          <p:cNvSpPr/>
          <p:nvPr/>
        </p:nvSpPr>
        <p:spPr>
          <a:xfrm>
            <a:off x="1020496" y="3975569"/>
            <a:ext cx="67975" cy="76625"/>
          </a:xfrm>
          <a:custGeom>
            <a:rect b="b" l="l" r="r" t="t"/>
            <a:pathLst>
              <a:path extrusionOk="0" h="3994" w="3309">
                <a:moveTo>
                  <a:pt x="1372" y="478"/>
                </a:moveTo>
                <a:cubicBezTo>
                  <a:pt x="1669" y="478"/>
                  <a:pt x="1908" y="507"/>
                  <a:pt x="2057" y="567"/>
                </a:cubicBezTo>
                <a:cubicBezTo>
                  <a:pt x="2236" y="627"/>
                  <a:pt x="2414" y="775"/>
                  <a:pt x="2534" y="1014"/>
                </a:cubicBezTo>
                <a:cubicBezTo>
                  <a:pt x="2683" y="1222"/>
                  <a:pt x="2772" y="1550"/>
                  <a:pt x="2772" y="1967"/>
                </a:cubicBezTo>
                <a:cubicBezTo>
                  <a:pt x="2772" y="2265"/>
                  <a:pt x="2712" y="2533"/>
                  <a:pt x="2653" y="2742"/>
                </a:cubicBezTo>
                <a:cubicBezTo>
                  <a:pt x="2593" y="2951"/>
                  <a:pt x="2474" y="3129"/>
                  <a:pt x="2355" y="3249"/>
                </a:cubicBezTo>
                <a:cubicBezTo>
                  <a:pt x="2265" y="3338"/>
                  <a:pt x="2146" y="3398"/>
                  <a:pt x="1997" y="3457"/>
                </a:cubicBezTo>
                <a:cubicBezTo>
                  <a:pt x="1848" y="3487"/>
                  <a:pt x="1640" y="3517"/>
                  <a:pt x="1372" y="3517"/>
                </a:cubicBezTo>
                <a:lnTo>
                  <a:pt x="537" y="3517"/>
                </a:lnTo>
                <a:lnTo>
                  <a:pt x="537" y="478"/>
                </a:lnTo>
                <a:close/>
                <a:moveTo>
                  <a:pt x="1" y="1"/>
                </a:moveTo>
                <a:lnTo>
                  <a:pt x="1" y="3994"/>
                </a:lnTo>
                <a:lnTo>
                  <a:pt x="1431" y="3994"/>
                </a:lnTo>
                <a:cubicBezTo>
                  <a:pt x="1669" y="3994"/>
                  <a:pt x="1908" y="3964"/>
                  <a:pt x="2087" y="3934"/>
                </a:cubicBezTo>
                <a:cubicBezTo>
                  <a:pt x="2265" y="3874"/>
                  <a:pt x="2414" y="3815"/>
                  <a:pt x="2563" y="3725"/>
                </a:cubicBezTo>
                <a:cubicBezTo>
                  <a:pt x="2683" y="3636"/>
                  <a:pt x="2802" y="3517"/>
                  <a:pt x="2921" y="3368"/>
                </a:cubicBezTo>
                <a:cubicBezTo>
                  <a:pt x="3040" y="3219"/>
                  <a:pt x="3130" y="3010"/>
                  <a:pt x="3189" y="2772"/>
                </a:cubicBezTo>
                <a:cubicBezTo>
                  <a:pt x="3278" y="2533"/>
                  <a:pt x="3308" y="2265"/>
                  <a:pt x="3308" y="1967"/>
                </a:cubicBezTo>
                <a:cubicBezTo>
                  <a:pt x="3308" y="1610"/>
                  <a:pt x="3249" y="1312"/>
                  <a:pt x="3159" y="1014"/>
                </a:cubicBezTo>
                <a:cubicBezTo>
                  <a:pt x="3040" y="746"/>
                  <a:pt x="2891" y="507"/>
                  <a:pt x="2683" y="358"/>
                </a:cubicBezTo>
                <a:cubicBezTo>
                  <a:pt x="2504" y="209"/>
                  <a:pt x="2325" y="120"/>
                  <a:pt x="2087" y="60"/>
                </a:cubicBezTo>
                <a:cubicBezTo>
                  <a:pt x="1908" y="31"/>
                  <a:pt x="1699" y="1"/>
                  <a:pt x="1372"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34"/>
          <p:cNvSpPr/>
          <p:nvPr/>
        </p:nvSpPr>
        <p:spPr>
          <a:xfrm>
            <a:off x="1098845" y="3995579"/>
            <a:ext cx="54499" cy="57766"/>
          </a:xfrm>
          <a:custGeom>
            <a:rect b="b" l="l" r="r" t="t"/>
            <a:pathLst>
              <a:path extrusionOk="0" h="3011" w="2653">
                <a:moveTo>
                  <a:pt x="1997" y="1490"/>
                </a:moveTo>
                <a:lnTo>
                  <a:pt x="1997" y="1669"/>
                </a:lnTo>
                <a:cubicBezTo>
                  <a:pt x="1997" y="1908"/>
                  <a:pt x="1967" y="2057"/>
                  <a:pt x="1908" y="2176"/>
                </a:cubicBezTo>
                <a:cubicBezTo>
                  <a:pt x="1848" y="2325"/>
                  <a:pt x="1729" y="2414"/>
                  <a:pt x="1580" y="2504"/>
                </a:cubicBezTo>
                <a:cubicBezTo>
                  <a:pt x="1461" y="2593"/>
                  <a:pt x="1282" y="2623"/>
                  <a:pt x="1103" y="2623"/>
                </a:cubicBezTo>
                <a:cubicBezTo>
                  <a:pt x="895" y="2623"/>
                  <a:pt x="746" y="2593"/>
                  <a:pt x="656" y="2504"/>
                </a:cubicBezTo>
                <a:cubicBezTo>
                  <a:pt x="567" y="2414"/>
                  <a:pt x="507" y="2295"/>
                  <a:pt x="507" y="2176"/>
                </a:cubicBezTo>
                <a:cubicBezTo>
                  <a:pt x="507" y="2086"/>
                  <a:pt x="537" y="1997"/>
                  <a:pt x="567" y="1937"/>
                </a:cubicBezTo>
                <a:cubicBezTo>
                  <a:pt x="627" y="1878"/>
                  <a:pt x="686" y="1818"/>
                  <a:pt x="776" y="1788"/>
                </a:cubicBezTo>
                <a:cubicBezTo>
                  <a:pt x="865" y="1729"/>
                  <a:pt x="984" y="1699"/>
                  <a:pt x="1193" y="1699"/>
                </a:cubicBezTo>
                <a:cubicBezTo>
                  <a:pt x="1550" y="1639"/>
                  <a:pt x="1818" y="1580"/>
                  <a:pt x="1997" y="1490"/>
                </a:cubicBezTo>
                <a:close/>
                <a:moveTo>
                  <a:pt x="1371" y="1"/>
                </a:moveTo>
                <a:cubicBezTo>
                  <a:pt x="1133" y="1"/>
                  <a:pt x="895" y="30"/>
                  <a:pt x="716" y="90"/>
                </a:cubicBezTo>
                <a:cubicBezTo>
                  <a:pt x="537" y="150"/>
                  <a:pt x="388" y="269"/>
                  <a:pt x="269" y="388"/>
                </a:cubicBezTo>
                <a:cubicBezTo>
                  <a:pt x="180" y="507"/>
                  <a:pt x="120" y="686"/>
                  <a:pt x="60" y="895"/>
                </a:cubicBezTo>
                <a:lnTo>
                  <a:pt x="567" y="954"/>
                </a:lnTo>
                <a:cubicBezTo>
                  <a:pt x="597" y="746"/>
                  <a:pt x="686" y="597"/>
                  <a:pt x="805" y="507"/>
                </a:cubicBezTo>
                <a:cubicBezTo>
                  <a:pt x="895" y="448"/>
                  <a:pt x="1074" y="388"/>
                  <a:pt x="1312" y="388"/>
                </a:cubicBezTo>
                <a:cubicBezTo>
                  <a:pt x="1550" y="388"/>
                  <a:pt x="1729" y="448"/>
                  <a:pt x="1878" y="567"/>
                </a:cubicBezTo>
                <a:cubicBezTo>
                  <a:pt x="1967" y="656"/>
                  <a:pt x="1997" y="775"/>
                  <a:pt x="1997" y="984"/>
                </a:cubicBezTo>
                <a:cubicBezTo>
                  <a:pt x="1997" y="1014"/>
                  <a:pt x="1997" y="1044"/>
                  <a:pt x="1997" y="1103"/>
                </a:cubicBezTo>
                <a:cubicBezTo>
                  <a:pt x="1818" y="1193"/>
                  <a:pt x="1520" y="1222"/>
                  <a:pt x="1133" y="1282"/>
                </a:cubicBezTo>
                <a:cubicBezTo>
                  <a:pt x="925" y="1312"/>
                  <a:pt x="776" y="1342"/>
                  <a:pt x="686" y="1371"/>
                </a:cubicBezTo>
                <a:cubicBezTo>
                  <a:pt x="567" y="1401"/>
                  <a:pt x="448" y="1461"/>
                  <a:pt x="329" y="1520"/>
                </a:cubicBezTo>
                <a:cubicBezTo>
                  <a:pt x="239" y="1580"/>
                  <a:pt x="150" y="1669"/>
                  <a:pt x="90" y="1788"/>
                </a:cubicBezTo>
                <a:cubicBezTo>
                  <a:pt x="31" y="1908"/>
                  <a:pt x="1" y="2057"/>
                  <a:pt x="1" y="2176"/>
                </a:cubicBezTo>
                <a:cubicBezTo>
                  <a:pt x="1" y="2414"/>
                  <a:pt x="60" y="2623"/>
                  <a:pt x="239" y="2772"/>
                </a:cubicBezTo>
                <a:cubicBezTo>
                  <a:pt x="418" y="2921"/>
                  <a:pt x="656" y="3010"/>
                  <a:pt x="984" y="3010"/>
                </a:cubicBezTo>
                <a:cubicBezTo>
                  <a:pt x="1163" y="3010"/>
                  <a:pt x="1342" y="2980"/>
                  <a:pt x="1520" y="2921"/>
                </a:cubicBezTo>
                <a:cubicBezTo>
                  <a:pt x="1699" y="2861"/>
                  <a:pt x="1848" y="2742"/>
                  <a:pt x="2057" y="2593"/>
                </a:cubicBezTo>
                <a:cubicBezTo>
                  <a:pt x="2057" y="2742"/>
                  <a:pt x="2087" y="2861"/>
                  <a:pt x="2146" y="2951"/>
                </a:cubicBezTo>
                <a:lnTo>
                  <a:pt x="2653" y="2951"/>
                </a:lnTo>
                <a:cubicBezTo>
                  <a:pt x="2593" y="2831"/>
                  <a:pt x="2534" y="2742"/>
                  <a:pt x="2534" y="2593"/>
                </a:cubicBezTo>
                <a:cubicBezTo>
                  <a:pt x="2504" y="2474"/>
                  <a:pt x="2504" y="2206"/>
                  <a:pt x="2504" y="1729"/>
                </a:cubicBezTo>
                <a:lnTo>
                  <a:pt x="2504" y="1073"/>
                </a:lnTo>
                <a:cubicBezTo>
                  <a:pt x="2504" y="865"/>
                  <a:pt x="2474" y="716"/>
                  <a:pt x="2474" y="626"/>
                </a:cubicBezTo>
                <a:cubicBezTo>
                  <a:pt x="2444" y="507"/>
                  <a:pt x="2385" y="388"/>
                  <a:pt x="2325" y="299"/>
                </a:cubicBezTo>
                <a:cubicBezTo>
                  <a:pt x="2236" y="209"/>
                  <a:pt x="2116" y="150"/>
                  <a:pt x="1967" y="90"/>
                </a:cubicBezTo>
                <a:cubicBezTo>
                  <a:pt x="1818" y="30"/>
                  <a:pt x="1640" y="1"/>
                  <a:pt x="1371"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34"/>
          <p:cNvSpPr/>
          <p:nvPr/>
        </p:nvSpPr>
        <p:spPr>
          <a:xfrm>
            <a:off x="1160062" y="3977296"/>
            <a:ext cx="28780" cy="75474"/>
          </a:xfrm>
          <a:custGeom>
            <a:rect b="b" l="l" r="r" t="t"/>
            <a:pathLst>
              <a:path extrusionOk="0" h="3934" w="1401">
                <a:moveTo>
                  <a:pt x="865" y="0"/>
                </a:moveTo>
                <a:lnTo>
                  <a:pt x="358" y="298"/>
                </a:lnTo>
                <a:lnTo>
                  <a:pt x="358" y="1013"/>
                </a:lnTo>
                <a:lnTo>
                  <a:pt x="0" y="1013"/>
                </a:lnTo>
                <a:lnTo>
                  <a:pt x="0" y="1401"/>
                </a:lnTo>
                <a:lnTo>
                  <a:pt x="358" y="1401"/>
                </a:lnTo>
                <a:lnTo>
                  <a:pt x="358" y="3069"/>
                </a:lnTo>
                <a:cubicBezTo>
                  <a:pt x="358" y="3337"/>
                  <a:pt x="388" y="3546"/>
                  <a:pt x="418" y="3635"/>
                </a:cubicBezTo>
                <a:cubicBezTo>
                  <a:pt x="477" y="3725"/>
                  <a:pt x="537" y="3814"/>
                  <a:pt x="626" y="3844"/>
                </a:cubicBezTo>
                <a:cubicBezTo>
                  <a:pt x="716" y="3904"/>
                  <a:pt x="865" y="3933"/>
                  <a:pt x="1043" y="3933"/>
                </a:cubicBezTo>
                <a:cubicBezTo>
                  <a:pt x="1163" y="3933"/>
                  <a:pt x="1282" y="3933"/>
                  <a:pt x="1401" y="3904"/>
                </a:cubicBezTo>
                <a:lnTo>
                  <a:pt x="1341" y="3457"/>
                </a:lnTo>
                <a:cubicBezTo>
                  <a:pt x="1252" y="3486"/>
                  <a:pt x="1192" y="3486"/>
                  <a:pt x="1133" y="3486"/>
                </a:cubicBezTo>
                <a:cubicBezTo>
                  <a:pt x="1073" y="3486"/>
                  <a:pt x="1014" y="3486"/>
                  <a:pt x="954" y="3457"/>
                </a:cubicBezTo>
                <a:cubicBezTo>
                  <a:pt x="924" y="3427"/>
                  <a:pt x="894" y="3397"/>
                  <a:pt x="894" y="3337"/>
                </a:cubicBezTo>
                <a:cubicBezTo>
                  <a:pt x="865" y="3308"/>
                  <a:pt x="865" y="3218"/>
                  <a:pt x="865" y="3069"/>
                </a:cubicBezTo>
                <a:lnTo>
                  <a:pt x="865" y="1401"/>
                </a:lnTo>
                <a:lnTo>
                  <a:pt x="1341" y="1401"/>
                </a:lnTo>
                <a:lnTo>
                  <a:pt x="1341" y="1013"/>
                </a:lnTo>
                <a:lnTo>
                  <a:pt x="865" y="1013"/>
                </a:lnTo>
                <a:lnTo>
                  <a:pt x="86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34"/>
          <p:cNvSpPr/>
          <p:nvPr/>
        </p:nvSpPr>
        <p:spPr>
          <a:xfrm>
            <a:off x="1194348" y="3995579"/>
            <a:ext cx="54499" cy="57766"/>
          </a:xfrm>
          <a:custGeom>
            <a:rect b="b" l="l" r="r" t="t"/>
            <a:pathLst>
              <a:path extrusionOk="0" h="3011" w="2653">
                <a:moveTo>
                  <a:pt x="1996" y="1490"/>
                </a:moveTo>
                <a:lnTo>
                  <a:pt x="1996" y="1669"/>
                </a:lnTo>
                <a:cubicBezTo>
                  <a:pt x="1996" y="1908"/>
                  <a:pt x="1967" y="2057"/>
                  <a:pt x="1937" y="2176"/>
                </a:cubicBezTo>
                <a:cubicBezTo>
                  <a:pt x="1848" y="2325"/>
                  <a:pt x="1758" y="2414"/>
                  <a:pt x="1609" y="2504"/>
                </a:cubicBezTo>
                <a:cubicBezTo>
                  <a:pt x="1460" y="2593"/>
                  <a:pt x="1281" y="2623"/>
                  <a:pt x="1103" y="2623"/>
                </a:cubicBezTo>
                <a:cubicBezTo>
                  <a:pt x="924" y="2623"/>
                  <a:pt x="775" y="2593"/>
                  <a:pt x="656" y="2504"/>
                </a:cubicBezTo>
                <a:cubicBezTo>
                  <a:pt x="566" y="2414"/>
                  <a:pt x="507" y="2295"/>
                  <a:pt x="507" y="2176"/>
                </a:cubicBezTo>
                <a:cubicBezTo>
                  <a:pt x="507" y="2086"/>
                  <a:pt x="536" y="1997"/>
                  <a:pt x="596" y="1937"/>
                </a:cubicBezTo>
                <a:cubicBezTo>
                  <a:pt x="626" y="1878"/>
                  <a:pt x="685" y="1818"/>
                  <a:pt x="775" y="1788"/>
                </a:cubicBezTo>
                <a:cubicBezTo>
                  <a:pt x="864" y="1729"/>
                  <a:pt x="1013" y="1699"/>
                  <a:pt x="1192" y="1699"/>
                </a:cubicBezTo>
                <a:cubicBezTo>
                  <a:pt x="1550" y="1639"/>
                  <a:pt x="1818" y="1580"/>
                  <a:pt x="1996" y="1490"/>
                </a:cubicBezTo>
                <a:close/>
                <a:moveTo>
                  <a:pt x="1371" y="1"/>
                </a:moveTo>
                <a:cubicBezTo>
                  <a:pt x="1132" y="1"/>
                  <a:pt x="924" y="30"/>
                  <a:pt x="715" y="90"/>
                </a:cubicBezTo>
                <a:cubicBezTo>
                  <a:pt x="536" y="150"/>
                  <a:pt x="387" y="269"/>
                  <a:pt x="298" y="388"/>
                </a:cubicBezTo>
                <a:cubicBezTo>
                  <a:pt x="179" y="507"/>
                  <a:pt x="119" y="686"/>
                  <a:pt x="90" y="895"/>
                </a:cubicBezTo>
                <a:lnTo>
                  <a:pt x="566" y="954"/>
                </a:lnTo>
                <a:cubicBezTo>
                  <a:pt x="596" y="746"/>
                  <a:pt x="685" y="597"/>
                  <a:pt x="805" y="507"/>
                </a:cubicBezTo>
                <a:cubicBezTo>
                  <a:pt x="924" y="448"/>
                  <a:pt x="1073" y="388"/>
                  <a:pt x="1311" y="388"/>
                </a:cubicBezTo>
                <a:cubicBezTo>
                  <a:pt x="1550" y="388"/>
                  <a:pt x="1758" y="448"/>
                  <a:pt x="1877" y="567"/>
                </a:cubicBezTo>
                <a:cubicBezTo>
                  <a:pt x="1967" y="656"/>
                  <a:pt x="2026" y="775"/>
                  <a:pt x="2026" y="984"/>
                </a:cubicBezTo>
                <a:cubicBezTo>
                  <a:pt x="2026" y="1014"/>
                  <a:pt x="1996" y="1044"/>
                  <a:pt x="1996" y="1103"/>
                </a:cubicBezTo>
                <a:cubicBezTo>
                  <a:pt x="1818" y="1193"/>
                  <a:pt x="1520" y="1222"/>
                  <a:pt x="1132" y="1282"/>
                </a:cubicBezTo>
                <a:cubicBezTo>
                  <a:pt x="924" y="1312"/>
                  <a:pt x="805" y="1342"/>
                  <a:pt x="685" y="1371"/>
                </a:cubicBezTo>
                <a:cubicBezTo>
                  <a:pt x="566" y="1401"/>
                  <a:pt x="447" y="1461"/>
                  <a:pt x="358" y="1520"/>
                </a:cubicBezTo>
                <a:cubicBezTo>
                  <a:pt x="238" y="1580"/>
                  <a:pt x="149" y="1669"/>
                  <a:pt x="90" y="1788"/>
                </a:cubicBezTo>
                <a:cubicBezTo>
                  <a:pt x="30" y="1908"/>
                  <a:pt x="0" y="2057"/>
                  <a:pt x="0" y="2176"/>
                </a:cubicBezTo>
                <a:cubicBezTo>
                  <a:pt x="0" y="2414"/>
                  <a:pt x="90" y="2623"/>
                  <a:pt x="238" y="2772"/>
                </a:cubicBezTo>
                <a:cubicBezTo>
                  <a:pt x="417" y="2921"/>
                  <a:pt x="656" y="3010"/>
                  <a:pt x="983" y="3010"/>
                </a:cubicBezTo>
                <a:cubicBezTo>
                  <a:pt x="1162" y="3010"/>
                  <a:pt x="1341" y="2980"/>
                  <a:pt x="1520" y="2921"/>
                </a:cubicBezTo>
                <a:cubicBezTo>
                  <a:pt x="1699" y="2861"/>
                  <a:pt x="1877" y="2742"/>
                  <a:pt x="2056" y="2593"/>
                </a:cubicBezTo>
                <a:cubicBezTo>
                  <a:pt x="2056" y="2742"/>
                  <a:pt x="2086" y="2861"/>
                  <a:pt x="2145" y="2951"/>
                </a:cubicBezTo>
                <a:lnTo>
                  <a:pt x="2652" y="2951"/>
                </a:lnTo>
                <a:cubicBezTo>
                  <a:pt x="2592" y="2831"/>
                  <a:pt x="2563" y="2742"/>
                  <a:pt x="2533" y="2593"/>
                </a:cubicBezTo>
                <a:cubicBezTo>
                  <a:pt x="2503" y="2474"/>
                  <a:pt x="2503" y="2206"/>
                  <a:pt x="2503" y="1729"/>
                </a:cubicBezTo>
                <a:lnTo>
                  <a:pt x="2503" y="1073"/>
                </a:lnTo>
                <a:cubicBezTo>
                  <a:pt x="2503" y="865"/>
                  <a:pt x="2503" y="716"/>
                  <a:pt x="2473" y="626"/>
                </a:cubicBezTo>
                <a:cubicBezTo>
                  <a:pt x="2443" y="507"/>
                  <a:pt x="2414" y="388"/>
                  <a:pt x="2324" y="299"/>
                </a:cubicBezTo>
                <a:cubicBezTo>
                  <a:pt x="2235" y="209"/>
                  <a:pt x="2145" y="150"/>
                  <a:pt x="1967" y="90"/>
                </a:cubicBezTo>
                <a:cubicBezTo>
                  <a:pt x="1818" y="30"/>
                  <a:pt x="1639" y="1"/>
                  <a:pt x="1371"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34"/>
          <p:cNvSpPr/>
          <p:nvPr/>
        </p:nvSpPr>
        <p:spPr>
          <a:xfrm>
            <a:off x="934197" y="4104204"/>
            <a:ext cx="65510" cy="77757"/>
          </a:xfrm>
          <a:custGeom>
            <a:rect b="b" l="l" r="r" t="t"/>
            <a:pathLst>
              <a:path extrusionOk="0" h="4053" w="3189">
                <a:moveTo>
                  <a:pt x="1" y="0"/>
                </a:moveTo>
                <a:lnTo>
                  <a:pt x="1" y="2116"/>
                </a:lnTo>
                <a:cubicBezTo>
                  <a:pt x="1" y="2563"/>
                  <a:pt x="30" y="2890"/>
                  <a:pt x="60" y="3129"/>
                </a:cubicBezTo>
                <a:cubicBezTo>
                  <a:pt x="120" y="3278"/>
                  <a:pt x="179" y="3427"/>
                  <a:pt x="298" y="3576"/>
                </a:cubicBezTo>
                <a:cubicBezTo>
                  <a:pt x="418" y="3725"/>
                  <a:pt x="567" y="3844"/>
                  <a:pt x="775" y="3933"/>
                </a:cubicBezTo>
                <a:cubicBezTo>
                  <a:pt x="954" y="4023"/>
                  <a:pt x="1252" y="4052"/>
                  <a:pt x="1639" y="4052"/>
                </a:cubicBezTo>
                <a:cubicBezTo>
                  <a:pt x="1937" y="4052"/>
                  <a:pt x="2205" y="4023"/>
                  <a:pt x="2384" y="3933"/>
                </a:cubicBezTo>
                <a:cubicBezTo>
                  <a:pt x="2593" y="3844"/>
                  <a:pt x="2742" y="3754"/>
                  <a:pt x="2861" y="3605"/>
                </a:cubicBezTo>
                <a:cubicBezTo>
                  <a:pt x="2980" y="3486"/>
                  <a:pt x="3070" y="3307"/>
                  <a:pt x="3099" y="3099"/>
                </a:cubicBezTo>
                <a:cubicBezTo>
                  <a:pt x="3159" y="2920"/>
                  <a:pt x="3189" y="2563"/>
                  <a:pt x="3189" y="2086"/>
                </a:cubicBezTo>
                <a:lnTo>
                  <a:pt x="3189" y="0"/>
                </a:lnTo>
                <a:lnTo>
                  <a:pt x="2354" y="0"/>
                </a:lnTo>
                <a:lnTo>
                  <a:pt x="2354" y="2205"/>
                </a:lnTo>
                <a:cubicBezTo>
                  <a:pt x="2354" y="2503"/>
                  <a:pt x="2354" y="2741"/>
                  <a:pt x="2325" y="2890"/>
                </a:cubicBezTo>
                <a:cubicBezTo>
                  <a:pt x="2295" y="3009"/>
                  <a:pt x="2235" y="3129"/>
                  <a:pt x="2116" y="3218"/>
                </a:cubicBezTo>
                <a:cubicBezTo>
                  <a:pt x="1997" y="3307"/>
                  <a:pt x="1848" y="3367"/>
                  <a:pt x="1610" y="3367"/>
                </a:cubicBezTo>
                <a:cubicBezTo>
                  <a:pt x="1371" y="3367"/>
                  <a:pt x="1192" y="3307"/>
                  <a:pt x="1073" y="3218"/>
                </a:cubicBezTo>
                <a:cubicBezTo>
                  <a:pt x="954" y="3129"/>
                  <a:pt x="865" y="2980"/>
                  <a:pt x="835" y="2831"/>
                </a:cubicBezTo>
                <a:cubicBezTo>
                  <a:pt x="805" y="2711"/>
                  <a:pt x="805" y="2503"/>
                  <a:pt x="805" y="2145"/>
                </a:cubicBezTo>
                <a:lnTo>
                  <a:pt x="80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34"/>
          <p:cNvSpPr/>
          <p:nvPr/>
        </p:nvSpPr>
        <p:spPr>
          <a:xfrm>
            <a:off x="1016840" y="4104204"/>
            <a:ext cx="65510" cy="77757"/>
          </a:xfrm>
          <a:custGeom>
            <a:rect b="b" l="l" r="r" t="t"/>
            <a:pathLst>
              <a:path extrusionOk="0" h="4053" w="3189">
                <a:moveTo>
                  <a:pt x="0" y="0"/>
                </a:moveTo>
                <a:lnTo>
                  <a:pt x="0" y="2116"/>
                </a:lnTo>
                <a:cubicBezTo>
                  <a:pt x="0" y="2563"/>
                  <a:pt x="30" y="2890"/>
                  <a:pt x="89" y="3129"/>
                </a:cubicBezTo>
                <a:cubicBezTo>
                  <a:pt x="119" y="3278"/>
                  <a:pt x="179" y="3427"/>
                  <a:pt x="298" y="3576"/>
                </a:cubicBezTo>
                <a:cubicBezTo>
                  <a:pt x="417" y="3725"/>
                  <a:pt x="566" y="3844"/>
                  <a:pt x="775" y="3933"/>
                </a:cubicBezTo>
                <a:cubicBezTo>
                  <a:pt x="954" y="4023"/>
                  <a:pt x="1252" y="4052"/>
                  <a:pt x="1639" y="4052"/>
                </a:cubicBezTo>
                <a:cubicBezTo>
                  <a:pt x="1967" y="4052"/>
                  <a:pt x="2205" y="4023"/>
                  <a:pt x="2414" y="3933"/>
                </a:cubicBezTo>
                <a:cubicBezTo>
                  <a:pt x="2592" y="3844"/>
                  <a:pt x="2771" y="3754"/>
                  <a:pt x="2861" y="3605"/>
                </a:cubicBezTo>
                <a:cubicBezTo>
                  <a:pt x="2980" y="3486"/>
                  <a:pt x="3069" y="3307"/>
                  <a:pt x="3099" y="3099"/>
                </a:cubicBezTo>
                <a:cubicBezTo>
                  <a:pt x="3159" y="2920"/>
                  <a:pt x="3188" y="2563"/>
                  <a:pt x="3188" y="2086"/>
                </a:cubicBezTo>
                <a:lnTo>
                  <a:pt x="3188" y="0"/>
                </a:lnTo>
                <a:lnTo>
                  <a:pt x="2384" y="0"/>
                </a:lnTo>
                <a:lnTo>
                  <a:pt x="2384" y="2205"/>
                </a:lnTo>
                <a:cubicBezTo>
                  <a:pt x="2384" y="2503"/>
                  <a:pt x="2354" y="2741"/>
                  <a:pt x="2324" y="2890"/>
                </a:cubicBezTo>
                <a:cubicBezTo>
                  <a:pt x="2324" y="3009"/>
                  <a:pt x="2235" y="3129"/>
                  <a:pt x="2116" y="3218"/>
                </a:cubicBezTo>
                <a:cubicBezTo>
                  <a:pt x="2026" y="3307"/>
                  <a:pt x="1847" y="3367"/>
                  <a:pt x="1609" y="3367"/>
                </a:cubicBezTo>
                <a:cubicBezTo>
                  <a:pt x="1401" y="3367"/>
                  <a:pt x="1222" y="3307"/>
                  <a:pt x="1073" y="3218"/>
                </a:cubicBezTo>
                <a:cubicBezTo>
                  <a:pt x="954" y="3129"/>
                  <a:pt x="864" y="2980"/>
                  <a:pt x="834" y="2831"/>
                </a:cubicBezTo>
                <a:cubicBezTo>
                  <a:pt x="805" y="2711"/>
                  <a:pt x="805" y="2503"/>
                  <a:pt x="805" y="2145"/>
                </a:cubicBezTo>
                <a:lnTo>
                  <a:pt x="80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9" name="Google Shape;1099;p34"/>
          <p:cNvSpPr/>
          <p:nvPr/>
        </p:nvSpPr>
        <p:spPr>
          <a:xfrm>
            <a:off x="1099462" y="4104204"/>
            <a:ext cx="16557" cy="76606"/>
          </a:xfrm>
          <a:custGeom>
            <a:rect b="b" l="l" r="r" t="t"/>
            <a:pathLst>
              <a:path extrusionOk="0" h="3993" w="806">
                <a:moveTo>
                  <a:pt x="1" y="0"/>
                </a:moveTo>
                <a:lnTo>
                  <a:pt x="1" y="3993"/>
                </a:lnTo>
                <a:lnTo>
                  <a:pt x="805" y="3993"/>
                </a:lnTo>
                <a:lnTo>
                  <a:pt x="80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34"/>
          <p:cNvSpPr/>
          <p:nvPr/>
        </p:nvSpPr>
        <p:spPr>
          <a:xfrm>
            <a:off x="1131303" y="4104204"/>
            <a:ext cx="69187" cy="76606"/>
          </a:xfrm>
          <a:custGeom>
            <a:rect b="b" l="l" r="r" t="t"/>
            <a:pathLst>
              <a:path extrusionOk="0" h="3993" w="3368">
                <a:moveTo>
                  <a:pt x="1192" y="656"/>
                </a:moveTo>
                <a:cubicBezTo>
                  <a:pt x="1520" y="656"/>
                  <a:pt x="1728" y="685"/>
                  <a:pt x="1847" y="715"/>
                </a:cubicBezTo>
                <a:cubicBezTo>
                  <a:pt x="1996" y="745"/>
                  <a:pt x="2116" y="805"/>
                  <a:pt x="2205" y="894"/>
                </a:cubicBezTo>
                <a:cubicBezTo>
                  <a:pt x="2324" y="983"/>
                  <a:pt x="2384" y="1102"/>
                  <a:pt x="2443" y="1281"/>
                </a:cubicBezTo>
                <a:cubicBezTo>
                  <a:pt x="2503" y="1430"/>
                  <a:pt x="2533" y="1669"/>
                  <a:pt x="2533" y="1996"/>
                </a:cubicBezTo>
                <a:cubicBezTo>
                  <a:pt x="2533" y="2294"/>
                  <a:pt x="2503" y="2563"/>
                  <a:pt x="2443" y="2741"/>
                </a:cubicBezTo>
                <a:cubicBezTo>
                  <a:pt x="2384" y="2890"/>
                  <a:pt x="2324" y="3039"/>
                  <a:pt x="2235" y="3099"/>
                </a:cubicBezTo>
                <a:cubicBezTo>
                  <a:pt x="2145" y="3188"/>
                  <a:pt x="2026" y="3248"/>
                  <a:pt x="1907" y="3278"/>
                </a:cubicBezTo>
                <a:cubicBezTo>
                  <a:pt x="1818" y="3307"/>
                  <a:pt x="1639" y="3307"/>
                  <a:pt x="1400" y="3307"/>
                </a:cubicBezTo>
                <a:lnTo>
                  <a:pt x="805" y="3307"/>
                </a:lnTo>
                <a:lnTo>
                  <a:pt x="805" y="656"/>
                </a:lnTo>
                <a:close/>
                <a:moveTo>
                  <a:pt x="0" y="0"/>
                </a:moveTo>
                <a:lnTo>
                  <a:pt x="0" y="3993"/>
                </a:lnTo>
                <a:lnTo>
                  <a:pt x="1520" y="3993"/>
                </a:lnTo>
                <a:cubicBezTo>
                  <a:pt x="1818" y="3993"/>
                  <a:pt x="2056" y="3963"/>
                  <a:pt x="2235" y="3903"/>
                </a:cubicBezTo>
                <a:cubicBezTo>
                  <a:pt x="2473" y="3814"/>
                  <a:pt x="2652" y="3725"/>
                  <a:pt x="2801" y="3576"/>
                </a:cubicBezTo>
                <a:cubicBezTo>
                  <a:pt x="2980" y="3397"/>
                  <a:pt x="3129" y="3158"/>
                  <a:pt x="3248" y="2890"/>
                </a:cubicBezTo>
                <a:cubicBezTo>
                  <a:pt x="3307" y="2652"/>
                  <a:pt x="3367" y="2354"/>
                  <a:pt x="3367" y="2026"/>
                </a:cubicBezTo>
                <a:cubicBezTo>
                  <a:pt x="3367" y="1669"/>
                  <a:pt x="3307" y="1341"/>
                  <a:pt x="3218" y="1073"/>
                </a:cubicBezTo>
                <a:cubicBezTo>
                  <a:pt x="3129" y="834"/>
                  <a:pt x="3010" y="626"/>
                  <a:pt x="2831" y="447"/>
                </a:cubicBezTo>
                <a:cubicBezTo>
                  <a:pt x="2682" y="268"/>
                  <a:pt x="2473" y="149"/>
                  <a:pt x="2235" y="60"/>
                </a:cubicBezTo>
                <a:cubicBezTo>
                  <a:pt x="2056" y="30"/>
                  <a:pt x="1818" y="0"/>
                  <a:pt x="1490"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34"/>
          <p:cNvSpPr/>
          <p:nvPr/>
        </p:nvSpPr>
        <p:spPr>
          <a:xfrm>
            <a:off x="1217602" y="4125346"/>
            <a:ext cx="15325" cy="55464"/>
          </a:xfrm>
          <a:custGeom>
            <a:rect b="b" l="l" r="r" t="t"/>
            <a:pathLst>
              <a:path extrusionOk="0" h="2891" w="746">
                <a:moveTo>
                  <a:pt x="0" y="0"/>
                </a:moveTo>
                <a:lnTo>
                  <a:pt x="0" y="745"/>
                </a:lnTo>
                <a:lnTo>
                  <a:pt x="745" y="745"/>
                </a:lnTo>
                <a:lnTo>
                  <a:pt x="745" y="0"/>
                </a:lnTo>
                <a:close/>
                <a:moveTo>
                  <a:pt x="0" y="2116"/>
                </a:moveTo>
                <a:lnTo>
                  <a:pt x="0" y="2891"/>
                </a:lnTo>
                <a:lnTo>
                  <a:pt x="745" y="2891"/>
                </a:lnTo>
                <a:lnTo>
                  <a:pt x="745" y="211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34"/>
          <p:cNvSpPr/>
          <p:nvPr/>
        </p:nvSpPr>
        <p:spPr>
          <a:xfrm>
            <a:off x="1280647" y="4103629"/>
            <a:ext cx="53883" cy="78332"/>
          </a:xfrm>
          <a:custGeom>
            <a:rect b="b" l="l" r="r" t="t"/>
            <a:pathLst>
              <a:path extrusionOk="0" h="4083" w="2623">
                <a:moveTo>
                  <a:pt x="1311" y="417"/>
                </a:moveTo>
                <a:cubicBezTo>
                  <a:pt x="1520" y="417"/>
                  <a:pt x="1729" y="537"/>
                  <a:pt x="1878" y="745"/>
                </a:cubicBezTo>
                <a:cubicBezTo>
                  <a:pt x="2027" y="954"/>
                  <a:pt x="2116" y="1401"/>
                  <a:pt x="2116" y="2056"/>
                </a:cubicBezTo>
                <a:cubicBezTo>
                  <a:pt x="2116" y="2712"/>
                  <a:pt x="2027" y="3129"/>
                  <a:pt x="1878" y="3367"/>
                </a:cubicBezTo>
                <a:cubicBezTo>
                  <a:pt x="1729" y="3576"/>
                  <a:pt x="1520" y="3695"/>
                  <a:pt x="1311" y="3695"/>
                </a:cubicBezTo>
                <a:cubicBezTo>
                  <a:pt x="1073" y="3695"/>
                  <a:pt x="894" y="3576"/>
                  <a:pt x="745" y="3367"/>
                </a:cubicBezTo>
                <a:cubicBezTo>
                  <a:pt x="596" y="3129"/>
                  <a:pt x="507" y="2712"/>
                  <a:pt x="507" y="2056"/>
                </a:cubicBezTo>
                <a:cubicBezTo>
                  <a:pt x="507" y="1401"/>
                  <a:pt x="596" y="954"/>
                  <a:pt x="775" y="686"/>
                </a:cubicBezTo>
                <a:cubicBezTo>
                  <a:pt x="894" y="507"/>
                  <a:pt x="1073" y="417"/>
                  <a:pt x="1311" y="417"/>
                </a:cubicBezTo>
                <a:close/>
                <a:moveTo>
                  <a:pt x="1311" y="0"/>
                </a:moveTo>
                <a:cubicBezTo>
                  <a:pt x="1014" y="0"/>
                  <a:pt x="775" y="90"/>
                  <a:pt x="596" y="239"/>
                </a:cubicBezTo>
                <a:cubicBezTo>
                  <a:pt x="388" y="388"/>
                  <a:pt x="239" y="626"/>
                  <a:pt x="149" y="924"/>
                </a:cubicBezTo>
                <a:cubicBezTo>
                  <a:pt x="60" y="1192"/>
                  <a:pt x="0" y="1579"/>
                  <a:pt x="0" y="2056"/>
                </a:cubicBezTo>
                <a:cubicBezTo>
                  <a:pt x="0" y="2801"/>
                  <a:pt x="149" y="3337"/>
                  <a:pt x="418" y="3665"/>
                </a:cubicBezTo>
                <a:cubicBezTo>
                  <a:pt x="626" y="3933"/>
                  <a:pt x="924" y="4082"/>
                  <a:pt x="1311" y="4082"/>
                </a:cubicBezTo>
                <a:cubicBezTo>
                  <a:pt x="1609" y="4082"/>
                  <a:pt x="1848" y="3993"/>
                  <a:pt x="2027" y="3844"/>
                </a:cubicBezTo>
                <a:cubicBezTo>
                  <a:pt x="2235" y="3695"/>
                  <a:pt x="2354" y="3457"/>
                  <a:pt x="2474" y="3188"/>
                </a:cubicBezTo>
                <a:cubicBezTo>
                  <a:pt x="2563" y="2890"/>
                  <a:pt x="2623" y="2503"/>
                  <a:pt x="2623" y="2056"/>
                </a:cubicBezTo>
                <a:cubicBezTo>
                  <a:pt x="2623" y="1639"/>
                  <a:pt x="2593" y="1341"/>
                  <a:pt x="2503" y="1103"/>
                </a:cubicBezTo>
                <a:cubicBezTo>
                  <a:pt x="2444" y="864"/>
                  <a:pt x="2384" y="656"/>
                  <a:pt x="2265" y="507"/>
                </a:cubicBezTo>
                <a:cubicBezTo>
                  <a:pt x="2176" y="358"/>
                  <a:pt x="2027" y="239"/>
                  <a:pt x="1878" y="149"/>
                </a:cubicBezTo>
                <a:cubicBezTo>
                  <a:pt x="1699" y="60"/>
                  <a:pt x="1520" y="0"/>
                  <a:pt x="1311"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3" name="Google Shape;1103;p34"/>
          <p:cNvSpPr/>
          <p:nvPr/>
        </p:nvSpPr>
        <p:spPr>
          <a:xfrm>
            <a:off x="1644228" y="3770347"/>
            <a:ext cx="1112808" cy="478493"/>
          </a:xfrm>
          <a:custGeom>
            <a:rect b="b" l="l" r="r" t="t"/>
            <a:pathLst>
              <a:path extrusionOk="0" h="24941" w="54171">
                <a:moveTo>
                  <a:pt x="3755" y="1"/>
                </a:moveTo>
                <a:cubicBezTo>
                  <a:pt x="3517" y="1"/>
                  <a:pt x="3278" y="1"/>
                  <a:pt x="3010" y="60"/>
                </a:cubicBezTo>
                <a:cubicBezTo>
                  <a:pt x="2772" y="120"/>
                  <a:pt x="2533" y="180"/>
                  <a:pt x="2325" y="269"/>
                </a:cubicBezTo>
                <a:cubicBezTo>
                  <a:pt x="2086" y="358"/>
                  <a:pt x="1878" y="478"/>
                  <a:pt x="1669" y="627"/>
                </a:cubicBezTo>
                <a:cubicBezTo>
                  <a:pt x="1461" y="746"/>
                  <a:pt x="1282" y="925"/>
                  <a:pt x="1103" y="1074"/>
                </a:cubicBezTo>
                <a:cubicBezTo>
                  <a:pt x="924" y="1252"/>
                  <a:pt x="775" y="1461"/>
                  <a:pt x="656" y="1640"/>
                </a:cubicBezTo>
                <a:cubicBezTo>
                  <a:pt x="507" y="1848"/>
                  <a:pt x="388" y="2087"/>
                  <a:pt x="299" y="2295"/>
                </a:cubicBezTo>
                <a:cubicBezTo>
                  <a:pt x="209" y="2534"/>
                  <a:pt x="120" y="2772"/>
                  <a:pt x="90" y="3010"/>
                </a:cubicBezTo>
                <a:cubicBezTo>
                  <a:pt x="30" y="3249"/>
                  <a:pt x="1" y="3487"/>
                  <a:pt x="1" y="3725"/>
                </a:cubicBezTo>
                <a:lnTo>
                  <a:pt x="1" y="21186"/>
                </a:lnTo>
                <a:cubicBezTo>
                  <a:pt x="1" y="21425"/>
                  <a:pt x="30" y="21663"/>
                  <a:pt x="90" y="21931"/>
                </a:cubicBezTo>
                <a:cubicBezTo>
                  <a:pt x="120" y="22169"/>
                  <a:pt x="209" y="22378"/>
                  <a:pt x="299" y="22616"/>
                </a:cubicBezTo>
                <a:cubicBezTo>
                  <a:pt x="388" y="22855"/>
                  <a:pt x="507" y="23063"/>
                  <a:pt x="656" y="23272"/>
                </a:cubicBezTo>
                <a:cubicBezTo>
                  <a:pt x="775" y="23481"/>
                  <a:pt x="924" y="23659"/>
                  <a:pt x="1103" y="23838"/>
                </a:cubicBezTo>
                <a:cubicBezTo>
                  <a:pt x="1282" y="24017"/>
                  <a:pt x="1461" y="24166"/>
                  <a:pt x="1669" y="24285"/>
                </a:cubicBezTo>
                <a:cubicBezTo>
                  <a:pt x="1878" y="24434"/>
                  <a:pt x="2086" y="24553"/>
                  <a:pt x="2325" y="24643"/>
                </a:cubicBezTo>
                <a:cubicBezTo>
                  <a:pt x="2533" y="24732"/>
                  <a:pt x="2772" y="24821"/>
                  <a:pt x="3010" y="24851"/>
                </a:cubicBezTo>
                <a:cubicBezTo>
                  <a:pt x="3278" y="24911"/>
                  <a:pt x="3517" y="24941"/>
                  <a:pt x="3755" y="24941"/>
                </a:cubicBezTo>
                <a:lnTo>
                  <a:pt x="50446" y="24941"/>
                </a:lnTo>
                <a:cubicBezTo>
                  <a:pt x="50685" y="24941"/>
                  <a:pt x="50923" y="24911"/>
                  <a:pt x="51162" y="24851"/>
                </a:cubicBezTo>
                <a:cubicBezTo>
                  <a:pt x="51400" y="24821"/>
                  <a:pt x="51638" y="24732"/>
                  <a:pt x="51877" y="24643"/>
                </a:cubicBezTo>
                <a:cubicBezTo>
                  <a:pt x="52085" y="24553"/>
                  <a:pt x="52324" y="24434"/>
                  <a:pt x="52532" y="24285"/>
                </a:cubicBezTo>
                <a:cubicBezTo>
                  <a:pt x="52711" y="24166"/>
                  <a:pt x="52920" y="24017"/>
                  <a:pt x="53098" y="23838"/>
                </a:cubicBezTo>
                <a:cubicBezTo>
                  <a:pt x="53247" y="23659"/>
                  <a:pt x="53426" y="23481"/>
                  <a:pt x="53545" y="23272"/>
                </a:cubicBezTo>
                <a:cubicBezTo>
                  <a:pt x="53694" y="23063"/>
                  <a:pt x="53813" y="22855"/>
                  <a:pt x="53903" y="22616"/>
                </a:cubicBezTo>
                <a:cubicBezTo>
                  <a:pt x="53992" y="22378"/>
                  <a:pt x="54052" y="22169"/>
                  <a:pt x="54111" y="21931"/>
                </a:cubicBezTo>
                <a:cubicBezTo>
                  <a:pt x="54171" y="21663"/>
                  <a:pt x="54171" y="21425"/>
                  <a:pt x="54171" y="21186"/>
                </a:cubicBezTo>
                <a:lnTo>
                  <a:pt x="54171" y="3725"/>
                </a:lnTo>
                <a:cubicBezTo>
                  <a:pt x="54171" y="3487"/>
                  <a:pt x="54171" y="3249"/>
                  <a:pt x="54111" y="3010"/>
                </a:cubicBezTo>
                <a:cubicBezTo>
                  <a:pt x="54052" y="2772"/>
                  <a:pt x="53992" y="2534"/>
                  <a:pt x="53903" y="2295"/>
                </a:cubicBezTo>
                <a:cubicBezTo>
                  <a:pt x="53813" y="2087"/>
                  <a:pt x="53694" y="1848"/>
                  <a:pt x="53545" y="1640"/>
                </a:cubicBezTo>
                <a:cubicBezTo>
                  <a:pt x="53426" y="1461"/>
                  <a:pt x="53247" y="1252"/>
                  <a:pt x="53098" y="1074"/>
                </a:cubicBezTo>
                <a:cubicBezTo>
                  <a:pt x="52920" y="925"/>
                  <a:pt x="52711" y="746"/>
                  <a:pt x="52532" y="627"/>
                </a:cubicBezTo>
                <a:cubicBezTo>
                  <a:pt x="52324" y="478"/>
                  <a:pt x="52085" y="358"/>
                  <a:pt x="51877" y="269"/>
                </a:cubicBezTo>
                <a:cubicBezTo>
                  <a:pt x="51638" y="180"/>
                  <a:pt x="51400" y="120"/>
                  <a:pt x="51162" y="60"/>
                </a:cubicBezTo>
                <a:cubicBezTo>
                  <a:pt x="50923" y="1"/>
                  <a:pt x="50685" y="1"/>
                  <a:pt x="50446" y="1"/>
                </a:cubicBezTo>
                <a:close/>
              </a:path>
            </a:pathLst>
          </a:custGeom>
          <a:solidFill>
            <a:srgbClr val="D5E8D4"/>
          </a:solidFill>
          <a:ln cap="flat" cmpd="sng" w="18625">
            <a:solidFill>
              <a:srgbClr val="82B366"/>
            </a:solidFill>
            <a:prstDash val="solid"/>
            <a:miter lim="2979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34"/>
          <p:cNvSpPr/>
          <p:nvPr/>
        </p:nvSpPr>
        <p:spPr>
          <a:xfrm>
            <a:off x="1895196" y="3846953"/>
            <a:ext cx="65510" cy="76625"/>
          </a:xfrm>
          <a:custGeom>
            <a:rect b="b" l="l" r="r" t="t"/>
            <a:pathLst>
              <a:path extrusionOk="0" h="3994" w="3189">
                <a:moveTo>
                  <a:pt x="0" y="1"/>
                </a:moveTo>
                <a:lnTo>
                  <a:pt x="0" y="3993"/>
                </a:lnTo>
                <a:lnTo>
                  <a:pt x="775" y="3993"/>
                </a:lnTo>
                <a:lnTo>
                  <a:pt x="775" y="1401"/>
                </a:lnTo>
                <a:lnTo>
                  <a:pt x="2354" y="3993"/>
                </a:lnTo>
                <a:lnTo>
                  <a:pt x="3189" y="3993"/>
                </a:lnTo>
                <a:lnTo>
                  <a:pt x="3189" y="1"/>
                </a:lnTo>
                <a:lnTo>
                  <a:pt x="2444" y="1"/>
                </a:lnTo>
                <a:lnTo>
                  <a:pt x="2444" y="2682"/>
                </a:lnTo>
                <a:lnTo>
                  <a:pt x="80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5" name="Google Shape;1105;p34"/>
          <p:cNvSpPr/>
          <p:nvPr/>
        </p:nvSpPr>
        <p:spPr>
          <a:xfrm>
            <a:off x="1974161" y="3866963"/>
            <a:ext cx="55711" cy="57747"/>
          </a:xfrm>
          <a:custGeom>
            <a:rect b="b" l="l" r="r" t="t"/>
            <a:pathLst>
              <a:path extrusionOk="0" h="3010" w="2712">
                <a:moveTo>
                  <a:pt x="1788" y="1580"/>
                </a:moveTo>
                <a:lnTo>
                  <a:pt x="1788" y="1729"/>
                </a:lnTo>
                <a:cubicBezTo>
                  <a:pt x="1788" y="1907"/>
                  <a:pt x="1758" y="2027"/>
                  <a:pt x="1758" y="2086"/>
                </a:cubicBezTo>
                <a:cubicBezTo>
                  <a:pt x="1728" y="2205"/>
                  <a:pt x="1669" y="2265"/>
                  <a:pt x="1579" y="2354"/>
                </a:cubicBezTo>
                <a:cubicBezTo>
                  <a:pt x="1460" y="2444"/>
                  <a:pt x="1311" y="2474"/>
                  <a:pt x="1162" y="2474"/>
                </a:cubicBezTo>
                <a:cubicBezTo>
                  <a:pt x="1043" y="2474"/>
                  <a:pt x="954" y="2444"/>
                  <a:pt x="864" y="2354"/>
                </a:cubicBezTo>
                <a:cubicBezTo>
                  <a:pt x="775" y="2295"/>
                  <a:pt x="745" y="2205"/>
                  <a:pt x="745" y="2086"/>
                </a:cubicBezTo>
                <a:cubicBezTo>
                  <a:pt x="745" y="1967"/>
                  <a:pt x="805" y="1878"/>
                  <a:pt x="894" y="1818"/>
                </a:cubicBezTo>
                <a:cubicBezTo>
                  <a:pt x="954" y="1788"/>
                  <a:pt x="1103" y="1729"/>
                  <a:pt x="1311" y="1669"/>
                </a:cubicBezTo>
                <a:cubicBezTo>
                  <a:pt x="1520" y="1639"/>
                  <a:pt x="1669" y="1609"/>
                  <a:pt x="1788" y="1580"/>
                </a:cubicBezTo>
                <a:close/>
                <a:moveTo>
                  <a:pt x="1311" y="0"/>
                </a:moveTo>
                <a:cubicBezTo>
                  <a:pt x="954" y="0"/>
                  <a:pt x="656" y="60"/>
                  <a:pt x="477" y="209"/>
                </a:cubicBezTo>
                <a:cubicBezTo>
                  <a:pt x="268" y="328"/>
                  <a:pt x="149" y="537"/>
                  <a:pt x="60" y="835"/>
                </a:cubicBezTo>
                <a:lnTo>
                  <a:pt x="745" y="954"/>
                </a:lnTo>
                <a:cubicBezTo>
                  <a:pt x="805" y="805"/>
                  <a:pt x="864" y="716"/>
                  <a:pt x="954" y="656"/>
                </a:cubicBezTo>
                <a:cubicBezTo>
                  <a:pt x="1013" y="596"/>
                  <a:pt x="1132" y="567"/>
                  <a:pt x="1252" y="567"/>
                </a:cubicBezTo>
                <a:cubicBezTo>
                  <a:pt x="1460" y="567"/>
                  <a:pt x="1609" y="626"/>
                  <a:pt x="1669" y="686"/>
                </a:cubicBezTo>
                <a:cubicBezTo>
                  <a:pt x="1728" y="745"/>
                  <a:pt x="1788" y="835"/>
                  <a:pt x="1788" y="984"/>
                </a:cubicBezTo>
                <a:lnTo>
                  <a:pt x="1788" y="1073"/>
                </a:lnTo>
                <a:cubicBezTo>
                  <a:pt x="1639" y="1133"/>
                  <a:pt x="1401" y="1192"/>
                  <a:pt x="1043" y="1252"/>
                </a:cubicBezTo>
                <a:cubicBezTo>
                  <a:pt x="775" y="1311"/>
                  <a:pt x="566" y="1371"/>
                  <a:pt x="417" y="1431"/>
                </a:cubicBezTo>
                <a:cubicBezTo>
                  <a:pt x="298" y="1490"/>
                  <a:pt x="179" y="1609"/>
                  <a:pt x="89" y="1729"/>
                </a:cubicBezTo>
                <a:cubicBezTo>
                  <a:pt x="30" y="1848"/>
                  <a:pt x="0" y="1997"/>
                  <a:pt x="0" y="2176"/>
                </a:cubicBezTo>
                <a:cubicBezTo>
                  <a:pt x="0" y="2414"/>
                  <a:pt x="60" y="2623"/>
                  <a:pt x="238" y="2772"/>
                </a:cubicBezTo>
                <a:cubicBezTo>
                  <a:pt x="417" y="2950"/>
                  <a:pt x="656" y="3010"/>
                  <a:pt x="954" y="3010"/>
                </a:cubicBezTo>
                <a:cubicBezTo>
                  <a:pt x="1103" y="3010"/>
                  <a:pt x="1281" y="2980"/>
                  <a:pt x="1430" y="2921"/>
                </a:cubicBezTo>
                <a:cubicBezTo>
                  <a:pt x="1579" y="2861"/>
                  <a:pt x="1698" y="2772"/>
                  <a:pt x="1847" y="2623"/>
                </a:cubicBezTo>
                <a:cubicBezTo>
                  <a:pt x="1847" y="2652"/>
                  <a:pt x="1847" y="2682"/>
                  <a:pt x="1877" y="2742"/>
                </a:cubicBezTo>
                <a:cubicBezTo>
                  <a:pt x="1907" y="2831"/>
                  <a:pt x="1907" y="2891"/>
                  <a:pt x="1937" y="2950"/>
                </a:cubicBezTo>
                <a:lnTo>
                  <a:pt x="2712" y="2950"/>
                </a:lnTo>
                <a:cubicBezTo>
                  <a:pt x="2622" y="2801"/>
                  <a:pt x="2592" y="2682"/>
                  <a:pt x="2563" y="2563"/>
                </a:cubicBezTo>
                <a:cubicBezTo>
                  <a:pt x="2533" y="2444"/>
                  <a:pt x="2533" y="2265"/>
                  <a:pt x="2533" y="1997"/>
                </a:cubicBezTo>
                <a:lnTo>
                  <a:pt x="2533" y="1103"/>
                </a:lnTo>
                <a:cubicBezTo>
                  <a:pt x="2533" y="775"/>
                  <a:pt x="2503" y="537"/>
                  <a:pt x="2443" y="418"/>
                </a:cubicBezTo>
                <a:cubicBezTo>
                  <a:pt x="2354" y="298"/>
                  <a:pt x="2235" y="209"/>
                  <a:pt x="2086" y="120"/>
                </a:cubicBezTo>
                <a:cubicBezTo>
                  <a:pt x="1907" y="30"/>
                  <a:pt x="1669" y="0"/>
                  <a:pt x="1311"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34"/>
          <p:cNvSpPr/>
          <p:nvPr/>
        </p:nvSpPr>
        <p:spPr>
          <a:xfrm>
            <a:off x="2040267" y="3866963"/>
            <a:ext cx="87552" cy="56615"/>
          </a:xfrm>
          <a:custGeom>
            <a:rect b="b" l="l" r="r" t="t"/>
            <a:pathLst>
              <a:path extrusionOk="0" h="2951" w="4262">
                <a:moveTo>
                  <a:pt x="1609" y="0"/>
                </a:moveTo>
                <a:cubicBezTo>
                  <a:pt x="1281" y="0"/>
                  <a:pt x="983" y="149"/>
                  <a:pt x="715" y="447"/>
                </a:cubicBezTo>
                <a:lnTo>
                  <a:pt x="715" y="60"/>
                </a:lnTo>
                <a:lnTo>
                  <a:pt x="0" y="60"/>
                </a:lnTo>
                <a:lnTo>
                  <a:pt x="0" y="2950"/>
                </a:lnTo>
                <a:lnTo>
                  <a:pt x="775" y="2950"/>
                </a:lnTo>
                <a:lnTo>
                  <a:pt x="775" y="1550"/>
                </a:lnTo>
                <a:cubicBezTo>
                  <a:pt x="775" y="1282"/>
                  <a:pt x="805" y="1073"/>
                  <a:pt x="834" y="954"/>
                </a:cubicBezTo>
                <a:cubicBezTo>
                  <a:pt x="894" y="835"/>
                  <a:pt x="954" y="745"/>
                  <a:pt x="1043" y="686"/>
                </a:cubicBezTo>
                <a:cubicBezTo>
                  <a:pt x="1132" y="626"/>
                  <a:pt x="1252" y="567"/>
                  <a:pt x="1371" y="567"/>
                </a:cubicBezTo>
                <a:cubicBezTo>
                  <a:pt x="1460" y="567"/>
                  <a:pt x="1550" y="596"/>
                  <a:pt x="1609" y="656"/>
                </a:cubicBezTo>
                <a:cubicBezTo>
                  <a:pt x="1639" y="686"/>
                  <a:pt x="1699" y="745"/>
                  <a:pt x="1728" y="835"/>
                </a:cubicBezTo>
                <a:cubicBezTo>
                  <a:pt x="1758" y="894"/>
                  <a:pt x="1758" y="1103"/>
                  <a:pt x="1758" y="1371"/>
                </a:cubicBezTo>
                <a:lnTo>
                  <a:pt x="1758" y="2950"/>
                </a:lnTo>
                <a:lnTo>
                  <a:pt x="2533" y="2950"/>
                </a:lnTo>
                <a:lnTo>
                  <a:pt x="2533" y="1580"/>
                </a:lnTo>
                <a:cubicBezTo>
                  <a:pt x="2533" y="1282"/>
                  <a:pt x="2533" y="1103"/>
                  <a:pt x="2592" y="954"/>
                </a:cubicBezTo>
                <a:cubicBezTo>
                  <a:pt x="2622" y="835"/>
                  <a:pt x="2712" y="745"/>
                  <a:pt x="2801" y="686"/>
                </a:cubicBezTo>
                <a:cubicBezTo>
                  <a:pt x="2890" y="626"/>
                  <a:pt x="2980" y="567"/>
                  <a:pt x="3099" y="567"/>
                </a:cubicBezTo>
                <a:cubicBezTo>
                  <a:pt x="3248" y="567"/>
                  <a:pt x="3367" y="626"/>
                  <a:pt x="3427" y="745"/>
                </a:cubicBezTo>
                <a:cubicBezTo>
                  <a:pt x="3486" y="835"/>
                  <a:pt x="3516" y="1014"/>
                  <a:pt x="3516" y="1311"/>
                </a:cubicBezTo>
                <a:lnTo>
                  <a:pt x="3516" y="2950"/>
                </a:lnTo>
                <a:lnTo>
                  <a:pt x="4261" y="2950"/>
                </a:lnTo>
                <a:lnTo>
                  <a:pt x="4261" y="1103"/>
                </a:lnTo>
                <a:cubicBezTo>
                  <a:pt x="4261" y="835"/>
                  <a:pt x="4231" y="626"/>
                  <a:pt x="4201" y="507"/>
                </a:cubicBezTo>
                <a:cubicBezTo>
                  <a:pt x="4112" y="328"/>
                  <a:pt x="3993" y="209"/>
                  <a:pt x="3874" y="120"/>
                </a:cubicBezTo>
                <a:cubicBezTo>
                  <a:pt x="3725" y="30"/>
                  <a:pt x="3546" y="0"/>
                  <a:pt x="3308" y="0"/>
                </a:cubicBezTo>
                <a:cubicBezTo>
                  <a:pt x="3159" y="0"/>
                  <a:pt x="3010" y="30"/>
                  <a:pt x="2831" y="120"/>
                </a:cubicBezTo>
                <a:cubicBezTo>
                  <a:pt x="2712" y="179"/>
                  <a:pt x="2563" y="298"/>
                  <a:pt x="2443" y="447"/>
                </a:cubicBezTo>
                <a:cubicBezTo>
                  <a:pt x="2354" y="298"/>
                  <a:pt x="2235" y="179"/>
                  <a:pt x="2086" y="120"/>
                </a:cubicBezTo>
                <a:cubicBezTo>
                  <a:pt x="1967" y="30"/>
                  <a:pt x="1818" y="0"/>
                  <a:pt x="1609"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34"/>
          <p:cNvSpPr/>
          <p:nvPr/>
        </p:nvSpPr>
        <p:spPr>
          <a:xfrm>
            <a:off x="2139426" y="3866963"/>
            <a:ext cx="55095" cy="57747"/>
          </a:xfrm>
          <a:custGeom>
            <a:rect b="b" l="l" r="r" t="t"/>
            <a:pathLst>
              <a:path extrusionOk="0" h="3010" w="2682">
                <a:moveTo>
                  <a:pt x="1371" y="567"/>
                </a:moveTo>
                <a:cubicBezTo>
                  <a:pt x="1520" y="567"/>
                  <a:pt x="1639" y="626"/>
                  <a:pt x="1758" y="745"/>
                </a:cubicBezTo>
                <a:cubicBezTo>
                  <a:pt x="1877" y="865"/>
                  <a:pt x="1907" y="1043"/>
                  <a:pt x="1937" y="1252"/>
                </a:cubicBezTo>
                <a:lnTo>
                  <a:pt x="775" y="1252"/>
                </a:lnTo>
                <a:cubicBezTo>
                  <a:pt x="775" y="1043"/>
                  <a:pt x="834" y="894"/>
                  <a:pt x="954" y="775"/>
                </a:cubicBezTo>
                <a:cubicBezTo>
                  <a:pt x="1043" y="656"/>
                  <a:pt x="1192" y="567"/>
                  <a:pt x="1371" y="567"/>
                </a:cubicBezTo>
                <a:close/>
                <a:moveTo>
                  <a:pt x="1311" y="0"/>
                </a:moveTo>
                <a:cubicBezTo>
                  <a:pt x="924" y="0"/>
                  <a:pt x="626" y="149"/>
                  <a:pt x="358" y="418"/>
                </a:cubicBezTo>
                <a:cubicBezTo>
                  <a:pt x="119" y="686"/>
                  <a:pt x="0" y="1043"/>
                  <a:pt x="0" y="1520"/>
                </a:cubicBezTo>
                <a:cubicBezTo>
                  <a:pt x="0" y="1937"/>
                  <a:pt x="90" y="2265"/>
                  <a:pt x="268" y="2533"/>
                </a:cubicBezTo>
                <a:cubicBezTo>
                  <a:pt x="507" y="2861"/>
                  <a:pt x="894" y="3010"/>
                  <a:pt x="1401" y="3010"/>
                </a:cubicBezTo>
                <a:cubicBezTo>
                  <a:pt x="1699" y="3010"/>
                  <a:pt x="1967" y="2950"/>
                  <a:pt x="2175" y="2801"/>
                </a:cubicBezTo>
                <a:cubicBezTo>
                  <a:pt x="2384" y="2652"/>
                  <a:pt x="2563" y="2444"/>
                  <a:pt x="2652" y="2176"/>
                </a:cubicBezTo>
                <a:lnTo>
                  <a:pt x="1877" y="2027"/>
                </a:lnTo>
                <a:cubicBezTo>
                  <a:pt x="1848" y="2176"/>
                  <a:pt x="1788" y="2295"/>
                  <a:pt x="1699" y="2354"/>
                </a:cubicBezTo>
                <a:cubicBezTo>
                  <a:pt x="1609" y="2414"/>
                  <a:pt x="1520" y="2444"/>
                  <a:pt x="1401" y="2444"/>
                </a:cubicBezTo>
                <a:cubicBezTo>
                  <a:pt x="1222" y="2444"/>
                  <a:pt x="1073" y="2384"/>
                  <a:pt x="954" y="2265"/>
                </a:cubicBezTo>
                <a:cubicBezTo>
                  <a:pt x="834" y="2146"/>
                  <a:pt x="775" y="1967"/>
                  <a:pt x="775" y="1729"/>
                </a:cubicBezTo>
                <a:lnTo>
                  <a:pt x="2682" y="1729"/>
                </a:lnTo>
                <a:cubicBezTo>
                  <a:pt x="2682" y="1133"/>
                  <a:pt x="2592" y="716"/>
                  <a:pt x="2324" y="418"/>
                </a:cubicBezTo>
                <a:cubicBezTo>
                  <a:pt x="2086" y="149"/>
                  <a:pt x="1728" y="0"/>
                  <a:pt x="1311"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8" name="Google Shape;1108;p34"/>
          <p:cNvSpPr/>
          <p:nvPr/>
        </p:nvSpPr>
        <p:spPr>
          <a:xfrm>
            <a:off x="2210421" y="3868114"/>
            <a:ext cx="15941" cy="55464"/>
          </a:xfrm>
          <a:custGeom>
            <a:rect b="b" l="l" r="r" t="t"/>
            <a:pathLst>
              <a:path extrusionOk="0" h="2891" w="776">
                <a:moveTo>
                  <a:pt x="1" y="0"/>
                </a:moveTo>
                <a:lnTo>
                  <a:pt x="1" y="775"/>
                </a:lnTo>
                <a:lnTo>
                  <a:pt x="775" y="775"/>
                </a:lnTo>
                <a:lnTo>
                  <a:pt x="775" y="0"/>
                </a:lnTo>
                <a:close/>
                <a:moveTo>
                  <a:pt x="1" y="2116"/>
                </a:moveTo>
                <a:lnTo>
                  <a:pt x="1" y="2890"/>
                </a:lnTo>
                <a:lnTo>
                  <a:pt x="775" y="2890"/>
                </a:lnTo>
                <a:lnTo>
                  <a:pt x="775" y="211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9" name="Google Shape;1109;p34"/>
          <p:cNvSpPr/>
          <p:nvPr/>
        </p:nvSpPr>
        <p:spPr>
          <a:xfrm>
            <a:off x="2277759" y="3846953"/>
            <a:ext cx="67955" cy="76625"/>
          </a:xfrm>
          <a:custGeom>
            <a:rect b="b" l="l" r="r" t="t"/>
            <a:pathLst>
              <a:path extrusionOk="0" h="3994" w="3308">
                <a:moveTo>
                  <a:pt x="0" y="1"/>
                </a:moveTo>
                <a:lnTo>
                  <a:pt x="0" y="3993"/>
                </a:lnTo>
                <a:lnTo>
                  <a:pt x="537" y="3993"/>
                </a:lnTo>
                <a:lnTo>
                  <a:pt x="537" y="2623"/>
                </a:lnTo>
                <a:lnTo>
                  <a:pt x="1162" y="1967"/>
                </a:lnTo>
                <a:lnTo>
                  <a:pt x="2593" y="3993"/>
                </a:lnTo>
                <a:lnTo>
                  <a:pt x="3308" y="3993"/>
                </a:lnTo>
                <a:lnTo>
                  <a:pt x="1550" y="1610"/>
                </a:lnTo>
                <a:lnTo>
                  <a:pt x="3218" y="1"/>
                </a:lnTo>
                <a:lnTo>
                  <a:pt x="2503" y="1"/>
                </a:lnTo>
                <a:lnTo>
                  <a:pt x="537" y="1997"/>
                </a:lnTo>
                <a:lnTo>
                  <a:pt x="537"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34"/>
          <p:cNvSpPr/>
          <p:nvPr/>
        </p:nvSpPr>
        <p:spPr>
          <a:xfrm>
            <a:off x="2354259" y="3846953"/>
            <a:ext cx="64914" cy="76625"/>
          </a:xfrm>
          <a:custGeom>
            <a:rect b="b" l="l" r="r" t="t"/>
            <a:pathLst>
              <a:path extrusionOk="0" h="3994" w="3160">
                <a:moveTo>
                  <a:pt x="1" y="1"/>
                </a:moveTo>
                <a:lnTo>
                  <a:pt x="1" y="3993"/>
                </a:lnTo>
                <a:lnTo>
                  <a:pt x="507" y="3993"/>
                </a:lnTo>
                <a:lnTo>
                  <a:pt x="507" y="865"/>
                </a:lnTo>
                <a:lnTo>
                  <a:pt x="2623" y="3993"/>
                </a:lnTo>
                <a:lnTo>
                  <a:pt x="3159" y="3993"/>
                </a:lnTo>
                <a:lnTo>
                  <a:pt x="3159" y="1"/>
                </a:lnTo>
                <a:lnTo>
                  <a:pt x="2653" y="1"/>
                </a:lnTo>
                <a:lnTo>
                  <a:pt x="2653" y="3129"/>
                </a:lnTo>
                <a:lnTo>
                  <a:pt x="567"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1" name="Google Shape;1111;p34"/>
          <p:cNvSpPr/>
          <p:nvPr/>
        </p:nvSpPr>
        <p:spPr>
          <a:xfrm>
            <a:off x="2437518" y="3846953"/>
            <a:ext cx="64277" cy="76625"/>
          </a:xfrm>
          <a:custGeom>
            <a:rect b="b" l="l" r="r" t="t"/>
            <a:pathLst>
              <a:path extrusionOk="0" h="3994" w="3129">
                <a:moveTo>
                  <a:pt x="0" y="1"/>
                </a:moveTo>
                <a:lnTo>
                  <a:pt x="0" y="3993"/>
                </a:lnTo>
                <a:lnTo>
                  <a:pt x="507" y="3993"/>
                </a:lnTo>
                <a:lnTo>
                  <a:pt x="507" y="865"/>
                </a:lnTo>
                <a:lnTo>
                  <a:pt x="2592" y="3993"/>
                </a:lnTo>
                <a:lnTo>
                  <a:pt x="3129" y="3993"/>
                </a:lnTo>
                <a:lnTo>
                  <a:pt x="3129" y="1"/>
                </a:lnTo>
                <a:lnTo>
                  <a:pt x="2622" y="1"/>
                </a:lnTo>
                <a:lnTo>
                  <a:pt x="2622" y="3129"/>
                </a:lnTo>
                <a:lnTo>
                  <a:pt x="536"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34"/>
          <p:cNvSpPr/>
          <p:nvPr/>
        </p:nvSpPr>
        <p:spPr>
          <a:xfrm>
            <a:off x="1918450" y="3975569"/>
            <a:ext cx="77137" cy="76625"/>
          </a:xfrm>
          <a:custGeom>
            <a:rect b="b" l="l" r="r" t="t"/>
            <a:pathLst>
              <a:path extrusionOk="0" h="3994" w="3755">
                <a:moveTo>
                  <a:pt x="1818" y="418"/>
                </a:moveTo>
                <a:cubicBezTo>
                  <a:pt x="1878" y="627"/>
                  <a:pt x="1967" y="924"/>
                  <a:pt x="2086" y="1252"/>
                </a:cubicBezTo>
                <a:lnTo>
                  <a:pt x="2503" y="2355"/>
                </a:lnTo>
                <a:lnTo>
                  <a:pt x="1163" y="2355"/>
                </a:lnTo>
                <a:lnTo>
                  <a:pt x="1610" y="1193"/>
                </a:lnTo>
                <a:cubicBezTo>
                  <a:pt x="1699" y="924"/>
                  <a:pt x="1759" y="686"/>
                  <a:pt x="1818" y="418"/>
                </a:cubicBezTo>
                <a:close/>
                <a:moveTo>
                  <a:pt x="1550" y="1"/>
                </a:moveTo>
                <a:lnTo>
                  <a:pt x="1" y="3994"/>
                </a:lnTo>
                <a:lnTo>
                  <a:pt x="567" y="3994"/>
                </a:lnTo>
                <a:lnTo>
                  <a:pt x="1014" y="2772"/>
                </a:lnTo>
                <a:lnTo>
                  <a:pt x="2682" y="2772"/>
                </a:lnTo>
                <a:lnTo>
                  <a:pt x="3129" y="3994"/>
                </a:lnTo>
                <a:lnTo>
                  <a:pt x="3755" y="3994"/>
                </a:lnTo>
                <a:lnTo>
                  <a:pt x="2116"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34"/>
          <p:cNvSpPr/>
          <p:nvPr/>
        </p:nvSpPr>
        <p:spPr>
          <a:xfrm>
            <a:off x="2002921" y="3995579"/>
            <a:ext cx="51438" cy="77757"/>
          </a:xfrm>
          <a:custGeom>
            <a:rect b="b" l="l" r="r" t="t"/>
            <a:pathLst>
              <a:path extrusionOk="0" h="4053" w="2504">
                <a:moveTo>
                  <a:pt x="1222" y="358"/>
                </a:moveTo>
                <a:cubicBezTo>
                  <a:pt x="1431" y="358"/>
                  <a:pt x="1610" y="477"/>
                  <a:pt x="1759" y="656"/>
                </a:cubicBezTo>
                <a:cubicBezTo>
                  <a:pt x="1937" y="835"/>
                  <a:pt x="1997" y="1103"/>
                  <a:pt x="1997" y="1461"/>
                </a:cubicBezTo>
                <a:cubicBezTo>
                  <a:pt x="1997" y="1848"/>
                  <a:pt x="1907" y="2146"/>
                  <a:pt x="1759" y="2325"/>
                </a:cubicBezTo>
                <a:cubicBezTo>
                  <a:pt x="1610" y="2533"/>
                  <a:pt x="1431" y="2593"/>
                  <a:pt x="1192" y="2593"/>
                </a:cubicBezTo>
                <a:cubicBezTo>
                  <a:pt x="984" y="2593"/>
                  <a:pt x="805" y="2533"/>
                  <a:pt x="656" y="2355"/>
                </a:cubicBezTo>
                <a:cubicBezTo>
                  <a:pt x="507" y="2176"/>
                  <a:pt x="447" y="1908"/>
                  <a:pt x="447" y="1520"/>
                </a:cubicBezTo>
                <a:cubicBezTo>
                  <a:pt x="447" y="1163"/>
                  <a:pt x="507" y="865"/>
                  <a:pt x="686" y="656"/>
                </a:cubicBezTo>
                <a:cubicBezTo>
                  <a:pt x="835" y="477"/>
                  <a:pt x="1014" y="358"/>
                  <a:pt x="1222" y="358"/>
                </a:cubicBezTo>
                <a:close/>
                <a:moveTo>
                  <a:pt x="1282" y="1"/>
                </a:moveTo>
                <a:cubicBezTo>
                  <a:pt x="1103" y="1"/>
                  <a:pt x="924" y="30"/>
                  <a:pt x="805" y="90"/>
                </a:cubicBezTo>
                <a:cubicBezTo>
                  <a:pt x="656" y="179"/>
                  <a:pt x="537" y="299"/>
                  <a:pt x="447" y="448"/>
                </a:cubicBezTo>
                <a:lnTo>
                  <a:pt x="447" y="60"/>
                </a:lnTo>
                <a:lnTo>
                  <a:pt x="1" y="60"/>
                </a:lnTo>
                <a:lnTo>
                  <a:pt x="1" y="4053"/>
                </a:lnTo>
                <a:lnTo>
                  <a:pt x="477" y="4053"/>
                </a:lnTo>
                <a:lnTo>
                  <a:pt x="477" y="2653"/>
                </a:lnTo>
                <a:cubicBezTo>
                  <a:pt x="567" y="2742"/>
                  <a:pt x="686" y="2831"/>
                  <a:pt x="805" y="2921"/>
                </a:cubicBezTo>
                <a:cubicBezTo>
                  <a:pt x="924" y="2980"/>
                  <a:pt x="1073" y="3010"/>
                  <a:pt x="1252" y="3010"/>
                </a:cubicBezTo>
                <a:cubicBezTo>
                  <a:pt x="1461" y="3010"/>
                  <a:pt x="1669" y="2951"/>
                  <a:pt x="1878" y="2831"/>
                </a:cubicBezTo>
                <a:cubicBezTo>
                  <a:pt x="2086" y="2712"/>
                  <a:pt x="2235" y="2533"/>
                  <a:pt x="2354" y="2295"/>
                </a:cubicBezTo>
                <a:cubicBezTo>
                  <a:pt x="2444" y="2057"/>
                  <a:pt x="2503" y="1788"/>
                  <a:pt x="2503" y="1490"/>
                </a:cubicBezTo>
                <a:cubicBezTo>
                  <a:pt x="2503" y="1193"/>
                  <a:pt x="2444" y="954"/>
                  <a:pt x="2354" y="716"/>
                </a:cubicBezTo>
                <a:cubicBezTo>
                  <a:pt x="2265" y="477"/>
                  <a:pt x="2116" y="299"/>
                  <a:pt x="1937" y="179"/>
                </a:cubicBezTo>
                <a:cubicBezTo>
                  <a:pt x="1729" y="60"/>
                  <a:pt x="1520" y="1"/>
                  <a:pt x="1282"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34"/>
          <p:cNvSpPr/>
          <p:nvPr/>
        </p:nvSpPr>
        <p:spPr>
          <a:xfrm>
            <a:off x="2066582" y="3995579"/>
            <a:ext cx="51438" cy="77757"/>
          </a:xfrm>
          <a:custGeom>
            <a:rect b="b" l="l" r="r" t="t"/>
            <a:pathLst>
              <a:path extrusionOk="0" h="4053" w="2504">
                <a:moveTo>
                  <a:pt x="1222" y="358"/>
                </a:moveTo>
                <a:cubicBezTo>
                  <a:pt x="1460" y="358"/>
                  <a:pt x="1639" y="477"/>
                  <a:pt x="1788" y="656"/>
                </a:cubicBezTo>
                <a:cubicBezTo>
                  <a:pt x="1937" y="835"/>
                  <a:pt x="1997" y="1103"/>
                  <a:pt x="1997" y="1461"/>
                </a:cubicBezTo>
                <a:cubicBezTo>
                  <a:pt x="1997" y="1848"/>
                  <a:pt x="1937" y="2146"/>
                  <a:pt x="1758" y="2325"/>
                </a:cubicBezTo>
                <a:cubicBezTo>
                  <a:pt x="1609" y="2533"/>
                  <a:pt x="1431" y="2593"/>
                  <a:pt x="1222" y="2593"/>
                </a:cubicBezTo>
                <a:cubicBezTo>
                  <a:pt x="1013" y="2593"/>
                  <a:pt x="805" y="2533"/>
                  <a:pt x="656" y="2355"/>
                </a:cubicBezTo>
                <a:cubicBezTo>
                  <a:pt x="507" y="2176"/>
                  <a:pt x="447" y="1908"/>
                  <a:pt x="447" y="1520"/>
                </a:cubicBezTo>
                <a:cubicBezTo>
                  <a:pt x="447" y="1163"/>
                  <a:pt x="537" y="865"/>
                  <a:pt x="686" y="656"/>
                </a:cubicBezTo>
                <a:cubicBezTo>
                  <a:pt x="835" y="477"/>
                  <a:pt x="1013" y="358"/>
                  <a:pt x="1222" y="358"/>
                </a:cubicBezTo>
                <a:close/>
                <a:moveTo>
                  <a:pt x="1282" y="1"/>
                </a:moveTo>
                <a:cubicBezTo>
                  <a:pt x="1103" y="1"/>
                  <a:pt x="924" y="30"/>
                  <a:pt x="805" y="90"/>
                </a:cubicBezTo>
                <a:cubicBezTo>
                  <a:pt x="656" y="179"/>
                  <a:pt x="537" y="299"/>
                  <a:pt x="447" y="448"/>
                </a:cubicBezTo>
                <a:lnTo>
                  <a:pt x="447" y="60"/>
                </a:lnTo>
                <a:lnTo>
                  <a:pt x="0" y="60"/>
                </a:lnTo>
                <a:lnTo>
                  <a:pt x="0" y="4053"/>
                </a:lnTo>
                <a:lnTo>
                  <a:pt x="477" y="4053"/>
                </a:lnTo>
                <a:lnTo>
                  <a:pt x="477" y="2653"/>
                </a:lnTo>
                <a:cubicBezTo>
                  <a:pt x="566" y="2742"/>
                  <a:pt x="686" y="2831"/>
                  <a:pt x="805" y="2921"/>
                </a:cubicBezTo>
                <a:cubicBezTo>
                  <a:pt x="924" y="2980"/>
                  <a:pt x="1073" y="3010"/>
                  <a:pt x="1252" y="3010"/>
                </a:cubicBezTo>
                <a:cubicBezTo>
                  <a:pt x="1460" y="3010"/>
                  <a:pt x="1699" y="2951"/>
                  <a:pt x="1878" y="2831"/>
                </a:cubicBezTo>
                <a:cubicBezTo>
                  <a:pt x="2086" y="2712"/>
                  <a:pt x="2235" y="2533"/>
                  <a:pt x="2354" y="2295"/>
                </a:cubicBezTo>
                <a:cubicBezTo>
                  <a:pt x="2444" y="2057"/>
                  <a:pt x="2503" y="1788"/>
                  <a:pt x="2503" y="1490"/>
                </a:cubicBezTo>
                <a:cubicBezTo>
                  <a:pt x="2503" y="1193"/>
                  <a:pt x="2444" y="954"/>
                  <a:pt x="2354" y="716"/>
                </a:cubicBezTo>
                <a:cubicBezTo>
                  <a:pt x="2265" y="477"/>
                  <a:pt x="2116" y="299"/>
                  <a:pt x="1937" y="179"/>
                </a:cubicBezTo>
                <a:cubicBezTo>
                  <a:pt x="1758" y="60"/>
                  <a:pt x="1520" y="1"/>
                  <a:pt x="1282"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34"/>
          <p:cNvSpPr/>
          <p:nvPr/>
        </p:nvSpPr>
        <p:spPr>
          <a:xfrm>
            <a:off x="2130243" y="3975569"/>
            <a:ext cx="9799" cy="76625"/>
          </a:xfrm>
          <a:custGeom>
            <a:rect b="b" l="l" r="r" t="t"/>
            <a:pathLst>
              <a:path extrusionOk="0" h="3994" w="477">
                <a:moveTo>
                  <a:pt x="0" y="1"/>
                </a:moveTo>
                <a:lnTo>
                  <a:pt x="0" y="3994"/>
                </a:lnTo>
                <a:lnTo>
                  <a:pt x="477" y="3994"/>
                </a:lnTo>
                <a:lnTo>
                  <a:pt x="477"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34"/>
          <p:cNvSpPr/>
          <p:nvPr/>
        </p:nvSpPr>
        <p:spPr>
          <a:xfrm>
            <a:off x="2155942" y="3975569"/>
            <a:ext cx="9819" cy="76625"/>
          </a:xfrm>
          <a:custGeom>
            <a:rect b="b" l="l" r="r" t="t"/>
            <a:pathLst>
              <a:path extrusionOk="0" h="3994" w="478">
                <a:moveTo>
                  <a:pt x="1" y="1"/>
                </a:moveTo>
                <a:lnTo>
                  <a:pt x="1" y="567"/>
                </a:lnTo>
                <a:lnTo>
                  <a:pt x="477" y="567"/>
                </a:lnTo>
                <a:lnTo>
                  <a:pt x="477" y="1"/>
                </a:lnTo>
                <a:close/>
                <a:moveTo>
                  <a:pt x="1" y="1103"/>
                </a:moveTo>
                <a:lnTo>
                  <a:pt x="1" y="3994"/>
                </a:lnTo>
                <a:lnTo>
                  <a:pt x="477" y="3994"/>
                </a:lnTo>
                <a:lnTo>
                  <a:pt x="477" y="1103"/>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p34"/>
          <p:cNvSpPr/>
          <p:nvPr/>
        </p:nvSpPr>
        <p:spPr>
          <a:xfrm>
            <a:off x="2177984" y="3995579"/>
            <a:ext cx="52055" cy="57766"/>
          </a:xfrm>
          <a:custGeom>
            <a:rect b="b" l="l" r="r" t="t"/>
            <a:pathLst>
              <a:path extrusionOk="0" h="3011" w="2534">
                <a:moveTo>
                  <a:pt x="1341" y="1"/>
                </a:moveTo>
                <a:cubicBezTo>
                  <a:pt x="1073" y="1"/>
                  <a:pt x="835" y="60"/>
                  <a:pt x="626" y="179"/>
                </a:cubicBezTo>
                <a:cubicBezTo>
                  <a:pt x="418" y="299"/>
                  <a:pt x="269" y="448"/>
                  <a:pt x="149" y="686"/>
                </a:cubicBezTo>
                <a:cubicBezTo>
                  <a:pt x="60" y="924"/>
                  <a:pt x="0" y="1193"/>
                  <a:pt x="0" y="1520"/>
                </a:cubicBezTo>
                <a:cubicBezTo>
                  <a:pt x="0" y="1997"/>
                  <a:pt x="120" y="2355"/>
                  <a:pt x="358" y="2623"/>
                </a:cubicBezTo>
                <a:cubicBezTo>
                  <a:pt x="596" y="2891"/>
                  <a:pt x="924" y="3010"/>
                  <a:pt x="1341" y="3010"/>
                </a:cubicBezTo>
                <a:cubicBezTo>
                  <a:pt x="1639" y="3010"/>
                  <a:pt x="1907" y="2921"/>
                  <a:pt x="2116" y="2742"/>
                </a:cubicBezTo>
                <a:cubicBezTo>
                  <a:pt x="2354" y="2533"/>
                  <a:pt x="2473" y="2295"/>
                  <a:pt x="2533" y="1967"/>
                </a:cubicBezTo>
                <a:lnTo>
                  <a:pt x="2056" y="1878"/>
                </a:lnTo>
                <a:cubicBezTo>
                  <a:pt x="2027" y="2146"/>
                  <a:pt x="1937" y="2325"/>
                  <a:pt x="1788" y="2444"/>
                </a:cubicBezTo>
                <a:cubicBezTo>
                  <a:pt x="1669" y="2563"/>
                  <a:pt x="1520" y="2593"/>
                  <a:pt x="1311" y="2593"/>
                </a:cubicBezTo>
                <a:cubicBezTo>
                  <a:pt x="1073" y="2593"/>
                  <a:pt x="894" y="2533"/>
                  <a:pt x="745" y="2355"/>
                </a:cubicBezTo>
                <a:cubicBezTo>
                  <a:pt x="596" y="2176"/>
                  <a:pt x="507" y="1878"/>
                  <a:pt x="507" y="1490"/>
                </a:cubicBezTo>
                <a:cubicBezTo>
                  <a:pt x="507" y="1103"/>
                  <a:pt x="596" y="835"/>
                  <a:pt x="745" y="656"/>
                </a:cubicBezTo>
                <a:cubicBezTo>
                  <a:pt x="894" y="477"/>
                  <a:pt x="1103" y="388"/>
                  <a:pt x="1341" y="388"/>
                </a:cubicBezTo>
                <a:cubicBezTo>
                  <a:pt x="1520" y="388"/>
                  <a:pt x="1639" y="448"/>
                  <a:pt x="1758" y="537"/>
                </a:cubicBezTo>
                <a:cubicBezTo>
                  <a:pt x="1878" y="656"/>
                  <a:pt x="1967" y="775"/>
                  <a:pt x="1997" y="984"/>
                </a:cubicBezTo>
                <a:lnTo>
                  <a:pt x="2473" y="895"/>
                </a:lnTo>
                <a:cubicBezTo>
                  <a:pt x="2414" y="626"/>
                  <a:pt x="2295" y="388"/>
                  <a:pt x="2086" y="239"/>
                </a:cubicBezTo>
                <a:cubicBezTo>
                  <a:pt x="1907" y="60"/>
                  <a:pt x="1639" y="1"/>
                  <a:pt x="1341"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34"/>
          <p:cNvSpPr/>
          <p:nvPr/>
        </p:nvSpPr>
        <p:spPr>
          <a:xfrm>
            <a:off x="2234907" y="3995579"/>
            <a:ext cx="55116" cy="57766"/>
          </a:xfrm>
          <a:custGeom>
            <a:rect b="b" l="l" r="r" t="t"/>
            <a:pathLst>
              <a:path extrusionOk="0" h="3011" w="2683">
                <a:moveTo>
                  <a:pt x="2027" y="1490"/>
                </a:moveTo>
                <a:lnTo>
                  <a:pt x="2027" y="1669"/>
                </a:lnTo>
                <a:cubicBezTo>
                  <a:pt x="2027" y="1908"/>
                  <a:pt x="1997" y="2057"/>
                  <a:pt x="1937" y="2176"/>
                </a:cubicBezTo>
                <a:cubicBezTo>
                  <a:pt x="1878" y="2325"/>
                  <a:pt x="1758" y="2414"/>
                  <a:pt x="1609" y="2504"/>
                </a:cubicBezTo>
                <a:cubicBezTo>
                  <a:pt x="1460" y="2593"/>
                  <a:pt x="1311" y="2623"/>
                  <a:pt x="1133" y="2623"/>
                </a:cubicBezTo>
                <a:cubicBezTo>
                  <a:pt x="924" y="2623"/>
                  <a:pt x="775" y="2593"/>
                  <a:pt x="686" y="2504"/>
                </a:cubicBezTo>
                <a:cubicBezTo>
                  <a:pt x="567" y="2414"/>
                  <a:pt x="537" y="2295"/>
                  <a:pt x="537" y="2176"/>
                </a:cubicBezTo>
                <a:cubicBezTo>
                  <a:pt x="537" y="2086"/>
                  <a:pt x="567" y="1997"/>
                  <a:pt x="596" y="1937"/>
                </a:cubicBezTo>
                <a:cubicBezTo>
                  <a:pt x="656" y="1878"/>
                  <a:pt x="716" y="1818"/>
                  <a:pt x="805" y="1788"/>
                </a:cubicBezTo>
                <a:cubicBezTo>
                  <a:pt x="865" y="1729"/>
                  <a:pt x="1014" y="1699"/>
                  <a:pt x="1222" y="1699"/>
                </a:cubicBezTo>
                <a:cubicBezTo>
                  <a:pt x="1580" y="1639"/>
                  <a:pt x="1848" y="1580"/>
                  <a:pt x="2027" y="1490"/>
                </a:cubicBezTo>
                <a:close/>
                <a:moveTo>
                  <a:pt x="1401" y="1"/>
                </a:moveTo>
                <a:cubicBezTo>
                  <a:pt x="1163" y="1"/>
                  <a:pt x="924" y="30"/>
                  <a:pt x="745" y="90"/>
                </a:cubicBezTo>
                <a:cubicBezTo>
                  <a:pt x="567" y="150"/>
                  <a:pt x="418" y="269"/>
                  <a:pt x="298" y="388"/>
                </a:cubicBezTo>
                <a:cubicBezTo>
                  <a:pt x="209" y="507"/>
                  <a:pt x="149" y="686"/>
                  <a:pt x="90" y="895"/>
                </a:cubicBezTo>
                <a:lnTo>
                  <a:pt x="567" y="954"/>
                </a:lnTo>
                <a:cubicBezTo>
                  <a:pt x="626" y="746"/>
                  <a:pt x="716" y="597"/>
                  <a:pt x="835" y="507"/>
                </a:cubicBezTo>
                <a:cubicBezTo>
                  <a:pt x="924" y="448"/>
                  <a:pt x="1103" y="388"/>
                  <a:pt x="1341" y="388"/>
                </a:cubicBezTo>
                <a:cubicBezTo>
                  <a:pt x="1580" y="388"/>
                  <a:pt x="1758" y="448"/>
                  <a:pt x="1878" y="567"/>
                </a:cubicBezTo>
                <a:cubicBezTo>
                  <a:pt x="1997" y="656"/>
                  <a:pt x="2027" y="775"/>
                  <a:pt x="2027" y="984"/>
                </a:cubicBezTo>
                <a:cubicBezTo>
                  <a:pt x="2027" y="1014"/>
                  <a:pt x="2027" y="1044"/>
                  <a:pt x="2027" y="1103"/>
                </a:cubicBezTo>
                <a:cubicBezTo>
                  <a:pt x="1848" y="1193"/>
                  <a:pt x="1550" y="1222"/>
                  <a:pt x="1163" y="1282"/>
                </a:cubicBezTo>
                <a:cubicBezTo>
                  <a:pt x="954" y="1312"/>
                  <a:pt x="805" y="1342"/>
                  <a:pt x="716" y="1371"/>
                </a:cubicBezTo>
                <a:cubicBezTo>
                  <a:pt x="596" y="1401"/>
                  <a:pt x="477" y="1461"/>
                  <a:pt x="358" y="1520"/>
                </a:cubicBezTo>
                <a:cubicBezTo>
                  <a:pt x="269" y="1580"/>
                  <a:pt x="179" y="1669"/>
                  <a:pt x="120" y="1788"/>
                </a:cubicBezTo>
                <a:cubicBezTo>
                  <a:pt x="30" y="1908"/>
                  <a:pt x="0" y="2057"/>
                  <a:pt x="0" y="2176"/>
                </a:cubicBezTo>
                <a:cubicBezTo>
                  <a:pt x="0" y="2414"/>
                  <a:pt x="90" y="2623"/>
                  <a:pt x="269" y="2772"/>
                </a:cubicBezTo>
                <a:cubicBezTo>
                  <a:pt x="447" y="2921"/>
                  <a:pt x="686" y="3010"/>
                  <a:pt x="984" y="3010"/>
                </a:cubicBezTo>
                <a:cubicBezTo>
                  <a:pt x="1192" y="3010"/>
                  <a:pt x="1371" y="2980"/>
                  <a:pt x="1550" y="2921"/>
                </a:cubicBezTo>
                <a:cubicBezTo>
                  <a:pt x="1699" y="2861"/>
                  <a:pt x="1878" y="2742"/>
                  <a:pt x="2056" y="2593"/>
                </a:cubicBezTo>
                <a:cubicBezTo>
                  <a:pt x="2086" y="2742"/>
                  <a:pt x="2116" y="2861"/>
                  <a:pt x="2176" y="2951"/>
                </a:cubicBezTo>
                <a:lnTo>
                  <a:pt x="2682" y="2951"/>
                </a:lnTo>
                <a:cubicBezTo>
                  <a:pt x="2623" y="2831"/>
                  <a:pt x="2563" y="2742"/>
                  <a:pt x="2563" y="2593"/>
                </a:cubicBezTo>
                <a:cubicBezTo>
                  <a:pt x="2533" y="2474"/>
                  <a:pt x="2533" y="2206"/>
                  <a:pt x="2533" y="1729"/>
                </a:cubicBezTo>
                <a:lnTo>
                  <a:pt x="2533" y="1073"/>
                </a:lnTo>
                <a:cubicBezTo>
                  <a:pt x="2533" y="865"/>
                  <a:pt x="2503" y="716"/>
                  <a:pt x="2503" y="626"/>
                </a:cubicBezTo>
                <a:cubicBezTo>
                  <a:pt x="2474" y="507"/>
                  <a:pt x="2414" y="388"/>
                  <a:pt x="2354" y="299"/>
                </a:cubicBezTo>
                <a:cubicBezTo>
                  <a:pt x="2265" y="209"/>
                  <a:pt x="2146" y="150"/>
                  <a:pt x="1997" y="90"/>
                </a:cubicBezTo>
                <a:cubicBezTo>
                  <a:pt x="1848" y="30"/>
                  <a:pt x="1639" y="1"/>
                  <a:pt x="1401"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34"/>
          <p:cNvSpPr/>
          <p:nvPr/>
        </p:nvSpPr>
        <p:spPr>
          <a:xfrm>
            <a:off x="2296720" y="3977296"/>
            <a:ext cx="28801" cy="75474"/>
          </a:xfrm>
          <a:custGeom>
            <a:rect b="b" l="l" r="r" t="t"/>
            <a:pathLst>
              <a:path extrusionOk="0" h="3934" w="1402">
                <a:moveTo>
                  <a:pt x="865" y="0"/>
                </a:moveTo>
                <a:lnTo>
                  <a:pt x="358" y="298"/>
                </a:lnTo>
                <a:lnTo>
                  <a:pt x="358" y="1013"/>
                </a:lnTo>
                <a:lnTo>
                  <a:pt x="1" y="1013"/>
                </a:lnTo>
                <a:lnTo>
                  <a:pt x="1" y="1401"/>
                </a:lnTo>
                <a:lnTo>
                  <a:pt x="358" y="1401"/>
                </a:lnTo>
                <a:lnTo>
                  <a:pt x="358" y="3069"/>
                </a:lnTo>
                <a:cubicBezTo>
                  <a:pt x="358" y="3337"/>
                  <a:pt x="388" y="3546"/>
                  <a:pt x="418" y="3635"/>
                </a:cubicBezTo>
                <a:cubicBezTo>
                  <a:pt x="448" y="3725"/>
                  <a:pt x="537" y="3814"/>
                  <a:pt x="627" y="3844"/>
                </a:cubicBezTo>
                <a:cubicBezTo>
                  <a:pt x="716" y="3904"/>
                  <a:pt x="865" y="3933"/>
                  <a:pt x="1044" y="3933"/>
                </a:cubicBezTo>
                <a:cubicBezTo>
                  <a:pt x="1163" y="3933"/>
                  <a:pt x="1282" y="3933"/>
                  <a:pt x="1401" y="3904"/>
                </a:cubicBezTo>
                <a:lnTo>
                  <a:pt x="1342" y="3457"/>
                </a:lnTo>
                <a:cubicBezTo>
                  <a:pt x="1252" y="3486"/>
                  <a:pt x="1193" y="3486"/>
                  <a:pt x="1133" y="3486"/>
                </a:cubicBezTo>
                <a:cubicBezTo>
                  <a:pt x="1074" y="3486"/>
                  <a:pt x="1014" y="3486"/>
                  <a:pt x="954" y="3457"/>
                </a:cubicBezTo>
                <a:cubicBezTo>
                  <a:pt x="925" y="3427"/>
                  <a:pt x="895" y="3397"/>
                  <a:pt x="865" y="3337"/>
                </a:cubicBezTo>
                <a:cubicBezTo>
                  <a:pt x="865" y="3308"/>
                  <a:pt x="865" y="3218"/>
                  <a:pt x="865" y="3069"/>
                </a:cubicBezTo>
                <a:lnTo>
                  <a:pt x="865" y="1401"/>
                </a:lnTo>
                <a:lnTo>
                  <a:pt x="1342" y="1401"/>
                </a:lnTo>
                <a:lnTo>
                  <a:pt x="1342" y="1013"/>
                </a:lnTo>
                <a:lnTo>
                  <a:pt x="865" y="1013"/>
                </a:lnTo>
                <a:lnTo>
                  <a:pt x="86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34"/>
          <p:cNvSpPr/>
          <p:nvPr/>
        </p:nvSpPr>
        <p:spPr>
          <a:xfrm>
            <a:off x="2334066" y="3975569"/>
            <a:ext cx="10436" cy="76625"/>
          </a:xfrm>
          <a:custGeom>
            <a:rect b="b" l="l" r="r" t="t"/>
            <a:pathLst>
              <a:path extrusionOk="0" h="3994" w="508">
                <a:moveTo>
                  <a:pt x="1" y="1"/>
                </a:moveTo>
                <a:lnTo>
                  <a:pt x="1" y="567"/>
                </a:lnTo>
                <a:lnTo>
                  <a:pt x="507" y="567"/>
                </a:lnTo>
                <a:lnTo>
                  <a:pt x="507" y="1"/>
                </a:lnTo>
                <a:close/>
                <a:moveTo>
                  <a:pt x="1" y="1103"/>
                </a:moveTo>
                <a:lnTo>
                  <a:pt x="1" y="3994"/>
                </a:lnTo>
                <a:lnTo>
                  <a:pt x="507" y="3994"/>
                </a:lnTo>
                <a:lnTo>
                  <a:pt x="507" y="1103"/>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34"/>
          <p:cNvSpPr/>
          <p:nvPr/>
        </p:nvSpPr>
        <p:spPr>
          <a:xfrm>
            <a:off x="2356108" y="3995579"/>
            <a:ext cx="55711" cy="57766"/>
          </a:xfrm>
          <a:custGeom>
            <a:rect b="b" l="l" r="r" t="t"/>
            <a:pathLst>
              <a:path extrusionOk="0" h="3011" w="2712">
                <a:moveTo>
                  <a:pt x="1341" y="388"/>
                </a:moveTo>
                <a:cubicBezTo>
                  <a:pt x="1579" y="388"/>
                  <a:pt x="1788" y="477"/>
                  <a:pt x="1937" y="686"/>
                </a:cubicBezTo>
                <a:cubicBezTo>
                  <a:pt x="2116" y="865"/>
                  <a:pt x="2205" y="1133"/>
                  <a:pt x="2205" y="1490"/>
                </a:cubicBezTo>
                <a:cubicBezTo>
                  <a:pt x="2205" y="1878"/>
                  <a:pt x="2116" y="2146"/>
                  <a:pt x="1967" y="2325"/>
                </a:cubicBezTo>
                <a:cubicBezTo>
                  <a:pt x="1788" y="2533"/>
                  <a:pt x="1579" y="2593"/>
                  <a:pt x="1341" y="2593"/>
                </a:cubicBezTo>
                <a:cubicBezTo>
                  <a:pt x="1103" y="2593"/>
                  <a:pt x="894" y="2533"/>
                  <a:pt x="745" y="2325"/>
                </a:cubicBezTo>
                <a:cubicBezTo>
                  <a:pt x="566" y="2146"/>
                  <a:pt x="507" y="1878"/>
                  <a:pt x="507" y="1520"/>
                </a:cubicBezTo>
                <a:cubicBezTo>
                  <a:pt x="507" y="1133"/>
                  <a:pt x="566" y="865"/>
                  <a:pt x="745" y="686"/>
                </a:cubicBezTo>
                <a:cubicBezTo>
                  <a:pt x="894" y="477"/>
                  <a:pt x="1103" y="388"/>
                  <a:pt x="1341" y="388"/>
                </a:cubicBezTo>
                <a:close/>
                <a:moveTo>
                  <a:pt x="1341" y="1"/>
                </a:moveTo>
                <a:cubicBezTo>
                  <a:pt x="983" y="1"/>
                  <a:pt x="686" y="90"/>
                  <a:pt x="447" y="299"/>
                </a:cubicBezTo>
                <a:cubicBezTo>
                  <a:pt x="149" y="567"/>
                  <a:pt x="0" y="954"/>
                  <a:pt x="0" y="1520"/>
                </a:cubicBezTo>
                <a:cubicBezTo>
                  <a:pt x="0" y="1997"/>
                  <a:pt x="119" y="2355"/>
                  <a:pt x="358" y="2623"/>
                </a:cubicBezTo>
                <a:cubicBezTo>
                  <a:pt x="626" y="2891"/>
                  <a:pt x="954" y="3010"/>
                  <a:pt x="1341" y="3010"/>
                </a:cubicBezTo>
                <a:cubicBezTo>
                  <a:pt x="1609" y="3010"/>
                  <a:pt x="1848" y="2951"/>
                  <a:pt x="2056" y="2831"/>
                </a:cubicBezTo>
                <a:cubicBezTo>
                  <a:pt x="2265" y="2712"/>
                  <a:pt x="2414" y="2563"/>
                  <a:pt x="2533" y="2355"/>
                </a:cubicBezTo>
                <a:cubicBezTo>
                  <a:pt x="2652" y="2116"/>
                  <a:pt x="2712" y="1818"/>
                  <a:pt x="2712" y="1461"/>
                </a:cubicBezTo>
                <a:cubicBezTo>
                  <a:pt x="2712" y="1014"/>
                  <a:pt x="2563" y="626"/>
                  <a:pt x="2324" y="388"/>
                </a:cubicBezTo>
                <a:cubicBezTo>
                  <a:pt x="2086" y="120"/>
                  <a:pt x="1758" y="1"/>
                  <a:pt x="1341"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34"/>
          <p:cNvSpPr/>
          <p:nvPr/>
        </p:nvSpPr>
        <p:spPr>
          <a:xfrm>
            <a:off x="2423426" y="3995579"/>
            <a:ext cx="48378" cy="56615"/>
          </a:xfrm>
          <a:custGeom>
            <a:rect b="b" l="l" r="r" t="t"/>
            <a:pathLst>
              <a:path extrusionOk="0" h="2951" w="2355">
                <a:moveTo>
                  <a:pt x="1371" y="1"/>
                </a:moveTo>
                <a:cubicBezTo>
                  <a:pt x="954" y="1"/>
                  <a:pt x="656" y="150"/>
                  <a:pt x="448" y="477"/>
                </a:cubicBezTo>
                <a:lnTo>
                  <a:pt x="448" y="60"/>
                </a:lnTo>
                <a:lnTo>
                  <a:pt x="1" y="60"/>
                </a:lnTo>
                <a:lnTo>
                  <a:pt x="1" y="2951"/>
                </a:lnTo>
                <a:lnTo>
                  <a:pt x="507" y="2951"/>
                </a:lnTo>
                <a:lnTo>
                  <a:pt x="507" y="1371"/>
                </a:lnTo>
                <a:cubicBezTo>
                  <a:pt x="507" y="1014"/>
                  <a:pt x="567" y="746"/>
                  <a:pt x="716" y="626"/>
                </a:cubicBezTo>
                <a:cubicBezTo>
                  <a:pt x="865" y="477"/>
                  <a:pt x="1044" y="418"/>
                  <a:pt x="1252" y="418"/>
                </a:cubicBezTo>
                <a:cubicBezTo>
                  <a:pt x="1401" y="418"/>
                  <a:pt x="1491" y="448"/>
                  <a:pt x="1610" y="507"/>
                </a:cubicBezTo>
                <a:cubicBezTo>
                  <a:pt x="1699" y="567"/>
                  <a:pt x="1759" y="656"/>
                  <a:pt x="1789" y="746"/>
                </a:cubicBezTo>
                <a:cubicBezTo>
                  <a:pt x="1848" y="835"/>
                  <a:pt x="1848" y="984"/>
                  <a:pt x="1848" y="1193"/>
                </a:cubicBezTo>
                <a:lnTo>
                  <a:pt x="1848" y="2951"/>
                </a:lnTo>
                <a:lnTo>
                  <a:pt x="2355" y="2951"/>
                </a:lnTo>
                <a:lnTo>
                  <a:pt x="2355" y="1163"/>
                </a:lnTo>
                <a:cubicBezTo>
                  <a:pt x="2355" y="954"/>
                  <a:pt x="2355" y="775"/>
                  <a:pt x="2325" y="686"/>
                </a:cubicBezTo>
                <a:cubicBezTo>
                  <a:pt x="2295" y="537"/>
                  <a:pt x="2236" y="448"/>
                  <a:pt x="2176" y="328"/>
                </a:cubicBezTo>
                <a:cubicBezTo>
                  <a:pt x="2087" y="239"/>
                  <a:pt x="1997" y="150"/>
                  <a:pt x="1848" y="90"/>
                </a:cubicBezTo>
                <a:cubicBezTo>
                  <a:pt x="1699" y="30"/>
                  <a:pt x="1550" y="1"/>
                  <a:pt x="1371"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34"/>
          <p:cNvSpPr/>
          <p:nvPr/>
        </p:nvSpPr>
        <p:spPr>
          <a:xfrm>
            <a:off x="2000476" y="4104204"/>
            <a:ext cx="65510" cy="77757"/>
          </a:xfrm>
          <a:custGeom>
            <a:rect b="b" l="l" r="r" t="t"/>
            <a:pathLst>
              <a:path extrusionOk="0" h="4053" w="3189">
                <a:moveTo>
                  <a:pt x="0" y="0"/>
                </a:moveTo>
                <a:lnTo>
                  <a:pt x="0" y="2116"/>
                </a:lnTo>
                <a:cubicBezTo>
                  <a:pt x="0" y="2563"/>
                  <a:pt x="30" y="2890"/>
                  <a:pt x="90" y="3129"/>
                </a:cubicBezTo>
                <a:cubicBezTo>
                  <a:pt x="120" y="3278"/>
                  <a:pt x="179" y="3427"/>
                  <a:pt x="298" y="3576"/>
                </a:cubicBezTo>
                <a:cubicBezTo>
                  <a:pt x="417" y="3725"/>
                  <a:pt x="566" y="3844"/>
                  <a:pt x="775" y="3933"/>
                </a:cubicBezTo>
                <a:cubicBezTo>
                  <a:pt x="954" y="4023"/>
                  <a:pt x="1252" y="4052"/>
                  <a:pt x="1639" y="4052"/>
                </a:cubicBezTo>
                <a:cubicBezTo>
                  <a:pt x="1937" y="4052"/>
                  <a:pt x="2205" y="4023"/>
                  <a:pt x="2414" y="3933"/>
                </a:cubicBezTo>
                <a:cubicBezTo>
                  <a:pt x="2593" y="3844"/>
                  <a:pt x="2742" y="3754"/>
                  <a:pt x="2861" y="3605"/>
                </a:cubicBezTo>
                <a:cubicBezTo>
                  <a:pt x="2980" y="3486"/>
                  <a:pt x="3069" y="3307"/>
                  <a:pt x="3099" y="3099"/>
                </a:cubicBezTo>
                <a:cubicBezTo>
                  <a:pt x="3159" y="2920"/>
                  <a:pt x="3189" y="2563"/>
                  <a:pt x="3189" y="2086"/>
                </a:cubicBezTo>
                <a:lnTo>
                  <a:pt x="3189" y="0"/>
                </a:lnTo>
                <a:lnTo>
                  <a:pt x="2384" y="0"/>
                </a:lnTo>
                <a:lnTo>
                  <a:pt x="2384" y="2205"/>
                </a:lnTo>
                <a:cubicBezTo>
                  <a:pt x="2384" y="2503"/>
                  <a:pt x="2354" y="2741"/>
                  <a:pt x="2324" y="2890"/>
                </a:cubicBezTo>
                <a:cubicBezTo>
                  <a:pt x="2324" y="3009"/>
                  <a:pt x="2235" y="3129"/>
                  <a:pt x="2116" y="3218"/>
                </a:cubicBezTo>
                <a:cubicBezTo>
                  <a:pt x="1997" y="3307"/>
                  <a:pt x="1848" y="3367"/>
                  <a:pt x="1609" y="3367"/>
                </a:cubicBezTo>
                <a:cubicBezTo>
                  <a:pt x="1371" y="3367"/>
                  <a:pt x="1192" y="3307"/>
                  <a:pt x="1073" y="3218"/>
                </a:cubicBezTo>
                <a:cubicBezTo>
                  <a:pt x="954" y="3129"/>
                  <a:pt x="864" y="2980"/>
                  <a:pt x="835" y="2831"/>
                </a:cubicBezTo>
                <a:cubicBezTo>
                  <a:pt x="805" y="2711"/>
                  <a:pt x="805" y="2503"/>
                  <a:pt x="805" y="2145"/>
                </a:cubicBezTo>
                <a:lnTo>
                  <a:pt x="80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34"/>
          <p:cNvSpPr/>
          <p:nvPr/>
        </p:nvSpPr>
        <p:spPr>
          <a:xfrm>
            <a:off x="2083098" y="4104204"/>
            <a:ext cx="65531" cy="77757"/>
          </a:xfrm>
          <a:custGeom>
            <a:rect b="b" l="l" r="r" t="t"/>
            <a:pathLst>
              <a:path extrusionOk="0" h="4053" w="3190">
                <a:moveTo>
                  <a:pt x="1" y="0"/>
                </a:moveTo>
                <a:lnTo>
                  <a:pt x="1" y="2116"/>
                </a:lnTo>
                <a:cubicBezTo>
                  <a:pt x="1" y="2563"/>
                  <a:pt x="31" y="2890"/>
                  <a:pt x="90" y="3129"/>
                </a:cubicBezTo>
                <a:cubicBezTo>
                  <a:pt x="120" y="3278"/>
                  <a:pt x="209" y="3427"/>
                  <a:pt x="299" y="3576"/>
                </a:cubicBezTo>
                <a:cubicBezTo>
                  <a:pt x="418" y="3725"/>
                  <a:pt x="567" y="3844"/>
                  <a:pt x="776" y="3933"/>
                </a:cubicBezTo>
                <a:cubicBezTo>
                  <a:pt x="984" y="4023"/>
                  <a:pt x="1252" y="4052"/>
                  <a:pt x="1640" y="4052"/>
                </a:cubicBezTo>
                <a:cubicBezTo>
                  <a:pt x="1967" y="4052"/>
                  <a:pt x="2206" y="4023"/>
                  <a:pt x="2414" y="3933"/>
                </a:cubicBezTo>
                <a:cubicBezTo>
                  <a:pt x="2623" y="3844"/>
                  <a:pt x="2772" y="3754"/>
                  <a:pt x="2891" y="3605"/>
                </a:cubicBezTo>
                <a:cubicBezTo>
                  <a:pt x="3010" y="3486"/>
                  <a:pt x="3070" y="3307"/>
                  <a:pt x="3130" y="3099"/>
                </a:cubicBezTo>
                <a:cubicBezTo>
                  <a:pt x="3159" y="2920"/>
                  <a:pt x="3189" y="2563"/>
                  <a:pt x="3189" y="2086"/>
                </a:cubicBezTo>
                <a:lnTo>
                  <a:pt x="3189" y="0"/>
                </a:lnTo>
                <a:lnTo>
                  <a:pt x="2385" y="0"/>
                </a:lnTo>
                <a:lnTo>
                  <a:pt x="2385" y="2205"/>
                </a:lnTo>
                <a:cubicBezTo>
                  <a:pt x="2385" y="2503"/>
                  <a:pt x="2355" y="2741"/>
                  <a:pt x="2355" y="2890"/>
                </a:cubicBezTo>
                <a:cubicBezTo>
                  <a:pt x="2325" y="3009"/>
                  <a:pt x="2265" y="3129"/>
                  <a:pt x="2146" y="3218"/>
                </a:cubicBezTo>
                <a:cubicBezTo>
                  <a:pt x="2027" y="3307"/>
                  <a:pt x="1848" y="3367"/>
                  <a:pt x="1610" y="3367"/>
                </a:cubicBezTo>
                <a:cubicBezTo>
                  <a:pt x="1401" y="3367"/>
                  <a:pt x="1223" y="3307"/>
                  <a:pt x="1074" y="3218"/>
                </a:cubicBezTo>
                <a:cubicBezTo>
                  <a:pt x="954" y="3129"/>
                  <a:pt x="865" y="2980"/>
                  <a:pt x="835" y="2831"/>
                </a:cubicBezTo>
                <a:cubicBezTo>
                  <a:pt x="835" y="2711"/>
                  <a:pt x="805" y="2503"/>
                  <a:pt x="805" y="2145"/>
                </a:cubicBezTo>
                <a:lnTo>
                  <a:pt x="80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34"/>
          <p:cNvSpPr/>
          <p:nvPr/>
        </p:nvSpPr>
        <p:spPr>
          <a:xfrm>
            <a:off x="2165741" y="4104204"/>
            <a:ext cx="16537" cy="76606"/>
          </a:xfrm>
          <a:custGeom>
            <a:rect b="b" l="l" r="r" t="t"/>
            <a:pathLst>
              <a:path extrusionOk="0" h="3993" w="805">
                <a:moveTo>
                  <a:pt x="0" y="0"/>
                </a:moveTo>
                <a:lnTo>
                  <a:pt x="0" y="3993"/>
                </a:lnTo>
                <a:lnTo>
                  <a:pt x="805" y="3993"/>
                </a:lnTo>
                <a:lnTo>
                  <a:pt x="80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34"/>
          <p:cNvSpPr/>
          <p:nvPr/>
        </p:nvSpPr>
        <p:spPr>
          <a:xfrm>
            <a:off x="2198177" y="4104204"/>
            <a:ext cx="68571" cy="76606"/>
          </a:xfrm>
          <a:custGeom>
            <a:rect b="b" l="l" r="r" t="t"/>
            <a:pathLst>
              <a:path extrusionOk="0" h="3993" w="3338">
                <a:moveTo>
                  <a:pt x="1163" y="656"/>
                </a:moveTo>
                <a:cubicBezTo>
                  <a:pt x="1490" y="656"/>
                  <a:pt x="1699" y="685"/>
                  <a:pt x="1818" y="715"/>
                </a:cubicBezTo>
                <a:cubicBezTo>
                  <a:pt x="1967" y="745"/>
                  <a:pt x="2086" y="805"/>
                  <a:pt x="2206" y="894"/>
                </a:cubicBezTo>
                <a:cubicBezTo>
                  <a:pt x="2295" y="983"/>
                  <a:pt x="2355" y="1102"/>
                  <a:pt x="2414" y="1281"/>
                </a:cubicBezTo>
                <a:cubicBezTo>
                  <a:pt x="2474" y="1430"/>
                  <a:pt x="2504" y="1669"/>
                  <a:pt x="2504" y="1996"/>
                </a:cubicBezTo>
                <a:cubicBezTo>
                  <a:pt x="2504" y="2294"/>
                  <a:pt x="2474" y="2563"/>
                  <a:pt x="2414" y="2741"/>
                </a:cubicBezTo>
                <a:cubicBezTo>
                  <a:pt x="2355" y="2890"/>
                  <a:pt x="2295" y="3039"/>
                  <a:pt x="2206" y="3099"/>
                </a:cubicBezTo>
                <a:cubicBezTo>
                  <a:pt x="2116" y="3188"/>
                  <a:pt x="2027" y="3248"/>
                  <a:pt x="1878" y="3278"/>
                </a:cubicBezTo>
                <a:cubicBezTo>
                  <a:pt x="1788" y="3307"/>
                  <a:pt x="1610" y="3307"/>
                  <a:pt x="1401" y="3307"/>
                </a:cubicBezTo>
                <a:lnTo>
                  <a:pt x="805" y="3307"/>
                </a:lnTo>
                <a:lnTo>
                  <a:pt x="805" y="656"/>
                </a:lnTo>
                <a:close/>
                <a:moveTo>
                  <a:pt x="1" y="0"/>
                </a:moveTo>
                <a:lnTo>
                  <a:pt x="1" y="3993"/>
                </a:lnTo>
                <a:lnTo>
                  <a:pt x="1520" y="3993"/>
                </a:lnTo>
                <a:cubicBezTo>
                  <a:pt x="1818" y="3993"/>
                  <a:pt x="2027" y="3963"/>
                  <a:pt x="2206" y="3903"/>
                </a:cubicBezTo>
                <a:cubicBezTo>
                  <a:pt x="2444" y="3814"/>
                  <a:pt x="2653" y="3725"/>
                  <a:pt x="2802" y="3576"/>
                </a:cubicBezTo>
                <a:cubicBezTo>
                  <a:pt x="2980" y="3397"/>
                  <a:pt x="3099" y="3158"/>
                  <a:pt x="3219" y="2890"/>
                </a:cubicBezTo>
                <a:cubicBezTo>
                  <a:pt x="3308" y="2652"/>
                  <a:pt x="3338" y="2354"/>
                  <a:pt x="3338" y="2026"/>
                </a:cubicBezTo>
                <a:cubicBezTo>
                  <a:pt x="3338" y="1669"/>
                  <a:pt x="3278" y="1341"/>
                  <a:pt x="3189" y="1073"/>
                </a:cubicBezTo>
                <a:cubicBezTo>
                  <a:pt x="3129" y="834"/>
                  <a:pt x="2980" y="626"/>
                  <a:pt x="2831" y="447"/>
                </a:cubicBezTo>
                <a:cubicBezTo>
                  <a:pt x="2653" y="268"/>
                  <a:pt x="2444" y="149"/>
                  <a:pt x="2235" y="60"/>
                </a:cubicBezTo>
                <a:cubicBezTo>
                  <a:pt x="2057" y="30"/>
                  <a:pt x="1788" y="0"/>
                  <a:pt x="1461"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34"/>
          <p:cNvSpPr/>
          <p:nvPr/>
        </p:nvSpPr>
        <p:spPr>
          <a:xfrm>
            <a:off x="2283881" y="4125346"/>
            <a:ext cx="15325" cy="55464"/>
          </a:xfrm>
          <a:custGeom>
            <a:rect b="b" l="l" r="r" t="t"/>
            <a:pathLst>
              <a:path extrusionOk="0" h="2891" w="746">
                <a:moveTo>
                  <a:pt x="0" y="0"/>
                </a:moveTo>
                <a:lnTo>
                  <a:pt x="0" y="745"/>
                </a:lnTo>
                <a:lnTo>
                  <a:pt x="745" y="745"/>
                </a:lnTo>
                <a:lnTo>
                  <a:pt x="745" y="0"/>
                </a:lnTo>
                <a:close/>
                <a:moveTo>
                  <a:pt x="0" y="2116"/>
                </a:moveTo>
                <a:lnTo>
                  <a:pt x="0" y="2891"/>
                </a:lnTo>
                <a:lnTo>
                  <a:pt x="745" y="2891"/>
                </a:lnTo>
                <a:lnTo>
                  <a:pt x="745" y="211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p34"/>
          <p:cNvSpPr/>
          <p:nvPr/>
        </p:nvSpPr>
        <p:spPr>
          <a:xfrm>
            <a:off x="2354876" y="4103629"/>
            <a:ext cx="30629" cy="77181"/>
          </a:xfrm>
          <a:custGeom>
            <a:rect b="b" l="l" r="r" t="t"/>
            <a:pathLst>
              <a:path extrusionOk="0" h="4023" w="1491">
                <a:moveTo>
                  <a:pt x="1163" y="0"/>
                </a:moveTo>
                <a:cubicBezTo>
                  <a:pt x="1073" y="179"/>
                  <a:pt x="924" y="358"/>
                  <a:pt x="716" y="537"/>
                </a:cubicBezTo>
                <a:cubicBezTo>
                  <a:pt x="507" y="715"/>
                  <a:pt x="269" y="864"/>
                  <a:pt x="1" y="1013"/>
                </a:cubicBezTo>
                <a:lnTo>
                  <a:pt x="1" y="1490"/>
                </a:lnTo>
                <a:cubicBezTo>
                  <a:pt x="150" y="1430"/>
                  <a:pt x="328" y="1341"/>
                  <a:pt x="507" y="1222"/>
                </a:cubicBezTo>
                <a:cubicBezTo>
                  <a:pt x="716" y="1103"/>
                  <a:pt x="865" y="1013"/>
                  <a:pt x="984" y="894"/>
                </a:cubicBezTo>
                <a:lnTo>
                  <a:pt x="984" y="4023"/>
                </a:lnTo>
                <a:lnTo>
                  <a:pt x="1490" y="4023"/>
                </a:lnTo>
                <a:lnTo>
                  <a:pt x="1490"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34"/>
          <p:cNvSpPr/>
          <p:nvPr/>
        </p:nvSpPr>
        <p:spPr>
          <a:xfrm>
            <a:off x="3937141" y="3720044"/>
            <a:ext cx="1113445" cy="578524"/>
          </a:xfrm>
          <a:custGeom>
            <a:rect b="b" l="l" r="r" t="t"/>
            <a:pathLst>
              <a:path extrusionOk="0" h="30155" w="54202">
                <a:moveTo>
                  <a:pt x="4500" y="1"/>
                </a:moveTo>
                <a:cubicBezTo>
                  <a:pt x="4202" y="1"/>
                  <a:pt x="3904" y="31"/>
                  <a:pt x="3636" y="90"/>
                </a:cubicBezTo>
                <a:cubicBezTo>
                  <a:pt x="3338" y="150"/>
                  <a:pt x="3040" y="239"/>
                  <a:pt x="2772" y="358"/>
                </a:cubicBezTo>
                <a:cubicBezTo>
                  <a:pt x="2504" y="477"/>
                  <a:pt x="2236" y="597"/>
                  <a:pt x="1997" y="775"/>
                </a:cubicBezTo>
                <a:cubicBezTo>
                  <a:pt x="1759" y="924"/>
                  <a:pt x="1521" y="1133"/>
                  <a:pt x="1312" y="1342"/>
                </a:cubicBezTo>
                <a:cubicBezTo>
                  <a:pt x="1103" y="1550"/>
                  <a:pt x="925" y="1789"/>
                  <a:pt x="746" y="2027"/>
                </a:cubicBezTo>
                <a:cubicBezTo>
                  <a:pt x="597" y="2265"/>
                  <a:pt x="448" y="2533"/>
                  <a:pt x="329" y="2802"/>
                </a:cubicBezTo>
                <a:cubicBezTo>
                  <a:pt x="210" y="3070"/>
                  <a:pt x="120" y="3368"/>
                  <a:pt x="61" y="3636"/>
                </a:cubicBezTo>
                <a:cubicBezTo>
                  <a:pt x="1" y="3934"/>
                  <a:pt x="1" y="4232"/>
                  <a:pt x="1" y="4530"/>
                </a:cubicBezTo>
                <a:lnTo>
                  <a:pt x="1" y="25626"/>
                </a:lnTo>
                <a:cubicBezTo>
                  <a:pt x="1" y="25924"/>
                  <a:pt x="1" y="26222"/>
                  <a:pt x="61" y="26520"/>
                </a:cubicBezTo>
                <a:cubicBezTo>
                  <a:pt x="120" y="26818"/>
                  <a:pt x="210" y="27086"/>
                  <a:pt x="329" y="27354"/>
                </a:cubicBezTo>
                <a:cubicBezTo>
                  <a:pt x="448" y="27622"/>
                  <a:pt x="597" y="27890"/>
                  <a:pt x="746" y="28129"/>
                </a:cubicBezTo>
                <a:cubicBezTo>
                  <a:pt x="925" y="28397"/>
                  <a:pt x="1103" y="28605"/>
                  <a:pt x="1312" y="28844"/>
                </a:cubicBezTo>
                <a:cubicBezTo>
                  <a:pt x="1521" y="29052"/>
                  <a:pt x="1759" y="29231"/>
                  <a:pt x="1997" y="29380"/>
                </a:cubicBezTo>
                <a:cubicBezTo>
                  <a:pt x="2236" y="29559"/>
                  <a:pt x="2504" y="29708"/>
                  <a:pt x="2772" y="29797"/>
                </a:cubicBezTo>
                <a:cubicBezTo>
                  <a:pt x="3040" y="29916"/>
                  <a:pt x="3338" y="30006"/>
                  <a:pt x="3636" y="30065"/>
                </a:cubicBezTo>
                <a:cubicBezTo>
                  <a:pt x="3904" y="30125"/>
                  <a:pt x="4202" y="30155"/>
                  <a:pt x="4500" y="30155"/>
                </a:cubicBezTo>
                <a:lnTo>
                  <a:pt x="49672" y="30155"/>
                </a:lnTo>
                <a:cubicBezTo>
                  <a:pt x="49970" y="30155"/>
                  <a:pt x="50268" y="30125"/>
                  <a:pt x="50566" y="30065"/>
                </a:cubicBezTo>
                <a:cubicBezTo>
                  <a:pt x="50864" y="30006"/>
                  <a:pt x="51132" y="29916"/>
                  <a:pt x="51400" y="29797"/>
                </a:cubicBezTo>
                <a:cubicBezTo>
                  <a:pt x="51698" y="29708"/>
                  <a:pt x="51937" y="29559"/>
                  <a:pt x="52205" y="29380"/>
                </a:cubicBezTo>
                <a:cubicBezTo>
                  <a:pt x="52443" y="29231"/>
                  <a:pt x="52681" y="29052"/>
                  <a:pt x="52890" y="28844"/>
                </a:cubicBezTo>
                <a:cubicBezTo>
                  <a:pt x="53099" y="28605"/>
                  <a:pt x="53277" y="28397"/>
                  <a:pt x="53426" y="28129"/>
                </a:cubicBezTo>
                <a:cubicBezTo>
                  <a:pt x="53605" y="27890"/>
                  <a:pt x="53754" y="27622"/>
                  <a:pt x="53844" y="27354"/>
                </a:cubicBezTo>
                <a:cubicBezTo>
                  <a:pt x="53963" y="27086"/>
                  <a:pt x="54052" y="26818"/>
                  <a:pt x="54112" y="26520"/>
                </a:cubicBezTo>
                <a:cubicBezTo>
                  <a:pt x="54171" y="26222"/>
                  <a:pt x="54201" y="25924"/>
                  <a:pt x="54201" y="25626"/>
                </a:cubicBezTo>
                <a:lnTo>
                  <a:pt x="54201" y="4530"/>
                </a:lnTo>
                <a:cubicBezTo>
                  <a:pt x="54201" y="4232"/>
                  <a:pt x="54171" y="3934"/>
                  <a:pt x="54112" y="3636"/>
                </a:cubicBezTo>
                <a:cubicBezTo>
                  <a:pt x="54052" y="3368"/>
                  <a:pt x="53963" y="3070"/>
                  <a:pt x="53844" y="2802"/>
                </a:cubicBezTo>
                <a:cubicBezTo>
                  <a:pt x="53754" y="2533"/>
                  <a:pt x="53605" y="2265"/>
                  <a:pt x="53426" y="2027"/>
                </a:cubicBezTo>
                <a:cubicBezTo>
                  <a:pt x="53277" y="1789"/>
                  <a:pt x="53099" y="1550"/>
                  <a:pt x="52890" y="1342"/>
                </a:cubicBezTo>
                <a:cubicBezTo>
                  <a:pt x="52681" y="1133"/>
                  <a:pt x="52443" y="924"/>
                  <a:pt x="52205" y="775"/>
                </a:cubicBezTo>
                <a:cubicBezTo>
                  <a:pt x="51937" y="597"/>
                  <a:pt x="51698" y="477"/>
                  <a:pt x="51400" y="358"/>
                </a:cubicBezTo>
                <a:cubicBezTo>
                  <a:pt x="51132" y="239"/>
                  <a:pt x="50864" y="150"/>
                  <a:pt x="50566" y="90"/>
                </a:cubicBezTo>
                <a:cubicBezTo>
                  <a:pt x="50268" y="31"/>
                  <a:pt x="49970" y="1"/>
                  <a:pt x="49672" y="1"/>
                </a:cubicBezTo>
                <a:close/>
              </a:path>
            </a:pathLst>
          </a:custGeom>
          <a:solidFill>
            <a:srgbClr val="D5E8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34"/>
          <p:cNvSpPr/>
          <p:nvPr/>
        </p:nvSpPr>
        <p:spPr>
          <a:xfrm>
            <a:off x="3937141" y="3720044"/>
            <a:ext cx="1113445" cy="578524"/>
          </a:xfrm>
          <a:custGeom>
            <a:rect b="b" l="l" r="r" t="t"/>
            <a:pathLst>
              <a:path extrusionOk="0" fill="none" h="30155" w="54202">
                <a:moveTo>
                  <a:pt x="4500" y="1"/>
                </a:moveTo>
                <a:lnTo>
                  <a:pt x="49672" y="1"/>
                </a:lnTo>
                <a:cubicBezTo>
                  <a:pt x="49970" y="1"/>
                  <a:pt x="50268" y="31"/>
                  <a:pt x="50566" y="90"/>
                </a:cubicBezTo>
                <a:cubicBezTo>
                  <a:pt x="50864" y="150"/>
                  <a:pt x="51132" y="239"/>
                  <a:pt x="51400" y="358"/>
                </a:cubicBezTo>
                <a:cubicBezTo>
                  <a:pt x="51698" y="477"/>
                  <a:pt x="51937" y="597"/>
                  <a:pt x="52205" y="775"/>
                </a:cubicBezTo>
                <a:cubicBezTo>
                  <a:pt x="52443" y="924"/>
                  <a:pt x="52681" y="1133"/>
                  <a:pt x="52890" y="1342"/>
                </a:cubicBezTo>
                <a:cubicBezTo>
                  <a:pt x="53099" y="1550"/>
                  <a:pt x="53277" y="1789"/>
                  <a:pt x="53426" y="2027"/>
                </a:cubicBezTo>
                <a:cubicBezTo>
                  <a:pt x="53605" y="2265"/>
                  <a:pt x="53754" y="2533"/>
                  <a:pt x="53844" y="2802"/>
                </a:cubicBezTo>
                <a:cubicBezTo>
                  <a:pt x="53963" y="3070"/>
                  <a:pt x="54052" y="3368"/>
                  <a:pt x="54112" y="3636"/>
                </a:cubicBezTo>
                <a:cubicBezTo>
                  <a:pt x="54171" y="3934"/>
                  <a:pt x="54201" y="4232"/>
                  <a:pt x="54201" y="4530"/>
                </a:cubicBezTo>
                <a:lnTo>
                  <a:pt x="54201" y="25626"/>
                </a:lnTo>
                <a:cubicBezTo>
                  <a:pt x="54201" y="25924"/>
                  <a:pt x="54171" y="26222"/>
                  <a:pt x="54112" y="26520"/>
                </a:cubicBezTo>
                <a:cubicBezTo>
                  <a:pt x="54052" y="26818"/>
                  <a:pt x="53963" y="27086"/>
                  <a:pt x="53844" y="27354"/>
                </a:cubicBezTo>
                <a:cubicBezTo>
                  <a:pt x="53754" y="27622"/>
                  <a:pt x="53605" y="27890"/>
                  <a:pt x="53426" y="28129"/>
                </a:cubicBezTo>
                <a:cubicBezTo>
                  <a:pt x="53277" y="28397"/>
                  <a:pt x="53099" y="28605"/>
                  <a:pt x="52890" y="28844"/>
                </a:cubicBezTo>
                <a:cubicBezTo>
                  <a:pt x="52681" y="29052"/>
                  <a:pt x="52443" y="29231"/>
                  <a:pt x="52205" y="29380"/>
                </a:cubicBezTo>
                <a:cubicBezTo>
                  <a:pt x="51937" y="29559"/>
                  <a:pt x="51698" y="29708"/>
                  <a:pt x="51400" y="29797"/>
                </a:cubicBezTo>
                <a:cubicBezTo>
                  <a:pt x="51132" y="29916"/>
                  <a:pt x="50864" y="30006"/>
                  <a:pt x="50566" y="30065"/>
                </a:cubicBezTo>
                <a:cubicBezTo>
                  <a:pt x="50268" y="30125"/>
                  <a:pt x="49970" y="30155"/>
                  <a:pt x="49672" y="30155"/>
                </a:cubicBezTo>
                <a:lnTo>
                  <a:pt x="4500" y="30155"/>
                </a:lnTo>
                <a:cubicBezTo>
                  <a:pt x="4202" y="30155"/>
                  <a:pt x="3904" y="30125"/>
                  <a:pt x="3636" y="30065"/>
                </a:cubicBezTo>
                <a:cubicBezTo>
                  <a:pt x="3338" y="30006"/>
                  <a:pt x="3040" y="29916"/>
                  <a:pt x="2772" y="29797"/>
                </a:cubicBezTo>
                <a:cubicBezTo>
                  <a:pt x="2504" y="29708"/>
                  <a:pt x="2236" y="29559"/>
                  <a:pt x="1997" y="29380"/>
                </a:cubicBezTo>
                <a:cubicBezTo>
                  <a:pt x="1759" y="29231"/>
                  <a:pt x="1521" y="29052"/>
                  <a:pt x="1312" y="28844"/>
                </a:cubicBezTo>
                <a:cubicBezTo>
                  <a:pt x="1103" y="28605"/>
                  <a:pt x="925" y="28397"/>
                  <a:pt x="746" y="28129"/>
                </a:cubicBezTo>
                <a:cubicBezTo>
                  <a:pt x="597" y="27890"/>
                  <a:pt x="448" y="27622"/>
                  <a:pt x="329" y="27354"/>
                </a:cubicBezTo>
                <a:cubicBezTo>
                  <a:pt x="210" y="27086"/>
                  <a:pt x="120" y="26818"/>
                  <a:pt x="61" y="26520"/>
                </a:cubicBezTo>
                <a:cubicBezTo>
                  <a:pt x="1" y="26222"/>
                  <a:pt x="1" y="25924"/>
                  <a:pt x="1" y="25626"/>
                </a:cubicBezTo>
                <a:lnTo>
                  <a:pt x="1" y="4530"/>
                </a:lnTo>
                <a:cubicBezTo>
                  <a:pt x="1" y="4232"/>
                  <a:pt x="1" y="3934"/>
                  <a:pt x="61" y="3636"/>
                </a:cubicBezTo>
                <a:cubicBezTo>
                  <a:pt x="120" y="3368"/>
                  <a:pt x="210" y="3070"/>
                  <a:pt x="329" y="2802"/>
                </a:cubicBezTo>
                <a:cubicBezTo>
                  <a:pt x="448" y="2533"/>
                  <a:pt x="597" y="2265"/>
                  <a:pt x="746" y="2027"/>
                </a:cubicBezTo>
                <a:cubicBezTo>
                  <a:pt x="925" y="1789"/>
                  <a:pt x="1103" y="1550"/>
                  <a:pt x="1312" y="1342"/>
                </a:cubicBezTo>
                <a:cubicBezTo>
                  <a:pt x="1521" y="1133"/>
                  <a:pt x="1759" y="924"/>
                  <a:pt x="1997" y="775"/>
                </a:cubicBezTo>
                <a:cubicBezTo>
                  <a:pt x="2236" y="597"/>
                  <a:pt x="2504" y="477"/>
                  <a:pt x="2772" y="358"/>
                </a:cubicBezTo>
                <a:cubicBezTo>
                  <a:pt x="3040" y="239"/>
                  <a:pt x="3338" y="150"/>
                  <a:pt x="3636" y="90"/>
                </a:cubicBezTo>
                <a:cubicBezTo>
                  <a:pt x="3904" y="31"/>
                  <a:pt x="4202" y="1"/>
                  <a:pt x="4500" y="1"/>
                </a:cubicBezTo>
                <a:close/>
                <a:moveTo>
                  <a:pt x="4500" y="1"/>
                </a:moveTo>
                <a:close/>
              </a:path>
            </a:pathLst>
          </a:custGeom>
          <a:noFill/>
          <a:ln cap="flat" cmpd="sng" w="18625">
            <a:solidFill>
              <a:srgbClr val="82B366"/>
            </a:solidFill>
            <a:prstDash val="solid"/>
            <a:miter lim="2979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34"/>
          <p:cNvSpPr/>
          <p:nvPr/>
        </p:nvSpPr>
        <p:spPr>
          <a:xfrm>
            <a:off x="3989175" y="3846953"/>
            <a:ext cx="64914" cy="76625"/>
          </a:xfrm>
          <a:custGeom>
            <a:rect b="b" l="l" r="r" t="t"/>
            <a:pathLst>
              <a:path extrusionOk="0" h="3994" w="3160">
                <a:moveTo>
                  <a:pt x="1" y="1"/>
                </a:moveTo>
                <a:lnTo>
                  <a:pt x="1" y="3993"/>
                </a:lnTo>
                <a:lnTo>
                  <a:pt x="746" y="3993"/>
                </a:lnTo>
                <a:lnTo>
                  <a:pt x="746" y="1401"/>
                </a:lnTo>
                <a:lnTo>
                  <a:pt x="2355" y="3993"/>
                </a:lnTo>
                <a:lnTo>
                  <a:pt x="3159" y="3993"/>
                </a:lnTo>
                <a:lnTo>
                  <a:pt x="3159" y="1"/>
                </a:lnTo>
                <a:lnTo>
                  <a:pt x="2414" y="1"/>
                </a:lnTo>
                <a:lnTo>
                  <a:pt x="2414" y="2682"/>
                </a:lnTo>
                <a:lnTo>
                  <a:pt x="77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34"/>
          <p:cNvSpPr/>
          <p:nvPr/>
        </p:nvSpPr>
        <p:spPr>
          <a:xfrm>
            <a:off x="4067524" y="3866963"/>
            <a:ext cx="55732" cy="57747"/>
          </a:xfrm>
          <a:custGeom>
            <a:rect b="b" l="l" r="r" t="t"/>
            <a:pathLst>
              <a:path extrusionOk="0" h="3010" w="2713">
                <a:moveTo>
                  <a:pt x="1788" y="1580"/>
                </a:moveTo>
                <a:lnTo>
                  <a:pt x="1788" y="1729"/>
                </a:lnTo>
                <a:cubicBezTo>
                  <a:pt x="1788" y="1907"/>
                  <a:pt x="1788" y="2027"/>
                  <a:pt x="1759" y="2086"/>
                </a:cubicBezTo>
                <a:cubicBezTo>
                  <a:pt x="1729" y="2205"/>
                  <a:pt x="1669" y="2265"/>
                  <a:pt x="1580" y="2354"/>
                </a:cubicBezTo>
                <a:cubicBezTo>
                  <a:pt x="1461" y="2444"/>
                  <a:pt x="1312" y="2474"/>
                  <a:pt x="1193" y="2474"/>
                </a:cubicBezTo>
                <a:cubicBezTo>
                  <a:pt x="1073" y="2474"/>
                  <a:pt x="954" y="2444"/>
                  <a:pt x="865" y="2354"/>
                </a:cubicBezTo>
                <a:cubicBezTo>
                  <a:pt x="805" y="2295"/>
                  <a:pt x="746" y="2205"/>
                  <a:pt x="746" y="2086"/>
                </a:cubicBezTo>
                <a:cubicBezTo>
                  <a:pt x="746" y="1967"/>
                  <a:pt x="805" y="1878"/>
                  <a:pt x="924" y="1818"/>
                </a:cubicBezTo>
                <a:cubicBezTo>
                  <a:pt x="984" y="1788"/>
                  <a:pt x="1103" y="1729"/>
                  <a:pt x="1312" y="1669"/>
                </a:cubicBezTo>
                <a:cubicBezTo>
                  <a:pt x="1520" y="1639"/>
                  <a:pt x="1699" y="1609"/>
                  <a:pt x="1788" y="1580"/>
                </a:cubicBezTo>
                <a:close/>
                <a:moveTo>
                  <a:pt x="1312" y="0"/>
                </a:moveTo>
                <a:cubicBezTo>
                  <a:pt x="954" y="0"/>
                  <a:pt x="656" y="60"/>
                  <a:pt x="477" y="209"/>
                </a:cubicBezTo>
                <a:cubicBezTo>
                  <a:pt x="299" y="328"/>
                  <a:pt x="150" y="537"/>
                  <a:pt x="60" y="835"/>
                </a:cubicBezTo>
                <a:lnTo>
                  <a:pt x="775" y="954"/>
                </a:lnTo>
                <a:cubicBezTo>
                  <a:pt x="805" y="805"/>
                  <a:pt x="865" y="716"/>
                  <a:pt x="954" y="656"/>
                </a:cubicBezTo>
                <a:cubicBezTo>
                  <a:pt x="1014" y="596"/>
                  <a:pt x="1133" y="567"/>
                  <a:pt x="1282" y="567"/>
                </a:cubicBezTo>
                <a:cubicBezTo>
                  <a:pt x="1461" y="567"/>
                  <a:pt x="1610" y="626"/>
                  <a:pt x="1669" y="686"/>
                </a:cubicBezTo>
                <a:cubicBezTo>
                  <a:pt x="1759" y="745"/>
                  <a:pt x="1788" y="835"/>
                  <a:pt x="1788" y="984"/>
                </a:cubicBezTo>
                <a:lnTo>
                  <a:pt x="1788" y="1073"/>
                </a:lnTo>
                <a:cubicBezTo>
                  <a:pt x="1639" y="1133"/>
                  <a:pt x="1401" y="1192"/>
                  <a:pt x="1044" y="1252"/>
                </a:cubicBezTo>
                <a:cubicBezTo>
                  <a:pt x="775" y="1311"/>
                  <a:pt x="567" y="1371"/>
                  <a:pt x="448" y="1431"/>
                </a:cubicBezTo>
                <a:cubicBezTo>
                  <a:pt x="299" y="1490"/>
                  <a:pt x="179" y="1609"/>
                  <a:pt x="120" y="1729"/>
                </a:cubicBezTo>
                <a:cubicBezTo>
                  <a:pt x="30" y="1848"/>
                  <a:pt x="1" y="1997"/>
                  <a:pt x="1" y="2176"/>
                </a:cubicBezTo>
                <a:cubicBezTo>
                  <a:pt x="1" y="2414"/>
                  <a:pt x="90" y="2623"/>
                  <a:pt x="239" y="2772"/>
                </a:cubicBezTo>
                <a:cubicBezTo>
                  <a:pt x="418" y="2950"/>
                  <a:pt x="656" y="3010"/>
                  <a:pt x="954" y="3010"/>
                </a:cubicBezTo>
                <a:cubicBezTo>
                  <a:pt x="1133" y="3010"/>
                  <a:pt x="1282" y="2980"/>
                  <a:pt x="1431" y="2921"/>
                </a:cubicBezTo>
                <a:cubicBezTo>
                  <a:pt x="1580" y="2861"/>
                  <a:pt x="1729" y="2772"/>
                  <a:pt x="1848" y="2623"/>
                </a:cubicBezTo>
                <a:cubicBezTo>
                  <a:pt x="1848" y="2652"/>
                  <a:pt x="1878" y="2682"/>
                  <a:pt x="1878" y="2742"/>
                </a:cubicBezTo>
                <a:cubicBezTo>
                  <a:pt x="1908" y="2831"/>
                  <a:pt x="1937" y="2891"/>
                  <a:pt x="1937" y="2950"/>
                </a:cubicBezTo>
                <a:lnTo>
                  <a:pt x="2712" y="2950"/>
                </a:lnTo>
                <a:cubicBezTo>
                  <a:pt x="2653" y="2801"/>
                  <a:pt x="2593" y="2682"/>
                  <a:pt x="2563" y="2563"/>
                </a:cubicBezTo>
                <a:cubicBezTo>
                  <a:pt x="2533" y="2444"/>
                  <a:pt x="2533" y="2265"/>
                  <a:pt x="2533" y="1997"/>
                </a:cubicBezTo>
                <a:lnTo>
                  <a:pt x="2533" y="1103"/>
                </a:lnTo>
                <a:cubicBezTo>
                  <a:pt x="2533" y="775"/>
                  <a:pt x="2504" y="537"/>
                  <a:pt x="2444" y="418"/>
                </a:cubicBezTo>
                <a:cubicBezTo>
                  <a:pt x="2384" y="298"/>
                  <a:pt x="2265" y="209"/>
                  <a:pt x="2086" y="120"/>
                </a:cubicBezTo>
                <a:cubicBezTo>
                  <a:pt x="1908" y="30"/>
                  <a:pt x="1669" y="0"/>
                  <a:pt x="131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34"/>
          <p:cNvSpPr/>
          <p:nvPr/>
        </p:nvSpPr>
        <p:spPr>
          <a:xfrm>
            <a:off x="4134246" y="3866963"/>
            <a:ext cx="87552" cy="56615"/>
          </a:xfrm>
          <a:custGeom>
            <a:rect b="b" l="l" r="r" t="t"/>
            <a:pathLst>
              <a:path extrusionOk="0" h="2951" w="4262">
                <a:moveTo>
                  <a:pt x="1610" y="0"/>
                </a:moveTo>
                <a:cubicBezTo>
                  <a:pt x="1252" y="0"/>
                  <a:pt x="954" y="149"/>
                  <a:pt x="686" y="447"/>
                </a:cubicBezTo>
                <a:lnTo>
                  <a:pt x="686" y="60"/>
                </a:lnTo>
                <a:lnTo>
                  <a:pt x="0" y="60"/>
                </a:lnTo>
                <a:lnTo>
                  <a:pt x="0" y="2950"/>
                </a:lnTo>
                <a:lnTo>
                  <a:pt x="745" y="2950"/>
                </a:lnTo>
                <a:lnTo>
                  <a:pt x="745" y="1550"/>
                </a:lnTo>
                <a:cubicBezTo>
                  <a:pt x="745" y="1282"/>
                  <a:pt x="775" y="1073"/>
                  <a:pt x="835" y="954"/>
                </a:cubicBezTo>
                <a:cubicBezTo>
                  <a:pt x="865" y="835"/>
                  <a:pt x="924" y="745"/>
                  <a:pt x="1014" y="686"/>
                </a:cubicBezTo>
                <a:cubicBezTo>
                  <a:pt x="1103" y="626"/>
                  <a:pt x="1222" y="567"/>
                  <a:pt x="1341" y="567"/>
                </a:cubicBezTo>
                <a:cubicBezTo>
                  <a:pt x="1431" y="567"/>
                  <a:pt x="1520" y="596"/>
                  <a:pt x="1580" y="656"/>
                </a:cubicBezTo>
                <a:cubicBezTo>
                  <a:pt x="1639" y="686"/>
                  <a:pt x="1669" y="745"/>
                  <a:pt x="1699" y="835"/>
                </a:cubicBezTo>
                <a:cubicBezTo>
                  <a:pt x="1729" y="894"/>
                  <a:pt x="1758" y="1103"/>
                  <a:pt x="1758" y="1371"/>
                </a:cubicBezTo>
                <a:lnTo>
                  <a:pt x="1758" y="2950"/>
                </a:lnTo>
                <a:lnTo>
                  <a:pt x="2503" y="2950"/>
                </a:lnTo>
                <a:lnTo>
                  <a:pt x="2503" y="1580"/>
                </a:lnTo>
                <a:cubicBezTo>
                  <a:pt x="2503" y="1282"/>
                  <a:pt x="2533" y="1103"/>
                  <a:pt x="2563" y="954"/>
                </a:cubicBezTo>
                <a:cubicBezTo>
                  <a:pt x="2623" y="835"/>
                  <a:pt x="2682" y="745"/>
                  <a:pt x="2772" y="686"/>
                </a:cubicBezTo>
                <a:cubicBezTo>
                  <a:pt x="2861" y="626"/>
                  <a:pt x="2980" y="567"/>
                  <a:pt x="3070" y="567"/>
                </a:cubicBezTo>
                <a:cubicBezTo>
                  <a:pt x="3219" y="567"/>
                  <a:pt x="3338" y="626"/>
                  <a:pt x="3397" y="745"/>
                </a:cubicBezTo>
                <a:cubicBezTo>
                  <a:pt x="3457" y="835"/>
                  <a:pt x="3487" y="1014"/>
                  <a:pt x="3487" y="1311"/>
                </a:cubicBezTo>
                <a:lnTo>
                  <a:pt x="3487" y="2950"/>
                </a:lnTo>
                <a:lnTo>
                  <a:pt x="4261" y="2950"/>
                </a:lnTo>
                <a:lnTo>
                  <a:pt x="4261" y="1103"/>
                </a:lnTo>
                <a:cubicBezTo>
                  <a:pt x="4261" y="835"/>
                  <a:pt x="4232" y="626"/>
                  <a:pt x="4172" y="507"/>
                </a:cubicBezTo>
                <a:cubicBezTo>
                  <a:pt x="4083" y="328"/>
                  <a:pt x="3993" y="209"/>
                  <a:pt x="3844" y="120"/>
                </a:cubicBezTo>
                <a:cubicBezTo>
                  <a:pt x="3695" y="30"/>
                  <a:pt x="3516" y="0"/>
                  <a:pt x="3308" y="0"/>
                </a:cubicBezTo>
                <a:cubicBezTo>
                  <a:pt x="3129" y="0"/>
                  <a:pt x="2980" y="30"/>
                  <a:pt x="2831" y="120"/>
                </a:cubicBezTo>
                <a:cubicBezTo>
                  <a:pt x="2682" y="179"/>
                  <a:pt x="2533" y="298"/>
                  <a:pt x="2414" y="447"/>
                </a:cubicBezTo>
                <a:cubicBezTo>
                  <a:pt x="2325" y="298"/>
                  <a:pt x="2205" y="179"/>
                  <a:pt x="2086" y="120"/>
                </a:cubicBezTo>
                <a:cubicBezTo>
                  <a:pt x="1937" y="30"/>
                  <a:pt x="1788" y="0"/>
                  <a:pt x="1610"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34"/>
          <p:cNvSpPr/>
          <p:nvPr/>
        </p:nvSpPr>
        <p:spPr>
          <a:xfrm>
            <a:off x="4232789" y="3866963"/>
            <a:ext cx="55732" cy="57747"/>
          </a:xfrm>
          <a:custGeom>
            <a:rect b="b" l="l" r="r" t="t"/>
            <a:pathLst>
              <a:path extrusionOk="0" h="3010" w="2713">
                <a:moveTo>
                  <a:pt x="1371" y="567"/>
                </a:moveTo>
                <a:cubicBezTo>
                  <a:pt x="1520" y="567"/>
                  <a:pt x="1669" y="626"/>
                  <a:pt x="1759" y="745"/>
                </a:cubicBezTo>
                <a:cubicBezTo>
                  <a:pt x="1878" y="865"/>
                  <a:pt x="1938" y="1043"/>
                  <a:pt x="1938" y="1252"/>
                </a:cubicBezTo>
                <a:lnTo>
                  <a:pt x="805" y="1252"/>
                </a:lnTo>
                <a:cubicBezTo>
                  <a:pt x="775" y="1043"/>
                  <a:pt x="835" y="894"/>
                  <a:pt x="954" y="775"/>
                </a:cubicBezTo>
                <a:cubicBezTo>
                  <a:pt x="1044" y="656"/>
                  <a:pt x="1193" y="567"/>
                  <a:pt x="1371" y="567"/>
                </a:cubicBezTo>
                <a:close/>
                <a:moveTo>
                  <a:pt x="1312" y="0"/>
                </a:moveTo>
                <a:cubicBezTo>
                  <a:pt x="924" y="0"/>
                  <a:pt x="626" y="149"/>
                  <a:pt x="358" y="418"/>
                </a:cubicBezTo>
                <a:cubicBezTo>
                  <a:pt x="120" y="686"/>
                  <a:pt x="1" y="1043"/>
                  <a:pt x="1" y="1520"/>
                </a:cubicBezTo>
                <a:cubicBezTo>
                  <a:pt x="1" y="1937"/>
                  <a:pt x="90" y="2265"/>
                  <a:pt x="269" y="2533"/>
                </a:cubicBezTo>
                <a:cubicBezTo>
                  <a:pt x="507" y="2861"/>
                  <a:pt x="895" y="3010"/>
                  <a:pt x="1401" y="3010"/>
                </a:cubicBezTo>
                <a:cubicBezTo>
                  <a:pt x="1699" y="3010"/>
                  <a:pt x="1967" y="2950"/>
                  <a:pt x="2206" y="2801"/>
                </a:cubicBezTo>
                <a:cubicBezTo>
                  <a:pt x="2414" y="2652"/>
                  <a:pt x="2563" y="2444"/>
                  <a:pt x="2653" y="2176"/>
                </a:cubicBezTo>
                <a:lnTo>
                  <a:pt x="1908" y="2027"/>
                </a:lnTo>
                <a:cubicBezTo>
                  <a:pt x="1848" y="2176"/>
                  <a:pt x="1789" y="2295"/>
                  <a:pt x="1699" y="2354"/>
                </a:cubicBezTo>
                <a:cubicBezTo>
                  <a:pt x="1610" y="2414"/>
                  <a:pt x="1520" y="2444"/>
                  <a:pt x="1401" y="2444"/>
                </a:cubicBezTo>
                <a:cubicBezTo>
                  <a:pt x="1222" y="2444"/>
                  <a:pt x="1073" y="2384"/>
                  <a:pt x="954" y="2265"/>
                </a:cubicBezTo>
                <a:cubicBezTo>
                  <a:pt x="835" y="2146"/>
                  <a:pt x="775" y="1967"/>
                  <a:pt x="775" y="1729"/>
                </a:cubicBezTo>
                <a:lnTo>
                  <a:pt x="2682" y="1729"/>
                </a:lnTo>
                <a:cubicBezTo>
                  <a:pt x="2712" y="1133"/>
                  <a:pt x="2593" y="716"/>
                  <a:pt x="2325" y="418"/>
                </a:cubicBezTo>
                <a:cubicBezTo>
                  <a:pt x="2087" y="149"/>
                  <a:pt x="1759" y="0"/>
                  <a:pt x="131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34"/>
          <p:cNvSpPr/>
          <p:nvPr/>
        </p:nvSpPr>
        <p:spPr>
          <a:xfrm>
            <a:off x="4303804" y="3868114"/>
            <a:ext cx="15920" cy="55464"/>
          </a:xfrm>
          <a:custGeom>
            <a:rect b="b" l="l" r="r" t="t"/>
            <a:pathLst>
              <a:path extrusionOk="0" h="2891" w="775">
                <a:moveTo>
                  <a:pt x="0" y="0"/>
                </a:moveTo>
                <a:lnTo>
                  <a:pt x="0" y="775"/>
                </a:lnTo>
                <a:lnTo>
                  <a:pt x="775" y="775"/>
                </a:lnTo>
                <a:lnTo>
                  <a:pt x="775" y="0"/>
                </a:lnTo>
                <a:close/>
                <a:moveTo>
                  <a:pt x="0" y="2116"/>
                </a:moveTo>
                <a:lnTo>
                  <a:pt x="0" y="2890"/>
                </a:lnTo>
                <a:lnTo>
                  <a:pt x="775" y="2890"/>
                </a:lnTo>
                <a:lnTo>
                  <a:pt x="775" y="211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34"/>
          <p:cNvSpPr/>
          <p:nvPr/>
        </p:nvSpPr>
        <p:spPr>
          <a:xfrm>
            <a:off x="4363172" y="3846953"/>
            <a:ext cx="75309" cy="76625"/>
          </a:xfrm>
          <a:custGeom>
            <a:rect b="b" l="l" r="r" t="t"/>
            <a:pathLst>
              <a:path extrusionOk="0" h="3994" w="3666">
                <a:moveTo>
                  <a:pt x="0" y="1"/>
                </a:moveTo>
                <a:lnTo>
                  <a:pt x="1550" y="3993"/>
                </a:lnTo>
                <a:lnTo>
                  <a:pt x="2086" y="3993"/>
                </a:lnTo>
                <a:lnTo>
                  <a:pt x="3665" y="1"/>
                </a:lnTo>
                <a:lnTo>
                  <a:pt x="3129" y="1"/>
                </a:lnTo>
                <a:lnTo>
                  <a:pt x="2027" y="2891"/>
                </a:lnTo>
                <a:cubicBezTo>
                  <a:pt x="1967" y="3129"/>
                  <a:pt x="1878" y="3338"/>
                  <a:pt x="1818" y="3546"/>
                </a:cubicBezTo>
                <a:cubicBezTo>
                  <a:pt x="1758" y="3368"/>
                  <a:pt x="1699" y="3129"/>
                  <a:pt x="1609" y="2891"/>
                </a:cubicBezTo>
                <a:lnTo>
                  <a:pt x="567"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34"/>
          <p:cNvSpPr/>
          <p:nvPr/>
        </p:nvSpPr>
        <p:spPr>
          <a:xfrm>
            <a:off x="4444582" y="3846953"/>
            <a:ext cx="10415" cy="76625"/>
          </a:xfrm>
          <a:custGeom>
            <a:rect b="b" l="l" r="r" t="t"/>
            <a:pathLst>
              <a:path extrusionOk="0" h="3994" w="507">
                <a:moveTo>
                  <a:pt x="0" y="1"/>
                </a:moveTo>
                <a:lnTo>
                  <a:pt x="0" y="567"/>
                </a:lnTo>
                <a:lnTo>
                  <a:pt x="507" y="567"/>
                </a:lnTo>
                <a:lnTo>
                  <a:pt x="507" y="1"/>
                </a:lnTo>
                <a:close/>
                <a:moveTo>
                  <a:pt x="0" y="1103"/>
                </a:moveTo>
                <a:lnTo>
                  <a:pt x="0" y="3993"/>
                </a:lnTo>
                <a:lnTo>
                  <a:pt x="507" y="3993"/>
                </a:lnTo>
                <a:lnTo>
                  <a:pt x="507" y="1103"/>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34"/>
          <p:cNvSpPr/>
          <p:nvPr/>
        </p:nvSpPr>
        <p:spPr>
          <a:xfrm>
            <a:off x="4466008" y="3866963"/>
            <a:ext cx="49590" cy="57747"/>
          </a:xfrm>
          <a:custGeom>
            <a:rect b="b" l="l" r="r" t="t"/>
            <a:pathLst>
              <a:path extrusionOk="0" h="3010" w="2414">
                <a:moveTo>
                  <a:pt x="1162" y="0"/>
                </a:moveTo>
                <a:cubicBezTo>
                  <a:pt x="1013" y="0"/>
                  <a:pt x="864" y="30"/>
                  <a:pt x="715" y="60"/>
                </a:cubicBezTo>
                <a:cubicBezTo>
                  <a:pt x="596" y="90"/>
                  <a:pt x="507" y="149"/>
                  <a:pt x="417" y="209"/>
                </a:cubicBezTo>
                <a:cubicBezTo>
                  <a:pt x="328" y="269"/>
                  <a:pt x="239" y="358"/>
                  <a:pt x="179" y="477"/>
                </a:cubicBezTo>
                <a:cubicBezTo>
                  <a:pt x="119" y="567"/>
                  <a:pt x="90" y="686"/>
                  <a:pt x="90" y="835"/>
                </a:cubicBezTo>
                <a:cubicBezTo>
                  <a:pt x="90" y="984"/>
                  <a:pt x="119" y="1103"/>
                  <a:pt x="209" y="1222"/>
                </a:cubicBezTo>
                <a:cubicBezTo>
                  <a:pt x="268" y="1341"/>
                  <a:pt x="388" y="1431"/>
                  <a:pt x="507" y="1490"/>
                </a:cubicBezTo>
                <a:cubicBezTo>
                  <a:pt x="656" y="1550"/>
                  <a:pt x="894" y="1639"/>
                  <a:pt x="1252" y="1729"/>
                </a:cubicBezTo>
                <a:cubicBezTo>
                  <a:pt x="1520" y="1788"/>
                  <a:pt x="1699" y="1848"/>
                  <a:pt x="1758" y="1878"/>
                </a:cubicBezTo>
                <a:cubicBezTo>
                  <a:pt x="1848" y="1967"/>
                  <a:pt x="1907" y="2056"/>
                  <a:pt x="1907" y="2146"/>
                </a:cubicBezTo>
                <a:cubicBezTo>
                  <a:pt x="1907" y="2265"/>
                  <a:pt x="1848" y="2384"/>
                  <a:pt x="1758" y="2474"/>
                </a:cubicBezTo>
                <a:cubicBezTo>
                  <a:pt x="1639" y="2563"/>
                  <a:pt x="1460" y="2623"/>
                  <a:pt x="1252" y="2623"/>
                </a:cubicBezTo>
                <a:cubicBezTo>
                  <a:pt x="1013" y="2623"/>
                  <a:pt x="835" y="2563"/>
                  <a:pt x="715" y="2444"/>
                </a:cubicBezTo>
                <a:cubicBezTo>
                  <a:pt x="596" y="2354"/>
                  <a:pt x="537" y="2205"/>
                  <a:pt x="507" y="2027"/>
                </a:cubicBezTo>
                <a:lnTo>
                  <a:pt x="0" y="2086"/>
                </a:lnTo>
                <a:cubicBezTo>
                  <a:pt x="60" y="2414"/>
                  <a:pt x="179" y="2623"/>
                  <a:pt x="388" y="2772"/>
                </a:cubicBezTo>
                <a:cubicBezTo>
                  <a:pt x="596" y="2950"/>
                  <a:pt x="864" y="3010"/>
                  <a:pt x="1252" y="3010"/>
                </a:cubicBezTo>
                <a:cubicBezTo>
                  <a:pt x="1460" y="3010"/>
                  <a:pt x="1669" y="2980"/>
                  <a:pt x="1848" y="2891"/>
                </a:cubicBezTo>
                <a:cubicBezTo>
                  <a:pt x="2026" y="2831"/>
                  <a:pt x="2175" y="2712"/>
                  <a:pt x="2265" y="2563"/>
                </a:cubicBezTo>
                <a:cubicBezTo>
                  <a:pt x="2354" y="2414"/>
                  <a:pt x="2414" y="2265"/>
                  <a:pt x="2414" y="2116"/>
                </a:cubicBezTo>
                <a:cubicBezTo>
                  <a:pt x="2414" y="1937"/>
                  <a:pt x="2384" y="1788"/>
                  <a:pt x="2295" y="1699"/>
                </a:cubicBezTo>
                <a:cubicBezTo>
                  <a:pt x="2205" y="1580"/>
                  <a:pt x="2116" y="1490"/>
                  <a:pt x="1967" y="1431"/>
                </a:cubicBezTo>
                <a:cubicBezTo>
                  <a:pt x="1848" y="1371"/>
                  <a:pt x="1609" y="1282"/>
                  <a:pt x="1252" y="1192"/>
                </a:cubicBezTo>
                <a:cubicBezTo>
                  <a:pt x="1013" y="1133"/>
                  <a:pt x="864" y="1103"/>
                  <a:pt x="805" y="1073"/>
                </a:cubicBezTo>
                <a:cubicBezTo>
                  <a:pt x="715" y="1043"/>
                  <a:pt x="656" y="984"/>
                  <a:pt x="626" y="954"/>
                </a:cubicBezTo>
                <a:cubicBezTo>
                  <a:pt x="596" y="894"/>
                  <a:pt x="566" y="835"/>
                  <a:pt x="566" y="775"/>
                </a:cubicBezTo>
                <a:cubicBezTo>
                  <a:pt x="566" y="686"/>
                  <a:pt x="626" y="596"/>
                  <a:pt x="715" y="507"/>
                </a:cubicBezTo>
                <a:cubicBezTo>
                  <a:pt x="805" y="447"/>
                  <a:pt x="954" y="388"/>
                  <a:pt x="1192" y="388"/>
                </a:cubicBezTo>
                <a:cubicBezTo>
                  <a:pt x="1371" y="388"/>
                  <a:pt x="1520" y="447"/>
                  <a:pt x="1639" y="537"/>
                </a:cubicBezTo>
                <a:cubicBezTo>
                  <a:pt x="1728" y="596"/>
                  <a:pt x="1818" y="716"/>
                  <a:pt x="1818" y="865"/>
                </a:cubicBezTo>
                <a:lnTo>
                  <a:pt x="2295" y="805"/>
                </a:lnTo>
                <a:cubicBezTo>
                  <a:pt x="2265" y="626"/>
                  <a:pt x="2205" y="477"/>
                  <a:pt x="2146" y="358"/>
                </a:cubicBezTo>
                <a:cubicBezTo>
                  <a:pt x="2056" y="239"/>
                  <a:pt x="1937" y="149"/>
                  <a:pt x="1758" y="90"/>
                </a:cubicBezTo>
                <a:cubicBezTo>
                  <a:pt x="1580" y="30"/>
                  <a:pt x="1371" y="0"/>
                  <a:pt x="116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34"/>
          <p:cNvSpPr/>
          <p:nvPr/>
        </p:nvSpPr>
        <p:spPr>
          <a:xfrm>
            <a:off x="4527204" y="3868114"/>
            <a:ext cx="48378" cy="56596"/>
          </a:xfrm>
          <a:custGeom>
            <a:rect b="b" l="l" r="r" t="t"/>
            <a:pathLst>
              <a:path extrusionOk="0" h="2950" w="2355">
                <a:moveTo>
                  <a:pt x="1" y="0"/>
                </a:moveTo>
                <a:lnTo>
                  <a:pt x="1" y="1788"/>
                </a:lnTo>
                <a:cubicBezTo>
                  <a:pt x="1" y="1996"/>
                  <a:pt x="31" y="2145"/>
                  <a:pt x="31" y="2265"/>
                </a:cubicBezTo>
                <a:cubicBezTo>
                  <a:pt x="61" y="2384"/>
                  <a:pt x="120" y="2533"/>
                  <a:pt x="180" y="2622"/>
                </a:cubicBezTo>
                <a:cubicBezTo>
                  <a:pt x="269" y="2712"/>
                  <a:pt x="359" y="2801"/>
                  <a:pt x="507" y="2861"/>
                </a:cubicBezTo>
                <a:cubicBezTo>
                  <a:pt x="656" y="2920"/>
                  <a:pt x="835" y="2950"/>
                  <a:pt x="984" y="2950"/>
                </a:cubicBezTo>
                <a:cubicBezTo>
                  <a:pt x="1372" y="2950"/>
                  <a:pt x="1699" y="2801"/>
                  <a:pt x="1908" y="2473"/>
                </a:cubicBezTo>
                <a:lnTo>
                  <a:pt x="1908" y="2890"/>
                </a:lnTo>
                <a:lnTo>
                  <a:pt x="2355" y="2890"/>
                </a:lnTo>
                <a:lnTo>
                  <a:pt x="2355" y="0"/>
                </a:lnTo>
                <a:lnTo>
                  <a:pt x="1848" y="0"/>
                </a:lnTo>
                <a:lnTo>
                  <a:pt x="1848" y="1549"/>
                </a:lnTo>
                <a:cubicBezTo>
                  <a:pt x="1848" y="1788"/>
                  <a:pt x="1819" y="1996"/>
                  <a:pt x="1789" y="2116"/>
                </a:cubicBezTo>
                <a:cubicBezTo>
                  <a:pt x="1729" y="2235"/>
                  <a:pt x="1640" y="2354"/>
                  <a:pt x="1491" y="2443"/>
                </a:cubicBezTo>
                <a:cubicBezTo>
                  <a:pt x="1372" y="2503"/>
                  <a:pt x="1252" y="2533"/>
                  <a:pt x="1103" y="2533"/>
                </a:cubicBezTo>
                <a:cubicBezTo>
                  <a:pt x="954" y="2533"/>
                  <a:pt x="835" y="2503"/>
                  <a:pt x="716" y="2443"/>
                </a:cubicBezTo>
                <a:cubicBezTo>
                  <a:pt x="627" y="2354"/>
                  <a:pt x="567" y="2265"/>
                  <a:pt x="537" y="2116"/>
                </a:cubicBezTo>
                <a:cubicBezTo>
                  <a:pt x="507" y="2026"/>
                  <a:pt x="507" y="1847"/>
                  <a:pt x="507" y="1609"/>
                </a:cubicBezTo>
                <a:lnTo>
                  <a:pt x="507"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34"/>
          <p:cNvSpPr/>
          <p:nvPr/>
        </p:nvSpPr>
        <p:spPr>
          <a:xfrm>
            <a:off x="4587804" y="3866963"/>
            <a:ext cx="55116" cy="57747"/>
          </a:xfrm>
          <a:custGeom>
            <a:rect b="b" l="l" r="r" t="t"/>
            <a:pathLst>
              <a:path extrusionOk="0" h="3010" w="2683">
                <a:moveTo>
                  <a:pt x="2027" y="1490"/>
                </a:moveTo>
                <a:lnTo>
                  <a:pt x="2027" y="1669"/>
                </a:lnTo>
                <a:cubicBezTo>
                  <a:pt x="2027" y="1907"/>
                  <a:pt x="1997" y="2056"/>
                  <a:pt x="1938" y="2176"/>
                </a:cubicBezTo>
                <a:cubicBezTo>
                  <a:pt x="1878" y="2325"/>
                  <a:pt x="1759" y="2444"/>
                  <a:pt x="1610" y="2503"/>
                </a:cubicBezTo>
                <a:cubicBezTo>
                  <a:pt x="1461" y="2593"/>
                  <a:pt x="1312" y="2623"/>
                  <a:pt x="1103" y="2623"/>
                </a:cubicBezTo>
                <a:cubicBezTo>
                  <a:pt x="925" y="2623"/>
                  <a:pt x="776" y="2593"/>
                  <a:pt x="686" y="2503"/>
                </a:cubicBezTo>
                <a:cubicBezTo>
                  <a:pt x="567" y="2414"/>
                  <a:pt x="537" y="2295"/>
                  <a:pt x="537" y="2176"/>
                </a:cubicBezTo>
                <a:cubicBezTo>
                  <a:pt x="537" y="2086"/>
                  <a:pt x="537" y="2027"/>
                  <a:pt x="597" y="1937"/>
                </a:cubicBezTo>
                <a:cubicBezTo>
                  <a:pt x="656" y="1878"/>
                  <a:pt x="716" y="1818"/>
                  <a:pt x="776" y="1788"/>
                </a:cubicBezTo>
                <a:cubicBezTo>
                  <a:pt x="865" y="1758"/>
                  <a:pt x="1014" y="1729"/>
                  <a:pt x="1222" y="1699"/>
                </a:cubicBezTo>
                <a:cubicBezTo>
                  <a:pt x="1580" y="1639"/>
                  <a:pt x="1848" y="1580"/>
                  <a:pt x="2027" y="1490"/>
                </a:cubicBezTo>
                <a:close/>
                <a:moveTo>
                  <a:pt x="1401" y="0"/>
                </a:moveTo>
                <a:cubicBezTo>
                  <a:pt x="1133" y="0"/>
                  <a:pt x="925" y="30"/>
                  <a:pt x="746" y="90"/>
                </a:cubicBezTo>
                <a:cubicBezTo>
                  <a:pt x="537" y="179"/>
                  <a:pt x="418" y="269"/>
                  <a:pt x="299" y="388"/>
                </a:cubicBezTo>
                <a:cubicBezTo>
                  <a:pt x="209" y="507"/>
                  <a:pt x="120" y="686"/>
                  <a:pt x="90" y="894"/>
                </a:cubicBezTo>
                <a:lnTo>
                  <a:pt x="567" y="954"/>
                </a:lnTo>
                <a:cubicBezTo>
                  <a:pt x="627" y="745"/>
                  <a:pt x="716" y="596"/>
                  <a:pt x="805" y="537"/>
                </a:cubicBezTo>
                <a:cubicBezTo>
                  <a:pt x="925" y="447"/>
                  <a:pt x="1103" y="388"/>
                  <a:pt x="1312" y="388"/>
                </a:cubicBezTo>
                <a:cubicBezTo>
                  <a:pt x="1580" y="388"/>
                  <a:pt x="1759" y="447"/>
                  <a:pt x="1878" y="567"/>
                </a:cubicBezTo>
                <a:cubicBezTo>
                  <a:pt x="1967" y="656"/>
                  <a:pt x="2027" y="775"/>
                  <a:pt x="2027" y="984"/>
                </a:cubicBezTo>
                <a:cubicBezTo>
                  <a:pt x="2027" y="1014"/>
                  <a:pt x="2027" y="1043"/>
                  <a:pt x="2027" y="1103"/>
                </a:cubicBezTo>
                <a:cubicBezTo>
                  <a:pt x="1818" y="1192"/>
                  <a:pt x="1550" y="1252"/>
                  <a:pt x="1133" y="1282"/>
                </a:cubicBezTo>
                <a:cubicBezTo>
                  <a:pt x="954" y="1311"/>
                  <a:pt x="805" y="1341"/>
                  <a:pt x="716" y="1371"/>
                </a:cubicBezTo>
                <a:cubicBezTo>
                  <a:pt x="567" y="1401"/>
                  <a:pt x="448" y="1460"/>
                  <a:pt x="358" y="1520"/>
                </a:cubicBezTo>
                <a:cubicBezTo>
                  <a:pt x="239" y="1609"/>
                  <a:pt x="180" y="1699"/>
                  <a:pt x="90" y="1818"/>
                </a:cubicBezTo>
                <a:cubicBezTo>
                  <a:pt x="31" y="1907"/>
                  <a:pt x="1" y="2056"/>
                  <a:pt x="1" y="2205"/>
                </a:cubicBezTo>
                <a:cubicBezTo>
                  <a:pt x="1" y="2444"/>
                  <a:pt x="90" y="2623"/>
                  <a:pt x="269" y="2772"/>
                </a:cubicBezTo>
                <a:cubicBezTo>
                  <a:pt x="448" y="2950"/>
                  <a:pt x="686" y="3010"/>
                  <a:pt x="984" y="3010"/>
                </a:cubicBezTo>
                <a:cubicBezTo>
                  <a:pt x="1193" y="3010"/>
                  <a:pt x="1371" y="2980"/>
                  <a:pt x="1520" y="2921"/>
                </a:cubicBezTo>
                <a:cubicBezTo>
                  <a:pt x="1699" y="2861"/>
                  <a:pt x="1878" y="2742"/>
                  <a:pt x="2057" y="2593"/>
                </a:cubicBezTo>
                <a:cubicBezTo>
                  <a:pt x="2087" y="2742"/>
                  <a:pt x="2116" y="2861"/>
                  <a:pt x="2146" y="2950"/>
                </a:cubicBezTo>
                <a:lnTo>
                  <a:pt x="2683" y="2950"/>
                </a:lnTo>
                <a:cubicBezTo>
                  <a:pt x="2593" y="2861"/>
                  <a:pt x="2563" y="2742"/>
                  <a:pt x="2534" y="2623"/>
                </a:cubicBezTo>
                <a:cubicBezTo>
                  <a:pt x="2534" y="2503"/>
                  <a:pt x="2504" y="2205"/>
                  <a:pt x="2504" y="1758"/>
                </a:cubicBezTo>
                <a:lnTo>
                  <a:pt x="2504" y="1103"/>
                </a:lnTo>
                <a:cubicBezTo>
                  <a:pt x="2504" y="865"/>
                  <a:pt x="2504" y="716"/>
                  <a:pt x="2504" y="626"/>
                </a:cubicBezTo>
                <a:cubicBezTo>
                  <a:pt x="2474" y="507"/>
                  <a:pt x="2414" y="388"/>
                  <a:pt x="2325" y="298"/>
                </a:cubicBezTo>
                <a:cubicBezTo>
                  <a:pt x="2265" y="209"/>
                  <a:pt x="2146" y="149"/>
                  <a:pt x="1997" y="90"/>
                </a:cubicBezTo>
                <a:cubicBezTo>
                  <a:pt x="1848" y="30"/>
                  <a:pt x="1640" y="0"/>
                  <a:pt x="1401"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34"/>
          <p:cNvSpPr/>
          <p:nvPr/>
        </p:nvSpPr>
        <p:spPr>
          <a:xfrm>
            <a:off x="4655143" y="3846953"/>
            <a:ext cx="9819" cy="76625"/>
          </a:xfrm>
          <a:custGeom>
            <a:rect b="b" l="l" r="r" t="t"/>
            <a:pathLst>
              <a:path extrusionOk="0" h="3994" w="478">
                <a:moveTo>
                  <a:pt x="0" y="1"/>
                </a:moveTo>
                <a:lnTo>
                  <a:pt x="0" y="3993"/>
                </a:lnTo>
                <a:lnTo>
                  <a:pt x="477" y="3993"/>
                </a:lnTo>
                <a:lnTo>
                  <a:pt x="477"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34"/>
          <p:cNvSpPr/>
          <p:nvPr/>
        </p:nvSpPr>
        <p:spPr>
          <a:xfrm>
            <a:off x="4680841" y="3846953"/>
            <a:ext cx="9819" cy="76625"/>
          </a:xfrm>
          <a:custGeom>
            <a:rect b="b" l="l" r="r" t="t"/>
            <a:pathLst>
              <a:path extrusionOk="0" h="3994" w="478">
                <a:moveTo>
                  <a:pt x="1" y="1"/>
                </a:moveTo>
                <a:lnTo>
                  <a:pt x="1" y="567"/>
                </a:lnTo>
                <a:lnTo>
                  <a:pt x="478" y="567"/>
                </a:lnTo>
                <a:lnTo>
                  <a:pt x="478" y="1"/>
                </a:lnTo>
                <a:close/>
                <a:moveTo>
                  <a:pt x="1" y="1103"/>
                </a:moveTo>
                <a:lnTo>
                  <a:pt x="1" y="3993"/>
                </a:lnTo>
                <a:lnTo>
                  <a:pt x="478" y="3993"/>
                </a:lnTo>
                <a:lnTo>
                  <a:pt x="478" y="1103"/>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34"/>
          <p:cNvSpPr/>
          <p:nvPr/>
        </p:nvSpPr>
        <p:spPr>
          <a:xfrm>
            <a:off x="4700439" y="3868114"/>
            <a:ext cx="52650" cy="55464"/>
          </a:xfrm>
          <a:custGeom>
            <a:rect b="b" l="l" r="r" t="t"/>
            <a:pathLst>
              <a:path extrusionOk="0" h="2891" w="2563">
                <a:moveTo>
                  <a:pt x="120" y="0"/>
                </a:moveTo>
                <a:lnTo>
                  <a:pt x="120" y="387"/>
                </a:lnTo>
                <a:lnTo>
                  <a:pt x="1848" y="387"/>
                </a:lnTo>
                <a:lnTo>
                  <a:pt x="0" y="2503"/>
                </a:lnTo>
                <a:lnTo>
                  <a:pt x="0" y="2890"/>
                </a:lnTo>
                <a:lnTo>
                  <a:pt x="2563" y="2890"/>
                </a:lnTo>
                <a:lnTo>
                  <a:pt x="2563" y="2473"/>
                </a:lnTo>
                <a:lnTo>
                  <a:pt x="1252" y="2473"/>
                </a:lnTo>
                <a:cubicBezTo>
                  <a:pt x="1043" y="2473"/>
                  <a:pt x="835" y="2473"/>
                  <a:pt x="626" y="2503"/>
                </a:cubicBezTo>
                <a:lnTo>
                  <a:pt x="924" y="2175"/>
                </a:lnTo>
                <a:lnTo>
                  <a:pt x="2503" y="328"/>
                </a:lnTo>
                <a:lnTo>
                  <a:pt x="2503"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34"/>
          <p:cNvSpPr/>
          <p:nvPr/>
        </p:nvSpPr>
        <p:spPr>
          <a:xfrm>
            <a:off x="4759807" y="3866963"/>
            <a:ext cx="55116" cy="57747"/>
          </a:xfrm>
          <a:custGeom>
            <a:rect b="b" l="l" r="r" t="t"/>
            <a:pathLst>
              <a:path extrusionOk="0" h="3010" w="2683">
                <a:moveTo>
                  <a:pt x="2027" y="1490"/>
                </a:moveTo>
                <a:lnTo>
                  <a:pt x="2027" y="1669"/>
                </a:lnTo>
                <a:cubicBezTo>
                  <a:pt x="2027" y="1907"/>
                  <a:pt x="1997" y="2056"/>
                  <a:pt x="1937" y="2176"/>
                </a:cubicBezTo>
                <a:cubicBezTo>
                  <a:pt x="1878" y="2325"/>
                  <a:pt x="1759" y="2444"/>
                  <a:pt x="1610" y="2503"/>
                </a:cubicBezTo>
                <a:cubicBezTo>
                  <a:pt x="1461" y="2593"/>
                  <a:pt x="1312" y="2623"/>
                  <a:pt x="1133" y="2623"/>
                </a:cubicBezTo>
                <a:cubicBezTo>
                  <a:pt x="924" y="2623"/>
                  <a:pt x="775" y="2593"/>
                  <a:pt x="686" y="2503"/>
                </a:cubicBezTo>
                <a:cubicBezTo>
                  <a:pt x="567" y="2414"/>
                  <a:pt x="537" y="2295"/>
                  <a:pt x="537" y="2176"/>
                </a:cubicBezTo>
                <a:cubicBezTo>
                  <a:pt x="537" y="2086"/>
                  <a:pt x="567" y="2027"/>
                  <a:pt x="597" y="1937"/>
                </a:cubicBezTo>
                <a:cubicBezTo>
                  <a:pt x="656" y="1878"/>
                  <a:pt x="716" y="1818"/>
                  <a:pt x="805" y="1788"/>
                </a:cubicBezTo>
                <a:cubicBezTo>
                  <a:pt x="865" y="1758"/>
                  <a:pt x="1014" y="1729"/>
                  <a:pt x="1222" y="1699"/>
                </a:cubicBezTo>
                <a:cubicBezTo>
                  <a:pt x="1580" y="1639"/>
                  <a:pt x="1848" y="1580"/>
                  <a:pt x="2027" y="1490"/>
                </a:cubicBezTo>
                <a:close/>
                <a:moveTo>
                  <a:pt x="1401" y="0"/>
                </a:moveTo>
                <a:cubicBezTo>
                  <a:pt x="1163" y="0"/>
                  <a:pt x="924" y="30"/>
                  <a:pt x="746" y="90"/>
                </a:cubicBezTo>
                <a:cubicBezTo>
                  <a:pt x="567" y="179"/>
                  <a:pt x="418" y="269"/>
                  <a:pt x="299" y="388"/>
                </a:cubicBezTo>
                <a:cubicBezTo>
                  <a:pt x="209" y="507"/>
                  <a:pt x="150" y="686"/>
                  <a:pt x="90" y="894"/>
                </a:cubicBezTo>
                <a:lnTo>
                  <a:pt x="567" y="954"/>
                </a:lnTo>
                <a:cubicBezTo>
                  <a:pt x="626" y="745"/>
                  <a:pt x="716" y="596"/>
                  <a:pt x="805" y="537"/>
                </a:cubicBezTo>
                <a:cubicBezTo>
                  <a:pt x="924" y="447"/>
                  <a:pt x="1103" y="388"/>
                  <a:pt x="1342" y="388"/>
                </a:cubicBezTo>
                <a:cubicBezTo>
                  <a:pt x="1580" y="388"/>
                  <a:pt x="1759" y="447"/>
                  <a:pt x="1878" y="567"/>
                </a:cubicBezTo>
                <a:cubicBezTo>
                  <a:pt x="1967" y="656"/>
                  <a:pt x="2027" y="775"/>
                  <a:pt x="2027" y="984"/>
                </a:cubicBezTo>
                <a:cubicBezTo>
                  <a:pt x="2027" y="1014"/>
                  <a:pt x="2027" y="1043"/>
                  <a:pt x="2027" y="1103"/>
                </a:cubicBezTo>
                <a:cubicBezTo>
                  <a:pt x="1818" y="1192"/>
                  <a:pt x="1550" y="1252"/>
                  <a:pt x="1163" y="1282"/>
                </a:cubicBezTo>
                <a:cubicBezTo>
                  <a:pt x="954" y="1311"/>
                  <a:pt x="805" y="1341"/>
                  <a:pt x="716" y="1371"/>
                </a:cubicBezTo>
                <a:cubicBezTo>
                  <a:pt x="567" y="1401"/>
                  <a:pt x="448" y="1460"/>
                  <a:pt x="358" y="1520"/>
                </a:cubicBezTo>
                <a:cubicBezTo>
                  <a:pt x="239" y="1609"/>
                  <a:pt x="179" y="1699"/>
                  <a:pt x="90" y="1818"/>
                </a:cubicBezTo>
                <a:cubicBezTo>
                  <a:pt x="30" y="1907"/>
                  <a:pt x="1" y="2056"/>
                  <a:pt x="1" y="2205"/>
                </a:cubicBezTo>
                <a:cubicBezTo>
                  <a:pt x="1" y="2444"/>
                  <a:pt x="90" y="2623"/>
                  <a:pt x="269" y="2772"/>
                </a:cubicBezTo>
                <a:cubicBezTo>
                  <a:pt x="448" y="2950"/>
                  <a:pt x="686" y="3010"/>
                  <a:pt x="984" y="3010"/>
                </a:cubicBezTo>
                <a:cubicBezTo>
                  <a:pt x="1193" y="3010"/>
                  <a:pt x="1371" y="2980"/>
                  <a:pt x="1550" y="2921"/>
                </a:cubicBezTo>
                <a:cubicBezTo>
                  <a:pt x="1699" y="2861"/>
                  <a:pt x="1878" y="2742"/>
                  <a:pt x="2057" y="2593"/>
                </a:cubicBezTo>
                <a:cubicBezTo>
                  <a:pt x="2086" y="2742"/>
                  <a:pt x="2116" y="2861"/>
                  <a:pt x="2146" y="2950"/>
                </a:cubicBezTo>
                <a:lnTo>
                  <a:pt x="2682" y="2950"/>
                </a:lnTo>
                <a:cubicBezTo>
                  <a:pt x="2623" y="2861"/>
                  <a:pt x="2563" y="2742"/>
                  <a:pt x="2533" y="2623"/>
                </a:cubicBezTo>
                <a:cubicBezTo>
                  <a:pt x="2533" y="2503"/>
                  <a:pt x="2504" y="2205"/>
                  <a:pt x="2504" y="1758"/>
                </a:cubicBezTo>
                <a:lnTo>
                  <a:pt x="2504" y="1103"/>
                </a:lnTo>
                <a:cubicBezTo>
                  <a:pt x="2504" y="865"/>
                  <a:pt x="2504" y="716"/>
                  <a:pt x="2504" y="626"/>
                </a:cubicBezTo>
                <a:cubicBezTo>
                  <a:pt x="2474" y="507"/>
                  <a:pt x="2414" y="388"/>
                  <a:pt x="2325" y="298"/>
                </a:cubicBezTo>
                <a:cubicBezTo>
                  <a:pt x="2265" y="209"/>
                  <a:pt x="2146" y="149"/>
                  <a:pt x="1997" y="90"/>
                </a:cubicBezTo>
                <a:cubicBezTo>
                  <a:pt x="1848" y="30"/>
                  <a:pt x="1639" y="0"/>
                  <a:pt x="1401"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34"/>
          <p:cNvSpPr/>
          <p:nvPr/>
        </p:nvSpPr>
        <p:spPr>
          <a:xfrm>
            <a:off x="4821639" y="3848660"/>
            <a:ext cx="28780" cy="75493"/>
          </a:xfrm>
          <a:custGeom>
            <a:rect b="b" l="l" r="r" t="t"/>
            <a:pathLst>
              <a:path extrusionOk="0" h="3935" w="1401">
                <a:moveTo>
                  <a:pt x="834" y="1"/>
                </a:moveTo>
                <a:lnTo>
                  <a:pt x="358" y="299"/>
                </a:lnTo>
                <a:lnTo>
                  <a:pt x="358" y="1014"/>
                </a:lnTo>
                <a:lnTo>
                  <a:pt x="0" y="1014"/>
                </a:lnTo>
                <a:lnTo>
                  <a:pt x="0" y="1401"/>
                </a:lnTo>
                <a:lnTo>
                  <a:pt x="358" y="1401"/>
                </a:lnTo>
                <a:lnTo>
                  <a:pt x="358" y="3070"/>
                </a:lnTo>
                <a:cubicBezTo>
                  <a:pt x="358" y="3368"/>
                  <a:pt x="387" y="3547"/>
                  <a:pt x="417" y="3636"/>
                </a:cubicBezTo>
                <a:cubicBezTo>
                  <a:pt x="447" y="3726"/>
                  <a:pt x="536" y="3815"/>
                  <a:pt x="626" y="3875"/>
                </a:cubicBezTo>
                <a:cubicBezTo>
                  <a:pt x="715" y="3904"/>
                  <a:pt x="864" y="3934"/>
                  <a:pt x="1043" y="3934"/>
                </a:cubicBezTo>
                <a:cubicBezTo>
                  <a:pt x="1162" y="3934"/>
                  <a:pt x="1281" y="3934"/>
                  <a:pt x="1401" y="3904"/>
                </a:cubicBezTo>
                <a:lnTo>
                  <a:pt x="1341" y="3457"/>
                </a:lnTo>
                <a:cubicBezTo>
                  <a:pt x="1252" y="3487"/>
                  <a:pt x="1192" y="3487"/>
                  <a:pt x="1132" y="3487"/>
                </a:cubicBezTo>
                <a:cubicBezTo>
                  <a:pt x="1043" y="3487"/>
                  <a:pt x="983" y="3487"/>
                  <a:pt x="954" y="3457"/>
                </a:cubicBezTo>
                <a:cubicBezTo>
                  <a:pt x="924" y="3428"/>
                  <a:pt x="894" y="3398"/>
                  <a:pt x="864" y="3368"/>
                </a:cubicBezTo>
                <a:cubicBezTo>
                  <a:pt x="864" y="3308"/>
                  <a:pt x="834" y="3219"/>
                  <a:pt x="834" y="3100"/>
                </a:cubicBezTo>
                <a:lnTo>
                  <a:pt x="834" y="1401"/>
                </a:lnTo>
                <a:lnTo>
                  <a:pt x="1341" y="1401"/>
                </a:lnTo>
                <a:lnTo>
                  <a:pt x="1341" y="1014"/>
                </a:lnTo>
                <a:lnTo>
                  <a:pt x="834" y="1014"/>
                </a:lnTo>
                <a:lnTo>
                  <a:pt x="834"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34"/>
          <p:cNvSpPr/>
          <p:nvPr/>
        </p:nvSpPr>
        <p:spPr>
          <a:xfrm>
            <a:off x="4858965" y="3846953"/>
            <a:ext cx="10436" cy="76625"/>
          </a:xfrm>
          <a:custGeom>
            <a:rect b="b" l="l" r="r" t="t"/>
            <a:pathLst>
              <a:path extrusionOk="0" h="3994" w="508">
                <a:moveTo>
                  <a:pt x="1" y="1"/>
                </a:moveTo>
                <a:lnTo>
                  <a:pt x="1" y="567"/>
                </a:lnTo>
                <a:lnTo>
                  <a:pt x="507" y="567"/>
                </a:lnTo>
                <a:lnTo>
                  <a:pt x="507" y="1"/>
                </a:lnTo>
                <a:close/>
                <a:moveTo>
                  <a:pt x="1" y="1103"/>
                </a:moveTo>
                <a:lnTo>
                  <a:pt x="1" y="3993"/>
                </a:lnTo>
                <a:lnTo>
                  <a:pt x="507" y="3993"/>
                </a:lnTo>
                <a:lnTo>
                  <a:pt x="507" y="1103"/>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34"/>
          <p:cNvSpPr/>
          <p:nvPr/>
        </p:nvSpPr>
        <p:spPr>
          <a:xfrm>
            <a:off x="4881007" y="3866963"/>
            <a:ext cx="55116" cy="57747"/>
          </a:xfrm>
          <a:custGeom>
            <a:rect b="b" l="l" r="r" t="t"/>
            <a:pathLst>
              <a:path extrusionOk="0" h="3010" w="2683">
                <a:moveTo>
                  <a:pt x="1341" y="388"/>
                </a:moveTo>
                <a:cubicBezTo>
                  <a:pt x="1580" y="388"/>
                  <a:pt x="1788" y="507"/>
                  <a:pt x="1937" y="686"/>
                </a:cubicBezTo>
                <a:cubicBezTo>
                  <a:pt x="2116" y="865"/>
                  <a:pt x="2205" y="1133"/>
                  <a:pt x="2205" y="1490"/>
                </a:cubicBezTo>
                <a:cubicBezTo>
                  <a:pt x="2205" y="1878"/>
                  <a:pt x="2116" y="2146"/>
                  <a:pt x="1937" y="2354"/>
                </a:cubicBezTo>
                <a:cubicBezTo>
                  <a:pt x="1788" y="2533"/>
                  <a:pt x="1580" y="2623"/>
                  <a:pt x="1341" y="2623"/>
                </a:cubicBezTo>
                <a:cubicBezTo>
                  <a:pt x="1103" y="2623"/>
                  <a:pt x="894" y="2533"/>
                  <a:pt x="745" y="2354"/>
                </a:cubicBezTo>
                <a:cubicBezTo>
                  <a:pt x="567" y="2146"/>
                  <a:pt x="507" y="1878"/>
                  <a:pt x="507" y="1520"/>
                </a:cubicBezTo>
                <a:cubicBezTo>
                  <a:pt x="507" y="1133"/>
                  <a:pt x="567" y="865"/>
                  <a:pt x="745" y="686"/>
                </a:cubicBezTo>
                <a:cubicBezTo>
                  <a:pt x="894" y="507"/>
                  <a:pt x="1103" y="388"/>
                  <a:pt x="1341" y="388"/>
                </a:cubicBezTo>
                <a:close/>
                <a:moveTo>
                  <a:pt x="1341" y="0"/>
                </a:moveTo>
                <a:cubicBezTo>
                  <a:pt x="984" y="0"/>
                  <a:pt x="686" y="120"/>
                  <a:pt x="418" y="328"/>
                </a:cubicBezTo>
                <a:cubicBezTo>
                  <a:pt x="149" y="567"/>
                  <a:pt x="0" y="984"/>
                  <a:pt x="0" y="1520"/>
                </a:cubicBezTo>
                <a:cubicBezTo>
                  <a:pt x="0" y="1997"/>
                  <a:pt x="120" y="2384"/>
                  <a:pt x="358" y="2623"/>
                </a:cubicBezTo>
                <a:cubicBezTo>
                  <a:pt x="596" y="2891"/>
                  <a:pt x="924" y="3010"/>
                  <a:pt x="1341" y="3010"/>
                </a:cubicBezTo>
                <a:cubicBezTo>
                  <a:pt x="1609" y="3010"/>
                  <a:pt x="1818" y="2950"/>
                  <a:pt x="2056" y="2861"/>
                </a:cubicBezTo>
                <a:cubicBezTo>
                  <a:pt x="2265" y="2742"/>
                  <a:pt x="2414" y="2563"/>
                  <a:pt x="2533" y="2354"/>
                </a:cubicBezTo>
                <a:cubicBezTo>
                  <a:pt x="2652" y="2146"/>
                  <a:pt x="2682" y="1848"/>
                  <a:pt x="2682" y="1460"/>
                </a:cubicBezTo>
                <a:cubicBezTo>
                  <a:pt x="2682" y="1014"/>
                  <a:pt x="2563" y="656"/>
                  <a:pt x="2325" y="388"/>
                </a:cubicBezTo>
                <a:cubicBezTo>
                  <a:pt x="2056" y="120"/>
                  <a:pt x="1758" y="0"/>
                  <a:pt x="1341"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34"/>
          <p:cNvSpPr/>
          <p:nvPr/>
        </p:nvSpPr>
        <p:spPr>
          <a:xfrm>
            <a:off x="4948346" y="3866963"/>
            <a:ext cx="48357" cy="56615"/>
          </a:xfrm>
          <a:custGeom>
            <a:rect b="b" l="l" r="r" t="t"/>
            <a:pathLst>
              <a:path extrusionOk="0" h="2951" w="2354">
                <a:moveTo>
                  <a:pt x="1371" y="0"/>
                </a:moveTo>
                <a:cubicBezTo>
                  <a:pt x="954" y="0"/>
                  <a:pt x="656" y="149"/>
                  <a:pt x="447" y="477"/>
                </a:cubicBezTo>
                <a:lnTo>
                  <a:pt x="447" y="60"/>
                </a:lnTo>
                <a:lnTo>
                  <a:pt x="0" y="60"/>
                </a:lnTo>
                <a:lnTo>
                  <a:pt x="0" y="2950"/>
                </a:lnTo>
                <a:lnTo>
                  <a:pt x="477" y="2950"/>
                </a:lnTo>
                <a:lnTo>
                  <a:pt x="477" y="1371"/>
                </a:lnTo>
                <a:cubicBezTo>
                  <a:pt x="477" y="1014"/>
                  <a:pt x="566" y="745"/>
                  <a:pt x="715" y="626"/>
                </a:cubicBezTo>
                <a:cubicBezTo>
                  <a:pt x="864" y="507"/>
                  <a:pt x="1043" y="418"/>
                  <a:pt x="1252" y="418"/>
                </a:cubicBezTo>
                <a:cubicBezTo>
                  <a:pt x="1400" y="418"/>
                  <a:pt x="1490" y="447"/>
                  <a:pt x="1579" y="507"/>
                </a:cubicBezTo>
                <a:cubicBezTo>
                  <a:pt x="1698" y="567"/>
                  <a:pt x="1758" y="656"/>
                  <a:pt x="1788" y="745"/>
                </a:cubicBezTo>
                <a:cubicBezTo>
                  <a:pt x="1847" y="865"/>
                  <a:pt x="1847" y="984"/>
                  <a:pt x="1847" y="1192"/>
                </a:cubicBezTo>
                <a:lnTo>
                  <a:pt x="1847" y="2950"/>
                </a:lnTo>
                <a:lnTo>
                  <a:pt x="2354" y="2950"/>
                </a:lnTo>
                <a:lnTo>
                  <a:pt x="2354" y="1192"/>
                </a:lnTo>
                <a:cubicBezTo>
                  <a:pt x="2354" y="954"/>
                  <a:pt x="2324" y="775"/>
                  <a:pt x="2324" y="686"/>
                </a:cubicBezTo>
                <a:cubicBezTo>
                  <a:pt x="2294" y="567"/>
                  <a:pt x="2235" y="447"/>
                  <a:pt x="2175" y="328"/>
                </a:cubicBezTo>
                <a:cubicBezTo>
                  <a:pt x="2086" y="239"/>
                  <a:pt x="1996" y="149"/>
                  <a:pt x="1847" y="90"/>
                </a:cubicBezTo>
                <a:cubicBezTo>
                  <a:pt x="1698" y="30"/>
                  <a:pt x="1520" y="0"/>
                  <a:pt x="1371"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34"/>
          <p:cNvSpPr/>
          <p:nvPr/>
        </p:nvSpPr>
        <p:spPr>
          <a:xfrm>
            <a:off x="4211979" y="3975569"/>
            <a:ext cx="76541" cy="76625"/>
          </a:xfrm>
          <a:custGeom>
            <a:rect b="b" l="l" r="r" t="t"/>
            <a:pathLst>
              <a:path extrusionOk="0" h="3994" w="3726">
                <a:moveTo>
                  <a:pt x="1818" y="418"/>
                </a:moveTo>
                <a:cubicBezTo>
                  <a:pt x="1878" y="627"/>
                  <a:pt x="1967" y="924"/>
                  <a:pt x="2086" y="1252"/>
                </a:cubicBezTo>
                <a:lnTo>
                  <a:pt x="2504" y="2355"/>
                </a:lnTo>
                <a:lnTo>
                  <a:pt x="1133" y="2355"/>
                </a:lnTo>
                <a:lnTo>
                  <a:pt x="1580" y="1193"/>
                </a:lnTo>
                <a:cubicBezTo>
                  <a:pt x="1669" y="924"/>
                  <a:pt x="1759" y="686"/>
                  <a:pt x="1818" y="418"/>
                </a:cubicBezTo>
                <a:close/>
                <a:moveTo>
                  <a:pt x="1520" y="1"/>
                </a:moveTo>
                <a:lnTo>
                  <a:pt x="1" y="3994"/>
                </a:lnTo>
                <a:lnTo>
                  <a:pt x="567" y="3994"/>
                </a:lnTo>
                <a:lnTo>
                  <a:pt x="984" y="2772"/>
                </a:lnTo>
                <a:lnTo>
                  <a:pt x="2653" y="2772"/>
                </a:lnTo>
                <a:lnTo>
                  <a:pt x="3129" y="3994"/>
                </a:lnTo>
                <a:lnTo>
                  <a:pt x="3725" y="3994"/>
                </a:lnTo>
                <a:lnTo>
                  <a:pt x="2086"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34"/>
          <p:cNvSpPr/>
          <p:nvPr/>
        </p:nvSpPr>
        <p:spPr>
          <a:xfrm>
            <a:off x="4295834" y="3995579"/>
            <a:ext cx="52055" cy="77757"/>
          </a:xfrm>
          <a:custGeom>
            <a:rect b="b" l="l" r="r" t="t"/>
            <a:pathLst>
              <a:path extrusionOk="0" h="4053" w="2534">
                <a:moveTo>
                  <a:pt x="1252" y="358"/>
                </a:moveTo>
                <a:cubicBezTo>
                  <a:pt x="1461" y="358"/>
                  <a:pt x="1640" y="477"/>
                  <a:pt x="1789" y="656"/>
                </a:cubicBezTo>
                <a:cubicBezTo>
                  <a:pt x="1938" y="835"/>
                  <a:pt x="2027" y="1103"/>
                  <a:pt x="2027" y="1461"/>
                </a:cubicBezTo>
                <a:cubicBezTo>
                  <a:pt x="2027" y="1848"/>
                  <a:pt x="1938" y="2146"/>
                  <a:pt x="1789" y="2325"/>
                </a:cubicBezTo>
                <a:cubicBezTo>
                  <a:pt x="1640" y="2533"/>
                  <a:pt x="1461" y="2593"/>
                  <a:pt x="1222" y="2593"/>
                </a:cubicBezTo>
                <a:cubicBezTo>
                  <a:pt x="1014" y="2593"/>
                  <a:pt x="835" y="2533"/>
                  <a:pt x="686" y="2355"/>
                </a:cubicBezTo>
                <a:cubicBezTo>
                  <a:pt x="537" y="2176"/>
                  <a:pt x="448" y="1908"/>
                  <a:pt x="448" y="1520"/>
                </a:cubicBezTo>
                <a:cubicBezTo>
                  <a:pt x="448" y="1163"/>
                  <a:pt x="537" y="865"/>
                  <a:pt x="716" y="656"/>
                </a:cubicBezTo>
                <a:cubicBezTo>
                  <a:pt x="865" y="477"/>
                  <a:pt x="1044" y="358"/>
                  <a:pt x="1252" y="358"/>
                </a:cubicBezTo>
                <a:close/>
                <a:moveTo>
                  <a:pt x="1312" y="1"/>
                </a:moveTo>
                <a:cubicBezTo>
                  <a:pt x="1103" y="1"/>
                  <a:pt x="954" y="30"/>
                  <a:pt x="805" y="90"/>
                </a:cubicBezTo>
                <a:cubicBezTo>
                  <a:pt x="686" y="179"/>
                  <a:pt x="567" y="299"/>
                  <a:pt x="448" y="448"/>
                </a:cubicBezTo>
                <a:lnTo>
                  <a:pt x="448" y="60"/>
                </a:lnTo>
                <a:lnTo>
                  <a:pt x="1" y="60"/>
                </a:lnTo>
                <a:lnTo>
                  <a:pt x="1" y="4053"/>
                </a:lnTo>
                <a:lnTo>
                  <a:pt x="507" y="4053"/>
                </a:lnTo>
                <a:lnTo>
                  <a:pt x="507" y="2653"/>
                </a:lnTo>
                <a:cubicBezTo>
                  <a:pt x="597" y="2742"/>
                  <a:pt x="686" y="2831"/>
                  <a:pt x="835" y="2921"/>
                </a:cubicBezTo>
                <a:cubicBezTo>
                  <a:pt x="954" y="2980"/>
                  <a:pt x="1103" y="3010"/>
                  <a:pt x="1282" y="3010"/>
                </a:cubicBezTo>
                <a:cubicBezTo>
                  <a:pt x="1491" y="3010"/>
                  <a:pt x="1699" y="2951"/>
                  <a:pt x="1908" y="2831"/>
                </a:cubicBezTo>
                <a:cubicBezTo>
                  <a:pt x="2116" y="2712"/>
                  <a:pt x="2265" y="2533"/>
                  <a:pt x="2355" y="2295"/>
                </a:cubicBezTo>
                <a:cubicBezTo>
                  <a:pt x="2474" y="2057"/>
                  <a:pt x="2534" y="1788"/>
                  <a:pt x="2534" y="1490"/>
                </a:cubicBezTo>
                <a:cubicBezTo>
                  <a:pt x="2534" y="1193"/>
                  <a:pt x="2474" y="954"/>
                  <a:pt x="2385" y="716"/>
                </a:cubicBezTo>
                <a:cubicBezTo>
                  <a:pt x="2295" y="477"/>
                  <a:pt x="2146" y="299"/>
                  <a:pt x="1938" y="179"/>
                </a:cubicBezTo>
                <a:cubicBezTo>
                  <a:pt x="1759" y="60"/>
                  <a:pt x="1550" y="1"/>
                  <a:pt x="1312"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34"/>
          <p:cNvSpPr/>
          <p:nvPr/>
        </p:nvSpPr>
        <p:spPr>
          <a:xfrm>
            <a:off x="4360111" y="3995579"/>
            <a:ext cx="51438" cy="77757"/>
          </a:xfrm>
          <a:custGeom>
            <a:rect b="b" l="l" r="r" t="t"/>
            <a:pathLst>
              <a:path extrusionOk="0" h="4053" w="2504">
                <a:moveTo>
                  <a:pt x="1222" y="358"/>
                </a:moveTo>
                <a:cubicBezTo>
                  <a:pt x="1431" y="358"/>
                  <a:pt x="1609" y="477"/>
                  <a:pt x="1758" y="656"/>
                </a:cubicBezTo>
                <a:cubicBezTo>
                  <a:pt x="1907" y="835"/>
                  <a:pt x="1997" y="1103"/>
                  <a:pt x="1997" y="1461"/>
                </a:cubicBezTo>
                <a:cubicBezTo>
                  <a:pt x="1997" y="1848"/>
                  <a:pt x="1907" y="2146"/>
                  <a:pt x="1758" y="2325"/>
                </a:cubicBezTo>
                <a:cubicBezTo>
                  <a:pt x="1609" y="2533"/>
                  <a:pt x="1431" y="2593"/>
                  <a:pt x="1192" y="2593"/>
                </a:cubicBezTo>
                <a:cubicBezTo>
                  <a:pt x="984" y="2593"/>
                  <a:pt x="805" y="2533"/>
                  <a:pt x="656" y="2355"/>
                </a:cubicBezTo>
                <a:cubicBezTo>
                  <a:pt x="507" y="2176"/>
                  <a:pt x="447" y="1908"/>
                  <a:pt x="447" y="1520"/>
                </a:cubicBezTo>
                <a:cubicBezTo>
                  <a:pt x="447" y="1163"/>
                  <a:pt x="507" y="865"/>
                  <a:pt x="686" y="656"/>
                </a:cubicBezTo>
                <a:cubicBezTo>
                  <a:pt x="835" y="477"/>
                  <a:pt x="1014" y="358"/>
                  <a:pt x="1222" y="358"/>
                </a:cubicBezTo>
                <a:close/>
                <a:moveTo>
                  <a:pt x="1282" y="1"/>
                </a:moveTo>
                <a:cubicBezTo>
                  <a:pt x="1103" y="1"/>
                  <a:pt x="924" y="30"/>
                  <a:pt x="805" y="90"/>
                </a:cubicBezTo>
                <a:cubicBezTo>
                  <a:pt x="656" y="179"/>
                  <a:pt x="537" y="299"/>
                  <a:pt x="447" y="448"/>
                </a:cubicBezTo>
                <a:lnTo>
                  <a:pt x="447" y="60"/>
                </a:lnTo>
                <a:lnTo>
                  <a:pt x="0" y="60"/>
                </a:lnTo>
                <a:lnTo>
                  <a:pt x="0" y="4053"/>
                </a:lnTo>
                <a:lnTo>
                  <a:pt x="477" y="4053"/>
                </a:lnTo>
                <a:lnTo>
                  <a:pt x="477" y="2653"/>
                </a:lnTo>
                <a:cubicBezTo>
                  <a:pt x="567" y="2742"/>
                  <a:pt x="686" y="2831"/>
                  <a:pt x="805" y="2921"/>
                </a:cubicBezTo>
                <a:cubicBezTo>
                  <a:pt x="924" y="2980"/>
                  <a:pt x="1073" y="3010"/>
                  <a:pt x="1252" y="3010"/>
                </a:cubicBezTo>
                <a:cubicBezTo>
                  <a:pt x="1460" y="3010"/>
                  <a:pt x="1669" y="2951"/>
                  <a:pt x="1878" y="2831"/>
                </a:cubicBezTo>
                <a:cubicBezTo>
                  <a:pt x="2086" y="2712"/>
                  <a:pt x="2235" y="2533"/>
                  <a:pt x="2325" y="2295"/>
                </a:cubicBezTo>
                <a:cubicBezTo>
                  <a:pt x="2444" y="2057"/>
                  <a:pt x="2503" y="1788"/>
                  <a:pt x="2503" y="1490"/>
                </a:cubicBezTo>
                <a:cubicBezTo>
                  <a:pt x="2503" y="1193"/>
                  <a:pt x="2444" y="954"/>
                  <a:pt x="2354" y="716"/>
                </a:cubicBezTo>
                <a:cubicBezTo>
                  <a:pt x="2265" y="477"/>
                  <a:pt x="2116" y="299"/>
                  <a:pt x="1937" y="179"/>
                </a:cubicBezTo>
                <a:cubicBezTo>
                  <a:pt x="1729" y="60"/>
                  <a:pt x="1520" y="1"/>
                  <a:pt x="1282"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2" name="Google Shape;1152;p34"/>
          <p:cNvSpPr/>
          <p:nvPr/>
        </p:nvSpPr>
        <p:spPr>
          <a:xfrm>
            <a:off x="4423156" y="3975569"/>
            <a:ext cx="10436" cy="76625"/>
          </a:xfrm>
          <a:custGeom>
            <a:rect b="b" l="l" r="r" t="t"/>
            <a:pathLst>
              <a:path extrusionOk="0" h="3994" w="508">
                <a:moveTo>
                  <a:pt x="1" y="1"/>
                </a:moveTo>
                <a:lnTo>
                  <a:pt x="1" y="3994"/>
                </a:lnTo>
                <a:lnTo>
                  <a:pt x="507" y="3994"/>
                </a:lnTo>
                <a:lnTo>
                  <a:pt x="507"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3" name="Google Shape;1153;p34"/>
          <p:cNvSpPr/>
          <p:nvPr/>
        </p:nvSpPr>
        <p:spPr>
          <a:xfrm>
            <a:off x="4449471" y="3975569"/>
            <a:ext cx="9819" cy="76625"/>
          </a:xfrm>
          <a:custGeom>
            <a:rect b="b" l="l" r="r" t="t"/>
            <a:pathLst>
              <a:path extrusionOk="0" h="3994" w="478">
                <a:moveTo>
                  <a:pt x="1" y="1"/>
                </a:moveTo>
                <a:lnTo>
                  <a:pt x="1" y="567"/>
                </a:lnTo>
                <a:lnTo>
                  <a:pt x="478" y="567"/>
                </a:lnTo>
                <a:lnTo>
                  <a:pt x="478" y="1"/>
                </a:lnTo>
                <a:close/>
                <a:moveTo>
                  <a:pt x="1" y="1103"/>
                </a:moveTo>
                <a:lnTo>
                  <a:pt x="1" y="3994"/>
                </a:lnTo>
                <a:lnTo>
                  <a:pt x="478" y="3994"/>
                </a:lnTo>
                <a:lnTo>
                  <a:pt x="478" y="1103"/>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4" name="Google Shape;1154;p34"/>
          <p:cNvSpPr/>
          <p:nvPr/>
        </p:nvSpPr>
        <p:spPr>
          <a:xfrm>
            <a:off x="4471513" y="3995579"/>
            <a:ext cx="52055" cy="57766"/>
          </a:xfrm>
          <a:custGeom>
            <a:rect b="b" l="l" r="r" t="t"/>
            <a:pathLst>
              <a:path extrusionOk="0" h="3011" w="2534">
                <a:moveTo>
                  <a:pt x="1312" y="1"/>
                </a:moveTo>
                <a:cubicBezTo>
                  <a:pt x="1073" y="1"/>
                  <a:pt x="835" y="60"/>
                  <a:pt x="626" y="179"/>
                </a:cubicBezTo>
                <a:cubicBezTo>
                  <a:pt x="418" y="299"/>
                  <a:pt x="269" y="448"/>
                  <a:pt x="149" y="686"/>
                </a:cubicBezTo>
                <a:cubicBezTo>
                  <a:pt x="60" y="924"/>
                  <a:pt x="0" y="1193"/>
                  <a:pt x="0" y="1520"/>
                </a:cubicBezTo>
                <a:cubicBezTo>
                  <a:pt x="0" y="1997"/>
                  <a:pt x="120" y="2355"/>
                  <a:pt x="358" y="2623"/>
                </a:cubicBezTo>
                <a:cubicBezTo>
                  <a:pt x="596" y="2891"/>
                  <a:pt x="924" y="3010"/>
                  <a:pt x="1312" y="3010"/>
                </a:cubicBezTo>
                <a:cubicBezTo>
                  <a:pt x="1639" y="3010"/>
                  <a:pt x="1907" y="2921"/>
                  <a:pt x="2116" y="2742"/>
                </a:cubicBezTo>
                <a:cubicBezTo>
                  <a:pt x="2325" y="2533"/>
                  <a:pt x="2474" y="2295"/>
                  <a:pt x="2533" y="1967"/>
                </a:cubicBezTo>
                <a:lnTo>
                  <a:pt x="2027" y="1878"/>
                </a:lnTo>
                <a:cubicBezTo>
                  <a:pt x="1997" y="2146"/>
                  <a:pt x="1907" y="2325"/>
                  <a:pt x="1788" y="2444"/>
                </a:cubicBezTo>
                <a:cubicBezTo>
                  <a:pt x="1669" y="2563"/>
                  <a:pt x="1490" y="2593"/>
                  <a:pt x="1312" y="2593"/>
                </a:cubicBezTo>
                <a:cubicBezTo>
                  <a:pt x="1073" y="2593"/>
                  <a:pt x="865" y="2533"/>
                  <a:pt x="716" y="2355"/>
                </a:cubicBezTo>
                <a:cubicBezTo>
                  <a:pt x="567" y="2176"/>
                  <a:pt x="507" y="1878"/>
                  <a:pt x="507" y="1490"/>
                </a:cubicBezTo>
                <a:cubicBezTo>
                  <a:pt x="507" y="1103"/>
                  <a:pt x="596" y="835"/>
                  <a:pt x="745" y="656"/>
                </a:cubicBezTo>
                <a:cubicBezTo>
                  <a:pt x="894" y="477"/>
                  <a:pt x="1103" y="388"/>
                  <a:pt x="1341" y="388"/>
                </a:cubicBezTo>
                <a:cubicBezTo>
                  <a:pt x="1490" y="388"/>
                  <a:pt x="1639" y="448"/>
                  <a:pt x="1758" y="537"/>
                </a:cubicBezTo>
                <a:cubicBezTo>
                  <a:pt x="1878" y="656"/>
                  <a:pt x="1967" y="775"/>
                  <a:pt x="1997" y="984"/>
                </a:cubicBezTo>
                <a:lnTo>
                  <a:pt x="2474" y="895"/>
                </a:lnTo>
                <a:cubicBezTo>
                  <a:pt x="2414" y="626"/>
                  <a:pt x="2295" y="388"/>
                  <a:pt x="2086" y="239"/>
                </a:cubicBezTo>
                <a:cubicBezTo>
                  <a:pt x="1878" y="60"/>
                  <a:pt x="1639" y="1"/>
                  <a:pt x="1312"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5" name="Google Shape;1155;p34"/>
          <p:cNvSpPr/>
          <p:nvPr/>
        </p:nvSpPr>
        <p:spPr>
          <a:xfrm>
            <a:off x="4528436" y="3995579"/>
            <a:ext cx="54499" cy="57766"/>
          </a:xfrm>
          <a:custGeom>
            <a:rect b="b" l="l" r="r" t="t"/>
            <a:pathLst>
              <a:path extrusionOk="0" h="3011" w="2653">
                <a:moveTo>
                  <a:pt x="2027" y="1490"/>
                </a:moveTo>
                <a:lnTo>
                  <a:pt x="2027" y="1669"/>
                </a:lnTo>
                <a:cubicBezTo>
                  <a:pt x="2027" y="1908"/>
                  <a:pt x="1997" y="2057"/>
                  <a:pt x="1937" y="2176"/>
                </a:cubicBezTo>
                <a:cubicBezTo>
                  <a:pt x="1878" y="2325"/>
                  <a:pt x="1759" y="2414"/>
                  <a:pt x="1610" y="2504"/>
                </a:cubicBezTo>
                <a:cubicBezTo>
                  <a:pt x="1461" y="2593"/>
                  <a:pt x="1312" y="2623"/>
                  <a:pt x="1103" y="2623"/>
                </a:cubicBezTo>
                <a:cubicBezTo>
                  <a:pt x="924" y="2623"/>
                  <a:pt x="775" y="2593"/>
                  <a:pt x="686" y="2504"/>
                </a:cubicBezTo>
                <a:cubicBezTo>
                  <a:pt x="567" y="2414"/>
                  <a:pt x="537" y="2295"/>
                  <a:pt x="537" y="2176"/>
                </a:cubicBezTo>
                <a:cubicBezTo>
                  <a:pt x="537" y="2086"/>
                  <a:pt x="537" y="1997"/>
                  <a:pt x="596" y="1937"/>
                </a:cubicBezTo>
                <a:cubicBezTo>
                  <a:pt x="656" y="1878"/>
                  <a:pt x="716" y="1818"/>
                  <a:pt x="775" y="1788"/>
                </a:cubicBezTo>
                <a:cubicBezTo>
                  <a:pt x="865" y="1729"/>
                  <a:pt x="1014" y="1699"/>
                  <a:pt x="1222" y="1699"/>
                </a:cubicBezTo>
                <a:cubicBezTo>
                  <a:pt x="1580" y="1639"/>
                  <a:pt x="1848" y="1580"/>
                  <a:pt x="2027" y="1490"/>
                </a:cubicBezTo>
                <a:close/>
                <a:moveTo>
                  <a:pt x="1401" y="1"/>
                </a:moveTo>
                <a:cubicBezTo>
                  <a:pt x="1133" y="1"/>
                  <a:pt x="924" y="30"/>
                  <a:pt x="745" y="90"/>
                </a:cubicBezTo>
                <a:cubicBezTo>
                  <a:pt x="537" y="150"/>
                  <a:pt x="418" y="269"/>
                  <a:pt x="299" y="388"/>
                </a:cubicBezTo>
                <a:cubicBezTo>
                  <a:pt x="209" y="507"/>
                  <a:pt x="120" y="686"/>
                  <a:pt x="90" y="895"/>
                </a:cubicBezTo>
                <a:lnTo>
                  <a:pt x="567" y="954"/>
                </a:lnTo>
                <a:cubicBezTo>
                  <a:pt x="626" y="746"/>
                  <a:pt x="716" y="597"/>
                  <a:pt x="805" y="507"/>
                </a:cubicBezTo>
                <a:cubicBezTo>
                  <a:pt x="924" y="448"/>
                  <a:pt x="1103" y="388"/>
                  <a:pt x="1312" y="388"/>
                </a:cubicBezTo>
                <a:cubicBezTo>
                  <a:pt x="1580" y="388"/>
                  <a:pt x="1759" y="448"/>
                  <a:pt x="1878" y="567"/>
                </a:cubicBezTo>
                <a:cubicBezTo>
                  <a:pt x="1967" y="656"/>
                  <a:pt x="2027" y="775"/>
                  <a:pt x="2027" y="984"/>
                </a:cubicBezTo>
                <a:cubicBezTo>
                  <a:pt x="2027" y="1014"/>
                  <a:pt x="2027" y="1044"/>
                  <a:pt x="2027" y="1103"/>
                </a:cubicBezTo>
                <a:cubicBezTo>
                  <a:pt x="1818" y="1193"/>
                  <a:pt x="1550" y="1222"/>
                  <a:pt x="1133" y="1282"/>
                </a:cubicBezTo>
                <a:cubicBezTo>
                  <a:pt x="954" y="1312"/>
                  <a:pt x="805" y="1342"/>
                  <a:pt x="716" y="1371"/>
                </a:cubicBezTo>
                <a:cubicBezTo>
                  <a:pt x="567" y="1401"/>
                  <a:pt x="447" y="1461"/>
                  <a:pt x="358" y="1520"/>
                </a:cubicBezTo>
                <a:cubicBezTo>
                  <a:pt x="239" y="1580"/>
                  <a:pt x="150" y="1669"/>
                  <a:pt x="90" y="1788"/>
                </a:cubicBezTo>
                <a:cubicBezTo>
                  <a:pt x="30" y="1908"/>
                  <a:pt x="1" y="2057"/>
                  <a:pt x="1" y="2176"/>
                </a:cubicBezTo>
                <a:cubicBezTo>
                  <a:pt x="1" y="2414"/>
                  <a:pt x="90" y="2623"/>
                  <a:pt x="269" y="2772"/>
                </a:cubicBezTo>
                <a:cubicBezTo>
                  <a:pt x="418" y="2921"/>
                  <a:pt x="686" y="3010"/>
                  <a:pt x="984" y="3010"/>
                </a:cubicBezTo>
                <a:cubicBezTo>
                  <a:pt x="1192" y="3010"/>
                  <a:pt x="1371" y="2980"/>
                  <a:pt x="1520" y="2921"/>
                </a:cubicBezTo>
                <a:cubicBezTo>
                  <a:pt x="1699" y="2861"/>
                  <a:pt x="1878" y="2742"/>
                  <a:pt x="2057" y="2593"/>
                </a:cubicBezTo>
                <a:cubicBezTo>
                  <a:pt x="2057" y="2742"/>
                  <a:pt x="2116" y="2861"/>
                  <a:pt x="2146" y="2951"/>
                </a:cubicBezTo>
                <a:lnTo>
                  <a:pt x="2652" y="2951"/>
                </a:lnTo>
                <a:cubicBezTo>
                  <a:pt x="2593" y="2831"/>
                  <a:pt x="2563" y="2742"/>
                  <a:pt x="2533" y="2593"/>
                </a:cubicBezTo>
                <a:cubicBezTo>
                  <a:pt x="2533" y="2474"/>
                  <a:pt x="2503" y="2206"/>
                  <a:pt x="2503" y="1729"/>
                </a:cubicBezTo>
                <a:lnTo>
                  <a:pt x="2503" y="1073"/>
                </a:lnTo>
                <a:cubicBezTo>
                  <a:pt x="2503" y="865"/>
                  <a:pt x="2503" y="716"/>
                  <a:pt x="2474" y="626"/>
                </a:cubicBezTo>
                <a:cubicBezTo>
                  <a:pt x="2474" y="507"/>
                  <a:pt x="2414" y="388"/>
                  <a:pt x="2325" y="299"/>
                </a:cubicBezTo>
                <a:cubicBezTo>
                  <a:pt x="2265" y="209"/>
                  <a:pt x="2146" y="150"/>
                  <a:pt x="1997" y="90"/>
                </a:cubicBezTo>
                <a:cubicBezTo>
                  <a:pt x="1848" y="30"/>
                  <a:pt x="1639" y="1"/>
                  <a:pt x="1401"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34"/>
          <p:cNvSpPr/>
          <p:nvPr/>
        </p:nvSpPr>
        <p:spPr>
          <a:xfrm>
            <a:off x="4590269" y="3977296"/>
            <a:ext cx="28780" cy="75474"/>
          </a:xfrm>
          <a:custGeom>
            <a:rect b="b" l="l" r="r" t="t"/>
            <a:pathLst>
              <a:path extrusionOk="0" h="3934" w="1401">
                <a:moveTo>
                  <a:pt x="834" y="0"/>
                </a:moveTo>
                <a:lnTo>
                  <a:pt x="358" y="298"/>
                </a:lnTo>
                <a:lnTo>
                  <a:pt x="358" y="1013"/>
                </a:lnTo>
                <a:lnTo>
                  <a:pt x="0" y="1013"/>
                </a:lnTo>
                <a:lnTo>
                  <a:pt x="0" y="1401"/>
                </a:lnTo>
                <a:lnTo>
                  <a:pt x="358" y="1401"/>
                </a:lnTo>
                <a:lnTo>
                  <a:pt x="358" y="3069"/>
                </a:lnTo>
                <a:cubicBezTo>
                  <a:pt x="358" y="3337"/>
                  <a:pt x="387" y="3546"/>
                  <a:pt x="417" y="3635"/>
                </a:cubicBezTo>
                <a:cubicBezTo>
                  <a:pt x="447" y="3725"/>
                  <a:pt x="507" y="3814"/>
                  <a:pt x="626" y="3844"/>
                </a:cubicBezTo>
                <a:cubicBezTo>
                  <a:pt x="715" y="3904"/>
                  <a:pt x="864" y="3933"/>
                  <a:pt x="1043" y="3933"/>
                </a:cubicBezTo>
                <a:cubicBezTo>
                  <a:pt x="1132" y="3933"/>
                  <a:pt x="1281" y="3933"/>
                  <a:pt x="1400" y="3904"/>
                </a:cubicBezTo>
                <a:lnTo>
                  <a:pt x="1341" y="3457"/>
                </a:lnTo>
                <a:cubicBezTo>
                  <a:pt x="1251" y="3486"/>
                  <a:pt x="1162" y="3486"/>
                  <a:pt x="1132" y="3486"/>
                </a:cubicBezTo>
                <a:cubicBezTo>
                  <a:pt x="1043" y="3486"/>
                  <a:pt x="983" y="3486"/>
                  <a:pt x="953" y="3457"/>
                </a:cubicBezTo>
                <a:cubicBezTo>
                  <a:pt x="924" y="3427"/>
                  <a:pt x="894" y="3397"/>
                  <a:pt x="864" y="3337"/>
                </a:cubicBezTo>
                <a:cubicBezTo>
                  <a:pt x="864" y="3308"/>
                  <a:pt x="834" y="3218"/>
                  <a:pt x="834" y="3069"/>
                </a:cubicBezTo>
                <a:lnTo>
                  <a:pt x="834" y="1401"/>
                </a:lnTo>
                <a:lnTo>
                  <a:pt x="1341" y="1401"/>
                </a:lnTo>
                <a:lnTo>
                  <a:pt x="1341" y="1013"/>
                </a:lnTo>
                <a:lnTo>
                  <a:pt x="834" y="1013"/>
                </a:lnTo>
                <a:lnTo>
                  <a:pt x="83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34"/>
          <p:cNvSpPr/>
          <p:nvPr/>
        </p:nvSpPr>
        <p:spPr>
          <a:xfrm>
            <a:off x="4627595" y="3975569"/>
            <a:ext cx="10436" cy="76625"/>
          </a:xfrm>
          <a:custGeom>
            <a:rect b="b" l="l" r="r" t="t"/>
            <a:pathLst>
              <a:path extrusionOk="0" h="3994" w="508">
                <a:moveTo>
                  <a:pt x="1" y="1"/>
                </a:moveTo>
                <a:lnTo>
                  <a:pt x="1" y="567"/>
                </a:lnTo>
                <a:lnTo>
                  <a:pt x="507" y="567"/>
                </a:lnTo>
                <a:lnTo>
                  <a:pt x="507" y="1"/>
                </a:lnTo>
                <a:close/>
                <a:moveTo>
                  <a:pt x="1" y="1103"/>
                </a:moveTo>
                <a:lnTo>
                  <a:pt x="1" y="3994"/>
                </a:lnTo>
                <a:lnTo>
                  <a:pt x="507" y="3994"/>
                </a:lnTo>
                <a:lnTo>
                  <a:pt x="507" y="1103"/>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34"/>
          <p:cNvSpPr/>
          <p:nvPr/>
        </p:nvSpPr>
        <p:spPr>
          <a:xfrm>
            <a:off x="4649021" y="3995579"/>
            <a:ext cx="55711" cy="57766"/>
          </a:xfrm>
          <a:custGeom>
            <a:rect b="b" l="l" r="r" t="t"/>
            <a:pathLst>
              <a:path extrusionOk="0" h="3011" w="2712">
                <a:moveTo>
                  <a:pt x="1371" y="388"/>
                </a:moveTo>
                <a:cubicBezTo>
                  <a:pt x="1610" y="388"/>
                  <a:pt x="1818" y="477"/>
                  <a:pt x="1967" y="686"/>
                </a:cubicBezTo>
                <a:cubicBezTo>
                  <a:pt x="2146" y="865"/>
                  <a:pt x="2205" y="1133"/>
                  <a:pt x="2205" y="1490"/>
                </a:cubicBezTo>
                <a:cubicBezTo>
                  <a:pt x="2205" y="1878"/>
                  <a:pt x="2146" y="2146"/>
                  <a:pt x="1967" y="2325"/>
                </a:cubicBezTo>
                <a:cubicBezTo>
                  <a:pt x="1818" y="2533"/>
                  <a:pt x="1610" y="2593"/>
                  <a:pt x="1371" y="2593"/>
                </a:cubicBezTo>
                <a:cubicBezTo>
                  <a:pt x="1133" y="2593"/>
                  <a:pt x="924" y="2533"/>
                  <a:pt x="745" y="2325"/>
                </a:cubicBezTo>
                <a:cubicBezTo>
                  <a:pt x="596" y="2146"/>
                  <a:pt x="507" y="1878"/>
                  <a:pt x="507" y="1520"/>
                </a:cubicBezTo>
                <a:cubicBezTo>
                  <a:pt x="507" y="1133"/>
                  <a:pt x="596" y="865"/>
                  <a:pt x="745" y="686"/>
                </a:cubicBezTo>
                <a:cubicBezTo>
                  <a:pt x="924" y="477"/>
                  <a:pt x="1133" y="388"/>
                  <a:pt x="1371" y="388"/>
                </a:cubicBezTo>
                <a:close/>
                <a:moveTo>
                  <a:pt x="1371" y="1"/>
                </a:moveTo>
                <a:cubicBezTo>
                  <a:pt x="1014" y="1"/>
                  <a:pt x="716" y="90"/>
                  <a:pt x="447" y="299"/>
                </a:cubicBezTo>
                <a:cubicBezTo>
                  <a:pt x="149" y="567"/>
                  <a:pt x="0" y="954"/>
                  <a:pt x="0" y="1520"/>
                </a:cubicBezTo>
                <a:cubicBezTo>
                  <a:pt x="0" y="1997"/>
                  <a:pt x="149" y="2355"/>
                  <a:pt x="388" y="2623"/>
                </a:cubicBezTo>
                <a:cubicBezTo>
                  <a:pt x="626" y="2891"/>
                  <a:pt x="954" y="3010"/>
                  <a:pt x="1371" y="3010"/>
                </a:cubicBezTo>
                <a:cubicBezTo>
                  <a:pt x="1639" y="3010"/>
                  <a:pt x="1848" y="2951"/>
                  <a:pt x="2086" y="2831"/>
                </a:cubicBezTo>
                <a:cubicBezTo>
                  <a:pt x="2295" y="2712"/>
                  <a:pt x="2444" y="2563"/>
                  <a:pt x="2563" y="2355"/>
                </a:cubicBezTo>
                <a:cubicBezTo>
                  <a:pt x="2652" y="2116"/>
                  <a:pt x="2712" y="1818"/>
                  <a:pt x="2712" y="1461"/>
                </a:cubicBezTo>
                <a:cubicBezTo>
                  <a:pt x="2712" y="1014"/>
                  <a:pt x="2593" y="626"/>
                  <a:pt x="2354" y="388"/>
                </a:cubicBezTo>
                <a:cubicBezTo>
                  <a:pt x="2086" y="120"/>
                  <a:pt x="1758" y="1"/>
                  <a:pt x="1371"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34"/>
          <p:cNvSpPr/>
          <p:nvPr/>
        </p:nvSpPr>
        <p:spPr>
          <a:xfrm>
            <a:off x="4716955" y="3995579"/>
            <a:ext cx="48378" cy="56615"/>
          </a:xfrm>
          <a:custGeom>
            <a:rect b="b" l="l" r="r" t="t"/>
            <a:pathLst>
              <a:path extrusionOk="0" h="2951" w="2355">
                <a:moveTo>
                  <a:pt x="1372" y="1"/>
                </a:moveTo>
                <a:cubicBezTo>
                  <a:pt x="954" y="1"/>
                  <a:pt x="656" y="150"/>
                  <a:pt x="448" y="477"/>
                </a:cubicBezTo>
                <a:lnTo>
                  <a:pt x="448" y="60"/>
                </a:lnTo>
                <a:lnTo>
                  <a:pt x="1" y="60"/>
                </a:lnTo>
                <a:lnTo>
                  <a:pt x="1" y="2951"/>
                </a:lnTo>
                <a:lnTo>
                  <a:pt x="478" y="2951"/>
                </a:lnTo>
                <a:lnTo>
                  <a:pt x="478" y="1371"/>
                </a:lnTo>
                <a:cubicBezTo>
                  <a:pt x="478" y="1014"/>
                  <a:pt x="567" y="746"/>
                  <a:pt x="716" y="626"/>
                </a:cubicBezTo>
                <a:cubicBezTo>
                  <a:pt x="865" y="477"/>
                  <a:pt x="1044" y="418"/>
                  <a:pt x="1252" y="418"/>
                </a:cubicBezTo>
                <a:cubicBezTo>
                  <a:pt x="1372" y="418"/>
                  <a:pt x="1491" y="448"/>
                  <a:pt x="1580" y="507"/>
                </a:cubicBezTo>
                <a:cubicBezTo>
                  <a:pt x="1699" y="567"/>
                  <a:pt x="1759" y="656"/>
                  <a:pt x="1789" y="746"/>
                </a:cubicBezTo>
                <a:cubicBezTo>
                  <a:pt x="1819" y="835"/>
                  <a:pt x="1848" y="984"/>
                  <a:pt x="1848" y="1193"/>
                </a:cubicBezTo>
                <a:lnTo>
                  <a:pt x="1848" y="2951"/>
                </a:lnTo>
                <a:lnTo>
                  <a:pt x="2355" y="2951"/>
                </a:lnTo>
                <a:lnTo>
                  <a:pt x="2355" y="1163"/>
                </a:lnTo>
                <a:cubicBezTo>
                  <a:pt x="2355" y="954"/>
                  <a:pt x="2325" y="775"/>
                  <a:pt x="2325" y="686"/>
                </a:cubicBezTo>
                <a:cubicBezTo>
                  <a:pt x="2295" y="537"/>
                  <a:pt x="2236" y="448"/>
                  <a:pt x="2176" y="328"/>
                </a:cubicBezTo>
                <a:cubicBezTo>
                  <a:pt x="2087" y="239"/>
                  <a:pt x="1967" y="150"/>
                  <a:pt x="1848" y="90"/>
                </a:cubicBezTo>
                <a:cubicBezTo>
                  <a:pt x="1699" y="30"/>
                  <a:pt x="1521" y="1"/>
                  <a:pt x="1372"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34"/>
          <p:cNvSpPr/>
          <p:nvPr/>
        </p:nvSpPr>
        <p:spPr>
          <a:xfrm>
            <a:off x="4294005" y="4104204"/>
            <a:ext cx="64894" cy="77757"/>
          </a:xfrm>
          <a:custGeom>
            <a:rect b="b" l="l" r="r" t="t"/>
            <a:pathLst>
              <a:path extrusionOk="0" h="4053" w="3159">
                <a:moveTo>
                  <a:pt x="0" y="0"/>
                </a:moveTo>
                <a:lnTo>
                  <a:pt x="0" y="2116"/>
                </a:lnTo>
                <a:cubicBezTo>
                  <a:pt x="0" y="2563"/>
                  <a:pt x="30" y="2890"/>
                  <a:pt x="60" y="3129"/>
                </a:cubicBezTo>
                <a:cubicBezTo>
                  <a:pt x="90" y="3278"/>
                  <a:pt x="179" y="3427"/>
                  <a:pt x="298" y="3576"/>
                </a:cubicBezTo>
                <a:cubicBezTo>
                  <a:pt x="418" y="3725"/>
                  <a:pt x="567" y="3844"/>
                  <a:pt x="745" y="3933"/>
                </a:cubicBezTo>
                <a:cubicBezTo>
                  <a:pt x="954" y="4023"/>
                  <a:pt x="1252" y="4052"/>
                  <a:pt x="1639" y="4052"/>
                </a:cubicBezTo>
                <a:cubicBezTo>
                  <a:pt x="1937" y="4052"/>
                  <a:pt x="2205" y="4023"/>
                  <a:pt x="2384" y="3933"/>
                </a:cubicBezTo>
                <a:cubicBezTo>
                  <a:pt x="2593" y="3844"/>
                  <a:pt x="2742" y="3754"/>
                  <a:pt x="2861" y="3605"/>
                </a:cubicBezTo>
                <a:cubicBezTo>
                  <a:pt x="2980" y="3486"/>
                  <a:pt x="3069" y="3307"/>
                  <a:pt x="3099" y="3099"/>
                </a:cubicBezTo>
                <a:cubicBezTo>
                  <a:pt x="3159" y="2920"/>
                  <a:pt x="3159" y="2563"/>
                  <a:pt x="3159" y="2086"/>
                </a:cubicBezTo>
                <a:lnTo>
                  <a:pt x="3159" y="0"/>
                </a:lnTo>
                <a:lnTo>
                  <a:pt x="2354" y="0"/>
                </a:lnTo>
                <a:lnTo>
                  <a:pt x="2354" y="2205"/>
                </a:lnTo>
                <a:cubicBezTo>
                  <a:pt x="2354" y="2503"/>
                  <a:pt x="2354" y="2741"/>
                  <a:pt x="2325" y="2890"/>
                </a:cubicBezTo>
                <a:cubicBezTo>
                  <a:pt x="2295" y="3009"/>
                  <a:pt x="2235" y="3129"/>
                  <a:pt x="2116" y="3218"/>
                </a:cubicBezTo>
                <a:cubicBezTo>
                  <a:pt x="1997" y="3307"/>
                  <a:pt x="1818" y="3367"/>
                  <a:pt x="1609" y="3367"/>
                </a:cubicBezTo>
                <a:cubicBezTo>
                  <a:pt x="1371" y="3367"/>
                  <a:pt x="1192" y="3307"/>
                  <a:pt x="1073" y="3218"/>
                </a:cubicBezTo>
                <a:cubicBezTo>
                  <a:pt x="954" y="3129"/>
                  <a:pt x="865" y="2980"/>
                  <a:pt x="835" y="2831"/>
                </a:cubicBezTo>
                <a:cubicBezTo>
                  <a:pt x="805" y="2711"/>
                  <a:pt x="805" y="2503"/>
                  <a:pt x="805" y="2145"/>
                </a:cubicBezTo>
                <a:lnTo>
                  <a:pt x="80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34"/>
          <p:cNvSpPr/>
          <p:nvPr/>
        </p:nvSpPr>
        <p:spPr>
          <a:xfrm>
            <a:off x="4376627" y="4104204"/>
            <a:ext cx="65531" cy="77757"/>
          </a:xfrm>
          <a:custGeom>
            <a:rect b="b" l="l" r="r" t="t"/>
            <a:pathLst>
              <a:path extrusionOk="0" h="4053" w="3190">
                <a:moveTo>
                  <a:pt x="1" y="0"/>
                </a:moveTo>
                <a:lnTo>
                  <a:pt x="1" y="2116"/>
                </a:lnTo>
                <a:cubicBezTo>
                  <a:pt x="1" y="2563"/>
                  <a:pt x="31" y="2890"/>
                  <a:pt x="90" y="3129"/>
                </a:cubicBezTo>
                <a:cubicBezTo>
                  <a:pt x="120" y="3278"/>
                  <a:pt x="180" y="3427"/>
                  <a:pt x="299" y="3576"/>
                </a:cubicBezTo>
                <a:cubicBezTo>
                  <a:pt x="418" y="3725"/>
                  <a:pt x="567" y="3844"/>
                  <a:pt x="776" y="3933"/>
                </a:cubicBezTo>
                <a:cubicBezTo>
                  <a:pt x="954" y="4023"/>
                  <a:pt x="1252" y="4052"/>
                  <a:pt x="1640" y="4052"/>
                </a:cubicBezTo>
                <a:cubicBezTo>
                  <a:pt x="1938" y="4052"/>
                  <a:pt x="2206" y="4023"/>
                  <a:pt x="2414" y="3933"/>
                </a:cubicBezTo>
                <a:cubicBezTo>
                  <a:pt x="2593" y="3844"/>
                  <a:pt x="2772" y="3754"/>
                  <a:pt x="2861" y="3605"/>
                </a:cubicBezTo>
                <a:cubicBezTo>
                  <a:pt x="2981" y="3486"/>
                  <a:pt x="3070" y="3307"/>
                  <a:pt x="3100" y="3099"/>
                </a:cubicBezTo>
                <a:cubicBezTo>
                  <a:pt x="3159" y="2920"/>
                  <a:pt x="3189" y="2563"/>
                  <a:pt x="3189" y="2086"/>
                </a:cubicBezTo>
                <a:lnTo>
                  <a:pt x="3189" y="0"/>
                </a:lnTo>
                <a:lnTo>
                  <a:pt x="2385" y="0"/>
                </a:lnTo>
                <a:lnTo>
                  <a:pt x="2385" y="2205"/>
                </a:lnTo>
                <a:cubicBezTo>
                  <a:pt x="2385" y="2503"/>
                  <a:pt x="2355" y="2741"/>
                  <a:pt x="2325" y="2890"/>
                </a:cubicBezTo>
                <a:cubicBezTo>
                  <a:pt x="2325" y="3009"/>
                  <a:pt x="2236" y="3129"/>
                  <a:pt x="2117" y="3218"/>
                </a:cubicBezTo>
                <a:cubicBezTo>
                  <a:pt x="2027" y="3307"/>
                  <a:pt x="1848" y="3367"/>
                  <a:pt x="1610" y="3367"/>
                </a:cubicBezTo>
                <a:cubicBezTo>
                  <a:pt x="1372" y="3367"/>
                  <a:pt x="1193" y="3307"/>
                  <a:pt x="1074" y="3218"/>
                </a:cubicBezTo>
                <a:cubicBezTo>
                  <a:pt x="954" y="3129"/>
                  <a:pt x="865" y="2980"/>
                  <a:pt x="835" y="2831"/>
                </a:cubicBezTo>
                <a:cubicBezTo>
                  <a:pt x="805" y="2711"/>
                  <a:pt x="805" y="2503"/>
                  <a:pt x="805" y="2145"/>
                </a:cubicBezTo>
                <a:lnTo>
                  <a:pt x="80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34"/>
          <p:cNvSpPr/>
          <p:nvPr/>
        </p:nvSpPr>
        <p:spPr>
          <a:xfrm>
            <a:off x="4458654" y="4104204"/>
            <a:ext cx="17174" cy="76606"/>
          </a:xfrm>
          <a:custGeom>
            <a:rect b="b" l="l" r="r" t="t"/>
            <a:pathLst>
              <a:path extrusionOk="0" h="3993" w="836">
                <a:moveTo>
                  <a:pt x="1" y="0"/>
                </a:moveTo>
                <a:lnTo>
                  <a:pt x="1" y="3993"/>
                </a:lnTo>
                <a:lnTo>
                  <a:pt x="835" y="3993"/>
                </a:lnTo>
                <a:lnTo>
                  <a:pt x="83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34"/>
          <p:cNvSpPr/>
          <p:nvPr/>
        </p:nvSpPr>
        <p:spPr>
          <a:xfrm>
            <a:off x="4491090" y="4104204"/>
            <a:ext cx="69187" cy="76606"/>
          </a:xfrm>
          <a:custGeom>
            <a:rect b="b" l="l" r="r" t="t"/>
            <a:pathLst>
              <a:path extrusionOk="0" h="3993" w="3368">
                <a:moveTo>
                  <a:pt x="1193" y="656"/>
                </a:moveTo>
                <a:cubicBezTo>
                  <a:pt x="1521" y="656"/>
                  <a:pt x="1729" y="685"/>
                  <a:pt x="1848" y="715"/>
                </a:cubicBezTo>
                <a:cubicBezTo>
                  <a:pt x="1997" y="745"/>
                  <a:pt x="2117" y="805"/>
                  <a:pt x="2206" y="894"/>
                </a:cubicBezTo>
                <a:cubicBezTo>
                  <a:pt x="2325" y="983"/>
                  <a:pt x="2385" y="1102"/>
                  <a:pt x="2444" y="1281"/>
                </a:cubicBezTo>
                <a:cubicBezTo>
                  <a:pt x="2504" y="1430"/>
                  <a:pt x="2534" y="1669"/>
                  <a:pt x="2534" y="1996"/>
                </a:cubicBezTo>
                <a:cubicBezTo>
                  <a:pt x="2534" y="2294"/>
                  <a:pt x="2504" y="2563"/>
                  <a:pt x="2444" y="2741"/>
                </a:cubicBezTo>
                <a:cubicBezTo>
                  <a:pt x="2385" y="2890"/>
                  <a:pt x="2325" y="3039"/>
                  <a:pt x="2236" y="3099"/>
                </a:cubicBezTo>
                <a:cubicBezTo>
                  <a:pt x="2146" y="3188"/>
                  <a:pt x="2027" y="3248"/>
                  <a:pt x="1908" y="3278"/>
                </a:cubicBezTo>
                <a:cubicBezTo>
                  <a:pt x="1819" y="3307"/>
                  <a:pt x="1640" y="3307"/>
                  <a:pt x="1401" y="3307"/>
                </a:cubicBezTo>
                <a:lnTo>
                  <a:pt x="805" y="3307"/>
                </a:lnTo>
                <a:lnTo>
                  <a:pt x="805" y="656"/>
                </a:lnTo>
                <a:close/>
                <a:moveTo>
                  <a:pt x="1" y="0"/>
                </a:moveTo>
                <a:lnTo>
                  <a:pt x="1" y="3993"/>
                </a:lnTo>
                <a:lnTo>
                  <a:pt x="1521" y="3993"/>
                </a:lnTo>
                <a:cubicBezTo>
                  <a:pt x="1819" y="3993"/>
                  <a:pt x="2057" y="3963"/>
                  <a:pt x="2236" y="3903"/>
                </a:cubicBezTo>
                <a:cubicBezTo>
                  <a:pt x="2474" y="3814"/>
                  <a:pt x="2653" y="3725"/>
                  <a:pt x="2802" y="3576"/>
                </a:cubicBezTo>
                <a:cubicBezTo>
                  <a:pt x="2981" y="3397"/>
                  <a:pt x="3130" y="3158"/>
                  <a:pt x="3249" y="2890"/>
                </a:cubicBezTo>
                <a:cubicBezTo>
                  <a:pt x="3308" y="2652"/>
                  <a:pt x="3368" y="2354"/>
                  <a:pt x="3368" y="2026"/>
                </a:cubicBezTo>
                <a:cubicBezTo>
                  <a:pt x="3368" y="1669"/>
                  <a:pt x="3308" y="1341"/>
                  <a:pt x="3219" y="1073"/>
                </a:cubicBezTo>
                <a:cubicBezTo>
                  <a:pt x="3130" y="834"/>
                  <a:pt x="3010" y="626"/>
                  <a:pt x="2832" y="447"/>
                </a:cubicBezTo>
                <a:cubicBezTo>
                  <a:pt x="2683" y="268"/>
                  <a:pt x="2474" y="149"/>
                  <a:pt x="2236" y="60"/>
                </a:cubicBezTo>
                <a:cubicBezTo>
                  <a:pt x="2057" y="30"/>
                  <a:pt x="1819" y="0"/>
                  <a:pt x="1491"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34"/>
          <p:cNvSpPr/>
          <p:nvPr/>
        </p:nvSpPr>
        <p:spPr>
          <a:xfrm>
            <a:off x="4577410" y="4125346"/>
            <a:ext cx="15325" cy="55464"/>
          </a:xfrm>
          <a:custGeom>
            <a:rect b="b" l="l" r="r" t="t"/>
            <a:pathLst>
              <a:path extrusionOk="0" h="2891" w="746">
                <a:moveTo>
                  <a:pt x="0" y="0"/>
                </a:moveTo>
                <a:lnTo>
                  <a:pt x="0" y="745"/>
                </a:lnTo>
                <a:lnTo>
                  <a:pt x="745" y="745"/>
                </a:lnTo>
                <a:lnTo>
                  <a:pt x="745" y="0"/>
                </a:lnTo>
                <a:close/>
                <a:moveTo>
                  <a:pt x="0" y="2116"/>
                </a:moveTo>
                <a:lnTo>
                  <a:pt x="0" y="2891"/>
                </a:lnTo>
                <a:lnTo>
                  <a:pt x="745" y="2891"/>
                </a:lnTo>
                <a:lnTo>
                  <a:pt x="745" y="211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34"/>
          <p:cNvSpPr/>
          <p:nvPr/>
        </p:nvSpPr>
        <p:spPr>
          <a:xfrm>
            <a:off x="4640455" y="4103629"/>
            <a:ext cx="53883" cy="78332"/>
          </a:xfrm>
          <a:custGeom>
            <a:rect b="b" l="l" r="r" t="t"/>
            <a:pathLst>
              <a:path extrusionOk="0" h="4083" w="2623">
                <a:moveTo>
                  <a:pt x="1252" y="0"/>
                </a:moveTo>
                <a:cubicBezTo>
                  <a:pt x="954" y="0"/>
                  <a:pt x="686" y="90"/>
                  <a:pt x="477" y="268"/>
                </a:cubicBezTo>
                <a:cubicBezTo>
                  <a:pt x="239" y="447"/>
                  <a:pt x="120" y="715"/>
                  <a:pt x="60" y="1043"/>
                </a:cubicBezTo>
                <a:lnTo>
                  <a:pt x="566" y="1132"/>
                </a:lnTo>
                <a:cubicBezTo>
                  <a:pt x="596" y="894"/>
                  <a:pt x="656" y="715"/>
                  <a:pt x="805" y="596"/>
                </a:cubicBezTo>
                <a:cubicBezTo>
                  <a:pt x="924" y="477"/>
                  <a:pt x="1073" y="417"/>
                  <a:pt x="1282" y="417"/>
                </a:cubicBezTo>
                <a:cubicBezTo>
                  <a:pt x="1460" y="417"/>
                  <a:pt x="1609" y="477"/>
                  <a:pt x="1729" y="596"/>
                </a:cubicBezTo>
                <a:cubicBezTo>
                  <a:pt x="1878" y="715"/>
                  <a:pt x="1937" y="864"/>
                  <a:pt x="1937" y="1043"/>
                </a:cubicBezTo>
                <a:cubicBezTo>
                  <a:pt x="1937" y="1252"/>
                  <a:pt x="1848" y="1430"/>
                  <a:pt x="1669" y="1550"/>
                </a:cubicBezTo>
                <a:cubicBezTo>
                  <a:pt x="1490" y="1639"/>
                  <a:pt x="1311" y="1699"/>
                  <a:pt x="1103" y="1699"/>
                </a:cubicBezTo>
                <a:lnTo>
                  <a:pt x="1043" y="1699"/>
                </a:lnTo>
                <a:lnTo>
                  <a:pt x="984" y="2116"/>
                </a:lnTo>
                <a:cubicBezTo>
                  <a:pt x="1133" y="2086"/>
                  <a:pt x="1222" y="2056"/>
                  <a:pt x="1311" y="2056"/>
                </a:cubicBezTo>
                <a:cubicBezTo>
                  <a:pt x="1550" y="2056"/>
                  <a:pt x="1729" y="2146"/>
                  <a:pt x="1878" y="2295"/>
                </a:cubicBezTo>
                <a:cubicBezTo>
                  <a:pt x="2027" y="2444"/>
                  <a:pt x="2116" y="2622"/>
                  <a:pt x="2116" y="2831"/>
                </a:cubicBezTo>
                <a:cubicBezTo>
                  <a:pt x="2116" y="3069"/>
                  <a:pt x="2027" y="3278"/>
                  <a:pt x="1878" y="3427"/>
                </a:cubicBezTo>
                <a:cubicBezTo>
                  <a:pt x="1699" y="3606"/>
                  <a:pt x="1520" y="3695"/>
                  <a:pt x="1282" y="3695"/>
                </a:cubicBezTo>
                <a:cubicBezTo>
                  <a:pt x="1103" y="3695"/>
                  <a:pt x="924" y="3606"/>
                  <a:pt x="775" y="3486"/>
                </a:cubicBezTo>
                <a:cubicBezTo>
                  <a:pt x="656" y="3367"/>
                  <a:pt x="566" y="3188"/>
                  <a:pt x="507" y="2890"/>
                </a:cubicBezTo>
                <a:lnTo>
                  <a:pt x="0" y="2950"/>
                </a:lnTo>
                <a:cubicBezTo>
                  <a:pt x="30" y="3278"/>
                  <a:pt x="179" y="3576"/>
                  <a:pt x="417" y="3784"/>
                </a:cubicBezTo>
                <a:cubicBezTo>
                  <a:pt x="626" y="3993"/>
                  <a:pt x="924" y="4082"/>
                  <a:pt x="1282" y="4082"/>
                </a:cubicBezTo>
                <a:cubicBezTo>
                  <a:pt x="1669" y="4082"/>
                  <a:pt x="1997" y="3963"/>
                  <a:pt x="2235" y="3725"/>
                </a:cubicBezTo>
                <a:cubicBezTo>
                  <a:pt x="2503" y="3486"/>
                  <a:pt x="2622" y="3188"/>
                  <a:pt x="2622" y="2831"/>
                </a:cubicBezTo>
                <a:cubicBezTo>
                  <a:pt x="2622" y="2593"/>
                  <a:pt x="2563" y="2354"/>
                  <a:pt x="2444" y="2205"/>
                </a:cubicBezTo>
                <a:cubicBezTo>
                  <a:pt x="2295" y="2026"/>
                  <a:pt x="2116" y="1907"/>
                  <a:pt x="1878" y="1848"/>
                </a:cubicBezTo>
                <a:cubicBezTo>
                  <a:pt x="2056" y="1758"/>
                  <a:pt x="2205" y="1669"/>
                  <a:pt x="2295" y="1520"/>
                </a:cubicBezTo>
                <a:cubicBezTo>
                  <a:pt x="2384" y="1371"/>
                  <a:pt x="2444" y="1222"/>
                  <a:pt x="2444" y="1043"/>
                </a:cubicBezTo>
                <a:cubicBezTo>
                  <a:pt x="2444" y="864"/>
                  <a:pt x="2384" y="686"/>
                  <a:pt x="2295" y="537"/>
                </a:cubicBezTo>
                <a:cubicBezTo>
                  <a:pt x="2175" y="358"/>
                  <a:pt x="2056" y="239"/>
                  <a:pt x="1848" y="149"/>
                </a:cubicBezTo>
                <a:cubicBezTo>
                  <a:pt x="1669" y="60"/>
                  <a:pt x="1460" y="0"/>
                  <a:pt x="125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34"/>
          <p:cNvSpPr/>
          <p:nvPr/>
        </p:nvSpPr>
        <p:spPr>
          <a:xfrm>
            <a:off x="1067641" y="3227296"/>
            <a:ext cx="23275" cy="449888"/>
          </a:xfrm>
          <a:custGeom>
            <a:rect b="b" l="l" r="r" t="t"/>
            <a:pathLst>
              <a:path extrusionOk="0" h="23450" w="1133">
                <a:moveTo>
                  <a:pt x="0" y="0"/>
                </a:moveTo>
                <a:lnTo>
                  <a:pt x="0" y="3367"/>
                </a:lnTo>
                <a:lnTo>
                  <a:pt x="1132" y="3367"/>
                </a:lnTo>
                <a:lnTo>
                  <a:pt x="1132" y="0"/>
                </a:lnTo>
                <a:close/>
                <a:moveTo>
                  <a:pt x="0" y="6704"/>
                </a:moveTo>
                <a:lnTo>
                  <a:pt x="0" y="10071"/>
                </a:lnTo>
                <a:lnTo>
                  <a:pt x="1132" y="10071"/>
                </a:lnTo>
                <a:lnTo>
                  <a:pt x="1132" y="6704"/>
                </a:lnTo>
                <a:close/>
                <a:moveTo>
                  <a:pt x="0" y="13409"/>
                </a:moveTo>
                <a:lnTo>
                  <a:pt x="0" y="16746"/>
                </a:lnTo>
                <a:lnTo>
                  <a:pt x="1132" y="16746"/>
                </a:lnTo>
                <a:lnTo>
                  <a:pt x="1132" y="13409"/>
                </a:lnTo>
                <a:close/>
                <a:moveTo>
                  <a:pt x="0" y="20113"/>
                </a:moveTo>
                <a:lnTo>
                  <a:pt x="0" y="23450"/>
                </a:lnTo>
                <a:lnTo>
                  <a:pt x="1132" y="23450"/>
                </a:lnTo>
                <a:lnTo>
                  <a:pt x="1132" y="20113"/>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34"/>
          <p:cNvSpPr/>
          <p:nvPr/>
        </p:nvSpPr>
        <p:spPr>
          <a:xfrm>
            <a:off x="1044983" y="3718336"/>
            <a:ext cx="68571" cy="64615"/>
          </a:xfrm>
          <a:custGeom>
            <a:rect b="b" l="l" r="r" t="t"/>
            <a:pathLst>
              <a:path extrusionOk="0" h="3368" w="3338">
                <a:moveTo>
                  <a:pt x="1" y="0"/>
                </a:moveTo>
                <a:lnTo>
                  <a:pt x="1669" y="3367"/>
                </a:lnTo>
                <a:lnTo>
                  <a:pt x="3338" y="0"/>
                </a:lnTo>
                <a:lnTo>
                  <a:pt x="1669" y="835"/>
                </a:lnTo>
                <a:lnTo>
                  <a:pt x="1" y="0"/>
                </a:lnTo>
                <a:close/>
              </a:path>
            </a:pathLst>
          </a:custGeom>
          <a:solidFill>
            <a:srgbClr val="000000"/>
          </a:solidFill>
          <a:ln cap="flat" cmpd="sng" w="27550">
            <a:solidFill>
              <a:srgbClr val="000000"/>
            </a:solidFill>
            <a:prstDash val="solid"/>
            <a:miter lim="2979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34"/>
          <p:cNvSpPr/>
          <p:nvPr/>
        </p:nvSpPr>
        <p:spPr>
          <a:xfrm>
            <a:off x="2194500" y="3227296"/>
            <a:ext cx="25740" cy="449888"/>
          </a:xfrm>
          <a:custGeom>
            <a:rect b="b" l="l" r="r" t="t"/>
            <a:pathLst>
              <a:path extrusionOk="0" h="23450" w="1253">
                <a:moveTo>
                  <a:pt x="120" y="0"/>
                </a:moveTo>
                <a:lnTo>
                  <a:pt x="120" y="3367"/>
                </a:lnTo>
                <a:lnTo>
                  <a:pt x="1252" y="3367"/>
                </a:lnTo>
                <a:lnTo>
                  <a:pt x="1252" y="0"/>
                </a:lnTo>
                <a:close/>
                <a:moveTo>
                  <a:pt x="120" y="6704"/>
                </a:moveTo>
                <a:lnTo>
                  <a:pt x="120" y="10071"/>
                </a:lnTo>
                <a:lnTo>
                  <a:pt x="1223" y="10071"/>
                </a:lnTo>
                <a:lnTo>
                  <a:pt x="1223" y="6704"/>
                </a:lnTo>
                <a:close/>
                <a:moveTo>
                  <a:pt x="120" y="13409"/>
                </a:moveTo>
                <a:lnTo>
                  <a:pt x="120" y="14273"/>
                </a:lnTo>
                <a:lnTo>
                  <a:pt x="90" y="16746"/>
                </a:lnTo>
                <a:lnTo>
                  <a:pt x="1193" y="16776"/>
                </a:lnTo>
                <a:lnTo>
                  <a:pt x="1223" y="14273"/>
                </a:lnTo>
                <a:lnTo>
                  <a:pt x="1223" y="13409"/>
                </a:lnTo>
                <a:close/>
                <a:moveTo>
                  <a:pt x="31" y="20113"/>
                </a:moveTo>
                <a:lnTo>
                  <a:pt x="1" y="23450"/>
                </a:lnTo>
                <a:lnTo>
                  <a:pt x="1103" y="23450"/>
                </a:lnTo>
                <a:lnTo>
                  <a:pt x="1163" y="20113"/>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9" name="Google Shape;1169;p34"/>
          <p:cNvSpPr/>
          <p:nvPr/>
        </p:nvSpPr>
        <p:spPr>
          <a:xfrm>
            <a:off x="2171246" y="3685185"/>
            <a:ext cx="69187" cy="64615"/>
          </a:xfrm>
          <a:custGeom>
            <a:rect b="b" l="l" r="r" t="t"/>
            <a:pathLst>
              <a:path extrusionOk="0" h="3368" w="3368">
                <a:moveTo>
                  <a:pt x="1" y="0"/>
                </a:moveTo>
                <a:lnTo>
                  <a:pt x="1639" y="3367"/>
                </a:lnTo>
                <a:lnTo>
                  <a:pt x="3368" y="30"/>
                </a:lnTo>
                <a:lnTo>
                  <a:pt x="1669" y="864"/>
                </a:lnTo>
                <a:lnTo>
                  <a:pt x="1" y="0"/>
                </a:lnTo>
                <a:close/>
              </a:path>
            </a:pathLst>
          </a:custGeom>
          <a:solidFill>
            <a:srgbClr val="000000"/>
          </a:solidFill>
          <a:ln cap="flat" cmpd="sng" w="27550">
            <a:solidFill>
              <a:srgbClr val="000000"/>
            </a:solidFill>
            <a:prstDash val="solid"/>
            <a:miter lim="2979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0" name="Google Shape;1170;p34"/>
          <p:cNvSpPr/>
          <p:nvPr/>
        </p:nvSpPr>
        <p:spPr>
          <a:xfrm>
            <a:off x="4469685" y="3227296"/>
            <a:ext cx="24487" cy="410463"/>
          </a:xfrm>
          <a:custGeom>
            <a:rect b="b" l="l" r="r" t="t"/>
            <a:pathLst>
              <a:path extrusionOk="0" h="21395" w="1192">
                <a:moveTo>
                  <a:pt x="0" y="0"/>
                </a:moveTo>
                <a:lnTo>
                  <a:pt x="0" y="3367"/>
                </a:lnTo>
                <a:lnTo>
                  <a:pt x="1103" y="3367"/>
                </a:lnTo>
                <a:lnTo>
                  <a:pt x="1103" y="0"/>
                </a:lnTo>
                <a:close/>
                <a:moveTo>
                  <a:pt x="0" y="6704"/>
                </a:moveTo>
                <a:lnTo>
                  <a:pt x="0" y="10071"/>
                </a:lnTo>
                <a:lnTo>
                  <a:pt x="1103" y="10071"/>
                </a:lnTo>
                <a:lnTo>
                  <a:pt x="1103" y="6704"/>
                </a:lnTo>
                <a:close/>
                <a:moveTo>
                  <a:pt x="0" y="13409"/>
                </a:moveTo>
                <a:lnTo>
                  <a:pt x="30" y="16776"/>
                </a:lnTo>
                <a:lnTo>
                  <a:pt x="1162" y="16746"/>
                </a:lnTo>
                <a:lnTo>
                  <a:pt x="1132" y="13409"/>
                </a:lnTo>
                <a:close/>
                <a:moveTo>
                  <a:pt x="60" y="20113"/>
                </a:moveTo>
                <a:lnTo>
                  <a:pt x="60" y="21394"/>
                </a:lnTo>
                <a:lnTo>
                  <a:pt x="1192" y="21394"/>
                </a:lnTo>
                <a:lnTo>
                  <a:pt x="1162" y="20113"/>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p34"/>
          <p:cNvSpPr/>
          <p:nvPr/>
        </p:nvSpPr>
        <p:spPr>
          <a:xfrm>
            <a:off x="4448259" y="3621145"/>
            <a:ext cx="68571" cy="64615"/>
          </a:xfrm>
          <a:custGeom>
            <a:rect b="b" l="l" r="r" t="t"/>
            <a:pathLst>
              <a:path extrusionOk="0" h="3368" w="3338">
                <a:moveTo>
                  <a:pt x="3337" y="1"/>
                </a:moveTo>
                <a:lnTo>
                  <a:pt x="1669" y="865"/>
                </a:lnTo>
                <a:lnTo>
                  <a:pt x="0" y="31"/>
                </a:lnTo>
                <a:lnTo>
                  <a:pt x="1699" y="3368"/>
                </a:lnTo>
                <a:lnTo>
                  <a:pt x="3337" y="1"/>
                </a:lnTo>
                <a:close/>
              </a:path>
            </a:pathLst>
          </a:custGeom>
          <a:solidFill>
            <a:srgbClr val="000000"/>
          </a:solidFill>
          <a:ln cap="flat" cmpd="sng" w="27550">
            <a:solidFill>
              <a:srgbClr val="000000"/>
            </a:solidFill>
            <a:prstDash val="solid"/>
            <a:miter lim="2979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2" name="Google Shape;1172;p34"/>
          <p:cNvSpPr/>
          <p:nvPr/>
        </p:nvSpPr>
        <p:spPr>
          <a:xfrm>
            <a:off x="5722038" y="3227296"/>
            <a:ext cx="24487" cy="321848"/>
          </a:xfrm>
          <a:custGeom>
            <a:rect b="b" l="l" r="r" t="t"/>
            <a:pathLst>
              <a:path extrusionOk="0" h="16776" w="1192">
                <a:moveTo>
                  <a:pt x="60" y="0"/>
                </a:moveTo>
                <a:lnTo>
                  <a:pt x="60" y="3367"/>
                </a:lnTo>
                <a:lnTo>
                  <a:pt x="1192" y="3367"/>
                </a:lnTo>
                <a:lnTo>
                  <a:pt x="1192" y="0"/>
                </a:lnTo>
                <a:close/>
                <a:moveTo>
                  <a:pt x="60" y="6704"/>
                </a:moveTo>
                <a:lnTo>
                  <a:pt x="60" y="10071"/>
                </a:lnTo>
                <a:lnTo>
                  <a:pt x="1192" y="10071"/>
                </a:lnTo>
                <a:lnTo>
                  <a:pt x="1192" y="6704"/>
                </a:lnTo>
                <a:close/>
                <a:moveTo>
                  <a:pt x="30" y="13409"/>
                </a:moveTo>
                <a:lnTo>
                  <a:pt x="0" y="16746"/>
                </a:lnTo>
                <a:lnTo>
                  <a:pt x="1132" y="16776"/>
                </a:lnTo>
                <a:lnTo>
                  <a:pt x="1162" y="13409"/>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34"/>
          <p:cNvSpPr/>
          <p:nvPr/>
        </p:nvSpPr>
        <p:spPr>
          <a:xfrm>
            <a:off x="5698763" y="3587418"/>
            <a:ext cx="69187" cy="64059"/>
          </a:xfrm>
          <a:custGeom>
            <a:rect b="b" l="l" r="r" t="t"/>
            <a:pathLst>
              <a:path extrusionOk="0" h="3339" w="3368">
                <a:moveTo>
                  <a:pt x="1" y="1"/>
                </a:moveTo>
                <a:lnTo>
                  <a:pt x="1640" y="3338"/>
                </a:lnTo>
                <a:lnTo>
                  <a:pt x="3368" y="31"/>
                </a:lnTo>
                <a:lnTo>
                  <a:pt x="1669" y="835"/>
                </a:lnTo>
                <a:lnTo>
                  <a:pt x="1" y="1"/>
                </a:lnTo>
                <a:close/>
              </a:path>
            </a:pathLst>
          </a:custGeom>
          <a:solidFill>
            <a:srgbClr val="000000"/>
          </a:solidFill>
          <a:ln cap="flat" cmpd="sng" w="27550">
            <a:solidFill>
              <a:srgbClr val="000000"/>
            </a:solidFill>
            <a:prstDash val="solid"/>
            <a:miter lim="2979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p34"/>
          <p:cNvSpPr/>
          <p:nvPr/>
        </p:nvSpPr>
        <p:spPr>
          <a:xfrm>
            <a:off x="2823738" y="3789781"/>
            <a:ext cx="64914" cy="76625"/>
          </a:xfrm>
          <a:custGeom>
            <a:rect b="b" l="l" r="r" t="t"/>
            <a:pathLst>
              <a:path extrusionOk="0" h="3994" w="3160">
                <a:moveTo>
                  <a:pt x="1" y="1"/>
                </a:moveTo>
                <a:lnTo>
                  <a:pt x="1" y="3994"/>
                </a:lnTo>
                <a:lnTo>
                  <a:pt x="746" y="3994"/>
                </a:lnTo>
                <a:lnTo>
                  <a:pt x="746" y="1401"/>
                </a:lnTo>
                <a:lnTo>
                  <a:pt x="2355" y="3994"/>
                </a:lnTo>
                <a:lnTo>
                  <a:pt x="3159" y="3994"/>
                </a:lnTo>
                <a:lnTo>
                  <a:pt x="3159" y="1"/>
                </a:lnTo>
                <a:lnTo>
                  <a:pt x="2414" y="1"/>
                </a:lnTo>
                <a:lnTo>
                  <a:pt x="2414" y="2683"/>
                </a:lnTo>
                <a:lnTo>
                  <a:pt x="776"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34"/>
          <p:cNvSpPr/>
          <p:nvPr/>
        </p:nvSpPr>
        <p:spPr>
          <a:xfrm>
            <a:off x="2902087" y="3809791"/>
            <a:ext cx="55732" cy="57766"/>
          </a:xfrm>
          <a:custGeom>
            <a:rect b="b" l="l" r="r" t="t"/>
            <a:pathLst>
              <a:path extrusionOk="0" h="3011" w="2713">
                <a:moveTo>
                  <a:pt x="1789" y="1580"/>
                </a:moveTo>
                <a:lnTo>
                  <a:pt x="1789" y="1729"/>
                </a:lnTo>
                <a:cubicBezTo>
                  <a:pt x="1789" y="1908"/>
                  <a:pt x="1789" y="2027"/>
                  <a:pt x="1759" y="2087"/>
                </a:cubicBezTo>
                <a:cubicBezTo>
                  <a:pt x="1729" y="2206"/>
                  <a:pt x="1669" y="2265"/>
                  <a:pt x="1580" y="2355"/>
                </a:cubicBezTo>
                <a:cubicBezTo>
                  <a:pt x="1461" y="2444"/>
                  <a:pt x="1312" y="2474"/>
                  <a:pt x="1193" y="2474"/>
                </a:cubicBezTo>
                <a:cubicBezTo>
                  <a:pt x="1044" y="2474"/>
                  <a:pt x="954" y="2444"/>
                  <a:pt x="865" y="2355"/>
                </a:cubicBezTo>
                <a:cubicBezTo>
                  <a:pt x="805" y="2295"/>
                  <a:pt x="746" y="2206"/>
                  <a:pt x="746" y="2087"/>
                </a:cubicBezTo>
                <a:cubicBezTo>
                  <a:pt x="746" y="1967"/>
                  <a:pt x="805" y="1878"/>
                  <a:pt x="925" y="1818"/>
                </a:cubicBezTo>
                <a:cubicBezTo>
                  <a:pt x="984" y="1789"/>
                  <a:pt x="1103" y="1729"/>
                  <a:pt x="1312" y="1699"/>
                </a:cubicBezTo>
                <a:cubicBezTo>
                  <a:pt x="1520" y="1640"/>
                  <a:pt x="1699" y="1610"/>
                  <a:pt x="1789" y="1580"/>
                </a:cubicBezTo>
                <a:close/>
                <a:moveTo>
                  <a:pt x="1312" y="1"/>
                </a:moveTo>
                <a:cubicBezTo>
                  <a:pt x="954" y="1"/>
                  <a:pt x="656" y="60"/>
                  <a:pt x="478" y="209"/>
                </a:cubicBezTo>
                <a:cubicBezTo>
                  <a:pt x="299" y="329"/>
                  <a:pt x="150" y="537"/>
                  <a:pt x="60" y="835"/>
                </a:cubicBezTo>
                <a:lnTo>
                  <a:pt x="776" y="954"/>
                </a:lnTo>
                <a:cubicBezTo>
                  <a:pt x="805" y="805"/>
                  <a:pt x="865" y="716"/>
                  <a:pt x="954" y="656"/>
                </a:cubicBezTo>
                <a:cubicBezTo>
                  <a:pt x="1014" y="627"/>
                  <a:pt x="1133" y="597"/>
                  <a:pt x="1282" y="597"/>
                </a:cubicBezTo>
                <a:cubicBezTo>
                  <a:pt x="1461" y="597"/>
                  <a:pt x="1610" y="627"/>
                  <a:pt x="1669" y="686"/>
                </a:cubicBezTo>
                <a:cubicBezTo>
                  <a:pt x="1759" y="746"/>
                  <a:pt x="1789" y="835"/>
                  <a:pt x="1789" y="984"/>
                </a:cubicBezTo>
                <a:lnTo>
                  <a:pt x="1789" y="1073"/>
                </a:lnTo>
                <a:cubicBezTo>
                  <a:pt x="1640" y="1133"/>
                  <a:pt x="1401" y="1193"/>
                  <a:pt x="1044" y="1252"/>
                </a:cubicBezTo>
                <a:cubicBezTo>
                  <a:pt x="776" y="1312"/>
                  <a:pt x="567" y="1371"/>
                  <a:pt x="448" y="1431"/>
                </a:cubicBezTo>
                <a:cubicBezTo>
                  <a:pt x="299" y="1491"/>
                  <a:pt x="180" y="1610"/>
                  <a:pt x="120" y="1729"/>
                </a:cubicBezTo>
                <a:cubicBezTo>
                  <a:pt x="31" y="1848"/>
                  <a:pt x="1" y="1997"/>
                  <a:pt x="1" y="2176"/>
                </a:cubicBezTo>
                <a:cubicBezTo>
                  <a:pt x="1" y="2414"/>
                  <a:pt x="90" y="2623"/>
                  <a:pt x="239" y="2772"/>
                </a:cubicBezTo>
                <a:cubicBezTo>
                  <a:pt x="418" y="2951"/>
                  <a:pt x="656" y="3010"/>
                  <a:pt x="954" y="3010"/>
                </a:cubicBezTo>
                <a:cubicBezTo>
                  <a:pt x="1133" y="3010"/>
                  <a:pt x="1282" y="2980"/>
                  <a:pt x="1431" y="2921"/>
                </a:cubicBezTo>
                <a:cubicBezTo>
                  <a:pt x="1580" y="2861"/>
                  <a:pt x="1729" y="2772"/>
                  <a:pt x="1848" y="2653"/>
                </a:cubicBezTo>
                <a:cubicBezTo>
                  <a:pt x="1848" y="2653"/>
                  <a:pt x="1878" y="2682"/>
                  <a:pt x="1878" y="2742"/>
                </a:cubicBezTo>
                <a:cubicBezTo>
                  <a:pt x="1908" y="2831"/>
                  <a:pt x="1938" y="2921"/>
                  <a:pt x="1938" y="2951"/>
                </a:cubicBezTo>
                <a:lnTo>
                  <a:pt x="2712" y="2951"/>
                </a:lnTo>
                <a:cubicBezTo>
                  <a:pt x="2653" y="2831"/>
                  <a:pt x="2593" y="2682"/>
                  <a:pt x="2563" y="2563"/>
                </a:cubicBezTo>
                <a:cubicBezTo>
                  <a:pt x="2534" y="2444"/>
                  <a:pt x="2534" y="2265"/>
                  <a:pt x="2534" y="1997"/>
                </a:cubicBezTo>
                <a:lnTo>
                  <a:pt x="2534" y="1103"/>
                </a:lnTo>
                <a:cubicBezTo>
                  <a:pt x="2534" y="775"/>
                  <a:pt x="2504" y="567"/>
                  <a:pt x="2444" y="418"/>
                </a:cubicBezTo>
                <a:cubicBezTo>
                  <a:pt x="2385" y="299"/>
                  <a:pt x="2265" y="209"/>
                  <a:pt x="2087" y="120"/>
                </a:cubicBezTo>
                <a:cubicBezTo>
                  <a:pt x="1908" y="31"/>
                  <a:pt x="1669" y="1"/>
                  <a:pt x="1312"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34"/>
          <p:cNvSpPr/>
          <p:nvPr/>
        </p:nvSpPr>
        <p:spPr>
          <a:xfrm>
            <a:off x="2968809" y="3809791"/>
            <a:ext cx="87552" cy="56615"/>
          </a:xfrm>
          <a:custGeom>
            <a:rect b="b" l="l" r="r" t="t"/>
            <a:pathLst>
              <a:path extrusionOk="0" h="2951" w="4262">
                <a:moveTo>
                  <a:pt x="1610" y="1"/>
                </a:moveTo>
                <a:cubicBezTo>
                  <a:pt x="1252" y="1"/>
                  <a:pt x="954" y="150"/>
                  <a:pt x="686" y="448"/>
                </a:cubicBezTo>
                <a:lnTo>
                  <a:pt x="686" y="60"/>
                </a:lnTo>
                <a:lnTo>
                  <a:pt x="1" y="60"/>
                </a:lnTo>
                <a:lnTo>
                  <a:pt x="1" y="2951"/>
                </a:lnTo>
                <a:lnTo>
                  <a:pt x="746" y="2951"/>
                </a:lnTo>
                <a:lnTo>
                  <a:pt x="746" y="1550"/>
                </a:lnTo>
                <a:cubicBezTo>
                  <a:pt x="746" y="1282"/>
                  <a:pt x="775" y="1073"/>
                  <a:pt x="835" y="954"/>
                </a:cubicBezTo>
                <a:cubicBezTo>
                  <a:pt x="865" y="835"/>
                  <a:pt x="924" y="746"/>
                  <a:pt x="1014" y="686"/>
                </a:cubicBezTo>
                <a:cubicBezTo>
                  <a:pt x="1103" y="627"/>
                  <a:pt x="1222" y="597"/>
                  <a:pt x="1341" y="597"/>
                </a:cubicBezTo>
                <a:cubicBezTo>
                  <a:pt x="1431" y="597"/>
                  <a:pt x="1520" y="597"/>
                  <a:pt x="1580" y="656"/>
                </a:cubicBezTo>
                <a:cubicBezTo>
                  <a:pt x="1639" y="686"/>
                  <a:pt x="1669" y="746"/>
                  <a:pt x="1699" y="835"/>
                </a:cubicBezTo>
                <a:cubicBezTo>
                  <a:pt x="1729" y="895"/>
                  <a:pt x="1759" y="1103"/>
                  <a:pt x="1759" y="1371"/>
                </a:cubicBezTo>
                <a:lnTo>
                  <a:pt x="1759" y="2951"/>
                </a:lnTo>
                <a:lnTo>
                  <a:pt x="2504" y="2951"/>
                </a:lnTo>
                <a:lnTo>
                  <a:pt x="2504" y="1580"/>
                </a:lnTo>
                <a:cubicBezTo>
                  <a:pt x="2504" y="1282"/>
                  <a:pt x="2533" y="1103"/>
                  <a:pt x="2563" y="984"/>
                </a:cubicBezTo>
                <a:cubicBezTo>
                  <a:pt x="2623" y="835"/>
                  <a:pt x="2682" y="746"/>
                  <a:pt x="2772" y="686"/>
                </a:cubicBezTo>
                <a:cubicBezTo>
                  <a:pt x="2861" y="627"/>
                  <a:pt x="2980" y="597"/>
                  <a:pt x="3070" y="597"/>
                </a:cubicBezTo>
                <a:cubicBezTo>
                  <a:pt x="3219" y="597"/>
                  <a:pt x="3338" y="627"/>
                  <a:pt x="3397" y="746"/>
                </a:cubicBezTo>
                <a:cubicBezTo>
                  <a:pt x="3457" y="835"/>
                  <a:pt x="3487" y="1014"/>
                  <a:pt x="3487" y="1312"/>
                </a:cubicBezTo>
                <a:lnTo>
                  <a:pt x="3487" y="2951"/>
                </a:lnTo>
                <a:lnTo>
                  <a:pt x="4262" y="2951"/>
                </a:lnTo>
                <a:lnTo>
                  <a:pt x="4262" y="1103"/>
                </a:lnTo>
                <a:cubicBezTo>
                  <a:pt x="4262" y="835"/>
                  <a:pt x="4232" y="627"/>
                  <a:pt x="4172" y="507"/>
                </a:cubicBezTo>
                <a:cubicBezTo>
                  <a:pt x="4083" y="329"/>
                  <a:pt x="3993" y="209"/>
                  <a:pt x="3844" y="120"/>
                </a:cubicBezTo>
                <a:cubicBezTo>
                  <a:pt x="3695" y="60"/>
                  <a:pt x="3517" y="1"/>
                  <a:pt x="3308" y="1"/>
                </a:cubicBezTo>
                <a:cubicBezTo>
                  <a:pt x="3129" y="1"/>
                  <a:pt x="2980" y="31"/>
                  <a:pt x="2831" y="120"/>
                </a:cubicBezTo>
                <a:cubicBezTo>
                  <a:pt x="2682" y="180"/>
                  <a:pt x="2533" y="299"/>
                  <a:pt x="2414" y="448"/>
                </a:cubicBezTo>
                <a:cubicBezTo>
                  <a:pt x="2325" y="299"/>
                  <a:pt x="2206" y="180"/>
                  <a:pt x="2086" y="120"/>
                </a:cubicBezTo>
                <a:cubicBezTo>
                  <a:pt x="1937" y="31"/>
                  <a:pt x="1788" y="1"/>
                  <a:pt x="1610"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34"/>
          <p:cNvSpPr/>
          <p:nvPr/>
        </p:nvSpPr>
        <p:spPr>
          <a:xfrm>
            <a:off x="3067351" y="3809791"/>
            <a:ext cx="55732" cy="57766"/>
          </a:xfrm>
          <a:custGeom>
            <a:rect b="b" l="l" r="r" t="t"/>
            <a:pathLst>
              <a:path extrusionOk="0" h="3011" w="2713">
                <a:moveTo>
                  <a:pt x="1372" y="597"/>
                </a:moveTo>
                <a:cubicBezTo>
                  <a:pt x="1521" y="597"/>
                  <a:pt x="1670" y="656"/>
                  <a:pt x="1759" y="775"/>
                </a:cubicBezTo>
                <a:cubicBezTo>
                  <a:pt x="1878" y="865"/>
                  <a:pt x="1938" y="1044"/>
                  <a:pt x="1938" y="1252"/>
                </a:cubicBezTo>
                <a:lnTo>
                  <a:pt x="805" y="1252"/>
                </a:lnTo>
                <a:cubicBezTo>
                  <a:pt x="776" y="1044"/>
                  <a:pt x="835" y="895"/>
                  <a:pt x="954" y="775"/>
                </a:cubicBezTo>
                <a:cubicBezTo>
                  <a:pt x="1044" y="656"/>
                  <a:pt x="1193" y="597"/>
                  <a:pt x="1372" y="597"/>
                </a:cubicBezTo>
                <a:close/>
                <a:moveTo>
                  <a:pt x="1312" y="1"/>
                </a:moveTo>
                <a:cubicBezTo>
                  <a:pt x="925" y="1"/>
                  <a:pt x="627" y="150"/>
                  <a:pt x="358" y="418"/>
                </a:cubicBezTo>
                <a:cubicBezTo>
                  <a:pt x="120" y="686"/>
                  <a:pt x="1" y="1044"/>
                  <a:pt x="1" y="1520"/>
                </a:cubicBezTo>
                <a:cubicBezTo>
                  <a:pt x="1" y="1938"/>
                  <a:pt x="90" y="2265"/>
                  <a:pt x="269" y="2533"/>
                </a:cubicBezTo>
                <a:cubicBezTo>
                  <a:pt x="507" y="2861"/>
                  <a:pt x="895" y="3010"/>
                  <a:pt x="1401" y="3010"/>
                </a:cubicBezTo>
                <a:cubicBezTo>
                  <a:pt x="1699" y="3010"/>
                  <a:pt x="1967" y="2951"/>
                  <a:pt x="2176" y="2802"/>
                </a:cubicBezTo>
                <a:cubicBezTo>
                  <a:pt x="2414" y="2653"/>
                  <a:pt x="2563" y="2444"/>
                  <a:pt x="2653" y="2176"/>
                </a:cubicBezTo>
                <a:lnTo>
                  <a:pt x="1908" y="2027"/>
                </a:lnTo>
                <a:cubicBezTo>
                  <a:pt x="1848" y="2176"/>
                  <a:pt x="1789" y="2295"/>
                  <a:pt x="1699" y="2355"/>
                </a:cubicBezTo>
                <a:cubicBezTo>
                  <a:pt x="1610" y="2414"/>
                  <a:pt x="1521" y="2444"/>
                  <a:pt x="1401" y="2444"/>
                </a:cubicBezTo>
                <a:cubicBezTo>
                  <a:pt x="1223" y="2444"/>
                  <a:pt x="1074" y="2385"/>
                  <a:pt x="954" y="2265"/>
                </a:cubicBezTo>
                <a:cubicBezTo>
                  <a:pt x="835" y="2146"/>
                  <a:pt x="776" y="1967"/>
                  <a:pt x="776" y="1729"/>
                </a:cubicBezTo>
                <a:lnTo>
                  <a:pt x="2683" y="1729"/>
                </a:lnTo>
                <a:cubicBezTo>
                  <a:pt x="2712" y="1133"/>
                  <a:pt x="2593" y="716"/>
                  <a:pt x="2325" y="418"/>
                </a:cubicBezTo>
                <a:cubicBezTo>
                  <a:pt x="2087" y="150"/>
                  <a:pt x="1759" y="1"/>
                  <a:pt x="1312"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34"/>
          <p:cNvSpPr/>
          <p:nvPr/>
        </p:nvSpPr>
        <p:spPr>
          <a:xfrm>
            <a:off x="3138367" y="3810942"/>
            <a:ext cx="15941" cy="55464"/>
          </a:xfrm>
          <a:custGeom>
            <a:rect b="b" l="l" r="r" t="t"/>
            <a:pathLst>
              <a:path extrusionOk="0" h="2891" w="776">
                <a:moveTo>
                  <a:pt x="0" y="0"/>
                </a:moveTo>
                <a:lnTo>
                  <a:pt x="0" y="775"/>
                </a:lnTo>
                <a:lnTo>
                  <a:pt x="775" y="775"/>
                </a:lnTo>
                <a:lnTo>
                  <a:pt x="775" y="0"/>
                </a:lnTo>
                <a:close/>
                <a:moveTo>
                  <a:pt x="0" y="2116"/>
                </a:moveTo>
                <a:lnTo>
                  <a:pt x="0" y="2891"/>
                </a:lnTo>
                <a:lnTo>
                  <a:pt x="775" y="2891"/>
                </a:lnTo>
                <a:lnTo>
                  <a:pt x="775" y="211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34"/>
          <p:cNvSpPr/>
          <p:nvPr/>
        </p:nvSpPr>
        <p:spPr>
          <a:xfrm>
            <a:off x="3205684" y="3789781"/>
            <a:ext cx="67975" cy="76625"/>
          </a:xfrm>
          <a:custGeom>
            <a:rect b="b" l="l" r="r" t="t"/>
            <a:pathLst>
              <a:path extrusionOk="0" h="3994" w="3309">
                <a:moveTo>
                  <a:pt x="1" y="1"/>
                </a:moveTo>
                <a:lnTo>
                  <a:pt x="1" y="3994"/>
                </a:lnTo>
                <a:lnTo>
                  <a:pt x="537" y="3994"/>
                </a:lnTo>
                <a:lnTo>
                  <a:pt x="537" y="2623"/>
                </a:lnTo>
                <a:lnTo>
                  <a:pt x="1193" y="1997"/>
                </a:lnTo>
                <a:lnTo>
                  <a:pt x="2593" y="3994"/>
                </a:lnTo>
                <a:lnTo>
                  <a:pt x="3308" y="3994"/>
                </a:lnTo>
                <a:lnTo>
                  <a:pt x="1550" y="1640"/>
                </a:lnTo>
                <a:lnTo>
                  <a:pt x="3219" y="1"/>
                </a:lnTo>
                <a:lnTo>
                  <a:pt x="2504" y="1"/>
                </a:lnTo>
                <a:lnTo>
                  <a:pt x="537" y="1997"/>
                </a:lnTo>
                <a:lnTo>
                  <a:pt x="537"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34"/>
          <p:cNvSpPr/>
          <p:nvPr/>
        </p:nvSpPr>
        <p:spPr>
          <a:xfrm>
            <a:off x="3282821" y="3789781"/>
            <a:ext cx="64277" cy="76625"/>
          </a:xfrm>
          <a:custGeom>
            <a:rect b="b" l="l" r="r" t="t"/>
            <a:pathLst>
              <a:path extrusionOk="0" h="3994" w="3129">
                <a:moveTo>
                  <a:pt x="0" y="1"/>
                </a:moveTo>
                <a:lnTo>
                  <a:pt x="0" y="3994"/>
                </a:lnTo>
                <a:lnTo>
                  <a:pt x="507" y="3994"/>
                </a:lnTo>
                <a:lnTo>
                  <a:pt x="507" y="865"/>
                </a:lnTo>
                <a:lnTo>
                  <a:pt x="2593" y="3994"/>
                </a:lnTo>
                <a:lnTo>
                  <a:pt x="3129" y="3994"/>
                </a:lnTo>
                <a:lnTo>
                  <a:pt x="3129" y="1"/>
                </a:lnTo>
                <a:lnTo>
                  <a:pt x="2622" y="1"/>
                </a:lnTo>
                <a:lnTo>
                  <a:pt x="2622" y="3130"/>
                </a:lnTo>
                <a:lnTo>
                  <a:pt x="537"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34"/>
          <p:cNvSpPr/>
          <p:nvPr/>
        </p:nvSpPr>
        <p:spPr>
          <a:xfrm>
            <a:off x="3365443" y="3789781"/>
            <a:ext cx="64298" cy="76625"/>
          </a:xfrm>
          <a:custGeom>
            <a:rect b="b" l="l" r="r" t="t"/>
            <a:pathLst>
              <a:path extrusionOk="0" h="3994" w="3130">
                <a:moveTo>
                  <a:pt x="1" y="1"/>
                </a:moveTo>
                <a:lnTo>
                  <a:pt x="1" y="3994"/>
                </a:lnTo>
                <a:lnTo>
                  <a:pt x="507" y="3994"/>
                </a:lnTo>
                <a:lnTo>
                  <a:pt x="507" y="865"/>
                </a:lnTo>
                <a:lnTo>
                  <a:pt x="2593" y="3994"/>
                </a:lnTo>
                <a:lnTo>
                  <a:pt x="3130" y="3994"/>
                </a:lnTo>
                <a:lnTo>
                  <a:pt x="3130" y="1"/>
                </a:lnTo>
                <a:lnTo>
                  <a:pt x="2623" y="1"/>
                </a:lnTo>
                <a:lnTo>
                  <a:pt x="2623" y="3130"/>
                </a:lnTo>
                <a:lnTo>
                  <a:pt x="537"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34"/>
          <p:cNvSpPr/>
          <p:nvPr/>
        </p:nvSpPr>
        <p:spPr>
          <a:xfrm>
            <a:off x="3476845" y="3788649"/>
            <a:ext cx="78370" cy="79483"/>
          </a:xfrm>
          <a:custGeom>
            <a:rect b="b" l="l" r="r" t="t"/>
            <a:pathLst>
              <a:path extrusionOk="0" h="4143" w="3815">
                <a:moveTo>
                  <a:pt x="1908" y="447"/>
                </a:moveTo>
                <a:cubicBezTo>
                  <a:pt x="2176" y="447"/>
                  <a:pt x="2414" y="507"/>
                  <a:pt x="2623" y="656"/>
                </a:cubicBezTo>
                <a:cubicBezTo>
                  <a:pt x="2832" y="775"/>
                  <a:pt x="3010" y="984"/>
                  <a:pt x="3100" y="1222"/>
                </a:cubicBezTo>
                <a:cubicBezTo>
                  <a:pt x="3219" y="1460"/>
                  <a:pt x="3279" y="1729"/>
                  <a:pt x="3279" y="2056"/>
                </a:cubicBezTo>
                <a:cubicBezTo>
                  <a:pt x="3279" y="2563"/>
                  <a:pt x="3159" y="2980"/>
                  <a:pt x="2891" y="3248"/>
                </a:cubicBezTo>
                <a:cubicBezTo>
                  <a:pt x="2623" y="3546"/>
                  <a:pt x="2295" y="3665"/>
                  <a:pt x="1908" y="3665"/>
                </a:cubicBezTo>
                <a:cubicBezTo>
                  <a:pt x="1521" y="3665"/>
                  <a:pt x="1193" y="3546"/>
                  <a:pt x="925" y="3248"/>
                </a:cubicBezTo>
                <a:cubicBezTo>
                  <a:pt x="686" y="2980"/>
                  <a:pt x="537" y="2593"/>
                  <a:pt x="537" y="2116"/>
                </a:cubicBezTo>
                <a:cubicBezTo>
                  <a:pt x="537" y="1520"/>
                  <a:pt x="686" y="1103"/>
                  <a:pt x="954" y="835"/>
                </a:cubicBezTo>
                <a:cubicBezTo>
                  <a:pt x="1223" y="596"/>
                  <a:pt x="1550" y="447"/>
                  <a:pt x="1908" y="447"/>
                </a:cubicBezTo>
                <a:close/>
                <a:moveTo>
                  <a:pt x="1908" y="0"/>
                </a:moveTo>
                <a:cubicBezTo>
                  <a:pt x="1342" y="0"/>
                  <a:pt x="895" y="179"/>
                  <a:pt x="537" y="566"/>
                </a:cubicBezTo>
                <a:cubicBezTo>
                  <a:pt x="180" y="924"/>
                  <a:pt x="1" y="1460"/>
                  <a:pt x="1" y="2116"/>
                </a:cubicBezTo>
                <a:cubicBezTo>
                  <a:pt x="1" y="2473"/>
                  <a:pt x="90" y="2801"/>
                  <a:pt x="239" y="3099"/>
                </a:cubicBezTo>
                <a:cubicBezTo>
                  <a:pt x="388" y="3427"/>
                  <a:pt x="597" y="3665"/>
                  <a:pt x="895" y="3844"/>
                </a:cubicBezTo>
                <a:cubicBezTo>
                  <a:pt x="1193" y="4053"/>
                  <a:pt x="1521" y="4142"/>
                  <a:pt x="1908" y="4142"/>
                </a:cubicBezTo>
                <a:cubicBezTo>
                  <a:pt x="2265" y="4142"/>
                  <a:pt x="2593" y="4053"/>
                  <a:pt x="2891" y="3874"/>
                </a:cubicBezTo>
                <a:cubicBezTo>
                  <a:pt x="3189" y="3725"/>
                  <a:pt x="3398" y="3487"/>
                  <a:pt x="3576" y="3159"/>
                </a:cubicBezTo>
                <a:cubicBezTo>
                  <a:pt x="3725" y="2831"/>
                  <a:pt x="3815" y="2473"/>
                  <a:pt x="3815" y="2056"/>
                </a:cubicBezTo>
                <a:cubicBezTo>
                  <a:pt x="3815" y="1669"/>
                  <a:pt x="3755" y="1311"/>
                  <a:pt x="3576" y="984"/>
                </a:cubicBezTo>
                <a:cubicBezTo>
                  <a:pt x="3427" y="686"/>
                  <a:pt x="3189" y="447"/>
                  <a:pt x="2891" y="268"/>
                </a:cubicBezTo>
                <a:cubicBezTo>
                  <a:pt x="2623" y="90"/>
                  <a:pt x="2265" y="0"/>
                  <a:pt x="1908"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34"/>
          <p:cNvSpPr/>
          <p:nvPr/>
        </p:nvSpPr>
        <p:spPr>
          <a:xfrm>
            <a:off x="3568054" y="3810942"/>
            <a:ext cx="47761" cy="56615"/>
          </a:xfrm>
          <a:custGeom>
            <a:rect b="b" l="l" r="r" t="t"/>
            <a:pathLst>
              <a:path extrusionOk="0" h="2951" w="2325">
                <a:moveTo>
                  <a:pt x="1" y="0"/>
                </a:moveTo>
                <a:lnTo>
                  <a:pt x="1" y="1788"/>
                </a:lnTo>
                <a:cubicBezTo>
                  <a:pt x="1" y="1997"/>
                  <a:pt x="1" y="2146"/>
                  <a:pt x="30" y="2265"/>
                </a:cubicBezTo>
                <a:cubicBezTo>
                  <a:pt x="60" y="2414"/>
                  <a:pt x="90" y="2533"/>
                  <a:pt x="179" y="2622"/>
                </a:cubicBezTo>
                <a:cubicBezTo>
                  <a:pt x="239" y="2712"/>
                  <a:pt x="358" y="2801"/>
                  <a:pt x="507" y="2861"/>
                </a:cubicBezTo>
                <a:cubicBezTo>
                  <a:pt x="656" y="2920"/>
                  <a:pt x="805" y="2950"/>
                  <a:pt x="984" y="2950"/>
                </a:cubicBezTo>
                <a:cubicBezTo>
                  <a:pt x="1371" y="2950"/>
                  <a:pt x="1669" y="2801"/>
                  <a:pt x="1908" y="2473"/>
                </a:cubicBezTo>
                <a:lnTo>
                  <a:pt x="1908" y="2891"/>
                </a:lnTo>
                <a:lnTo>
                  <a:pt x="2325" y="2891"/>
                </a:lnTo>
                <a:lnTo>
                  <a:pt x="2325" y="0"/>
                </a:lnTo>
                <a:lnTo>
                  <a:pt x="1848" y="0"/>
                </a:lnTo>
                <a:lnTo>
                  <a:pt x="1848" y="1550"/>
                </a:lnTo>
                <a:cubicBezTo>
                  <a:pt x="1848" y="1818"/>
                  <a:pt x="1818" y="1997"/>
                  <a:pt x="1759" y="2116"/>
                </a:cubicBezTo>
                <a:cubicBezTo>
                  <a:pt x="1699" y="2265"/>
                  <a:pt x="1610" y="2354"/>
                  <a:pt x="1490" y="2444"/>
                </a:cubicBezTo>
                <a:cubicBezTo>
                  <a:pt x="1371" y="2503"/>
                  <a:pt x="1222" y="2533"/>
                  <a:pt x="1073" y="2533"/>
                </a:cubicBezTo>
                <a:cubicBezTo>
                  <a:pt x="924" y="2533"/>
                  <a:pt x="805" y="2503"/>
                  <a:pt x="716" y="2444"/>
                </a:cubicBezTo>
                <a:cubicBezTo>
                  <a:pt x="597" y="2354"/>
                  <a:pt x="537" y="2265"/>
                  <a:pt x="507" y="2116"/>
                </a:cubicBezTo>
                <a:cubicBezTo>
                  <a:pt x="477" y="2027"/>
                  <a:pt x="477" y="1878"/>
                  <a:pt x="477" y="1609"/>
                </a:cubicBezTo>
                <a:lnTo>
                  <a:pt x="477"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4" name="Google Shape;1184;p34"/>
          <p:cNvSpPr/>
          <p:nvPr/>
        </p:nvSpPr>
        <p:spPr>
          <a:xfrm>
            <a:off x="3626210" y="3791508"/>
            <a:ext cx="28780" cy="76049"/>
          </a:xfrm>
          <a:custGeom>
            <a:rect b="b" l="l" r="r" t="t"/>
            <a:pathLst>
              <a:path extrusionOk="0" h="3964" w="1401">
                <a:moveTo>
                  <a:pt x="864" y="0"/>
                </a:moveTo>
                <a:lnTo>
                  <a:pt x="358" y="298"/>
                </a:lnTo>
                <a:lnTo>
                  <a:pt x="358" y="1013"/>
                </a:lnTo>
                <a:lnTo>
                  <a:pt x="0" y="1013"/>
                </a:lnTo>
                <a:lnTo>
                  <a:pt x="0" y="1401"/>
                </a:lnTo>
                <a:lnTo>
                  <a:pt x="358" y="1401"/>
                </a:lnTo>
                <a:lnTo>
                  <a:pt x="358" y="3069"/>
                </a:lnTo>
                <a:cubicBezTo>
                  <a:pt x="358" y="3367"/>
                  <a:pt x="388" y="3546"/>
                  <a:pt x="417" y="3635"/>
                </a:cubicBezTo>
                <a:cubicBezTo>
                  <a:pt x="447" y="3725"/>
                  <a:pt x="537" y="3814"/>
                  <a:pt x="626" y="3874"/>
                </a:cubicBezTo>
                <a:cubicBezTo>
                  <a:pt x="715" y="3933"/>
                  <a:pt x="864" y="3963"/>
                  <a:pt x="1043" y="3963"/>
                </a:cubicBezTo>
                <a:cubicBezTo>
                  <a:pt x="1162" y="3963"/>
                  <a:pt x="1282" y="3933"/>
                  <a:pt x="1401" y="3904"/>
                </a:cubicBezTo>
                <a:lnTo>
                  <a:pt x="1341" y="3457"/>
                </a:lnTo>
                <a:cubicBezTo>
                  <a:pt x="1252" y="3486"/>
                  <a:pt x="1192" y="3486"/>
                  <a:pt x="1133" y="3486"/>
                </a:cubicBezTo>
                <a:cubicBezTo>
                  <a:pt x="1073" y="3486"/>
                  <a:pt x="1013" y="3486"/>
                  <a:pt x="954" y="3457"/>
                </a:cubicBezTo>
                <a:cubicBezTo>
                  <a:pt x="924" y="3427"/>
                  <a:pt x="894" y="3397"/>
                  <a:pt x="864" y="3367"/>
                </a:cubicBezTo>
                <a:cubicBezTo>
                  <a:pt x="864" y="3308"/>
                  <a:pt x="864" y="3218"/>
                  <a:pt x="864" y="3099"/>
                </a:cubicBezTo>
                <a:lnTo>
                  <a:pt x="864" y="1401"/>
                </a:lnTo>
                <a:lnTo>
                  <a:pt x="1341" y="1401"/>
                </a:lnTo>
                <a:lnTo>
                  <a:pt x="1341" y="1013"/>
                </a:lnTo>
                <a:lnTo>
                  <a:pt x="864" y="1013"/>
                </a:lnTo>
                <a:lnTo>
                  <a:pt x="86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34"/>
          <p:cNvSpPr/>
          <p:nvPr/>
        </p:nvSpPr>
        <p:spPr>
          <a:xfrm>
            <a:off x="3663536" y="3809791"/>
            <a:ext cx="52055" cy="77776"/>
          </a:xfrm>
          <a:custGeom>
            <a:rect b="b" l="l" r="r" t="t"/>
            <a:pathLst>
              <a:path extrusionOk="0" h="4054" w="2534">
                <a:moveTo>
                  <a:pt x="1252" y="388"/>
                </a:moveTo>
                <a:cubicBezTo>
                  <a:pt x="1461" y="388"/>
                  <a:pt x="1640" y="478"/>
                  <a:pt x="1789" y="656"/>
                </a:cubicBezTo>
                <a:cubicBezTo>
                  <a:pt x="1938" y="835"/>
                  <a:pt x="2027" y="1103"/>
                  <a:pt x="2027" y="1491"/>
                </a:cubicBezTo>
                <a:cubicBezTo>
                  <a:pt x="2027" y="1878"/>
                  <a:pt x="1938" y="2146"/>
                  <a:pt x="1789" y="2355"/>
                </a:cubicBezTo>
                <a:cubicBezTo>
                  <a:pt x="1640" y="2533"/>
                  <a:pt x="1431" y="2623"/>
                  <a:pt x="1223" y="2623"/>
                </a:cubicBezTo>
                <a:cubicBezTo>
                  <a:pt x="1014" y="2623"/>
                  <a:pt x="835" y="2533"/>
                  <a:pt x="686" y="2355"/>
                </a:cubicBezTo>
                <a:cubicBezTo>
                  <a:pt x="537" y="2176"/>
                  <a:pt x="448" y="1908"/>
                  <a:pt x="448" y="1520"/>
                </a:cubicBezTo>
                <a:cubicBezTo>
                  <a:pt x="448" y="1163"/>
                  <a:pt x="537" y="865"/>
                  <a:pt x="686" y="686"/>
                </a:cubicBezTo>
                <a:cubicBezTo>
                  <a:pt x="865" y="478"/>
                  <a:pt x="1044" y="388"/>
                  <a:pt x="1252" y="388"/>
                </a:cubicBezTo>
                <a:close/>
                <a:moveTo>
                  <a:pt x="1282" y="1"/>
                </a:moveTo>
                <a:cubicBezTo>
                  <a:pt x="1103" y="1"/>
                  <a:pt x="954" y="31"/>
                  <a:pt x="805" y="120"/>
                </a:cubicBezTo>
                <a:cubicBezTo>
                  <a:pt x="686" y="180"/>
                  <a:pt x="567" y="299"/>
                  <a:pt x="448" y="448"/>
                </a:cubicBezTo>
                <a:lnTo>
                  <a:pt x="448" y="60"/>
                </a:lnTo>
                <a:lnTo>
                  <a:pt x="1" y="60"/>
                </a:lnTo>
                <a:lnTo>
                  <a:pt x="1" y="4053"/>
                </a:lnTo>
                <a:lnTo>
                  <a:pt x="507" y="4053"/>
                </a:lnTo>
                <a:lnTo>
                  <a:pt x="507" y="2653"/>
                </a:lnTo>
                <a:cubicBezTo>
                  <a:pt x="597" y="2772"/>
                  <a:pt x="686" y="2861"/>
                  <a:pt x="805" y="2921"/>
                </a:cubicBezTo>
                <a:cubicBezTo>
                  <a:pt x="954" y="2980"/>
                  <a:pt x="1103" y="3010"/>
                  <a:pt x="1252" y="3010"/>
                </a:cubicBezTo>
                <a:cubicBezTo>
                  <a:pt x="1491" y="3010"/>
                  <a:pt x="1699" y="2951"/>
                  <a:pt x="1908" y="2831"/>
                </a:cubicBezTo>
                <a:cubicBezTo>
                  <a:pt x="2087" y="2712"/>
                  <a:pt x="2265" y="2533"/>
                  <a:pt x="2355" y="2295"/>
                </a:cubicBezTo>
                <a:cubicBezTo>
                  <a:pt x="2474" y="2057"/>
                  <a:pt x="2534" y="1789"/>
                  <a:pt x="2534" y="1491"/>
                </a:cubicBezTo>
                <a:cubicBezTo>
                  <a:pt x="2534" y="1222"/>
                  <a:pt x="2474" y="954"/>
                  <a:pt x="2385" y="716"/>
                </a:cubicBezTo>
                <a:cubicBezTo>
                  <a:pt x="2265" y="507"/>
                  <a:pt x="2146" y="329"/>
                  <a:pt x="1938" y="209"/>
                </a:cubicBezTo>
                <a:cubicBezTo>
                  <a:pt x="1759" y="60"/>
                  <a:pt x="1550" y="1"/>
                  <a:pt x="1282"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34"/>
          <p:cNvSpPr/>
          <p:nvPr/>
        </p:nvSpPr>
        <p:spPr>
          <a:xfrm>
            <a:off x="3727197" y="3810942"/>
            <a:ext cx="48378" cy="56615"/>
          </a:xfrm>
          <a:custGeom>
            <a:rect b="b" l="l" r="r" t="t"/>
            <a:pathLst>
              <a:path extrusionOk="0" h="2951" w="2355">
                <a:moveTo>
                  <a:pt x="1" y="0"/>
                </a:moveTo>
                <a:lnTo>
                  <a:pt x="1" y="1788"/>
                </a:lnTo>
                <a:cubicBezTo>
                  <a:pt x="1" y="1997"/>
                  <a:pt x="1" y="2146"/>
                  <a:pt x="31" y="2265"/>
                </a:cubicBezTo>
                <a:cubicBezTo>
                  <a:pt x="60" y="2414"/>
                  <a:pt x="120" y="2533"/>
                  <a:pt x="179" y="2622"/>
                </a:cubicBezTo>
                <a:cubicBezTo>
                  <a:pt x="239" y="2712"/>
                  <a:pt x="358" y="2801"/>
                  <a:pt x="507" y="2861"/>
                </a:cubicBezTo>
                <a:cubicBezTo>
                  <a:pt x="656" y="2920"/>
                  <a:pt x="805" y="2950"/>
                  <a:pt x="984" y="2950"/>
                </a:cubicBezTo>
                <a:cubicBezTo>
                  <a:pt x="1371" y="2950"/>
                  <a:pt x="1669" y="2801"/>
                  <a:pt x="1908" y="2473"/>
                </a:cubicBezTo>
                <a:lnTo>
                  <a:pt x="1908" y="2891"/>
                </a:lnTo>
                <a:lnTo>
                  <a:pt x="2355" y="2891"/>
                </a:lnTo>
                <a:lnTo>
                  <a:pt x="2355" y="0"/>
                </a:lnTo>
                <a:lnTo>
                  <a:pt x="1848" y="0"/>
                </a:lnTo>
                <a:lnTo>
                  <a:pt x="1848" y="1550"/>
                </a:lnTo>
                <a:cubicBezTo>
                  <a:pt x="1848" y="1818"/>
                  <a:pt x="1818" y="1997"/>
                  <a:pt x="1759" y="2116"/>
                </a:cubicBezTo>
                <a:cubicBezTo>
                  <a:pt x="1729" y="2265"/>
                  <a:pt x="1640" y="2354"/>
                  <a:pt x="1491" y="2444"/>
                </a:cubicBezTo>
                <a:cubicBezTo>
                  <a:pt x="1371" y="2503"/>
                  <a:pt x="1252" y="2533"/>
                  <a:pt x="1103" y="2533"/>
                </a:cubicBezTo>
                <a:cubicBezTo>
                  <a:pt x="954" y="2533"/>
                  <a:pt x="805" y="2503"/>
                  <a:pt x="716" y="2444"/>
                </a:cubicBezTo>
                <a:cubicBezTo>
                  <a:pt x="626" y="2354"/>
                  <a:pt x="567" y="2265"/>
                  <a:pt x="537" y="2116"/>
                </a:cubicBezTo>
                <a:cubicBezTo>
                  <a:pt x="507" y="2027"/>
                  <a:pt x="477" y="1878"/>
                  <a:pt x="477" y="1609"/>
                </a:cubicBezTo>
                <a:lnTo>
                  <a:pt x="477"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7" name="Google Shape;1187;p34"/>
          <p:cNvSpPr/>
          <p:nvPr/>
        </p:nvSpPr>
        <p:spPr>
          <a:xfrm>
            <a:off x="3785969" y="3791508"/>
            <a:ext cx="28780" cy="76049"/>
          </a:xfrm>
          <a:custGeom>
            <a:rect b="b" l="l" r="r" t="t"/>
            <a:pathLst>
              <a:path extrusionOk="0" h="3964" w="1401">
                <a:moveTo>
                  <a:pt x="834" y="0"/>
                </a:moveTo>
                <a:lnTo>
                  <a:pt x="358" y="298"/>
                </a:lnTo>
                <a:lnTo>
                  <a:pt x="358" y="1013"/>
                </a:lnTo>
                <a:lnTo>
                  <a:pt x="0" y="1013"/>
                </a:lnTo>
                <a:lnTo>
                  <a:pt x="0" y="1401"/>
                </a:lnTo>
                <a:lnTo>
                  <a:pt x="358" y="1401"/>
                </a:lnTo>
                <a:lnTo>
                  <a:pt x="358" y="3069"/>
                </a:lnTo>
                <a:cubicBezTo>
                  <a:pt x="358" y="3367"/>
                  <a:pt x="358" y="3546"/>
                  <a:pt x="388" y="3635"/>
                </a:cubicBezTo>
                <a:cubicBezTo>
                  <a:pt x="447" y="3725"/>
                  <a:pt x="507" y="3814"/>
                  <a:pt x="596" y="3874"/>
                </a:cubicBezTo>
                <a:cubicBezTo>
                  <a:pt x="715" y="3933"/>
                  <a:pt x="834" y="3963"/>
                  <a:pt x="1043" y="3963"/>
                </a:cubicBezTo>
                <a:cubicBezTo>
                  <a:pt x="1132" y="3963"/>
                  <a:pt x="1252" y="3933"/>
                  <a:pt x="1401" y="3904"/>
                </a:cubicBezTo>
                <a:lnTo>
                  <a:pt x="1311" y="3457"/>
                </a:lnTo>
                <a:cubicBezTo>
                  <a:pt x="1222" y="3486"/>
                  <a:pt x="1162" y="3486"/>
                  <a:pt x="1103" y="3486"/>
                </a:cubicBezTo>
                <a:cubicBezTo>
                  <a:pt x="1043" y="3486"/>
                  <a:pt x="983" y="3486"/>
                  <a:pt x="954" y="3457"/>
                </a:cubicBezTo>
                <a:cubicBezTo>
                  <a:pt x="894" y="3427"/>
                  <a:pt x="864" y="3397"/>
                  <a:pt x="864" y="3367"/>
                </a:cubicBezTo>
                <a:cubicBezTo>
                  <a:pt x="834" y="3308"/>
                  <a:pt x="834" y="3218"/>
                  <a:pt x="834" y="3099"/>
                </a:cubicBezTo>
                <a:lnTo>
                  <a:pt x="834" y="1401"/>
                </a:lnTo>
                <a:lnTo>
                  <a:pt x="1311" y="1401"/>
                </a:lnTo>
                <a:lnTo>
                  <a:pt x="1311" y="1013"/>
                </a:lnTo>
                <a:lnTo>
                  <a:pt x="834" y="1013"/>
                </a:lnTo>
                <a:lnTo>
                  <a:pt x="83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34"/>
          <p:cNvSpPr/>
          <p:nvPr/>
        </p:nvSpPr>
        <p:spPr>
          <a:xfrm>
            <a:off x="2874539" y="3918417"/>
            <a:ext cx="62470" cy="76606"/>
          </a:xfrm>
          <a:custGeom>
            <a:rect b="b" l="l" r="r" t="t"/>
            <a:pathLst>
              <a:path extrusionOk="0" h="3993" w="3041">
                <a:moveTo>
                  <a:pt x="1" y="0"/>
                </a:moveTo>
                <a:lnTo>
                  <a:pt x="1" y="3993"/>
                </a:lnTo>
                <a:lnTo>
                  <a:pt x="3040" y="3993"/>
                </a:lnTo>
                <a:lnTo>
                  <a:pt x="3040" y="3308"/>
                </a:lnTo>
                <a:lnTo>
                  <a:pt x="805" y="3308"/>
                </a:lnTo>
                <a:lnTo>
                  <a:pt x="805" y="2235"/>
                </a:lnTo>
                <a:lnTo>
                  <a:pt x="2802" y="2235"/>
                </a:lnTo>
                <a:lnTo>
                  <a:pt x="2802" y="1550"/>
                </a:lnTo>
                <a:lnTo>
                  <a:pt x="805" y="1550"/>
                </a:lnTo>
                <a:lnTo>
                  <a:pt x="805" y="685"/>
                </a:lnTo>
                <a:lnTo>
                  <a:pt x="2951" y="685"/>
                </a:lnTo>
                <a:lnTo>
                  <a:pt x="2951"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9" name="Google Shape;1189;p34"/>
          <p:cNvSpPr/>
          <p:nvPr/>
        </p:nvSpPr>
        <p:spPr>
          <a:xfrm>
            <a:off x="2943110" y="3939559"/>
            <a:ext cx="61833" cy="55464"/>
          </a:xfrm>
          <a:custGeom>
            <a:rect b="b" l="l" r="r" t="t"/>
            <a:pathLst>
              <a:path extrusionOk="0" h="2891" w="3010">
                <a:moveTo>
                  <a:pt x="60" y="1"/>
                </a:moveTo>
                <a:lnTo>
                  <a:pt x="1043" y="1401"/>
                </a:lnTo>
                <a:lnTo>
                  <a:pt x="0" y="2891"/>
                </a:lnTo>
                <a:lnTo>
                  <a:pt x="894" y="2891"/>
                </a:lnTo>
                <a:lnTo>
                  <a:pt x="1490" y="1997"/>
                </a:lnTo>
                <a:lnTo>
                  <a:pt x="2086" y="2891"/>
                </a:lnTo>
                <a:lnTo>
                  <a:pt x="3010" y="2891"/>
                </a:lnTo>
                <a:lnTo>
                  <a:pt x="1937" y="1371"/>
                </a:lnTo>
                <a:lnTo>
                  <a:pt x="2950" y="1"/>
                </a:lnTo>
                <a:lnTo>
                  <a:pt x="2026" y="1"/>
                </a:lnTo>
                <a:lnTo>
                  <a:pt x="1490" y="805"/>
                </a:lnTo>
                <a:lnTo>
                  <a:pt x="983"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34"/>
          <p:cNvSpPr/>
          <p:nvPr/>
        </p:nvSpPr>
        <p:spPr>
          <a:xfrm>
            <a:off x="3009832" y="3938427"/>
            <a:ext cx="55711" cy="57747"/>
          </a:xfrm>
          <a:custGeom>
            <a:rect b="b" l="l" r="r" t="t"/>
            <a:pathLst>
              <a:path extrusionOk="0" h="3010" w="2712">
                <a:moveTo>
                  <a:pt x="1371" y="566"/>
                </a:moveTo>
                <a:cubicBezTo>
                  <a:pt x="1549" y="566"/>
                  <a:pt x="1669" y="626"/>
                  <a:pt x="1788" y="745"/>
                </a:cubicBezTo>
                <a:cubicBezTo>
                  <a:pt x="1877" y="864"/>
                  <a:pt x="1937" y="1043"/>
                  <a:pt x="1937" y="1251"/>
                </a:cubicBezTo>
                <a:lnTo>
                  <a:pt x="805" y="1251"/>
                </a:lnTo>
                <a:cubicBezTo>
                  <a:pt x="805" y="1043"/>
                  <a:pt x="864" y="894"/>
                  <a:pt x="954" y="775"/>
                </a:cubicBezTo>
                <a:cubicBezTo>
                  <a:pt x="1073" y="626"/>
                  <a:pt x="1222" y="566"/>
                  <a:pt x="1371" y="566"/>
                </a:cubicBezTo>
                <a:close/>
                <a:moveTo>
                  <a:pt x="1341" y="0"/>
                </a:moveTo>
                <a:cubicBezTo>
                  <a:pt x="954" y="0"/>
                  <a:pt x="626" y="119"/>
                  <a:pt x="387" y="417"/>
                </a:cubicBezTo>
                <a:cubicBezTo>
                  <a:pt x="119" y="685"/>
                  <a:pt x="0" y="1043"/>
                  <a:pt x="0" y="1520"/>
                </a:cubicBezTo>
                <a:cubicBezTo>
                  <a:pt x="0" y="1937"/>
                  <a:pt x="89" y="2265"/>
                  <a:pt x="298" y="2533"/>
                </a:cubicBezTo>
                <a:cubicBezTo>
                  <a:pt x="536" y="2860"/>
                  <a:pt x="894" y="3009"/>
                  <a:pt x="1400" y="3009"/>
                </a:cubicBezTo>
                <a:cubicBezTo>
                  <a:pt x="1728" y="3009"/>
                  <a:pt x="1996" y="2950"/>
                  <a:pt x="2205" y="2801"/>
                </a:cubicBezTo>
                <a:cubicBezTo>
                  <a:pt x="2414" y="2652"/>
                  <a:pt x="2563" y="2443"/>
                  <a:pt x="2682" y="2145"/>
                </a:cubicBezTo>
                <a:lnTo>
                  <a:pt x="1907" y="2026"/>
                </a:lnTo>
                <a:cubicBezTo>
                  <a:pt x="1847" y="2175"/>
                  <a:pt x="1788" y="2294"/>
                  <a:pt x="1728" y="2354"/>
                </a:cubicBezTo>
                <a:cubicBezTo>
                  <a:pt x="1639" y="2414"/>
                  <a:pt x="1549" y="2443"/>
                  <a:pt x="1430" y="2443"/>
                </a:cubicBezTo>
                <a:cubicBezTo>
                  <a:pt x="1251" y="2443"/>
                  <a:pt x="1102" y="2384"/>
                  <a:pt x="983" y="2265"/>
                </a:cubicBezTo>
                <a:cubicBezTo>
                  <a:pt x="864" y="2145"/>
                  <a:pt x="805" y="1967"/>
                  <a:pt x="805" y="1728"/>
                </a:cubicBezTo>
                <a:lnTo>
                  <a:pt x="2712" y="1728"/>
                </a:lnTo>
                <a:cubicBezTo>
                  <a:pt x="2712" y="1132"/>
                  <a:pt x="2592" y="715"/>
                  <a:pt x="2354" y="417"/>
                </a:cubicBezTo>
                <a:cubicBezTo>
                  <a:pt x="2116" y="149"/>
                  <a:pt x="1758" y="0"/>
                  <a:pt x="1341"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1" name="Google Shape;1191;p34"/>
          <p:cNvSpPr/>
          <p:nvPr/>
        </p:nvSpPr>
        <p:spPr>
          <a:xfrm>
            <a:off x="3074705" y="3938427"/>
            <a:ext cx="56328" cy="57747"/>
          </a:xfrm>
          <a:custGeom>
            <a:rect b="b" l="l" r="r" t="t"/>
            <a:pathLst>
              <a:path extrusionOk="0" h="3010" w="2742">
                <a:moveTo>
                  <a:pt x="1401" y="0"/>
                </a:moveTo>
                <a:cubicBezTo>
                  <a:pt x="984" y="0"/>
                  <a:pt x="626" y="119"/>
                  <a:pt x="388" y="387"/>
                </a:cubicBezTo>
                <a:cubicBezTo>
                  <a:pt x="120" y="656"/>
                  <a:pt x="0" y="1043"/>
                  <a:pt x="0" y="1520"/>
                </a:cubicBezTo>
                <a:cubicBezTo>
                  <a:pt x="0" y="1967"/>
                  <a:pt x="120" y="2354"/>
                  <a:pt x="388" y="2622"/>
                </a:cubicBezTo>
                <a:cubicBezTo>
                  <a:pt x="626" y="2890"/>
                  <a:pt x="984" y="3009"/>
                  <a:pt x="1401" y="3009"/>
                </a:cubicBezTo>
                <a:cubicBezTo>
                  <a:pt x="1758" y="3009"/>
                  <a:pt x="2056" y="2920"/>
                  <a:pt x="2295" y="2741"/>
                </a:cubicBezTo>
                <a:cubicBezTo>
                  <a:pt x="2503" y="2563"/>
                  <a:pt x="2652" y="2324"/>
                  <a:pt x="2742" y="1967"/>
                </a:cubicBezTo>
                <a:lnTo>
                  <a:pt x="1997" y="1847"/>
                </a:lnTo>
                <a:cubicBezTo>
                  <a:pt x="1937" y="2056"/>
                  <a:pt x="1878" y="2175"/>
                  <a:pt x="1788" y="2265"/>
                </a:cubicBezTo>
                <a:cubicBezTo>
                  <a:pt x="1699" y="2354"/>
                  <a:pt x="1580" y="2384"/>
                  <a:pt x="1431" y="2384"/>
                </a:cubicBezTo>
                <a:cubicBezTo>
                  <a:pt x="1222" y="2384"/>
                  <a:pt x="1073" y="2324"/>
                  <a:pt x="954" y="2175"/>
                </a:cubicBezTo>
                <a:cubicBezTo>
                  <a:pt x="835" y="2026"/>
                  <a:pt x="805" y="1788"/>
                  <a:pt x="805" y="1460"/>
                </a:cubicBezTo>
                <a:cubicBezTo>
                  <a:pt x="805" y="1132"/>
                  <a:pt x="835" y="924"/>
                  <a:pt x="954" y="805"/>
                </a:cubicBezTo>
                <a:cubicBezTo>
                  <a:pt x="1073" y="656"/>
                  <a:pt x="1222" y="596"/>
                  <a:pt x="1431" y="596"/>
                </a:cubicBezTo>
                <a:cubicBezTo>
                  <a:pt x="1550" y="596"/>
                  <a:pt x="1669" y="626"/>
                  <a:pt x="1758" y="715"/>
                </a:cubicBezTo>
                <a:cubicBezTo>
                  <a:pt x="1848" y="775"/>
                  <a:pt x="1907" y="894"/>
                  <a:pt x="1937" y="1043"/>
                </a:cubicBezTo>
                <a:lnTo>
                  <a:pt x="2712" y="924"/>
                </a:lnTo>
                <a:cubicBezTo>
                  <a:pt x="2593" y="596"/>
                  <a:pt x="2444" y="358"/>
                  <a:pt x="2235" y="209"/>
                </a:cubicBezTo>
                <a:cubicBezTo>
                  <a:pt x="2056" y="60"/>
                  <a:pt x="1758" y="0"/>
                  <a:pt x="1401"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34"/>
          <p:cNvSpPr/>
          <p:nvPr/>
        </p:nvSpPr>
        <p:spPr>
          <a:xfrm>
            <a:off x="3171419" y="3917266"/>
            <a:ext cx="71015" cy="78908"/>
          </a:xfrm>
          <a:custGeom>
            <a:rect b="b" l="l" r="r" t="t"/>
            <a:pathLst>
              <a:path extrusionOk="0" h="4113" w="3457">
                <a:moveTo>
                  <a:pt x="1848" y="1"/>
                </a:moveTo>
                <a:cubicBezTo>
                  <a:pt x="1311" y="1"/>
                  <a:pt x="835" y="179"/>
                  <a:pt x="507" y="537"/>
                </a:cubicBezTo>
                <a:cubicBezTo>
                  <a:pt x="149" y="924"/>
                  <a:pt x="0" y="1431"/>
                  <a:pt x="0" y="2086"/>
                </a:cubicBezTo>
                <a:cubicBezTo>
                  <a:pt x="0" y="2712"/>
                  <a:pt x="149" y="3219"/>
                  <a:pt x="507" y="3576"/>
                </a:cubicBezTo>
                <a:cubicBezTo>
                  <a:pt x="835" y="3934"/>
                  <a:pt x="1282" y="4112"/>
                  <a:pt x="1818" y="4112"/>
                </a:cubicBezTo>
                <a:cubicBezTo>
                  <a:pt x="2235" y="4112"/>
                  <a:pt x="2593" y="4023"/>
                  <a:pt x="2861" y="3814"/>
                </a:cubicBezTo>
                <a:cubicBezTo>
                  <a:pt x="3129" y="3606"/>
                  <a:pt x="3338" y="3278"/>
                  <a:pt x="3457" y="2831"/>
                </a:cubicBezTo>
                <a:lnTo>
                  <a:pt x="2682" y="2593"/>
                </a:lnTo>
                <a:cubicBezTo>
                  <a:pt x="2622" y="2891"/>
                  <a:pt x="2503" y="3099"/>
                  <a:pt x="2354" y="3219"/>
                </a:cubicBezTo>
                <a:cubicBezTo>
                  <a:pt x="2205" y="3368"/>
                  <a:pt x="2027" y="3427"/>
                  <a:pt x="1788" y="3427"/>
                </a:cubicBezTo>
                <a:cubicBezTo>
                  <a:pt x="1520" y="3427"/>
                  <a:pt x="1282" y="3338"/>
                  <a:pt x="1073" y="3129"/>
                </a:cubicBezTo>
                <a:cubicBezTo>
                  <a:pt x="894" y="2891"/>
                  <a:pt x="805" y="2533"/>
                  <a:pt x="805" y="2027"/>
                </a:cubicBezTo>
                <a:cubicBezTo>
                  <a:pt x="805" y="1550"/>
                  <a:pt x="894" y="1222"/>
                  <a:pt x="1073" y="1014"/>
                </a:cubicBezTo>
                <a:cubicBezTo>
                  <a:pt x="1282" y="775"/>
                  <a:pt x="1520" y="686"/>
                  <a:pt x="1818" y="686"/>
                </a:cubicBezTo>
                <a:cubicBezTo>
                  <a:pt x="2027" y="686"/>
                  <a:pt x="2205" y="745"/>
                  <a:pt x="2354" y="865"/>
                </a:cubicBezTo>
                <a:cubicBezTo>
                  <a:pt x="2503" y="984"/>
                  <a:pt x="2622" y="1163"/>
                  <a:pt x="2652" y="1341"/>
                </a:cubicBezTo>
                <a:lnTo>
                  <a:pt x="3457" y="1163"/>
                </a:lnTo>
                <a:cubicBezTo>
                  <a:pt x="3367" y="835"/>
                  <a:pt x="3218" y="596"/>
                  <a:pt x="3040" y="418"/>
                </a:cubicBezTo>
                <a:cubicBezTo>
                  <a:pt x="2742" y="150"/>
                  <a:pt x="2354" y="1"/>
                  <a:pt x="1848"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3" name="Google Shape;1193;p34"/>
          <p:cNvSpPr/>
          <p:nvPr/>
        </p:nvSpPr>
        <p:spPr>
          <a:xfrm>
            <a:off x="3252829" y="3938427"/>
            <a:ext cx="61833" cy="57747"/>
          </a:xfrm>
          <a:custGeom>
            <a:rect b="b" l="l" r="r" t="t"/>
            <a:pathLst>
              <a:path extrusionOk="0" h="3010" w="3010">
                <a:moveTo>
                  <a:pt x="1490" y="626"/>
                </a:moveTo>
                <a:cubicBezTo>
                  <a:pt x="1699" y="626"/>
                  <a:pt x="1877" y="685"/>
                  <a:pt x="1997" y="834"/>
                </a:cubicBezTo>
                <a:cubicBezTo>
                  <a:pt x="2146" y="1013"/>
                  <a:pt x="2205" y="1222"/>
                  <a:pt x="2205" y="1490"/>
                </a:cubicBezTo>
                <a:cubicBezTo>
                  <a:pt x="2205" y="1788"/>
                  <a:pt x="2146" y="2026"/>
                  <a:pt x="1997" y="2175"/>
                </a:cubicBezTo>
                <a:cubicBezTo>
                  <a:pt x="1877" y="2324"/>
                  <a:pt x="1699" y="2384"/>
                  <a:pt x="1490" y="2384"/>
                </a:cubicBezTo>
                <a:cubicBezTo>
                  <a:pt x="1311" y="2384"/>
                  <a:pt x="1133" y="2324"/>
                  <a:pt x="1013" y="2175"/>
                </a:cubicBezTo>
                <a:cubicBezTo>
                  <a:pt x="864" y="2026"/>
                  <a:pt x="805" y="1788"/>
                  <a:pt x="805" y="1520"/>
                </a:cubicBezTo>
                <a:cubicBezTo>
                  <a:pt x="805" y="1222"/>
                  <a:pt x="864" y="1013"/>
                  <a:pt x="1013" y="834"/>
                </a:cubicBezTo>
                <a:cubicBezTo>
                  <a:pt x="1133" y="685"/>
                  <a:pt x="1311" y="626"/>
                  <a:pt x="1490" y="626"/>
                </a:cubicBezTo>
                <a:close/>
                <a:moveTo>
                  <a:pt x="1490" y="0"/>
                </a:moveTo>
                <a:cubicBezTo>
                  <a:pt x="1222" y="0"/>
                  <a:pt x="954" y="60"/>
                  <a:pt x="715" y="179"/>
                </a:cubicBezTo>
                <a:cubicBezTo>
                  <a:pt x="507" y="298"/>
                  <a:pt x="328" y="477"/>
                  <a:pt x="209" y="715"/>
                </a:cubicBezTo>
                <a:cubicBezTo>
                  <a:pt x="90" y="953"/>
                  <a:pt x="0" y="1222"/>
                  <a:pt x="0" y="1460"/>
                </a:cubicBezTo>
                <a:cubicBezTo>
                  <a:pt x="0" y="1788"/>
                  <a:pt x="90" y="2086"/>
                  <a:pt x="209" y="2324"/>
                </a:cubicBezTo>
                <a:cubicBezTo>
                  <a:pt x="328" y="2533"/>
                  <a:pt x="507" y="2711"/>
                  <a:pt x="745" y="2831"/>
                </a:cubicBezTo>
                <a:cubicBezTo>
                  <a:pt x="984" y="2950"/>
                  <a:pt x="1252" y="3009"/>
                  <a:pt x="1520" y="3009"/>
                </a:cubicBezTo>
                <a:cubicBezTo>
                  <a:pt x="1937" y="3009"/>
                  <a:pt x="2295" y="2860"/>
                  <a:pt x="2563" y="2592"/>
                </a:cubicBezTo>
                <a:cubicBezTo>
                  <a:pt x="2861" y="2294"/>
                  <a:pt x="3010" y="1937"/>
                  <a:pt x="3010" y="1490"/>
                </a:cubicBezTo>
                <a:cubicBezTo>
                  <a:pt x="3010" y="1073"/>
                  <a:pt x="2861" y="715"/>
                  <a:pt x="2563" y="417"/>
                </a:cubicBezTo>
                <a:cubicBezTo>
                  <a:pt x="2295" y="149"/>
                  <a:pt x="1937" y="0"/>
                  <a:pt x="1490"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4" name="Google Shape;1194;p34"/>
          <p:cNvSpPr/>
          <p:nvPr/>
        </p:nvSpPr>
        <p:spPr>
          <a:xfrm>
            <a:off x="3325673" y="3938427"/>
            <a:ext cx="87552" cy="56596"/>
          </a:xfrm>
          <a:custGeom>
            <a:rect b="b" l="l" r="r" t="t"/>
            <a:pathLst>
              <a:path extrusionOk="0" h="2950" w="4262">
                <a:moveTo>
                  <a:pt x="1609" y="0"/>
                </a:moveTo>
                <a:cubicBezTo>
                  <a:pt x="1252" y="0"/>
                  <a:pt x="954" y="149"/>
                  <a:pt x="715" y="447"/>
                </a:cubicBezTo>
                <a:lnTo>
                  <a:pt x="715" y="60"/>
                </a:lnTo>
                <a:lnTo>
                  <a:pt x="0" y="60"/>
                </a:lnTo>
                <a:lnTo>
                  <a:pt x="0" y="2950"/>
                </a:lnTo>
                <a:lnTo>
                  <a:pt x="775" y="2950"/>
                </a:lnTo>
                <a:lnTo>
                  <a:pt x="775" y="1549"/>
                </a:lnTo>
                <a:cubicBezTo>
                  <a:pt x="775" y="1281"/>
                  <a:pt x="775" y="1073"/>
                  <a:pt x="834" y="953"/>
                </a:cubicBezTo>
                <a:cubicBezTo>
                  <a:pt x="864" y="834"/>
                  <a:pt x="924" y="745"/>
                  <a:pt x="1013" y="685"/>
                </a:cubicBezTo>
                <a:cubicBezTo>
                  <a:pt x="1132" y="626"/>
                  <a:pt x="1222" y="566"/>
                  <a:pt x="1341" y="566"/>
                </a:cubicBezTo>
                <a:cubicBezTo>
                  <a:pt x="1430" y="566"/>
                  <a:pt x="1520" y="596"/>
                  <a:pt x="1579" y="626"/>
                </a:cubicBezTo>
                <a:cubicBezTo>
                  <a:pt x="1639" y="685"/>
                  <a:pt x="1669" y="745"/>
                  <a:pt x="1699" y="834"/>
                </a:cubicBezTo>
                <a:cubicBezTo>
                  <a:pt x="1728" y="894"/>
                  <a:pt x="1758" y="1073"/>
                  <a:pt x="1758" y="1371"/>
                </a:cubicBezTo>
                <a:lnTo>
                  <a:pt x="1758" y="2950"/>
                </a:lnTo>
                <a:lnTo>
                  <a:pt x="2503" y="2950"/>
                </a:lnTo>
                <a:lnTo>
                  <a:pt x="2503" y="1549"/>
                </a:lnTo>
                <a:cubicBezTo>
                  <a:pt x="2503" y="1281"/>
                  <a:pt x="2533" y="1102"/>
                  <a:pt x="2563" y="953"/>
                </a:cubicBezTo>
                <a:cubicBezTo>
                  <a:pt x="2622" y="834"/>
                  <a:pt x="2682" y="745"/>
                  <a:pt x="2771" y="685"/>
                </a:cubicBezTo>
                <a:cubicBezTo>
                  <a:pt x="2861" y="626"/>
                  <a:pt x="2980" y="566"/>
                  <a:pt x="3069" y="566"/>
                </a:cubicBezTo>
                <a:cubicBezTo>
                  <a:pt x="3218" y="566"/>
                  <a:pt x="3337" y="626"/>
                  <a:pt x="3397" y="745"/>
                </a:cubicBezTo>
                <a:cubicBezTo>
                  <a:pt x="3457" y="834"/>
                  <a:pt x="3486" y="1013"/>
                  <a:pt x="3486" y="1311"/>
                </a:cubicBezTo>
                <a:lnTo>
                  <a:pt x="3486" y="2950"/>
                </a:lnTo>
                <a:lnTo>
                  <a:pt x="4261" y="2950"/>
                </a:lnTo>
                <a:lnTo>
                  <a:pt x="4261" y="1102"/>
                </a:lnTo>
                <a:cubicBezTo>
                  <a:pt x="4261" y="834"/>
                  <a:pt x="4231" y="626"/>
                  <a:pt x="4172" y="507"/>
                </a:cubicBezTo>
                <a:cubicBezTo>
                  <a:pt x="4082" y="328"/>
                  <a:pt x="3993" y="209"/>
                  <a:pt x="3844" y="119"/>
                </a:cubicBezTo>
                <a:cubicBezTo>
                  <a:pt x="3695" y="30"/>
                  <a:pt x="3516" y="0"/>
                  <a:pt x="3308" y="0"/>
                </a:cubicBezTo>
                <a:cubicBezTo>
                  <a:pt x="3129" y="0"/>
                  <a:pt x="2980" y="30"/>
                  <a:pt x="2831" y="119"/>
                </a:cubicBezTo>
                <a:cubicBezTo>
                  <a:pt x="2682" y="179"/>
                  <a:pt x="2563" y="298"/>
                  <a:pt x="2414" y="447"/>
                </a:cubicBezTo>
                <a:cubicBezTo>
                  <a:pt x="2324" y="298"/>
                  <a:pt x="2235" y="179"/>
                  <a:pt x="2086" y="119"/>
                </a:cubicBezTo>
                <a:cubicBezTo>
                  <a:pt x="1937" y="30"/>
                  <a:pt x="1788" y="0"/>
                  <a:pt x="1609"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5" name="Google Shape;1195;p34"/>
          <p:cNvSpPr/>
          <p:nvPr/>
        </p:nvSpPr>
        <p:spPr>
          <a:xfrm>
            <a:off x="3427276" y="3938427"/>
            <a:ext cx="87552" cy="56596"/>
          </a:xfrm>
          <a:custGeom>
            <a:rect b="b" l="l" r="r" t="t"/>
            <a:pathLst>
              <a:path extrusionOk="0" h="2950" w="4262">
                <a:moveTo>
                  <a:pt x="1609" y="0"/>
                </a:moveTo>
                <a:cubicBezTo>
                  <a:pt x="1282" y="0"/>
                  <a:pt x="984" y="149"/>
                  <a:pt x="715" y="447"/>
                </a:cubicBezTo>
                <a:lnTo>
                  <a:pt x="715" y="60"/>
                </a:lnTo>
                <a:lnTo>
                  <a:pt x="0" y="60"/>
                </a:lnTo>
                <a:lnTo>
                  <a:pt x="0" y="2950"/>
                </a:lnTo>
                <a:lnTo>
                  <a:pt x="775" y="2950"/>
                </a:lnTo>
                <a:lnTo>
                  <a:pt x="775" y="1549"/>
                </a:lnTo>
                <a:cubicBezTo>
                  <a:pt x="775" y="1281"/>
                  <a:pt x="805" y="1073"/>
                  <a:pt x="835" y="953"/>
                </a:cubicBezTo>
                <a:cubicBezTo>
                  <a:pt x="894" y="834"/>
                  <a:pt x="954" y="745"/>
                  <a:pt x="1043" y="685"/>
                </a:cubicBezTo>
                <a:cubicBezTo>
                  <a:pt x="1133" y="626"/>
                  <a:pt x="1252" y="566"/>
                  <a:pt x="1371" y="566"/>
                </a:cubicBezTo>
                <a:cubicBezTo>
                  <a:pt x="1460" y="566"/>
                  <a:pt x="1550" y="596"/>
                  <a:pt x="1609" y="626"/>
                </a:cubicBezTo>
                <a:cubicBezTo>
                  <a:pt x="1639" y="685"/>
                  <a:pt x="1699" y="745"/>
                  <a:pt x="1729" y="834"/>
                </a:cubicBezTo>
                <a:cubicBezTo>
                  <a:pt x="1758" y="894"/>
                  <a:pt x="1758" y="1073"/>
                  <a:pt x="1758" y="1371"/>
                </a:cubicBezTo>
                <a:lnTo>
                  <a:pt x="1758" y="2950"/>
                </a:lnTo>
                <a:lnTo>
                  <a:pt x="2533" y="2950"/>
                </a:lnTo>
                <a:lnTo>
                  <a:pt x="2533" y="1549"/>
                </a:lnTo>
                <a:cubicBezTo>
                  <a:pt x="2533" y="1281"/>
                  <a:pt x="2533" y="1102"/>
                  <a:pt x="2593" y="953"/>
                </a:cubicBezTo>
                <a:cubicBezTo>
                  <a:pt x="2622" y="834"/>
                  <a:pt x="2712" y="745"/>
                  <a:pt x="2801" y="685"/>
                </a:cubicBezTo>
                <a:cubicBezTo>
                  <a:pt x="2891" y="626"/>
                  <a:pt x="2980" y="566"/>
                  <a:pt x="3099" y="566"/>
                </a:cubicBezTo>
                <a:cubicBezTo>
                  <a:pt x="3248" y="566"/>
                  <a:pt x="3367" y="626"/>
                  <a:pt x="3427" y="745"/>
                </a:cubicBezTo>
                <a:cubicBezTo>
                  <a:pt x="3487" y="834"/>
                  <a:pt x="3516" y="1013"/>
                  <a:pt x="3516" y="1311"/>
                </a:cubicBezTo>
                <a:lnTo>
                  <a:pt x="3516" y="2950"/>
                </a:lnTo>
                <a:lnTo>
                  <a:pt x="4261" y="2950"/>
                </a:lnTo>
                <a:lnTo>
                  <a:pt x="4261" y="1102"/>
                </a:lnTo>
                <a:cubicBezTo>
                  <a:pt x="4261" y="834"/>
                  <a:pt x="4231" y="626"/>
                  <a:pt x="4202" y="507"/>
                </a:cubicBezTo>
                <a:cubicBezTo>
                  <a:pt x="4112" y="328"/>
                  <a:pt x="3993" y="209"/>
                  <a:pt x="3874" y="119"/>
                </a:cubicBezTo>
                <a:cubicBezTo>
                  <a:pt x="3725" y="30"/>
                  <a:pt x="3546" y="0"/>
                  <a:pt x="3308" y="0"/>
                </a:cubicBezTo>
                <a:cubicBezTo>
                  <a:pt x="3159" y="0"/>
                  <a:pt x="2980" y="30"/>
                  <a:pt x="2831" y="119"/>
                </a:cubicBezTo>
                <a:cubicBezTo>
                  <a:pt x="2712" y="179"/>
                  <a:pt x="2563" y="298"/>
                  <a:pt x="2444" y="447"/>
                </a:cubicBezTo>
                <a:cubicBezTo>
                  <a:pt x="2354" y="298"/>
                  <a:pt x="2235" y="179"/>
                  <a:pt x="2086" y="119"/>
                </a:cubicBezTo>
                <a:cubicBezTo>
                  <a:pt x="1967" y="30"/>
                  <a:pt x="1818" y="0"/>
                  <a:pt x="1609"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34"/>
          <p:cNvSpPr/>
          <p:nvPr/>
        </p:nvSpPr>
        <p:spPr>
          <a:xfrm>
            <a:off x="3526435" y="3938427"/>
            <a:ext cx="55711" cy="57747"/>
          </a:xfrm>
          <a:custGeom>
            <a:rect b="b" l="l" r="r" t="t"/>
            <a:pathLst>
              <a:path extrusionOk="0" h="3010" w="2712">
                <a:moveTo>
                  <a:pt x="1788" y="1549"/>
                </a:moveTo>
                <a:lnTo>
                  <a:pt x="1788" y="1728"/>
                </a:lnTo>
                <a:cubicBezTo>
                  <a:pt x="1788" y="1907"/>
                  <a:pt x="1788" y="2026"/>
                  <a:pt x="1758" y="2086"/>
                </a:cubicBezTo>
                <a:cubicBezTo>
                  <a:pt x="1729" y="2175"/>
                  <a:pt x="1699" y="2265"/>
                  <a:pt x="1580" y="2324"/>
                </a:cubicBezTo>
                <a:cubicBezTo>
                  <a:pt x="1460" y="2443"/>
                  <a:pt x="1341" y="2473"/>
                  <a:pt x="1192" y="2473"/>
                </a:cubicBezTo>
                <a:cubicBezTo>
                  <a:pt x="1073" y="2473"/>
                  <a:pt x="954" y="2443"/>
                  <a:pt x="894" y="2354"/>
                </a:cubicBezTo>
                <a:cubicBezTo>
                  <a:pt x="805" y="2294"/>
                  <a:pt x="775" y="2205"/>
                  <a:pt x="775" y="2086"/>
                </a:cubicBezTo>
                <a:cubicBezTo>
                  <a:pt x="775" y="1967"/>
                  <a:pt x="835" y="1877"/>
                  <a:pt x="924" y="1818"/>
                </a:cubicBezTo>
                <a:cubicBezTo>
                  <a:pt x="984" y="1758"/>
                  <a:pt x="1133" y="1728"/>
                  <a:pt x="1341" y="1669"/>
                </a:cubicBezTo>
                <a:cubicBezTo>
                  <a:pt x="1550" y="1639"/>
                  <a:pt x="1699" y="1579"/>
                  <a:pt x="1788" y="1549"/>
                </a:cubicBezTo>
                <a:close/>
                <a:moveTo>
                  <a:pt x="1341" y="0"/>
                </a:moveTo>
                <a:cubicBezTo>
                  <a:pt x="954" y="0"/>
                  <a:pt x="686" y="60"/>
                  <a:pt x="477" y="209"/>
                </a:cubicBezTo>
                <a:cubicBezTo>
                  <a:pt x="298" y="328"/>
                  <a:pt x="149" y="536"/>
                  <a:pt x="90" y="805"/>
                </a:cubicBezTo>
                <a:lnTo>
                  <a:pt x="775" y="953"/>
                </a:lnTo>
                <a:cubicBezTo>
                  <a:pt x="835" y="805"/>
                  <a:pt x="894" y="715"/>
                  <a:pt x="954" y="656"/>
                </a:cubicBezTo>
                <a:cubicBezTo>
                  <a:pt x="1043" y="596"/>
                  <a:pt x="1133" y="566"/>
                  <a:pt x="1282" y="566"/>
                </a:cubicBezTo>
                <a:cubicBezTo>
                  <a:pt x="1490" y="566"/>
                  <a:pt x="1609" y="596"/>
                  <a:pt x="1699" y="656"/>
                </a:cubicBezTo>
                <a:cubicBezTo>
                  <a:pt x="1758" y="745"/>
                  <a:pt x="1788" y="834"/>
                  <a:pt x="1788" y="983"/>
                </a:cubicBezTo>
                <a:lnTo>
                  <a:pt x="1788" y="1073"/>
                </a:lnTo>
                <a:cubicBezTo>
                  <a:pt x="1669" y="1132"/>
                  <a:pt x="1431" y="1192"/>
                  <a:pt x="1043" y="1251"/>
                </a:cubicBezTo>
                <a:cubicBezTo>
                  <a:pt x="805" y="1311"/>
                  <a:pt x="596" y="1371"/>
                  <a:pt x="447" y="1430"/>
                </a:cubicBezTo>
                <a:cubicBezTo>
                  <a:pt x="298" y="1490"/>
                  <a:pt x="209" y="1609"/>
                  <a:pt x="120" y="1728"/>
                </a:cubicBezTo>
                <a:cubicBezTo>
                  <a:pt x="60" y="1847"/>
                  <a:pt x="0" y="1996"/>
                  <a:pt x="0" y="2145"/>
                </a:cubicBezTo>
                <a:cubicBezTo>
                  <a:pt x="0" y="2414"/>
                  <a:pt x="90" y="2622"/>
                  <a:pt x="269" y="2771"/>
                </a:cubicBezTo>
                <a:cubicBezTo>
                  <a:pt x="447" y="2920"/>
                  <a:pt x="656" y="3009"/>
                  <a:pt x="984" y="3009"/>
                </a:cubicBezTo>
                <a:cubicBezTo>
                  <a:pt x="1133" y="3009"/>
                  <a:pt x="1282" y="2980"/>
                  <a:pt x="1431" y="2920"/>
                </a:cubicBezTo>
                <a:cubicBezTo>
                  <a:pt x="1580" y="2860"/>
                  <a:pt x="1729" y="2771"/>
                  <a:pt x="1878" y="2622"/>
                </a:cubicBezTo>
                <a:cubicBezTo>
                  <a:pt x="1878" y="2652"/>
                  <a:pt x="1878" y="2682"/>
                  <a:pt x="1907" y="2711"/>
                </a:cubicBezTo>
                <a:cubicBezTo>
                  <a:pt x="1907" y="2831"/>
                  <a:pt x="1937" y="2890"/>
                  <a:pt x="1967" y="2950"/>
                </a:cubicBezTo>
                <a:lnTo>
                  <a:pt x="2712" y="2950"/>
                </a:lnTo>
                <a:cubicBezTo>
                  <a:pt x="2652" y="2801"/>
                  <a:pt x="2623" y="2682"/>
                  <a:pt x="2593" y="2563"/>
                </a:cubicBezTo>
                <a:cubicBezTo>
                  <a:pt x="2563" y="2443"/>
                  <a:pt x="2533" y="2265"/>
                  <a:pt x="2533" y="1996"/>
                </a:cubicBezTo>
                <a:lnTo>
                  <a:pt x="2563" y="1102"/>
                </a:lnTo>
                <a:cubicBezTo>
                  <a:pt x="2563" y="775"/>
                  <a:pt x="2533" y="536"/>
                  <a:pt x="2444" y="417"/>
                </a:cubicBezTo>
                <a:cubicBezTo>
                  <a:pt x="2384" y="298"/>
                  <a:pt x="2265" y="209"/>
                  <a:pt x="2086" y="119"/>
                </a:cubicBezTo>
                <a:cubicBezTo>
                  <a:pt x="1937" y="30"/>
                  <a:pt x="1669" y="0"/>
                  <a:pt x="1341"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34"/>
          <p:cNvSpPr/>
          <p:nvPr/>
        </p:nvSpPr>
        <p:spPr>
          <a:xfrm>
            <a:off x="3594369" y="3938427"/>
            <a:ext cx="54499" cy="56596"/>
          </a:xfrm>
          <a:custGeom>
            <a:rect b="b" l="l" r="r" t="t"/>
            <a:pathLst>
              <a:path extrusionOk="0" h="2950" w="2653">
                <a:moveTo>
                  <a:pt x="1669" y="0"/>
                </a:moveTo>
                <a:cubicBezTo>
                  <a:pt x="1282" y="0"/>
                  <a:pt x="954" y="149"/>
                  <a:pt x="716" y="477"/>
                </a:cubicBezTo>
                <a:lnTo>
                  <a:pt x="716" y="60"/>
                </a:lnTo>
                <a:lnTo>
                  <a:pt x="1" y="60"/>
                </a:lnTo>
                <a:lnTo>
                  <a:pt x="1" y="2950"/>
                </a:lnTo>
                <a:lnTo>
                  <a:pt x="776" y="2950"/>
                </a:lnTo>
                <a:lnTo>
                  <a:pt x="776" y="1639"/>
                </a:lnTo>
                <a:cubicBezTo>
                  <a:pt x="776" y="1311"/>
                  <a:pt x="776" y="1102"/>
                  <a:pt x="835" y="983"/>
                </a:cubicBezTo>
                <a:cubicBezTo>
                  <a:pt x="865" y="864"/>
                  <a:pt x="925" y="745"/>
                  <a:pt x="1044" y="685"/>
                </a:cubicBezTo>
                <a:cubicBezTo>
                  <a:pt x="1133" y="626"/>
                  <a:pt x="1252" y="566"/>
                  <a:pt x="1401" y="566"/>
                </a:cubicBezTo>
                <a:cubicBezTo>
                  <a:pt x="1491" y="566"/>
                  <a:pt x="1580" y="596"/>
                  <a:pt x="1669" y="656"/>
                </a:cubicBezTo>
                <a:cubicBezTo>
                  <a:pt x="1729" y="715"/>
                  <a:pt x="1789" y="775"/>
                  <a:pt x="1818" y="864"/>
                </a:cubicBezTo>
                <a:cubicBezTo>
                  <a:pt x="1848" y="953"/>
                  <a:pt x="1878" y="1162"/>
                  <a:pt x="1878" y="1490"/>
                </a:cubicBezTo>
                <a:lnTo>
                  <a:pt x="1878" y="2950"/>
                </a:lnTo>
                <a:lnTo>
                  <a:pt x="2653" y="2950"/>
                </a:lnTo>
                <a:lnTo>
                  <a:pt x="2653" y="1162"/>
                </a:lnTo>
                <a:cubicBezTo>
                  <a:pt x="2653" y="924"/>
                  <a:pt x="2623" y="745"/>
                  <a:pt x="2593" y="626"/>
                </a:cubicBezTo>
                <a:cubicBezTo>
                  <a:pt x="2563" y="507"/>
                  <a:pt x="2504" y="417"/>
                  <a:pt x="2444" y="328"/>
                </a:cubicBezTo>
                <a:cubicBezTo>
                  <a:pt x="2385" y="238"/>
                  <a:pt x="2265" y="149"/>
                  <a:pt x="2116" y="89"/>
                </a:cubicBezTo>
                <a:cubicBezTo>
                  <a:pt x="1997" y="30"/>
                  <a:pt x="1818" y="0"/>
                  <a:pt x="1669"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34"/>
          <p:cNvSpPr/>
          <p:nvPr/>
        </p:nvSpPr>
        <p:spPr>
          <a:xfrm>
            <a:off x="3661091" y="3918417"/>
            <a:ext cx="58176" cy="77757"/>
          </a:xfrm>
          <a:custGeom>
            <a:rect b="b" l="l" r="r" t="t"/>
            <a:pathLst>
              <a:path extrusionOk="0" h="4053" w="2832">
                <a:moveTo>
                  <a:pt x="1431" y="1609"/>
                </a:moveTo>
                <a:cubicBezTo>
                  <a:pt x="1610" y="1609"/>
                  <a:pt x="1759" y="1699"/>
                  <a:pt x="1878" y="1848"/>
                </a:cubicBezTo>
                <a:cubicBezTo>
                  <a:pt x="1997" y="1996"/>
                  <a:pt x="2057" y="2235"/>
                  <a:pt x="2057" y="2563"/>
                </a:cubicBezTo>
                <a:cubicBezTo>
                  <a:pt x="2057" y="2861"/>
                  <a:pt x="1997" y="3099"/>
                  <a:pt x="1878" y="3248"/>
                </a:cubicBezTo>
                <a:cubicBezTo>
                  <a:pt x="1759" y="3367"/>
                  <a:pt x="1610" y="3457"/>
                  <a:pt x="1431" y="3457"/>
                </a:cubicBezTo>
                <a:cubicBezTo>
                  <a:pt x="1193" y="3457"/>
                  <a:pt x="1044" y="3367"/>
                  <a:pt x="895" y="3159"/>
                </a:cubicBezTo>
                <a:cubicBezTo>
                  <a:pt x="805" y="3010"/>
                  <a:pt x="775" y="2801"/>
                  <a:pt x="775" y="2503"/>
                </a:cubicBezTo>
                <a:cubicBezTo>
                  <a:pt x="775" y="2205"/>
                  <a:pt x="835" y="1996"/>
                  <a:pt x="954" y="1848"/>
                </a:cubicBezTo>
                <a:cubicBezTo>
                  <a:pt x="1073" y="1699"/>
                  <a:pt x="1222" y="1609"/>
                  <a:pt x="1431" y="1609"/>
                </a:cubicBezTo>
                <a:close/>
                <a:moveTo>
                  <a:pt x="2057" y="0"/>
                </a:moveTo>
                <a:lnTo>
                  <a:pt x="2057" y="1430"/>
                </a:lnTo>
                <a:cubicBezTo>
                  <a:pt x="1818" y="1162"/>
                  <a:pt x="1550" y="1043"/>
                  <a:pt x="1222" y="1043"/>
                </a:cubicBezTo>
                <a:cubicBezTo>
                  <a:pt x="865" y="1043"/>
                  <a:pt x="567" y="1162"/>
                  <a:pt x="328" y="1430"/>
                </a:cubicBezTo>
                <a:cubicBezTo>
                  <a:pt x="120" y="1669"/>
                  <a:pt x="1" y="2056"/>
                  <a:pt x="1" y="2533"/>
                </a:cubicBezTo>
                <a:cubicBezTo>
                  <a:pt x="1" y="3010"/>
                  <a:pt x="120" y="3397"/>
                  <a:pt x="358" y="3665"/>
                </a:cubicBezTo>
                <a:cubicBezTo>
                  <a:pt x="597" y="3933"/>
                  <a:pt x="865" y="4052"/>
                  <a:pt x="1193" y="4052"/>
                </a:cubicBezTo>
                <a:cubicBezTo>
                  <a:pt x="1371" y="4052"/>
                  <a:pt x="1520" y="4023"/>
                  <a:pt x="1699" y="3933"/>
                </a:cubicBezTo>
                <a:cubicBezTo>
                  <a:pt x="1848" y="3844"/>
                  <a:pt x="1997" y="3725"/>
                  <a:pt x="2116" y="3576"/>
                </a:cubicBezTo>
                <a:lnTo>
                  <a:pt x="2116" y="3993"/>
                </a:lnTo>
                <a:lnTo>
                  <a:pt x="2831" y="3993"/>
                </a:lnTo>
                <a:lnTo>
                  <a:pt x="2831"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9" name="Google Shape;1199;p34"/>
          <p:cNvSpPr/>
          <p:nvPr/>
        </p:nvSpPr>
        <p:spPr>
          <a:xfrm>
            <a:off x="3737612" y="3939559"/>
            <a:ext cx="15920" cy="55464"/>
          </a:xfrm>
          <a:custGeom>
            <a:rect b="b" l="l" r="r" t="t"/>
            <a:pathLst>
              <a:path extrusionOk="0" h="2891" w="775">
                <a:moveTo>
                  <a:pt x="0" y="1"/>
                </a:moveTo>
                <a:lnTo>
                  <a:pt x="0" y="775"/>
                </a:lnTo>
                <a:lnTo>
                  <a:pt x="775" y="775"/>
                </a:lnTo>
                <a:lnTo>
                  <a:pt x="775" y="1"/>
                </a:lnTo>
                <a:close/>
                <a:moveTo>
                  <a:pt x="0" y="2116"/>
                </a:moveTo>
                <a:lnTo>
                  <a:pt x="0" y="2891"/>
                </a:lnTo>
                <a:lnTo>
                  <a:pt x="775" y="2891"/>
                </a:lnTo>
                <a:lnTo>
                  <a:pt x="775" y="211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34"/>
          <p:cNvSpPr/>
          <p:nvPr/>
        </p:nvSpPr>
        <p:spPr>
          <a:xfrm>
            <a:off x="2933928" y="4067043"/>
            <a:ext cx="51438" cy="77757"/>
          </a:xfrm>
          <a:custGeom>
            <a:rect b="b" l="l" r="r" t="t"/>
            <a:pathLst>
              <a:path extrusionOk="0" h="4053" w="2504">
                <a:moveTo>
                  <a:pt x="1252" y="358"/>
                </a:moveTo>
                <a:cubicBezTo>
                  <a:pt x="1460" y="358"/>
                  <a:pt x="1639" y="477"/>
                  <a:pt x="1788" y="656"/>
                </a:cubicBezTo>
                <a:cubicBezTo>
                  <a:pt x="1937" y="835"/>
                  <a:pt x="1997" y="1103"/>
                  <a:pt x="1997" y="1460"/>
                </a:cubicBezTo>
                <a:cubicBezTo>
                  <a:pt x="1997" y="1848"/>
                  <a:pt x="1937" y="2146"/>
                  <a:pt x="1788" y="2324"/>
                </a:cubicBezTo>
                <a:cubicBezTo>
                  <a:pt x="1609" y="2503"/>
                  <a:pt x="1430" y="2593"/>
                  <a:pt x="1222" y="2593"/>
                </a:cubicBezTo>
                <a:cubicBezTo>
                  <a:pt x="1013" y="2593"/>
                  <a:pt x="835" y="2503"/>
                  <a:pt x="686" y="2354"/>
                </a:cubicBezTo>
                <a:cubicBezTo>
                  <a:pt x="507" y="2175"/>
                  <a:pt x="447" y="1877"/>
                  <a:pt x="447" y="1520"/>
                </a:cubicBezTo>
                <a:cubicBezTo>
                  <a:pt x="447" y="1133"/>
                  <a:pt x="537" y="864"/>
                  <a:pt x="686" y="656"/>
                </a:cubicBezTo>
                <a:cubicBezTo>
                  <a:pt x="835" y="477"/>
                  <a:pt x="1043" y="358"/>
                  <a:pt x="1252" y="358"/>
                </a:cubicBezTo>
                <a:close/>
                <a:moveTo>
                  <a:pt x="1281" y="0"/>
                </a:moveTo>
                <a:cubicBezTo>
                  <a:pt x="1103" y="0"/>
                  <a:pt x="924" y="30"/>
                  <a:pt x="805" y="90"/>
                </a:cubicBezTo>
                <a:cubicBezTo>
                  <a:pt x="656" y="179"/>
                  <a:pt x="537" y="268"/>
                  <a:pt x="447" y="417"/>
                </a:cubicBezTo>
                <a:lnTo>
                  <a:pt x="447" y="60"/>
                </a:lnTo>
                <a:lnTo>
                  <a:pt x="0" y="60"/>
                </a:lnTo>
                <a:lnTo>
                  <a:pt x="0" y="4053"/>
                </a:lnTo>
                <a:lnTo>
                  <a:pt x="507" y="4053"/>
                </a:lnTo>
                <a:lnTo>
                  <a:pt x="507" y="2652"/>
                </a:lnTo>
                <a:cubicBezTo>
                  <a:pt x="566" y="2742"/>
                  <a:pt x="686" y="2831"/>
                  <a:pt x="805" y="2920"/>
                </a:cubicBezTo>
                <a:cubicBezTo>
                  <a:pt x="954" y="2980"/>
                  <a:pt x="1073" y="3010"/>
                  <a:pt x="1252" y="3010"/>
                </a:cubicBezTo>
                <a:cubicBezTo>
                  <a:pt x="1460" y="3010"/>
                  <a:pt x="1699" y="2950"/>
                  <a:pt x="1877" y="2831"/>
                </a:cubicBezTo>
                <a:cubicBezTo>
                  <a:pt x="2086" y="2712"/>
                  <a:pt x="2235" y="2503"/>
                  <a:pt x="2354" y="2265"/>
                </a:cubicBezTo>
                <a:cubicBezTo>
                  <a:pt x="2444" y="2056"/>
                  <a:pt x="2503" y="1788"/>
                  <a:pt x="2503" y="1490"/>
                </a:cubicBezTo>
                <a:cubicBezTo>
                  <a:pt x="2503" y="1192"/>
                  <a:pt x="2473" y="954"/>
                  <a:pt x="2354" y="715"/>
                </a:cubicBezTo>
                <a:cubicBezTo>
                  <a:pt x="2265" y="477"/>
                  <a:pt x="2116" y="298"/>
                  <a:pt x="1937" y="179"/>
                </a:cubicBezTo>
                <a:cubicBezTo>
                  <a:pt x="1758" y="60"/>
                  <a:pt x="1520" y="0"/>
                  <a:pt x="1281"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34"/>
          <p:cNvSpPr/>
          <p:nvPr/>
        </p:nvSpPr>
        <p:spPr>
          <a:xfrm>
            <a:off x="2992063" y="4068175"/>
            <a:ext cx="54499" cy="77776"/>
          </a:xfrm>
          <a:custGeom>
            <a:rect b="b" l="l" r="r" t="t"/>
            <a:pathLst>
              <a:path extrusionOk="0" h="4054" w="2653">
                <a:moveTo>
                  <a:pt x="1" y="1"/>
                </a:moveTo>
                <a:lnTo>
                  <a:pt x="1103" y="2891"/>
                </a:lnTo>
                <a:cubicBezTo>
                  <a:pt x="1074" y="2951"/>
                  <a:pt x="1044" y="2980"/>
                  <a:pt x="1044" y="3010"/>
                </a:cubicBezTo>
                <a:cubicBezTo>
                  <a:pt x="984" y="3219"/>
                  <a:pt x="925" y="3338"/>
                  <a:pt x="895" y="3368"/>
                </a:cubicBezTo>
                <a:cubicBezTo>
                  <a:pt x="865" y="3427"/>
                  <a:pt x="805" y="3487"/>
                  <a:pt x="746" y="3517"/>
                </a:cubicBezTo>
                <a:cubicBezTo>
                  <a:pt x="686" y="3576"/>
                  <a:pt x="597" y="3576"/>
                  <a:pt x="478" y="3576"/>
                </a:cubicBezTo>
                <a:cubicBezTo>
                  <a:pt x="388" y="3576"/>
                  <a:pt x="299" y="3576"/>
                  <a:pt x="209" y="3547"/>
                </a:cubicBezTo>
                <a:lnTo>
                  <a:pt x="209" y="3547"/>
                </a:lnTo>
                <a:lnTo>
                  <a:pt x="269" y="3994"/>
                </a:lnTo>
                <a:cubicBezTo>
                  <a:pt x="358" y="4053"/>
                  <a:pt x="478" y="4053"/>
                  <a:pt x="567" y="4053"/>
                </a:cubicBezTo>
                <a:cubicBezTo>
                  <a:pt x="716" y="4053"/>
                  <a:pt x="865" y="4023"/>
                  <a:pt x="954" y="3934"/>
                </a:cubicBezTo>
                <a:cubicBezTo>
                  <a:pt x="1074" y="3874"/>
                  <a:pt x="1193" y="3755"/>
                  <a:pt x="1282" y="3606"/>
                </a:cubicBezTo>
                <a:cubicBezTo>
                  <a:pt x="1342" y="3487"/>
                  <a:pt x="1431" y="3249"/>
                  <a:pt x="1550" y="2921"/>
                </a:cubicBezTo>
                <a:lnTo>
                  <a:pt x="2653" y="1"/>
                </a:lnTo>
                <a:lnTo>
                  <a:pt x="2146" y="1"/>
                </a:lnTo>
                <a:lnTo>
                  <a:pt x="1550" y="1669"/>
                </a:lnTo>
                <a:cubicBezTo>
                  <a:pt x="1461" y="1908"/>
                  <a:pt x="1401" y="2116"/>
                  <a:pt x="1342" y="2325"/>
                </a:cubicBezTo>
                <a:cubicBezTo>
                  <a:pt x="1282" y="2116"/>
                  <a:pt x="1193" y="1878"/>
                  <a:pt x="1133" y="1669"/>
                </a:cubicBezTo>
                <a:lnTo>
                  <a:pt x="537"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2" name="Google Shape;1202;p34"/>
          <p:cNvSpPr/>
          <p:nvPr/>
        </p:nvSpPr>
        <p:spPr>
          <a:xfrm>
            <a:off x="3049602" y="4048741"/>
            <a:ext cx="28801" cy="75474"/>
          </a:xfrm>
          <a:custGeom>
            <a:rect b="b" l="l" r="r" t="t"/>
            <a:pathLst>
              <a:path extrusionOk="0" h="3934" w="1402">
                <a:moveTo>
                  <a:pt x="835" y="1"/>
                </a:moveTo>
                <a:lnTo>
                  <a:pt x="358" y="299"/>
                </a:lnTo>
                <a:lnTo>
                  <a:pt x="358" y="1014"/>
                </a:lnTo>
                <a:lnTo>
                  <a:pt x="1" y="1014"/>
                </a:lnTo>
                <a:lnTo>
                  <a:pt x="1" y="1371"/>
                </a:lnTo>
                <a:lnTo>
                  <a:pt x="358" y="1371"/>
                </a:lnTo>
                <a:lnTo>
                  <a:pt x="358" y="3040"/>
                </a:lnTo>
                <a:cubicBezTo>
                  <a:pt x="358" y="3338"/>
                  <a:pt x="358" y="3547"/>
                  <a:pt x="418" y="3636"/>
                </a:cubicBezTo>
                <a:cubicBezTo>
                  <a:pt x="448" y="3725"/>
                  <a:pt x="507" y="3785"/>
                  <a:pt x="627" y="3844"/>
                </a:cubicBezTo>
                <a:cubicBezTo>
                  <a:pt x="716" y="3904"/>
                  <a:pt x="865" y="3934"/>
                  <a:pt x="1044" y="3934"/>
                </a:cubicBezTo>
                <a:cubicBezTo>
                  <a:pt x="1133" y="3934"/>
                  <a:pt x="1252" y="3934"/>
                  <a:pt x="1401" y="3904"/>
                </a:cubicBezTo>
                <a:lnTo>
                  <a:pt x="1342" y="3457"/>
                </a:lnTo>
                <a:cubicBezTo>
                  <a:pt x="1252" y="3487"/>
                  <a:pt x="1163" y="3487"/>
                  <a:pt x="1133" y="3487"/>
                </a:cubicBezTo>
                <a:cubicBezTo>
                  <a:pt x="1044" y="3487"/>
                  <a:pt x="984" y="3457"/>
                  <a:pt x="954" y="3457"/>
                </a:cubicBezTo>
                <a:cubicBezTo>
                  <a:pt x="895" y="3427"/>
                  <a:pt x="895" y="3398"/>
                  <a:pt x="865" y="3338"/>
                </a:cubicBezTo>
                <a:cubicBezTo>
                  <a:pt x="865" y="3308"/>
                  <a:pt x="835" y="3219"/>
                  <a:pt x="835" y="3070"/>
                </a:cubicBezTo>
                <a:lnTo>
                  <a:pt x="835" y="1371"/>
                </a:lnTo>
                <a:lnTo>
                  <a:pt x="1342" y="1371"/>
                </a:lnTo>
                <a:lnTo>
                  <a:pt x="1342" y="1014"/>
                </a:lnTo>
                <a:lnTo>
                  <a:pt x="835" y="1014"/>
                </a:lnTo>
                <a:lnTo>
                  <a:pt x="83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34"/>
          <p:cNvSpPr/>
          <p:nvPr/>
        </p:nvSpPr>
        <p:spPr>
          <a:xfrm>
            <a:off x="3086949" y="4047033"/>
            <a:ext cx="48378" cy="76625"/>
          </a:xfrm>
          <a:custGeom>
            <a:rect b="b" l="l" r="r" t="t"/>
            <a:pathLst>
              <a:path extrusionOk="0" h="3994" w="2355">
                <a:moveTo>
                  <a:pt x="0" y="0"/>
                </a:moveTo>
                <a:lnTo>
                  <a:pt x="0" y="3993"/>
                </a:lnTo>
                <a:lnTo>
                  <a:pt x="477" y="3993"/>
                </a:lnTo>
                <a:lnTo>
                  <a:pt x="477" y="2414"/>
                </a:lnTo>
                <a:cubicBezTo>
                  <a:pt x="477" y="2176"/>
                  <a:pt x="507" y="1997"/>
                  <a:pt x="567" y="1878"/>
                </a:cubicBezTo>
                <a:cubicBezTo>
                  <a:pt x="626" y="1729"/>
                  <a:pt x="716" y="1639"/>
                  <a:pt x="835" y="1580"/>
                </a:cubicBezTo>
                <a:cubicBezTo>
                  <a:pt x="954" y="1490"/>
                  <a:pt x="1103" y="1460"/>
                  <a:pt x="1252" y="1460"/>
                </a:cubicBezTo>
                <a:cubicBezTo>
                  <a:pt x="1460" y="1460"/>
                  <a:pt x="1609" y="1520"/>
                  <a:pt x="1699" y="1609"/>
                </a:cubicBezTo>
                <a:cubicBezTo>
                  <a:pt x="1818" y="1729"/>
                  <a:pt x="1878" y="1907"/>
                  <a:pt x="1878" y="2146"/>
                </a:cubicBezTo>
                <a:lnTo>
                  <a:pt x="1878" y="3993"/>
                </a:lnTo>
                <a:lnTo>
                  <a:pt x="2354" y="3993"/>
                </a:lnTo>
                <a:lnTo>
                  <a:pt x="2354" y="2146"/>
                </a:lnTo>
                <a:cubicBezTo>
                  <a:pt x="2354" y="1878"/>
                  <a:pt x="2325" y="1669"/>
                  <a:pt x="2265" y="1520"/>
                </a:cubicBezTo>
                <a:cubicBezTo>
                  <a:pt x="2176" y="1341"/>
                  <a:pt x="2056" y="1252"/>
                  <a:pt x="1907" y="1162"/>
                </a:cubicBezTo>
                <a:cubicBezTo>
                  <a:pt x="1758" y="1073"/>
                  <a:pt x="1580" y="1043"/>
                  <a:pt x="1341" y="1043"/>
                </a:cubicBezTo>
                <a:cubicBezTo>
                  <a:pt x="1013" y="1043"/>
                  <a:pt x="716" y="1162"/>
                  <a:pt x="477" y="1431"/>
                </a:cubicBezTo>
                <a:lnTo>
                  <a:pt x="477"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34"/>
          <p:cNvSpPr/>
          <p:nvPr/>
        </p:nvSpPr>
        <p:spPr>
          <a:xfrm>
            <a:off x="3146933" y="4067043"/>
            <a:ext cx="55711" cy="57747"/>
          </a:xfrm>
          <a:custGeom>
            <a:rect b="b" l="l" r="r" t="t"/>
            <a:pathLst>
              <a:path extrusionOk="0" h="3010" w="2712">
                <a:moveTo>
                  <a:pt x="1371" y="388"/>
                </a:moveTo>
                <a:cubicBezTo>
                  <a:pt x="1580" y="388"/>
                  <a:pt x="1788" y="477"/>
                  <a:pt x="1967" y="686"/>
                </a:cubicBezTo>
                <a:cubicBezTo>
                  <a:pt x="2116" y="864"/>
                  <a:pt x="2205" y="1133"/>
                  <a:pt x="2205" y="1490"/>
                </a:cubicBezTo>
                <a:cubicBezTo>
                  <a:pt x="2205" y="1877"/>
                  <a:pt x="2116" y="2146"/>
                  <a:pt x="1967" y="2324"/>
                </a:cubicBezTo>
                <a:cubicBezTo>
                  <a:pt x="1788" y="2503"/>
                  <a:pt x="1609" y="2593"/>
                  <a:pt x="1371" y="2593"/>
                </a:cubicBezTo>
                <a:cubicBezTo>
                  <a:pt x="1103" y="2593"/>
                  <a:pt x="894" y="2503"/>
                  <a:pt x="745" y="2324"/>
                </a:cubicBezTo>
                <a:cubicBezTo>
                  <a:pt x="596" y="2146"/>
                  <a:pt x="507" y="1877"/>
                  <a:pt x="507" y="1490"/>
                </a:cubicBezTo>
                <a:cubicBezTo>
                  <a:pt x="507" y="1133"/>
                  <a:pt x="596" y="864"/>
                  <a:pt x="745" y="686"/>
                </a:cubicBezTo>
                <a:cubicBezTo>
                  <a:pt x="894" y="477"/>
                  <a:pt x="1103" y="388"/>
                  <a:pt x="1371" y="388"/>
                </a:cubicBezTo>
                <a:close/>
                <a:moveTo>
                  <a:pt x="1371" y="0"/>
                </a:moveTo>
                <a:cubicBezTo>
                  <a:pt x="1014" y="0"/>
                  <a:pt x="686" y="90"/>
                  <a:pt x="447" y="298"/>
                </a:cubicBezTo>
                <a:cubicBezTo>
                  <a:pt x="149" y="566"/>
                  <a:pt x="0" y="954"/>
                  <a:pt x="0" y="1490"/>
                </a:cubicBezTo>
                <a:cubicBezTo>
                  <a:pt x="0" y="1997"/>
                  <a:pt x="120" y="2354"/>
                  <a:pt x="358" y="2622"/>
                </a:cubicBezTo>
                <a:cubicBezTo>
                  <a:pt x="626" y="2890"/>
                  <a:pt x="954" y="3010"/>
                  <a:pt x="1371" y="3010"/>
                </a:cubicBezTo>
                <a:cubicBezTo>
                  <a:pt x="1609" y="3010"/>
                  <a:pt x="1848" y="2950"/>
                  <a:pt x="2056" y="2831"/>
                </a:cubicBezTo>
                <a:cubicBezTo>
                  <a:pt x="2265" y="2712"/>
                  <a:pt x="2414" y="2563"/>
                  <a:pt x="2533" y="2354"/>
                </a:cubicBezTo>
                <a:cubicBezTo>
                  <a:pt x="2652" y="2116"/>
                  <a:pt x="2712" y="1818"/>
                  <a:pt x="2712" y="1460"/>
                </a:cubicBezTo>
                <a:cubicBezTo>
                  <a:pt x="2712" y="984"/>
                  <a:pt x="2593" y="626"/>
                  <a:pt x="2325" y="388"/>
                </a:cubicBezTo>
                <a:cubicBezTo>
                  <a:pt x="2086" y="119"/>
                  <a:pt x="1758" y="0"/>
                  <a:pt x="1371"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34"/>
          <p:cNvSpPr/>
          <p:nvPr/>
        </p:nvSpPr>
        <p:spPr>
          <a:xfrm>
            <a:off x="3214271" y="4067043"/>
            <a:ext cx="48378" cy="56615"/>
          </a:xfrm>
          <a:custGeom>
            <a:rect b="b" l="l" r="r" t="t"/>
            <a:pathLst>
              <a:path extrusionOk="0" h="2951" w="2355">
                <a:moveTo>
                  <a:pt x="1371" y="0"/>
                </a:moveTo>
                <a:cubicBezTo>
                  <a:pt x="954" y="0"/>
                  <a:pt x="656" y="149"/>
                  <a:pt x="447" y="477"/>
                </a:cubicBezTo>
                <a:lnTo>
                  <a:pt x="447" y="60"/>
                </a:lnTo>
                <a:lnTo>
                  <a:pt x="0" y="60"/>
                </a:lnTo>
                <a:lnTo>
                  <a:pt x="0" y="2950"/>
                </a:lnTo>
                <a:lnTo>
                  <a:pt x="507" y="2950"/>
                </a:lnTo>
                <a:lnTo>
                  <a:pt x="507" y="1371"/>
                </a:lnTo>
                <a:cubicBezTo>
                  <a:pt x="507" y="984"/>
                  <a:pt x="566" y="745"/>
                  <a:pt x="715" y="626"/>
                </a:cubicBezTo>
                <a:cubicBezTo>
                  <a:pt x="864" y="477"/>
                  <a:pt x="1043" y="417"/>
                  <a:pt x="1281" y="417"/>
                </a:cubicBezTo>
                <a:cubicBezTo>
                  <a:pt x="1401" y="417"/>
                  <a:pt x="1520" y="447"/>
                  <a:pt x="1609" y="507"/>
                </a:cubicBezTo>
                <a:cubicBezTo>
                  <a:pt x="1699" y="566"/>
                  <a:pt x="1758" y="626"/>
                  <a:pt x="1818" y="745"/>
                </a:cubicBezTo>
                <a:cubicBezTo>
                  <a:pt x="1847" y="835"/>
                  <a:pt x="1877" y="984"/>
                  <a:pt x="1877" y="1192"/>
                </a:cubicBezTo>
                <a:lnTo>
                  <a:pt x="1877" y="2950"/>
                </a:lnTo>
                <a:lnTo>
                  <a:pt x="2354" y="2950"/>
                </a:lnTo>
                <a:lnTo>
                  <a:pt x="2354" y="1162"/>
                </a:lnTo>
                <a:cubicBezTo>
                  <a:pt x="2354" y="954"/>
                  <a:pt x="2354" y="775"/>
                  <a:pt x="2324" y="686"/>
                </a:cubicBezTo>
                <a:cubicBezTo>
                  <a:pt x="2294" y="537"/>
                  <a:pt x="2235" y="417"/>
                  <a:pt x="2175" y="328"/>
                </a:cubicBezTo>
                <a:cubicBezTo>
                  <a:pt x="2116" y="239"/>
                  <a:pt x="1996" y="149"/>
                  <a:pt x="1847" y="90"/>
                </a:cubicBezTo>
                <a:cubicBezTo>
                  <a:pt x="1699" y="30"/>
                  <a:pt x="1550" y="0"/>
                  <a:pt x="1371"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6" name="Google Shape;1206;p34"/>
          <p:cNvSpPr/>
          <p:nvPr/>
        </p:nvSpPr>
        <p:spPr>
          <a:xfrm>
            <a:off x="3275467" y="4046458"/>
            <a:ext cx="53883" cy="78332"/>
          </a:xfrm>
          <a:custGeom>
            <a:rect b="b" l="l" r="r" t="t"/>
            <a:pathLst>
              <a:path extrusionOk="0" h="4083" w="2623">
                <a:moveTo>
                  <a:pt x="1252" y="1"/>
                </a:moveTo>
                <a:cubicBezTo>
                  <a:pt x="924" y="1"/>
                  <a:pt x="656" y="90"/>
                  <a:pt x="448" y="269"/>
                </a:cubicBezTo>
                <a:cubicBezTo>
                  <a:pt x="239" y="448"/>
                  <a:pt x="120" y="716"/>
                  <a:pt x="60" y="1043"/>
                </a:cubicBezTo>
                <a:lnTo>
                  <a:pt x="537" y="1133"/>
                </a:lnTo>
                <a:cubicBezTo>
                  <a:pt x="567" y="894"/>
                  <a:pt x="656" y="716"/>
                  <a:pt x="775" y="596"/>
                </a:cubicBezTo>
                <a:cubicBezTo>
                  <a:pt x="924" y="477"/>
                  <a:pt x="1073" y="418"/>
                  <a:pt x="1252" y="418"/>
                </a:cubicBezTo>
                <a:cubicBezTo>
                  <a:pt x="1461" y="418"/>
                  <a:pt x="1610" y="477"/>
                  <a:pt x="1729" y="596"/>
                </a:cubicBezTo>
                <a:cubicBezTo>
                  <a:pt x="1848" y="716"/>
                  <a:pt x="1908" y="865"/>
                  <a:pt x="1908" y="1043"/>
                </a:cubicBezTo>
                <a:cubicBezTo>
                  <a:pt x="1908" y="1252"/>
                  <a:pt x="1818" y="1431"/>
                  <a:pt x="1669" y="1550"/>
                </a:cubicBezTo>
                <a:cubicBezTo>
                  <a:pt x="1491" y="1639"/>
                  <a:pt x="1312" y="1699"/>
                  <a:pt x="1103" y="1699"/>
                </a:cubicBezTo>
                <a:lnTo>
                  <a:pt x="1014" y="1699"/>
                </a:lnTo>
                <a:lnTo>
                  <a:pt x="954" y="2116"/>
                </a:lnTo>
                <a:cubicBezTo>
                  <a:pt x="1103" y="2086"/>
                  <a:pt x="1222" y="2057"/>
                  <a:pt x="1312" y="2057"/>
                </a:cubicBezTo>
                <a:cubicBezTo>
                  <a:pt x="1550" y="2057"/>
                  <a:pt x="1729" y="2146"/>
                  <a:pt x="1878" y="2295"/>
                </a:cubicBezTo>
                <a:cubicBezTo>
                  <a:pt x="2027" y="2444"/>
                  <a:pt x="2087" y="2623"/>
                  <a:pt x="2087" y="2861"/>
                </a:cubicBezTo>
                <a:cubicBezTo>
                  <a:pt x="2087" y="3099"/>
                  <a:pt x="1997" y="3278"/>
                  <a:pt x="1848" y="3457"/>
                </a:cubicBezTo>
                <a:cubicBezTo>
                  <a:pt x="1699" y="3606"/>
                  <a:pt x="1491" y="3695"/>
                  <a:pt x="1282" y="3695"/>
                </a:cubicBezTo>
                <a:cubicBezTo>
                  <a:pt x="1073" y="3695"/>
                  <a:pt x="924" y="3636"/>
                  <a:pt x="775" y="3487"/>
                </a:cubicBezTo>
                <a:cubicBezTo>
                  <a:pt x="627" y="3368"/>
                  <a:pt x="537" y="3189"/>
                  <a:pt x="478" y="2891"/>
                </a:cubicBezTo>
                <a:lnTo>
                  <a:pt x="1" y="2950"/>
                </a:lnTo>
                <a:cubicBezTo>
                  <a:pt x="31" y="3308"/>
                  <a:pt x="180" y="3576"/>
                  <a:pt x="388" y="3785"/>
                </a:cubicBezTo>
                <a:cubicBezTo>
                  <a:pt x="627" y="3993"/>
                  <a:pt x="924" y="4083"/>
                  <a:pt x="1282" y="4083"/>
                </a:cubicBezTo>
                <a:cubicBezTo>
                  <a:pt x="1669" y="4083"/>
                  <a:pt x="1967" y="3963"/>
                  <a:pt x="2236" y="3725"/>
                </a:cubicBezTo>
                <a:cubicBezTo>
                  <a:pt x="2474" y="3487"/>
                  <a:pt x="2623" y="3189"/>
                  <a:pt x="2623" y="2831"/>
                </a:cubicBezTo>
                <a:cubicBezTo>
                  <a:pt x="2623" y="2593"/>
                  <a:pt x="2533" y="2354"/>
                  <a:pt x="2414" y="2206"/>
                </a:cubicBezTo>
                <a:cubicBezTo>
                  <a:pt x="2295" y="2027"/>
                  <a:pt x="2116" y="1908"/>
                  <a:pt x="1878" y="1848"/>
                </a:cubicBezTo>
                <a:cubicBezTo>
                  <a:pt x="2057" y="1759"/>
                  <a:pt x="2176" y="1669"/>
                  <a:pt x="2265" y="1520"/>
                </a:cubicBezTo>
                <a:cubicBezTo>
                  <a:pt x="2385" y="1371"/>
                  <a:pt x="2414" y="1222"/>
                  <a:pt x="2414" y="1043"/>
                </a:cubicBezTo>
                <a:cubicBezTo>
                  <a:pt x="2414" y="865"/>
                  <a:pt x="2355" y="686"/>
                  <a:pt x="2265" y="537"/>
                </a:cubicBezTo>
                <a:cubicBezTo>
                  <a:pt x="2176" y="358"/>
                  <a:pt x="2027" y="239"/>
                  <a:pt x="1848" y="150"/>
                </a:cubicBezTo>
                <a:cubicBezTo>
                  <a:pt x="1669" y="60"/>
                  <a:pt x="1461" y="1"/>
                  <a:pt x="1252"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p34"/>
          <p:cNvSpPr/>
          <p:nvPr/>
        </p:nvSpPr>
        <p:spPr>
          <a:xfrm>
            <a:off x="3374030" y="4047033"/>
            <a:ext cx="48973" cy="76625"/>
          </a:xfrm>
          <a:custGeom>
            <a:rect b="b" l="l" r="r" t="t"/>
            <a:pathLst>
              <a:path extrusionOk="0" h="3994" w="2384">
                <a:moveTo>
                  <a:pt x="0" y="0"/>
                </a:moveTo>
                <a:lnTo>
                  <a:pt x="0" y="3993"/>
                </a:lnTo>
                <a:lnTo>
                  <a:pt x="477" y="3993"/>
                </a:lnTo>
                <a:lnTo>
                  <a:pt x="477" y="2831"/>
                </a:lnTo>
                <a:lnTo>
                  <a:pt x="834" y="2503"/>
                </a:lnTo>
                <a:lnTo>
                  <a:pt x="1788" y="3993"/>
                </a:lnTo>
                <a:lnTo>
                  <a:pt x="2384" y="3993"/>
                </a:lnTo>
                <a:lnTo>
                  <a:pt x="1162" y="2176"/>
                </a:lnTo>
                <a:lnTo>
                  <a:pt x="2265" y="1103"/>
                </a:lnTo>
                <a:lnTo>
                  <a:pt x="1639" y="1103"/>
                </a:lnTo>
                <a:lnTo>
                  <a:pt x="477" y="2265"/>
                </a:lnTo>
                <a:lnTo>
                  <a:pt x="477"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34"/>
          <p:cNvSpPr/>
          <p:nvPr/>
        </p:nvSpPr>
        <p:spPr>
          <a:xfrm>
            <a:off x="3430953" y="4067043"/>
            <a:ext cx="48378" cy="56615"/>
          </a:xfrm>
          <a:custGeom>
            <a:rect b="b" l="l" r="r" t="t"/>
            <a:pathLst>
              <a:path extrusionOk="0" h="2951" w="2355">
                <a:moveTo>
                  <a:pt x="1371" y="0"/>
                </a:moveTo>
                <a:cubicBezTo>
                  <a:pt x="983" y="0"/>
                  <a:pt x="656" y="149"/>
                  <a:pt x="447" y="477"/>
                </a:cubicBezTo>
                <a:lnTo>
                  <a:pt x="447" y="60"/>
                </a:lnTo>
                <a:lnTo>
                  <a:pt x="0" y="60"/>
                </a:lnTo>
                <a:lnTo>
                  <a:pt x="0" y="2950"/>
                </a:lnTo>
                <a:lnTo>
                  <a:pt x="507" y="2950"/>
                </a:lnTo>
                <a:lnTo>
                  <a:pt x="507" y="1371"/>
                </a:lnTo>
                <a:cubicBezTo>
                  <a:pt x="507" y="984"/>
                  <a:pt x="566" y="745"/>
                  <a:pt x="715" y="626"/>
                </a:cubicBezTo>
                <a:cubicBezTo>
                  <a:pt x="864" y="477"/>
                  <a:pt x="1073" y="417"/>
                  <a:pt x="1281" y="417"/>
                </a:cubicBezTo>
                <a:cubicBezTo>
                  <a:pt x="1401" y="417"/>
                  <a:pt x="1520" y="447"/>
                  <a:pt x="1609" y="507"/>
                </a:cubicBezTo>
                <a:cubicBezTo>
                  <a:pt x="1699" y="566"/>
                  <a:pt x="1758" y="626"/>
                  <a:pt x="1818" y="745"/>
                </a:cubicBezTo>
                <a:cubicBezTo>
                  <a:pt x="1848" y="835"/>
                  <a:pt x="1877" y="984"/>
                  <a:pt x="1877" y="1192"/>
                </a:cubicBezTo>
                <a:lnTo>
                  <a:pt x="1877" y="2950"/>
                </a:lnTo>
                <a:lnTo>
                  <a:pt x="2354" y="2950"/>
                </a:lnTo>
                <a:lnTo>
                  <a:pt x="2354" y="1162"/>
                </a:lnTo>
                <a:cubicBezTo>
                  <a:pt x="2354" y="954"/>
                  <a:pt x="2354" y="775"/>
                  <a:pt x="2324" y="686"/>
                </a:cubicBezTo>
                <a:cubicBezTo>
                  <a:pt x="2294" y="537"/>
                  <a:pt x="2265" y="417"/>
                  <a:pt x="2175" y="328"/>
                </a:cubicBezTo>
                <a:cubicBezTo>
                  <a:pt x="2116" y="239"/>
                  <a:pt x="1997" y="149"/>
                  <a:pt x="1848" y="90"/>
                </a:cubicBezTo>
                <a:cubicBezTo>
                  <a:pt x="1699" y="30"/>
                  <a:pt x="1550" y="0"/>
                  <a:pt x="1371"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34"/>
          <p:cNvSpPr/>
          <p:nvPr/>
        </p:nvSpPr>
        <p:spPr>
          <a:xfrm>
            <a:off x="3494594" y="4067043"/>
            <a:ext cx="48378" cy="56615"/>
          </a:xfrm>
          <a:custGeom>
            <a:rect b="b" l="l" r="r" t="t"/>
            <a:pathLst>
              <a:path extrusionOk="0" h="2951" w="2355">
                <a:moveTo>
                  <a:pt x="1372" y="0"/>
                </a:moveTo>
                <a:cubicBezTo>
                  <a:pt x="984" y="0"/>
                  <a:pt x="657" y="149"/>
                  <a:pt x="448" y="477"/>
                </a:cubicBezTo>
                <a:lnTo>
                  <a:pt x="448" y="60"/>
                </a:lnTo>
                <a:lnTo>
                  <a:pt x="1" y="60"/>
                </a:lnTo>
                <a:lnTo>
                  <a:pt x="1" y="2950"/>
                </a:lnTo>
                <a:lnTo>
                  <a:pt x="508" y="2950"/>
                </a:lnTo>
                <a:lnTo>
                  <a:pt x="508" y="1371"/>
                </a:lnTo>
                <a:cubicBezTo>
                  <a:pt x="508" y="984"/>
                  <a:pt x="597" y="745"/>
                  <a:pt x="746" y="626"/>
                </a:cubicBezTo>
                <a:cubicBezTo>
                  <a:pt x="895" y="477"/>
                  <a:pt x="1074" y="417"/>
                  <a:pt x="1282" y="417"/>
                </a:cubicBezTo>
                <a:cubicBezTo>
                  <a:pt x="1401" y="417"/>
                  <a:pt x="1521" y="447"/>
                  <a:pt x="1610" y="507"/>
                </a:cubicBezTo>
                <a:cubicBezTo>
                  <a:pt x="1699" y="566"/>
                  <a:pt x="1789" y="626"/>
                  <a:pt x="1819" y="745"/>
                </a:cubicBezTo>
                <a:cubicBezTo>
                  <a:pt x="1848" y="835"/>
                  <a:pt x="1878" y="984"/>
                  <a:pt x="1878" y="1192"/>
                </a:cubicBezTo>
                <a:lnTo>
                  <a:pt x="1878" y="2950"/>
                </a:lnTo>
                <a:lnTo>
                  <a:pt x="2355" y="2950"/>
                </a:lnTo>
                <a:lnTo>
                  <a:pt x="2355" y="1162"/>
                </a:lnTo>
                <a:cubicBezTo>
                  <a:pt x="2355" y="954"/>
                  <a:pt x="2355" y="775"/>
                  <a:pt x="2355" y="686"/>
                </a:cubicBezTo>
                <a:cubicBezTo>
                  <a:pt x="2325" y="537"/>
                  <a:pt x="2266" y="417"/>
                  <a:pt x="2176" y="328"/>
                </a:cubicBezTo>
                <a:cubicBezTo>
                  <a:pt x="2117" y="239"/>
                  <a:pt x="1997" y="149"/>
                  <a:pt x="1848" y="90"/>
                </a:cubicBezTo>
                <a:cubicBezTo>
                  <a:pt x="1729" y="30"/>
                  <a:pt x="1550" y="0"/>
                  <a:pt x="137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34"/>
          <p:cNvSpPr/>
          <p:nvPr/>
        </p:nvSpPr>
        <p:spPr>
          <a:xfrm>
            <a:off x="3561316" y="4112761"/>
            <a:ext cx="11648" cy="10897"/>
          </a:xfrm>
          <a:custGeom>
            <a:rect b="b" l="l" r="r" t="t"/>
            <a:pathLst>
              <a:path extrusionOk="0" h="568" w="567">
                <a:moveTo>
                  <a:pt x="1" y="1"/>
                </a:moveTo>
                <a:lnTo>
                  <a:pt x="1" y="567"/>
                </a:lnTo>
                <a:lnTo>
                  <a:pt x="567" y="567"/>
                </a:lnTo>
                <a:lnTo>
                  <a:pt x="567"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p34"/>
          <p:cNvSpPr/>
          <p:nvPr/>
        </p:nvSpPr>
        <p:spPr>
          <a:xfrm>
            <a:off x="3590712" y="4067043"/>
            <a:ext cx="51418" cy="77757"/>
          </a:xfrm>
          <a:custGeom>
            <a:rect b="b" l="l" r="r" t="t"/>
            <a:pathLst>
              <a:path extrusionOk="0" h="4053" w="2503">
                <a:moveTo>
                  <a:pt x="1222" y="358"/>
                </a:moveTo>
                <a:cubicBezTo>
                  <a:pt x="1430" y="358"/>
                  <a:pt x="1609" y="477"/>
                  <a:pt x="1788" y="656"/>
                </a:cubicBezTo>
                <a:cubicBezTo>
                  <a:pt x="1937" y="835"/>
                  <a:pt x="1996" y="1103"/>
                  <a:pt x="1996" y="1460"/>
                </a:cubicBezTo>
                <a:cubicBezTo>
                  <a:pt x="1996" y="1848"/>
                  <a:pt x="1937" y="2146"/>
                  <a:pt x="1758" y="2324"/>
                </a:cubicBezTo>
                <a:cubicBezTo>
                  <a:pt x="1609" y="2503"/>
                  <a:pt x="1430" y="2593"/>
                  <a:pt x="1222" y="2593"/>
                </a:cubicBezTo>
                <a:cubicBezTo>
                  <a:pt x="983" y="2593"/>
                  <a:pt x="805" y="2503"/>
                  <a:pt x="656" y="2354"/>
                </a:cubicBezTo>
                <a:cubicBezTo>
                  <a:pt x="507" y="2175"/>
                  <a:pt x="447" y="1877"/>
                  <a:pt x="447" y="1520"/>
                </a:cubicBezTo>
                <a:cubicBezTo>
                  <a:pt x="447" y="1133"/>
                  <a:pt x="507" y="864"/>
                  <a:pt x="685" y="656"/>
                </a:cubicBezTo>
                <a:cubicBezTo>
                  <a:pt x="834" y="477"/>
                  <a:pt x="1013" y="358"/>
                  <a:pt x="1222" y="358"/>
                </a:cubicBezTo>
                <a:close/>
                <a:moveTo>
                  <a:pt x="1281" y="0"/>
                </a:moveTo>
                <a:cubicBezTo>
                  <a:pt x="1103" y="0"/>
                  <a:pt x="924" y="30"/>
                  <a:pt x="805" y="90"/>
                </a:cubicBezTo>
                <a:cubicBezTo>
                  <a:pt x="656" y="179"/>
                  <a:pt x="536" y="268"/>
                  <a:pt x="447" y="417"/>
                </a:cubicBezTo>
                <a:lnTo>
                  <a:pt x="447" y="60"/>
                </a:lnTo>
                <a:lnTo>
                  <a:pt x="0" y="60"/>
                </a:lnTo>
                <a:lnTo>
                  <a:pt x="0" y="4053"/>
                </a:lnTo>
                <a:lnTo>
                  <a:pt x="477" y="4053"/>
                </a:lnTo>
                <a:lnTo>
                  <a:pt x="477" y="2652"/>
                </a:lnTo>
                <a:cubicBezTo>
                  <a:pt x="566" y="2742"/>
                  <a:pt x="685" y="2831"/>
                  <a:pt x="805" y="2920"/>
                </a:cubicBezTo>
                <a:cubicBezTo>
                  <a:pt x="924" y="2980"/>
                  <a:pt x="1073" y="3010"/>
                  <a:pt x="1252" y="3010"/>
                </a:cubicBezTo>
                <a:cubicBezTo>
                  <a:pt x="1460" y="3010"/>
                  <a:pt x="1669" y="2950"/>
                  <a:pt x="1877" y="2831"/>
                </a:cubicBezTo>
                <a:cubicBezTo>
                  <a:pt x="2086" y="2712"/>
                  <a:pt x="2235" y="2503"/>
                  <a:pt x="2354" y="2265"/>
                </a:cubicBezTo>
                <a:cubicBezTo>
                  <a:pt x="2443" y="2056"/>
                  <a:pt x="2503" y="1788"/>
                  <a:pt x="2503" y="1490"/>
                </a:cubicBezTo>
                <a:cubicBezTo>
                  <a:pt x="2503" y="1192"/>
                  <a:pt x="2443" y="954"/>
                  <a:pt x="2354" y="715"/>
                </a:cubicBezTo>
                <a:cubicBezTo>
                  <a:pt x="2265" y="477"/>
                  <a:pt x="2116" y="298"/>
                  <a:pt x="1937" y="179"/>
                </a:cubicBezTo>
                <a:cubicBezTo>
                  <a:pt x="1758" y="60"/>
                  <a:pt x="1520" y="0"/>
                  <a:pt x="1281"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34"/>
          <p:cNvSpPr/>
          <p:nvPr/>
        </p:nvSpPr>
        <p:spPr>
          <a:xfrm>
            <a:off x="3648848" y="4068175"/>
            <a:ext cx="54499" cy="77776"/>
          </a:xfrm>
          <a:custGeom>
            <a:rect b="b" l="l" r="r" t="t"/>
            <a:pathLst>
              <a:path extrusionOk="0" h="4054" w="2653">
                <a:moveTo>
                  <a:pt x="1" y="1"/>
                </a:moveTo>
                <a:lnTo>
                  <a:pt x="1073" y="2891"/>
                </a:lnTo>
                <a:cubicBezTo>
                  <a:pt x="1073" y="2951"/>
                  <a:pt x="1044" y="2980"/>
                  <a:pt x="1044" y="3010"/>
                </a:cubicBezTo>
                <a:cubicBezTo>
                  <a:pt x="984" y="3219"/>
                  <a:pt x="924" y="3338"/>
                  <a:pt x="895" y="3368"/>
                </a:cubicBezTo>
                <a:cubicBezTo>
                  <a:pt x="865" y="3427"/>
                  <a:pt x="805" y="3487"/>
                  <a:pt x="716" y="3517"/>
                </a:cubicBezTo>
                <a:cubicBezTo>
                  <a:pt x="656" y="3576"/>
                  <a:pt x="597" y="3576"/>
                  <a:pt x="477" y="3576"/>
                </a:cubicBezTo>
                <a:cubicBezTo>
                  <a:pt x="388" y="3576"/>
                  <a:pt x="299" y="3576"/>
                  <a:pt x="209" y="3547"/>
                </a:cubicBezTo>
                <a:lnTo>
                  <a:pt x="209" y="3547"/>
                </a:lnTo>
                <a:lnTo>
                  <a:pt x="239" y="3994"/>
                </a:lnTo>
                <a:cubicBezTo>
                  <a:pt x="358" y="4053"/>
                  <a:pt x="477" y="4053"/>
                  <a:pt x="567" y="4053"/>
                </a:cubicBezTo>
                <a:cubicBezTo>
                  <a:pt x="716" y="4053"/>
                  <a:pt x="865" y="4023"/>
                  <a:pt x="954" y="3934"/>
                </a:cubicBezTo>
                <a:cubicBezTo>
                  <a:pt x="1073" y="3874"/>
                  <a:pt x="1163" y="3755"/>
                  <a:pt x="1252" y="3606"/>
                </a:cubicBezTo>
                <a:cubicBezTo>
                  <a:pt x="1342" y="3487"/>
                  <a:pt x="1431" y="3249"/>
                  <a:pt x="1550" y="2921"/>
                </a:cubicBezTo>
                <a:lnTo>
                  <a:pt x="2653" y="1"/>
                </a:lnTo>
                <a:lnTo>
                  <a:pt x="2146" y="1"/>
                </a:lnTo>
                <a:lnTo>
                  <a:pt x="1520" y="1669"/>
                </a:lnTo>
                <a:cubicBezTo>
                  <a:pt x="1461" y="1908"/>
                  <a:pt x="1371" y="2116"/>
                  <a:pt x="1342" y="2325"/>
                </a:cubicBezTo>
                <a:cubicBezTo>
                  <a:pt x="1252" y="2116"/>
                  <a:pt x="1193" y="1878"/>
                  <a:pt x="1133" y="1669"/>
                </a:cubicBezTo>
                <a:lnTo>
                  <a:pt x="507"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34"/>
          <p:cNvSpPr/>
          <p:nvPr/>
        </p:nvSpPr>
        <p:spPr>
          <a:xfrm>
            <a:off x="3116324" y="4175649"/>
            <a:ext cx="65510" cy="77757"/>
          </a:xfrm>
          <a:custGeom>
            <a:rect b="b" l="l" r="r" t="t"/>
            <a:pathLst>
              <a:path extrusionOk="0" h="4053" w="3189">
                <a:moveTo>
                  <a:pt x="1" y="1"/>
                </a:moveTo>
                <a:lnTo>
                  <a:pt x="1" y="2116"/>
                </a:lnTo>
                <a:cubicBezTo>
                  <a:pt x="1" y="2563"/>
                  <a:pt x="30" y="2891"/>
                  <a:pt x="90" y="3129"/>
                </a:cubicBezTo>
                <a:cubicBezTo>
                  <a:pt x="120" y="3278"/>
                  <a:pt x="209" y="3427"/>
                  <a:pt x="328" y="3576"/>
                </a:cubicBezTo>
                <a:cubicBezTo>
                  <a:pt x="418" y="3725"/>
                  <a:pt x="597" y="3844"/>
                  <a:pt x="775" y="3934"/>
                </a:cubicBezTo>
                <a:cubicBezTo>
                  <a:pt x="984" y="3993"/>
                  <a:pt x="1252" y="4053"/>
                  <a:pt x="1639" y="4053"/>
                </a:cubicBezTo>
                <a:cubicBezTo>
                  <a:pt x="1967" y="4053"/>
                  <a:pt x="2206" y="4023"/>
                  <a:pt x="2414" y="3934"/>
                </a:cubicBezTo>
                <a:cubicBezTo>
                  <a:pt x="2623" y="3844"/>
                  <a:pt x="2772" y="3755"/>
                  <a:pt x="2891" y="3606"/>
                </a:cubicBezTo>
                <a:cubicBezTo>
                  <a:pt x="3010" y="3457"/>
                  <a:pt x="3070" y="3308"/>
                  <a:pt x="3129" y="3099"/>
                </a:cubicBezTo>
                <a:cubicBezTo>
                  <a:pt x="3159" y="2891"/>
                  <a:pt x="3189" y="2563"/>
                  <a:pt x="3189" y="2086"/>
                </a:cubicBezTo>
                <a:lnTo>
                  <a:pt x="3189" y="1"/>
                </a:lnTo>
                <a:lnTo>
                  <a:pt x="2384" y="1"/>
                </a:lnTo>
                <a:lnTo>
                  <a:pt x="2384" y="2206"/>
                </a:lnTo>
                <a:cubicBezTo>
                  <a:pt x="2384" y="2503"/>
                  <a:pt x="2384" y="2742"/>
                  <a:pt x="2355" y="2891"/>
                </a:cubicBezTo>
                <a:cubicBezTo>
                  <a:pt x="2325" y="3010"/>
                  <a:pt x="2265" y="3129"/>
                  <a:pt x="2146" y="3219"/>
                </a:cubicBezTo>
                <a:cubicBezTo>
                  <a:pt x="2027" y="3308"/>
                  <a:pt x="1848" y="3368"/>
                  <a:pt x="1639" y="3368"/>
                </a:cubicBezTo>
                <a:cubicBezTo>
                  <a:pt x="1401" y="3368"/>
                  <a:pt x="1222" y="3308"/>
                  <a:pt x="1103" y="3219"/>
                </a:cubicBezTo>
                <a:cubicBezTo>
                  <a:pt x="954" y="3129"/>
                  <a:pt x="865" y="2980"/>
                  <a:pt x="835" y="2831"/>
                </a:cubicBezTo>
                <a:cubicBezTo>
                  <a:pt x="835" y="2712"/>
                  <a:pt x="805" y="2503"/>
                  <a:pt x="805" y="2146"/>
                </a:cubicBezTo>
                <a:lnTo>
                  <a:pt x="80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34"/>
          <p:cNvSpPr/>
          <p:nvPr/>
        </p:nvSpPr>
        <p:spPr>
          <a:xfrm>
            <a:off x="3199563" y="4175649"/>
            <a:ext cx="64914" cy="77757"/>
          </a:xfrm>
          <a:custGeom>
            <a:rect b="b" l="l" r="r" t="t"/>
            <a:pathLst>
              <a:path extrusionOk="0" h="4053" w="3160">
                <a:moveTo>
                  <a:pt x="1" y="1"/>
                </a:moveTo>
                <a:lnTo>
                  <a:pt x="1" y="2116"/>
                </a:lnTo>
                <a:cubicBezTo>
                  <a:pt x="1" y="2563"/>
                  <a:pt x="31" y="2891"/>
                  <a:pt x="61" y="3129"/>
                </a:cubicBezTo>
                <a:cubicBezTo>
                  <a:pt x="90" y="3278"/>
                  <a:pt x="180" y="3427"/>
                  <a:pt x="299" y="3576"/>
                </a:cubicBezTo>
                <a:cubicBezTo>
                  <a:pt x="418" y="3725"/>
                  <a:pt x="567" y="3844"/>
                  <a:pt x="746" y="3934"/>
                </a:cubicBezTo>
                <a:cubicBezTo>
                  <a:pt x="954" y="3993"/>
                  <a:pt x="1252" y="4053"/>
                  <a:pt x="1640" y="4053"/>
                </a:cubicBezTo>
                <a:cubicBezTo>
                  <a:pt x="1938" y="4053"/>
                  <a:pt x="2206" y="4023"/>
                  <a:pt x="2385" y="3934"/>
                </a:cubicBezTo>
                <a:cubicBezTo>
                  <a:pt x="2593" y="3844"/>
                  <a:pt x="2742" y="3755"/>
                  <a:pt x="2861" y="3606"/>
                </a:cubicBezTo>
                <a:cubicBezTo>
                  <a:pt x="2981" y="3457"/>
                  <a:pt x="3070" y="3308"/>
                  <a:pt x="3100" y="3099"/>
                </a:cubicBezTo>
                <a:cubicBezTo>
                  <a:pt x="3159" y="2891"/>
                  <a:pt x="3159" y="2563"/>
                  <a:pt x="3159" y="2086"/>
                </a:cubicBezTo>
                <a:lnTo>
                  <a:pt x="3159" y="1"/>
                </a:lnTo>
                <a:lnTo>
                  <a:pt x="2355" y="1"/>
                </a:lnTo>
                <a:lnTo>
                  <a:pt x="2355" y="2206"/>
                </a:lnTo>
                <a:cubicBezTo>
                  <a:pt x="2355" y="2503"/>
                  <a:pt x="2355" y="2742"/>
                  <a:pt x="2325" y="2891"/>
                </a:cubicBezTo>
                <a:cubicBezTo>
                  <a:pt x="2295" y="3010"/>
                  <a:pt x="2236" y="3129"/>
                  <a:pt x="2117" y="3219"/>
                </a:cubicBezTo>
                <a:cubicBezTo>
                  <a:pt x="1997" y="3308"/>
                  <a:pt x="1819" y="3368"/>
                  <a:pt x="1610" y="3368"/>
                </a:cubicBezTo>
                <a:cubicBezTo>
                  <a:pt x="1372" y="3368"/>
                  <a:pt x="1193" y="3308"/>
                  <a:pt x="1074" y="3219"/>
                </a:cubicBezTo>
                <a:cubicBezTo>
                  <a:pt x="954" y="3129"/>
                  <a:pt x="865" y="2980"/>
                  <a:pt x="835" y="2831"/>
                </a:cubicBezTo>
                <a:cubicBezTo>
                  <a:pt x="805" y="2712"/>
                  <a:pt x="805" y="2503"/>
                  <a:pt x="805" y="2146"/>
                </a:cubicBezTo>
                <a:lnTo>
                  <a:pt x="80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34"/>
          <p:cNvSpPr/>
          <p:nvPr/>
        </p:nvSpPr>
        <p:spPr>
          <a:xfrm>
            <a:off x="3281589" y="4175649"/>
            <a:ext cx="16557" cy="76625"/>
          </a:xfrm>
          <a:custGeom>
            <a:rect b="b" l="l" r="r" t="t"/>
            <a:pathLst>
              <a:path extrusionOk="0" h="3994" w="806">
                <a:moveTo>
                  <a:pt x="1" y="1"/>
                </a:moveTo>
                <a:lnTo>
                  <a:pt x="1" y="3993"/>
                </a:lnTo>
                <a:lnTo>
                  <a:pt x="805" y="3993"/>
                </a:lnTo>
                <a:lnTo>
                  <a:pt x="80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34"/>
          <p:cNvSpPr/>
          <p:nvPr/>
        </p:nvSpPr>
        <p:spPr>
          <a:xfrm>
            <a:off x="3314025" y="4175649"/>
            <a:ext cx="68591" cy="76625"/>
          </a:xfrm>
          <a:custGeom>
            <a:rect b="b" l="l" r="r" t="t"/>
            <a:pathLst>
              <a:path extrusionOk="0" h="3994" w="3339">
                <a:moveTo>
                  <a:pt x="1163" y="656"/>
                </a:moveTo>
                <a:cubicBezTo>
                  <a:pt x="1491" y="656"/>
                  <a:pt x="1729" y="686"/>
                  <a:pt x="1819" y="686"/>
                </a:cubicBezTo>
                <a:cubicBezTo>
                  <a:pt x="1968" y="745"/>
                  <a:pt x="2117" y="805"/>
                  <a:pt x="2206" y="894"/>
                </a:cubicBezTo>
                <a:cubicBezTo>
                  <a:pt x="2295" y="984"/>
                  <a:pt x="2385" y="1103"/>
                  <a:pt x="2444" y="1282"/>
                </a:cubicBezTo>
                <a:cubicBezTo>
                  <a:pt x="2474" y="1431"/>
                  <a:pt x="2504" y="1669"/>
                  <a:pt x="2504" y="1997"/>
                </a:cubicBezTo>
                <a:cubicBezTo>
                  <a:pt x="2504" y="2295"/>
                  <a:pt x="2474" y="2533"/>
                  <a:pt x="2444" y="2712"/>
                </a:cubicBezTo>
                <a:cubicBezTo>
                  <a:pt x="2385" y="2891"/>
                  <a:pt x="2295" y="3040"/>
                  <a:pt x="2206" y="3099"/>
                </a:cubicBezTo>
                <a:cubicBezTo>
                  <a:pt x="2146" y="3189"/>
                  <a:pt x="2027" y="3248"/>
                  <a:pt x="1908" y="3278"/>
                </a:cubicBezTo>
                <a:cubicBezTo>
                  <a:pt x="1789" y="3308"/>
                  <a:pt x="1640" y="3308"/>
                  <a:pt x="1401" y="3308"/>
                </a:cubicBezTo>
                <a:lnTo>
                  <a:pt x="805" y="3308"/>
                </a:lnTo>
                <a:lnTo>
                  <a:pt x="805" y="656"/>
                </a:lnTo>
                <a:close/>
                <a:moveTo>
                  <a:pt x="1" y="1"/>
                </a:moveTo>
                <a:lnTo>
                  <a:pt x="1" y="3993"/>
                </a:lnTo>
                <a:lnTo>
                  <a:pt x="1521" y="3993"/>
                </a:lnTo>
                <a:cubicBezTo>
                  <a:pt x="1819" y="3993"/>
                  <a:pt x="2057" y="3964"/>
                  <a:pt x="2236" y="3904"/>
                </a:cubicBezTo>
                <a:cubicBezTo>
                  <a:pt x="2474" y="3815"/>
                  <a:pt x="2653" y="3725"/>
                  <a:pt x="2802" y="3576"/>
                </a:cubicBezTo>
                <a:cubicBezTo>
                  <a:pt x="2981" y="3397"/>
                  <a:pt x="3130" y="3159"/>
                  <a:pt x="3219" y="2861"/>
                </a:cubicBezTo>
                <a:cubicBezTo>
                  <a:pt x="3308" y="2623"/>
                  <a:pt x="3338" y="2355"/>
                  <a:pt x="3338" y="2027"/>
                </a:cubicBezTo>
                <a:cubicBezTo>
                  <a:pt x="3338" y="1639"/>
                  <a:pt x="3308" y="1341"/>
                  <a:pt x="3219" y="1073"/>
                </a:cubicBezTo>
                <a:cubicBezTo>
                  <a:pt x="3130" y="835"/>
                  <a:pt x="3010" y="626"/>
                  <a:pt x="2832" y="448"/>
                </a:cubicBezTo>
                <a:cubicBezTo>
                  <a:pt x="2653" y="269"/>
                  <a:pt x="2474" y="120"/>
                  <a:pt x="2236" y="60"/>
                </a:cubicBezTo>
                <a:cubicBezTo>
                  <a:pt x="2057" y="1"/>
                  <a:pt x="1819" y="1"/>
                  <a:pt x="1461"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34"/>
          <p:cNvSpPr/>
          <p:nvPr/>
        </p:nvSpPr>
        <p:spPr>
          <a:xfrm>
            <a:off x="3399729" y="4196810"/>
            <a:ext cx="15941" cy="55464"/>
          </a:xfrm>
          <a:custGeom>
            <a:rect b="b" l="l" r="r" t="t"/>
            <a:pathLst>
              <a:path extrusionOk="0" h="2891" w="776">
                <a:moveTo>
                  <a:pt x="0" y="0"/>
                </a:moveTo>
                <a:lnTo>
                  <a:pt x="0" y="745"/>
                </a:lnTo>
                <a:lnTo>
                  <a:pt x="775" y="745"/>
                </a:lnTo>
                <a:lnTo>
                  <a:pt x="775" y="0"/>
                </a:lnTo>
                <a:close/>
                <a:moveTo>
                  <a:pt x="0" y="2116"/>
                </a:moveTo>
                <a:lnTo>
                  <a:pt x="0" y="2890"/>
                </a:lnTo>
                <a:lnTo>
                  <a:pt x="775" y="2890"/>
                </a:lnTo>
                <a:lnTo>
                  <a:pt x="775" y="211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34"/>
          <p:cNvSpPr/>
          <p:nvPr/>
        </p:nvSpPr>
        <p:spPr>
          <a:xfrm>
            <a:off x="3462157" y="4175074"/>
            <a:ext cx="53883" cy="77200"/>
          </a:xfrm>
          <a:custGeom>
            <a:rect b="b" l="l" r="r" t="t"/>
            <a:pathLst>
              <a:path extrusionOk="0" h="4024" w="2623">
                <a:moveTo>
                  <a:pt x="1371" y="1"/>
                </a:moveTo>
                <a:cubicBezTo>
                  <a:pt x="1014" y="1"/>
                  <a:pt x="686" y="90"/>
                  <a:pt x="478" y="299"/>
                </a:cubicBezTo>
                <a:cubicBezTo>
                  <a:pt x="239" y="507"/>
                  <a:pt x="120" y="775"/>
                  <a:pt x="90" y="1163"/>
                </a:cubicBezTo>
                <a:lnTo>
                  <a:pt x="597" y="1222"/>
                </a:lnTo>
                <a:cubicBezTo>
                  <a:pt x="597" y="954"/>
                  <a:pt x="656" y="775"/>
                  <a:pt x="805" y="627"/>
                </a:cubicBezTo>
                <a:cubicBezTo>
                  <a:pt x="954" y="478"/>
                  <a:pt x="1133" y="418"/>
                  <a:pt x="1371" y="418"/>
                </a:cubicBezTo>
                <a:cubicBezTo>
                  <a:pt x="1610" y="418"/>
                  <a:pt x="1789" y="478"/>
                  <a:pt x="1908" y="627"/>
                </a:cubicBezTo>
                <a:cubicBezTo>
                  <a:pt x="2057" y="746"/>
                  <a:pt x="2116" y="895"/>
                  <a:pt x="2116" y="1103"/>
                </a:cubicBezTo>
                <a:cubicBezTo>
                  <a:pt x="2116" y="1282"/>
                  <a:pt x="2057" y="1491"/>
                  <a:pt x="1878" y="1699"/>
                </a:cubicBezTo>
                <a:cubicBezTo>
                  <a:pt x="1729" y="1908"/>
                  <a:pt x="1461" y="2176"/>
                  <a:pt x="1014" y="2533"/>
                </a:cubicBezTo>
                <a:cubicBezTo>
                  <a:pt x="746" y="2772"/>
                  <a:pt x="507" y="2980"/>
                  <a:pt x="358" y="3129"/>
                </a:cubicBezTo>
                <a:cubicBezTo>
                  <a:pt x="209" y="3308"/>
                  <a:pt x="120" y="3487"/>
                  <a:pt x="60" y="3666"/>
                </a:cubicBezTo>
                <a:cubicBezTo>
                  <a:pt x="1" y="3785"/>
                  <a:pt x="1" y="3904"/>
                  <a:pt x="1" y="4023"/>
                </a:cubicBezTo>
                <a:lnTo>
                  <a:pt x="2623" y="4023"/>
                </a:lnTo>
                <a:lnTo>
                  <a:pt x="2623" y="3547"/>
                </a:lnTo>
                <a:lnTo>
                  <a:pt x="686" y="3547"/>
                </a:lnTo>
                <a:cubicBezTo>
                  <a:pt x="716" y="3457"/>
                  <a:pt x="805" y="3368"/>
                  <a:pt x="895" y="3278"/>
                </a:cubicBezTo>
                <a:cubicBezTo>
                  <a:pt x="954" y="3189"/>
                  <a:pt x="1163" y="3010"/>
                  <a:pt x="1461" y="2772"/>
                </a:cubicBezTo>
                <a:cubicBezTo>
                  <a:pt x="1789" y="2474"/>
                  <a:pt x="2057" y="2236"/>
                  <a:pt x="2206" y="2087"/>
                </a:cubicBezTo>
                <a:cubicBezTo>
                  <a:pt x="2355" y="1908"/>
                  <a:pt x="2474" y="1729"/>
                  <a:pt x="2533" y="1580"/>
                </a:cubicBezTo>
                <a:cubicBezTo>
                  <a:pt x="2593" y="1431"/>
                  <a:pt x="2623" y="1282"/>
                  <a:pt x="2623" y="1103"/>
                </a:cubicBezTo>
                <a:cubicBezTo>
                  <a:pt x="2623" y="805"/>
                  <a:pt x="2504" y="537"/>
                  <a:pt x="2295" y="329"/>
                </a:cubicBezTo>
                <a:cubicBezTo>
                  <a:pt x="2057" y="120"/>
                  <a:pt x="1759" y="1"/>
                  <a:pt x="1371"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34"/>
          <p:cNvSpPr/>
          <p:nvPr/>
        </p:nvSpPr>
        <p:spPr>
          <a:xfrm>
            <a:off x="5196848" y="3732629"/>
            <a:ext cx="64894" cy="76606"/>
          </a:xfrm>
          <a:custGeom>
            <a:rect b="b" l="l" r="r" t="t"/>
            <a:pathLst>
              <a:path extrusionOk="0" h="3993" w="3159">
                <a:moveTo>
                  <a:pt x="0" y="0"/>
                </a:moveTo>
                <a:lnTo>
                  <a:pt x="0" y="3993"/>
                </a:lnTo>
                <a:lnTo>
                  <a:pt x="745" y="3993"/>
                </a:lnTo>
                <a:lnTo>
                  <a:pt x="745" y="1401"/>
                </a:lnTo>
                <a:lnTo>
                  <a:pt x="2354" y="3993"/>
                </a:lnTo>
                <a:lnTo>
                  <a:pt x="3159" y="3993"/>
                </a:lnTo>
                <a:lnTo>
                  <a:pt x="3159" y="0"/>
                </a:lnTo>
                <a:lnTo>
                  <a:pt x="2414" y="0"/>
                </a:lnTo>
                <a:lnTo>
                  <a:pt x="2414" y="2682"/>
                </a:lnTo>
                <a:lnTo>
                  <a:pt x="77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34"/>
          <p:cNvSpPr/>
          <p:nvPr/>
        </p:nvSpPr>
        <p:spPr>
          <a:xfrm>
            <a:off x="5275197" y="3752639"/>
            <a:ext cx="55711" cy="57747"/>
          </a:xfrm>
          <a:custGeom>
            <a:rect b="b" l="l" r="r" t="t"/>
            <a:pathLst>
              <a:path extrusionOk="0" h="3010" w="2712">
                <a:moveTo>
                  <a:pt x="1788" y="1579"/>
                </a:moveTo>
                <a:lnTo>
                  <a:pt x="1788" y="1728"/>
                </a:lnTo>
                <a:cubicBezTo>
                  <a:pt x="1788" y="1907"/>
                  <a:pt x="1788" y="2026"/>
                  <a:pt x="1758" y="2086"/>
                </a:cubicBezTo>
                <a:cubicBezTo>
                  <a:pt x="1729" y="2205"/>
                  <a:pt x="1669" y="2294"/>
                  <a:pt x="1580" y="2354"/>
                </a:cubicBezTo>
                <a:cubicBezTo>
                  <a:pt x="1461" y="2443"/>
                  <a:pt x="1341" y="2473"/>
                  <a:pt x="1192" y="2473"/>
                </a:cubicBezTo>
                <a:cubicBezTo>
                  <a:pt x="1073" y="2473"/>
                  <a:pt x="954" y="2443"/>
                  <a:pt x="894" y="2384"/>
                </a:cubicBezTo>
                <a:cubicBezTo>
                  <a:pt x="805" y="2294"/>
                  <a:pt x="775" y="2205"/>
                  <a:pt x="775" y="2086"/>
                </a:cubicBezTo>
                <a:cubicBezTo>
                  <a:pt x="775" y="1997"/>
                  <a:pt x="805" y="1907"/>
                  <a:pt x="924" y="1818"/>
                </a:cubicBezTo>
                <a:cubicBezTo>
                  <a:pt x="984" y="1788"/>
                  <a:pt x="1103" y="1728"/>
                  <a:pt x="1341" y="1699"/>
                </a:cubicBezTo>
                <a:cubicBezTo>
                  <a:pt x="1550" y="1639"/>
                  <a:pt x="1699" y="1609"/>
                  <a:pt x="1788" y="1579"/>
                </a:cubicBezTo>
                <a:close/>
                <a:moveTo>
                  <a:pt x="1341" y="0"/>
                </a:moveTo>
                <a:cubicBezTo>
                  <a:pt x="954" y="0"/>
                  <a:pt x="686" y="60"/>
                  <a:pt x="477" y="209"/>
                </a:cubicBezTo>
                <a:cubicBezTo>
                  <a:pt x="298" y="328"/>
                  <a:pt x="149" y="536"/>
                  <a:pt x="90" y="834"/>
                </a:cubicBezTo>
                <a:lnTo>
                  <a:pt x="775" y="954"/>
                </a:lnTo>
                <a:cubicBezTo>
                  <a:pt x="805" y="805"/>
                  <a:pt x="894" y="715"/>
                  <a:pt x="954" y="685"/>
                </a:cubicBezTo>
                <a:cubicBezTo>
                  <a:pt x="1043" y="626"/>
                  <a:pt x="1133" y="596"/>
                  <a:pt x="1282" y="596"/>
                </a:cubicBezTo>
                <a:cubicBezTo>
                  <a:pt x="1490" y="596"/>
                  <a:pt x="1609" y="626"/>
                  <a:pt x="1699" y="685"/>
                </a:cubicBezTo>
                <a:cubicBezTo>
                  <a:pt x="1758" y="745"/>
                  <a:pt x="1788" y="834"/>
                  <a:pt x="1788" y="983"/>
                </a:cubicBezTo>
                <a:lnTo>
                  <a:pt x="1788" y="1073"/>
                </a:lnTo>
                <a:cubicBezTo>
                  <a:pt x="1669" y="1132"/>
                  <a:pt x="1401" y="1192"/>
                  <a:pt x="1043" y="1252"/>
                </a:cubicBezTo>
                <a:cubicBezTo>
                  <a:pt x="775" y="1311"/>
                  <a:pt x="596" y="1371"/>
                  <a:pt x="447" y="1430"/>
                </a:cubicBezTo>
                <a:cubicBezTo>
                  <a:pt x="298" y="1520"/>
                  <a:pt x="209" y="1609"/>
                  <a:pt x="120" y="1728"/>
                </a:cubicBezTo>
                <a:cubicBezTo>
                  <a:pt x="30" y="1877"/>
                  <a:pt x="0" y="1997"/>
                  <a:pt x="0" y="2175"/>
                </a:cubicBezTo>
                <a:cubicBezTo>
                  <a:pt x="0" y="2414"/>
                  <a:pt x="90" y="2622"/>
                  <a:pt x="269" y="2771"/>
                </a:cubicBezTo>
                <a:cubicBezTo>
                  <a:pt x="418" y="2950"/>
                  <a:pt x="656" y="3010"/>
                  <a:pt x="954" y="3010"/>
                </a:cubicBezTo>
                <a:cubicBezTo>
                  <a:pt x="1133" y="3010"/>
                  <a:pt x="1282" y="2980"/>
                  <a:pt x="1431" y="2920"/>
                </a:cubicBezTo>
                <a:cubicBezTo>
                  <a:pt x="1580" y="2861"/>
                  <a:pt x="1729" y="2771"/>
                  <a:pt x="1848" y="2652"/>
                </a:cubicBezTo>
                <a:cubicBezTo>
                  <a:pt x="1848" y="2652"/>
                  <a:pt x="1878" y="2682"/>
                  <a:pt x="1878" y="2741"/>
                </a:cubicBezTo>
                <a:cubicBezTo>
                  <a:pt x="1907" y="2831"/>
                  <a:pt x="1937" y="2920"/>
                  <a:pt x="1967" y="2950"/>
                </a:cubicBezTo>
                <a:lnTo>
                  <a:pt x="2712" y="2950"/>
                </a:lnTo>
                <a:cubicBezTo>
                  <a:pt x="2652" y="2831"/>
                  <a:pt x="2593" y="2682"/>
                  <a:pt x="2593" y="2563"/>
                </a:cubicBezTo>
                <a:cubicBezTo>
                  <a:pt x="2563" y="2443"/>
                  <a:pt x="2533" y="2265"/>
                  <a:pt x="2533" y="1997"/>
                </a:cubicBezTo>
                <a:lnTo>
                  <a:pt x="2563" y="1103"/>
                </a:lnTo>
                <a:cubicBezTo>
                  <a:pt x="2563" y="775"/>
                  <a:pt x="2503" y="566"/>
                  <a:pt x="2444" y="417"/>
                </a:cubicBezTo>
                <a:cubicBezTo>
                  <a:pt x="2384" y="298"/>
                  <a:pt x="2265" y="209"/>
                  <a:pt x="2086" y="119"/>
                </a:cubicBezTo>
                <a:cubicBezTo>
                  <a:pt x="1937" y="60"/>
                  <a:pt x="1669" y="0"/>
                  <a:pt x="1341"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34"/>
          <p:cNvSpPr/>
          <p:nvPr/>
        </p:nvSpPr>
        <p:spPr>
          <a:xfrm>
            <a:off x="5341919" y="3752639"/>
            <a:ext cx="87552" cy="56596"/>
          </a:xfrm>
          <a:custGeom>
            <a:rect b="b" l="l" r="r" t="t"/>
            <a:pathLst>
              <a:path extrusionOk="0" h="2950" w="4262">
                <a:moveTo>
                  <a:pt x="1609" y="0"/>
                </a:moveTo>
                <a:cubicBezTo>
                  <a:pt x="1252" y="0"/>
                  <a:pt x="954" y="149"/>
                  <a:pt x="715" y="447"/>
                </a:cubicBezTo>
                <a:lnTo>
                  <a:pt x="715" y="60"/>
                </a:lnTo>
                <a:lnTo>
                  <a:pt x="0" y="60"/>
                </a:lnTo>
                <a:lnTo>
                  <a:pt x="0" y="2950"/>
                </a:lnTo>
                <a:lnTo>
                  <a:pt x="775" y="2950"/>
                </a:lnTo>
                <a:lnTo>
                  <a:pt x="775" y="1550"/>
                </a:lnTo>
                <a:cubicBezTo>
                  <a:pt x="775" y="1281"/>
                  <a:pt x="775" y="1073"/>
                  <a:pt x="835" y="954"/>
                </a:cubicBezTo>
                <a:cubicBezTo>
                  <a:pt x="864" y="834"/>
                  <a:pt x="924" y="745"/>
                  <a:pt x="1043" y="685"/>
                </a:cubicBezTo>
                <a:cubicBezTo>
                  <a:pt x="1133" y="626"/>
                  <a:pt x="1222" y="596"/>
                  <a:pt x="1341" y="596"/>
                </a:cubicBezTo>
                <a:cubicBezTo>
                  <a:pt x="1460" y="596"/>
                  <a:pt x="1520" y="596"/>
                  <a:pt x="1580" y="656"/>
                </a:cubicBezTo>
                <a:cubicBezTo>
                  <a:pt x="1639" y="685"/>
                  <a:pt x="1669" y="745"/>
                  <a:pt x="1699" y="834"/>
                </a:cubicBezTo>
                <a:cubicBezTo>
                  <a:pt x="1729" y="924"/>
                  <a:pt x="1758" y="1103"/>
                  <a:pt x="1758" y="1371"/>
                </a:cubicBezTo>
                <a:lnTo>
                  <a:pt x="1758" y="2950"/>
                </a:lnTo>
                <a:lnTo>
                  <a:pt x="2503" y="2950"/>
                </a:lnTo>
                <a:lnTo>
                  <a:pt x="2503" y="1579"/>
                </a:lnTo>
                <a:cubicBezTo>
                  <a:pt x="2503" y="1311"/>
                  <a:pt x="2533" y="1103"/>
                  <a:pt x="2563" y="983"/>
                </a:cubicBezTo>
                <a:cubicBezTo>
                  <a:pt x="2622" y="834"/>
                  <a:pt x="2682" y="745"/>
                  <a:pt x="2771" y="685"/>
                </a:cubicBezTo>
                <a:cubicBezTo>
                  <a:pt x="2861" y="626"/>
                  <a:pt x="2980" y="596"/>
                  <a:pt x="3099" y="596"/>
                </a:cubicBezTo>
                <a:cubicBezTo>
                  <a:pt x="3218" y="596"/>
                  <a:pt x="3338" y="626"/>
                  <a:pt x="3427" y="745"/>
                </a:cubicBezTo>
                <a:cubicBezTo>
                  <a:pt x="3457" y="834"/>
                  <a:pt x="3487" y="1013"/>
                  <a:pt x="3487" y="1311"/>
                </a:cubicBezTo>
                <a:lnTo>
                  <a:pt x="3487" y="2950"/>
                </a:lnTo>
                <a:lnTo>
                  <a:pt x="4261" y="2950"/>
                </a:lnTo>
                <a:lnTo>
                  <a:pt x="4261" y="1103"/>
                </a:lnTo>
                <a:cubicBezTo>
                  <a:pt x="4261" y="834"/>
                  <a:pt x="4231" y="626"/>
                  <a:pt x="4172" y="507"/>
                </a:cubicBezTo>
                <a:cubicBezTo>
                  <a:pt x="4112" y="328"/>
                  <a:pt x="3993" y="209"/>
                  <a:pt x="3844" y="149"/>
                </a:cubicBezTo>
                <a:cubicBezTo>
                  <a:pt x="3695" y="60"/>
                  <a:pt x="3516" y="0"/>
                  <a:pt x="3308" y="0"/>
                </a:cubicBezTo>
                <a:cubicBezTo>
                  <a:pt x="3129" y="0"/>
                  <a:pt x="2980" y="30"/>
                  <a:pt x="2831" y="119"/>
                </a:cubicBezTo>
                <a:cubicBezTo>
                  <a:pt x="2682" y="179"/>
                  <a:pt x="2563" y="298"/>
                  <a:pt x="2414" y="447"/>
                </a:cubicBezTo>
                <a:cubicBezTo>
                  <a:pt x="2324" y="298"/>
                  <a:pt x="2235" y="179"/>
                  <a:pt x="2086" y="119"/>
                </a:cubicBezTo>
                <a:cubicBezTo>
                  <a:pt x="1937" y="30"/>
                  <a:pt x="1788" y="0"/>
                  <a:pt x="1609"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p34"/>
          <p:cNvSpPr/>
          <p:nvPr/>
        </p:nvSpPr>
        <p:spPr>
          <a:xfrm>
            <a:off x="5440462" y="3752639"/>
            <a:ext cx="55732" cy="57747"/>
          </a:xfrm>
          <a:custGeom>
            <a:rect b="b" l="l" r="r" t="t"/>
            <a:pathLst>
              <a:path extrusionOk="0" h="3010" w="2713">
                <a:moveTo>
                  <a:pt x="1371" y="596"/>
                </a:moveTo>
                <a:cubicBezTo>
                  <a:pt x="1520" y="596"/>
                  <a:pt x="1669" y="656"/>
                  <a:pt x="1759" y="775"/>
                </a:cubicBezTo>
                <a:cubicBezTo>
                  <a:pt x="1878" y="864"/>
                  <a:pt x="1937" y="1043"/>
                  <a:pt x="1937" y="1281"/>
                </a:cubicBezTo>
                <a:lnTo>
                  <a:pt x="805" y="1281"/>
                </a:lnTo>
                <a:cubicBezTo>
                  <a:pt x="805" y="1043"/>
                  <a:pt x="835" y="894"/>
                  <a:pt x="954" y="775"/>
                </a:cubicBezTo>
                <a:cubicBezTo>
                  <a:pt x="1073" y="656"/>
                  <a:pt x="1192" y="596"/>
                  <a:pt x="1371" y="596"/>
                </a:cubicBezTo>
                <a:close/>
                <a:moveTo>
                  <a:pt x="1341" y="0"/>
                </a:moveTo>
                <a:cubicBezTo>
                  <a:pt x="954" y="0"/>
                  <a:pt x="626" y="149"/>
                  <a:pt x="388" y="417"/>
                </a:cubicBezTo>
                <a:cubicBezTo>
                  <a:pt x="120" y="685"/>
                  <a:pt x="1" y="1043"/>
                  <a:pt x="1" y="1520"/>
                </a:cubicBezTo>
                <a:cubicBezTo>
                  <a:pt x="1" y="1937"/>
                  <a:pt x="90" y="2265"/>
                  <a:pt x="299" y="2533"/>
                </a:cubicBezTo>
                <a:cubicBezTo>
                  <a:pt x="537" y="2861"/>
                  <a:pt x="894" y="3010"/>
                  <a:pt x="1401" y="3010"/>
                </a:cubicBezTo>
                <a:cubicBezTo>
                  <a:pt x="1729" y="3010"/>
                  <a:pt x="1997" y="2950"/>
                  <a:pt x="2206" y="2801"/>
                </a:cubicBezTo>
                <a:cubicBezTo>
                  <a:pt x="2414" y="2652"/>
                  <a:pt x="2563" y="2443"/>
                  <a:pt x="2652" y="2175"/>
                </a:cubicBezTo>
                <a:lnTo>
                  <a:pt x="1908" y="2026"/>
                </a:lnTo>
                <a:cubicBezTo>
                  <a:pt x="1848" y="2175"/>
                  <a:pt x="1788" y="2294"/>
                  <a:pt x="1699" y="2354"/>
                </a:cubicBezTo>
                <a:cubicBezTo>
                  <a:pt x="1639" y="2414"/>
                  <a:pt x="1520" y="2443"/>
                  <a:pt x="1401" y="2443"/>
                </a:cubicBezTo>
                <a:cubicBezTo>
                  <a:pt x="1252" y="2443"/>
                  <a:pt x="1103" y="2384"/>
                  <a:pt x="984" y="2265"/>
                </a:cubicBezTo>
                <a:cubicBezTo>
                  <a:pt x="865" y="2145"/>
                  <a:pt x="805" y="1967"/>
                  <a:pt x="775" y="1728"/>
                </a:cubicBezTo>
                <a:lnTo>
                  <a:pt x="2712" y="1728"/>
                </a:lnTo>
                <a:cubicBezTo>
                  <a:pt x="2712" y="1162"/>
                  <a:pt x="2593" y="715"/>
                  <a:pt x="2355" y="417"/>
                </a:cubicBezTo>
                <a:cubicBezTo>
                  <a:pt x="2086" y="149"/>
                  <a:pt x="1759" y="0"/>
                  <a:pt x="1341"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34"/>
          <p:cNvSpPr/>
          <p:nvPr/>
        </p:nvSpPr>
        <p:spPr>
          <a:xfrm>
            <a:off x="5512073" y="3753771"/>
            <a:ext cx="15325" cy="55464"/>
          </a:xfrm>
          <a:custGeom>
            <a:rect b="b" l="l" r="r" t="t"/>
            <a:pathLst>
              <a:path extrusionOk="0" h="2891" w="746">
                <a:moveTo>
                  <a:pt x="1" y="1"/>
                </a:moveTo>
                <a:lnTo>
                  <a:pt x="1" y="775"/>
                </a:lnTo>
                <a:lnTo>
                  <a:pt x="746" y="775"/>
                </a:lnTo>
                <a:lnTo>
                  <a:pt x="746" y="1"/>
                </a:lnTo>
                <a:close/>
                <a:moveTo>
                  <a:pt x="1" y="2146"/>
                </a:moveTo>
                <a:lnTo>
                  <a:pt x="1" y="2891"/>
                </a:lnTo>
                <a:lnTo>
                  <a:pt x="746" y="2891"/>
                </a:lnTo>
                <a:lnTo>
                  <a:pt x="746" y="214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34"/>
          <p:cNvSpPr/>
          <p:nvPr/>
        </p:nvSpPr>
        <p:spPr>
          <a:xfrm>
            <a:off x="5570845" y="3732629"/>
            <a:ext cx="75309" cy="76606"/>
          </a:xfrm>
          <a:custGeom>
            <a:rect b="b" l="l" r="r" t="t"/>
            <a:pathLst>
              <a:path extrusionOk="0" h="3993" w="3666">
                <a:moveTo>
                  <a:pt x="0" y="0"/>
                </a:moveTo>
                <a:lnTo>
                  <a:pt x="1579" y="3993"/>
                </a:lnTo>
                <a:lnTo>
                  <a:pt x="2086" y="3993"/>
                </a:lnTo>
                <a:lnTo>
                  <a:pt x="3665" y="0"/>
                </a:lnTo>
                <a:lnTo>
                  <a:pt x="3129" y="0"/>
                </a:lnTo>
                <a:lnTo>
                  <a:pt x="2056" y="2920"/>
                </a:lnTo>
                <a:cubicBezTo>
                  <a:pt x="1967" y="3129"/>
                  <a:pt x="1907" y="3337"/>
                  <a:pt x="1848" y="3546"/>
                </a:cubicBezTo>
                <a:cubicBezTo>
                  <a:pt x="1788" y="3367"/>
                  <a:pt x="1699" y="3129"/>
                  <a:pt x="1639" y="2920"/>
                </a:cubicBezTo>
                <a:lnTo>
                  <a:pt x="596"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34"/>
          <p:cNvSpPr/>
          <p:nvPr/>
        </p:nvSpPr>
        <p:spPr>
          <a:xfrm>
            <a:off x="5652871" y="3732629"/>
            <a:ext cx="9799" cy="76606"/>
          </a:xfrm>
          <a:custGeom>
            <a:rect b="b" l="l" r="r" t="t"/>
            <a:pathLst>
              <a:path extrusionOk="0" h="3993" w="477">
                <a:moveTo>
                  <a:pt x="0" y="0"/>
                </a:moveTo>
                <a:lnTo>
                  <a:pt x="0" y="566"/>
                </a:lnTo>
                <a:lnTo>
                  <a:pt x="477" y="566"/>
                </a:lnTo>
                <a:lnTo>
                  <a:pt x="477" y="0"/>
                </a:lnTo>
                <a:close/>
                <a:moveTo>
                  <a:pt x="0" y="1103"/>
                </a:moveTo>
                <a:lnTo>
                  <a:pt x="0" y="3993"/>
                </a:lnTo>
                <a:lnTo>
                  <a:pt x="477" y="3993"/>
                </a:lnTo>
                <a:lnTo>
                  <a:pt x="477" y="1103"/>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34"/>
          <p:cNvSpPr/>
          <p:nvPr/>
        </p:nvSpPr>
        <p:spPr>
          <a:xfrm>
            <a:off x="5674277" y="3752639"/>
            <a:ext cx="48994" cy="57747"/>
          </a:xfrm>
          <a:custGeom>
            <a:rect b="b" l="l" r="r" t="t"/>
            <a:pathLst>
              <a:path extrusionOk="0" h="3010" w="2385">
                <a:moveTo>
                  <a:pt x="1133" y="0"/>
                </a:moveTo>
                <a:cubicBezTo>
                  <a:pt x="984" y="0"/>
                  <a:pt x="835" y="30"/>
                  <a:pt x="716" y="60"/>
                </a:cubicBezTo>
                <a:cubicBezTo>
                  <a:pt x="567" y="90"/>
                  <a:pt x="478" y="149"/>
                  <a:pt x="388" y="209"/>
                </a:cubicBezTo>
                <a:cubicBezTo>
                  <a:pt x="299" y="268"/>
                  <a:pt x="209" y="358"/>
                  <a:pt x="150" y="477"/>
                </a:cubicBezTo>
                <a:cubicBezTo>
                  <a:pt x="90" y="596"/>
                  <a:pt x="60" y="715"/>
                  <a:pt x="60" y="834"/>
                </a:cubicBezTo>
                <a:cubicBezTo>
                  <a:pt x="60" y="983"/>
                  <a:pt x="120" y="1103"/>
                  <a:pt x="180" y="1222"/>
                </a:cubicBezTo>
                <a:cubicBezTo>
                  <a:pt x="239" y="1341"/>
                  <a:pt x="358" y="1430"/>
                  <a:pt x="478" y="1490"/>
                </a:cubicBezTo>
                <a:cubicBezTo>
                  <a:pt x="627" y="1550"/>
                  <a:pt x="895" y="1639"/>
                  <a:pt x="1252" y="1728"/>
                </a:cubicBezTo>
                <a:cubicBezTo>
                  <a:pt x="1521" y="1788"/>
                  <a:pt x="1670" y="1848"/>
                  <a:pt x="1729" y="1907"/>
                </a:cubicBezTo>
                <a:cubicBezTo>
                  <a:pt x="1848" y="1967"/>
                  <a:pt x="1878" y="2056"/>
                  <a:pt x="1878" y="2175"/>
                </a:cubicBezTo>
                <a:cubicBezTo>
                  <a:pt x="1878" y="2294"/>
                  <a:pt x="1848" y="2384"/>
                  <a:pt x="1729" y="2473"/>
                </a:cubicBezTo>
                <a:cubicBezTo>
                  <a:pt x="1610" y="2563"/>
                  <a:pt x="1461" y="2622"/>
                  <a:pt x="1223" y="2622"/>
                </a:cubicBezTo>
                <a:cubicBezTo>
                  <a:pt x="984" y="2622"/>
                  <a:pt x="835" y="2563"/>
                  <a:pt x="716" y="2473"/>
                </a:cubicBezTo>
                <a:cubicBezTo>
                  <a:pt x="567" y="2354"/>
                  <a:pt x="507" y="2205"/>
                  <a:pt x="478" y="2026"/>
                </a:cubicBezTo>
                <a:lnTo>
                  <a:pt x="1" y="2086"/>
                </a:lnTo>
                <a:cubicBezTo>
                  <a:pt x="31" y="2414"/>
                  <a:pt x="180" y="2622"/>
                  <a:pt x="358" y="2801"/>
                </a:cubicBezTo>
                <a:cubicBezTo>
                  <a:pt x="567" y="2950"/>
                  <a:pt x="865" y="3010"/>
                  <a:pt x="1223" y="3010"/>
                </a:cubicBezTo>
                <a:cubicBezTo>
                  <a:pt x="1461" y="3010"/>
                  <a:pt x="1640" y="2980"/>
                  <a:pt x="1848" y="2920"/>
                </a:cubicBezTo>
                <a:cubicBezTo>
                  <a:pt x="2027" y="2831"/>
                  <a:pt x="2146" y="2712"/>
                  <a:pt x="2236" y="2563"/>
                </a:cubicBezTo>
                <a:cubicBezTo>
                  <a:pt x="2355" y="2414"/>
                  <a:pt x="2385" y="2265"/>
                  <a:pt x="2385" y="2116"/>
                </a:cubicBezTo>
                <a:cubicBezTo>
                  <a:pt x="2385" y="1937"/>
                  <a:pt x="2355" y="1818"/>
                  <a:pt x="2265" y="1699"/>
                </a:cubicBezTo>
                <a:cubicBezTo>
                  <a:pt x="2206" y="1579"/>
                  <a:pt x="2087" y="1490"/>
                  <a:pt x="1938" y="1430"/>
                </a:cubicBezTo>
                <a:cubicBezTo>
                  <a:pt x="1818" y="1371"/>
                  <a:pt x="1580" y="1311"/>
                  <a:pt x="1223" y="1192"/>
                </a:cubicBezTo>
                <a:cubicBezTo>
                  <a:pt x="984" y="1132"/>
                  <a:pt x="835" y="1103"/>
                  <a:pt x="805" y="1073"/>
                </a:cubicBezTo>
                <a:cubicBezTo>
                  <a:pt x="716" y="1043"/>
                  <a:pt x="656" y="1013"/>
                  <a:pt x="597" y="954"/>
                </a:cubicBezTo>
                <a:cubicBezTo>
                  <a:pt x="567" y="894"/>
                  <a:pt x="537" y="834"/>
                  <a:pt x="537" y="775"/>
                </a:cubicBezTo>
                <a:cubicBezTo>
                  <a:pt x="537" y="685"/>
                  <a:pt x="597" y="596"/>
                  <a:pt x="686" y="507"/>
                </a:cubicBezTo>
                <a:cubicBezTo>
                  <a:pt x="776" y="447"/>
                  <a:pt x="954" y="417"/>
                  <a:pt x="1163" y="417"/>
                </a:cubicBezTo>
                <a:cubicBezTo>
                  <a:pt x="1372" y="417"/>
                  <a:pt x="1491" y="447"/>
                  <a:pt x="1610" y="536"/>
                </a:cubicBezTo>
                <a:cubicBezTo>
                  <a:pt x="1729" y="626"/>
                  <a:pt x="1789" y="745"/>
                  <a:pt x="1789" y="894"/>
                </a:cubicBezTo>
                <a:lnTo>
                  <a:pt x="2295" y="805"/>
                </a:lnTo>
                <a:cubicBezTo>
                  <a:pt x="2265" y="626"/>
                  <a:pt x="2206" y="477"/>
                  <a:pt x="2116" y="358"/>
                </a:cubicBezTo>
                <a:cubicBezTo>
                  <a:pt x="2027" y="268"/>
                  <a:pt x="1908" y="179"/>
                  <a:pt x="1729" y="90"/>
                </a:cubicBezTo>
                <a:cubicBezTo>
                  <a:pt x="1550" y="30"/>
                  <a:pt x="1372" y="0"/>
                  <a:pt x="1133"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7" name="Google Shape;1227;p34"/>
          <p:cNvSpPr/>
          <p:nvPr/>
        </p:nvSpPr>
        <p:spPr>
          <a:xfrm>
            <a:off x="5734877" y="3753771"/>
            <a:ext cx="48378" cy="56615"/>
          </a:xfrm>
          <a:custGeom>
            <a:rect b="b" l="l" r="r" t="t"/>
            <a:pathLst>
              <a:path extrusionOk="0" h="2951" w="2355">
                <a:moveTo>
                  <a:pt x="1" y="1"/>
                </a:moveTo>
                <a:lnTo>
                  <a:pt x="1" y="1789"/>
                </a:lnTo>
                <a:cubicBezTo>
                  <a:pt x="1" y="2027"/>
                  <a:pt x="31" y="2176"/>
                  <a:pt x="60" y="2265"/>
                </a:cubicBezTo>
                <a:cubicBezTo>
                  <a:pt x="60" y="2414"/>
                  <a:pt x="120" y="2533"/>
                  <a:pt x="180" y="2623"/>
                </a:cubicBezTo>
                <a:cubicBezTo>
                  <a:pt x="269" y="2712"/>
                  <a:pt x="388" y="2802"/>
                  <a:pt x="507" y="2861"/>
                </a:cubicBezTo>
                <a:cubicBezTo>
                  <a:pt x="656" y="2921"/>
                  <a:pt x="835" y="2951"/>
                  <a:pt x="1014" y="2951"/>
                </a:cubicBezTo>
                <a:cubicBezTo>
                  <a:pt x="1401" y="2951"/>
                  <a:pt x="1699" y="2802"/>
                  <a:pt x="1938" y="2474"/>
                </a:cubicBezTo>
                <a:lnTo>
                  <a:pt x="1938" y="2891"/>
                </a:lnTo>
                <a:lnTo>
                  <a:pt x="2355" y="2891"/>
                </a:lnTo>
                <a:lnTo>
                  <a:pt x="2355" y="1"/>
                </a:lnTo>
                <a:lnTo>
                  <a:pt x="1878" y="1"/>
                </a:lnTo>
                <a:lnTo>
                  <a:pt x="1878" y="1550"/>
                </a:lnTo>
                <a:cubicBezTo>
                  <a:pt x="1878" y="1818"/>
                  <a:pt x="1848" y="1997"/>
                  <a:pt x="1789" y="2116"/>
                </a:cubicBezTo>
                <a:cubicBezTo>
                  <a:pt x="1729" y="2265"/>
                  <a:pt x="1640" y="2355"/>
                  <a:pt x="1520" y="2444"/>
                </a:cubicBezTo>
                <a:cubicBezTo>
                  <a:pt x="1401" y="2504"/>
                  <a:pt x="1252" y="2533"/>
                  <a:pt x="1103" y="2533"/>
                </a:cubicBezTo>
                <a:cubicBezTo>
                  <a:pt x="954" y="2533"/>
                  <a:pt x="835" y="2504"/>
                  <a:pt x="716" y="2444"/>
                </a:cubicBezTo>
                <a:cubicBezTo>
                  <a:pt x="627" y="2355"/>
                  <a:pt x="567" y="2265"/>
                  <a:pt x="537" y="2146"/>
                </a:cubicBezTo>
                <a:cubicBezTo>
                  <a:pt x="507" y="2027"/>
                  <a:pt x="507" y="1878"/>
                  <a:pt x="507" y="1610"/>
                </a:cubicBezTo>
                <a:lnTo>
                  <a:pt x="507"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34"/>
          <p:cNvSpPr/>
          <p:nvPr/>
        </p:nvSpPr>
        <p:spPr>
          <a:xfrm>
            <a:off x="5795477" y="3752639"/>
            <a:ext cx="55116" cy="57747"/>
          </a:xfrm>
          <a:custGeom>
            <a:rect b="b" l="l" r="r" t="t"/>
            <a:pathLst>
              <a:path extrusionOk="0" h="3010" w="2683">
                <a:moveTo>
                  <a:pt x="2027" y="1520"/>
                </a:moveTo>
                <a:lnTo>
                  <a:pt x="2027" y="1699"/>
                </a:lnTo>
                <a:cubicBezTo>
                  <a:pt x="2027" y="1907"/>
                  <a:pt x="1997" y="2056"/>
                  <a:pt x="1937" y="2175"/>
                </a:cubicBezTo>
                <a:cubicBezTo>
                  <a:pt x="1878" y="2324"/>
                  <a:pt x="1759" y="2443"/>
                  <a:pt x="1610" y="2503"/>
                </a:cubicBezTo>
                <a:cubicBezTo>
                  <a:pt x="1461" y="2592"/>
                  <a:pt x="1312" y="2652"/>
                  <a:pt x="1133" y="2652"/>
                </a:cubicBezTo>
                <a:cubicBezTo>
                  <a:pt x="924" y="2652"/>
                  <a:pt x="775" y="2592"/>
                  <a:pt x="686" y="2503"/>
                </a:cubicBezTo>
                <a:cubicBezTo>
                  <a:pt x="597" y="2414"/>
                  <a:pt x="537" y="2324"/>
                  <a:pt x="537" y="2175"/>
                </a:cubicBezTo>
                <a:cubicBezTo>
                  <a:pt x="537" y="2086"/>
                  <a:pt x="567" y="2026"/>
                  <a:pt x="597" y="1937"/>
                </a:cubicBezTo>
                <a:cubicBezTo>
                  <a:pt x="656" y="1877"/>
                  <a:pt x="716" y="1818"/>
                  <a:pt x="805" y="1788"/>
                </a:cubicBezTo>
                <a:cubicBezTo>
                  <a:pt x="865" y="1758"/>
                  <a:pt x="1014" y="1728"/>
                  <a:pt x="1222" y="1699"/>
                </a:cubicBezTo>
                <a:cubicBezTo>
                  <a:pt x="1580" y="1639"/>
                  <a:pt x="1848" y="1579"/>
                  <a:pt x="2027" y="1520"/>
                </a:cubicBezTo>
                <a:close/>
                <a:moveTo>
                  <a:pt x="1401" y="0"/>
                </a:moveTo>
                <a:cubicBezTo>
                  <a:pt x="1163" y="0"/>
                  <a:pt x="924" y="30"/>
                  <a:pt x="746" y="90"/>
                </a:cubicBezTo>
                <a:cubicBezTo>
                  <a:pt x="567" y="179"/>
                  <a:pt x="418" y="268"/>
                  <a:pt x="299" y="387"/>
                </a:cubicBezTo>
                <a:cubicBezTo>
                  <a:pt x="209" y="536"/>
                  <a:pt x="150" y="685"/>
                  <a:pt x="90" y="894"/>
                </a:cubicBezTo>
                <a:lnTo>
                  <a:pt x="567" y="954"/>
                </a:lnTo>
                <a:cubicBezTo>
                  <a:pt x="626" y="745"/>
                  <a:pt x="716" y="596"/>
                  <a:pt x="835" y="536"/>
                </a:cubicBezTo>
                <a:cubicBezTo>
                  <a:pt x="924" y="447"/>
                  <a:pt x="1103" y="417"/>
                  <a:pt x="1341" y="417"/>
                </a:cubicBezTo>
                <a:cubicBezTo>
                  <a:pt x="1580" y="417"/>
                  <a:pt x="1759" y="447"/>
                  <a:pt x="1878" y="566"/>
                </a:cubicBezTo>
                <a:cubicBezTo>
                  <a:pt x="1997" y="656"/>
                  <a:pt x="2027" y="805"/>
                  <a:pt x="2027" y="983"/>
                </a:cubicBezTo>
                <a:cubicBezTo>
                  <a:pt x="2027" y="1013"/>
                  <a:pt x="2027" y="1043"/>
                  <a:pt x="2027" y="1132"/>
                </a:cubicBezTo>
                <a:cubicBezTo>
                  <a:pt x="1848" y="1192"/>
                  <a:pt x="1550" y="1252"/>
                  <a:pt x="1163" y="1281"/>
                </a:cubicBezTo>
                <a:cubicBezTo>
                  <a:pt x="954" y="1311"/>
                  <a:pt x="805" y="1341"/>
                  <a:pt x="716" y="1371"/>
                </a:cubicBezTo>
                <a:cubicBezTo>
                  <a:pt x="597" y="1401"/>
                  <a:pt x="477" y="1460"/>
                  <a:pt x="358" y="1520"/>
                </a:cubicBezTo>
                <a:cubicBezTo>
                  <a:pt x="269" y="1609"/>
                  <a:pt x="179" y="1699"/>
                  <a:pt x="120" y="1818"/>
                </a:cubicBezTo>
                <a:cubicBezTo>
                  <a:pt x="60" y="1937"/>
                  <a:pt x="1" y="2056"/>
                  <a:pt x="1" y="2205"/>
                </a:cubicBezTo>
                <a:cubicBezTo>
                  <a:pt x="1" y="2443"/>
                  <a:pt x="90" y="2622"/>
                  <a:pt x="269" y="2801"/>
                </a:cubicBezTo>
                <a:cubicBezTo>
                  <a:pt x="448" y="2950"/>
                  <a:pt x="686" y="3010"/>
                  <a:pt x="1014" y="3010"/>
                </a:cubicBezTo>
                <a:cubicBezTo>
                  <a:pt x="1193" y="3010"/>
                  <a:pt x="1371" y="2980"/>
                  <a:pt x="1550" y="2920"/>
                </a:cubicBezTo>
                <a:cubicBezTo>
                  <a:pt x="1699" y="2861"/>
                  <a:pt x="1878" y="2771"/>
                  <a:pt x="2057" y="2592"/>
                </a:cubicBezTo>
                <a:cubicBezTo>
                  <a:pt x="2086" y="2741"/>
                  <a:pt x="2116" y="2861"/>
                  <a:pt x="2176" y="2950"/>
                </a:cubicBezTo>
                <a:lnTo>
                  <a:pt x="2682" y="2950"/>
                </a:lnTo>
                <a:cubicBezTo>
                  <a:pt x="2623" y="2861"/>
                  <a:pt x="2563" y="2741"/>
                  <a:pt x="2563" y="2622"/>
                </a:cubicBezTo>
                <a:cubicBezTo>
                  <a:pt x="2533" y="2503"/>
                  <a:pt x="2533" y="2205"/>
                  <a:pt x="2533" y="1758"/>
                </a:cubicBezTo>
                <a:lnTo>
                  <a:pt x="2533" y="1103"/>
                </a:lnTo>
                <a:cubicBezTo>
                  <a:pt x="2533" y="864"/>
                  <a:pt x="2504" y="715"/>
                  <a:pt x="2504" y="626"/>
                </a:cubicBezTo>
                <a:cubicBezTo>
                  <a:pt x="2474" y="507"/>
                  <a:pt x="2414" y="387"/>
                  <a:pt x="2355" y="298"/>
                </a:cubicBezTo>
                <a:cubicBezTo>
                  <a:pt x="2265" y="209"/>
                  <a:pt x="2146" y="149"/>
                  <a:pt x="1997" y="90"/>
                </a:cubicBezTo>
                <a:cubicBezTo>
                  <a:pt x="1848" y="30"/>
                  <a:pt x="1639" y="0"/>
                  <a:pt x="1401"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34"/>
          <p:cNvSpPr/>
          <p:nvPr/>
        </p:nvSpPr>
        <p:spPr>
          <a:xfrm>
            <a:off x="5862816" y="3732629"/>
            <a:ext cx="9799" cy="76606"/>
          </a:xfrm>
          <a:custGeom>
            <a:rect b="b" l="l" r="r" t="t"/>
            <a:pathLst>
              <a:path extrusionOk="0" h="3993" w="477">
                <a:moveTo>
                  <a:pt x="0" y="0"/>
                </a:moveTo>
                <a:lnTo>
                  <a:pt x="0" y="3993"/>
                </a:lnTo>
                <a:lnTo>
                  <a:pt x="477" y="3993"/>
                </a:lnTo>
                <a:lnTo>
                  <a:pt x="477"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34"/>
          <p:cNvSpPr/>
          <p:nvPr/>
        </p:nvSpPr>
        <p:spPr>
          <a:xfrm>
            <a:off x="5888514" y="3732629"/>
            <a:ext cx="9819" cy="76606"/>
          </a:xfrm>
          <a:custGeom>
            <a:rect b="b" l="l" r="r" t="t"/>
            <a:pathLst>
              <a:path extrusionOk="0" h="3993" w="478">
                <a:moveTo>
                  <a:pt x="1" y="0"/>
                </a:moveTo>
                <a:lnTo>
                  <a:pt x="1" y="566"/>
                </a:lnTo>
                <a:lnTo>
                  <a:pt x="477" y="566"/>
                </a:lnTo>
                <a:lnTo>
                  <a:pt x="477" y="0"/>
                </a:lnTo>
                <a:close/>
                <a:moveTo>
                  <a:pt x="1" y="1103"/>
                </a:moveTo>
                <a:lnTo>
                  <a:pt x="1" y="3993"/>
                </a:lnTo>
                <a:lnTo>
                  <a:pt x="477" y="3993"/>
                </a:lnTo>
                <a:lnTo>
                  <a:pt x="477" y="1103"/>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34"/>
          <p:cNvSpPr/>
          <p:nvPr/>
        </p:nvSpPr>
        <p:spPr>
          <a:xfrm>
            <a:off x="5908728" y="3753771"/>
            <a:ext cx="52650" cy="55464"/>
          </a:xfrm>
          <a:custGeom>
            <a:rect b="b" l="l" r="r" t="t"/>
            <a:pathLst>
              <a:path extrusionOk="0" h="2891" w="2563">
                <a:moveTo>
                  <a:pt x="89" y="1"/>
                </a:moveTo>
                <a:lnTo>
                  <a:pt x="89" y="388"/>
                </a:lnTo>
                <a:lnTo>
                  <a:pt x="1818" y="388"/>
                </a:lnTo>
                <a:lnTo>
                  <a:pt x="0" y="2504"/>
                </a:lnTo>
                <a:lnTo>
                  <a:pt x="0" y="2891"/>
                </a:lnTo>
                <a:lnTo>
                  <a:pt x="2563" y="2891"/>
                </a:lnTo>
                <a:lnTo>
                  <a:pt x="2563" y="2474"/>
                </a:lnTo>
                <a:lnTo>
                  <a:pt x="1222" y="2474"/>
                </a:lnTo>
                <a:cubicBezTo>
                  <a:pt x="1013" y="2474"/>
                  <a:pt x="805" y="2504"/>
                  <a:pt x="596" y="2504"/>
                </a:cubicBezTo>
                <a:lnTo>
                  <a:pt x="894" y="2176"/>
                </a:lnTo>
                <a:lnTo>
                  <a:pt x="2473" y="328"/>
                </a:lnTo>
                <a:lnTo>
                  <a:pt x="2473"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34"/>
          <p:cNvSpPr/>
          <p:nvPr/>
        </p:nvSpPr>
        <p:spPr>
          <a:xfrm>
            <a:off x="5968096" y="3752639"/>
            <a:ext cx="54499" cy="57747"/>
          </a:xfrm>
          <a:custGeom>
            <a:rect b="b" l="l" r="r" t="t"/>
            <a:pathLst>
              <a:path extrusionOk="0" h="3010" w="2653">
                <a:moveTo>
                  <a:pt x="1997" y="1520"/>
                </a:moveTo>
                <a:lnTo>
                  <a:pt x="1997" y="1699"/>
                </a:lnTo>
                <a:cubicBezTo>
                  <a:pt x="1997" y="1907"/>
                  <a:pt x="1967" y="2056"/>
                  <a:pt x="1907" y="2175"/>
                </a:cubicBezTo>
                <a:cubicBezTo>
                  <a:pt x="1848" y="2324"/>
                  <a:pt x="1729" y="2443"/>
                  <a:pt x="1580" y="2503"/>
                </a:cubicBezTo>
                <a:cubicBezTo>
                  <a:pt x="1460" y="2592"/>
                  <a:pt x="1282" y="2652"/>
                  <a:pt x="1103" y="2652"/>
                </a:cubicBezTo>
                <a:cubicBezTo>
                  <a:pt x="894" y="2652"/>
                  <a:pt x="745" y="2592"/>
                  <a:pt x="656" y="2503"/>
                </a:cubicBezTo>
                <a:cubicBezTo>
                  <a:pt x="566" y="2414"/>
                  <a:pt x="507" y="2324"/>
                  <a:pt x="507" y="2175"/>
                </a:cubicBezTo>
                <a:cubicBezTo>
                  <a:pt x="507" y="2086"/>
                  <a:pt x="537" y="2026"/>
                  <a:pt x="566" y="1937"/>
                </a:cubicBezTo>
                <a:cubicBezTo>
                  <a:pt x="626" y="1877"/>
                  <a:pt x="686" y="1818"/>
                  <a:pt x="775" y="1788"/>
                </a:cubicBezTo>
                <a:cubicBezTo>
                  <a:pt x="864" y="1758"/>
                  <a:pt x="984" y="1728"/>
                  <a:pt x="1192" y="1699"/>
                </a:cubicBezTo>
                <a:cubicBezTo>
                  <a:pt x="1550" y="1639"/>
                  <a:pt x="1818" y="1579"/>
                  <a:pt x="1997" y="1520"/>
                </a:cubicBezTo>
                <a:close/>
                <a:moveTo>
                  <a:pt x="1371" y="0"/>
                </a:moveTo>
                <a:cubicBezTo>
                  <a:pt x="1133" y="0"/>
                  <a:pt x="894" y="30"/>
                  <a:pt x="715" y="90"/>
                </a:cubicBezTo>
                <a:cubicBezTo>
                  <a:pt x="537" y="179"/>
                  <a:pt x="388" y="268"/>
                  <a:pt x="268" y="387"/>
                </a:cubicBezTo>
                <a:cubicBezTo>
                  <a:pt x="179" y="536"/>
                  <a:pt x="119" y="685"/>
                  <a:pt x="60" y="894"/>
                </a:cubicBezTo>
                <a:lnTo>
                  <a:pt x="566" y="954"/>
                </a:lnTo>
                <a:cubicBezTo>
                  <a:pt x="596" y="745"/>
                  <a:pt x="686" y="596"/>
                  <a:pt x="805" y="536"/>
                </a:cubicBezTo>
                <a:cubicBezTo>
                  <a:pt x="894" y="447"/>
                  <a:pt x="1073" y="417"/>
                  <a:pt x="1311" y="417"/>
                </a:cubicBezTo>
                <a:cubicBezTo>
                  <a:pt x="1550" y="417"/>
                  <a:pt x="1729" y="447"/>
                  <a:pt x="1877" y="566"/>
                </a:cubicBezTo>
                <a:cubicBezTo>
                  <a:pt x="1967" y="656"/>
                  <a:pt x="1997" y="805"/>
                  <a:pt x="1997" y="983"/>
                </a:cubicBezTo>
                <a:cubicBezTo>
                  <a:pt x="1997" y="1013"/>
                  <a:pt x="1997" y="1043"/>
                  <a:pt x="1997" y="1132"/>
                </a:cubicBezTo>
                <a:cubicBezTo>
                  <a:pt x="1818" y="1192"/>
                  <a:pt x="1520" y="1252"/>
                  <a:pt x="1133" y="1281"/>
                </a:cubicBezTo>
                <a:cubicBezTo>
                  <a:pt x="924" y="1311"/>
                  <a:pt x="775" y="1341"/>
                  <a:pt x="686" y="1371"/>
                </a:cubicBezTo>
                <a:cubicBezTo>
                  <a:pt x="566" y="1401"/>
                  <a:pt x="447" y="1460"/>
                  <a:pt x="328" y="1520"/>
                </a:cubicBezTo>
                <a:cubicBezTo>
                  <a:pt x="239" y="1609"/>
                  <a:pt x="149" y="1699"/>
                  <a:pt x="90" y="1818"/>
                </a:cubicBezTo>
                <a:cubicBezTo>
                  <a:pt x="30" y="1937"/>
                  <a:pt x="0" y="2056"/>
                  <a:pt x="0" y="2205"/>
                </a:cubicBezTo>
                <a:cubicBezTo>
                  <a:pt x="0" y="2443"/>
                  <a:pt x="60" y="2622"/>
                  <a:pt x="239" y="2801"/>
                </a:cubicBezTo>
                <a:cubicBezTo>
                  <a:pt x="417" y="2950"/>
                  <a:pt x="656" y="3010"/>
                  <a:pt x="984" y="3010"/>
                </a:cubicBezTo>
                <a:cubicBezTo>
                  <a:pt x="1162" y="3010"/>
                  <a:pt x="1341" y="2980"/>
                  <a:pt x="1520" y="2920"/>
                </a:cubicBezTo>
                <a:cubicBezTo>
                  <a:pt x="1699" y="2861"/>
                  <a:pt x="1848" y="2771"/>
                  <a:pt x="2056" y="2592"/>
                </a:cubicBezTo>
                <a:cubicBezTo>
                  <a:pt x="2056" y="2741"/>
                  <a:pt x="2086" y="2861"/>
                  <a:pt x="2146" y="2950"/>
                </a:cubicBezTo>
                <a:lnTo>
                  <a:pt x="2652" y="2950"/>
                </a:lnTo>
                <a:cubicBezTo>
                  <a:pt x="2593" y="2861"/>
                  <a:pt x="2533" y="2741"/>
                  <a:pt x="2533" y="2622"/>
                </a:cubicBezTo>
                <a:cubicBezTo>
                  <a:pt x="2503" y="2503"/>
                  <a:pt x="2503" y="2205"/>
                  <a:pt x="2503" y="1758"/>
                </a:cubicBezTo>
                <a:lnTo>
                  <a:pt x="2503" y="1103"/>
                </a:lnTo>
                <a:cubicBezTo>
                  <a:pt x="2503" y="864"/>
                  <a:pt x="2473" y="715"/>
                  <a:pt x="2473" y="626"/>
                </a:cubicBezTo>
                <a:cubicBezTo>
                  <a:pt x="2444" y="507"/>
                  <a:pt x="2384" y="387"/>
                  <a:pt x="2324" y="298"/>
                </a:cubicBezTo>
                <a:cubicBezTo>
                  <a:pt x="2235" y="209"/>
                  <a:pt x="2116" y="149"/>
                  <a:pt x="1967" y="90"/>
                </a:cubicBezTo>
                <a:cubicBezTo>
                  <a:pt x="1818" y="30"/>
                  <a:pt x="1639" y="0"/>
                  <a:pt x="1371"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34"/>
          <p:cNvSpPr/>
          <p:nvPr/>
        </p:nvSpPr>
        <p:spPr>
          <a:xfrm>
            <a:off x="6029292" y="3734337"/>
            <a:ext cx="28801" cy="76049"/>
          </a:xfrm>
          <a:custGeom>
            <a:rect b="b" l="l" r="r" t="t"/>
            <a:pathLst>
              <a:path extrusionOk="0" h="3964" w="1402">
                <a:moveTo>
                  <a:pt x="865" y="1"/>
                </a:moveTo>
                <a:lnTo>
                  <a:pt x="359" y="299"/>
                </a:lnTo>
                <a:lnTo>
                  <a:pt x="359" y="1014"/>
                </a:lnTo>
                <a:lnTo>
                  <a:pt x="1" y="1014"/>
                </a:lnTo>
                <a:lnTo>
                  <a:pt x="1" y="1401"/>
                </a:lnTo>
                <a:lnTo>
                  <a:pt x="359" y="1401"/>
                </a:lnTo>
                <a:lnTo>
                  <a:pt x="359" y="3070"/>
                </a:lnTo>
                <a:cubicBezTo>
                  <a:pt x="359" y="3368"/>
                  <a:pt x="388" y="3546"/>
                  <a:pt x="418" y="3636"/>
                </a:cubicBezTo>
                <a:cubicBezTo>
                  <a:pt x="478" y="3725"/>
                  <a:pt x="537" y="3815"/>
                  <a:pt x="627" y="3874"/>
                </a:cubicBezTo>
                <a:cubicBezTo>
                  <a:pt x="716" y="3934"/>
                  <a:pt x="865" y="3964"/>
                  <a:pt x="1044" y="3964"/>
                </a:cubicBezTo>
                <a:cubicBezTo>
                  <a:pt x="1163" y="3964"/>
                  <a:pt x="1282" y="3934"/>
                  <a:pt x="1401" y="3904"/>
                </a:cubicBezTo>
                <a:lnTo>
                  <a:pt x="1342" y="3457"/>
                </a:lnTo>
                <a:cubicBezTo>
                  <a:pt x="1252" y="3487"/>
                  <a:pt x="1193" y="3487"/>
                  <a:pt x="1133" y="3487"/>
                </a:cubicBezTo>
                <a:cubicBezTo>
                  <a:pt x="1074" y="3487"/>
                  <a:pt x="1014" y="3487"/>
                  <a:pt x="954" y="3457"/>
                </a:cubicBezTo>
                <a:cubicBezTo>
                  <a:pt x="925" y="3427"/>
                  <a:pt x="895" y="3397"/>
                  <a:pt x="895" y="3368"/>
                </a:cubicBezTo>
                <a:cubicBezTo>
                  <a:pt x="865" y="3308"/>
                  <a:pt x="865" y="3219"/>
                  <a:pt x="865" y="3099"/>
                </a:cubicBezTo>
                <a:lnTo>
                  <a:pt x="865" y="1401"/>
                </a:lnTo>
                <a:lnTo>
                  <a:pt x="1342" y="1401"/>
                </a:lnTo>
                <a:lnTo>
                  <a:pt x="1342" y="1014"/>
                </a:lnTo>
                <a:lnTo>
                  <a:pt x="865" y="1014"/>
                </a:lnTo>
                <a:lnTo>
                  <a:pt x="86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34"/>
          <p:cNvSpPr/>
          <p:nvPr/>
        </p:nvSpPr>
        <p:spPr>
          <a:xfrm>
            <a:off x="6067255" y="3732629"/>
            <a:ext cx="9819" cy="76606"/>
          </a:xfrm>
          <a:custGeom>
            <a:rect b="b" l="l" r="r" t="t"/>
            <a:pathLst>
              <a:path extrusionOk="0" h="3993" w="478">
                <a:moveTo>
                  <a:pt x="0" y="0"/>
                </a:moveTo>
                <a:lnTo>
                  <a:pt x="0" y="566"/>
                </a:lnTo>
                <a:lnTo>
                  <a:pt x="477" y="566"/>
                </a:lnTo>
                <a:lnTo>
                  <a:pt x="477" y="0"/>
                </a:lnTo>
                <a:close/>
                <a:moveTo>
                  <a:pt x="0" y="1103"/>
                </a:moveTo>
                <a:lnTo>
                  <a:pt x="0" y="3993"/>
                </a:lnTo>
                <a:lnTo>
                  <a:pt x="477" y="3993"/>
                </a:lnTo>
                <a:lnTo>
                  <a:pt x="477" y="1103"/>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34"/>
          <p:cNvSpPr/>
          <p:nvPr/>
        </p:nvSpPr>
        <p:spPr>
          <a:xfrm>
            <a:off x="6088680" y="3752639"/>
            <a:ext cx="55711" cy="57747"/>
          </a:xfrm>
          <a:custGeom>
            <a:rect b="b" l="l" r="r" t="t"/>
            <a:pathLst>
              <a:path extrusionOk="0" h="3010" w="2712">
                <a:moveTo>
                  <a:pt x="1341" y="417"/>
                </a:moveTo>
                <a:cubicBezTo>
                  <a:pt x="1579" y="417"/>
                  <a:pt x="1788" y="507"/>
                  <a:pt x="1967" y="685"/>
                </a:cubicBezTo>
                <a:cubicBezTo>
                  <a:pt x="2116" y="864"/>
                  <a:pt x="2205" y="1132"/>
                  <a:pt x="2205" y="1490"/>
                </a:cubicBezTo>
                <a:cubicBezTo>
                  <a:pt x="2205" y="1877"/>
                  <a:pt x="2116" y="2175"/>
                  <a:pt x="1967" y="2354"/>
                </a:cubicBezTo>
                <a:cubicBezTo>
                  <a:pt x="1788" y="2533"/>
                  <a:pt x="1609" y="2622"/>
                  <a:pt x="1341" y="2622"/>
                </a:cubicBezTo>
                <a:cubicBezTo>
                  <a:pt x="1103" y="2622"/>
                  <a:pt x="894" y="2533"/>
                  <a:pt x="745" y="2354"/>
                </a:cubicBezTo>
                <a:cubicBezTo>
                  <a:pt x="566" y="2175"/>
                  <a:pt x="507" y="1877"/>
                  <a:pt x="507" y="1520"/>
                </a:cubicBezTo>
                <a:cubicBezTo>
                  <a:pt x="507" y="1132"/>
                  <a:pt x="566" y="864"/>
                  <a:pt x="745" y="685"/>
                </a:cubicBezTo>
                <a:cubicBezTo>
                  <a:pt x="894" y="507"/>
                  <a:pt x="1103" y="417"/>
                  <a:pt x="1341" y="417"/>
                </a:cubicBezTo>
                <a:close/>
                <a:moveTo>
                  <a:pt x="1341" y="0"/>
                </a:moveTo>
                <a:cubicBezTo>
                  <a:pt x="984" y="0"/>
                  <a:pt x="686" y="119"/>
                  <a:pt x="447" y="328"/>
                </a:cubicBezTo>
                <a:cubicBezTo>
                  <a:pt x="149" y="596"/>
                  <a:pt x="0" y="983"/>
                  <a:pt x="0" y="1520"/>
                </a:cubicBezTo>
                <a:cubicBezTo>
                  <a:pt x="0" y="1997"/>
                  <a:pt x="119" y="2384"/>
                  <a:pt x="358" y="2622"/>
                </a:cubicBezTo>
                <a:cubicBezTo>
                  <a:pt x="626" y="2890"/>
                  <a:pt x="954" y="3010"/>
                  <a:pt x="1341" y="3010"/>
                </a:cubicBezTo>
                <a:cubicBezTo>
                  <a:pt x="1609" y="3010"/>
                  <a:pt x="1848" y="2950"/>
                  <a:pt x="2056" y="2861"/>
                </a:cubicBezTo>
                <a:cubicBezTo>
                  <a:pt x="2265" y="2741"/>
                  <a:pt x="2414" y="2563"/>
                  <a:pt x="2533" y="2354"/>
                </a:cubicBezTo>
                <a:cubicBezTo>
                  <a:pt x="2652" y="2145"/>
                  <a:pt x="2712" y="1848"/>
                  <a:pt x="2712" y="1460"/>
                </a:cubicBezTo>
                <a:cubicBezTo>
                  <a:pt x="2712" y="1013"/>
                  <a:pt x="2563" y="656"/>
                  <a:pt x="2324" y="387"/>
                </a:cubicBezTo>
                <a:cubicBezTo>
                  <a:pt x="2086" y="119"/>
                  <a:pt x="1758" y="0"/>
                  <a:pt x="1341"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34"/>
          <p:cNvSpPr/>
          <p:nvPr/>
        </p:nvSpPr>
        <p:spPr>
          <a:xfrm>
            <a:off x="6155998" y="3752639"/>
            <a:ext cx="48378" cy="56596"/>
          </a:xfrm>
          <a:custGeom>
            <a:rect b="b" l="l" r="r" t="t"/>
            <a:pathLst>
              <a:path extrusionOk="0" h="2950" w="2355">
                <a:moveTo>
                  <a:pt x="1372" y="0"/>
                </a:moveTo>
                <a:cubicBezTo>
                  <a:pt x="954" y="0"/>
                  <a:pt x="656" y="149"/>
                  <a:pt x="448" y="477"/>
                </a:cubicBezTo>
                <a:lnTo>
                  <a:pt x="448" y="60"/>
                </a:lnTo>
                <a:lnTo>
                  <a:pt x="1" y="60"/>
                </a:lnTo>
                <a:lnTo>
                  <a:pt x="1" y="2950"/>
                </a:lnTo>
                <a:lnTo>
                  <a:pt x="507" y="2950"/>
                </a:lnTo>
                <a:lnTo>
                  <a:pt x="507" y="1371"/>
                </a:lnTo>
                <a:cubicBezTo>
                  <a:pt x="507" y="1013"/>
                  <a:pt x="567" y="775"/>
                  <a:pt x="716" y="626"/>
                </a:cubicBezTo>
                <a:cubicBezTo>
                  <a:pt x="865" y="507"/>
                  <a:pt x="1044" y="417"/>
                  <a:pt x="1282" y="417"/>
                </a:cubicBezTo>
                <a:cubicBezTo>
                  <a:pt x="1401" y="417"/>
                  <a:pt x="1521" y="447"/>
                  <a:pt x="1610" y="507"/>
                </a:cubicBezTo>
                <a:cubicBezTo>
                  <a:pt x="1699" y="566"/>
                  <a:pt x="1759" y="656"/>
                  <a:pt x="1789" y="745"/>
                </a:cubicBezTo>
                <a:cubicBezTo>
                  <a:pt x="1848" y="864"/>
                  <a:pt x="1878" y="1013"/>
                  <a:pt x="1878" y="1192"/>
                </a:cubicBezTo>
                <a:lnTo>
                  <a:pt x="1878" y="2950"/>
                </a:lnTo>
                <a:lnTo>
                  <a:pt x="2355" y="2950"/>
                </a:lnTo>
                <a:lnTo>
                  <a:pt x="2355" y="1192"/>
                </a:lnTo>
                <a:cubicBezTo>
                  <a:pt x="2355" y="954"/>
                  <a:pt x="2355" y="805"/>
                  <a:pt x="2325" y="715"/>
                </a:cubicBezTo>
                <a:cubicBezTo>
                  <a:pt x="2295" y="566"/>
                  <a:pt x="2236" y="447"/>
                  <a:pt x="2176" y="358"/>
                </a:cubicBezTo>
                <a:cubicBezTo>
                  <a:pt x="2116" y="239"/>
                  <a:pt x="1997" y="149"/>
                  <a:pt x="1848" y="90"/>
                </a:cubicBezTo>
                <a:cubicBezTo>
                  <a:pt x="1699" y="30"/>
                  <a:pt x="1550" y="0"/>
                  <a:pt x="137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34"/>
          <p:cNvSpPr/>
          <p:nvPr/>
        </p:nvSpPr>
        <p:spPr>
          <a:xfrm>
            <a:off x="5534115" y="3860094"/>
            <a:ext cx="78370" cy="78908"/>
          </a:xfrm>
          <a:custGeom>
            <a:rect b="b" l="l" r="r" t="t"/>
            <a:pathLst>
              <a:path extrusionOk="0" h="4113" w="3815">
                <a:moveTo>
                  <a:pt x="1907" y="448"/>
                </a:moveTo>
                <a:cubicBezTo>
                  <a:pt x="2176" y="448"/>
                  <a:pt x="2384" y="507"/>
                  <a:pt x="2623" y="656"/>
                </a:cubicBezTo>
                <a:cubicBezTo>
                  <a:pt x="2831" y="776"/>
                  <a:pt x="2980" y="954"/>
                  <a:pt x="3099" y="1223"/>
                </a:cubicBezTo>
                <a:cubicBezTo>
                  <a:pt x="3189" y="1461"/>
                  <a:pt x="3248" y="1729"/>
                  <a:pt x="3248" y="2057"/>
                </a:cubicBezTo>
                <a:cubicBezTo>
                  <a:pt x="3248" y="2563"/>
                  <a:pt x="3129" y="2981"/>
                  <a:pt x="2861" y="3249"/>
                </a:cubicBezTo>
                <a:cubicBezTo>
                  <a:pt x="2623" y="3517"/>
                  <a:pt x="2295" y="3666"/>
                  <a:pt x="1907" y="3666"/>
                </a:cubicBezTo>
                <a:cubicBezTo>
                  <a:pt x="1490" y="3666"/>
                  <a:pt x="1163" y="3547"/>
                  <a:pt x="924" y="3249"/>
                </a:cubicBezTo>
                <a:cubicBezTo>
                  <a:pt x="656" y="2981"/>
                  <a:pt x="537" y="2593"/>
                  <a:pt x="537" y="2116"/>
                </a:cubicBezTo>
                <a:cubicBezTo>
                  <a:pt x="537" y="1521"/>
                  <a:pt x="656" y="1103"/>
                  <a:pt x="924" y="835"/>
                </a:cubicBezTo>
                <a:cubicBezTo>
                  <a:pt x="1192" y="567"/>
                  <a:pt x="1520" y="448"/>
                  <a:pt x="1907" y="448"/>
                </a:cubicBezTo>
                <a:close/>
                <a:moveTo>
                  <a:pt x="1907" y="1"/>
                </a:moveTo>
                <a:cubicBezTo>
                  <a:pt x="1341" y="1"/>
                  <a:pt x="865" y="180"/>
                  <a:pt x="507" y="567"/>
                </a:cubicBezTo>
                <a:cubicBezTo>
                  <a:pt x="149" y="925"/>
                  <a:pt x="0" y="1461"/>
                  <a:pt x="0" y="2116"/>
                </a:cubicBezTo>
                <a:cubicBezTo>
                  <a:pt x="0" y="2474"/>
                  <a:pt x="60" y="2802"/>
                  <a:pt x="209" y="3100"/>
                </a:cubicBezTo>
                <a:cubicBezTo>
                  <a:pt x="358" y="3427"/>
                  <a:pt x="596" y="3666"/>
                  <a:pt x="894" y="3845"/>
                </a:cubicBezTo>
                <a:cubicBezTo>
                  <a:pt x="1192" y="4023"/>
                  <a:pt x="1520" y="4113"/>
                  <a:pt x="1907" y="4113"/>
                </a:cubicBezTo>
                <a:cubicBezTo>
                  <a:pt x="2235" y="4113"/>
                  <a:pt x="2563" y="4053"/>
                  <a:pt x="2861" y="3874"/>
                </a:cubicBezTo>
                <a:cubicBezTo>
                  <a:pt x="3159" y="3725"/>
                  <a:pt x="3397" y="3487"/>
                  <a:pt x="3546" y="3159"/>
                </a:cubicBezTo>
                <a:cubicBezTo>
                  <a:pt x="3725" y="2832"/>
                  <a:pt x="3814" y="2474"/>
                  <a:pt x="3814" y="2057"/>
                </a:cubicBezTo>
                <a:cubicBezTo>
                  <a:pt x="3814" y="1669"/>
                  <a:pt x="3725" y="1312"/>
                  <a:pt x="3576" y="984"/>
                </a:cubicBezTo>
                <a:cubicBezTo>
                  <a:pt x="3427" y="686"/>
                  <a:pt x="3189" y="418"/>
                  <a:pt x="2891" y="269"/>
                </a:cubicBezTo>
                <a:cubicBezTo>
                  <a:pt x="2593" y="90"/>
                  <a:pt x="2265" y="1"/>
                  <a:pt x="1907"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34"/>
          <p:cNvSpPr/>
          <p:nvPr/>
        </p:nvSpPr>
        <p:spPr>
          <a:xfrm>
            <a:off x="5624707" y="3882387"/>
            <a:ext cx="48378" cy="56615"/>
          </a:xfrm>
          <a:custGeom>
            <a:rect b="b" l="l" r="r" t="t"/>
            <a:pathLst>
              <a:path extrusionOk="0" h="2951" w="2355">
                <a:moveTo>
                  <a:pt x="0" y="1"/>
                </a:moveTo>
                <a:lnTo>
                  <a:pt x="0" y="1789"/>
                </a:lnTo>
                <a:cubicBezTo>
                  <a:pt x="0" y="1997"/>
                  <a:pt x="0" y="2146"/>
                  <a:pt x="30" y="2265"/>
                </a:cubicBezTo>
                <a:cubicBezTo>
                  <a:pt x="60" y="2385"/>
                  <a:pt x="120" y="2504"/>
                  <a:pt x="179" y="2623"/>
                </a:cubicBezTo>
                <a:cubicBezTo>
                  <a:pt x="269" y="2712"/>
                  <a:pt x="358" y="2802"/>
                  <a:pt x="507" y="2861"/>
                </a:cubicBezTo>
                <a:cubicBezTo>
                  <a:pt x="656" y="2921"/>
                  <a:pt x="805" y="2951"/>
                  <a:pt x="984" y="2951"/>
                </a:cubicBezTo>
                <a:cubicBezTo>
                  <a:pt x="1371" y="2951"/>
                  <a:pt x="1669" y="2802"/>
                  <a:pt x="1907" y="2474"/>
                </a:cubicBezTo>
                <a:lnTo>
                  <a:pt x="1907" y="2891"/>
                </a:lnTo>
                <a:lnTo>
                  <a:pt x="2354" y="2891"/>
                </a:lnTo>
                <a:lnTo>
                  <a:pt x="2354" y="1"/>
                </a:lnTo>
                <a:lnTo>
                  <a:pt x="1848" y="1"/>
                </a:lnTo>
                <a:lnTo>
                  <a:pt x="1848" y="1550"/>
                </a:lnTo>
                <a:cubicBezTo>
                  <a:pt x="1848" y="1789"/>
                  <a:pt x="1818" y="1997"/>
                  <a:pt x="1758" y="2117"/>
                </a:cubicBezTo>
                <a:cubicBezTo>
                  <a:pt x="1729" y="2236"/>
                  <a:pt x="1639" y="2355"/>
                  <a:pt x="1490" y="2444"/>
                </a:cubicBezTo>
                <a:cubicBezTo>
                  <a:pt x="1371" y="2504"/>
                  <a:pt x="1252" y="2534"/>
                  <a:pt x="1103" y="2534"/>
                </a:cubicBezTo>
                <a:cubicBezTo>
                  <a:pt x="954" y="2534"/>
                  <a:pt x="835" y="2504"/>
                  <a:pt x="715" y="2444"/>
                </a:cubicBezTo>
                <a:cubicBezTo>
                  <a:pt x="626" y="2355"/>
                  <a:pt x="567" y="2265"/>
                  <a:pt x="537" y="2117"/>
                </a:cubicBezTo>
                <a:cubicBezTo>
                  <a:pt x="507" y="2027"/>
                  <a:pt x="507" y="1848"/>
                  <a:pt x="507" y="1610"/>
                </a:cubicBezTo>
                <a:lnTo>
                  <a:pt x="507"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34"/>
          <p:cNvSpPr/>
          <p:nvPr/>
        </p:nvSpPr>
        <p:spPr>
          <a:xfrm>
            <a:off x="5683459" y="3862953"/>
            <a:ext cx="28801" cy="75474"/>
          </a:xfrm>
          <a:custGeom>
            <a:rect b="b" l="l" r="r" t="t"/>
            <a:pathLst>
              <a:path extrusionOk="0" h="3934" w="1402">
                <a:moveTo>
                  <a:pt x="835" y="1"/>
                </a:moveTo>
                <a:lnTo>
                  <a:pt x="358" y="299"/>
                </a:lnTo>
                <a:lnTo>
                  <a:pt x="358" y="1014"/>
                </a:lnTo>
                <a:lnTo>
                  <a:pt x="1" y="1014"/>
                </a:lnTo>
                <a:lnTo>
                  <a:pt x="1" y="1401"/>
                </a:lnTo>
                <a:lnTo>
                  <a:pt x="358" y="1401"/>
                </a:lnTo>
                <a:lnTo>
                  <a:pt x="358" y="3070"/>
                </a:lnTo>
                <a:cubicBezTo>
                  <a:pt x="358" y="3368"/>
                  <a:pt x="358" y="3547"/>
                  <a:pt x="418" y="3636"/>
                </a:cubicBezTo>
                <a:cubicBezTo>
                  <a:pt x="448" y="3725"/>
                  <a:pt x="507" y="3815"/>
                  <a:pt x="627" y="3874"/>
                </a:cubicBezTo>
                <a:cubicBezTo>
                  <a:pt x="716" y="3904"/>
                  <a:pt x="835" y="3934"/>
                  <a:pt x="1044" y="3934"/>
                </a:cubicBezTo>
                <a:cubicBezTo>
                  <a:pt x="1133" y="3934"/>
                  <a:pt x="1252" y="3934"/>
                  <a:pt x="1401" y="3904"/>
                </a:cubicBezTo>
                <a:lnTo>
                  <a:pt x="1342" y="3457"/>
                </a:lnTo>
                <a:cubicBezTo>
                  <a:pt x="1252" y="3487"/>
                  <a:pt x="1163" y="3487"/>
                  <a:pt x="1103" y="3487"/>
                </a:cubicBezTo>
                <a:cubicBezTo>
                  <a:pt x="1044" y="3487"/>
                  <a:pt x="984" y="3487"/>
                  <a:pt x="954" y="3457"/>
                </a:cubicBezTo>
                <a:cubicBezTo>
                  <a:pt x="895" y="3427"/>
                  <a:pt x="865" y="3398"/>
                  <a:pt x="865" y="3368"/>
                </a:cubicBezTo>
                <a:cubicBezTo>
                  <a:pt x="835" y="3308"/>
                  <a:pt x="835" y="3219"/>
                  <a:pt x="835" y="3100"/>
                </a:cubicBezTo>
                <a:lnTo>
                  <a:pt x="835" y="1401"/>
                </a:lnTo>
                <a:lnTo>
                  <a:pt x="1342" y="1401"/>
                </a:lnTo>
                <a:lnTo>
                  <a:pt x="1342" y="1014"/>
                </a:lnTo>
                <a:lnTo>
                  <a:pt x="835" y="1014"/>
                </a:lnTo>
                <a:lnTo>
                  <a:pt x="83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34"/>
          <p:cNvSpPr/>
          <p:nvPr/>
        </p:nvSpPr>
        <p:spPr>
          <a:xfrm>
            <a:off x="5720805" y="3881255"/>
            <a:ext cx="51438" cy="77757"/>
          </a:xfrm>
          <a:custGeom>
            <a:rect b="b" l="l" r="r" t="t"/>
            <a:pathLst>
              <a:path extrusionOk="0" h="4053" w="2504">
                <a:moveTo>
                  <a:pt x="1222" y="388"/>
                </a:moveTo>
                <a:cubicBezTo>
                  <a:pt x="1431" y="388"/>
                  <a:pt x="1609" y="477"/>
                  <a:pt x="1788" y="656"/>
                </a:cubicBezTo>
                <a:cubicBezTo>
                  <a:pt x="1937" y="835"/>
                  <a:pt x="1997" y="1103"/>
                  <a:pt x="1997" y="1490"/>
                </a:cubicBezTo>
                <a:cubicBezTo>
                  <a:pt x="1997" y="1878"/>
                  <a:pt x="1907" y="2146"/>
                  <a:pt x="1758" y="2354"/>
                </a:cubicBezTo>
                <a:cubicBezTo>
                  <a:pt x="1609" y="2533"/>
                  <a:pt x="1431" y="2622"/>
                  <a:pt x="1222" y="2622"/>
                </a:cubicBezTo>
                <a:cubicBezTo>
                  <a:pt x="984" y="2622"/>
                  <a:pt x="805" y="2533"/>
                  <a:pt x="656" y="2354"/>
                </a:cubicBezTo>
                <a:cubicBezTo>
                  <a:pt x="507" y="2176"/>
                  <a:pt x="447" y="1907"/>
                  <a:pt x="447" y="1520"/>
                </a:cubicBezTo>
                <a:cubicBezTo>
                  <a:pt x="447" y="1162"/>
                  <a:pt x="507" y="864"/>
                  <a:pt x="686" y="686"/>
                </a:cubicBezTo>
                <a:cubicBezTo>
                  <a:pt x="835" y="477"/>
                  <a:pt x="1014" y="388"/>
                  <a:pt x="1222" y="388"/>
                </a:cubicBezTo>
                <a:close/>
                <a:moveTo>
                  <a:pt x="1282" y="0"/>
                </a:moveTo>
                <a:cubicBezTo>
                  <a:pt x="1103" y="0"/>
                  <a:pt x="924" y="30"/>
                  <a:pt x="805" y="120"/>
                </a:cubicBezTo>
                <a:cubicBezTo>
                  <a:pt x="656" y="179"/>
                  <a:pt x="537" y="298"/>
                  <a:pt x="447" y="447"/>
                </a:cubicBezTo>
                <a:lnTo>
                  <a:pt x="447" y="60"/>
                </a:lnTo>
                <a:lnTo>
                  <a:pt x="0" y="60"/>
                </a:lnTo>
                <a:lnTo>
                  <a:pt x="0" y="4053"/>
                </a:lnTo>
                <a:lnTo>
                  <a:pt x="477" y="4053"/>
                </a:lnTo>
                <a:lnTo>
                  <a:pt x="477" y="2652"/>
                </a:lnTo>
                <a:cubicBezTo>
                  <a:pt x="567" y="2771"/>
                  <a:pt x="686" y="2861"/>
                  <a:pt x="805" y="2920"/>
                </a:cubicBezTo>
                <a:cubicBezTo>
                  <a:pt x="924" y="2980"/>
                  <a:pt x="1073" y="3010"/>
                  <a:pt x="1252" y="3010"/>
                </a:cubicBezTo>
                <a:cubicBezTo>
                  <a:pt x="1460" y="3010"/>
                  <a:pt x="1669" y="2950"/>
                  <a:pt x="1878" y="2831"/>
                </a:cubicBezTo>
                <a:cubicBezTo>
                  <a:pt x="2086" y="2712"/>
                  <a:pt x="2235" y="2533"/>
                  <a:pt x="2354" y="2295"/>
                </a:cubicBezTo>
                <a:cubicBezTo>
                  <a:pt x="2444" y="2056"/>
                  <a:pt x="2503" y="1788"/>
                  <a:pt x="2503" y="1490"/>
                </a:cubicBezTo>
                <a:cubicBezTo>
                  <a:pt x="2503" y="1222"/>
                  <a:pt x="2444" y="954"/>
                  <a:pt x="2354" y="715"/>
                </a:cubicBezTo>
                <a:cubicBezTo>
                  <a:pt x="2265" y="507"/>
                  <a:pt x="2116" y="328"/>
                  <a:pt x="1937" y="179"/>
                </a:cubicBezTo>
                <a:cubicBezTo>
                  <a:pt x="1729" y="60"/>
                  <a:pt x="1520" y="0"/>
                  <a:pt x="128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34"/>
          <p:cNvSpPr/>
          <p:nvPr/>
        </p:nvSpPr>
        <p:spPr>
          <a:xfrm>
            <a:off x="5784466" y="3882387"/>
            <a:ext cx="47761" cy="56615"/>
          </a:xfrm>
          <a:custGeom>
            <a:rect b="b" l="l" r="r" t="t"/>
            <a:pathLst>
              <a:path extrusionOk="0" h="2951" w="2325">
                <a:moveTo>
                  <a:pt x="0" y="1"/>
                </a:moveTo>
                <a:lnTo>
                  <a:pt x="0" y="1789"/>
                </a:lnTo>
                <a:cubicBezTo>
                  <a:pt x="0" y="1997"/>
                  <a:pt x="0" y="2146"/>
                  <a:pt x="30" y="2265"/>
                </a:cubicBezTo>
                <a:cubicBezTo>
                  <a:pt x="30" y="2385"/>
                  <a:pt x="90" y="2504"/>
                  <a:pt x="179" y="2623"/>
                </a:cubicBezTo>
                <a:cubicBezTo>
                  <a:pt x="239" y="2712"/>
                  <a:pt x="358" y="2802"/>
                  <a:pt x="477" y="2861"/>
                </a:cubicBezTo>
                <a:cubicBezTo>
                  <a:pt x="626" y="2921"/>
                  <a:pt x="805" y="2951"/>
                  <a:pt x="984" y="2951"/>
                </a:cubicBezTo>
                <a:cubicBezTo>
                  <a:pt x="1371" y="2951"/>
                  <a:pt x="1669" y="2802"/>
                  <a:pt x="1907" y="2474"/>
                </a:cubicBezTo>
                <a:lnTo>
                  <a:pt x="1907" y="2891"/>
                </a:lnTo>
                <a:lnTo>
                  <a:pt x="2324" y="2891"/>
                </a:lnTo>
                <a:lnTo>
                  <a:pt x="2324" y="1"/>
                </a:lnTo>
                <a:lnTo>
                  <a:pt x="1848" y="1"/>
                </a:lnTo>
                <a:lnTo>
                  <a:pt x="1848" y="1550"/>
                </a:lnTo>
                <a:cubicBezTo>
                  <a:pt x="1848" y="1789"/>
                  <a:pt x="1818" y="1997"/>
                  <a:pt x="1758" y="2117"/>
                </a:cubicBezTo>
                <a:cubicBezTo>
                  <a:pt x="1699" y="2236"/>
                  <a:pt x="1609" y="2355"/>
                  <a:pt x="1490" y="2444"/>
                </a:cubicBezTo>
                <a:cubicBezTo>
                  <a:pt x="1371" y="2504"/>
                  <a:pt x="1222" y="2534"/>
                  <a:pt x="1073" y="2534"/>
                </a:cubicBezTo>
                <a:cubicBezTo>
                  <a:pt x="924" y="2534"/>
                  <a:pt x="805" y="2504"/>
                  <a:pt x="715" y="2444"/>
                </a:cubicBezTo>
                <a:cubicBezTo>
                  <a:pt x="596" y="2355"/>
                  <a:pt x="537" y="2265"/>
                  <a:pt x="507" y="2117"/>
                </a:cubicBezTo>
                <a:cubicBezTo>
                  <a:pt x="477" y="2027"/>
                  <a:pt x="477" y="1848"/>
                  <a:pt x="477" y="1610"/>
                </a:cubicBezTo>
                <a:lnTo>
                  <a:pt x="477"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p34"/>
          <p:cNvSpPr/>
          <p:nvPr/>
        </p:nvSpPr>
        <p:spPr>
          <a:xfrm>
            <a:off x="5842602" y="3862953"/>
            <a:ext cx="28801" cy="75474"/>
          </a:xfrm>
          <a:custGeom>
            <a:rect b="b" l="l" r="r" t="t"/>
            <a:pathLst>
              <a:path extrusionOk="0" h="3934" w="1402">
                <a:moveTo>
                  <a:pt x="865" y="1"/>
                </a:moveTo>
                <a:lnTo>
                  <a:pt x="359" y="299"/>
                </a:lnTo>
                <a:lnTo>
                  <a:pt x="359" y="1014"/>
                </a:lnTo>
                <a:lnTo>
                  <a:pt x="1" y="1014"/>
                </a:lnTo>
                <a:lnTo>
                  <a:pt x="1" y="1401"/>
                </a:lnTo>
                <a:lnTo>
                  <a:pt x="359" y="1401"/>
                </a:lnTo>
                <a:lnTo>
                  <a:pt x="359" y="3070"/>
                </a:lnTo>
                <a:cubicBezTo>
                  <a:pt x="359" y="3368"/>
                  <a:pt x="388" y="3547"/>
                  <a:pt x="418" y="3636"/>
                </a:cubicBezTo>
                <a:cubicBezTo>
                  <a:pt x="448" y="3725"/>
                  <a:pt x="537" y="3815"/>
                  <a:pt x="627" y="3874"/>
                </a:cubicBezTo>
                <a:cubicBezTo>
                  <a:pt x="716" y="3904"/>
                  <a:pt x="865" y="3934"/>
                  <a:pt x="1044" y="3934"/>
                </a:cubicBezTo>
                <a:cubicBezTo>
                  <a:pt x="1163" y="3934"/>
                  <a:pt x="1282" y="3934"/>
                  <a:pt x="1401" y="3904"/>
                </a:cubicBezTo>
                <a:lnTo>
                  <a:pt x="1342" y="3457"/>
                </a:lnTo>
                <a:cubicBezTo>
                  <a:pt x="1252" y="3487"/>
                  <a:pt x="1193" y="3487"/>
                  <a:pt x="1133" y="3487"/>
                </a:cubicBezTo>
                <a:cubicBezTo>
                  <a:pt x="1044" y="3487"/>
                  <a:pt x="1014" y="3487"/>
                  <a:pt x="954" y="3457"/>
                </a:cubicBezTo>
                <a:cubicBezTo>
                  <a:pt x="925" y="3427"/>
                  <a:pt x="895" y="3398"/>
                  <a:pt x="865" y="3368"/>
                </a:cubicBezTo>
                <a:cubicBezTo>
                  <a:pt x="865" y="3308"/>
                  <a:pt x="865" y="3219"/>
                  <a:pt x="865" y="3100"/>
                </a:cubicBezTo>
                <a:lnTo>
                  <a:pt x="865" y="1401"/>
                </a:lnTo>
                <a:lnTo>
                  <a:pt x="1342" y="1401"/>
                </a:lnTo>
                <a:lnTo>
                  <a:pt x="1342" y="1014"/>
                </a:lnTo>
                <a:lnTo>
                  <a:pt x="865" y="1014"/>
                </a:lnTo>
                <a:lnTo>
                  <a:pt x="86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34"/>
          <p:cNvSpPr/>
          <p:nvPr/>
        </p:nvSpPr>
        <p:spPr>
          <a:xfrm>
            <a:off x="5259277" y="3989862"/>
            <a:ext cx="62470" cy="76625"/>
          </a:xfrm>
          <a:custGeom>
            <a:rect b="b" l="l" r="r" t="t"/>
            <a:pathLst>
              <a:path extrusionOk="0" h="3994" w="3041">
                <a:moveTo>
                  <a:pt x="1" y="1"/>
                </a:moveTo>
                <a:lnTo>
                  <a:pt x="1" y="3993"/>
                </a:lnTo>
                <a:lnTo>
                  <a:pt x="3040" y="3993"/>
                </a:lnTo>
                <a:lnTo>
                  <a:pt x="3040" y="3308"/>
                </a:lnTo>
                <a:lnTo>
                  <a:pt x="805" y="3308"/>
                </a:lnTo>
                <a:lnTo>
                  <a:pt x="805" y="2235"/>
                </a:lnTo>
                <a:lnTo>
                  <a:pt x="2831" y="2235"/>
                </a:lnTo>
                <a:lnTo>
                  <a:pt x="2831" y="1550"/>
                </a:lnTo>
                <a:lnTo>
                  <a:pt x="805" y="1550"/>
                </a:lnTo>
                <a:lnTo>
                  <a:pt x="805" y="656"/>
                </a:lnTo>
                <a:lnTo>
                  <a:pt x="2980" y="656"/>
                </a:lnTo>
                <a:lnTo>
                  <a:pt x="2980"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4" name="Google Shape;1244;p34"/>
          <p:cNvSpPr/>
          <p:nvPr/>
        </p:nvSpPr>
        <p:spPr>
          <a:xfrm>
            <a:off x="5328444" y="4011023"/>
            <a:ext cx="61853" cy="55464"/>
          </a:xfrm>
          <a:custGeom>
            <a:rect b="b" l="l" r="r" t="t"/>
            <a:pathLst>
              <a:path extrusionOk="0" h="2891" w="3011">
                <a:moveTo>
                  <a:pt x="31" y="0"/>
                </a:moveTo>
                <a:lnTo>
                  <a:pt x="1044" y="1401"/>
                </a:lnTo>
                <a:lnTo>
                  <a:pt x="1" y="2890"/>
                </a:lnTo>
                <a:lnTo>
                  <a:pt x="895" y="2890"/>
                </a:lnTo>
                <a:lnTo>
                  <a:pt x="1491" y="1997"/>
                </a:lnTo>
                <a:lnTo>
                  <a:pt x="2057" y="2890"/>
                </a:lnTo>
                <a:lnTo>
                  <a:pt x="3010" y="2890"/>
                </a:lnTo>
                <a:lnTo>
                  <a:pt x="1938" y="1371"/>
                </a:lnTo>
                <a:lnTo>
                  <a:pt x="2921" y="0"/>
                </a:lnTo>
                <a:lnTo>
                  <a:pt x="2027" y="0"/>
                </a:lnTo>
                <a:lnTo>
                  <a:pt x="1491" y="805"/>
                </a:lnTo>
                <a:lnTo>
                  <a:pt x="95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5" name="Google Shape;1245;p34"/>
          <p:cNvSpPr/>
          <p:nvPr/>
        </p:nvSpPr>
        <p:spPr>
          <a:xfrm>
            <a:off x="5395166" y="4009872"/>
            <a:ext cx="55732" cy="57766"/>
          </a:xfrm>
          <a:custGeom>
            <a:rect b="b" l="l" r="r" t="t"/>
            <a:pathLst>
              <a:path extrusionOk="0" h="3011" w="2713">
                <a:moveTo>
                  <a:pt x="1371" y="567"/>
                </a:moveTo>
                <a:cubicBezTo>
                  <a:pt x="1520" y="567"/>
                  <a:pt x="1669" y="626"/>
                  <a:pt x="1759" y="745"/>
                </a:cubicBezTo>
                <a:cubicBezTo>
                  <a:pt x="1878" y="865"/>
                  <a:pt x="1937" y="1043"/>
                  <a:pt x="1937" y="1252"/>
                </a:cubicBezTo>
                <a:lnTo>
                  <a:pt x="805" y="1252"/>
                </a:lnTo>
                <a:cubicBezTo>
                  <a:pt x="775" y="1043"/>
                  <a:pt x="835" y="894"/>
                  <a:pt x="954" y="745"/>
                </a:cubicBezTo>
                <a:cubicBezTo>
                  <a:pt x="1043" y="626"/>
                  <a:pt x="1192" y="567"/>
                  <a:pt x="1371" y="567"/>
                </a:cubicBezTo>
                <a:close/>
                <a:moveTo>
                  <a:pt x="1312" y="1"/>
                </a:moveTo>
                <a:cubicBezTo>
                  <a:pt x="924" y="1"/>
                  <a:pt x="626" y="120"/>
                  <a:pt x="358" y="418"/>
                </a:cubicBezTo>
                <a:cubicBezTo>
                  <a:pt x="120" y="686"/>
                  <a:pt x="1" y="1043"/>
                  <a:pt x="1" y="1520"/>
                </a:cubicBezTo>
                <a:cubicBezTo>
                  <a:pt x="1" y="1937"/>
                  <a:pt x="90" y="2265"/>
                  <a:pt x="269" y="2533"/>
                </a:cubicBezTo>
                <a:cubicBezTo>
                  <a:pt x="507" y="2861"/>
                  <a:pt x="895" y="3010"/>
                  <a:pt x="1401" y="3010"/>
                </a:cubicBezTo>
                <a:cubicBezTo>
                  <a:pt x="1729" y="3010"/>
                  <a:pt x="1967" y="2950"/>
                  <a:pt x="2206" y="2801"/>
                </a:cubicBezTo>
                <a:cubicBezTo>
                  <a:pt x="2414" y="2652"/>
                  <a:pt x="2563" y="2444"/>
                  <a:pt x="2653" y="2146"/>
                </a:cubicBezTo>
                <a:lnTo>
                  <a:pt x="1908" y="2027"/>
                </a:lnTo>
                <a:cubicBezTo>
                  <a:pt x="1848" y="2176"/>
                  <a:pt x="1788" y="2265"/>
                  <a:pt x="1699" y="2355"/>
                </a:cubicBezTo>
                <a:cubicBezTo>
                  <a:pt x="1639" y="2414"/>
                  <a:pt x="1520" y="2444"/>
                  <a:pt x="1401" y="2444"/>
                </a:cubicBezTo>
                <a:cubicBezTo>
                  <a:pt x="1222" y="2444"/>
                  <a:pt x="1073" y="2384"/>
                  <a:pt x="954" y="2265"/>
                </a:cubicBezTo>
                <a:cubicBezTo>
                  <a:pt x="835" y="2116"/>
                  <a:pt x="775" y="1937"/>
                  <a:pt x="775" y="1729"/>
                </a:cubicBezTo>
                <a:lnTo>
                  <a:pt x="2682" y="1729"/>
                </a:lnTo>
                <a:cubicBezTo>
                  <a:pt x="2712" y="1133"/>
                  <a:pt x="2593" y="716"/>
                  <a:pt x="2325" y="418"/>
                </a:cubicBezTo>
                <a:cubicBezTo>
                  <a:pt x="2086" y="150"/>
                  <a:pt x="1759" y="1"/>
                  <a:pt x="1312"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6" name="Google Shape;1246;p34"/>
          <p:cNvSpPr/>
          <p:nvPr/>
        </p:nvSpPr>
        <p:spPr>
          <a:xfrm>
            <a:off x="5460059" y="4009872"/>
            <a:ext cx="55711" cy="57766"/>
          </a:xfrm>
          <a:custGeom>
            <a:rect b="b" l="l" r="r" t="t"/>
            <a:pathLst>
              <a:path extrusionOk="0" h="3011" w="2712">
                <a:moveTo>
                  <a:pt x="1401" y="1"/>
                </a:moveTo>
                <a:cubicBezTo>
                  <a:pt x="954" y="1"/>
                  <a:pt x="626" y="120"/>
                  <a:pt x="358" y="388"/>
                </a:cubicBezTo>
                <a:cubicBezTo>
                  <a:pt x="119" y="656"/>
                  <a:pt x="0" y="1043"/>
                  <a:pt x="0" y="1490"/>
                </a:cubicBezTo>
                <a:cubicBezTo>
                  <a:pt x="0" y="1967"/>
                  <a:pt x="119" y="2355"/>
                  <a:pt x="358" y="2623"/>
                </a:cubicBezTo>
                <a:cubicBezTo>
                  <a:pt x="626" y="2891"/>
                  <a:pt x="954" y="3010"/>
                  <a:pt x="1371" y="3010"/>
                </a:cubicBezTo>
                <a:cubicBezTo>
                  <a:pt x="1758" y="3010"/>
                  <a:pt x="2056" y="2921"/>
                  <a:pt x="2265" y="2742"/>
                </a:cubicBezTo>
                <a:cubicBezTo>
                  <a:pt x="2503" y="2563"/>
                  <a:pt x="2652" y="2325"/>
                  <a:pt x="2712" y="1967"/>
                </a:cubicBezTo>
                <a:lnTo>
                  <a:pt x="1967" y="1848"/>
                </a:lnTo>
                <a:cubicBezTo>
                  <a:pt x="1937" y="2027"/>
                  <a:pt x="1877" y="2176"/>
                  <a:pt x="1758" y="2265"/>
                </a:cubicBezTo>
                <a:cubicBezTo>
                  <a:pt x="1669" y="2355"/>
                  <a:pt x="1579" y="2384"/>
                  <a:pt x="1401" y="2384"/>
                </a:cubicBezTo>
                <a:cubicBezTo>
                  <a:pt x="1222" y="2384"/>
                  <a:pt x="1073" y="2325"/>
                  <a:pt x="954" y="2176"/>
                </a:cubicBezTo>
                <a:cubicBezTo>
                  <a:pt x="834" y="2027"/>
                  <a:pt x="775" y="1788"/>
                  <a:pt x="775" y="1461"/>
                </a:cubicBezTo>
                <a:cubicBezTo>
                  <a:pt x="775" y="1133"/>
                  <a:pt x="834" y="924"/>
                  <a:pt x="954" y="805"/>
                </a:cubicBezTo>
                <a:cubicBezTo>
                  <a:pt x="1073" y="656"/>
                  <a:pt x="1222" y="597"/>
                  <a:pt x="1401" y="597"/>
                </a:cubicBezTo>
                <a:cubicBezTo>
                  <a:pt x="1549" y="597"/>
                  <a:pt x="1669" y="626"/>
                  <a:pt x="1758" y="716"/>
                </a:cubicBezTo>
                <a:cubicBezTo>
                  <a:pt x="1847" y="775"/>
                  <a:pt x="1907" y="894"/>
                  <a:pt x="1937" y="1043"/>
                </a:cubicBezTo>
                <a:lnTo>
                  <a:pt x="2682" y="894"/>
                </a:lnTo>
                <a:cubicBezTo>
                  <a:pt x="2592" y="597"/>
                  <a:pt x="2443" y="358"/>
                  <a:pt x="2235" y="209"/>
                </a:cubicBezTo>
                <a:cubicBezTo>
                  <a:pt x="2026" y="60"/>
                  <a:pt x="1758" y="1"/>
                  <a:pt x="1401"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7" name="Google Shape;1247;p34"/>
          <p:cNvSpPr/>
          <p:nvPr/>
        </p:nvSpPr>
        <p:spPr>
          <a:xfrm>
            <a:off x="5556157" y="3988730"/>
            <a:ext cx="71632" cy="78908"/>
          </a:xfrm>
          <a:custGeom>
            <a:rect b="b" l="l" r="r" t="t"/>
            <a:pathLst>
              <a:path extrusionOk="0" h="4113" w="3487">
                <a:moveTo>
                  <a:pt x="1877" y="0"/>
                </a:moveTo>
                <a:cubicBezTo>
                  <a:pt x="1311" y="0"/>
                  <a:pt x="864" y="179"/>
                  <a:pt x="507" y="536"/>
                </a:cubicBezTo>
                <a:cubicBezTo>
                  <a:pt x="179" y="924"/>
                  <a:pt x="0" y="1430"/>
                  <a:pt x="0" y="2086"/>
                </a:cubicBezTo>
                <a:cubicBezTo>
                  <a:pt x="0" y="2712"/>
                  <a:pt x="179" y="3218"/>
                  <a:pt x="507" y="3576"/>
                </a:cubicBezTo>
                <a:cubicBezTo>
                  <a:pt x="864" y="3933"/>
                  <a:pt x="1281" y="4112"/>
                  <a:pt x="1818" y="4112"/>
                </a:cubicBezTo>
                <a:cubicBezTo>
                  <a:pt x="2265" y="4112"/>
                  <a:pt x="2592" y="4023"/>
                  <a:pt x="2890" y="3814"/>
                </a:cubicBezTo>
                <a:cubicBezTo>
                  <a:pt x="3159" y="3605"/>
                  <a:pt x="3367" y="3278"/>
                  <a:pt x="3486" y="2831"/>
                </a:cubicBezTo>
                <a:lnTo>
                  <a:pt x="2712" y="2592"/>
                </a:lnTo>
                <a:cubicBezTo>
                  <a:pt x="2622" y="2861"/>
                  <a:pt x="2533" y="3099"/>
                  <a:pt x="2384" y="3218"/>
                </a:cubicBezTo>
                <a:cubicBezTo>
                  <a:pt x="2205" y="3367"/>
                  <a:pt x="2026" y="3427"/>
                  <a:pt x="1818" y="3427"/>
                </a:cubicBezTo>
                <a:cubicBezTo>
                  <a:pt x="1520" y="3427"/>
                  <a:pt x="1281" y="3337"/>
                  <a:pt x="1103" y="3099"/>
                </a:cubicBezTo>
                <a:cubicBezTo>
                  <a:pt x="924" y="2890"/>
                  <a:pt x="834" y="2533"/>
                  <a:pt x="834" y="2026"/>
                </a:cubicBezTo>
                <a:cubicBezTo>
                  <a:pt x="834" y="1550"/>
                  <a:pt x="924" y="1222"/>
                  <a:pt x="1103" y="1013"/>
                </a:cubicBezTo>
                <a:cubicBezTo>
                  <a:pt x="1281" y="775"/>
                  <a:pt x="1520" y="685"/>
                  <a:pt x="1848" y="685"/>
                </a:cubicBezTo>
                <a:cubicBezTo>
                  <a:pt x="2056" y="685"/>
                  <a:pt x="2235" y="745"/>
                  <a:pt x="2384" y="864"/>
                </a:cubicBezTo>
                <a:cubicBezTo>
                  <a:pt x="2533" y="983"/>
                  <a:pt x="2622" y="1132"/>
                  <a:pt x="2682" y="1341"/>
                </a:cubicBezTo>
                <a:lnTo>
                  <a:pt x="3486" y="1162"/>
                </a:lnTo>
                <a:cubicBezTo>
                  <a:pt x="3367" y="834"/>
                  <a:pt x="3248" y="596"/>
                  <a:pt x="3069" y="417"/>
                </a:cubicBezTo>
                <a:cubicBezTo>
                  <a:pt x="2741" y="149"/>
                  <a:pt x="2354" y="0"/>
                  <a:pt x="1877"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34"/>
          <p:cNvSpPr/>
          <p:nvPr/>
        </p:nvSpPr>
        <p:spPr>
          <a:xfrm>
            <a:off x="5638163" y="4009872"/>
            <a:ext cx="61237" cy="57766"/>
          </a:xfrm>
          <a:custGeom>
            <a:rect b="b" l="l" r="r" t="t"/>
            <a:pathLst>
              <a:path extrusionOk="0" h="3011" w="2981">
                <a:moveTo>
                  <a:pt x="1491" y="626"/>
                </a:moveTo>
                <a:cubicBezTo>
                  <a:pt x="1699" y="626"/>
                  <a:pt x="1848" y="686"/>
                  <a:pt x="1997" y="835"/>
                </a:cubicBezTo>
                <a:cubicBezTo>
                  <a:pt x="2146" y="984"/>
                  <a:pt x="2206" y="1222"/>
                  <a:pt x="2206" y="1490"/>
                </a:cubicBezTo>
                <a:cubicBezTo>
                  <a:pt x="2206" y="1788"/>
                  <a:pt x="2146" y="1997"/>
                  <a:pt x="1997" y="2176"/>
                </a:cubicBezTo>
                <a:cubicBezTo>
                  <a:pt x="1848" y="2325"/>
                  <a:pt x="1699" y="2384"/>
                  <a:pt x="1491" y="2384"/>
                </a:cubicBezTo>
                <a:cubicBezTo>
                  <a:pt x="1282" y="2384"/>
                  <a:pt x="1133" y="2325"/>
                  <a:pt x="984" y="2176"/>
                </a:cubicBezTo>
                <a:cubicBezTo>
                  <a:pt x="865" y="1997"/>
                  <a:pt x="776" y="1788"/>
                  <a:pt x="776" y="1490"/>
                </a:cubicBezTo>
                <a:cubicBezTo>
                  <a:pt x="776" y="1222"/>
                  <a:pt x="865" y="984"/>
                  <a:pt x="984" y="835"/>
                </a:cubicBezTo>
                <a:cubicBezTo>
                  <a:pt x="1133" y="686"/>
                  <a:pt x="1282" y="626"/>
                  <a:pt x="1491" y="626"/>
                </a:cubicBezTo>
                <a:close/>
                <a:moveTo>
                  <a:pt x="1491" y="1"/>
                </a:moveTo>
                <a:cubicBezTo>
                  <a:pt x="1223" y="1"/>
                  <a:pt x="954" y="60"/>
                  <a:pt x="716" y="179"/>
                </a:cubicBezTo>
                <a:cubicBezTo>
                  <a:pt x="478" y="299"/>
                  <a:pt x="329" y="477"/>
                  <a:pt x="180" y="716"/>
                </a:cubicBezTo>
                <a:cubicBezTo>
                  <a:pt x="60" y="954"/>
                  <a:pt x="1" y="1192"/>
                  <a:pt x="1" y="1461"/>
                </a:cubicBezTo>
                <a:cubicBezTo>
                  <a:pt x="1" y="1788"/>
                  <a:pt x="60" y="2086"/>
                  <a:pt x="180" y="2325"/>
                </a:cubicBezTo>
                <a:cubicBezTo>
                  <a:pt x="329" y="2533"/>
                  <a:pt x="507" y="2712"/>
                  <a:pt x="746" y="2831"/>
                </a:cubicBezTo>
                <a:cubicBezTo>
                  <a:pt x="984" y="2950"/>
                  <a:pt x="1223" y="3010"/>
                  <a:pt x="1491" y="3010"/>
                </a:cubicBezTo>
                <a:cubicBezTo>
                  <a:pt x="1938" y="3010"/>
                  <a:pt x="2265" y="2861"/>
                  <a:pt x="2563" y="2593"/>
                </a:cubicBezTo>
                <a:cubicBezTo>
                  <a:pt x="2861" y="2295"/>
                  <a:pt x="2981" y="1937"/>
                  <a:pt x="2981" y="1490"/>
                </a:cubicBezTo>
                <a:cubicBezTo>
                  <a:pt x="2981" y="1073"/>
                  <a:pt x="2861" y="716"/>
                  <a:pt x="2563" y="418"/>
                </a:cubicBezTo>
                <a:cubicBezTo>
                  <a:pt x="2295" y="150"/>
                  <a:pt x="1938" y="1"/>
                  <a:pt x="1491"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34"/>
          <p:cNvSpPr/>
          <p:nvPr/>
        </p:nvSpPr>
        <p:spPr>
          <a:xfrm>
            <a:off x="5710390" y="4009872"/>
            <a:ext cx="87552" cy="56615"/>
          </a:xfrm>
          <a:custGeom>
            <a:rect b="b" l="l" r="r" t="t"/>
            <a:pathLst>
              <a:path extrusionOk="0" h="2951" w="4262">
                <a:moveTo>
                  <a:pt x="1610" y="1"/>
                </a:moveTo>
                <a:cubicBezTo>
                  <a:pt x="1282" y="1"/>
                  <a:pt x="984" y="150"/>
                  <a:pt x="716" y="448"/>
                </a:cubicBezTo>
                <a:lnTo>
                  <a:pt x="716" y="60"/>
                </a:lnTo>
                <a:lnTo>
                  <a:pt x="1" y="60"/>
                </a:lnTo>
                <a:lnTo>
                  <a:pt x="1" y="2950"/>
                </a:lnTo>
                <a:lnTo>
                  <a:pt x="776" y="2950"/>
                </a:lnTo>
                <a:lnTo>
                  <a:pt x="776" y="1550"/>
                </a:lnTo>
                <a:cubicBezTo>
                  <a:pt x="776" y="1252"/>
                  <a:pt x="805" y="1073"/>
                  <a:pt x="835" y="954"/>
                </a:cubicBezTo>
                <a:cubicBezTo>
                  <a:pt x="895" y="835"/>
                  <a:pt x="954" y="745"/>
                  <a:pt x="1044" y="686"/>
                </a:cubicBezTo>
                <a:cubicBezTo>
                  <a:pt x="1133" y="597"/>
                  <a:pt x="1252" y="567"/>
                  <a:pt x="1372" y="567"/>
                </a:cubicBezTo>
                <a:cubicBezTo>
                  <a:pt x="1461" y="567"/>
                  <a:pt x="1550" y="597"/>
                  <a:pt x="1610" y="626"/>
                </a:cubicBezTo>
                <a:cubicBezTo>
                  <a:pt x="1640" y="686"/>
                  <a:pt x="1699" y="745"/>
                  <a:pt x="1729" y="835"/>
                </a:cubicBezTo>
                <a:cubicBezTo>
                  <a:pt x="1759" y="894"/>
                  <a:pt x="1759" y="1073"/>
                  <a:pt x="1759" y="1371"/>
                </a:cubicBezTo>
                <a:lnTo>
                  <a:pt x="1759" y="2950"/>
                </a:lnTo>
                <a:lnTo>
                  <a:pt x="2534" y="2950"/>
                </a:lnTo>
                <a:lnTo>
                  <a:pt x="2534" y="1550"/>
                </a:lnTo>
                <a:cubicBezTo>
                  <a:pt x="2534" y="1282"/>
                  <a:pt x="2534" y="1073"/>
                  <a:pt x="2593" y="954"/>
                </a:cubicBezTo>
                <a:cubicBezTo>
                  <a:pt x="2623" y="835"/>
                  <a:pt x="2712" y="745"/>
                  <a:pt x="2802" y="686"/>
                </a:cubicBezTo>
                <a:cubicBezTo>
                  <a:pt x="2891" y="597"/>
                  <a:pt x="2981" y="567"/>
                  <a:pt x="3100" y="567"/>
                </a:cubicBezTo>
                <a:cubicBezTo>
                  <a:pt x="3249" y="567"/>
                  <a:pt x="3368" y="626"/>
                  <a:pt x="3428" y="745"/>
                </a:cubicBezTo>
                <a:cubicBezTo>
                  <a:pt x="3487" y="835"/>
                  <a:pt x="3517" y="1014"/>
                  <a:pt x="3517" y="1282"/>
                </a:cubicBezTo>
                <a:lnTo>
                  <a:pt x="3517" y="2950"/>
                </a:lnTo>
                <a:lnTo>
                  <a:pt x="4262" y="2950"/>
                </a:lnTo>
                <a:lnTo>
                  <a:pt x="4262" y="1103"/>
                </a:lnTo>
                <a:cubicBezTo>
                  <a:pt x="4262" y="835"/>
                  <a:pt x="4232" y="626"/>
                  <a:pt x="4202" y="507"/>
                </a:cubicBezTo>
                <a:cubicBezTo>
                  <a:pt x="4113" y="328"/>
                  <a:pt x="3994" y="209"/>
                  <a:pt x="3874" y="120"/>
                </a:cubicBezTo>
                <a:cubicBezTo>
                  <a:pt x="3725" y="30"/>
                  <a:pt x="3547" y="1"/>
                  <a:pt x="3308" y="1"/>
                </a:cubicBezTo>
                <a:cubicBezTo>
                  <a:pt x="3159" y="1"/>
                  <a:pt x="3010" y="30"/>
                  <a:pt x="2832" y="120"/>
                </a:cubicBezTo>
                <a:cubicBezTo>
                  <a:pt x="2712" y="179"/>
                  <a:pt x="2563" y="299"/>
                  <a:pt x="2444" y="448"/>
                </a:cubicBezTo>
                <a:cubicBezTo>
                  <a:pt x="2355" y="299"/>
                  <a:pt x="2236" y="179"/>
                  <a:pt x="2087" y="120"/>
                </a:cubicBezTo>
                <a:cubicBezTo>
                  <a:pt x="1967" y="30"/>
                  <a:pt x="1819" y="1"/>
                  <a:pt x="1610"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0" name="Google Shape;1250;p34"/>
          <p:cNvSpPr/>
          <p:nvPr/>
        </p:nvSpPr>
        <p:spPr>
          <a:xfrm>
            <a:off x="5812610" y="4009872"/>
            <a:ext cx="87552" cy="56615"/>
          </a:xfrm>
          <a:custGeom>
            <a:rect b="b" l="l" r="r" t="t"/>
            <a:pathLst>
              <a:path extrusionOk="0" h="2951" w="4262">
                <a:moveTo>
                  <a:pt x="1610" y="1"/>
                </a:moveTo>
                <a:cubicBezTo>
                  <a:pt x="1252" y="1"/>
                  <a:pt x="954" y="150"/>
                  <a:pt x="716" y="448"/>
                </a:cubicBezTo>
                <a:lnTo>
                  <a:pt x="716" y="60"/>
                </a:lnTo>
                <a:lnTo>
                  <a:pt x="1" y="60"/>
                </a:lnTo>
                <a:lnTo>
                  <a:pt x="1" y="2950"/>
                </a:lnTo>
                <a:lnTo>
                  <a:pt x="776" y="2950"/>
                </a:lnTo>
                <a:lnTo>
                  <a:pt x="776" y="1550"/>
                </a:lnTo>
                <a:cubicBezTo>
                  <a:pt x="776" y="1252"/>
                  <a:pt x="776" y="1073"/>
                  <a:pt x="835" y="954"/>
                </a:cubicBezTo>
                <a:cubicBezTo>
                  <a:pt x="865" y="835"/>
                  <a:pt x="954" y="745"/>
                  <a:pt x="1044" y="686"/>
                </a:cubicBezTo>
                <a:cubicBezTo>
                  <a:pt x="1133" y="597"/>
                  <a:pt x="1223" y="567"/>
                  <a:pt x="1342" y="567"/>
                </a:cubicBezTo>
                <a:cubicBezTo>
                  <a:pt x="1461" y="567"/>
                  <a:pt x="1521" y="597"/>
                  <a:pt x="1580" y="626"/>
                </a:cubicBezTo>
                <a:cubicBezTo>
                  <a:pt x="1640" y="686"/>
                  <a:pt x="1670" y="745"/>
                  <a:pt x="1699" y="835"/>
                </a:cubicBezTo>
                <a:cubicBezTo>
                  <a:pt x="1729" y="894"/>
                  <a:pt x="1759" y="1073"/>
                  <a:pt x="1759" y="1371"/>
                </a:cubicBezTo>
                <a:lnTo>
                  <a:pt x="1759" y="2950"/>
                </a:lnTo>
                <a:lnTo>
                  <a:pt x="2504" y="2950"/>
                </a:lnTo>
                <a:lnTo>
                  <a:pt x="2504" y="1550"/>
                </a:lnTo>
                <a:cubicBezTo>
                  <a:pt x="2504" y="1282"/>
                  <a:pt x="2534" y="1073"/>
                  <a:pt x="2563" y="954"/>
                </a:cubicBezTo>
                <a:cubicBezTo>
                  <a:pt x="2623" y="835"/>
                  <a:pt x="2683" y="745"/>
                  <a:pt x="2772" y="686"/>
                </a:cubicBezTo>
                <a:cubicBezTo>
                  <a:pt x="2861" y="597"/>
                  <a:pt x="2981" y="567"/>
                  <a:pt x="3100" y="567"/>
                </a:cubicBezTo>
                <a:cubicBezTo>
                  <a:pt x="3219" y="567"/>
                  <a:pt x="3338" y="626"/>
                  <a:pt x="3428" y="745"/>
                </a:cubicBezTo>
                <a:cubicBezTo>
                  <a:pt x="3457" y="835"/>
                  <a:pt x="3487" y="1014"/>
                  <a:pt x="3487" y="1282"/>
                </a:cubicBezTo>
                <a:lnTo>
                  <a:pt x="3487" y="2950"/>
                </a:lnTo>
                <a:lnTo>
                  <a:pt x="4262" y="2950"/>
                </a:lnTo>
                <a:lnTo>
                  <a:pt x="4262" y="1103"/>
                </a:lnTo>
                <a:cubicBezTo>
                  <a:pt x="4262" y="835"/>
                  <a:pt x="4232" y="626"/>
                  <a:pt x="4172" y="507"/>
                </a:cubicBezTo>
                <a:cubicBezTo>
                  <a:pt x="4113" y="328"/>
                  <a:pt x="3994" y="209"/>
                  <a:pt x="3845" y="120"/>
                </a:cubicBezTo>
                <a:cubicBezTo>
                  <a:pt x="3696" y="30"/>
                  <a:pt x="3517" y="1"/>
                  <a:pt x="3308" y="1"/>
                </a:cubicBezTo>
                <a:cubicBezTo>
                  <a:pt x="3130" y="1"/>
                  <a:pt x="2981" y="30"/>
                  <a:pt x="2832" y="120"/>
                </a:cubicBezTo>
                <a:cubicBezTo>
                  <a:pt x="2683" y="179"/>
                  <a:pt x="2563" y="299"/>
                  <a:pt x="2444" y="448"/>
                </a:cubicBezTo>
                <a:cubicBezTo>
                  <a:pt x="2355" y="299"/>
                  <a:pt x="2236" y="179"/>
                  <a:pt x="2087" y="120"/>
                </a:cubicBezTo>
                <a:cubicBezTo>
                  <a:pt x="1968" y="30"/>
                  <a:pt x="1789" y="1"/>
                  <a:pt x="1610"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1" name="Google Shape;1251;p34"/>
          <p:cNvSpPr/>
          <p:nvPr/>
        </p:nvSpPr>
        <p:spPr>
          <a:xfrm>
            <a:off x="5911789" y="4009872"/>
            <a:ext cx="55711" cy="57766"/>
          </a:xfrm>
          <a:custGeom>
            <a:rect b="b" l="l" r="r" t="t"/>
            <a:pathLst>
              <a:path extrusionOk="0" h="3011" w="2712">
                <a:moveTo>
                  <a:pt x="1788" y="1550"/>
                </a:moveTo>
                <a:lnTo>
                  <a:pt x="1788" y="1729"/>
                </a:lnTo>
                <a:cubicBezTo>
                  <a:pt x="1788" y="1908"/>
                  <a:pt x="1788" y="2027"/>
                  <a:pt x="1758" y="2086"/>
                </a:cubicBezTo>
                <a:cubicBezTo>
                  <a:pt x="1728" y="2176"/>
                  <a:pt x="1669" y="2265"/>
                  <a:pt x="1579" y="2325"/>
                </a:cubicBezTo>
                <a:cubicBezTo>
                  <a:pt x="1460" y="2414"/>
                  <a:pt x="1311" y="2474"/>
                  <a:pt x="1192" y="2474"/>
                </a:cubicBezTo>
                <a:cubicBezTo>
                  <a:pt x="1073" y="2474"/>
                  <a:pt x="954" y="2444"/>
                  <a:pt x="864" y="2355"/>
                </a:cubicBezTo>
                <a:cubicBezTo>
                  <a:pt x="805" y="2295"/>
                  <a:pt x="745" y="2176"/>
                  <a:pt x="745" y="2086"/>
                </a:cubicBezTo>
                <a:cubicBezTo>
                  <a:pt x="745" y="1967"/>
                  <a:pt x="805" y="1878"/>
                  <a:pt x="924" y="1818"/>
                </a:cubicBezTo>
                <a:cubicBezTo>
                  <a:pt x="983" y="1759"/>
                  <a:pt x="1102" y="1729"/>
                  <a:pt x="1311" y="1669"/>
                </a:cubicBezTo>
                <a:cubicBezTo>
                  <a:pt x="1549" y="1639"/>
                  <a:pt x="1698" y="1580"/>
                  <a:pt x="1788" y="1550"/>
                </a:cubicBezTo>
                <a:close/>
                <a:moveTo>
                  <a:pt x="1311" y="1"/>
                </a:moveTo>
                <a:cubicBezTo>
                  <a:pt x="954" y="1"/>
                  <a:pt x="656" y="60"/>
                  <a:pt x="477" y="179"/>
                </a:cubicBezTo>
                <a:cubicBezTo>
                  <a:pt x="298" y="328"/>
                  <a:pt x="149" y="537"/>
                  <a:pt x="60" y="805"/>
                </a:cubicBezTo>
                <a:lnTo>
                  <a:pt x="775" y="924"/>
                </a:lnTo>
                <a:cubicBezTo>
                  <a:pt x="805" y="805"/>
                  <a:pt x="864" y="716"/>
                  <a:pt x="954" y="656"/>
                </a:cubicBezTo>
                <a:cubicBezTo>
                  <a:pt x="1043" y="597"/>
                  <a:pt x="1132" y="567"/>
                  <a:pt x="1281" y="567"/>
                </a:cubicBezTo>
                <a:cubicBezTo>
                  <a:pt x="1460" y="567"/>
                  <a:pt x="1609" y="597"/>
                  <a:pt x="1669" y="656"/>
                </a:cubicBezTo>
                <a:cubicBezTo>
                  <a:pt x="1758" y="716"/>
                  <a:pt x="1788" y="835"/>
                  <a:pt x="1788" y="984"/>
                </a:cubicBezTo>
                <a:lnTo>
                  <a:pt x="1788" y="1073"/>
                </a:lnTo>
                <a:cubicBezTo>
                  <a:pt x="1639" y="1133"/>
                  <a:pt x="1400" y="1192"/>
                  <a:pt x="1043" y="1252"/>
                </a:cubicBezTo>
                <a:cubicBezTo>
                  <a:pt x="775" y="1312"/>
                  <a:pt x="566" y="1371"/>
                  <a:pt x="447" y="1431"/>
                </a:cubicBezTo>
                <a:cubicBezTo>
                  <a:pt x="298" y="1490"/>
                  <a:pt x="179" y="1580"/>
                  <a:pt x="119" y="1729"/>
                </a:cubicBezTo>
                <a:cubicBezTo>
                  <a:pt x="30" y="1848"/>
                  <a:pt x="0" y="1997"/>
                  <a:pt x="0" y="2146"/>
                </a:cubicBezTo>
                <a:cubicBezTo>
                  <a:pt x="0" y="2414"/>
                  <a:pt x="89" y="2623"/>
                  <a:pt x="238" y="2772"/>
                </a:cubicBezTo>
                <a:cubicBezTo>
                  <a:pt x="417" y="2921"/>
                  <a:pt x="656" y="3010"/>
                  <a:pt x="954" y="3010"/>
                </a:cubicBezTo>
                <a:cubicBezTo>
                  <a:pt x="1132" y="3010"/>
                  <a:pt x="1281" y="2980"/>
                  <a:pt x="1430" y="2921"/>
                </a:cubicBezTo>
                <a:cubicBezTo>
                  <a:pt x="1579" y="2861"/>
                  <a:pt x="1728" y="2772"/>
                  <a:pt x="1847" y="2623"/>
                </a:cubicBezTo>
                <a:cubicBezTo>
                  <a:pt x="1847" y="2652"/>
                  <a:pt x="1877" y="2682"/>
                  <a:pt x="1877" y="2712"/>
                </a:cubicBezTo>
                <a:cubicBezTo>
                  <a:pt x="1907" y="2831"/>
                  <a:pt x="1937" y="2891"/>
                  <a:pt x="1967" y="2950"/>
                </a:cubicBezTo>
                <a:lnTo>
                  <a:pt x="2712" y="2950"/>
                </a:lnTo>
                <a:cubicBezTo>
                  <a:pt x="2652" y="2801"/>
                  <a:pt x="2592" y="2682"/>
                  <a:pt x="2563" y="2563"/>
                </a:cubicBezTo>
                <a:cubicBezTo>
                  <a:pt x="2533" y="2444"/>
                  <a:pt x="2533" y="2265"/>
                  <a:pt x="2533" y="1997"/>
                </a:cubicBezTo>
                <a:lnTo>
                  <a:pt x="2533" y="1103"/>
                </a:lnTo>
                <a:cubicBezTo>
                  <a:pt x="2533" y="775"/>
                  <a:pt x="2503" y="537"/>
                  <a:pt x="2443" y="418"/>
                </a:cubicBezTo>
                <a:cubicBezTo>
                  <a:pt x="2384" y="299"/>
                  <a:pt x="2265" y="179"/>
                  <a:pt x="2086" y="120"/>
                </a:cubicBezTo>
                <a:cubicBezTo>
                  <a:pt x="1907" y="30"/>
                  <a:pt x="1669" y="1"/>
                  <a:pt x="1311"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34"/>
          <p:cNvSpPr/>
          <p:nvPr/>
        </p:nvSpPr>
        <p:spPr>
          <a:xfrm>
            <a:off x="5979723" y="4009872"/>
            <a:ext cx="53883" cy="56615"/>
          </a:xfrm>
          <a:custGeom>
            <a:rect b="b" l="l" r="r" t="t"/>
            <a:pathLst>
              <a:path extrusionOk="0" h="2951" w="2623">
                <a:moveTo>
                  <a:pt x="1639" y="1"/>
                </a:moveTo>
                <a:cubicBezTo>
                  <a:pt x="1252" y="1"/>
                  <a:pt x="954" y="150"/>
                  <a:pt x="716" y="477"/>
                </a:cubicBezTo>
                <a:lnTo>
                  <a:pt x="716" y="60"/>
                </a:lnTo>
                <a:lnTo>
                  <a:pt x="0" y="60"/>
                </a:lnTo>
                <a:lnTo>
                  <a:pt x="0" y="2950"/>
                </a:lnTo>
                <a:lnTo>
                  <a:pt x="745" y="2950"/>
                </a:lnTo>
                <a:lnTo>
                  <a:pt x="745" y="1639"/>
                </a:lnTo>
                <a:cubicBezTo>
                  <a:pt x="745" y="1312"/>
                  <a:pt x="775" y="1103"/>
                  <a:pt x="805" y="984"/>
                </a:cubicBezTo>
                <a:cubicBezTo>
                  <a:pt x="865" y="865"/>
                  <a:pt x="924" y="745"/>
                  <a:pt x="1014" y="686"/>
                </a:cubicBezTo>
                <a:cubicBezTo>
                  <a:pt x="1133" y="597"/>
                  <a:pt x="1252" y="567"/>
                  <a:pt x="1371" y="567"/>
                </a:cubicBezTo>
                <a:cubicBezTo>
                  <a:pt x="1490" y="567"/>
                  <a:pt x="1580" y="597"/>
                  <a:pt x="1639" y="656"/>
                </a:cubicBezTo>
                <a:cubicBezTo>
                  <a:pt x="1729" y="716"/>
                  <a:pt x="1758" y="775"/>
                  <a:pt x="1818" y="865"/>
                </a:cubicBezTo>
                <a:cubicBezTo>
                  <a:pt x="1848" y="954"/>
                  <a:pt x="1848" y="1163"/>
                  <a:pt x="1848" y="1461"/>
                </a:cubicBezTo>
                <a:lnTo>
                  <a:pt x="1848" y="2950"/>
                </a:lnTo>
                <a:lnTo>
                  <a:pt x="2623" y="2950"/>
                </a:lnTo>
                <a:lnTo>
                  <a:pt x="2623" y="1163"/>
                </a:lnTo>
                <a:cubicBezTo>
                  <a:pt x="2623" y="924"/>
                  <a:pt x="2623" y="745"/>
                  <a:pt x="2593" y="626"/>
                </a:cubicBezTo>
                <a:cubicBezTo>
                  <a:pt x="2563" y="507"/>
                  <a:pt x="2503" y="418"/>
                  <a:pt x="2444" y="328"/>
                </a:cubicBezTo>
                <a:cubicBezTo>
                  <a:pt x="2354" y="209"/>
                  <a:pt x="2265" y="150"/>
                  <a:pt x="2116" y="90"/>
                </a:cubicBezTo>
                <a:cubicBezTo>
                  <a:pt x="1967" y="30"/>
                  <a:pt x="1818" y="1"/>
                  <a:pt x="1639"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3" name="Google Shape;1253;p34"/>
          <p:cNvSpPr/>
          <p:nvPr/>
        </p:nvSpPr>
        <p:spPr>
          <a:xfrm>
            <a:off x="6045829" y="3989862"/>
            <a:ext cx="58176" cy="77776"/>
          </a:xfrm>
          <a:custGeom>
            <a:rect b="b" l="l" r="r" t="t"/>
            <a:pathLst>
              <a:path extrusionOk="0" h="4054" w="2832">
                <a:moveTo>
                  <a:pt x="1431" y="1610"/>
                </a:moveTo>
                <a:cubicBezTo>
                  <a:pt x="1609" y="1610"/>
                  <a:pt x="1788" y="1699"/>
                  <a:pt x="1907" y="1848"/>
                </a:cubicBezTo>
                <a:cubicBezTo>
                  <a:pt x="2027" y="1997"/>
                  <a:pt x="2086" y="2235"/>
                  <a:pt x="2086" y="2563"/>
                </a:cubicBezTo>
                <a:cubicBezTo>
                  <a:pt x="2086" y="2861"/>
                  <a:pt x="1997" y="3070"/>
                  <a:pt x="1878" y="3219"/>
                </a:cubicBezTo>
                <a:cubicBezTo>
                  <a:pt x="1758" y="3368"/>
                  <a:pt x="1609" y="3457"/>
                  <a:pt x="1431" y="3457"/>
                </a:cubicBezTo>
                <a:cubicBezTo>
                  <a:pt x="1222" y="3457"/>
                  <a:pt x="1043" y="3338"/>
                  <a:pt x="924" y="3159"/>
                </a:cubicBezTo>
                <a:cubicBezTo>
                  <a:pt x="835" y="3010"/>
                  <a:pt x="805" y="2802"/>
                  <a:pt x="805" y="2474"/>
                </a:cubicBezTo>
                <a:cubicBezTo>
                  <a:pt x="805" y="2206"/>
                  <a:pt x="865" y="1967"/>
                  <a:pt x="984" y="1848"/>
                </a:cubicBezTo>
                <a:cubicBezTo>
                  <a:pt x="1103" y="1699"/>
                  <a:pt x="1252" y="1610"/>
                  <a:pt x="1431" y="1610"/>
                </a:cubicBezTo>
                <a:close/>
                <a:moveTo>
                  <a:pt x="2086" y="1"/>
                </a:moveTo>
                <a:lnTo>
                  <a:pt x="2086" y="1431"/>
                </a:lnTo>
                <a:cubicBezTo>
                  <a:pt x="1848" y="1163"/>
                  <a:pt x="1550" y="1044"/>
                  <a:pt x="1222" y="1044"/>
                </a:cubicBezTo>
                <a:cubicBezTo>
                  <a:pt x="894" y="1044"/>
                  <a:pt x="596" y="1163"/>
                  <a:pt x="358" y="1401"/>
                </a:cubicBezTo>
                <a:cubicBezTo>
                  <a:pt x="120" y="1669"/>
                  <a:pt x="0" y="2057"/>
                  <a:pt x="0" y="2533"/>
                </a:cubicBezTo>
                <a:cubicBezTo>
                  <a:pt x="0" y="3010"/>
                  <a:pt x="120" y="3398"/>
                  <a:pt x="358" y="3666"/>
                </a:cubicBezTo>
                <a:cubicBezTo>
                  <a:pt x="596" y="3934"/>
                  <a:pt x="894" y="4053"/>
                  <a:pt x="1222" y="4053"/>
                </a:cubicBezTo>
                <a:cubicBezTo>
                  <a:pt x="1371" y="4053"/>
                  <a:pt x="1550" y="4023"/>
                  <a:pt x="1699" y="3934"/>
                </a:cubicBezTo>
                <a:cubicBezTo>
                  <a:pt x="1878" y="3844"/>
                  <a:pt x="1997" y="3725"/>
                  <a:pt x="2116" y="3576"/>
                </a:cubicBezTo>
                <a:lnTo>
                  <a:pt x="2116" y="3993"/>
                </a:lnTo>
                <a:lnTo>
                  <a:pt x="2831" y="3993"/>
                </a:lnTo>
                <a:lnTo>
                  <a:pt x="2831"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p34"/>
          <p:cNvSpPr/>
          <p:nvPr/>
        </p:nvSpPr>
        <p:spPr>
          <a:xfrm>
            <a:off x="6122945" y="4011023"/>
            <a:ext cx="15325" cy="55464"/>
          </a:xfrm>
          <a:custGeom>
            <a:rect b="b" l="l" r="r" t="t"/>
            <a:pathLst>
              <a:path extrusionOk="0" h="2891" w="746">
                <a:moveTo>
                  <a:pt x="1" y="0"/>
                </a:moveTo>
                <a:lnTo>
                  <a:pt x="1" y="775"/>
                </a:lnTo>
                <a:lnTo>
                  <a:pt x="746" y="775"/>
                </a:lnTo>
                <a:lnTo>
                  <a:pt x="746" y="0"/>
                </a:lnTo>
                <a:close/>
                <a:moveTo>
                  <a:pt x="1" y="2116"/>
                </a:moveTo>
                <a:lnTo>
                  <a:pt x="1" y="2890"/>
                </a:lnTo>
                <a:lnTo>
                  <a:pt x="746" y="2890"/>
                </a:lnTo>
                <a:lnTo>
                  <a:pt x="746" y="211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5" name="Google Shape;1255;p34"/>
          <p:cNvSpPr/>
          <p:nvPr/>
        </p:nvSpPr>
        <p:spPr>
          <a:xfrm>
            <a:off x="5341303" y="4138488"/>
            <a:ext cx="52055" cy="77776"/>
          </a:xfrm>
          <a:custGeom>
            <a:rect b="b" l="l" r="r" t="t"/>
            <a:pathLst>
              <a:path extrusionOk="0" h="4054" w="2534">
                <a:moveTo>
                  <a:pt x="1252" y="358"/>
                </a:moveTo>
                <a:cubicBezTo>
                  <a:pt x="1461" y="358"/>
                  <a:pt x="1639" y="448"/>
                  <a:pt x="1788" y="656"/>
                </a:cubicBezTo>
                <a:cubicBezTo>
                  <a:pt x="1937" y="835"/>
                  <a:pt x="2027" y="1103"/>
                  <a:pt x="2027" y="1461"/>
                </a:cubicBezTo>
                <a:cubicBezTo>
                  <a:pt x="2027" y="1848"/>
                  <a:pt x="1937" y="2146"/>
                  <a:pt x="1788" y="2325"/>
                </a:cubicBezTo>
                <a:cubicBezTo>
                  <a:pt x="1639" y="2504"/>
                  <a:pt x="1431" y="2593"/>
                  <a:pt x="1222" y="2593"/>
                </a:cubicBezTo>
                <a:cubicBezTo>
                  <a:pt x="1014" y="2593"/>
                  <a:pt x="835" y="2504"/>
                  <a:pt x="686" y="2325"/>
                </a:cubicBezTo>
                <a:cubicBezTo>
                  <a:pt x="537" y="2176"/>
                  <a:pt x="447" y="1878"/>
                  <a:pt x="447" y="1520"/>
                </a:cubicBezTo>
                <a:cubicBezTo>
                  <a:pt x="447" y="1133"/>
                  <a:pt x="537" y="865"/>
                  <a:pt x="686" y="656"/>
                </a:cubicBezTo>
                <a:cubicBezTo>
                  <a:pt x="865" y="478"/>
                  <a:pt x="1043" y="358"/>
                  <a:pt x="1252" y="358"/>
                </a:cubicBezTo>
                <a:close/>
                <a:moveTo>
                  <a:pt x="1282" y="1"/>
                </a:moveTo>
                <a:cubicBezTo>
                  <a:pt x="1103" y="1"/>
                  <a:pt x="954" y="31"/>
                  <a:pt x="805" y="90"/>
                </a:cubicBezTo>
                <a:cubicBezTo>
                  <a:pt x="686" y="180"/>
                  <a:pt x="567" y="269"/>
                  <a:pt x="447" y="418"/>
                </a:cubicBezTo>
                <a:lnTo>
                  <a:pt x="447" y="60"/>
                </a:lnTo>
                <a:lnTo>
                  <a:pt x="1" y="60"/>
                </a:lnTo>
                <a:lnTo>
                  <a:pt x="1" y="4053"/>
                </a:lnTo>
                <a:lnTo>
                  <a:pt x="507" y="4053"/>
                </a:lnTo>
                <a:lnTo>
                  <a:pt x="507" y="2653"/>
                </a:lnTo>
                <a:cubicBezTo>
                  <a:pt x="596" y="2742"/>
                  <a:pt x="686" y="2831"/>
                  <a:pt x="835" y="2891"/>
                </a:cubicBezTo>
                <a:cubicBezTo>
                  <a:pt x="954" y="2980"/>
                  <a:pt x="1103" y="3010"/>
                  <a:pt x="1252" y="3010"/>
                </a:cubicBezTo>
                <a:cubicBezTo>
                  <a:pt x="1490" y="3010"/>
                  <a:pt x="1699" y="2951"/>
                  <a:pt x="1907" y="2831"/>
                </a:cubicBezTo>
                <a:cubicBezTo>
                  <a:pt x="2086" y="2682"/>
                  <a:pt x="2265" y="2504"/>
                  <a:pt x="2354" y="2265"/>
                </a:cubicBezTo>
                <a:cubicBezTo>
                  <a:pt x="2474" y="2027"/>
                  <a:pt x="2533" y="1759"/>
                  <a:pt x="2533" y="1491"/>
                </a:cubicBezTo>
                <a:cubicBezTo>
                  <a:pt x="2533" y="1193"/>
                  <a:pt x="2474" y="954"/>
                  <a:pt x="2384" y="716"/>
                </a:cubicBezTo>
                <a:cubicBezTo>
                  <a:pt x="2265" y="478"/>
                  <a:pt x="2146" y="299"/>
                  <a:pt x="1937" y="180"/>
                </a:cubicBezTo>
                <a:cubicBezTo>
                  <a:pt x="1759" y="60"/>
                  <a:pt x="1550" y="1"/>
                  <a:pt x="1282"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34"/>
          <p:cNvSpPr/>
          <p:nvPr/>
        </p:nvSpPr>
        <p:spPr>
          <a:xfrm>
            <a:off x="5399459" y="4139639"/>
            <a:ext cx="54499" cy="77757"/>
          </a:xfrm>
          <a:custGeom>
            <a:rect b="b" l="l" r="r" t="t"/>
            <a:pathLst>
              <a:path extrusionOk="0" h="4053" w="2653">
                <a:moveTo>
                  <a:pt x="0" y="0"/>
                </a:moveTo>
                <a:lnTo>
                  <a:pt x="1103" y="2891"/>
                </a:lnTo>
                <a:cubicBezTo>
                  <a:pt x="1073" y="2950"/>
                  <a:pt x="1073" y="2980"/>
                  <a:pt x="1043" y="3010"/>
                </a:cubicBezTo>
                <a:cubicBezTo>
                  <a:pt x="983" y="3189"/>
                  <a:pt x="924" y="3338"/>
                  <a:pt x="894" y="3367"/>
                </a:cubicBezTo>
                <a:cubicBezTo>
                  <a:pt x="864" y="3427"/>
                  <a:pt x="805" y="3487"/>
                  <a:pt x="745" y="3516"/>
                </a:cubicBezTo>
                <a:cubicBezTo>
                  <a:pt x="686" y="3576"/>
                  <a:pt x="596" y="3576"/>
                  <a:pt x="477" y="3576"/>
                </a:cubicBezTo>
                <a:cubicBezTo>
                  <a:pt x="417" y="3576"/>
                  <a:pt x="298" y="3576"/>
                  <a:pt x="209" y="3546"/>
                </a:cubicBezTo>
                <a:lnTo>
                  <a:pt x="209" y="3546"/>
                </a:lnTo>
                <a:lnTo>
                  <a:pt x="268" y="3993"/>
                </a:lnTo>
                <a:cubicBezTo>
                  <a:pt x="388" y="4023"/>
                  <a:pt x="477" y="4053"/>
                  <a:pt x="566" y="4053"/>
                </a:cubicBezTo>
                <a:cubicBezTo>
                  <a:pt x="745" y="4053"/>
                  <a:pt x="864" y="4023"/>
                  <a:pt x="983" y="3934"/>
                </a:cubicBezTo>
                <a:cubicBezTo>
                  <a:pt x="1103" y="3874"/>
                  <a:pt x="1192" y="3755"/>
                  <a:pt x="1281" y="3576"/>
                </a:cubicBezTo>
                <a:cubicBezTo>
                  <a:pt x="1341" y="3457"/>
                  <a:pt x="1430" y="3248"/>
                  <a:pt x="1550" y="2920"/>
                </a:cubicBezTo>
                <a:lnTo>
                  <a:pt x="2652" y="0"/>
                </a:lnTo>
                <a:lnTo>
                  <a:pt x="2175" y="0"/>
                </a:lnTo>
                <a:lnTo>
                  <a:pt x="1550" y="1669"/>
                </a:lnTo>
                <a:cubicBezTo>
                  <a:pt x="1460" y="1878"/>
                  <a:pt x="1401" y="2116"/>
                  <a:pt x="1341" y="2325"/>
                </a:cubicBezTo>
                <a:cubicBezTo>
                  <a:pt x="1281" y="2086"/>
                  <a:pt x="1222" y="1878"/>
                  <a:pt x="1132" y="1669"/>
                </a:cubicBezTo>
                <a:lnTo>
                  <a:pt x="537"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7" name="Google Shape;1257;p34"/>
          <p:cNvSpPr/>
          <p:nvPr/>
        </p:nvSpPr>
        <p:spPr>
          <a:xfrm>
            <a:off x="5456998" y="4120205"/>
            <a:ext cx="28780" cy="75474"/>
          </a:xfrm>
          <a:custGeom>
            <a:rect b="b" l="l" r="r" t="t"/>
            <a:pathLst>
              <a:path extrusionOk="0" h="3934" w="1401">
                <a:moveTo>
                  <a:pt x="864" y="0"/>
                </a:moveTo>
                <a:lnTo>
                  <a:pt x="358" y="298"/>
                </a:lnTo>
                <a:lnTo>
                  <a:pt x="358" y="1013"/>
                </a:lnTo>
                <a:lnTo>
                  <a:pt x="0" y="1013"/>
                </a:lnTo>
                <a:lnTo>
                  <a:pt x="0" y="1371"/>
                </a:lnTo>
                <a:lnTo>
                  <a:pt x="358" y="1371"/>
                </a:lnTo>
                <a:lnTo>
                  <a:pt x="358" y="3040"/>
                </a:lnTo>
                <a:cubicBezTo>
                  <a:pt x="358" y="3338"/>
                  <a:pt x="387" y="3546"/>
                  <a:pt x="417" y="3635"/>
                </a:cubicBezTo>
                <a:cubicBezTo>
                  <a:pt x="447" y="3725"/>
                  <a:pt x="536" y="3784"/>
                  <a:pt x="626" y="3844"/>
                </a:cubicBezTo>
                <a:cubicBezTo>
                  <a:pt x="715" y="3904"/>
                  <a:pt x="864" y="3933"/>
                  <a:pt x="1043" y="3933"/>
                </a:cubicBezTo>
                <a:cubicBezTo>
                  <a:pt x="1162" y="3933"/>
                  <a:pt x="1281" y="3933"/>
                  <a:pt x="1401" y="3874"/>
                </a:cubicBezTo>
                <a:lnTo>
                  <a:pt x="1341" y="3457"/>
                </a:lnTo>
                <a:cubicBezTo>
                  <a:pt x="1252" y="3457"/>
                  <a:pt x="1192" y="3487"/>
                  <a:pt x="1132" y="3487"/>
                </a:cubicBezTo>
                <a:cubicBezTo>
                  <a:pt x="1043" y="3487"/>
                  <a:pt x="1013" y="3457"/>
                  <a:pt x="954" y="3457"/>
                </a:cubicBezTo>
                <a:cubicBezTo>
                  <a:pt x="924" y="3427"/>
                  <a:pt x="894" y="3397"/>
                  <a:pt x="864" y="3338"/>
                </a:cubicBezTo>
                <a:cubicBezTo>
                  <a:pt x="864" y="3308"/>
                  <a:pt x="864" y="3218"/>
                  <a:pt x="864" y="3069"/>
                </a:cubicBezTo>
                <a:lnTo>
                  <a:pt x="864" y="1371"/>
                </a:lnTo>
                <a:lnTo>
                  <a:pt x="1341" y="1371"/>
                </a:lnTo>
                <a:lnTo>
                  <a:pt x="1341" y="1013"/>
                </a:lnTo>
                <a:lnTo>
                  <a:pt x="864" y="1013"/>
                </a:lnTo>
                <a:lnTo>
                  <a:pt x="86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8" name="Google Shape;1258;p34"/>
          <p:cNvSpPr/>
          <p:nvPr/>
        </p:nvSpPr>
        <p:spPr>
          <a:xfrm>
            <a:off x="5494324" y="4118478"/>
            <a:ext cx="48378" cy="76625"/>
          </a:xfrm>
          <a:custGeom>
            <a:rect b="b" l="l" r="r" t="t"/>
            <a:pathLst>
              <a:path extrusionOk="0" h="3994" w="2355">
                <a:moveTo>
                  <a:pt x="1" y="1"/>
                </a:moveTo>
                <a:lnTo>
                  <a:pt x="1" y="3994"/>
                </a:lnTo>
                <a:lnTo>
                  <a:pt x="507" y="3994"/>
                </a:lnTo>
                <a:lnTo>
                  <a:pt x="507" y="2414"/>
                </a:lnTo>
                <a:cubicBezTo>
                  <a:pt x="507" y="2176"/>
                  <a:pt x="537" y="1997"/>
                  <a:pt x="567" y="1878"/>
                </a:cubicBezTo>
                <a:cubicBezTo>
                  <a:pt x="626" y="1729"/>
                  <a:pt x="716" y="1640"/>
                  <a:pt x="835" y="1550"/>
                </a:cubicBezTo>
                <a:cubicBezTo>
                  <a:pt x="984" y="1491"/>
                  <a:pt x="1103" y="1461"/>
                  <a:pt x="1252" y="1461"/>
                </a:cubicBezTo>
                <a:cubicBezTo>
                  <a:pt x="1461" y="1461"/>
                  <a:pt x="1610" y="1521"/>
                  <a:pt x="1699" y="1610"/>
                </a:cubicBezTo>
                <a:cubicBezTo>
                  <a:pt x="1818" y="1729"/>
                  <a:pt x="1878" y="1908"/>
                  <a:pt x="1878" y="2146"/>
                </a:cubicBezTo>
                <a:lnTo>
                  <a:pt x="1878" y="3994"/>
                </a:lnTo>
                <a:lnTo>
                  <a:pt x="2355" y="3994"/>
                </a:lnTo>
                <a:lnTo>
                  <a:pt x="2355" y="2146"/>
                </a:lnTo>
                <a:cubicBezTo>
                  <a:pt x="2355" y="1878"/>
                  <a:pt x="2325" y="1640"/>
                  <a:pt x="2265" y="1491"/>
                </a:cubicBezTo>
                <a:cubicBezTo>
                  <a:pt x="2206" y="1342"/>
                  <a:pt x="2086" y="1223"/>
                  <a:pt x="1908" y="1163"/>
                </a:cubicBezTo>
                <a:cubicBezTo>
                  <a:pt x="1759" y="1074"/>
                  <a:pt x="1580" y="1044"/>
                  <a:pt x="1371" y="1044"/>
                </a:cubicBezTo>
                <a:cubicBezTo>
                  <a:pt x="1014" y="1044"/>
                  <a:pt x="716" y="1163"/>
                  <a:pt x="507" y="1431"/>
                </a:cubicBezTo>
                <a:lnTo>
                  <a:pt x="507"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9" name="Google Shape;1259;p34"/>
          <p:cNvSpPr/>
          <p:nvPr/>
        </p:nvSpPr>
        <p:spPr>
          <a:xfrm>
            <a:off x="5554308" y="4138488"/>
            <a:ext cx="55732" cy="57766"/>
          </a:xfrm>
          <a:custGeom>
            <a:rect b="b" l="l" r="r" t="t"/>
            <a:pathLst>
              <a:path extrusionOk="0" h="3011" w="2713">
                <a:moveTo>
                  <a:pt x="1371" y="388"/>
                </a:moveTo>
                <a:cubicBezTo>
                  <a:pt x="1610" y="388"/>
                  <a:pt x="1789" y="478"/>
                  <a:pt x="1967" y="656"/>
                </a:cubicBezTo>
                <a:cubicBezTo>
                  <a:pt x="2116" y="865"/>
                  <a:pt x="2206" y="1133"/>
                  <a:pt x="2206" y="1491"/>
                </a:cubicBezTo>
                <a:cubicBezTo>
                  <a:pt x="2206" y="1848"/>
                  <a:pt x="2116" y="2146"/>
                  <a:pt x="1967" y="2325"/>
                </a:cubicBezTo>
                <a:cubicBezTo>
                  <a:pt x="1818" y="2504"/>
                  <a:pt x="1610" y="2593"/>
                  <a:pt x="1371" y="2593"/>
                </a:cubicBezTo>
                <a:cubicBezTo>
                  <a:pt x="1133" y="2593"/>
                  <a:pt x="924" y="2504"/>
                  <a:pt x="746" y="2325"/>
                </a:cubicBezTo>
                <a:cubicBezTo>
                  <a:pt x="597" y="2146"/>
                  <a:pt x="507" y="1878"/>
                  <a:pt x="507" y="1491"/>
                </a:cubicBezTo>
                <a:cubicBezTo>
                  <a:pt x="507" y="1133"/>
                  <a:pt x="597" y="865"/>
                  <a:pt x="746" y="656"/>
                </a:cubicBezTo>
                <a:cubicBezTo>
                  <a:pt x="924" y="478"/>
                  <a:pt x="1133" y="388"/>
                  <a:pt x="1371" y="388"/>
                </a:cubicBezTo>
                <a:close/>
                <a:moveTo>
                  <a:pt x="1371" y="1"/>
                </a:moveTo>
                <a:cubicBezTo>
                  <a:pt x="1014" y="1"/>
                  <a:pt x="716" y="90"/>
                  <a:pt x="448" y="299"/>
                </a:cubicBezTo>
                <a:cubicBezTo>
                  <a:pt x="150" y="567"/>
                  <a:pt x="1" y="954"/>
                  <a:pt x="1" y="1491"/>
                </a:cubicBezTo>
                <a:cubicBezTo>
                  <a:pt x="1" y="1997"/>
                  <a:pt x="120" y="2355"/>
                  <a:pt x="388" y="2623"/>
                </a:cubicBezTo>
                <a:cubicBezTo>
                  <a:pt x="626" y="2891"/>
                  <a:pt x="954" y="3010"/>
                  <a:pt x="1371" y="3010"/>
                </a:cubicBezTo>
                <a:cubicBezTo>
                  <a:pt x="1610" y="3010"/>
                  <a:pt x="1848" y="2951"/>
                  <a:pt x="2057" y="2831"/>
                </a:cubicBezTo>
                <a:cubicBezTo>
                  <a:pt x="2265" y="2712"/>
                  <a:pt x="2444" y="2563"/>
                  <a:pt x="2533" y="2325"/>
                </a:cubicBezTo>
                <a:cubicBezTo>
                  <a:pt x="2653" y="2116"/>
                  <a:pt x="2712" y="1818"/>
                  <a:pt x="2712" y="1461"/>
                </a:cubicBezTo>
                <a:cubicBezTo>
                  <a:pt x="2712" y="984"/>
                  <a:pt x="2593" y="627"/>
                  <a:pt x="2325" y="388"/>
                </a:cubicBezTo>
                <a:cubicBezTo>
                  <a:pt x="2087" y="120"/>
                  <a:pt x="1759" y="1"/>
                  <a:pt x="1371"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0" name="Google Shape;1260;p34"/>
          <p:cNvSpPr/>
          <p:nvPr/>
        </p:nvSpPr>
        <p:spPr>
          <a:xfrm>
            <a:off x="5621647" y="4138488"/>
            <a:ext cx="48378" cy="56615"/>
          </a:xfrm>
          <a:custGeom>
            <a:rect b="b" l="l" r="r" t="t"/>
            <a:pathLst>
              <a:path extrusionOk="0" h="2951" w="2355">
                <a:moveTo>
                  <a:pt x="1371" y="1"/>
                </a:moveTo>
                <a:cubicBezTo>
                  <a:pt x="984" y="1"/>
                  <a:pt x="656" y="150"/>
                  <a:pt x="447" y="448"/>
                </a:cubicBezTo>
                <a:lnTo>
                  <a:pt x="447" y="60"/>
                </a:lnTo>
                <a:lnTo>
                  <a:pt x="0" y="60"/>
                </a:lnTo>
                <a:lnTo>
                  <a:pt x="0" y="2951"/>
                </a:lnTo>
                <a:lnTo>
                  <a:pt x="507" y="2951"/>
                </a:lnTo>
                <a:lnTo>
                  <a:pt x="507" y="1371"/>
                </a:lnTo>
                <a:cubicBezTo>
                  <a:pt x="507" y="984"/>
                  <a:pt x="596" y="746"/>
                  <a:pt x="745" y="627"/>
                </a:cubicBezTo>
                <a:cubicBezTo>
                  <a:pt x="894" y="478"/>
                  <a:pt x="1073" y="418"/>
                  <a:pt x="1282" y="418"/>
                </a:cubicBezTo>
                <a:cubicBezTo>
                  <a:pt x="1401" y="418"/>
                  <a:pt x="1520" y="448"/>
                  <a:pt x="1609" y="507"/>
                </a:cubicBezTo>
                <a:cubicBezTo>
                  <a:pt x="1699" y="567"/>
                  <a:pt x="1788" y="627"/>
                  <a:pt x="1818" y="746"/>
                </a:cubicBezTo>
                <a:cubicBezTo>
                  <a:pt x="1848" y="835"/>
                  <a:pt x="1878" y="984"/>
                  <a:pt x="1878" y="1193"/>
                </a:cubicBezTo>
                <a:lnTo>
                  <a:pt x="1878" y="2951"/>
                </a:lnTo>
                <a:lnTo>
                  <a:pt x="2354" y="2951"/>
                </a:lnTo>
                <a:lnTo>
                  <a:pt x="2354" y="1163"/>
                </a:lnTo>
                <a:cubicBezTo>
                  <a:pt x="2354" y="924"/>
                  <a:pt x="2354" y="776"/>
                  <a:pt x="2354" y="686"/>
                </a:cubicBezTo>
                <a:cubicBezTo>
                  <a:pt x="2325" y="537"/>
                  <a:pt x="2265" y="418"/>
                  <a:pt x="2176" y="329"/>
                </a:cubicBezTo>
                <a:cubicBezTo>
                  <a:pt x="2116" y="239"/>
                  <a:pt x="1997" y="150"/>
                  <a:pt x="1848" y="90"/>
                </a:cubicBezTo>
                <a:cubicBezTo>
                  <a:pt x="1729" y="31"/>
                  <a:pt x="1550" y="1"/>
                  <a:pt x="1371"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34"/>
          <p:cNvSpPr/>
          <p:nvPr/>
        </p:nvSpPr>
        <p:spPr>
          <a:xfrm>
            <a:off x="5682863" y="4117922"/>
            <a:ext cx="53883" cy="78332"/>
          </a:xfrm>
          <a:custGeom>
            <a:rect b="b" l="l" r="r" t="t"/>
            <a:pathLst>
              <a:path extrusionOk="0" h="4083" w="2623">
                <a:moveTo>
                  <a:pt x="1252" y="0"/>
                </a:moveTo>
                <a:cubicBezTo>
                  <a:pt x="954" y="0"/>
                  <a:pt x="685" y="90"/>
                  <a:pt x="477" y="268"/>
                </a:cubicBezTo>
                <a:cubicBezTo>
                  <a:pt x="238" y="447"/>
                  <a:pt x="119" y="715"/>
                  <a:pt x="60" y="1043"/>
                </a:cubicBezTo>
                <a:lnTo>
                  <a:pt x="536" y="1132"/>
                </a:lnTo>
                <a:cubicBezTo>
                  <a:pt x="596" y="894"/>
                  <a:pt x="656" y="715"/>
                  <a:pt x="805" y="596"/>
                </a:cubicBezTo>
                <a:cubicBezTo>
                  <a:pt x="924" y="477"/>
                  <a:pt x="1073" y="417"/>
                  <a:pt x="1281" y="417"/>
                </a:cubicBezTo>
                <a:cubicBezTo>
                  <a:pt x="1460" y="417"/>
                  <a:pt x="1609" y="477"/>
                  <a:pt x="1728" y="596"/>
                </a:cubicBezTo>
                <a:cubicBezTo>
                  <a:pt x="1847" y="715"/>
                  <a:pt x="1937" y="864"/>
                  <a:pt x="1937" y="1043"/>
                </a:cubicBezTo>
                <a:cubicBezTo>
                  <a:pt x="1937" y="1252"/>
                  <a:pt x="1847" y="1430"/>
                  <a:pt x="1669" y="1550"/>
                </a:cubicBezTo>
                <a:cubicBezTo>
                  <a:pt x="1490" y="1639"/>
                  <a:pt x="1311" y="1699"/>
                  <a:pt x="1103" y="1699"/>
                </a:cubicBezTo>
                <a:lnTo>
                  <a:pt x="1043" y="1699"/>
                </a:lnTo>
                <a:lnTo>
                  <a:pt x="983" y="2116"/>
                </a:lnTo>
                <a:lnTo>
                  <a:pt x="983" y="2116"/>
                </a:lnTo>
                <a:cubicBezTo>
                  <a:pt x="1103" y="2086"/>
                  <a:pt x="1222" y="2056"/>
                  <a:pt x="1311" y="2056"/>
                </a:cubicBezTo>
                <a:cubicBezTo>
                  <a:pt x="1549" y="2056"/>
                  <a:pt x="1728" y="2145"/>
                  <a:pt x="1877" y="2294"/>
                </a:cubicBezTo>
                <a:cubicBezTo>
                  <a:pt x="2026" y="2443"/>
                  <a:pt x="2116" y="2622"/>
                  <a:pt x="2116" y="2831"/>
                </a:cubicBezTo>
                <a:cubicBezTo>
                  <a:pt x="2116" y="3069"/>
                  <a:pt x="2026" y="3278"/>
                  <a:pt x="1847" y="3427"/>
                </a:cubicBezTo>
                <a:cubicBezTo>
                  <a:pt x="1698" y="3606"/>
                  <a:pt x="1520" y="3695"/>
                  <a:pt x="1281" y="3695"/>
                </a:cubicBezTo>
                <a:cubicBezTo>
                  <a:pt x="1073" y="3695"/>
                  <a:pt x="924" y="3606"/>
                  <a:pt x="775" y="3486"/>
                </a:cubicBezTo>
                <a:cubicBezTo>
                  <a:pt x="656" y="3367"/>
                  <a:pt x="566" y="3159"/>
                  <a:pt x="507" y="2890"/>
                </a:cubicBezTo>
                <a:lnTo>
                  <a:pt x="0" y="2950"/>
                </a:lnTo>
                <a:cubicBezTo>
                  <a:pt x="30" y="3278"/>
                  <a:pt x="179" y="3576"/>
                  <a:pt x="387" y="3784"/>
                </a:cubicBezTo>
                <a:cubicBezTo>
                  <a:pt x="626" y="3993"/>
                  <a:pt x="924" y="4082"/>
                  <a:pt x="1281" y="4082"/>
                </a:cubicBezTo>
                <a:cubicBezTo>
                  <a:pt x="1669" y="4082"/>
                  <a:pt x="1996" y="3963"/>
                  <a:pt x="2235" y="3725"/>
                </a:cubicBezTo>
                <a:cubicBezTo>
                  <a:pt x="2503" y="3486"/>
                  <a:pt x="2622" y="3188"/>
                  <a:pt x="2622" y="2831"/>
                </a:cubicBezTo>
                <a:cubicBezTo>
                  <a:pt x="2622" y="2563"/>
                  <a:pt x="2563" y="2354"/>
                  <a:pt x="2414" y="2205"/>
                </a:cubicBezTo>
                <a:cubicBezTo>
                  <a:pt x="2294" y="2026"/>
                  <a:pt x="2116" y="1907"/>
                  <a:pt x="1877" y="1848"/>
                </a:cubicBezTo>
                <a:cubicBezTo>
                  <a:pt x="2056" y="1758"/>
                  <a:pt x="2205" y="1669"/>
                  <a:pt x="2294" y="1520"/>
                </a:cubicBezTo>
                <a:cubicBezTo>
                  <a:pt x="2384" y="1371"/>
                  <a:pt x="2414" y="1222"/>
                  <a:pt x="2414" y="1043"/>
                </a:cubicBezTo>
                <a:cubicBezTo>
                  <a:pt x="2414" y="864"/>
                  <a:pt x="2384" y="685"/>
                  <a:pt x="2294" y="536"/>
                </a:cubicBezTo>
                <a:cubicBezTo>
                  <a:pt x="2175" y="358"/>
                  <a:pt x="2026" y="238"/>
                  <a:pt x="1847" y="149"/>
                </a:cubicBezTo>
                <a:cubicBezTo>
                  <a:pt x="1669" y="60"/>
                  <a:pt x="1460" y="0"/>
                  <a:pt x="125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2" name="Google Shape;1262;p34"/>
          <p:cNvSpPr/>
          <p:nvPr/>
        </p:nvSpPr>
        <p:spPr>
          <a:xfrm>
            <a:off x="5775284" y="4139639"/>
            <a:ext cx="54499" cy="55464"/>
          </a:xfrm>
          <a:custGeom>
            <a:rect b="b" l="l" r="r" t="t"/>
            <a:pathLst>
              <a:path extrusionOk="0" h="2891" w="2653">
                <a:moveTo>
                  <a:pt x="0" y="0"/>
                </a:moveTo>
                <a:lnTo>
                  <a:pt x="1103" y="2891"/>
                </a:lnTo>
                <a:lnTo>
                  <a:pt x="1550" y="2891"/>
                </a:lnTo>
                <a:lnTo>
                  <a:pt x="2652" y="0"/>
                </a:lnTo>
                <a:lnTo>
                  <a:pt x="2146" y="0"/>
                </a:lnTo>
                <a:lnTo>
                  <a:pt x="1490" y="1758"/>
                </a:lnTo>
                <a:cubicBezTo>
                  <a:pt x="1431" y="1967"/>
                  <a:pt x="1371" y="2146"/>
                  <a:pt x="1341" y="2295"/>
                </a:cubicBezTo>
                <a:cubicBezTo>
                  <a:pt x="1282" y="2116"/>
                  <a:pt x="1192" y="1907"/>
                  <a:pt x="1133" y="1729"/>
                </a:cubicBezTo>
                <a:lnTo>
                  <a:pt x="507"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34"/>
          <p:cNvSpPr/>
          <p:nvPr/>
        </p:nvSpPr>
        <p:spPr>
          <a:xfrm>
            <a:off x="5838945" y="4118478"/>
            <a:ext cx="9799" cy="76625"/>
          </a:xfrm>
          <a:custGeom>
            <a:rect b="b" l="l" r="r" t="t"/>
            <a:pathLst>
              <a:path extrusionOk="0" h="3994" w="477">
                <a:moveTo>
                  <a:pt x="0" y="1"/>
                </a:moveTo>
                <a:lnTo>
                  <a:pt x="0" y="567"/>
                </a:lnTo>
                <a:lnTo>
                  <a:pt x="477" y="567"/>
                </a:lnTo>
                <a:lnTo>
                  <a:pt x="477" y="1"/>
                </a:lnTo>
                <a:close/>
                <a:moveTo>
                  <a:pt x="0" y="1103"/>
                </a:moveTo>
                <a:lnTo>
                  <a:pt x="0" y="3994"/>
                </a:lnTo>
                <a:lnTo>
                  <a:pt x="477" y="3994"/>
                </a:lnTo>
                <a:lnTo>
                  <a:pt x="477" y="1103"/>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34"/>
          <p:cNvSpPr/>
          <p:nvPr/>
        </p:nvSpPr>
        <p:spPr>
          <a:xfrm>
            <a:off x="5860371" y="4138488"/>
            <a:ext cx="48973" cy="57766"/>
          </a:xfrm>
          <a:custGeom>
            <a:rect b="b" l="l" r="r" t="t"/>
            <a:pathLst>
              <a:path extrusionOk="0" h="3011" w="2384">
                <a:moveTo>
                  <a:pt x="1132" y="1"/>
                </a:moveTo>
                <a:cubicBezTo>
                  <a:pt x="983" y="1"/>
                  <a:pt x="834" y="1"/>
                  <a:pt x="715" y="60"/>
                </a:cubicBezTo>
                <a:cubicBezTo>
                  <a:pt x="596" y="90"/>
                  <a:pt x="477" y="120"/>
                  <a:pt x="387" y="180"/>
                </a:cubicBezTo>
                <a:cubicBezTo>
                  <a:pt x="298" y="269"/>
                  <a:pt x="209" y="358"/>
                  <a:pt x="149" y="448"/>
                </a:cubicBezTo>
                <a:cubicBezTo>
                  <a:pt x="89" y="567"/>
                  <a:pt x="89" y="686"/>
                  <a:pt x="89" y="805"/>
                </a:cubicBezTo>
                <a:cubicBezTo>
                  <a:pt x="89" y="954"/>
                  <a:pt x="119" y="1103"/>
                  <a:pt x="179" y="1222"/>
                </a:cubicBezTo>
                <a:cubicBezTo>
                  <a:pt x="238" y="1342"/>
                  <a:pt x="358" y="1431"/>
                  <a:pt x="507" y="1491"/>
                </a:cubicBezTo>
                <a:cubicBezTo>
                  <a:pt x="626" y="1550"/>
                  <a:pt x="894" y="1610"/>
                  <a:pt x="1252" y="1729"/>
                </a:cubicBezTo>
                <a:cubicBezTo>
                  <a:pt x="1520" y="1789"/>
                  <a:pt x="1669" y="1848"/>
                  <a:pt x="1758" y="1878"/>
                </a:cubicBezTo>
                <a:cubicBezTo>
                  <a:pt x="1847" y="1938"/>
                  <a:pt x="1877" y="2027"/>
                  <a:pt x="1877" y="2146"/>
                </a:cubicBezTo>
                <a:cubicBezTo>
                  <a:pt x="1877" y="2265"/>
                  <a:pt x="1847" y="2385"/>
                  <a:pt x="1728" y="2474"/>
                </a:cubicBezTo>
                <a:cubicBezTo>
                  <a:pt x="1609" y="2563"/>
                  <a:pt x="1460" y="2593"/>
                  <a:pt x="1222" y="2593"/>
                </a:cubicBezTo>
                <a:cubicBezTo>
                  <a:pt x="1013" y="2593"/>
                  <a:pt x="834" y="2563"/>
                  <a:pt x="715" y="2444"/>
                </a:cubicBezTo>
                <a:cubicBezTo>
                  <a:pt x="566" y="2355"/>
                  <a:pt x="507" y="2206"/>
                  <a:pt x="477" y="1997"/>
                </a:cubicBezTo>
                <a:lnTo>
                  <a:pt x="0" y="2087"/>
                </a:lnTo>
                <a:cubicBezTo>
                  <a:pt x="60" y="2385"/>
                  <a:pt x="179" y="2623"/>
                  <a:pt x="358" y="2772"/>
                </a:cubicBezTo>
                <a:cubicBezTo>
                  <a:pt x="566" y="2921"/>
                  <a:pt x="864" y="3010"/>
                  <a:pt x="1222" y="3010"/>
                </a:cubicBezTo>
                <a:cubicBezTo>
                  <a:pt x="1460" y="3010"/>
                  <a:pt x="1669" y="2980"/>
                  <a:pt x="1847" y="2891"/>
                </a:cubicBezTo>
                <a:cubicBezTo>
                  <a:pt x="2026" y="2802"/>
                  <a:pt x="2145" y="2712"/>
                  <a:pt x="2235" y="2563"/>
                </a:cubicBezTo>
                <a:cubicBezTo>
                  <a:pt x="2354" y="2414"/>
                  <a:pt x="2384" y="2265"/>
                  <a:pt x="2384" y="2087"/>
                </a:cubicBezTo>
                <a:cubicBezTo>
                  <a:pt x="2384" y="1938"/>
                  <a:pt x="2354" y="1789"/>
                  <a:pt x="2265" y="1669"/>
                </a:cubicBezTo>
                <a:cubicBezTo>
                  <a:pt x="2205" y="1580"/>
                  <a:pt x="2086" y="1491"/>
                  <a:pt x="1967" y="1431"/>
                </a:cubicBezTo>
                <a:cubicBezTo>
                  <a:pt x="1818" y="1371"/>
                  <a:pt x="1579" y="1282"/>
                  <a:pt x="1222" y="1193"/>
                </a:cubicBezTo>
                <a:cubicBezTo>
                  <a:pt x="983" y="1133"/>
                  <a:pt x="834" y="1073"/>
                  <a:pt x="805" y="1073"/>
                </a:cubicBezTo>
                <a:cubicBezTo>
                  <a:pt x="715" y="1044"/>
                  <a:pt x="656" y="984"/>
                  <a:pt x="596" y="924"/>
                </a:cubicBezTo>
                <a:cubicBezTo>
                  <a:pt x="566" y="895"/>
                  <a:pt x="536" y="835"/>
                  <a:pt x="536" y="776"/>
                </a:cubicBezTo>
                <a:cubicBezTo>
                  <a:pt x="536" y="656"/>
                  <a:pt x="596" y="567"/>
                  <a:pt x="685" y="507"/>
                </a:cubicBezTo>
                <a:cubicBezTo>
                  <a:pt x="775" y="418"/>
                  <a:pt x="954" y="388"/>
                  <a:pt x="1162" y="388"/>
                </a:cubicBezTo>
                <a:cubicBezTo>
                  <a:pt x="1371" y="388"/>
                  <a:pt x="1520" y="418"/>
                  <a:pt x="1609" y="507"/>
                </a:cubicBezTo>
                <a:cubicBezTo>
                  <a:pt x="1728" y="597"/>
                  <a:pt x="1788" y="716"/>
                  <a:pt x="1818" y="865"/>
                </a:cubicBezTo>
                <a:lnTo>
                  <a:pt x="2294" y="805"/>
                </a:lnTo>
                <a:cubicBezTo>
                  <a:pt x="2265" y="597"/>
                  <a:pt x="2205" y="448"/>
                  <a:pt x="2116" y="358"/>
                </a:cubicBezTo>
                <a:cubicBezTo>
                  <a:pt x="2026" y="239"/>
                  <a:pt x="1907" y="150"/>
                  <a:pt x="1728" y="90"/>
                </a:cubicBezTo>
                <a:cubicBezTo>
                  <a:pt x="1579" y="31"/>
                  <a:pt x="1371" y="1"/>
                  <a:pt x="1132"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34"/>
          <p:cNvSpPr/>
          <p:nvPr/>
        </p:nvSpPr>
        <p:spPr>
          <a:xfrm>
            <a:off x="5924628" y="4184225"/>
            <a:ext cx="11052" cy="10878"/>
          </a:xfrm>
          <a:custGeom>
            <a:rect b="b" l="l" r="r" t="t"/>
            <a:pathLst>
              <a:path extrusionOk="0" h="567" w="538">
                <a:moveTo>
                  <a:pt x="1" y="1"/>
                </a:moveTo>
                <a:lnTo>
                  <a:pt x="1" y="567"/>
                </a:lnTo>
                <a:lnTo>
                  <a:pt x="537" y="567"/>
                </a:lnTo>
                <a:lnTo>
                  <a:pt x="537"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34"/>
          <p:cNvSpPr/>
          <p:nvPr/>
        </p:nvSpPr>
        <p:spPr>
          <a:xfrm>
            <a:off x="5953408" y="4138488"/>
            <a:ext cx="51438" cy="77776"/>
          </a:xfrm>
          <a:custGeom>
            <a:rect b="b" l="l" r="r" t="t"/>
            <a:pathLst>
              <a:path extrusionOk="0" h="4054" w="2504">
                <a:moveTo>
                  <a:pt x="1252" y="358"/>
                </a:moveTo>
                <a:cubicBezTo>
                  <a:pt x="1460" y="358"/>
                  <a:pt x="1639" y="448"/>
                  <a:pt x="1788" y="656"/>
                </a:cubicBezTo>
                <a:cubicBezTo>
                  <a:pt x="1937" y="835"/>
                  <a:pt x="1997" y="1103"/>
                  <a:pt x="1997" y="1461"/>
                </a:cubicBezTo>
                <a:cubicBezTo>
                  <a:pt x="1997" y="1848"/>
                  <a:pt x="1937" y="2146"/>
                  <a:pt x="1788" y="2325"/>
                </a:cubicBezTo>
                <a:cubicBezTo>
                  <a:pt x="1609" y="2504"/>
                  <a:pt x="1430" y="2593"/>
                  <a:pt x="1222" y="2593"/>
                </a:cubicBezTo>
                <a:cubicBezTo>
                  <a:pt x="1013" y="2593"/>
                  <a:pt x="834" y="2504"/>
                  <a:pt x="686" y="2325"/>
                </a:cubicBezTo>
                <a:cubicBezTo>
                  <a:pt x="507" y="2176"/>
                  <a:pt x="447" y="1878"/>
                  <a:pt x="447" y="1520"/>
                </a:cubicBezTo>
                <a:cubicBezTo>
                  <a:pt x="447" y="1133"/>
                  <a:pt x="537" y="865"/>
                  <a:pt x="686" y="656"/>
                </a:cubicBezTo>
                <a:cubicBezTo>
                  <a:pt x="834" y="478"/>
                  <a:pt x="1043" y="358"/>
                  <a:pt x="1252" y="358"/>
                </a:cubicBezTo>
                <a:close/>
                <a:moveTo>
                  <a:pt x="1281" y="1"/>
                </a:moveTo>
                <a:cubicBezTo>
                  <a:pt x="1103" y="1"/>
                  <a:pt x="924" y="31"/>
                  <a:pt x="805" y="90"/>
                </a:cubicBezTo>
                <a:cubicBezTo>
                  <a:pt x="656" y="180"/>
                  <a:pt x="537" y="269"/>
                  <a:pt x="447" y="418"/>
                </a:cubicBezTo>
                <a:lnTo>
                  <a:pt x="447" y="60"/>
                </a:lnTo>
                <a:lnTo>
                  <a:pt x="0" y="60"/>
                </a:lnTo>
                <a:lnTo>
                  <a:pt x="0" y="4053"/>
                </a:lnTo>
                <a:lnTo>
                  <a:pt x="507" y="4053"/>
                </a:lnTo>
                <a:lnTo>
                  <a:pt x="507" y="2653"/>
                </a:lnTo>
                <a:cubicBezTo>
                  <a:pt x="566" y="2742"/>
                  <a:pt x="686" y="2831"/>
                  <a:pt x="805" y="2891"/>
                </a:cubicBezTo>
                <a:cubicBezTo>
                  <a:pt x="954" y="2980"/>
                  <a:pt x="1073" y="3010"/>
                  <a:pt x="1252" y="3010"/>
                </a:cubicBezTo>
                <a:cubicBezTo>
                  <a:pt x="1460" y="3010"/>
                  <a:pt x="1699" y="2951"/>
                  <a:pt x="1877" y="2831"/>
                </a:cubicBezTo>
                <a:cubicBezTo>
                  <a:pt x="2086" y="2682"/>
                  <a:pt x="2235" y="2504"/>
                  <a:pt x="2354" y="2265"/>
                </a:cubicBezTo>
                <a:cubicBezTo>
                  <a:pt x="2444" y="2027"/>
                  <a:pt x="2503" y="1759"/>
                  <a:pt x="2503" y="1491"/>
                </a:cubicBezTo>
                <a:cubicBezTo>
                  <a:pt x="2503" y="1193"/>
                  <a:pt x="2473" y="954"/>
                  <a:pt x="2354" y="716"/>
                </a:cubicBezTo>
                <a:cubicBezTo>
                  <a:pt x="2265" y="478"/>
                  <a:pt x="2116" y="299"/>
                  <a:pt x="1937" y="180"/>
                </a:cubicBezTo>
                <a:cubicBezTo>
                  <a:pt x="1758" y="60"/>
                  <a:pt x="1520" y="1"/>
                  <a:pt x="1281"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34"/>
          <p:cNvSpPr/>
          <p:nvPr/>
        </p:nvSpPr>
        <p:spPr>
          <a:xfrm>
            <a:off x="6011543" y="4139639"/>
            <a:ext cx="54499" cy="77757"/>
          </a:xfrm>
          <a:custGeom>
            <a:rect b="b" l="l" r="r" t="t"/>
            <a:pathLst>
              <a:path extrusionOk="0" h="4053" w="2653">
                <a:moveTo>
                  <a:pt x="1" y="0"/>
                </a:moveTo>
                <a:lnTo>
                  <a:pt x="1103" y="2891"/>
                </a:lnTo>
                <a:cubicBezTo>
                  <a:pt x="1074" y="2950"/>
                  <a:pt x="1044" y="2980"/>
                  <a:pt x="1044" y="3010"/>
                </a:cubicBezTo>
                <a:cubicBezTo>
                  <a:pt x="984" y="3189"/>
                  <a:pt x="925" y="3338"/>
                  <a:pt x="895" y="3367"/>
                </a:cubicBezTo>
                <a:cubicBezTo>
                  <a:pt x="865" y="3427"/>
                  <a:pt x="805" y="3487"/>
                  <a:pt x="746" y="3516"/>
                </a:cubicBezTo>
                <a:cubicBezTo>
                  <a:pt x="686" y="3576"/>
                  <a:pt x="597" y="3576"/>
                  <a:pt x="478" y="3576"/>
                </a:cubicBezTo>
                <a:cubicBezTo>
                  <a:pt x="388" y="3576"/>
                  <a:pt x="299" y="3576"/>
                  <a:pt x="209" y="3546"/>
                </a:cubicBezTo>
                <a:lnTo>
                  <a:pt x="209" y="3546"/>
                </a:lnTo>
                <a:lnTo>
                  <a:pt x="269" y="3993"/>
                </a:lnTo>
                <a:cubicBezTo>
                  <a:pt x="358" y="4023"/>
                  <a:pt x="478" y="4053"/>
                  <a:pt x="567" y="4053"/>
                </a:cubicBezTo>
                <a:cubicBezTo>
                  <a:pt x="716" y="4053"/>
                  <a:pt x="865" y="4023"/>
                  <a:pt x="984" y="3934"/>
                </a:cubicBezTo>
                <a:cubicBezTo>
                  <a:pt x="1074" y="3874"/>
                  <a:pt x="1193" y="3755"/>
                  <a:pt x="1282" y="3576"/>
                </a:cubicBezTo>
                <a:cubicBezTo>
                  <a:pt x="1342" y="3457"/>
                  <a:pt x="1431" y="3248"/>
                  <a:pt x="1550" y="2920"/>
                </a:cubicBezTo>
                <a:lnTo>
                  <a:pt x="2653" y="0"/>
                </a:lnTo>
                <a:lnTo>
                  <a:pt x="2146" y="0"/>
                </a:lnTo>
                <a:lnTo>
                  <a:pt x="1550" y="1669"/>
                </a:lnTo>
                <a:cubicBezTo>
                  <a:pt x="1461" y="1878"/>
                  <a:pt x="1401" y="2116"/>
                  <a:pt x="1342" y="2325"/>
                </a:cubicBezTo>
                <a:cubicBezTo>
                  <a:pt x="1282" y="2086"/>
                  <a:pt x="1193" y="1878"/>
                  <a:pt x="1133" y="1669"/>
                </a:cubicBezTo>
                <a:lnTo>
                  <a:pt x="537"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8" name="Google Shape;1268;p34"/>
          <p:cNvSpPr/>
          <p:nvPr/>
        </p:nvSpPr>
        <p:spPr>
          <a:xfrm>
            <a:off x="5501678" y="4246538"/>
            <a:ext cx="65510" cy="78332"/>
          </a:xfrm>
          <a:custGeom>
            <a:rect b="b" l="l" r="r" t="t"/>
            <a:pathLst>
              <a:path extrusionOk="0" h="4083" w="3189">
                <a:moveTo>
                  <a:pt x="0" y="0"/>
                </a:moveTo>
                <a:lnTo>
                  <a:pt x="0" y="2146"/>
                </a:lnTo>
                <a:cubicBezTo>
                  <a:pt x="0" y="2593"/>
                  <a:pt x="30" y="2920"/>
                  <a:pt x="90" y="3159"/>
                </a:cubicBezTo>
                <a:cubicBezTo>
                  <a:pt x="119" y="3308"/>
                  <a:pt x="179" y="3457"/>
                  <a:pt x="298" y="3606"/>
                </a:cubicBezTo>
                <a:cubicBezTo>
                  <a:pt x="417" y="3755"/>
                  <a:pt x="566" y="3874"/>
                  <a:pt x="775" y="3933"/>
                </a:cubicBezTo>
                <a:cubicBezTo>
                  <a:pt x="954" y="4023"/>
                  <a:pt x="1252" y="4082"/>
                  <a:pt x="1639" y="4082"/>
                </a:cubicBezTo>
                <a:cubicBezTo>
                  <a:pt x="1937" y="4082"/>
                  <a:pt x="2205" y="4053"/>
                  <a:pt x="2414" y="3963"/>
                </a:cubicBezTo>
                <a:cubicBezTo>
                  <a:pt x="2593" y="3874"/>
                  <a:pt x="2742" y="3785"/>
                  <a:pt x="2861" y="3636"/>
                </a:cubicBezTo>
                <a:cubicBezTo>
                  <a:pt x="2980" y="3487"/>
                  <a:pt x="3069" y="3338"/>
                  <a:pt x="3099" y="3129"/>
                </a:cubicBezTo>
                <a:cubicBezTo>
                  <a:pt x="3159" y="2920"/>
                  <a:pt x="3188" y="2593"/>
                  <a:pt x="3188" y="2116"/>
                </a:cubicBezTo>
                <a:lnTo>
                  <a:pt x="3188" y="0"/>
                </a:lnTo>
                <a:lnTo>
                  <a:pt x="2384" y="0"/>
                </a:lnTo>
                <a:lnTo>
                  <a:pt x="2384" y="2235"/>
                </a:lnTo>
                <a:cubicBezTo>
                  <a:pt x="2384" y="2533"/>
                  <a:pt x="2354" y="2771"/>
                  <a:pt x="2324" y="2920"/>
                </a:cubicBezTo>
                <a:cubicBezTo>
                  <a:pt x="2324" y="3040"/>
                  <a:pt x="2235" y="3159"/>
                  <a:pt x="2116" y="3248"/>
                </a:cubicBezTo>
                <a:cubicBezTo>
                  <a:pt x="1997" y="3338"/>
                  <a:pt x="1848" y="3397"/>
                  <a:pt x="1609" y="3397"/>
                </a:cubicBezTo>
                <a:cubicBezTo>
                  <a:pt x="1371" y="3397"/>
                  <a:pt x="1192" y="3338"/>
                  <a:pt x="1073" y="3248"/>
                </a:cubicBezTo>
                <a:cubicBezTo>
                  <a:pt x="954" y="3159"/>
                  <a:pt x="864" y="3010"/>
                  <a:pt x="835" y="2831"/>
                </a:cubicBezTo>
                <a:cubicBezTo>
                  <a:pt x="805" y="2742"/>
                  <a:pt x="805" y="2533"/>
                  <a:pt x="805" y="2175"/>
                </a:cubicBezTo>
                <a:lnTo>
                  <a:pt x="80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34"/>
          <p:cNvSpPr/>
          <p:nvPr/>
        </p:nvSpPr>
        <p:spPr>
          <a:xfrm>
            <a:off x="5584300" y="4246538"/>
            <a:ext cx="65531" cy="78332"/>
          </a:xfrm>
          <a:custGeom>
            <a:rect b="b" l="l" r="r" t="t"/>
            <a:pathLst>
              <a:path extrusionOk="0" h="4083" w="3190">
                <a:moveTo>
                  <a:pt x="1" y="0"/>
                </a:moveTo>
                <a:lnTo>
                  <a:pt x="1" y="2146"/>
                </a:lnTo>
                <a:cubicBezTo>
                  <a:pt x="1" y="2593"/>
                  <a:pt x="31" y="2920"/>
                  <a:pt x="90" y="3159"/>
                </a:cubicBezTo>
                <a:cubicBezTo>
                  <a:pt x="120" y="3308"/>
                  <a:pt x="209" y="3457"/>
                  <a:pt x="299" y="3606"/>
                </a:cubicBezTo>
                <a:cubicBezTo>
                  <a:pt x="418" y="3755"/>
                  <a:pt x="567" y="3874"/>
                  <a:pt x="775" y="3933"/>
                </a:cubicBezTo>
                <a:cubicBezTo>
                  <a:pt x="984" y="4023"/>
                  <a:pt x="1252" y="4082"/>
                  <a:pt x="1640" y="4082"/>
                </a:cubicBezTo>
                <a:cubicBezTo>
                  <a:pt x="1967" y="4082"/>
                  <a:pt x="2206" y="4053"/>
                  <a:pt x="2414" y="3963"/>
                </a:cubicBezTo>
                <a:cubicBezTo>
                  <a:pt x="2623" y="3874"/>
                  <a:pt x="2772" y="3785"/>
                  <a:pt x="2891" y="3636"/>
                </a:cubicBezTo>
                <a:cubicBezTo>
                  <a:pt x="3010" y="3487"/>
                  <a:pt x="3070" y="3338"/>
                  <a:pt x="3129" y="3129"/>
                </a:cubicBezTo>
                <a:cubicBezTo>
                  <a:pt x="3159" y="2920"/>
                  <a:pt x="3189" y="2593"/>
                  <a:pt x="3189" y="2116"/>
                </a:cubicBezTo>
                <a:lnTo>
                  <a:pt x="3189" y="0"/>
                </a:lnTo>
                <a:lnTo>
                  <a:pt x="2385" y="0"/>
                </a:lnTo>
                <a:lnTo>
                  <a:pt x="2385" y="2235"/>
                </a:lnTo>
                <a:cubicBezTo>
                  <a:pt x="2385" y="2533"/>
                  <a:pt x="2385" y="2771"/>
                  <a:pt x="2355" y="2920"/>
                </a:cubicBezTo>
                <a:cubicBezTo>
                  <a:pt x="2325" y="3040"/>
                  <a:pt x="2265" y="3159"/>
                  <a:pt x="2146" y="3248"/>
                </a:cubicBezTo>
                <a:cubicBezTo>
                  <a:pt x="2027" y="3338"/>
                  <a:pt x="1848" y="3397"/>
                  <a:pt x="1610" y="3397"/>
                </a:cubicBezTo>
                <a:cubicBezTo>
                  <a:pt x="1401" y="3397"/>
                  <a:pt x="1222" y="3338"/>
                  <a:pt x="1073" y="3248"/>
                </a:cubicBezTo>
                <a:cubicBezTo>
                  <a:pt x="954" y="3159"/>
                  <a:pt x="865" y="3010"/>
                  <a:pt x="835" y="2831"/>
                </a:cubicBezTo>
                <a:cubicBezTo>
                  <a:pt x="835" y="2742"/>
                  <a:pt x="805" y="2533"/>
                  <a:pt x="805" y="2175"/>
                </a:cubicBezTo>
                <a:lnTo>
                  <a:pt x="80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34"/>
          <p:cNvSpPr/>
          <p:nvPr/>
        </p:nvSpPr>
        <p:spPr>
          <a:xfrm>
            <a:off x="5666943" y="4246538"/>
            <a:ext cx="16537" cy="77181"/>
          </a:xfrm>
          <a:custGeom>
            <a:rect b="b" l="l" r="r" t="t"/>
            <a:pathLst>
              <a:path extrusionOk="0" h="4023" w="805">
                <a:moveTo>
                  <a:pt x="0" y="0"/>
                </a:moveTo>
                <a:lnTo>
                  <a:pt x="0" y="4023"/>
                </a:lnTo>
                <a:lnTo>
                  <a:pt x="805" y="4023"/>
                </a:lnTo>
                <a:lnTo>
                  <a:pt x="80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34"/>
          <p:cNvSpPr/>
          <p:nvPr/>
        </p:nvSpPr>
        <p:spPr>
          <a:xfrm>
            <a:off x="5699379" y="4246538"/>
            <a:ext cx="68571" cy="77181"/>
          </a:xfrm>
          <a:custGeom>
            <a:rect b="b" l="l" r="r" t="t"/>
            <a:pathLst>
              <a:path extrusionOk="0" h="4023" w="3338">
                <a:moveTo>
                  <a:pt x="1163" y="686"/>
                </a:moveTo>
                <a:cubicBezTo>
                  <a:pt x="1490" y="686"/>
                  <a:pt x="1699" y="715"/>
                  <a:pt x="1818" y="715"/>
                </a:cubicBezTo>
                <a:cubicBezTo>
                  <a:pt x="1967" y="775"/>
                  <a:pt x="2086" y="835"/>
                  <a:pt x="2206" y="924"/>
                </a:cubicBezTo>
                <a:cubicBezTo>
                  <a:pt x="2295" y="1013"/>
                  <a:pt x="2355" y="1133"/>
                  <a:pt x="2414" y="1311"/>
                </a:cubicBezTo>
                <a:cubicBezTo>
                  <a:pt x="2474" y="1460"/>
                  <a:pt x="2503" y="1699"/>
                  <a:pt x="2503" y="2027"/>
                </a:cubicBezTo>
                <a:cubicBezTo>
                  <a:pt x="2503" y="2324"/>
                  <a:pt x="2474" y="2563"/>
                  <a:pt x="2414" y="2742"/>
                </a:cubicBezTo>
                <a:cubicBezTo>
                  <a:pt x="2355" y="2920"/>
                  <a:pt x="2295" y="3069"/>
                  <a:pt x="2206" y="3129"/>
                </a:cubicBezTo>
                <a:cubicBezTo>
                  <a:pt x="2116" y="3218"/>
                  <a:pt x="2027" y="3278"/>
                  <a:pt x="1878" y="3308"/>
                </a:cubicBezTo>
                <a:cubicBezTo>
                  <a:pt x="1788" y="3308"/>
                  <a:pt x="1610" y="3338"/>
                  <a:pt x="1401" y="3338"/>
                </a:cubicBezTo>
                <a:lnTo>
                  <a:pt x="805" y="3338"/>
                </a:lnTo>
                <a:lnTo>
                  <a:pt x="805" y="686"/>
                </a:lnTo>
                <a:close/>
                <a:moveTo>
                  <a:pt x="1" y="0"/>
                </a:moveTo>
                <a:lnTo>
                  <a:pt x="1" y="4023"/>
                </a:lnTo>
                <a:lnTo>
                  <a:pt x="1520" y="4023"/>
                </a:lnTo>
                <a:cubicBezTo>
                  <a:pt x="1818" y="4023"/>
                  <a:pt x="2027" y="3993"/>
                  <a:pt x="2206" y="3933"/>
                </a:cubicBezTo>
                <a:cubicBezTo>
                  <a:pt x="2444" y="3844"/>
                  <a:pt x="2652" y="3755"/>
                  <a:pt x="2801" y="3606"/>
                </a:cubicBezTo>
                <a:cubicBezTo>
                  <a:pt x="2980" y="3427"/>
                  <a:pt x="3099" y="3189"/>
                  <a:pt x="3219" y="2891"/>
                </a:cubicBezTo>
                <a:cubicBezTo>
                  <a:pt x="3308" y="2652"/>
                  <a:pt x="3338" y="2384"/>
                  <a:pt x="3338" y="2056"/>
                </a:cubicBezTo>
                <a:cubicBezTo>
                  <a:pt x="3338" y="1669"/>
                  <a:pt x="3278" y="1371"/>
                  <a:pt x="3189" y="1103"/>
                </a:cubicBezTo>
                <a:cubicBezTo>
                  <a:pt x="3129" y="864"/>
                  <a:pt x="2980" y="626"/>
                  <a:pt x="2831" y="477"/>
                </a:cubicBezTo>
                <a:cubicBezTo>
                  <a:pt x="2652" y="269"/>
                  <a:pt x="2444" y="149"/>
                  <a:pt x="2235" y="90"/>
                </a:cubicBezTo>
                <a:cubicBezTo>
                  <a:pt x="2057" y="30"/>
                  <a:pt x="1788" y="0"/>
                  <a:pt x="1461"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2" name="Google Shape;1272;p34"/>
          <p:cNvSpPr/>
          <p:nvPr/>
        </p:nvSpPr>
        <p:spPr>
          <a:xfrm>
            <a:off x="5785083" y="4267680"/>
            <a:ext cx="15304" cy="56039"/>
          </a:xfrm>
          <a:custGeom>
            <a:rect b="b" l="l" r="r" t="t"/>
            <a:pathLst>
              <a:path extrusionOk="0" h="2921" w="745">
                <a:moveTo>
                  <a:pt x="0" y="1"/>
                </a:moveTo>
                <a:lnTo>
                  <a:pt x="0" y="776"/>
                </a:lnTo>
                <a:lnTo>
                  <a:pt x="745" y="776"/>
                </a:lnTo>
                <a:lnTo>
                  <a:pt x="745" y="1"/>
                </a:lnTo>
                <a:close/>
                <a:moveTo>
                  <a:pt x="0" y="2146"/>
                </a:moveTo>
                <a:lnTo>
                  <a:pt x="0" y="2921"/>
                </a:lnTo>
                <a:lnTo>
                  <a:pt x="745" y="2921"/>
                </a:lnTo>
                <a:lnTo>
                  <a:pt x="745" y="214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34"/>
          <p:cNvSpPr/>
          <p:nvPr/>
        </p:nvSpPr>
        <p:spPr>
          <a:xfrm>
            <a:off x="5845067" y="4246538"/>
            <a:ext cx="56944" cy="77181"/>
          </a:xfrm>
          <a:custGeom>
            <a:rect b="b" l="l" r="r" t="t"/>
            <a:pathLst>
              <a:path extrusionOk="0" h="4023" w="2772">
                <a:moveTo>
                  <a:pt x="1728" y="805"/>
                </a:moveTo>
                <a:lnTo>
                  <a:pt x="1728" y="2593"/>
                </a:lnTo>
                <a:lnTo>
                  <a:pt x="477" y="2593"/>
                </a:lnTo>
                <a:lnTo>
                  <a:pt x="1728" y="805"/>
                </a:lnTo>
                <a:close/>
                <a:moveTo>
                  <a:pt x="1818" y="0"/>
                </a:moveTo>
                <a:lnTo>
                  <a:pt x="0" y="2593"/>
                </a:lnTo>
                <a:lnTo>
                  <a:pt x="0" y="3069"/>
                </a:lnTo>
                <a:lnTo>
                  <a:pt x="1728" y="3069"/>
                </a:lnTo>
                <a:lnTo>
                  <a:pt x="1728" y="4023"/>
                </a:lnTo>
                <a:lnTo>
                  <a:pt x="2235" y="4023"/>
                </a:lnTo>
                <a:lnTo>
                  <a:pt x="2235" y="3069"/>
                </a:lnTo>
                <a:lnTo>
                  <a:pt x="2771" y="3069"/>
                </a:lnTo>
                <a:lnTo>
                  <a:pt x="2771" y="2593"/>
                </a:lnTo>
                <a:lnTo>
                  <a:pt x="2235" y="2593"/>
                </a:lnTo>
                <a:lnTo>
                  <a:pt x="223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4" name="Google Shape;1274;p34"/>
          <p:cNvSpPr/>
          <p:nvPr/>
        </p:nvSpPr>
        <p:spPr>
          <a:xfrm>
            <a:off x="3336068" y="3227296"/>
            <a:ext cx="25740" cy="450464"/>
          </a:xfrm>
          <a:custGeom>
            <a:rect b="b" l="l" r="r" t="t"/>
            <a:pathLst>
              <a:path extrusionOk="0" h="23480" w="1253">
                <a:moveTo>
                  <a:pt x="1" y="0"/>
                </a:moveTo>
                <a:lnTo>
                  <a:pt x="1" y="3367"/>
                </a:lnTo>
                <a:lnTo>
                  <a:pt x="1103" y="3367"/>
                </a:lnTo>
                <a:lnTo>
                  <a:pt x="1103" y="0"/>
                </a:lnTo>
                <a:close/>
                <a:moveTo>
                  <a:pt x="1" y="6704"/>
                </a:moveTo>
                <a:lnTo>
                  <a:pt x="1" y="10071"/>
                </a:lnTo>
                <a:lnTo>
                  <a:pt x="1103" y="10071"/>
                </a:lnTo>
                <a:lnTo>
                  <a:pt x="1103" y="6704"/>
                </a:lnTo>
                <a:close/>
                <a:moveTo>
                  <a:pt x="1" y="13409"/>
                </a:moveTo>
                <a:lnTo>
                  <a:pt x="1" y="14243"/>
                </a:lnTo>
                <a:lnTo>
                  <a:pt x="30" y="16776"/>
                </a:lnTo>
                <a:lnTo>
                  <a:pt x="1163" y="16746"/>
                </a:lnTo>
                <a:lnTo>
                  <a:pt x="1103" y="14243"/>
                </a:lnTo>
                <a:lnTo>
                  <a:pt x="1103" y="13409"/>
                </a:lnTo>
                <a:close/>
                <a:moveTo>
                  <a:pt x="90" y="20113"/>
                </a:moveTo>
                <a:lnTo>
                  <a:pt x="150" y="23480"/>
                </a:lnTo>
                <a:lnTo>
                  <a:pt x="1252" y="23450"/>
                </a:lnTo>
                <a:lnTo>
                  <a:pt x="1222" y="20113"/>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34"/>
          <p:cNvSpPr/>
          <p:nvPr/>
        </p:nvSpPr>
        <p:spPr>
          <a:xfrm>
            <a:off x="3316491" y="3687468"/>
            <a:ext cx="68571" cy="64615"/>
          </a:xfrm>
          <a:custGeom>
            <a:rect b="b" l="l" r="r" t="t"/>
            <a:pathLst>
              <a:path extrusionOk="0" h="3368" w="3338">
                <a:moveTo>
                  <a:pt x="3337" y="0"/>
                </a:moveTo>
                <a:lnTo>
                  <a:pt x="1669" y="864"/>
                </a:lnTo>
                <a:lnTo>
                  <a:pt x="0" y="60"/>
                </a:lnTo>
                <a:lnTo>
                  <a:pt x="1728" y="3367"/>
                </a:lnTo>
                <a:lnTo>
                  <a:pt x="3337" y="0"/>
                </a:lnTo>
                <a:close/>
              </a:path>
            </a:pathLst>
          </a:custGeom>
          <a:solidFill>
            <a:srgbClr val="000000"/>
          </a:solidFill>
          <a:ln cap="flat" cmpd="sng" w="27550">
            <a:solidFill>
              <a:srgbClr val="000000"/>
            </a:solidFill>
            <a:prstDash val="solid"/>
            <a:miter lim="2979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276" name="Google Shape;1276;p34"/>
          <p:cNvCxnSpPr/>
          <p:nvPr/>
        </p:nvCxnSpPr>
        <p:spPr>
          <a:xfrm flipH="1">
            <a:off x="6552225" y="3184650"/>
            <a:ext cx="544500" cy="628800"/>
          </a:xfrm>
          <a:prstGeom prst="straightConnector1">
            <a:avLst/>
          </a:prstGeom>
          <a:noFill/>
          <a:ln cap="flat" cmpd="sng" w="38100">
            <a:solidFill>
              <a:schemeClr val="dk2"/>
            </a:solidFill>
            <a:prstDash val="solid"/>
            <a:round/>
            <a:headEnd len="med" w="med" type="none"/>
            <a:tailEnd len="med" w="med" type="triangle"/>
          </a:ln>
        </p:spPr>
      </p:cxnSp>
      <p:sp>
        <p:nvSpPr>
          <p:cNvPr id="1277" name="Google Shape;1277;p34"/>
          <p:cNvSpPr txBox="1"/>
          <p:nvPr/>
        </p:nvSpPr>
        <p:spPr>
          <a:xfrm>
            <a:off x="6985425" y="2131450"/>
            <a:ext cx="18960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t>Example metadata from real workflow</a:t>
            </a:r>
            <a:endParaRPr sz="20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1" name="Shape 1281"/>
        <p:cNvGrpSpPr/>
        <p:nvPr/>
      </p:nvGrpSpPr>
      <p:grpSpPr>
        <a:xfrm>
          <a:off x="0" y="0"/>
          <a:ext cx="0" cy="0"/>
          <a:chOff x="0" y="0"/>
          <a:chExt cx="0" cy="0"/>
        </a:xfrm>
      </p:grpSpPr>
      <p:sp>
        <p:nvSpPr>
          <p:cNvPr id="1282" name="Google Shape;1282;p35"/>
          <p:cNvSpPr txBox="1"/>
          <p:nvPr>
            <p:ph type="title"/>
          </p:nvPr>
        </p:nvSpPr>
        <p:spPr>
          <a:xfrm>
            <a:off x="457200" y="205979"/>
            <a:ext cx="82296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Check Out Our Repository!</a:t>
            </a:r>
            <a:endParaRPr/>
          </a:p>
        </p:txBody>
      </p:sp>
      <p:sp>
        <p:nvSpPr>
          <p:cNvPr id="1283" name="Google Shape;1283;p35"/>
          <p:cNvSpPr txBox="1"/>
          <p:nvPr>
            <p:ph idx="12" type="sldNum"/>
          </p:nvPr>
        </p:nvSpPr>
        <p:spPr>
          <a:xfrm>
            <a:off x="286338" y="4812539"/>
            <a:ext cx="2133600" cy="2739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SzPts val="1000"/>
              <a:buFont typeface="Arial"/>
              <a:buNone/>
            </a:pPr>
            <a:fld id="{00000000-1234-1234-1234-123412341234}" type="slidenum">
              <a:rPr lang="en"/>
              <a:t>‹#›</a:t>
            </a:fld>
            <a:endParaRPr/>
          </a:p>
        </p:txBody>
      </p:sp>
      <p:pic>
        <p:nvPicPr>
          <p:cNvPr id="1284" name="Google Shape;1284;p35"/>
          <p:cNvPicPr preferRelativeResize="0"/>
          <p:nvPr/>
        </p:nvPicPr>
        <p:blipFill rotWithShape="1">
          <a:blip r:embed="rId3">
            <a:alphaModFix/>
          </a:blip>
          <a:srcRect b="8526" l="7931" r="9702" t="8042"/>
          <a:stretch/>
        </p:blipFill>
        <p:spPr>
          <a:xfrm>
            <a:off x="827025" y="1544400"/>
            <a:ext cx="2671350" cy="2455025"/>
          </a:xfrm>
          <a:prstGeom prst="rect">
            <a:avLst/>
          </a:prstGeom>
          <a:noFill/>
          <a:ln>
            <a:noFill/>
          </a:ln>
        </p:spPr>
      </p:pic>
      <p:sp>
        <p:nvSpPr>
          <p:cNvPr id="1285" name="Google Shape;1285;p35"/>
          <p:cNvSpPr txBox="1"/>
          <p:nvPr/>
        </p:nvSpPr>
        <p:spPr>
          <a:xfrm>
            <a:off x="3715500" y="1917750"/>
            <a:ext cx="4971300" cy="1416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4000" u="sng">
                <a:solidFill>
                  <a:srgbClr val="FF9933"/>
                </a:solidFill>
                <a:latin typeface="Calibri"/>
                <a:ea typeface="Calibri"/>
                <a:cs typeface="Calibri"/>
                <a:sym typeface="Calibri"/>
              </a:rPr>
              <a:t>github.com/TauferLab/ContainerizedEnv</a:t>
            </a:r>
            <a:endParaRPr b="1" sz="4000" u="sng">
              <a:solidFill>
                <a:srgbClr val="FF9933"/>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Content: Meta Info">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