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681" r:id="rId2"/>
  </p:sldMasterIdLst>
  <p:sldIdLst>
    <p:sldId id="256" r:id="rId3"/>
    <p:sldId id="257" r:id="rId4"/>
    <p:sldId id="258" r:id="rId5"/>
    <p:sldId id="260" r:id="rId6"/>
    <p:sldId id="274"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25B436-87C9-4689-8640-0D61725B9FB6}" v="91" dt="2022-11-25T10:51:03.6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7" autoAdjust="0"/>
    <p:restoredTop sz="94660"/>
  </p:normalViewPr>
  <p:slideViewPr>
    <p:cSldViewPr snapToGrid="0">
      <p:cViewPr varScale="1">
        <p:scale>
          <a:sx n="95" d="100"/>
          <a:sy n="95" d="100"/>
        </p:scale>
        <p:origin x="114"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Bamber" userId="8df22d0a-c72b-4fd3-b7bb-390db4dcbb4f" providerId="ADAL" clId="{FC25B436-87C9-4689-8640-0D61725B9FB6}"/>
    <pc:docChg chg="undo custSel addSld delSld modSld delMainMaster">
      <pc:chgData name="Jonathan Bamber" userId="8df22d0a-c72b-4fd3-b7bb-390db4dcbb4f" providerId="ADAL" clId="{FC25B436-87C9-4689-8640-0D61725B9FB6}" dt="2022-11-25T11:07:21.960" v="1070" actId="207"/>
      <pc:docMkLst>
        <pc:docMk/>
      </pc:docMkLst>
      <pc:sldChg chg="modSp mod">
        <pc:chgData name="Jonathan Bamber" userId="8df22d0a-c72b-4fd3-b7bb-390db4dcbb4f" providerId="ADAL" clId="{FC25B436-87C9-4689-8640-0D61725B9FB6}" dt="2022-11-25T11:07:21.960" v="1070" actId="207"/>
        <pc:sldMkLst>
          <pc:docMk/>
          <pc:sldMk cId="437319695" sldId="256"/>
        </pc:sldMkLst>
        <pc:spChg chg="mod">
          <ac:chgData name="Jonathan Bamber" userId="8df22d0a-c72b-4fd3-b7bb-390db4dcbb4f" providerId="ADAL" clId="{FC25B436-87C9-4689-8640-0D61725B9FB6}" dt="2022-11-25T11:01:28.434" v="1059" actId="2711"/>
          <ac:spMkLst>
            <pc:docMk/>
            <pc:sldMk cId="437319695" sldId="256"/>
            <ac:spMk id="2" creationId="{98698B27-3E3E-ACCA-553A-DAC6752C74B8}"/>
          </ac:spMkLst>
        </pc:spChg>
        <pc:spChg chg="mod">
          <ac:chgData name="Jonathan Bamber" userId="8df22d0a-c72b-4fd3-b7bb-390db4dcbb4f" providerId="ADAL" clId="{FC25B436-87C9-4689-8640-0D61725B9FB6}" dt="2022-11-25T11:07:21.960" v="1070" actId="207"/>
          <ac:spMkLst>
            <pc:docMk/>
            <pc:sldMk cId="437319695" sldId="256"/>
            <ac:spMk id="3" creationId="{E0AFEEC9-23D6-C1EB-0665-F0ECE4FC4BD6}"/>
          </ac:spMkLst>
        </pc:spChg>
        <pc:picChg chg="mod">
          <ac:chgData name="Jonathan Bamber" userId="8df22d0a-c72b-4fd3-b7bb-390db4dcbb4f" providerId="ADAL" clId="{FC25B436-87C9-4689-8640-0D61725B9FB6}" dt="2022-11-25T11:06:44.908" v="1064" actId="1076"/>
          <ac:picMkLst>
            <pc:docMk/>
            <pc:sldMk cId="437319695" sldId="256"/>
            <ac:picMk id="4" creationId="{0B48844D-EC57-69F1-F208-E224B425F58C}"/>
          </ac:picMkLst>
        </pc:picChg>
      </pc:sldChg>
      <pc:sldChg chg="modSp mod">
        <pc:chgData name="Jonathan Bamber" userId="8df22d0a-c72b-4fd3-b7bb-390db4dcbb4f" providerId="ADAL" clId="{FC25B436-87C9-4689-8640-0D61725B9FB6}" dt="2022-11-25T10:44:42.455" v="1003" actId="20577"/>
        <pc:sldMkLst>
          <pc:docMk/>
          <pc:sldMk cId="1217592597" sldId="257"/>
        </pc:sldMkLst>
        <pc:spChg chg="mod">
          <ac:chgData name="Jonathan Bamber" userId="8df22d0a-c72b-4fd3-b7bb-390db4dcbb4f" providerId="ADAL" clId="{FC25B436-87C9-4689-8640-0D61725B9FB6}" dt="2022-11-25T10:44:42.455" v="1003" actId="20577"/>
          <ac:spMkLst>
            <pc:docMk/>
            <pc:sldMk cId="1217592597" sldId="257"/>
            <ac:spMk id="3" creationId="{CF0C1EA3-672F-E869-D4FE-D7E403C376AC}"/>
          </ac:spMkLst>
        </pc:spChg>
        <pc:spChg chg="mod">
          <ac:chgData name="Jonathan Bamber" userId="8df22d0a-c72b-4fd3-b7bb-390db4dcbb4f" providerId="ADAL" clId="{FC25B436-87C9-4689-8640-0D61725B9FB6}" dt="2022-11-25T10:36:40.463" v="940" actId="207"/>
          <ac:spMkLst>
            <pc:docMk/>
            <pc:sldMk cId="1217592597" sldId="257"/>
            <ac:spMk id="4" creationId="{AED3F93E-99DF-BFD1-979E-6097C366CEC8}"/>
          </ac:spMkLst>
        </pc:spChg>
      </pc:sldChg>
      <pc:sldChg chg="addSp modSp add del mod">
        <pc:chgData name="Jonathan Bamber" userId="8df22d0a-c72b-4fd3-b7bb-390db4dcbb4f" providerId="ADAL" clId="{FC25B436-87C9-4689-8640-0D61725B9FB6}" dt="2022-11-25T10:52:55.213" v="1015" actId="1582"/>
        <pc:sldMkLst>
          <pc:docMk/>
          <pc:sldMk cId="2842714446" sldId="258"/>
        </pc:sldMkLst>
        <pc:spChg chg="add mod">
          <ac:chgData name="Jonathan Bamber" userId="8df22d0a-c72b-4fd3-b7bb-390db4dcbb4f" providerId="ADAL" clId="{FC25B436-87C9-4689-8640-0D61725B9FB6}" dt="2022-11-25T10:52:55.213" v="1015" actId="1582"/>
          <ac:spMkLst>
            <pc:docMk/>
            <pc:sldMk cId="2842714446" sldId="258"/>
            <ac:spMk id="3" creationId="{42E6187B-66B8-F50D-6DB0-AA3D8BE9CF4A}"/>
          </ac:spMkLst>
        </pc:spChg>
        <pc:picChg chg="mod">
          <ac:chgData name="Jonathan Bamber" userId="8df22d0a-c72b-4fd3-b7bb-390db4dcbb4f" providerId="ADAL" clId="{FC25B436-87C9-4689-8640-0D61725B9FB6}" dt="2022-11-25T10:51:40.467" v="1010" actId="1076"/>
          <ac:picMkLst>
            <pc:docMk/>
            <pc:sldMk cId="2842714446" sldId="258"/>
            <ac:picMk id="4" creationId="{047F4ECB-1FE5-349C-0130-5DBC494A5B99}"/>
          </ac:picMkLst>
        </pc:picChg>
      </pc:sldChg>
      <pc:sldChg chg="del">
        <pc:chgData name="Jonathan Bamber" userId="8df22d0a-c72b-4fd3-b7bb-390db4dcbb4f" providerId="ADAL" clId="{FC25B436-87C9-4689-8640-0D61725B9FB6}" dt="2022-11-24T17:18:43.340" v="38" actId="47"/>
        <pc:sldMkLst>
          <pc:docMk/>
          <pc:sldMk cId="2462116678" sldId="259"/>
        </pc:sldMkLst>
      </pc:sldChg>
      <pc:sldChg chg="addSp delSp modSp mod modAnim">
        <pc:chgData name="Jonathan Bamber" userId="8df22d0a-c72b-4fd3-b7bb-390db4dcbb4f" providerId="ADAL" clId="{FC25B436-87C9-4689-8640-0D61725B9FB6}" dt="2022-11-25T10:38:03.207" v="972" actId="20577"/>
        <pc:sldMkLst>
          <pc:docMk/>
          <pc:sldMk cId="3487431610" sldId="260"/>
        </pc:sldMkLst>
        <pc:spChg chg="mod">
          <ac:chgData name="Jonathan Bamber" userId="8df22d0a-c72b-4fd3-b7bb-390db4dcbb4f" providerId="ADAL" clId="{FC25B436-87C9-4689-8640-0D61725B9FB6}" dt="2022-11-24T17:25:49.140" v="320" actId="1076"/>
          <ac:spMkLst>
            <pc:docMk/>
            <pc:sldMk cId="3487431610" sldId="260"/>
            <ac:spMk id="2" creationId="{934F4E5B-00A3-F185-02D1-C65439C48324}"/>
          </ac:spMkLst>
        </pc:spChg>
        <pc:spChg chg="mod">
          <ac:chgData name="Jonathan Bamber" userId="8df22d0a-c72b-4fd3-b7bb-390db4dcbb4f" providerId="ADAL" clId="{FC25B436-87C9-4689-8640-0D61725B9FB6}" dt="2022-11-25T10:37:49.944" v="951" actId="20577"/>
          <ac:spMkLst>
            <pc:docMk/>
            <pc:sldMk cId="3487431610" sldId="260"/>
            <ac:spMk id="6" creationId="{C045E878-1B57-EC22-EB4B-CC6788865D1B}"/>
          </ac:spMkLst>
        </pc:spChg>
        <pc:spChg chg="add mod">
          <ac:chgData name="Jonathan Bamber" userId="8df22d0a-c72b-4fd3-b7bb-390db4dcbb4f" providerId="ADAL" clId="{FC25B436-87C9-4689-8640-0D61725B9FB6}" dt="2022-11-25T10:38:03.207" v="972" actId="20577"/>
          <ac:spMkLst>
            <pc:docMk/>
            <pc:sldMk cId="3487431610" sldId="260"/>
            <ac:spMk id="7" creationId="{1AF1F2BD-E06B-3134-6080-CED77B32A7F9}"/>
          </ac:spMkLst>
        </pc:spChg>
        <pc:grpChg chg="add mod">
          <ac:chgData name="Jonathan Bamber" userId="8df22d0a-c72b-4fd3-b7bb-390db4dcbb4f" providerId="ADAL" clId="{FC25B436-87C9-4689-8640-0D61725B9FB6}" dt="2022-11-24T17:27:49.791" v="336" actId="1076"/>
          <ac:grpSpMkLst>
            <pc:docMk/>
            <pc:sldMk cId="3487431610" sldId="260"/>
            <ac:grpSpMk id="9" creationId="{CA9359E4-D6D0-15A8-6289-C5F1CC1F9764}"/>
          </ac:grpSpMkLst>
        </pc:grpChg>
        <pc:grpChg chg="add mod">
          <ac:chgData name="Jonathan Bamber" userId="8df22d0a-c72b-4fd3-b7bb-390db4dcbb4f" providerId="ADAL" clId="{FC25B436-87C9-4689-8640-0D61725B9FB6}" dt="2022-11-24T17:27:55.617" v="338" actId="1076"/>
          <ac:grpSpMkLst>
            <pc:docMk/>
            <pc:sldMk cId="3487431610" sldId="260"/>
            <ac:grpSpMk id="11" creationId="{AEE29C6E-8CDF-0CB3-251C-5B4FB36C264D}"/>
          </ac:grpSpMkLst>
        </pc:grpChg>
        <pc:picChg chg="del">
          <ac:chgData name="Jonathan Bamber" userId="8df22d0a-c72b-4fd3-b7bb-390db4dcbb4f" providerId="ADAL" clId="{FC25B436-87C9-4689-8640-0D61725B9FB6}" dt="2022-11-24T17:20:21.853" v="43" actId="478"/>
          <ac:picMkLst>
            <pc:docMk/>
            <pc:sldMk cId="3487431610" sldId="260"/>
            <ac:picMk id="4" creationId="{22BE1B02-D7D3-8089-815D-4BE76A02B53C}"/>
          </ac:picMkLst>
        </pc:picChg>
        <pc:picChg chg="del">
          <ac:chgData name="Jonathan Bamber" userId="8df22d0a-c72b-4fd3-b7bb-390db4dcbb4f" providerId="ADAL" clId="{FC25B436-87C9-4689-8640-0D61725B9FB6}" dt="2022-11-24T17:20:16.198" v="42" actId="478"/>
          <ac:picMkLst>
            <pc:docMk/>
            <pc:sldMk cId="3487431610" sldId="260"/>
            <ac:picMk id="5" creationId="{7527D68E-1F70-5054-CA43-D4751E9D5A4F}"/>
          </ac:picMkLst>
        </pc:picChg>
        <pc:picChg chg="add mod">
          <ac:chgData name="Jonathan Bamber" userId="8df22d0a-c72b-4fd3-b7bb-390db4dcbb4f" providerId="ADAL" clId="{FC25B436-87C9-4689-8640-0D61725B9FB6}" dt="2022-11-24T17:27:02.663" v="328" actId="164"/>
          <ac:picMkLst>
            <pc:docMk/>
            <pc:sldMk cId="3487431610" sldId="260"/>
            <ac:picMk id="8" creationId="{099E3488-DC70-620E-A590-F27BD7CE60E7}"/>
          </ac:picMkLst>
        </pc:picChg>
        <pc:picChg chg="add mod">
          <ac:chgData name="Jonathan Bamber" userId="8df22d0a-c72b-4fd3-b7bb-390db4dcbb4f" providerId="ADAL" clId="{FC25B436-87C9-4689-8640-0D61725B9FB6}" dt="2022-11-24T17:27:55.617" v="338" actId="1076"/>
          <ac:picMkLst>
            <pc:docMk/>
            <pc:sldMk cId="3487431610" sldId="260"/>
            <ac:picMk id="10" creationId="{C20BF2C6-3483-A1A3-670E-F90FCE617C4A}"/>
          </ac:picMkLst>
        </pc:picChg>
      </pc:sldChg>
      <pc:sldChg chg="modSp mod">
        <pc:chgData name="Jonathan Bamber" userId="8df22d0a-c72b-4fd3-b7bb-390db4dcbb4f" providerId="ADAL" clId="{FC25B436-87C9-4689-8640-0D61725B9FB6}" dt="2022-11-25T10:45:23.856" v="1007" actId="20577"/>
        <pc:sldMkLst>
          <pc:docMk/>
          <pc:sldMk cId="3438432269" sldId="261"/>
        </pc:sldMkLst>
        <pc:spChg chg="mod">
          <ac:chgData name="Jonathan Bamber" userId="8df22d0a-c72b-4fd3-b7bb-390db4dcbb4f" providerId="ADAL" clId="{FC25B436-87C9-4689-8640-0D61725B9FB6}" dt="2022-11-24T17:58:50.544" v="734" actId="20577"/>
          <ac:spMkLst>
            <pc:docMk/>
            <pc:sldMk cId="3438432269" sldId="261"/>
            <ac:spMk id="2" creationId="{DA65D398-0ACC-149D-B49F-844AE5BFB7D8}"/>
          </ac:spMkLst>
        </pc:spChg>
        <pc:spChg chg="mod">
          <ac:chgData name="Jonathan Bamber" userId="8df22d0a-c72b-4fd3-b7bb-390db4dcbb4f" providerId="ADAL" clId="{FC25B436-87C9-4689-8640-0D61725B9FB6}" dt="2022-11-25T10:45:23.856" v="1007" actId="20577"/>
          <ac:spMkLst>
            <pc:docMk/>
            <pc:sldMk cId="3438432269" sldId="261"/>
            <ac:spMk id="4" creationId="{DC7C979E-92C9-DDB7-0441-526AA807CB78}"/>
          </ac:spMkLst>
        </pc:spChg>
        <pc:spChg chg="mod">
          <ac:chgData name="Jonathan Bamber" userId="8df22d0a-c72b-4fd3-b7bb-390db4dcbb4f" providerId="ADAL" clId="{FC25B436-87C9-4689-8640-0D61725B9FB6}" dt="2022-11-24T18:00:35.119" v="752" actId="1076"/>
          <ac:spMkLst>
            <pc:docMk/>
            <pc:sldMk cId="3438432269" sldId="261"/>
            <ac:spMk id="5" creationId="{7A0C3521-B5F8-8528-0DBA-7A1C159610CB}"/>
          </ac:spMkLst>
        </pc:spChg>
      </pc:sldChg>
      <pc:sldChg chg="del">
        <pc:chgData name="Jonathan Bamber" userId="8df22d0a-c72b-4fd3-b7bb-390db4dcbb4f" providerId="ADAL" clId="{FC25B436-87C9-4689-8640-0D61725B9FB6}" dt="2022-11-24T17:29:03.966" v="346" actId="47"/>
        <pc:sldMkLst>
          <pc:docMk/>
          <pc:sldMk cId="1165010456" sldId="266"/>
        </pc:sldMkLst>
      </pc:sldChg>
      <pc:sldChg chg="del">
        <pc:chgData name="Jonathan Bamber" userId="8df22d0a-c72b-4fd3-b7bb-390db4dcbb4f" providerId="ADAL" clId="{FC25B436-87C9-4689-8640-0D61725B9FB6}" dt="2022-11-24T17:29:05.719" v="347" actId="47"/>
        <pc:sldMkLst>
          <pc:docMk/>
          <pc:sldMk cId="4085340273" sldId="267"/>
        </pc:sldMkLst>
      </pc:sldChg>
      <pc:sldChg chg="del">
        <pc:chgData name="Jonathan Bamber" userId="8df22d0a-c72b-4fd3-b7bb-390db4dcbb4f" providerId="ADAL" clId="{FC25B436-87C9-4689-8640-0D61725B9FB6}" dt="2022-11-24T17:29:07.528" v="348" actId="47"/>
        <pc:sldMkLst>
          <pc:docMk/>
          <pc:sldMk cId="4085340273" sldId="268"/>
        </pc:sldMkLst>
      </pc:sldChg>
      <pc:sldChg chg="del">
        <pc:chgData name="Jonathan Bamber" userId="8df22d0a-c72b-4fd3-b7bb-390db4dcbb4f" providerId="ADAL" clId="{FC25B436-87C9-4689-8640-0D61725B9FB6}" dt="2022-11-24T17:40:23.398" v="564" actId="47"/>
        <pc:sldMkLst>
          <pc:docMk/>
          <pc:sldMk cId="2497379555" sldId="269"/>
        </pc:sldMkLst>
      </pc:sldChg>
      <pc:sldChg chg="del">
        <pc:chgData name="Jonathan Bamber" userId="8df22d0a-c72b-4fd3-b7bb-390db4dcbb4f" providerId="ADAL" clId="{FC25B436-87C9-4689-8640-0D61725B9FB6}" dt="2022-11-24T17:40:20.343" v="562" actId="47"/>
        <pc:sldMkLst>
          <pc:docMk/>
          <pc:sldMk cId="28131353" sldId="270"/>
        </pc:sldMkLst>
      </pc:sldChg>
      <pc:sldChg chg="del">
        <pc:chgData name="Jonathan Bamber" userId="8df22d0a-c72b-4fd3-b7bb-390db4dcbb4f" providerId="ADAL" clId="{FC25B436-87C9-4689-8640-0D61725B9FB6}" dt="2022-11-24T17:40:22.138" v="563" actId="47"/>
        <pc:sldMkLst>
          <pc:docMk/>
          <pc:sldMk cId="602452329" sldId="271"/>
        </pc:sldMkLst>
      </pc:sldChg>
      <pc:sldChg chg="del">
        <pc:chgData name="Jonathan Bamber" userId="8df22d0a-c72b-4fd3-b7bb-390db4dcbb4f" providerId="ADAL" clId="{FC25B436-87C9-4689-8640-0D61725B9FB6}" dt="2022-11-24T17:40:25.335" v="565" actId="47"/>
        <pc:sldMkLst>
          <pc:docMk/>
          <pc:sldMk cId="76774769" sldId="272"/>
        </pc:sldMkLst>
      </pc:sldChg>
      <pc:sldChg chg="del">
        <pc:chgData name="Jonathan Bamber" userId="8df22d0a-c72b-4fd3-b7bb-390db4dcbb4f" providerId="ADAL" clId="{FC25B436-87C9-4689-8640-0D61725B9FB6}" dt="2022-11-24T17:40:29.839" v="566" actId="47"/>
        <pc:sldMkLst>
          <pc:docMk/>
          <pc:sldMk cId="1111263328" sldId="273"/>
        </pc:sldMkLst>
      </pc:sldChg>
      <pc:sldChg chg="del">
        <pc:chgData name="Jonathan Bamber" userId="8df22d0a-c72b-4fd3-b7bb-390db4dcbb4f" providerId="ADAL" clId="{FC25B436-87C9-4689-8640-0D61725B9FB6}" dt="2022-11-24T17:23:30.225" v="240" actId="47"/>
        <pc:sldMkLst>
          <pc:docMk/>
          <pc:sldMk cId="472810356" sldId="274"/>
        </pc:sldMkLst>
      </pc:sldChg>
      <pc:sldChg chg="addSp delSp modSp add mod modAnim">
        <pc:chgData name="Jonathan Bamber" userId="8df22d0a-c72b-4fd3-b7bb-390db4dcbb4f" providerId="ADAL" clId="{FC25B436-87C9-4689-8640-0D61725B9FB6}" dt="2022-11-25T10:38:23.331" v="995" actId="20577"/>
        <pc:sldMkLst>
          <pc:docMk/>
          <pc:sldMk cId="1376991869" sldId="274"/>
        </pc:sldMkLst>
        <pc:spChg chg="mod">
          <ac:chgData name="Jonathan Bamber" userId="8df22d0a-c72b-4fd3-b7bb-390db4dcbb4f" providerId="ADAL" clId="{FC25B436-87C9-4689-8640-0D61725B9FB6}" dt="2022-11-24T17:28:26.826" v="345" actId="20577"/>
          <ac:spMkLst>
            <pc:docMk/>
            <pc:sldMk cId="1376991869" sldId="274"/>
            <ac:spMk id="2" creationId="{934F4E5B-00A3-F185-02D1-C65439C48324}"/>
          </ac:spMkLst>
        </pc:spChg>
        <pc:spChg chg="mod ord topLvl">
          <ac:chgData name="Jonathan Bamber" userId="8df22d0a-c72b-4fd3-b7bb-390db4dcbb4f" providerId="ADAL" clId="{FC25B436-87C9-4689-8640-0D61725B9FB6}" dt="2022-11-25T10:38:14.359" v="985" actId="20577"/>
          <ac:spMkLst>
            <pc:docMk/>
            <pc:sldMk cId="1376991869" sldId="274"/>
            <ac:spMk id="6" creationId="{C045E878-1B57-EC22-EB4B-CC6788865D1B}"/>
          </ac:spMkLst>
        </pc:spChg>
        <pc:spChg chg="mod">
          <ac:chgData name="Jonathan Bamber" userId="8df22d0a-c72b-4fd3-b7bb-390db4dcbb4f" providerId="ADAL" clId="{FC25B436-87C9-4689-8640-0D61725B9FB6}" dt="2022-11-25T10:38:23.331" v="995" actId="20577"/>
          <ac:spMkLst>
            <pc:docMk/>
            <pc:sldMk cId="1376991869" sldId="274"/>
            <ac:spMk id="7" creationId="{1AF1F2BD-E06B-3134-6080-CED77B32A7F9}"/>
          </ac:spMkLst>
        </pc:spChg>
        <pc:spChg chg="add del mod">
          <ac:chgData name="Jonathan Bamber" userId="8df22d0a-c72b-4fd3-b7bb-390db4dcbb4f" providerId="ADAL" clId="{FC25B436-87C9-4689-8640-0D61725B9FB6}" dt="2022-11-24T17:32:02.982" v="426" actId="478"/>
          <ac:spMkLst>
            <pc:docMk/>
            <pc:sldMk cId="1376991869" sldId="274"/>
            <ac:spMk id="14" creationId="{5E254858-F838-846A-959A-F2C530A9C86D}"/>
          </ac:spMkLst>
        </pc:spChg>
        <pc:spChg chg="add mod">
          <ac:chgData name="Jonathan Bamber" userId="8df22d0a-c72b-4fd3-b7bb-390db4dcbb4f" providerId="ADAL" clId="{FC25B436-87C9-4689-8640-0D61725B9FB6}" dt="2022-11-24T17:33:40.447" v="443" actId="164"/>
          <ac:spMkLst>
            <pc:docMk/>
            <pc:sldMk cId="1376991869" sldId="274"/>
            <ac:spMk id="15" creationId="{14ED473F-0092-F561-71A2-D2C43D28010A}"/>
          </ac:spMkLst>
        </pc:spChg>
        <pc:spChg chg="add mod">
          <ac:chgData name="Jonathan Bamber" userId="8df22d0a-c72b-4fd3-b7bb-390db4dcbb4f" providerId="ADAL" clId="{FC25B436-87C9-4689-8640-0D61725B9FB6}" dt="2022-11-24T17:33:40.447" v="443" actId="164"/>
          <ac:spMkLst>
            <pc:docMk/>
            <pc:sldMk cId="1376991869" sldId="274"/>
            <ac:spMk id="16" creationId="{3912CA24-D8EA-16FB-E333-C40BD8592E21}"/>
          </ac:spMkLst>
        </pc:spChg>
        <pc:spChg chg="add mod">
          <ac:chgData name="Jonathan Bamber" userId="8df22d0a-c72b-4fd3-b7bb-390db4dcbb4f" providerId="ADAL" clId="{FC25B436-87C9-4689-8640-0D61725B9FB6}" dt="2022-11-24T17:33:40.447" v="443" actId="164"/>
          <ac:spMkLst>
            <pc:docMk/>
            <pc:sldMk cId="1376991869" sldId="274"/>
            <ac:spMk id="17" creationId="{3B2C77B0-E38D-D92C-3D62-CF6C1D8EC129}"/>
          </ac:spMkLst>
        </pc:spChg>
        <pc:spChg chg="add mod">
          <ac:chgData name="Jonathan Bamber" userId="8df22d0a-c72b-4fd3-b7bb-390db4dcbb4f" providerId="ADAL" clId="{FC25B436-87C9-4689-8640-0D61725B9FB6}" dt="2022-11-24T17:33:40.447" v="443" actId="164"/>
          <ac:spMkLst>
            <pc:docMk/>
            <pc:sldMk cId="1376991869" sldId="274"/>
            <ac:spMk id="18" creationId="{74D07023-6728-89CC-9EC9-A5974A47F4FA}"/>
          </ac:spMkLst>
        </pc:spChg>
        <pc:spChg chg="add mod">
          <ac:chgData name="Jonathan Bamber" userId="8df22d0a-c72b-4fd3-b7bb-390db4dcbb4f" providerId="ADAL" clId="{FC25B436-87C9-4689-8640-0D61725B9FB6}" dt="2022-11-24T17:33:40.447" v="443" actId="164"/>
          <ac:spMkLst>
            <pc:docMk/>
            <pc:sldMk cId="1376991869" sldId="274"/>
            <ac:spMk id="19" creationId="{4C6F826A-8350-79F9-0B69-13DF215716F3}"/>
          </ac:spMkLst>
        </pc:spChg>
        <pc:spChg chg="add mod">
          <ac:chgData name="Jonathan Bamber" userId="8df22d0a-c72b-4fd3-b7bb-390db4dcbb4f" providerId="ADAL" clId="{FC25B436-87C9-4689-8640-0D61725B9FB6}" dt="2022-11-24T17:33:40.447" v="443" actId="164"/>
          <ac:spMkLst>
            <pc:docMk/>
            <pc:sldMk cId="1376991869" sldId="274"/>
            <ac:spMk id="20" creationId="{E3B8574E-FDA8-D70B-D950-E74059602760}"/>
          </ac:spMkLst>
        </pc:spChg>
        <pc:spChg chg="add del mod">
          <ac:chgData name="Jonathan Bamber" userId="8df22d0a-c72b-4fd3-b7bb-390db4dcbb4f" providerId="ADAL" clId="{FC25B436-87C9-4689-8640-0D61725B9FB6}" dt="2022-11-24T17:31:41.229" v="423" actId="478"/>
          <ac:spMkLst>
            <pc:docMk/>
            <pc:sldMk cId="1376991869" sldId="274"/>
            <ac:spMk id="21" creationId="{A6BE84A1-6F09-2AB6-B507-03C31090A70A}"/>
          </ac:spMkLst>
        </pc:spChg>
        <pc:spChg chg="add del mod">
          <ac:chgData name="Jonathan Bamber" userId="8df22d0a-c72b-4fd3-b7bb-390db4dcbb4f" providerId="ADAL" clId="{FC25B436-87C9-4689-8640-0D61725B9FB6}" dt="2022-11-24T17:31:55.661" v="424" actId="478"/>
          <ac:spMkLst>
            <pc:docMk/>
            <pc:sldMk cId="1376991869" sldId="274"/>
            <ac:spMk id="22" creationId="{61522CEE-8FFF-4503-A93E-9C19F3A5FD19}"/>
          </ac:spMkLst>
        </pc:spChg>
        <pc:spChg chg="add mod">
          <ac:chgData name="Jonathan Bamber" userId="8df22d0a-c72b-4fd3-b7bb-390db4dcbb4f" providerId="ADAL" clId="{FC25B436-87C9-4689-8640-0D61725B9FB6}" dt="2022-11-24T17:33:40.447" v="443" actId="164"/>
          <ac:spMkLst>
            <pc:docMk/>
            <pc:sldMk cId="1376991869" sldId="274"/>
            <ac:spMk id="24" creationId="{9B5A0506-50C7-9447-95DD-5E1675F2A852}"/>
          </ac:spMkLst>
        </pc:spChg>
        <pc:spChg chg="add del mod">
          <ac:chgData name="Jonathan Bamber" userId="8df22d0a-c72b-4fd3-b7bb-390db4dcbb4f" providerId="ADAL" clId="{FC25B436-87C9-4689-8640-0D61725B9FB6}" dt="2022-11-24T17:31:59.015" v="425" actId="478"/>
          <ac:spMkLst>
            <pc:docMk/>
            <pc:sldMk cId="1376991869" sldId="274"/>
            <ac:spMk id="25" creationId="{0CB15EFD-4C77-24EC-D6EA-CD120EB3D4F3}"/>
          </ac:spMkLst>
        </pc:spChg>
        <pc:spChg chg="add mod">
          <ac:chgData name="Jonathan Bamber" userId="8df22d0a-c72b-4fd3-b7bb-390db4dcbb4f" providerId="ADAL" clId="{FC25B436-87C9-4689-8640-0D61725B9FB6}" dt="2022-11-24T17:33:40.447" v="443" actId="164"/>
          <ac:spMkLst>
            <pc:docMk/>
            <pc:sldMk cId="1376991869" sldId="274"/>
            <ac:spMk id="26" creationId="{EB0A55A0-D07F-70DB-CCC4-57E786029427}"/>
          </ac:spMkLst>
        </pc:spChg>
        <pc:spChg chg="add mod">
          <ac:chgData name="Jonathan Bamber" userId="8df22d0a-c72b-4fd3-b7bb-390db4dcbb4f" providerId="ADAL" clId="{FC25B436-87C9-4689-8640-0D61725B9FB6}" dt="2022-11-24T17:33:40.447" v="443" actId="164"/>
          <ac:spMkLst>
            <pc:docMk/>
            <pc:sldMk cId="1376991869" sldId="274"/>
            <ac:spMk id="27" creationId="{1236D95D-E88F-73EB-E035-EB700BC99D39}"/>
          </ac:spMkLst>
        </pc:spChg>
        <pc:spChg chg="add mod">
          <ac:chgData name="Jonathan Bamber" userId="8df22d0a-c72b-4fd3-b7bb-390db4dcbb4f" providerId="ADAL" clId="{FC25B436-87C9-4689-8640-0D61725B9FB6}" dt="2022-11-24T17:33:40.447" v="443" actId="164"/>
          <ac:spMkLst>
            <pc:docMk/>
            <pc:sldMk cId="1376991869" sldId="274"/>
            <ac:spMk id="28" creationId="{70E7653C-3DB7-2B28-D957-53516F5482D8}"/>
          </ac:spMkLst>
        </pc:spChg>
        <pc:spChg chg="add mod">
          <ac:chgData name="Jonathan Bamber" userId="8df22d0a-c72b-4fd3-b7bb-390db4dcbb4f" providerId="ADAL" clId="{FC25B436-87C9-4689-8640-0D61725B9FB6}" dt="2022-11-24T17:33:40.447" v="443" actId="164"/>
          <ac:spMkLst>
            <pc:docMk/>
            <pc:sldMk cId="1376991869" sldId="274"/>
            <ac:spMk id="29" creationId="{6CFC59C1-7400-D3EA-7C55-0A12ECC960B2}"/>
          </ac:spMkLst>
        </pc:spChg>
        <pc:spChg chg="add mod">
          <ac:chgData name="Jonathan Bamber" userId="8df22d0a-c72b-4fd3-b7bb-390db4dcbb4f" providerId="ADAL" clId="{FC25B436-87C9-4689-8640-0D61725B9FB6}" dt="2022-11-24T17:33:40.447" v="443" actId="164"/>
          <ac:spMkLst>
            <pc:docMk/>
            <pc:sldMk cId="1376991869" sldId="274"/>
            <ac:spMk id="30" creationId="{ACC80A6B-CA88-79F2-1FEB-3EA34654358F}"/>
          </ac:spMkLst>
        </pc:spChg>
        <pc:spChg chg="add mod">
          <ac:chgData name="Jonathan Bamber" userId="8df22d0a-c72b-4fd3-b7bb-390db4dcbb4f" providerId="ADAL" clId="{FC25B436-87C9-4689-8640-0D61725B9FB6}" dt="2022-11-24T17:33:40.447" v="443" actId="164"/>
          <ac:spMkLst>
            <pc:docMk/>
            <pc:sldMk cId="1376991869" sldId="274"/>
            <ac:spMk id="36" creationId="{D2DB18A6-7691-2293-3E0A-49532542CF54}"/>
          </ac:spMkLst>
        </pc:spChg>
        <pc:spChg chg="add mod">
          <ac:chgData name="Jonathan Bamber" userId="8df22d0a-c72b-4fd3-b7bb-390db4dcbb4f" providerId="ADAL" clId="{FC25B436-87C9-4689-8640-0D61725B9FB6}" dt="2022-11-24T17:33:40.447" v="443" actId="164"/>
          <ac:spMkLst>
            <pc:docMk/>
            <pc:sldMk cId="1376991869" sldId="274"/>
            <ac:spMk id="37" creationId="{6A769D69-60E3-6706-5EE4-76D6CA3D5A73}"/>
          </ac:spMkLst>
        </pc:spChg>
        <pc:grpChg chg="del">
          <ac:chgData name="Jonathan Bamber" userId="8df22d0a-c72b-4fd3-b7bb-390db4dcbb4f" providerId="ADAL" clId="{FC25B436-87C9-4689-8640-0D61725B9FB6}" dt="2022-11-24T17:30:16.866" v="403" actId="478"/>
          <ac:grpSpMkLst>
            <pc:docMk/>
            <pc:sldMk cId="1376991869" sldId="274"/>
            <ac:grpSpMk id="9" creationId="{CA9359E4-D6D0-15A8-6289-C5F1CC1F9764}"/>
          </ac:grpSpMkLst>
        </pc:grpChg>
        <pc:grpChg chg="del mod">
          <ac:chgData name="Jonathan Bamber" userId="8df22d0a-c72b-4fd3-b7bb-390db4dcbb4f" providerId="ADAL" clId="{FC25B436-87C9-4689-8640-0D61725B9FB6}" dt="2022-11-24T17:36:57.628" v="544" actId="478"/>
          <ac:grpSpMkLst>
            <pc:docMk/>
            <pc:sldMk cId="1376991869" sldId="274"/>
            <ac:grpSpMk id="11" creationId="{AEE29C6E-8CDF-0CB3-251C-5B4FB36C264D}"/>
          </ac:grpSpMkLst>
        </pc:grpChg>
        <pc:grpChg chg="add mod">
          <ac:chgData name="Jonathan Bamber" userId="8df22d0a-c72b-4fd3-b7bb-390db4dcbb4f" providerId="ADAL" clId="{FC25B436-87C9-4689-8640-0D61725B9FB6}" dt="2022-11-24T17:33:11.001" v="442" actId="164"/>
          <ac:grpSpMkLst>
            <pc:docMk/>
            <pc:sldMk cId="1376991869" sldId="274"/>
            <ac:grpSpMk id="38" creationId="{8E1E8B33-4AD6-4110-1DF7-67A0C9BD55BE}"/>
          </ac:grpSpMkLst>
        </pc:grpChg>
        <pc:grpChg chg="add mod">
          <ac:chgData name="Jonathan Bamber" userId="8df22d0a-c72b-4fd3-b7bb-390db4dcbb4f" providerId="ADAL" clId="{FC25B436-87C9-4689-8640-0D61725B9FB6}" dt="2022-11-24T17:33:45.358" v="444" actId="1076"/>
          <ac:grpSpMkLst>
            <pc:docMk/>
            <pc:sldMk cId="1376991869" sldId="274"/>
            <ac:grpSpMk id="39" creationId="{D2BBEE4F-DBAD-FB6A-31AA-1817B65DCA52}"/>
          </ac:grpSpMkLst>
        </pc:grpChg>
        <pc:grpChg chg="add mod">
          <ac:chgData name="Jonathan Bamber" userId="8df22d0a-c72b-4fd3-b7bb-390db4dcbb4f" providerId="ADAL" clId="{FC25B436-87C9-4689-8640-0D61725B9FB6}" dt="2022-11-24T17:39:25.896" v="558" actId="1076"/>
          <ac:grpSpMkLst>
            <pc:docMk/>
            <pc:sldMk cId="1376991869" sldId="274"/>
            <ac:grpSpMk id="41" creationId="{10F9366A-22A3-A93F-17C1-7308203E0208}"/>
          </ac:grpSpMkLst>
        </pc:grpChg>
        <pc:graphicFrameChg chg="add mod">
          <ac:chgData name="Jonathan Bamber" userId="8df22d0a-c72b-4fd3-b7bb-390db4dcbb4f" providerId="ADAL" clId="{FC25B436-87C9-4689-8640-0D61725B9FB6}" dt="2022-11-24T17:39:34.926" v="560" actId="1076"/>
          <ac:graphicFrameMkLst>
            <pc:docMk/>
            <pc:sldMk cId="1376991869" sldId="274"/>
            <ac:graphicFrameMk id="40" creationId="{2CC75311-6315-5AFE-4E3E-3F02FFBD1834}"/>
          </ac:graphicFrameMkLst>
        </pc:graphicFrameChg>
        <pc:picChg chg="add del mod">
          <ac:chgData name="Jonathan Bamber" userId="8df22d0a-c72b-4fd3-b7bb-390db4dcbb4f" providerId="ADAL" clId="{FC25B436-87C9-4689-8640-0D61725B9FB6}" dt="2022-11-24T17:31:10.102" v="420"/>
          <ac:picMkLst>
            <pc:docMk/>
            <pc:sldMk cId="1376991869" sldId="274"/>
            <ac:picMk id="4" creationId="{338442F5-0793-FD4E-4AA4-5F391B1C33B6}"/>
          </ac:picMkLst>
        </pc:picChg>
        <pc:picChg chg="add del mod">
          <ac:chgData name="Jonathan Bamber" userId="8df22d0a-c72b-4fd3-b7bb-390db4dcbb4f" providerId="ADAL" clId="{FC25B436-87C9-4689-8640-0D61725B9FB6}" dt="2022-11-24T17:31:10.102" v="420"/>
          <ac:picMkLst>
            <pc:docMk/>
            <pc:sldMk cId="1376991869" sldId="274"/>
            <ac:picMk id="5" creationId="{84D36884-88D3-BE36-411D-B1744DA4206F}"/>
          </ac:picMkLst>
        </pc:picChg>
        <pc:picChg chg="del topLvl">
          <ac:chgData name="Jonathan Bamber" userId="8df22d0a-c72b-4fd3-b7bb-390db4dcbb4f" providerId="ADAL" clId="{FC25B436-87C9-4689-8640-0D61725B9FB6}" dt="2022-11-24T17:30:16.866" v="403" actId="478"/>
          <ac:picMkLst>
            <pc:docMk/>
            <pc:sldMk cId="1376991869" sldId="274"/>
            <ac:picMk id="8" creationId="{099E3488-DC70-620E-A590-F27BD7CE60E7}"/>
          </ac:picMkLst>
        </pc:picChg>
        <pc:picChg chg="del mod">
          <ac:chgData name="Jonathan Bamber" userId="8df22d0a-c72b-4fd3-b7bb-390db4dcbb4f" providerId="ADAL" clId="{FC25B436-87C9-4689-8640-0D61725B9FB6}" dt="2022-11-24T17:36:57.628" v="544" actId="478"/>
          <ac:picMkLst>
            <pc:docMk/>
            <pc:sldMk cId="1376991869" sldId="274"/>
            <ac:picMk id="10" creationId="{C20BF2C6-3483-A1A3-670E-F90FCE617C4A}"/>
          </ac:picMkLst>
        </pc:picChg>
        <pc:picChg chg="add mod">
          <ac:chgData name="Jonathan Bamber" userId="8df22d0a-c72b-4fd3-b7bb-390db4dcbb4f" providerId="ADAL" clId="{FC25B436-87C9-4689-8640-0D61725B9FB6}" dt="2022-11-24T17:33:40.447" v="443" actId="164"/>
          <ac:picMkLst>
            <pc:docMk/>
            <pc:sldMk cId="1376991869" sldId="274"/>
            <ac:picMk id="12" creationId="{60A810F2-0A8E-B19F-F30A-14DBB67A16D0}"/>
          </ac:picMkLst>
        </pc:picChg>
        <pc:picChg chg="add mod">
          <ac:chgData name="Jonathan Bamber" userId="8df22d0a-c72b-4fd3-b7bb-390db4dcbb4f" providerId="ADAL" clId="{FC25B436-87C9-4689-8640-0D61725B9FB6}" dt="2022-11-24T17:33:40.447" v="443" actId="164"/>
          <ac:picMkLst>
            <pc:docMk/>
            <pc:sldMk cId="1376991869" sldId="274"/>
            <ac:picMk id="13" creationId="{79B4010B-F5AF-1482-D0D8-14466A52F975}"/>
          </ac:picMkLst>
        </pc:picChg>
        <pc:picChg chg="add mod">
          <ac:chgData name="Jonathan Bamber" userId="8df22d0a-c72b-4fd3-b7bb-390db4dcbb4f" providerId="ADAL" clId="{FC25B436-87C9-4689-8640-0D61725B9FB6}" dt="2022-11-24T17:33:40.447" v="443" actId="164"/>
          <ac:picMkLst>
            <pc:docMk/>
            <pc:sldMk cId="1376991869" sldId="274"/>
            <ac:picMk id="23" creationId="{203BB3D6-A07B-FCC2-508C-9D9CFA1414CD}"/>
          </ac:picMkLst>
        </pc:picChg>
        <pc:cxnChg chg="add mod">
          <ac:chgData name="Jonathan Bamber" userId="8df22d0a-c72b-4fd3-b7bb-390db4dcbb4f" providerId="ADAL" clId="{FC25B436-87C9-4689-8640-0D61725B9FB6}" dt="2022-11-24T17:33:40.447" v="443" actId="164"/>
          <ac:cxnSpMkLst>
            <pc:docMk/>
            <pc:sldMk cId="1376991869" sldId="274"/>
            <ac:cxnSpMk id="31" creationId="{83E88F33-71F1-86EC-DB5C-D130484AAF4D}"/>
          </ac:cxnSpMkLst>
        </pc:cxnChg>
        <pc:cxnChg chg="add mod">
          <ac:chgData name="Jonathan Bamber" userId="8df22d0a-c72b-4fd3-b7bb-390db4dcbb4f" providerId="ADAL" clId="{FC25B436-87C9-4689-8640-0D61725B9FB6}" dt="2022-11-24T17:33:40.447" v="443" actId="164"/>
          <ac:cxnSpMkLst>
            <pc:docMk/>
            <pc:sldMk cId="1376991869" sldId="274"/>
            <ac:cxnSpMk id="32" creationId="{A4C51C9C-8573-9517-263D-CDAF499EA8E8}"/>
          </ac:cxnSpMkLst>
        </pc:cxnChg>
        <pc:cxnChg chg="add mod">
          <ac:chgData name="Jonathan Bamber" userId="8df22d0a-c72b-4fd3-b7bb-390db4dcbb4f" providerId="ADAL" clId="{FC25B436-87C9-4689-8640-0D61725B9FB6}" dt="2022-11-24T17:33:40.447" v="443" actId="164"/>
          <ac:cxnSpMkLst>
            <pc:docMk/>
            <pc:sldMk cId="1376991869" sldId="274"/>
            <ac:cxnSpMk id="33" creationId="{653CC4EA-2635-4976-47AC-FD2CAB934D7B}"/>
          </ac:cxnSpMkLst>
        </pc:cxnChg>
        <pc:cxnChg chg="add mod">
          <ac:chgData name="Jonathan Bamber" userId="8df22d0a-c72b-4fd3-b7bb-390db4dcbb4f" providerId="ADAL" clId="{FC25B436-87C9-4689-8640-0D61725B9FB6}" dt="2022-11-24T17:33:40.447" v="443" actId="164"/>
          <ac:cxnSpMkLst>
            <pc:docMk/>
            <pc:sldMk cId="1376991869" sldId="274"/>
            <ac:cxnSpMk id="34" creationId="{2422263C-58D8-4C38-4A4E-7A9B7112CD46}"/>
          </ac:cxnSpMkLst>
        </pc:cxnChg>
        <pc:cxnChg chg="add mod">
          <ac:chgData name="Jonathan Bamber" userId="8df22d0a-c72b-4fd3-b7bb-390db4dcbb4f" providerId="ADAL" clId="{FC25B436-87C9-4689-8640-0D61725B9FB6}" dt="2022-11-24T17:33:40.447" v="443" actId="164"/>
          <ac:cxnSpMkLst>
            <pc:docMk/>
            <pc:sldMk cId="1376991869" sldId="274"/>
            <ac:cxnSpMk id="35" creationId="{9884B0DF-AE83-85D8-5497-101FE8075024}"/>
          </ac:cxnSpMkLst>
        </pc:cxnChg>
      </pc:sldChg>
      <pc:sldChg chg="add del">
        <pc:chgData name="Jonathan Bamber" userId="8df22d0a-c72b-4fd3-b7bb-390db4dcbb4f" providerId="ADAL" clId="{FC25B436-87C9-4689-8640-0D61725B9FB6}" dt="2022-11-24T17:21:21.193" v="61" actId="47"/>
        <pc:sldMkLst>
          <pc:docMk/>
          <pc:sldMk cId="1834043897" sldId="275"/>
        </pc:sldMkLst>
      </pc:sldChg>
      <pc:sldChg chg="new del">
        <pc:chgData name="Jonathan Bamber" userId="8df22d0a-c72b-4fd3-b7bb-390db4dcbb4f" providerId="ADAL" clId="{FC25B436-87C9-4689-8640-0D61725B9FB6}" dt="2022-11-24T17:19:58.339" v="40" actId="680"/>
        <pc:sldMkLst>
          <pc:docMk/>
          <pc:sldMk cId="4025468073" sldId="275"/>
        </pc:sldMkLst>
      </pc:sldChg>
      <pc:sldMasterChg chg="del delSldLayout">
        <pc:chgData name="Jonathan Bamber" userId="8df22d0a-c72b-4fd3-b7bb-390db4dcbb4f" providerId="ADAL" clId="{FC25B436-87C9-4689-8640-0D61725B9FB6}" dt="2022-11-24T17:40:23.398" v="564" actId="47"/>
        <pc:sldMasterMkLst>
          <pc:docMk/>
          <pc:sldMasterMk cId="0" sldId="2147483648"/>
        </pc:sldMasterMkLst>
        <pc:sldLayoutChg chg="del">
          <pc:chgData name="Jonathan Bamber" userId="8df22d0a-c72b-4fd3-b7bb-390db4dcbb4f" providerId="ADAL" clId="{FC25B436-87C9-4689-8640-0D61725B9FB6}" dt="2022-11-24T17:40:23.398" v="564" actId="47"/>
          <pc:sldLayoutMkLst>
            <pc:docMk/>
            <pc:sldMasterMk cId="0" sldId="2147483648"/>
            <pc:sldLayoutMk cId="0" sldId="2147483649"/>
          </pc:sldLayoutMkLst>
        </pc:sldLayoutChg>
        <pc:sldLayoutChg chg="del">
          <pc:chgData name="Jonathan Bamber" userId="8df22d0a-c72b-4fd3-b7bb-390db4dcbb4f" providerId="ADAL" clId="{FC25B436-87C9-4689-8640-0D61725B9FB6}" dt="2022-11-24T17:40:23.398" v="564" actId="47"/>
          <pc:sldLayoutMkLst>
            <pc:docMk/>
            <pc:sldMasterMk cId="0" sldId="2147483648"/>
            <pc:sldLayoutMk cId="0" sldId="2147483650"/>
          </pc:sldLayoutMkLst>
        </pc:sldLayoutChg>
        <pc:sldLayoutChg chg="del">
          <pc:chgData name="Jonathan Bamber" userId="8df22d0a-c72b-4fd3-b7bb-390db4dcbb4f" providerId="ADAL" clId="{FC25B436-87C9-4689-8640-0D61725B9FB6}" dt="2022-11-24T17:40:23.398" v="564" actId="47"/>
          <pc:sldLayoutMkLst>
            <pc:docMk/>
            <pc:sldMasterMk cId="0" sldId="2147483648"/>
            <pc:sldLayoutMk cId="0" sldId="2147483672"/>
          </pc:sldLayoutMkLst>
        </pc:sldLayoutChg>
        <pc:sldLayoutChg chg="del">
          <pc:chgData name="Jonathan Bamber" userId="8df22d0a-c72b-4fd3-b7bb-390db4dcbb4f" providerId="ADAL" clId="{FC25B436-87C9-4689-8640-0D61725B9FB6}" dt="2022-11-24T17:40:23.398" v="564" actId="47"/>
          <pc:sldLayoutMkLst>
            <pc:docMk/>
            <pc:sldMasterMk cId="0" sldId="2147483648"/>
            <pc:sldLayoutMk cId="0" sldId="2147483673"/>
          </pc:sldLayoutMkLst>
        </pc:sldLayoutChg>
        <pc:sldLayoutChg chg="del">
          <pc:chgData name="Jonathan Bamber" userId="8df22d0a-c72b-4fd3-b7bb-390db4dcbb4f" providerId="ADAL" clId="{FC25B436-87C9-4689-8640-0D61725B9FB6}" dt="2022-11-24T17:40:23.398" v="564" actId="47"/>
          <pc:sldLayoutMkLst>
            <pc:docMk/>
            <pc:sldMasterMk cId="0" sldId="2147483648"/>
            <pc:sldLayoutMk cId="0" sldId="2147483674"/>
          </pc:sldLayoutMkLst>
        </pc:sldLayoutChg>
        <pc:sldLayoutChg chg="del">
          <pc:chgData name="Jonathan Bamber" userId="8df22d0a-c72b-4fd3-b7bb-390db4dcbb4f" providerId="ADAL" clId="{FC25B436-87C9-4689-8640-0D61725B9FB6}" dt="2022-11-24T17:40:23.398" v="564" actId="47"/>
          <pc:sldLayoutMkLst>
            <pc:docMk/>
            <pc:sldMasterMk cId="0" sldId="2147483648"/>
            <pc:sldLayoutMk cId="0" sldId="2147483675"/>
          </pc:sldLayoutMkLst>
        </pc:sldLayoutChg>
        <pc:sldLayoutChg chg="del">
          <pc:chgData name="Jonathan Bamber" userId="8df22d0a-c72b-4fd3-b7bb-390db4dcbb4f" providerId="ADAL" clId="{FC25B436-87C9-4689-8640-0D61725B9FB6}" dt="2022-11-24T17:40:23.398" v="564" actId="47"/>
          <pc:sldLayoutMkLst>
            <pc:docMk/>
            <pc:sldMasterMk cId="0" sldId="2147483648"/>
            <pc:sldLayoutMk cId="0" sldId="2147483676"/>
          </pc:sldLayoutMkLst>
        </pc:sldLayoutChg>
        <pc:sldLayoutChg chg="del">
          <pc:chgData name="Jonathan Bamber" userId="8df22d0a-c72b-4fd3-b7bb-390db4dcbb4f" providerId="ADAL" clId="{FC25B436-87C9-4689-8640-0D61725B9FB6}" dt="2022-11-24T17:40:23.398" v="564" actId="47"/>
          <pc:sldLayoutMkLst>
            <pc:docMk/>
            <pc:sldMasterMk cId="0" sldId="2147483648"/>
            <pc:sldLayoutMk cId="0" sldId="2147483677"/>
          </pc:sldLayoutMkLst>
        </pc:sldLayoutChg>
        <pc:sldLayoutChg chg="del">
          <pc:chgData name="Jonathan Bamber" userId="8df22d0a-c72b-4fd3-b7bb-390db4dcbb4f" providerId="ADAL" clId="{FC25B436-87C9-4689-8640-0D61725B9FB6}" dt="2022-11-24T17:40:23.398" v="564" actId="47"/>
          <pc:sldLayoutMkLst>
            <pc:docMk/>
            <pc:sldMasterMk cId="0" sldId="2147483648"/>
            <pc:sldLayoutMk cId="0" sldId="2147483678"/>
          </pc:sldLayoutMkLst>
        </pc:sldLayoutChg>
        <pc:sldLayoutChg chg="del">
          <pc:chgData name="Jonathan Bamber" userId="8df22d0a-c72b-4fd3-b7bb-390db4dcbb4f" providerId="ADAL" clId="{FC25B436-87C9-4689-8640-0D61725B9FB6}" dt="2022-11-24T17:40:23.398" v="564" actId="47"/>
          <pc:sldLayoutMkLst>
            <pc:docMk/>
            <pc:sldMasterMk cId="0" sldId="2147483648"/>
            <pc:sldLayoutMk cId="0" sldId="2147483679"/>
          </pc:sldLayoutMkLst>
        </pc:sldLayoutChg>
        <pc:sldLayoutChg chg="del">
          <pc:chgData name="Jonathan Bamber" userId="8df22d0a-c72b-4fd3-b7bb-390db4dcbb4f" providerId="ADAL" clId="{FC25B436-87C9-4689-8640-0D61725B9FB6}" dt="2022-11-24T17:40:23.398" v="564" actId="47"/>
          <pc:sldLayoutMkLst>
            <pc:docMk/>
            <pc:sldMasterMk cId="0" sldId="2147483648"/>
            <pc:sldLayoutMk cId="0" sldId="2147483680"/>
          </pc:sldLayoutMkLst>
        </pc:sldLayoutChg>
      </pc:sldMasterChg>
      <pc:sldMasterChg chg="del delSldLayout">
        <pc:chgData name="Jonathan Bamber" userId="8df22d0a-c72b-4fd3-b7bb-390db4dcbb4f" providerId="ADAL" clId="{FC25B436-87C9-4689-8640-0D61725B9FB6}" dt="2022-11-24T17:29:07.528" v="348" actId="47"/>
        <pc:sldMasterMkLst>
          <pc:docMk/>
          <pc:sldMasterMk cId="0" sldId="2147483659"/>
        </pc:sldMasterMkLst>
        <pc:sldLayoutChg chg="del">
          <pc:chgData name="Jonathan Bamber" userId="8df22d0a-c72b-4fd3-b7bb-390db4dcbb4f" providerId="ADAL" clId="{FC25B436-87C9-4689-8640-0D61725B9FB6}" dt="2022-11-24T17:29:07.528" v="348" actId="47"/>
          <pc:sldLayoutMkLst>
            <pc:docMk/>
            <pc:sldMasterMk cId="0" sldId="2147483659"/>
            <pc:sldLayoutMk cId="0" sldId="2147483651"/>
          </pc:sldLayoutMkLst>
        </pc:sldLayoutChg>
        <pc:sldLayoutChg chg="del">
          <pc:chgData name="Jonathan Bamber" userId="8df22d0a-c72b-4fd3-b7bb-390db4dcbb4f" providerId="ADAL" clId="{FC25B436-87C9-4689-8640-0D61725B9FB6}" dt="2022-11-24T17:29:07.528" v="348" actId="47"/>
          <pc:sldLayoutMkLst>
            <pc:docMk/>
            <pc:sldMasterMk cId="0" sldId="2147483659"/>
            <pc:sldLayoutMk cId="0" sldId="2147483652"/>
          </pc:sldLayoutMkLst>
        </pc:sldLayoutChg>
        <pc:sldLayoutChg chg="del">
          <pc:chgData name="Jonathan Bamber" userId="8df22d0a-c72b-4fd3-b7bb-390db4dcbb4f" providerId="ADAL" clId="{FC25B436-87C9-4689-8640-0D61725B9FB6}" dt="2022-11-24T17:29:07.528" v="348" actId="47"/>
          <pc:sldLayoutMkLst>
            <pc:docMk/>
            <pc:sldMasterMk cId="0" sldId="2147483659"/>
            <pc:sldLayoutMk cId="0" sldId="2147483653"/>
          </pc:sldLayoutMkLst>
        </pc:sldLayoutChg>
        <pc:sldLayoutChg chg="del">
          <pc:chgData name="Jonathan Bamber" userId="8df22d0a-c72b-4fd3-b7bb-390db4dcbb4f" providerId="ADAL" clId="{FC25B436-87C9-4689-8640-0D61725B9FB6}" dt="2022-11-24T17:29:07.528" v="348" actId="47"/>
          <pc:sldLayoutMkLst>
            <pc:docMk/>
            <pc:sldMasterMk cId="0" sldId="2147483659"/>
            <pc:sldLayoutMk cId="0" sldId="2147483654"/>
          </pc:sldLayoutMkLst>
        </pc:sldLayoutChg>
        <pc:sldLayoutChg chg="del">
          <pc:chgData name="Jonathan Bamber" userId="8df22d0a-c72b-4fd3-b7bb-390db4dcbb4f" providerId="ADAL" clId="{FC25B436-87C9-4689-8640-0D61725B9FB6}" dt="2022-11-24T17:29:07.528" v="348" actId="47"/>
          <pc:sldLayoutMkLst>
            <pc:docMk/>
            <pc:sldMasterMk cId="0" sldId="2147483659"/>
            <pc:sldLayoutMk cId="0" sldId="2147483655"/>
          </pc:sldLayoutMkLst>
        </pc:sldLayoutChg>
        <pc:sldLayoutChg chg="del">
          <pc:chgData name="Jonathan Bamber" userId="8df22d0a-c72b-4fd3-b7bb-390db4dcbb4f" providerId="ADAL" clId="{FC25B436-87C9-4689-8640-0D61725B9FB6}" dt="2022-11-24T17:29:07.528" v="348" actId="47"/>
          <pc:sldLayoutMkLst>
            <pc:docMk/>
            <pc:sldMasterMk cId="0" sldId="2147483659"/>
            <pc:sldLayoutMk cId="0" sldId="2147483656"/>
          </pc:sldLayoutMkLst>
        </pc:sldLayoutChg>
        <pc:sldLayoutChg chg="del">
          <pc:chgData name="Jonathan Bamber" userId="8df22d0a-c72b-4fd3-b7bb-390db4dcbb4f" providerId="ADAL" clId="{FC25B436-87C9-4689-8640-0D61725B9FB6}" dt="2022-11-24T17:29:07.528" v="348" actId="47"/>
          <pc:sldLayoutMkLst>
            <pc:docMk/>
            <pc:sldMasterMk cId="0" sldId="2147483659"/>
            <pc:sldLayoutMk cId="0" sldId="2147483657"/>
          </pc:sldLayoutMkLst>
        </pc:sldLayoutChg>
        <pc:sldLayoutChg chg="del">
          <pc:chgData name="Jonathan Bamber" userId="8df22d0a-c72b-4fd3-b7bb-390db4dcbb4f" providerId="ADAL" clId="{FC25B436-87C9-4689-8640-0D61725B9FB6}" dt="2022-11-24T17:29:07.528" v="348" actId="47"/>
          <pc:sldLayoutMkLst>
            <pc:docMk/>
            <pc:sldMasterMk cId="0" sldId="2147483659"/>
            <pc:sldLayoutMk cId="0" sldId="2147483691"/>
          </pc:sldLayoutMkLst>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D:\ARWAT\mat_codes\LIE_percents_Lokka_S3_SLST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b="1" i="0" baseline="0" dirty="0">
                <a:effectLst/>
              </a:rPr>
              <a:t>Sentinel-3 SLSTR </a:t>
            </a:r>
            <a:r>
              <a:rPr lang="en-US" sz="1800" b="1" i="0" u="none" strike="noStrike" baseline="0" dirty="0">
                <a:effectLst/>
              </a:rPr>
              <a:t>(500m) based </a:t>
            </a:r>
            <a:r>
              <a:rPr lang="en-US" sz="1800" b="1" i="0" baseline="0" dirty="0">
                <a:effectLst/>
              </a:rPr>
              <a:t>LIE in </a:t>
            </a:r>
            <a:r>
              <a:rPr lang="en-US" sz="1800" b="1" i="0" baseline="0" dirty="0" err="1">
                <a:effectLst/>
              </a:rPr>
              <a:t>Lokka</a:t>
            </a:r>
            <a:r>
              <a:rPr lang="en-US" sz="1800" b="1" i="0" baseline="0" dirty="0">
                <a:effectLst/>
              </a:rPr>
              <a:t> Reservoir during spring 2019</a:t>
            </a:r>
            <a:endParaRPr lang="en-US" dirty="0">
              <a:effectLst/>
            </a:endParaRPr>
          </a:p>
        </c:rich>
      </c:tx>
      <c:overlay val="0"/>
    </c:title>
    <c:autoTitleDeleted val="0"/>
    <c:plotArea>
      <c:layout/>
      <c:barChart>
        <c:barDir val="col"/>
        <c:grouping val="percentStacked"/>
        <c:varyColors val="0"/>
        <c:ser>
          <c:idx val="0"/>
          <c:order val="0"/>
          <c:tx>
            <c:strRef>
              <c:f>'2019'!$F$1</c:f>
              <c:strCache>
                <c:ptCount val="1"/>
                <c:pt idx="0">
                  <c:v>ice</c:v>
                </c:pt>
              </c:strCache>
            </c:strRef>
          </c:tx>
          <c:invertIfNegative val="0"/>
          <c:cat>
            <c:numRef>
              <c:f>'2019'!$I$2:$I$137</c:f>
              <c:numCache>
                <c:formatCode>m/d/yyyy</c:formatCode>
                <c:ptCount val="136"/>
                <c:pt idx="0">
                  <c:v>43511</c:v>
                </c:pt>
                <c:pt idx="1">
                  <c:v>43512</c:v>
                </c:pt>
                <c:pt idx="2">
                  <c:v>43513</c:v>
                </c:pt>
                <c:pt idx="3">
                  <c:v>43514</c:v>
                </c:pt>
                <c:pt idx="4">
                  <c:v>43515</c:v>
                </c:pt>
                <c:pt idx="5">
                  <c:v>43516</c:v>
                </c:pt>
                <c:pt idx="6">
                  <c:v>43517</c:v>
                </c:pt>
                <c:pt idx="7">
                  <c:v>43518</c:v>
                </c:pt>
                <c:pt idx="8">
                  <c:v>43519</c:v>
                </c:pt>
                <c:pt idx="9">
                  <c:v>43520</c:v>
                </c:pt>
                <c:pt idx="10">
                  <c:v>43521</c:v>
                </c:pt>
                <c:pt idx="11">
                  <c:v>43522</c:v>
                </c:pt>
                <c:pt idx="12">
                  <c:v>43523</c:v>
                </c:pt>
                <c:pt idx="13">
                  <c:v>43524</c:v>
                </c:pt>
                <c:pt idx="14">
                  <c:v>43525</c:v>
                </c:pt>
                <c:pt idx="15">
                  <c:v>43526</c:v>
                </c:pt>
                <c:pt idx="16">
                  <c:v>43527</c:v>
                </c:pt>
                <c:pt idx="17">
                  <c:v>43528</c:v>
                </c:pt>
                <c:pt idx="18">
                  <c:v>43529</c:v>
                </c:pt>
                <c:pt idx="19">
                  <c:v>43530</c:v>
                </c:pt>
                <c:pt idx="20">
                  <c:v>43531</c:v>
                </c:pt>
                <c:pt idx="21">
                  <c:v>43532</c:v>
                </c:pt>
                <c:pt idx="22">
                  <c:v>43533</c:v>
                </c:pt>
                <c:pt idx="23">
                  <c:v>43534</c:v>
                </c:pt>
                <c:pt idx="24">
                  <c:v>43535</c:v>
                </c:pt>
                <c:pt idx="25">
                  <c:v>43536</c:v>
                </c:pt>
                <c:pt idx="26">
                  <c:v>43537</c:v>
                </c:pt>
                <c:pt idx="27">
                  <c:v>43538</c:v>
                </c:pt>
                <c:pt idx="28">
                  <c:v>43539</c:v>
                </c:pt>
                <c:pt idx="29">
                  <c:v>43540</c:v>
                </c:pt>
                <c:pt idx="30">
                  <c:v>43541</c:v>
                </c:pt>
                <c:pt idx="31">
                  <c:v>43542</c:v>
                </c:pt>
                <c:pt idx="32">
                  <c:v>43543</c:v>
                </c:pt>
                <c:pt idx="33">
                  <c:v>43544</c:v>
                </c:pt>
                <c:pt idx="34">
                  <c:v>43545</c:v>
                </c:pt>
                <c:pt idx="35">
                  <c:v>43546</c:v>
                </c:pt>
                <c:pt idx="36">
                  <c:v>43547</c:v>
                </c:pt>
                <c:pt idx="37">
                  <c:v>43548</c:v>
                </c:pt>
                <c:pt idx="38">
                  <c:v>43549</c:v>
                </c:pt>
                <c:pt idx="39">
                  <c:v>43550</c:v>
                </c:pt>
                <c:pt idx="40">
                  <c:v>43551</c:v>
                </c:pt>
                <c:pt idx="41">
                  <c:v>43552</c:v>
                </c:pt>
                <c:pt idx="42">
                  <c:v>43553</c:v>
                </c:pt>
                <c:pt idx="43">
                  <c:v>43554</c:v>
                </c:pt>
                <c:pt idx="44">
                  <c:v>43555</c:v>
                </c:pt>
                <c:pt idx="45">
                  <c:v>43556</c:v>
                </c:pt>
                <c:pt idx="46">
                  <c:v>43557</c:v>
                </c:pt>
                <c:pt idx="47">
                  <c:v>43558</c:v>
                </c:pt>
                <c:pt idx="48">
                  <c:v>43559</c:v>
                </c:pt>
                <c:pt idx="49">
                  <c:v>43560</c:v>
                </c:pt>
                <c:pt idx="50">
                  <c:v>43561</c:v>
                </c:pt>
                <c:pt idx="51">
                  <c:v>43562</c:v>
                </c:pt>
                <c:pt idx="52">
                  <c:v>43563</c:v>
                </c:pt>
                <c:pt idx="53">
                  <c:v>43564</c:v>
                </c:pt>
                <c:pt idx="54">
                  <c:v>43565</c:v>
                </c:pt>
                <c:pt idx="55">
                  <c:v>43566</c:v>
                </c:pt>
                <c:pt idx="56">
                  <c:v>43567</c:v>
                </c:pt>
                <c:pt idx="57">
                  <c:v>43568</c:v>
                </c:pt>
                <c:pt idx="58">
                  <c:v>43569</c:v>
                </c:pt>
                <c:pt idx="59">
                  <c:v>43570</c:v>
                </c:pt>
                <c:pt idx="60">
                  <c:v>43571</c:v>
                </c:pt>
                <c:pt idx="61">
                  <c:v>43572</c:v>
                </c:pt>
                <c:pt idx="62">
                  <c:v>43573</c:v>
                </c:pt>
                <c:pt idx="63">
                  <c:v>43574</c:v>
                </c:pt>
                <c:pt idx="64">
                  <c:v>43575</c:v>
                </c:pt>
                <c:pt idx="65">
                  <c:v>43576</c:v>
                </c:pt>
                <c:pt idx="66">
                  <c:v>43577</c:v>
                </c:pt>
                <c:pt idx="67">
                  <c:v>43578</c:v>
                </c:pt>
                <c:pt idx="68">
                  <c:v>43579</c:v>
                </c:pt>
                <c:pt idx="69">
                  <c:v>43580</c:v>
                </c:pt>
                <c:pt idx="70">
                  <c:v>43581</c:v>
                </c:pt>
                <c:pt idx="71">
                  <c:v>43582</c:v>
                </c:pt>
                <c:pt idx="72">
                  <c:v>43583</c:v>
                </c:pt>
                <c:pt idx="73">
                  <c:v>43584</c:v>
                </c:pt>
                <c:pt idx="74">
                  <c:v>43585</c:v>
                </c:pt>
                <c:pt idx="75">
                  <c:v>43586</c:v>
                </c:pt>
                <c:pt idx="76">
                  <c:v>43587</c:v>
                </c:pt>
                <c:pt idx="77">
                  <c:v>43588</c:v>
                </c:pt>
                <c:pt idx="78">
                  <c:v>43589</c:v>
                </c:pt>
                <c:pt idx="79">
                  <c:v>43590</c:v>
                </c:pt>
                <c:pt idx="80">
                  <c:v>43591</c:v>
                </c:pt>
                <c:pt idx="81">
                  <c:v>43592</c:v>
                </c:pt>
                <c:pt idx="82">
                  <c:v>43593</c:v>
                </c:pt>
                <c:pt idx="83">
                  <c:v>43594</c:v>
                </c:pt>
                <c:pt idx="84">
                  <c:v>43595</c:v>
                </c:pt>
                <c:pt idx="85">
                  <c:v>43596</c:v>
                </c:pt>
                <c:pt idx="86">
                  <c:v>43597</c:v>
                </c:pt>
                <c:pt idx="87">
                  <c:v>43598</c:v>
                </c:pt>
                <c:pt idx="88">
                  <c:v>43599</c:v>
                </c:pt>
                <c:pt idx="89">
                  <c:v>43600</c:v>
                </c:pt>
                <c:pt idx="90">
                  <c:v>43601</c:v>
                </c:pt>
                <c:pt idx="91">
                  <c:v>43602</c:v>
                </c:pt>
                <c:pt idx="92">
                  <c:v>43603</c:v>
                </c:pt>
                <c:pt idx="93">
                  <c:v>43604</c:v>
                </c:pt>
                <c:pt idx="94">
                  <c:v>43605</c:v>
                </c:pt>
                <c:pt idx="95">
                  <c:v>43606</c:v>
                </c:pt>
                <c:pt idx="96">
                  <c:v>43607</c:v>
                </c:pt>
                <c:pt idx="97">
                  <c:v>43608</c:v>
                </c:pt>
                <c:pt idx="98">
                  <c:v>43609</c:v>
                </c:pt>
                <c:pt idx="99">
                  <c:v>43610</c:v>
                </c:pt>
                <c:pt idx="100">
                  <c:v>43611</c:v>
                </c:pt>
                <c:pt idx="101">
                  <c:v>43612</c:v>
                </c:pt>
                <c:pt idx="102">
                  <c:v>43613</c:v>
                </c:pt>
                <c:pt idx="103">
                  <c:v>43614</c:v>
                </c:pt>
                <c:pt idx="104">
                  <c:v>43615</c:v>
                </c:pt>
                <c:pt idx="105">
                  <c:v>43616</c:v>
                </c:pt>
                <c:pt idx="106">
                  <c:v>43617</c:v>
                </c:pt>
                <c:pt idx="107">
                  <c:v>43618</c:v>
                </c:pt>
                <c:pt idx="108">
                  <c:v>43619</c:v>
                </c:pt>
                <c:pt idx="109">
                  <c:v>43620</c:v>
                </c:pt>
                <c:pt idx="110">
                  <c:v>43621</c:v>
                </c:pt>
                <c:pt idx="111">
                  <c:v>43622</c:v>
                </c:pt>
                <c:pt idx="112">
                  <c:v>43623</c:v>
                </c:pt>
                <c:pt idx="113">
                  <c:v>43624</c:v>
                </c:pt>
                <c:pt idx="114">
                  <c:v>43625</c:v>
                </c:pt>
                <c:pt idx="115">
                  <c:v>43626</c:v>
                </c:pt>
                <c:pt idx="116">
                  <c:v>43627</c:v>
                </c:pt>
                <c:pt idx="117">
                  <c:v>43628</c:v>
                </c:pt>
                <c:pt idx="118">
                  <c:v>43629</c:v>
                </c:pt>
                <c:pt idx="119">
                  <c:v>43630</c:v>
                </c:pt>
                <c:pt idx="120">
                  <c:v>43631</c:v>
                </c:pt>
                <c:pt idx="121">
                  <c:v>43632</c:v>
                </c:pt>
                <c:pt idx="122">
                  <c:v>43633</c:v>
                </c:pt>
                <c:pt idx="123">
                  <c:v>43634</c:v>
                </c:pt>
                <c:pt idx="124">
                  <c:v>43635</c:v>
                </c:pt>
                <c:pt idx="125">
                  <c:v>43636</c:v>
                </c:pt>
                <c:pt idx="126">
                  <c:v>43637</c:v>
                </c:pt>
                <c:pt idx="127">
                  <c:v>43637</c:v>
                </c:pt>
                <c:pt idx="128">
                  <c:v>43639</c:v>
                </c:pt>
                <c:pt idx="129">
                  <c:v>43640</c:v>
                </c:pt>
                <c:pt idx="130">
                  <c:v>43641</c:v>
                </c:pt>
                <c:pt idx="131">
                  <c:v>43642</c:v>
                </c:pt>
                <c:pt idx="132">
                  <c:v>43643</c:v>
                </c:pt>
                <c:pt idx="133">
                  <c:v>43644</c:v>
                </c:pt>
                <c:pt idx="134">
                  <c:v>43645</c:v>
                </c:pt>
                <c:pt idx="135">
                  <c:v>43646</c:v>
                </c:pt>
              </c:numCache>
            </c:numRef>
          </c:cat>
          <c:val>
            <c:numRef>
              <c:f>'2019'!$F$2:$F$137</c:f>
              <c:numCache>
                <c:formatCode>General</c:formatCode>
                <c:ptCount val="136"/>
                <c:pt idx="0">
                  <c:v>0</c:v>
                </c:pt>
                <c:pt idx="1">
                  <c:v>0</c:v>
                </c:pt>
                <c:pt idx="2">
                  <c:v>100</c:v>
                </c:pt>
                <c:pt idx="3">
                  <c:v>7.8430999999999997</c:v>
                </c:pt>
                <c:pt idx="4">
                  <c:v>20.863</c:v>
                </c:pt>
                <c:pt idx="5">
                  <c:v>15.843</c:v>
                </c:pt>
                <c:pt idx="6">
                  <c:v>100</c:v>
                </c:pt>
                <c:pt idx="7">
                  <c:v>67.215999999999994</c:v>
                </c:pt>
                <c:pt idx="8">
                  <c:v>100</c:v>
                </c:pt>
                <c:pt idx="9">
                  <c:v>0</c:v>
                </c:pt>
                <c:pt idx="10">
                  <c:v>98.352999999999994</c:v>
                </c:pt>
                <c:pt idx="11">
                  <c:v>14.824</c:v>
                </c:pt>
                <c:pt idx="12">
                  <c:v>3.6078000000000001</c:v>
                </c:pt>
                <c:pt idx="13">
                  <c:v>100</c:v>
                </c:pt>
                <c:pt idx="14">
                  <c:v>0</c:v>
                </c:pt>
                <c:pt idx="15">
                  <c:v>100</c:v>
                </c:pt>
                <c:pt idx="16">
                  <c:v>100</c:v>
                </c:pt>
                <c:pt idx="17">
                  <c:v>69.412000000000006</c:v>
                </c:pt>
                <c:pt idx="18">
                  <c:v>68.626999999999995</c:v>
                </c:pt>
                <c:pt idx="19">
                  <c:v>36.548999999999999</c:v>
                </c:pt>
                <c:pt idx="20">
                  <c:v>100</c:v>
                </c:pt>
                <c:pt idx="21">
                  <c:v>13.333</c:v>
                </c:pt>
                <c:pt idx="22">
                  <c:v>54.195999999999998</c:v>
                </c:pt>
                <c:pt idx="23">
                  <c:v>29.568999999999999</c:v>
                </c:pt>
                <c:pt idx="24">
                  <c:v>100</c:v>
                </c:pt>
                <c:pt idx="25">
                  <c:v>100</c:v>
                </c:pt>
                <c:pt idx="26">
                  <c:v>68.941000000000003</c:v>
                </c:pt>
                <c:pt idx="27">
                  <c:v>72.549000000000007</c:v>
                </c:pt>
                <c:pt idx="28">
                  <c:v>0</c:v>
                </c:pt>
                <c:pt idx="29">
                  <c:v>0</c:v>
                </c:pt>
                <c:pt idx="30">
                  <c:v>10.118</c:v>
                </c:pt>
                <c:pt idx="31">
                  <c:v>33.49</c:v>
                </c:pt>
                <c:pt idx="32">
                  <c:v>82.823999999999998</c:v>
                </c:pt>
                <c:pt idx="33">
                  <c:v>12.706</c:v>
                </c:pt>
                <c:pt idx="34">
                  <c:v>0</c:v>
                </c:pt>
                <c:pt idx="35">
                  <c:v>100</c:v>
                </c:pt>
                <c:pt idx="36">
                  <c:v>42.039000000000001</c:v>
                </c:pt>
                <c:pt idx="37">
                  <c:v>38.902000000000001</c:v>
                </c:pt>
                <c:pt idx="38">
                  <c:v>100</c:v>
                </c:pt>
                <c:pt idx="39">
                  <c:v>100</c:v>
                </c:pt>
                <c:pt idx="40">
                  <c:v>0</c:v>
                </c:pt>
                <c:pt idx="41">
                  <c:v>37.804000000000002</c:v>
                </c:pt>
                <c:pt idx="42">
                  <c:v>63.843000000000004</c:v>
                </c:pt>
                <c:pt idx="43">
                  <c:v>61.176000000000002</c:v>
                </c:pt>
                <c:pt idx="44">
                  <c:v>26.667000000000002</c:v>
                </c:pt>
                <c:pt idx="45">
                  <c:v>37.646999999999998</c:v>
                </c:pt>
                <c:pt idx="46">
                  <c:v>100</c:v>
                </c:pt>
                <c:pt idx="47">
                  <c:v>100</c:v>
                </c:pt>
                <c:pt idx="48">
                  <c:v>3.2940999999999998</c:v>
                </c:pt>
                <c:pt idx="49">
                  <c:v>100</c:v>
                </c:pt>
                <c:pt idx="50">
                  <c:v>42.039000000000001</c:v>
                </c:pt>
                <c:pt idx="51">
                  <c:v>3.6863000000000001</c:v>
                </c:pt>
                <c:pt idx="52">
                  <c:v>100</c:v>
                </c:pt>
                <c:pt idx="53">
                  <c:v>65.647000000000006</c:v>
                </c:pt>
                <c:pt idx="54">
                  <c:v>58.588000000000001</c:v>
                </c:pt>
                <c:pt idx="55">
                  <c:v>0</c:v>
                </c:pt>
                <c:pt idx="56">
                  <c:v>76.549000000000007</c:v>
                </c:pt>
                <c:pt idx="57">
                  <c:v>96.313999999999993</c:v>
                </c:pt>
                <c:pt idx="58">
                  <c:v>100</c:v>
                </c:pt>
                <c:pt idx="59">
                  <c:v>100</c:v>
                </c:pt>
                <c:pt idx="60">
                  <c:v>24.940999999999999</c:v>
                </c:pt>
                <c:pt idx="61">
                  <c:v>100</c:v>
                </c:pt>
                <c:pt idx="62">
                  <c:v>100</c:v>
                </c:pt>
                <c:pt idx="63">
                  <c:v>100</c:v>
                </c:pt>
                <c:pt idx="64">
                  <c:v>0</c:v>
                </c:pt>
                <c:pt idx="65">
                  <c:v>58.353000000000002</c:v>
                </c:pt>
                <c:pt idx="66">
                  <c:v>100</c:v>
                </c:pt>
                <c:pt idx="67">
                  <c:v>100</c:v>
                </c:pt>
                <c:pt idx="68">
                  <c:v>100</c:v>
                </c:pt>
                <c:pt idx="69">
                  <c:v>100</c:v>
                </c:pt>
                <c:pt idx="70">
                  <c:v>100</c:v>
                </c:pt>
                <c:pt idx="71">
                  <c:v>38.195999999999998</c:v>
                </c:pt>
                <c:pt idx="72">
                  <c:v>85.724999999999994</c:v>
                </c:pt>
                <c:pt idx="73">
                  <c:v>99.843000000000004</c:v>
                </c:pt>
                <c:pt idx="74">
                  <c:v>0</c:v>
                </c:pt>
                <c:pt idx="75">
                  <c:v>33.176000000000002</c:v>
                </c:pt>
                <c:pt idx="76">
                  <c:v>22.274999999999999</c:v>
                </c:pt>
                <c:pt idx="77">
                  <c:v>19.294</c:v>
                </c:pt>
                <c:pt idx="78">
                  <c:v>85.569000000000003</c:v>
                </c:pt>
                <c:pt idx="79">
                  <c:v>100</c:v>
                </c:pt>
                <c:pt idx="80">
                  <c:v>80.863</c:v>
                </c:pt>
                <c:pt idx="81">
                  <c:v>81.412000000000006</c:v>
                </c:pt>
                <c:pt idx="82">
                  <c:v>0</c:v>
                </c:pt>
                <c:pt idx="83">
                  <c:v>55.529000000000003</c:v>
                </c:pt>
                <c:pt idx="84">
                  <c:v>100</c:v>
                </c:pt>
                <c:pt idx="85">
                  <c:v>0</c:v>
                </c:pt>
                <c:pt idx="86">
                  <c:v>85.647000000000006</c:v>
                </c:pt>
                <c:pt idx="87">
                  <c:v>29.097999999999999</c:v>
                </c:pt>
                <c:pt idx="88">
                  <c:v>88.784000000000006</c:v>
                </c:pt>
                <c:pt idx="89">
                  <c:v>4.4706000000000001</c:v>
                </c:pt>
                <c:pt idx="90">
                  <c:v>84.706000000000003</c:v>
                </c:pt>
                <c:pt idx="91">
                  <c:v>10.196</c:v>
                </c:pt>
                <c:pt idx="92">
                  <c:v>98.195999999999998</c:v>
                </c:pt>
                <c:pt idx="93">
                  <c:v>55.843000000000004</c:v>
                </c:pt>
                <c:pt idx="94">
                  <c:v>90.823999999999998</c:v>
                </c:pt>
                <c:pt idx="95">
                  <c:v>40</c:v>
                </c:pt>
                <c:pt idx="96">
                  <c:v>0</c:v>
                </c:pt>
                <c:pt idx="97">
                  <c:v>0</c:v>
                </c:pt>
                <c:pt idx="98">
                  <c:v>58.274999999999999</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numCache>
            </c:numRef>
          </c:val>
          <c:extLst>
            <c:ext xmlns:c16="http://schemas.microsoft.com/office/drawing/2014/chart" uri="{C3380CC4-5D6E-409C-BE32-E72D297353CC}">
              <c16:uniqueId val="{00000000-4F23-4160-A6AE-62D7EDF045B9}"/>
            </c:ext>
          </c:extLst>
        </c:ser>
        <c:ser>
          <c:idx val="1"/>
          <c:order val="1"/>
          <c:tx>
            <c:strRef>
              <c:f>'2019'!$G$1</c:f>
              <c:strCache>
                <c:ptCount val="1"/>
                <c:pt idx="0">
                  <c:v>water</c:v>
                </c:pt>
              </c:strCache>
            </c:strRef>
          </c:tx>
          <c:spPr>
            <a:solidFill>
              <a:srgbClr val="92D050"/>
            </a:solidFill>
          </c:spPr>
          <c:invertIfNegative val="0"/>
          <c:cat>
            <c:numRef>
              <c:f>'2019'!$I$2:$I$137</c:f>
              <c:numCache>
                <c:formatCode>m/d/yyyy</c:formatCode>
                <c:ptCount val="136"/>
                <c:pt idx="0">
                  <c:v>43511</c:v>
                </c:pt>
                <c:pt idx="1">
                  <c:v>43512</c:v>
                </c:pt>
                <c:pt idx="2">
                  <c:v>43513</c:v>
                </c:pt>
                <c:pt idx="3">
                  <c:v>43514</c:v>
                </c:pt>
                <c:pt idx="4">
                  <c:v>43515</c:v>
                </c:pt>
                <c:pt idx="5">
                  <c:v>43516</c:v>
                </c:pt>
                <c:pt idx="6">
                  <c:v>43517</c:v>
                </c:pt>
                <c:pt idx="7">
                  <c:v>43518</c:v>
                </c:pt>
                <c:pt idx="8">
                  <c:v>43519</c:v>
                </c:pt>
                <c:pt idx="9">
                  <c:v>43520</c:v>
                </c:pt>
                <c:pt idx="10">
                  <c:v>43521</c:v>
                </c:pt>
                <c:pt idx="11">
                  <c:v>43522</c:v>
                </c:pt>
                <c:pt idx="12">
                  <c:v>43523</c:v>
                </c:pt>
                <c:pt idx="13">
                  <c:v>43524</c:v>
                </c:pt>
                <c:pt idx="14">
                  <c:v>43525</c:v>
                </c:pt>
                <c:pt idx="15">
                  <c:v>43526</c:v>
                </c:pt>
                <c:pt idx="16">
                  <c:v>43527</c:v>
                </c:pt>
                <c:pt idx="17">
                  <c:v>43528</c:v>
                </c:pt>
                <c:pt idx="18">
                  <c:v>43529</c:v>
                </c:pt>
                <c:pt idx="19">
                  <c:v>43530</c:v>
                </c:pt>
                <c:pt idx="20">
                  <c:v>43531</c:v>
                </c:pt>
                <c:pt idx="21">
                  <c:v>43532</c:v>
                </c:pt>
                <c:pt idx="22">
                  <c:v>43533</c:v>
                </c:pt>
                <c:pt idx="23">
                  <c:v>43534</c:v>
                </c:pt>
                <c:pt idx="24">
                  <c:v>43535</c:v>
                </c:pt>
                <c:pt idx="25">
                  <c:v>43536</c:v>
                </c:pt>
                <c:pt idx="26">
                  <c:v>43537</c:v>
                </c:pt>
                <c:pt idx="27">
                  <c:v>43538</c:v>
                </c:pt>
                <c:pt idx="28">
                  <c:v>43539</c:v>
                </c:pt>
                <c:pt idx="29">
                  <c:v>43540</c:v>
                </c:pt>
                <c:pt idx="30">
                  <c:v>43541</c:v>
                </c:pt>
                <c:pt idx="31">
                  <c:v>43542</c:v>
                </c:pt>
                <c:pt idx="32">
                  <c:v>43543</c:v>
                </c:pt>
                <c:pt idx="33">
                  <c:v>43544</c:v>
                </c:pt>
                <c:pt idx="34">
                  <c:v>43545</c:v>
                </c:pt>
                <c:pt idx="35">
                  <c:v>43546</c:v>
                </c:pt>
                <c:pt idx="36">
                  <c:v>43547</c:v>
                </c:pt>
                <c:pt idx="37">
                  <c:v>43548</c:v>
                </c:pt>
                <c:pt idx="38">
                  <c:v>43549</c:v>
                </c:pt>
                <c:pt idx="39">
                  <c:v>43550</c:v>
                </c:pt>
                <c:pt idx="40">
                  <c:v>43551</c:v>
                </c:pt>
                <c:pt idx="41">
                  <c:v>43552</c:v>
                </c:pt>
                <c:pt idx="42">
                  <c:v>43553</c:v>
                </c:pt>
                <c:pt idx="43">
                  <c:v>43554</c:v>
                </c:pt>
                <c:pt idx="44">
                  <c:v>43555</c:v>
                </c:pt>
                <c:pt idx="45">
                  <c:v>43556</c:v>
                </c:pt>
                <c:pt idx="46">
                  <c:v>43557</c:v>
                </c:pt>
                <c:pt idx="47">
                  <c:v>43558</c:v>
                </c:pt>
                <c:pt idx="48">
                  <c:v>43559</c:v>
                </c:pt>
                <c:pt idx="49">
                  <c:v>43560</c:v>
                </c:pt>
                <c:pt idx="50">
                  <c:v>43561</c:v>
                </c:pt>
                <c:pt idx="51">
                  <c:v>43562</c:v>
                </c:pt>
                <c:pt idx="52">
                  <c:v>43563</c:v>
                </c:pt>
                <c:pt idx="53">
                  <c:v>43564</c:v>
                </c:pt>
                <c:pt idx="54">
                  <c:v>43565</c:v>
                </c:pt>
                <c:pt idx="55">
                  <c:v>43566</c:v>
                </c:pt>
                <c:pt idx="56">
                  <c:v>43567</c:v>
                </c:pt>
                <c:pt idx="57">
                  <c:v>43568</c:v>
                </c:pt>
                <c:pt idx="58">
                  <c:v>43569</c:v>
                </c:pt>
                <c:pt idx="59">
                  <c:v>43570</c:v>
                </c:pt>
                <c:pt idx="60">
                  <c:v>43571</c:v>
                </c:pt>
                <c:pt idx="61">
                  <c:v>43572</c:v>
                </c:pt>
                <c:pt idx="62">
                  <c:v>43573</c:v>
                </c:pt>
                <c:pt idx="63">
                  <c:v>43574</c:v>
                </c:pt>
                <c:pt idx="64">
                  <c:v>43575</c:v>
                </c:pt>
                <c:pt idx="65">
                  <c:v>43576</c:v>
                </c:pt>
                <c:pt idx="66">
                  <c:v>43577</c:v>
                </c:pt>
                <c:pt idx="67">
                  <c:v>43578</c:v>
                </c:pt>
                <c:pt idx="68">
                  <c:v>43579</c:v>
                </c:pt>
                <c:pt idx="69">
                  <c:v>43580</c:v>
                </c:pt>
                <c:pt idx="70">
                  <c:v>43581</c:v>
                </c:pt>
                <c:pt idx="71">
                  <c:v>43582</c:v>
                </c:pt>
                <c:pt idx="72">
                  <c:v>43583</c:v>
                </c:pt>
                <c:pt idx="73">
                  <c:v>43584</c:v>
                </c:pt>
                <c:pt idx="74">
                  <c:v>43585</c:v>
                </c:pt>
                <c:pt idx="75">
                  <c:v>43586</c:v>
                </c:pt>
                <c:pt idx="76">
                  <c:v>43587</c:v>
                </c:pt>
                <c:pt idx="77">
                  <c:v>43588</c:v>
                </c:pt>
                <c:pt idx="78">
                  <c:v>43589</c:v>
                </c:pt>
                <c:pt idx="79">
                  <c:v>43590</c:v>
                </c:pt>
                <c:pt idx="80">
                  <c:v>43591</c:v>
                </c:pt>
                <c:pt idx="81">
                  <c:v>43592</c:v>
                </c:pt>
                <c:pt idx="82">
                  <c:v>43593</c:v>
                </c:pt>
                <c:pt idx="83">
                  <c:v>43594</c:v>
                </c:pt>
                <c:pt idx="84">
                  <c:v>43595</c:v>
                </c:pt>
                <c:pt idx="85">
                  <c:v>43596</c:v>
                </c:pt>
                <c:pt idx="86">
                  <c:v>43597</c:v>
                </c:pt>
                <c:pt idx="87">
                  <c:v>43598</c:v>
                </c:pt>
                <c:pt idx="88">
                  <c:v>43599</c:v>
                </c:pt>
                <c:pt idx="89">
                  <c:v>43600</c:v>
                </c:pt>
                <c:pt idx="90">
                  <c:v>43601</c:v>
                </c:pt>
                <c:pt idx="91">
                  <c:v>43602</c:v>
                </c:pt>
                <c:pt idx="92">
                  <c:v>43603</c:v>
                </c:pt>
                <c:pt idx="93">
                  <c:v>43604</c:v>
                </c:pt>
                <c:pt idx="94">
                  <c:v>43605</c:v>
                </c:pt>
                <c:pt idx="95">
                  <c:v>43606</c:v>
                </c:pt>
                <c:pt idx="96">
                  <c:v>43607</c:v>
                </c:pt>
                <c:pt idx="97">
                  <c:v>43608</c:v>
                </c:pt>
                <c:pt idx="98">
                  <c:v>43609</c:v>
                </c:pt>
                <c:pt idx="99">
                  <c:v>43610</c:v>
                </c:pt>
                <c:pt idx="100">
                  <c:v>43611</c:v>
                </c:pt>
                <c:pt idx="101">
                  <c:v>43612</c:v>
                </c:pt>
                <c:pt idx="102">
                  <c:v>43613</c:v>
                </c:pt>
                <c:pt idx="103">
                  <c:v>43614</c:v>
                </c:pt>
                <c:pt idx="104">
                  <c:v>43615</c:v>
                </c:pt>
                <c:pt idx="105">
                  <c:v>43616</c:v>
                </c:pt>
                <c:pt idx="106">
                  <c:v>43617</c:v>
                </c:pt>
                <c:pt idx="107">
                  <c:v>43618</c:v>
                </c:pt>
                <c:pt idx="108">
                  <c:v>43619</c:v>
                </c:pt>
                <c:pt idx="109">
                  <c:v>43620</c:v>
                </c:pt>
                <c:pt idx="110">
                  <c:v>43621</c:v>
                </c:pt>
                <c:pt idx="111">
                  <c:v>43622</c:v>
                </c:pt>
                <c:pt idx="112">
                  <c:v>43623</c:v>
                </c:pt>
                <c:pt idx="113">
                  <c:v>43624</c:v>
                </c:pt>
                <c:pt idx="114">
                  <c:v>43625</c:v>
                </c:pt>
                <c:pt idx="115">
                  <c:v>43626</c:v>
                </c:pt>
                <c:pt idx="116">
                  <c:v>43627</c:v>
                </c:pt>
                <c:pt idx="117">
                  <c:v>43628</c:v>
                </c:pt>
                <c:pt idx="118">
                  <c:v>43629</c:v>
                </c:pt>
                <c:pt idx="119">
                  <c:v>43630</c:v>
                </c:pt>
                <c:pt idx="120">
                  <c:v>43631</c:v>
                </c:pt>
                <c:pt idx="121">
                  <c:v>43632</c:v>
                </c:pt>
                <c:pt idx="122">
                  <c:v>43633</c:v>
                </c:pt>
                <c:pt idx="123">
                  <c:v>43634</c:v>
                </c:pt>
                <c:pt idx="124">
                  <c:v>43635</c:v>
                </c:pt>
                <c:pt idx="125">
                  <c:v>43636</c:v>
                </c:pt>
                <c:pt idx="126">
                  <c:v>43637</c:v>
                </c:pt>
                <c:pt idx="127">
                  <c:v>43637</c:v>
                </c:pt>
                <c:pt idx="128">
                  <c:v>43639</c:v>
                </c:pt>
                <c:pt idx="129">
                  <c:v>43640</c:v>
                </c:pt>
                <c:pt idx="130">
                  <c:v>43641</c:v>
                </c:pt>
                <c:pt idx="131">
                  <c:v>43642</c:v>
                </c:pt>
                <c:pt idx="132">
                  <c:v>43643</c:v>
                </c:pt>
                <c:pt idx="133">
                  <c:v>43644</c:v>
                </c:pt>
                <c:pt idx="134">
                  <c:v>43645</c:v>
                </c:pt>
                <c:pt idx="135">
                  <c:v>43646</c:v>
                </c:pt>
              </c:numCache>
            </c:numRef>
          </c:cat>
          <c:val>
            <c:numRef>
              <c:f>'2019'!$G$2:$G$137</c:f>
              <c:numCache>
                <c:formatCode>General</c:formatCode>
                <c:ptCount val="13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0.54901999999999995</c:v>
                </c:pt>
                <c:pt idx="89">
                  <c:v>0</c:v>
                </c:pt>
                <c:pt idx="90">
                  <c:v>0</c:v>
                </c:pt>
                <c:pt idx="91">
                  <c:v>0.62744999999999995</c:v>
                </c:pt>
                <c:pt idx="92">
                  <c:v>0.94118000000000002</c:v>
                </c:pt>
                <c:pt idx="93">
                  <c:v>1.0980000000000001</c:v>
                </c:pt>
                <c:pt idx="94">
                  <c:v>2.2745000000000002</c:v>
                </c:pt>
                <c:pt idx="95">
                  <c:v>4.2352999999999996</c:v>
                </c:pt>
                <c:pt idx="96">
                  <c:v>0.39216000000000001</c:v>
                </c:pt>
                <c:pt idx="97">
                  <c:v>1.1765000000000001</c:v>
                </c:pt>
                <c:pt idx="98">
                  <c:v>41.646999999999998</c:v>
                </c:pt>
                <c:pt idx="99">
                  <c:v>7.1372999999999998</c:v>
                </c:pt>
                <c:pt idx="100">
                  <c:v>0</c:v>
                </c:pt>
                <c:pt idx="101">
                  <c:v>0</c:v>
                </c:pt>
                <c:pt idx="102">
                  <c:v>0</c:v>
                </c:pt>
                <c:pt idx="103">
                  <c:v>0</c:v>
                </c:pt>
                <c:pt idx="104">
                  <c:v>0</c:v>
                </c:pt>
                <c:pt idx="105">
                  <c:v>0</c:v>
                </c:pt>
                <c:pt idx="106">
                  <c:v>9.0196000000000005</c:v>
                </c:pt>
                <c:pt idx="107">
                  <c:v>38.744999999999997</c:v>
                </c:pt>
                <c:pt idx="108">
                  <c:v>4.2352999999999996</c:v>
                </c:pt>
                <c:pt idx="109">
                  <c:v>0</c:v>
                </c:pt>
                <c:pt idx="110">
                  <c:v>39.293999999999997</c:v>
                </c:pt>
                <c:pt idx="111">
                  <c:v>5.5686</c:v>
                </c:pt>
                <c:pt idx="112">
                  <c:v>99.608000000000004</c:v>
                </c:pt>
                <c:pt idx="113">
                  <c:v>66.745000000000005</c:v>
                </c:pt>
                <c:pt idx="114">
                  <c:v>0</c:v>
                </c:pt>
                <c:pt idx="115">
                  <c:v>0</c:v>
                </c:pt>
                <c:pt idx="116">
                  <c:v>24.863</c:v>
                </c:pt>
                <c:pt idx="117">
                  <c:v>38.353000000000002</c:v>
                </c:pt>
                <c:pt idx="118">
                  <c:v>51.137</c:v>
                </c:pt>
                <c:pt idx="119">
                  <c:v>95.843000000000004</c:v>
                </c:pt>
                <c:pt idx="120">
                  <c:v>99.293999999999997</c:v>
                </c:pt>
                <c:pt idx="121">
                  <c:v>99.843000000000004</c:v>
                </c:pt>
                <c:pt idx="122">
                  <c:v>99.450999999999993</c:v>
                </c:pt>
                <c:pt idx="123">
                  <c:v>80.471000000000004</c:v>
                </c:pt>
                <c:pt idx="124">
                  <c:v>0</c:v>
                </c:pt>
                <c:pt idx="125">
                  <c:v>81.097999999999999</c:v>
                </c:pt>
                <c:pt idx="126">
                  <c:v>0</c:v>
                </c:pt>
                <c:pt idx="127">
                  <c:v>0</c:v>
                </c:pt>
                <c:pt idx="128">
                  <c:v>0</c:v>
                </c:pt>
                <c:pt idx="129">
                  <c:v>44.156999999999996</c:v>
                </c:pt>
                <c:pt idx="130">
                  <c:v>39.921999999999997</c:v>
                </c:pt>
                <c:pt idx="131">
                  <c:v>54.353000000000002</c:v>
                </c:pt>
                <c:pt idx="132">
                  <c:v>2.3529</c:v>
                </c:pt>
                <c:pt idx="133">
                  <c:v>0</c:v>
                </c:pt>
                <c:pt idx="134">
                  <c:v>0</c:v>
                </c:pt>
                <c:pt idx="135">
                  <c:v>50.274999999999999</c:v>
                </c:pt>
              </c:numCache>
            </c:numRef>
          </c:val>
          <c:extLst>
            <c:ext xmlns:c16="http://schemas.microsoft.com/office/drawing/2014/chart" uri="{C3380CC4-5D6E-409C-BE32-E72D297353CC}">
              <c16:uniqueId val="{00000001-4F23-4160-A6AE-62D7EDF045B9}"/>
            </c:ext>
          </c:extLst>
        </c:ser>
        <c:ser>
          <c:idx val="2"/>
          <c:order val="2"/>
          <c:tx>
            <c:strRef>
              <c:f>'2019'!$H$1</c:f>
              <c:strCache>
                <c:ptCount val="1"/>
                <c:pt idx="0">
                  <c:v>cloud</c:v>
                </c:pt>
              </c:strCache>
            </c:strRef>
          </c:tx>
          <c:spPr>
            <a:solidFill>
              <a:srgbClr val="FFFF00"/>
            </a:solidFill>
          </c:spPr>
          <c:invertIfNegative val="0"/>
          <c:cat>
            <c:numRef>
              <c:f>'2019'!$I$2:$I$137</c:f>
              <c:numCache>
                <c:formatCode>m/d/yyyy</c:formatCode>
                <c:ptCount val="136"/>
                <c:pt idx="0">
                  <c:v>43511</c:v>
                </c:pt>
                <c:pt idx="1">
                  <c:v>43512</c:v>
                </c:pt>
                <c:pt idx="2">
                  <c:v>43513</c:v>
                </c:pt>
                <c:pt idx="3">
                  <c:v>43514</c:v>
                </c:pt>
                <c:pt idx="4">
                  <c:v>43515</c:v>
                </c:pt>
                <c:pt idx="5">
                  <c:v>43516</c:v>
                </c:pt>
                <c:pt idx="6">
                  <c:v>43517</c:v>
                </c:pt>
                <c:pt idx="7">
                  <c:v>43518</c:v>
                </c:pt>
                <c:pt idx="8">
                  <c:v>43519</c:v>
                </c:pt>
                <c:pt idx="9">
                  <c:v>43520</c:v>
                </c:pt>
                <c:pt idx="10">
                  <c:v>43521</c:v>
                </c:pt>
                <c:pt idx="11">
                  <c:v>43522</c:v>
                </c:pt>
                <c:pt idx="12">
                  <c:v>43523</c:v>
                </c:pt>
                <c:pt idx="13">
                  <c:v>43524</c:v>
                </c:pt>
                <c:pt idx="14">
                  <c:v>43525</c:v>
                </c:pt>
                <c:pt idx="15">
                  <c:v>43526</c:v>
                </c:pt>
                <c:pt idx="16">
                  <c:v>43527</c:v>
                </c:pt>
                <c:pt idx="17">
                  <c:v>43528</c:v>
                </c:pt>
                <c:pt idx="18">
                  <c:v>43529</c:v>
                </c:pt>
                <c:pt idx="19">
                  <c:v>43530</c:v>
                </c:pt>
                <c:pt idx="20">
                  <c:v>43531</c:v>
                </c:pt>
                <c:pt idx="21">
                  <c:v>43532</c:v>
                </c:pt>
                <c:pt idx="22">
                  <c:v>43533</c:v>
                </c:pt>
                <c:pt idx="23">
                  <c:v>43534</c:v>
                </c:pt>
                <c:pt idx="24">
                  <c:v>43535</c:v>
                </c:pt>
                <c:pt idx="25">
                  <c:v>43536</c:v>
                </c:pt>
                <c:pt idx="26">
                  <c:v>43537</c:v>
                </c:pt>
                <c:pt idx="27">
                  <c:v>43538</c:v>
                </c:pt>
                <c:pt idx="28">
                  <c:v>43539</c:v>
                </c:pt>
                <c:pt idx="29">
                  <c:v>43540</c:v>
                </c:pt>
                <c:pt idx="30">
                  <c:v>43541</c:v>
                </c:pt>
                <c:pt idx="31">
                  <c:v>43542</c:v>
                </c:pt>
                <c:pt idx="32">
                  <c:v>43543</c:v>
                </c:pt>
                <c:pt idx="33">
                  <c:v>43544</c:v>
                </c:pt>
                <c:pt idx="34">
                  <c:v>43545</c:v>
                </c:pt>
                <c:pt idx="35">
                  <c:v>43546</c:v>
                </c:pt>
                <c:pt idx="36">
                  <c:v>43547</c:v>
                </c:pt>
                <c:pt idx="37">
                  <c:v>43548</c:v>
                </c:pt>
                <c:pt idx="38">
                  <c:v>43549</c:v>
                </c:pt>
                <c:pt idx="39">
                  <c:v>43550</c:v>
                </c:pt>
                <c:pt idx="40">
                  <c:v>43551</c:v>
                </c:pt>
                <c:pt idx="41">
                  <c:v>43552</c:v>
                </c:pt>
                <c:pt idx="42">
                  <c:v>43553</c:v>
                </c:pt>
                <c:pt idx="43">
                  <c:v>43554</c:v>
                </c:pt>
                <c:pt idx="44">
                  <c:v>43555</c:v>
                </c:pt>
                <c:pt idx="45">
                  <c:v>43556</c:v>
                </c:pt>
                <c:pt idx="46">
                  <c:v>43557</c:v>
                </c:pt>
                <c:pt idx="47">
                  <c:v>43558</c:v>
                </c:pt>
                <c:pt idx="48">
                  <c:v>43559</c:v>
                </c:pt>
                <c:pt idx="49">
                  <c:v>43560</c:v>
                </c:pt>
                <c:pt idx="50">
                  <c:v>43561</c:v>
                </c:pt>
                <c:pt idx="51">
                  <c:v>43562</c:v>
                </c:pt>
                <c:pt idx="52">
                  <c:v>43563</c:v>
                </c:pt>
                <c:pt idx="53">
                  <c:v>43564</c:v>
                </c:pt>
                <c:pt idx="54">
                  <c:v>43565</c:v>
                </c:pt>
                <c:pt idx="55">
                  <c:v>43566</c:v>
                </c:pt>
                <c:pt idx="56">
                  <c:v>43567</c:v>
                </c:pt>
                <c:pt idx="57">
                  <c:v>43568</c:v>
                </c:pt>
                <c:pt idx="58">
                  <c:v>43569</c:v>
                </c:pt>
                <c:pt idx="59">
                  <c:v>43570</c:v>
                </c:pt>
                <c:pt idx="60">
                  <c:v>43571</c:v>
                </c:pt>
                <c:pt idx="61">
                  <c:v>43572</c:v>
                </c:pt>
                <c:pt idx="62">
                  <c:v>43573</c:v>
                </c:pt>
                <c:pt idx="63">
                  <c:v>43574</c:v>
                </c:pt>
                <c:pt idx="64">
                  <c:v>43575</c:v>
                </c:pt>
                <c:pt idx="65">
                  <c:v>43576</c:v>
                </c:pt>
                <c:pt idx="66">
                  <c:v>43577</c:v>
                </c:pt>
                <c:pt idx="67">
                  <c:v>43578</c:v>
                </c:pt>
                <c:pt idx="68">
                  <c:v>43579</c:v>
                </c:pt>
                <c:pt idx="69">
                  <c:v>43580</c:v>
                </c:pt>
                <c:pt idx="70">
                  <c:v>43581</c:v>
                </c:pt>
                <c:pt idx="71">
                  <c:v>43582</c:v>
                </c:pt>
                <c:pt idx="72">
                  <c:v>43583</c:v>
                </c:pt>
                <c:pt idx="73">
                  <c:v>43584</c:v>
                </c:pt>
                <c:pt idx="74">
                  <c:v>43585</c:v>
                </c:pt>
                <c:pt idx="75">
                  <c:v>43586</c:v>
                </c:pt>
                <c:pt idx="76">
                  <c:v>43587</c:v>
                </c:pt>
                <c:pt idx="77">
                  <c:v>43588</c:v>
                </c:pt>
                <c:pt idx="78">
                  <c:v>43589</c:v>
                </c:pt>
                <c:pt idx="79">
                  <c:v>43590</c:v>
                </c:pt>
                <c:pt idx="80">
                  <c:v>43591</c:v>
                </c:pt>
                <c:pt idx="81">
                  <c:v>43592</c:v>
                </c:pt>
                <c:pt idx="82">
                  <c:v>43593</c:v>
                </c:pt>
                <c:pt idx="83">
                  <c:v>43594</c:v>
                </c:pt>
                <c:pt idx="84">
                  <c:v>43595</c:v>
                </c:pt>
                <c:pt idx="85">
                  <c:v>43596</c:v>
                </c:pt>
                <c:pt idx="86">
                  <c:v>43597</c:v>
                </c:pt>
                <c:pt idx="87">
                  <c:v>43598</c:v>
                </c:pt>
                <c:pt idx="88">
                  <c:v>43599</c:v>
                </c:pt>
                <c:pt idx="89">
                  <c:v>43600</c:v>
                </c:pt>
                <c:pt idx="90">
                  <c:v>43601</c:v>
                </c:pt>
                <c:pt idx="91">
                  <c:v>43602</c:v>
                </c:pt>
                <c:pt idx="92">
                  <c:v>43603</c:v>
                </c:pt>
                <c:pt idx="93">
                  <c:v>43604</c:v>
                </c:pt>
                <c:pt idx="94">
                  <c:v>43605</c:v>
                </c:pt>
                <c:pt idx="95">
                  <c:v>43606</c:v>
                </c:pt>
                <c:pt idx="96">
                  <c:v>43607</c:v>
                </c:pt>
                <c:pt idx="97">
                  <c:v>43608</c:v>
                </c:pt>
                <c:pt idx="98">
                  <c:v>43609</c:v>
                </c:pt>
                <c:pt idx="99">
                  <c:v>43610</c:v>
                </c:pt>
                <c:pt idx="100">
                  <c:v>43611</c:v>
                </c:pt>
                <c:pt idx="101">
                  <c:v>43612</c:v>
                </c:pt>
                <c:pt idx="102">
                  <c:v>43613</c:v>
                </c:pt>
                <c:pt idx="103">
                  <c:v>43614</c:v>
                </c:pt>
                <c:pt idx="104">
                  <c:v>43615</c:v>
                </c:pt>
                <c:pt idx="105">
                  <c:v>43616</c:v>
                </c:pt>
                <c:pt idx="106">
                  <c:v>43617</c:v>
                </c:pt>
                <c:pt idx="107">
                  <c:v>43618</c:v>
                </c:pt>
                <c:pt idx="108">
                  <c:v>43619</c:v>
                </c:pt>
                <c:pt idx="109">
                  <c:v>43620</c:v>
                </c:pt>
                <c:pt idx="110">
                  <c:v>43621</c:v>
                </c:pt>
                <c:pt idx="111">
                  <c:v>43622</c:v>
                </c:pt>
                <c:pt idx="112">
                  <c:v>43623</c:v>
                </c:pt>
                <c:pt idx="113">
                  <c:v>43624</c:v>
                </c:pt>
                <c:pt idx="114">
                  <c:v>43625</c:v>
                </c:pt>
                <c:pt idx="115">
                  <c:v>43626</c:v>
                </c:pt>
                <c:pt idx="116">
                  <c:v>43627</c:v>
                </c:pt>
                <c:pt idx="117">
                  <c:v>43628</c:v>
                </c:pt>
                <c:pt idx="118">
                  <c:v>43629</c:v>
                </c:pt>
                <c:pt idx="119">
                  <c:v>43630</c:v>
                </c:pt>
                <c:pt idx="120">
                  <c:v>43631</c:v>
                </c:pt>
                <c:pt idx="121">
                  <c:v>43632</c:v>
                </c:pt>
                <c:pt idx="122">
                  <c:v>43633</c:v>
                </c:pt>
                <c:pt idx="123">
                  <c:v>43634</c:v>
                </c:pt>
                <c:pt idx="124">
                  <c:v>43635</c:v>
                </c:pt>
                <c:pt idx="125">
                  <c:v>43636</c:v>
                </c:pt>
                <c:pt idx="126">
                  <c:v>43637</c:v>
                </c:pt>
                <c:pt idx="127">
                  <c:v>43637</c:v>
                </c:pt>
                <c:pt idx="128">
                  <c:v>43639</c:v>
                </c:pt>
                <c:pt idx="129">
                  <c:v>43640</c:v>
                </c:pt>
                <c:pt idx="130">
                  <c:v>43641</c:v>
                </c:pt>
                <c:pt idx="131">
                  <c:v>43642</c:v>
                </c:pt>
                <c:pt idx="132">
                  <c:v>43643</c:v>
                </c:pt>
                <c:pt idx="133">
                  <c:v>43644</c:v>
                </c:pt>
                <c:pt idx="134">
                  <c:v>43645</c:v>
                </c:pt>
                <c:pt idx="135">
                  <c:v>43646</c:v>
                </c:pt>
              </c:numCache>
            </c:numRef>
          </c:cat>
          <c:val>
            <c:numRef>
              <c:f>'2019'!$H$2:$H$137</c:f>
              <c:numCache>
                <c:formatCode>General</c:formatCode>
                <c:ptCount val="136"/>
                <c:pt idx="0">
                  <c:v>100</c:v>
                </c:pt>
                <c:pt idx="1">
                  <c:v>100</c:v>
                </c:pt>
                <c:pt idx="2">
                  <c:v>0</c:v>
                </c:pt>
                <c:pt idx="3">
                  <c:v>92.156999999999996</c:v>
                </c:pt>
                <c:pt idx="4">
                  <c:v>79.137</c:v>
                </c:pt>
                <c:pt idx="5">
                  <c:v>84.156999999999996</c:v>
                </c:pt>
                <c:pt idx="6">
                  <c:v>0</c:v>
                </c:pt>
                <c:pt idx="7">
                  <c:v>32.783999999999999</c:v>
                </c:pt>
                <c:pt idx="8">
                  <c:v>0</c:v>
                </c:pt>
                <c:pt idx="9">
                  <c:v>100</c:v>
                </c:pt>
                <c:pt idx="10">
                  <c:v>1.6471</c:v>
                </c:pt>
                <c:pt idx="11">
                  <c:v>85.176000000000002</c:v>
                </c:pt>
                <c:pt idx="12">
                  <c:v>96.391999999999996</c:v>
                </c:pt>
                <c:pt idx="13">
                  <c:v>0</c:v>
                </c:pt>
                <c:pt idx="14">
                  <c:v>100</c:v>
                </c:pt>
                <c:pt idx="15">
                  <c:v>0</c:v>
                </c:pt>
                <c:pt idx="16">
                  <c:v>0</c:v>
                </c:pt>
                <c:pt idx="17">
                  <c:v>30.588000000000001</c:v>
                </c:pt>
                <c:pt idx="18">
                  <c:v>31.373000000000001</c:v>
                </c:pt>
                <c:pt idx="19">
                  <c:v>63.451000000000001</c:v>
                </c:pt>
                <c:pt idx="20">
                  <c:v>0</c:v>
                </c:pt>
                <c:pt idx="21">
                  <c:v>86.667000000000002</c:v>
                </c:pt>
                <c:pt idx="22">
                  <c:v>45.804000000000002</c:v>
                </c:pt>
                <c:pt idx="23">
                  <c:v>70.430999999999997</c:v>
                </c:pt>
                <c:pt idx="24">
                  <c:v>0</c:v>
                </c:pt>
                <c:pt idx="25">
                  <c:v>0</c:v>
                </c:pt>
                <c:pt idx="26">
                  <c:v>31.059000000000001</c:v>
                </c:pt>
                <c:pt idx="27">
                  <c:v>27.451000000000001</c:v>
                </c:pt>
                <c:pt idx="28">
                  <c:v>100</c:v>
                </c:pt>
                <c:pt idx="29">
                  <c:v>100</c:v>
                </c:pt>
                <c:pt idx="30">
                  <c:v>89.882000000000005</c:v>
                </c:pt>
                <c:pt idx="31">
                  <c:v>66.510000000000005</c:v>
                </c:pt>
                <c:pt idx="32">
                  <c:v>17.175999999999998</c:v>
                </c:pt>
                <c:pt idx="33">
                  <c:v>87.293999999999997</c:v>
                </c:pt>
                <c:pt idx="34">
                  <c:v>100</c:v>
                </c:pt>
                <c:pt idx="35">
                  <c:v>0</c:v>
                </c:pt>
                <c:pt idx="36">
                  <c:v>57.960999999999999</c:v>
                </c:pt>
                <c:pt idx="37">
                  <c:v>61.097999999999999</c:v>
                </c:pt>
                <c:pt idx="38">
                  <c:v>0</c:v>
                </c:pt>
                <c:pt idx="39">
                  <c:v>0</c:v>
                </c:pt>
                <c:pt idx="40">
                  <c:v>100</c:v>
                </c:pt>
                <c:pt idx="41">
                  <c:v>62.195999999999998</c:v>
                </c:pt>
                <c:pt idx="42">
                  <c:v>36.156999999999996</c:v>
                </c:pt>
                <c:pt idx="43">
                  <c:v>38.823999999999998</c:v>
                </c:pt>
                <c:pt idx="44">
                  <c:v>73.332999999999998</c:v>
                </c:pt>
                <c:pt idx="45">
                  <c:v>62.353000000000002</c:v>
                </c:pt>
                <c:pt idx="46">
                  <c:v>0</c:v>
                </c:pt>
                <c:pt idx="47">
                  <c:v>0</c:v>
                </c:pt>
                <c:pt idx="48">
                  <c:v>96.706000000000003</c:v>
                </c:pt>
                <c:pt idx="49">
                  <c:v>0</c:v>
                </c:pt>
                <c:pt idx="50">
                  <c:v>57.960999999999999</c:v>
                </c:pt>
                <c:pt idx="51">
                  <c:v>96.313999999999993</c:v>
                </c:pt>
                <c:pt idx="52">
                  <c:v>0</c:v>
                </c:pt>
                <c:pt idx="53">
                  <c:v>34.353000000000002</c:v>
                </c:pt>
                <c:pt idx="54">
                  <c:v>41.411999999999999</c:v>
                </c:pt>
                <c:pt idx="55">
                  <c:v>100</c:v>
                </c:pt>
                <c:pt idx="56">
                  <c:v>23.451000000000001</c:v>
                </c:pt>
                <c:pt idx="57">
                  <c:v>3.6863000000000001</c:v>
                </c:pt>
                <c:pt idx="58">
                  <c:v>0</c:v>
                </c:pt>
                <c:pt idx="59">
                  <c:v>0</c:v>
                </c:pt>
                <c:pt idx="60">
                  <c:v>75.058999999999997</c:v>
                </c:pt>
                <c:pt idx="61">
                  <c:v>0</c:v>
                </c:pt>
                <c:pt idx="62">
                  <c:v>0</c:v>
                </c:pt>
                <c:pt idx="63">
                  <c:v>0</c:v>
                </c:pt>
                <c:pt idx="64">
                  <c:v>100</c:v>
                </c:pt>
                <c:pt idx="65">
                  <c:v>41.646999999999998</c:v>
                </c:pt>
                <c:pt idx="66">
                  <c:v>0</c:v>
                </c:pt>
                <c:pt idx="67">
                  <c:v>0</c:v>
                </c:pt>
                <c:pt idx="68">
                  <c:v>0</c:v>
                </c:pt>
                <c:pt idx="69">
                  <c:v>0</c:v>
                </c:pt>
                <c:pt idx="70">
                  <c:v>0</c:v>
                </c:pt>
                <c:pt idx="71">
                  <c:v>61.804000000000002</c:v>
                </c:pt>
                <c:pt idx="72">
                  <c:v>14.275</c:v>
                </c:pt>
                <c:pt idx="73">
                  <c:v>0.15686</c:v>
                </c:pt>
                <c:pt idx="74">
                  <c:v>100</c:v>
                </c:pt>
                <c:pt idx="75">
                  <c:v>66.823999999999998</c:v>
                </c:pt>
                <c:pt idx="76">
                  <c:v>77.724999999999994</c:v>
                </c:pt>
                <c:pt idx="77">
                  <c:v>80.706000000000003</c:v>
                </c:pt>
                <c:pt idx="78">
                  <c:v>14.430999999999999</c:v>
                </c:pt>
                <c:pt idx="79">
                  <c:v>0</c:v>
                </c:pt>
                <c:pt idx="80">
                  <c:v>19.137</c:v>
                </c:pt>
                <c:pt idx="81">
                  <c:v>18.588000000000001</c:v>
                </c:pt>
                <c:pt idx="82">
                  <c:v>100</c:v>
                </c:pt>
                <c:pt idx="83">
                  <c:v>44.470999999999997</c:v>
                </c:pt>
                <c:pt idx="84">
                  <c:v>0</c:v>
                </c:pt>
                <c:pt idx="85">
                  <c:v>100</c:v>
                </c:pt>
                <c:pt idx="86">
                  <c:v>14.353</c:v>
                </c:pt>
                <c:pt idx="87">
                  <c:v>70.902000000000001</c:v>
                </c:pt>
                <c:pt idx="88">
                  <c:v>10.667</c:v>
                </c:pt>
                <c:pt idx="89">
                  <c:v>95.528999999999996</c:v>
                </c:pt>
                <c:pt idx="90">
                  <c:v>15.294</c:v>
                </c:pt>
                <c:pt idx="91">
                  <c:v>89.176000000000002</c:v>
                </c:pt>
                <c:pt idx="92">
                  <c:v>0.86275000000000002</c:v>
                </c:pt>
                <c:pt idx="93">
                  <c:v>43.058999999999997</c:v>
                </c:pt>
                <c:pt idx="94">
                  <c:v>6.9020000000000001</c:v>
                </c:pt>
                <c:pt idx="95">
                  <c:v>55.765000000000001</c:v>
                </c:pt>
                <c:pt idx="96">
                  <c:v>99.608000000000004</c:v>
                </c:pt>
                <c:pt idx="97">
                  <c:v>98.823999999999998</c:v>
                </c:pt>
                <c:pt idx="98">
                  <c:v>7.8431000000000001E-2</c:v>
                </c:pt>
                <c:pt idx="99">
                  <c:v>92.863</c:v>
                </c:pt>
                <c:pt idx="100">
                  <c:v>100</c:v>
                </c:pt>
                <c:pt idx="101">
                  <c:v>100</c:v>
                </c:pt>
                <c:pt idx="102">
                  <c:v>100</c:v>
                </c:pt>
                <c:pt idx="103">
                  <c:v>100</c:v>
                </c:pt>
                <c:pt idx="104">
                  <c:v>100</c:v>
                </c:pt>
                <c:pt idx="105">
                  <c:v>100</c:v>
                </c:pt>
                <c:pt idx="106">
                  <c:v>90.98</c:v>
                </c:pt>
                <c:pt idx="107">
                  <c:v>61.255000000000003</c:v>
                </c:pt>
                <c:pt idx="108">
                  <c:v>95.765000000000001</c:v>
                </c:pt>
                <c:pt idx="109">
                  <c:v>100</c:v>
                </c:pt>
                <c:pt idx="110">
                  <c:v>60.706000000000003</c:v>
                </c:pt>
                <c:pt idx="111">
                  <c:v>94.430999999999997</c:v>
                </c:pt>
                <c:pt idx="112">
                  <c:v>0.39216000000000001</c:v>
                </c:pt>
                <c:pt idx="113">
                  <c:v>33.255000000000003</c:v>
                </c:pt>
                <c:pt idx="114">
                  <c:v>100</c:v>
                </c:pt>
                <c:pt idx="115">
                  <c:v>100</c:v>
                </c:pt>
                <c:pt idx="116">
                  <c:v>75.137</c:v>
                </c:pt>
                <c:pt idx="117">
                  <c:v>61.646999999999998</c:v>
                </c:pt>
                <c:pt idx="118">
                  <c:v>48.863</c:v>
                </c:pt>
                <c:pt idx="119">
                  <c:v>4.1569000000000003</c:v>
                </c:pt>
                <c:pt idx="120">
                  <c:v>0.70587999999999995</c:v>
                </c:pt>
                <c:pt idx="121">
                  <c:v>0.15686</c:v>
                </c:pt>
                <c:pt idx="122">
                  <c:v>0.54901999999999995</c:v>
                </c:pt>
                <c:pt idx="123">
                  <c:v>19.529</c:v>
                </c:pt>
                <c:pt idx="124">
                  <c:v>100</c:v>
                </c:pt>
                <c:pt idx="125">
                  <c:v>18.902000000000001</c:v>
                </c:pt>
                <c:pt idx="126">
                  <c:v>100</c:v>
                </c:pt>
                <c:pt idx="127">
                  <c:v>100</c:v>
                </c:pt>
                <c:pt idx="128">
                  <c:v>100</c:v>
                </c:pt>
                <c:pt idx="129">
                  <c:v>55.843000000000004</c:v>
                </c:pt>
                <c:pt idx="130">
                  <c:v>60.078000000000003</c:v>
                </c:pt>
                <c:pt idx="131">
                  <c:v>45.646999999999998</c:v>
                </c:pt>
                <c:pt idx="132">
                  <c:v>97.647000000000006</c:v>
                </c:pt>
                <c:pt idx="133">
                  <c:v>100</c:v>
                </c:pt>
                <c:pt idx="134">
                  <c:v>100</c:v>
                </c:pt>
                <c:pt idx="135">
                  <c:v>49.725000000000001</c:v>
                </c:pt>
              </c:numCache>
            </c:numRef>
          </c:val>
          <c:extLst>
            <c:ext xmlns:c16="http://schemas.microsoft.com/office/drawing/2014/chart" uri="{C3380CC4-5D6E-409C-BE32-E72D297353CC}">
              <c16:uniqueId val="{00000002-4F23-4160-A6AE-62D7EDF045B9}"/>
            </c:ext>
          </c:extLst>
        </c:ser>
        <c:dLbls>
          <c:showLegendKey val="0"/>
          <c:showVal val="0"/>
          <c:showCatName val="0"/>
          <c:showSerName val="0"/>
          <c:showPercent val="0"/>
          <c:showBubbleSize val="0"/>
        </c:dLbls>
        <c:gapWidth val="55"/>
        <c:overlap val="100"/>
        <c:axId val="252892288"/>
        <c:axId val="252893824"/>
      </c:barChart>
      <c:dateAx>
        <c:axId val="252892288"/>
        <c:scaling>
          <c:orientation val="minMax"/>
        </c:scaling>
        <c:delete val="0"/>
        <c:axPos val="b"/>
        <c:numFmt formatCode="d\.m\.;@" sourceLinked="0"/>
        <c:majorTickMark val="none"/>
        <c:minorTickMark val="none"/>
        <c:tickLblPos val="nextTo"/>
        <c:crossAx val="252893824"/>
        <c:crosses val="autoZero"/>
        <c:auto val="1"/>
        <c:lblOffset val="100"/>
        <c:baseTimeUnit val="days"/>
        <c:majorUnit val="5"/>
        <c:majorTimeUnit val="days"/>
      </c:dateAx>
      <c:valAx>
        <c:axId val="252893824"/>
        <c:scaling>
          <c:orientation val="minMax"/>
        </c:scaling>
        <c:delete val="0"/>
        <c:axPos val="l"/>
        <c:majorGridlines/>
        <c:numFmt formatCode="0%" sourceLinked="1"/>
        <c:majorTickMark val="none"/>
        <c:minorTickMark val="none"/>
        <c:tickLblPos val="nextTo"/>
        <c:crossAx val="252892288"/>
        <c:crosses val="autoZero"/>
        <c:crossBetween val="between"/>
      </c:valAx>
    </c:plotArea>
    <c:legend>
      <c:legendPos val="r"/>
      <c:layout>
        <c:manualLayout>
          <c:xMode val="edge"/>
          <c:yMode val="edge"/>
          <c:x val="0.89859457832659051"/>
          <c:y val="0.32600649786868613"/>
          <c:w val="8.1150793129599982E-2"/>
          <c:h val="0.30883897709870251"/>
        </c:manualLayout>
      </c:layout>
      <c:overlay val="0"/>
      <c:spPr>
        <a:solidFill>
          <a:schemeClr val="bg1"/>
        </a:solidFill>
      </c:spPr>
      <c:txPr>
        <a:bodyPr/>
        <a:lstStyle/>
        <a:p>
          <a:pPr>
            <a:defRPr sz="1600"/>
          </a:pPr>
          <a:endParaRPr lang="en-US"/>
        </a:p>
      </c:txPr>
    </c:legend>
    <c:plotVisOnly val="1"/>
    <c:dispBlanksAs val="gap"/>
    <c:showDLblsOverMax val="0"/>
  </c:chart>
  <c:spPr>
    <a:solidFill>
      <a:schemeClr val="bg2"/>
    </a:solidFill>
  </c:sp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E8A1-6DA8-4496-BCE8-03ED561CC4E5}"/>
              </a:ext>
            </a:extLst>
          </p:cNvPr>
          <p:cNvSpPr>
            <a:spLocks noGrp="1"/>
          </p:cNvSpPr>
          <p:nvPr>
            <p:ph type="ctrTitle"/>
          </p:nvPr>
        </p:nvSpPr>
        <p:spPr>
          <a:xfrm>
            <a:off x="838200" y="365760"/>
            <a:ext cx="10515600" cy="2890202"/>
          </a:xfrm>
        </p:spPr>
        <p:txBody>
          <a:bodyPr anchor="b">
            <a:normAutofit/>
          </a:bodyPr>
          <a:lstStyle>
            <a:lvl1pPr algn="l">
              <a:defRPr sz="6600"/>
            </a:lvl1pPr>
          </a:lstStyle>
          <a:p>
            <a:r>
              <a:rPr lang="en-US" dirty="0"/>
              <a:t>Click to edit Master title style</a:t>
            </a:r>
          </a:p>
        </p:txBody>
      </p:sp>
      <p:sp>
        <p:nvSpPr>
          <p:cNvPr id="3" name="Subtitle 2">
            <a:extLst>
              <a:ext uri="{FF2B5EF4-FFF2-40B4-BE49-F238E27FC236}">
                <a16:creationId xmlns:a16="http://schemas.microsoft.com/office/drawing/2014/main" id="{3EB24CCC-3D44-4BB5-AA35-A21607EF69A4}"/>
              </a:ext>
            </a:extLst>
          </p:cNvPr>
          <p:cNvSpPr>
            <a:spLocks noGrp="1"/>
          </p:cNvSpPr>
          <p:nvPr>
            <p:ph type="subTitle" idx="1"/>
          </p:nvPr>
        </p:nvSpPr>
        <p:spPr>
          <a:xfrm>
            <a:off x="838200" y="3506150"/>
            <a:ext cx="10515600" cy="248348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01F80F6-1855-44E9-BA95-5E00A06E786D}"/>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5" name="Footer Placeholder 4">
            <a:extLst>
              <a:ext uri="{FF2B5EF4-FFF2-40B4-BE49-F238E27FC236}">
                <a16:creationId xmlns:a16="http://schemas.microsoft.com/office/drawing/2014/main" id="{873D7FFD-570A-4968-B943-AF87BB679D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CCE6A8-0665-4714-B241-6AFBA8C6F8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037635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2A8A8-ECDA-4018-ABB4-CC22892BE8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90AE7C-51AF-4F0E-B5A3-8C7E1026C27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5F28C09-A717-49AB-B60E-433BC469258F}"/>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5" name="Footer Placeholder 4">
            <a:extLst>
              <a:ext uri="{FF2B5EF4-FFF2-40B4-BE49-F238E27FC236}">
                <a16:creationId xmlns:a16="http://schemas.microsoft.com/office/drawing/2014/main" id="{1D11A47A-6E5A-4754-8B43-9CE556160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ACA1EB-7AC7-4F86-90C0-AA980D88722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479724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5957-C46F-4F17-BC8C-6507E676E916}"/>
              </a:ext>
            </a:extLst>
          </p:cNvPr>
          <p:cNvSpPr>
            <a:spLocks noGrp="1"/>
          </p:cNvSpPr>
          <p:nvPr>
            <p:ph type="title"/>
          </p:nvPr>
        </p:nvSpPr>
        <p:spPr>
          <a:xfrm>
            <a:off x="831850" y="365760"/>
            <a:ext cx="10515600" cy="3827868"/>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8D9661B-6633-4C8B-8B9C-E514DF851D3E}"/>
              </a:ext>
            </a:extLst>
          </p:cNvPr>
          <p:cNvSpPr>
            <a:spLocks noGrp="1"/>
          </p:cNvSpPr>
          <p:nvPr>
            <p:ph type="body" idx="1"/>
          </p:nvPr>
        </p:nvSpPr>
        <p:spPr>
          <a:xfrm>
            <a:off x="831850" y="4443817"/>
            <a:ext cx="10515600" cy="16458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B6274BF-C1CD-4709-B0A0-E9407DBEA73C}"/>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5" name="Footer Placeholder 4">
            <a:extLst>
              <a:ext uri="{FF2B5EF4-FFF2-40B4-BE49-F238E27FC236}">
                <a16:creationId xmlns:a16="http://schemas.microsoft.com/office/drawing/2014/main" id="{CC9ADB94-0A5B-4B56-B0B1-1FF5580A47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A668A-35AE-4CDF-AC4C-2BEEA9EE80F8}"/>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185230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F1FD-0E96-4963-9F09-92861572B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79E5F0-B650-4AFF-B90E-23B378684D66}"/>
              </a:ext>
            </a:extLst>
          </p:cNvPr>
          <p:cNvSpPr>
            <a:spLocks noGrp="1"/>
          </p:cNvSpPr>
          <p:nvPr>
            <p:ph sz="half" idx="1"/>
          </p:nvPr>
        </p:nvSpPr>
        <p:spPr>
          <a:xfrm>
            <a:off x="838200" y="1940876"/>
            <a:ext cx="5181600" cy="42360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2D1747B-302D-476E-8F4F-E4B114C6624E}"/>
              </a:ext>
            </a:extLst>
          </p:cNvPr>
          <p:cNvSpPr>
            <a:spLocks noGrp="1"/>
          </p:cNvSpPr>
          <p:nvPr>
            <p:ph sz="half" idx="2"/>
          </p:nvPr>
        </p:nvSpPr>
        <p:spPr>
          <a:xfrm>
            <a:off x="6172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40577D-22F7-4958-BB3D-6C9265EA1964}"/>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6" name="Footer Placeholder 5">
            <a:extLst>
              <a:ext uri="{FF2B5EF4-FFF2-40B4-BE49-F238E27FC236}">
                <a16:creationId xmlns:a16="http://schemas.microsoft.com/office/drawing/2014/main" id="{71EC5B46-A8FB-4683-9618-3F6E073839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7887BD-93E9-4181-9D7F-940C3E1730FF}"/>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942898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63D79-FA27-4567-9032-AF722733E1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77C1BF-703F-4992-BB0C-EB1E579C7410}"/>
              </a:ext>
            </a:extLst>
          </p:cNvPr>
          <p:cNvSpPr>
            <a:spLocks noGrp="1"/>
          </p:cNvSpPr>
          <p:nvPr>
            <p:ph type="body" idx="1"/>
          </p:nvPr>
        </p:nvSpPr>
        <p:spPr>
          <a:xfrm>
            <a:off x="839788" y="1951823"/>
            <a:ext cx="5157787"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2B2FCE1-6DC0-43B5-8016-89FD4AF5ABD2}"/>
              </a:ext>
            </a:extLst>
          </p:cNvPr>
          <p:cNvSpPr>
            <a:spLocks noGrp="1"/>
          </p:cNvSpPr>
          <p:nvPr>
            <p:ph sz="half" idx="2"/>
          </p:nvPr>
        </p:nvSpPr>
        <p:spPr>
          <a:xfrm>
            <a:off x="839788" y="2954741"/>
            <a:ext cx="5157787" cy="32349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62FED7A-67D0-43CC-889A-25F8849647F1}"/>
              </a:ext>
            </a:extLst>
          </p:cNvPr>
          <p:cNvSpPr>
            <a:spLocks noGrp="1"/>
          </p:cNvSpPr>
          <p:nvPr>
            <p:ph type="body" sz="quarter" idx="3"/>
          </p:nvPr>
        </p:nvSpPr>
        <p:spPr>
          <a:xfrm>
            <a:off x="6172200" y="1951823"/>
            <a:ext cx="5183188"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731C176-48F2-44EC-B3A2-A144403D57FB}"/>
              </a:ext>
            </a:extLst>
          </p:cNvPr>
          <p:cNvSpPr>
            <a:spLocks noGrp="1"/>
          </p:cNvSpPr>
          <p:nvPr>
            <p:ph sz="quarter" idx="4"/>
          </p:nvPr>
        </p:nvSpPr>
        <p:spPr>
          <a:xfrm>
            <a:off x="6172200" y="2954741"/>
            <a:ext cx="5183188"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9187B8-AC48-4FE7-8658-8A31E37311F6}"/>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8" name="Footer Placeholder 7">
            <a:extLst>
              <a:ext uri="{FF2B5EF4-FFF2-40B4-BE49-F238E27FC236}">
                <a16:creationId xmlns:a16="http://schemas.microsoft.com/office/drawing/2014/main" id="{7CCAB465-E22E-45DC-89C9-406121BCED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F9D1CF-F964-4405-8677-5F9E2A02878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982432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3453-DD0F-41C0-8F4A-5DC343F5E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4E6313-506F-4456-B3D9-D9655538F9FB}"/>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4" name="Footer Placeholder 3">
            <a:extLst>
              <a:ext uri="{FF2B5EF4-FFF2-40B4-BE49-F238E27FC236}">
                <a16:creationId xmlns:a16="http://schemas.microsoft.com/office/drawing/2014/main" id="{E8F26068-7707-41EC-93EF-A24CAF8FFD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9C8A3C-8C01-4039-B47B-57D8497587A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406998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92633-8C77-419D-B24D-2B3D44DBA556}"/>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3" name="Footer Placeholder 2">
            <a:extLst>
              <a:ext uri="{FF2B5EF4-FFF2-40B4-BE49-F238E27FC236}">
                <a16:creationId xmlns:a16="http://schemas.microsoft.com/office/drawing/2014/main" id="{FD149D59-0A88-4A14-A740-4CCD9B5264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3DEF9-802F-444E-92D2-397862EEAB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93982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3C20-3881-4F15-94F7-9D7B9F9E357A}"/>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Content Placeholder 2">
            <a:extLst>
              <a:ext uri="{FF2B5EF4-FFF2-40B4-BE49-F238E27FC236}">
                <a16:creationId xmlns:a16="http://schemas.microsoft.com/office/drawing/2014/main" id="{B268F40F-6C2A-48EC-8F16-DA179A1DA375}"/>
              </a:ext>
            </a:extLst>
          </p:cNvPr>
          <p:cNvSpPr>
            <a:spLocks noGrp="1"/>
          </p:cNvSpPr>
          <p:nvPr>
            <p:ph idx="1"/>
          </p:nvPr>
        </p:nvSpPr>
        <p:spPr>
          <a:xfrm>
            <a:off x="5554638" y="457201"/>
            <a:ext cx="5800749" cy="54038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6736B7E-D33D-48C7-97AC-5C0D9874FE53}"/>
              </a:ext>
            </a:extLst>
          </p:cNvPr>
          <p:cNvSpPr>
            <a:spLocks noGrp="1"/>
          </p:cNvSpPr>
          <p:nvPr>
            <p:ph type="body" sz="half" idx="2"/>
          </p:nvPr>
        </p:nvSpPr>
        <p:spPr>
          <a:xfrm>
            <a:off x="839788" y="3657600"/>
            <a:ext cx="4343400" cy="2211387"/>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E9149BC5-FF58-463A-B4FA-F0F912F1234F}"/>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6" name="Footer Placeholder 5">
            <a:extLst>
              <a:ext uri="{FF2B5EF4-FFF2-40B4-BE49-F238E27FC236}">
                <a16:creationId xmlns:a16="http://schemas.microsoft.com/office/drawing/2014/main" id="{947072D7-4A2A-407F-A084-6AE8DD001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4C41C-C368-475C-BDC1-DC5B29C7800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79877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67B0-865B-44ED-9DFE-36C73B0C8B43}"/>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Picture Placeholder 2">
            <a:extLst>
              <a:ext uri="{FF2B5EF4-FFF2-40B4-BE49-F238E27FC236}">
                <a16:creationId xmlns:a16="http://schemas.microsoft.com/office/drawing/2014/main" id="{B73C5CF7-138A-437C-9E0A-FF4179970319}"/>
              </a:ext>
            </a:extLst>
          </p:cNvPr>
          <p:cNvSpPr>
            <a:spLocks noGrp="1"/>
          </p:cNvSpPr>
          <p:nvPr>
            <p:ph type="pic" idx="1"/>
          </p:nvPr>
        </p:nvSpPr>
        <p:spPr>
          <a:xfrm>
            <a:off x="5561462" y="457201"/>
            <a:ext cx="5793925"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117822-7770-4117-96A2-8D2FF0A01044}"/>
              </a:ext>
            </a:extLst>
          </p:cNvPr>
          <p:cNvSpPr>
            <a:spLocks noGrp="1"/>
          </p:cNvSpPr>
          <p:nvPr>
            <p:ph type="body" sz="half" idx="2"/>
          </p:nvPr>
        </p:nvSpPr>
        <p:spPr>
          <a:xfrm>
            <a:off x="839788" y="3664424"/>
            <a:ext cx="4343400" cy="2204564"/>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11295030-39C7-4814-A766-1A3E094EBA15}"/>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6" name="Footer Placeholder 5">
            <a:extLst>
              <a:ext uri="{FF2B5EF4-FFF2-40B4-BE49-F238E27FC236}">
                <a16:creationId xmlns:a16="http://schemas.microsoft.com/office/drawing/2014/main" id="{B91F02CD-DC87-47B6-96C4-F6470B1D8F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CFF531-02C2-4C1D-A692-7040378066C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098111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26EC-DC54-4882-9D58-F201EA25C4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804E7C-4CBA-49AF-B24C-1A1FF51C21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D3C727-C0C7-4BBA-9CF5-6C1FAC76B10C}"/>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5" name="Footer Placeholder 4">
            <a:extLst>
              <a:ext uri="{FF2B5EF4-FFF2-40B4-BE49-F238E27FC236}">
                <a16:creationId xmlns:a16="http://schemas.microsoft.com/office/drawing/2014/main" id="{34603986-C5B4-4956-AC6F-4F36186B8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5F941-E847-4C51-97D6-21066B26EB26}"/>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700166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0338D2-D9EE-4B67-97C1-08ABD574530B}"/>
              </a:ext>
            </a:extLst>
          </p:cNvPr>
          <p:cNvSpPr>
            <a:spLocks noGrp="1"/>
          </p:cNvSpPr>
          <p:nvPr>
            <p:ph type="title" orient="vert"/>
          </p:nvPr>
        </p:nvSpPr>
        <p:spPr>
          <a:xfrm>
            <a:off x="7353848" y="365125"/>
            <a:ext cx="3999952"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274B1422-6C1E-4422-80E8-34B0092FBF05}"/>
              </a:ext>
            </a:extLst>
          </p:cNvPr>
          <p:cNvSpPr>
            <a:spLocks noGrp="1"/>
          </p:cNvSpPr>
          <p:nvPr>
            <p:ph type="body" orient="vert" idx="1"/>
          </p:nvPr>
        </p:nvSpPr>
        <p:spPr>
          <a:xfrm>
            <a:off x="838200" y="365125"/>
            <a:ext cx="626546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C8B53C-3084-4BC0-A80E-DB41C04C6258}"/>
              </a:ext>
            </a:extLst>
          </p:cNvPr>
          <p:cNvSpPr>
            <a:spLocks noGrp="1"/>
          </p:cNvSpPr>
          <p:nvPr>
            <p:ph type="dt" sz="half" idx="10"/>
          </p:nvPr>
        </p:nvSpPr>
        <p:spPr/>
        <p:txBody>
          <a:bodyPr/>
          <a:lstStyle/>
          <a:p>
            <a:fld id="{FD2766A6-3C10-4AB8-86A1-BB1F0CDA7EFE}" type="datetimeFigureOut">
              <a:rPr lang="en-US" smtClean="0"/>
              <a:t>11/24/2022</a:t>
            </a:fld>
            <a:endParaRPr lang="en-US"/>
          </a:p>
        </p:txBody>
      </p:sp>
      <p:sp>
        <p:nvSpPr>
          <p:cNvPr id="5" name="Footer Placeholder 4">
            <a:extLst>
              <a:ext uri="{FF2B5EF4-FFF2-40B4-BE49-F238E27FC236}">
                <a16:creationId xmlns:a16="http://schemas.microsoft.com/office/drawing/2014/main" id="{8276BFDE-DC70-4A6E-90B8-337FC4725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3578F-39AE-4F6F-9614-32EF672E616D}"/>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944612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le Slide">
    <p:spTree>
      <p:nvGrpSpPr>
        <p:cNvPr id="1" name=""/>
        <p:cNvGrpSpPr/>
        <p:nvPr/>
      </p:nvGrpSpPr>
      <p:grpSpPr bwMode="auto">
        <a:xfrm>
          <a:off x="0" y="0"/>
          <a:ext cx="0" cy="0"/>
          <a:chOff x="0" y="0"/>
          <a:chExt cx="0" cy="0"/>
        </a:xfrm>
      </p:grpSpPr>
      <p:pic>
        <p:nvPicPr>
          <p:cNvPr id="9" name="Picture 8" descr="Icon&#10;&#10;Description automatically generated"/>
          <p:cNvPicPr>
            <a:picLocks noChangeAspect="1"/>
          </p:cNvPicPr>
          <p:nvPr userDrawn="1"/>
        </p:nvPicPr>
        <p:blipFill>
          <a:blip r:embed="rId2"/>
          <a:stretch/>
        </p:blipFill>
        <p:spPr bwMode="auto">
          <a:xfrm>
            <a:off x="0" y="3291840"/>
            <a:ext cx="12192000" cy="3566160"/>
          </a:xfrm>
          <a:prstGeom prst="rect">
            <a:avLst/>
          </a:prstGeom>
        </p:spPr>
      </p:pic>
      <p:sp>
        <p:nvSpPr>
          <p:cNvPr id="2" name="Title 1"/>
          <p:cNvSpPr>
            <a:spLocks noGrp="1"/>
          </p:cNvSpPr>
          <p:nvPr>
            <p:ph type="ctrTitle"/>
          </p:nvPr>
        </p:nvSpPr>
        <p:spPr bwMode="auto">
          <a:xfrm>
            <a:off x="1524000" y="2259079"/>
            <a:ext cx="9144000" cy="585108"/>
          </a:xfrm>
        </p:spPr>
        <p:txBody>
          <a:bodyPr anchor="b">
            <a:normAutofit/>
          </a:bodyPr>
          <a:lstStyle>
            <a:lvl1pPr algn="ctr">
              <a:defRPr sz="3200">
                <a:solidFill>
                  <a:srgbClr val="004474"/>
                </a:solidFill>
              </a:defRPr>
            </a:lvl1pPr>
          </a:lstStyle>
          <a:p>
            <a:pPr>
              <a:defRPr/>
            </a:pPr>
            <a:r>
              <a:rPr lang="en-US"/>
              <a:t>Click to edit Master title style</a:t>
            </a:r>
            <a:endParaRPr/>
          </a:p>
        </p:txBody>
      </p:sp>
      <p:sp>
        <p:nvSpPr>
          <p:cNvPr id="3" name="Subtitle 2"/>
          <p:cNvSpPr>
            <a:spLocks noGrp="1"/>
          </p:cNvSpPr>
          <p:nvPr>
            <p:ph type="subTitle" idx="1" hasCustomPrompt="1"/>
          </p:nvPr>
        </p:nvSpPr>
        <p:spPr bwMode="auto">
          <a:xfrm>
            <a:off x="1524000" y="3109277"/>
            <a:ext cx="9144000" cy="365125"/>
          </a:xfrm>
        </p:spPr>
        <p:txBody>
          <a:bodyPr>
            <a:normAutofit/>
          </a:bodyPr>
          <a:lstStyle>
            <a:lvl1pPr marL="0" indent="0" algn="ctr">
              <a:buNone/>
              <a:defRPr sz="1600">
                <a:solidFill>
                  <a:srgbClr val="00447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insert name of the arrangement</a:t>
            </a:r>
            <a:endParaRPr/>
          </a:p>
        </p:txBody>
      </p:sp>
      <p:sp>
        <p:nvSpPr>
          <p:cNvPr id="4" name="Date Placeholder 3"/>
          <p:cNvSpPr>
            <a:spLocks noGrp="1"/>
          </p:cNvSpPr>
          <p:nvPr>
            <p:ph type="dt" sz="half" idx="10"/>
          </p:nvPr>
        </p:nvSpPr>
        <p:spPr bwMode="auto"/>
        <p:txBody>
          <a:bodyPr/>
          <a:lstStyle/>
          <a:p>
            <a:pPr>
              <a:defRPr/>
            </a:pPr>
            <a:fld id="{3BB08360-DA44-4B5E-885A-2839C4C2D4CF}" type="datetimeFigureOut">
              <a:rPr lang="en-US"/>
              <a:t>11/24/2022</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59C97A7C-0C33-4C11-A042-EB007E179872}" type="slidenum">
              <a:rPr lang="en-US"/>
              <a:t>‹#›</a:t>
            </a:fld>
            <a:endParaRPr lang="en-US"/>
          </a:p>
        </p:txBody>
      </p:sp>
      <p:pic>
        <p:nvPicPr>
          <p:cNvPr id="10" name="Picture 9" descr="A picture containing text&#10;&#10;Description automatically generated"/>
          <p:cNvPicPr>
            <a:picLocks noChangeAspect="1"/>
          </p:cNvPicPr>
          <p:nvPr userDrawn="1"/>
        </p:nvPicPr>
        <p:blipFill>
          <a:blip r:embed="rId3"/>
          <a:stretch/>
        </p:blipFill>
        <p:spPr bwMode="auto">
          <a:xfrm>
            <a:off x="305075" y="305075"/>
            <a:ext cx="1632365" cy="585108"/>
          </a:xfrm>
          <a:prstGeom prst="rect">
            <a:avLst/>
          </a:prstGeom>
        </p:spPr>
      </p:pic>
      <p:sp>
        <p:nvSpPr>
          <p:cNvPr id="16" name="Text Placeholder 15"/>
          <p:cNvSpPr>
            <a:spLocks noGrp="1"/>
          </p:cNvSpPr>
          <p:nvPr>
            <p:ph type="body" sz="quarter" idx="15" hasCustomPrompt="1"/>
          </p:nvPr>
        </p:nvSpPr>
        <p:spPr bwMode="auto">
          <a:xfrm>
            <a:off x="1524000" y="3681413"/>
            <a:ext cx="9143999" cy="331756"/>
          </a:xfrm>
        </p:spPr>
        <p:txBody>
          <a:bodyPr>
            <a:normAutofit/>
          </a:bodyPr>
          <a:lstStyle>
            <a:lvl1pPr marL="0" indent="0" algn="ctr">
              <a:buNone/>
              <a:defRPr sz="1200">
                <a:solidFill>
                  <a:srgbClr val="004474"/>
                </a:solidFill>
              </a:defRPr>
            </a:lvl1pPr>
          </a:lstStyle>
          <a:p>
            <a:pPr lvl="0">
              <a:defRPr/>
            </a:pPr>
            <a:r>
              <a:rPr lang="en-US"/>
              <a:t>Click to insert authors &amp; affiliations</a:t>
            </a:r>
            <a:endParaRPr/>
          </a:p>
        </p:txBody>
      </p:sp>
      <p:sp>
        <p:nvSpPr>
          <p:cNvPr id="22" name="Text Placeholder 21"/>
          <p:cNvSpPr>
            <a:spLocks noGrp="1"/>
          </p:cNvSpPr>
          <p:nvPr>
            <p:ph type="body" sz="quarter" idx="16" hasCustomPrompt="1"/>
          </p:nvPr>
        </p:nvSpPr>
        <p:spPr bwMode="auto">
          <a:xfrm>
            <a:off x="10009305" y="354840"/>
            <a:ext cx="1877620" cy="295673"/>
          </a:xfrm>
        </p:spPr>
        <p:txBody>
          <a:bodyPr>
            <a:normAutofit/>
          </a:bodyPr>
          <a:lstStyle>
            <a:lvl1pPr marL="0" indent="0" algn="r">
              <a:buNone/>
              <a:defRPr sz="1100">
                <a:solidFill>
                  <a:srgbClr val="004474"/>
                </a:solidFill>
              </a:defRPr>
            </a:lvl1pPr>
          </a:lstStyle>
          <a:p>
            <a:pPr lvl="0">
              <a:defRPr/>
            </a:pPr>
            <a:r>
              <a:rPr lang="en-US"/>
              <a:t>Insert Date</a:t>
            </a:r>
            <a:endParaRPr/>
          </a:p>
        </p:txBody>
      </p:sp>
      <p:sp>
        <p:nvSpPr>
          <p:cNvPr id="14" name="TextBox 13"/>
          <p:cNvSpPr txBox="1"/>
          <p:nvPr userDrawn="1"/>
        </p:nvSpPr>
        <p:spPr bwMode="auto">
          <a:xfrm>
            <a:off x="8757920" y="5996226"/>
            <a:ext cx="2305472" cy="861774"/>
          </a:xfrm>
          <a:prstGeom prst="rect">
            <a:avLst/>
          </a:prstGeom>
          <a:noFill/>
        </p:spPr>
        <p:txBody>
          <a:bodyPr wrap="square" rtlCol="0">
            <a:spAutoFit/>
          </a:bodyPr>
          <a:lstStyle/>
          <a:p>
            <a:pPr marL="0" marR="0" lvl="0" indent="0" algn="r" defTabSz="914400">
              <a:lnSpc>
                <a:spcPct val="100000"/>
              </a:lnSpc>
              <a:spcBef>
                <a:spcPts val="0"/>
              </a:spcBef>
              <a:spcAft>
                <a:spcPts val="0"/>
              </a:spcAft>
              <a:buClrTx/>
              <a:buSzTx/>
              <a:buFontTx/>
              <a:buNone/>
              <a:defRPr/>
            </a:pPr>
            <a:r>
              <a:rPr lang="en-US" sz="800">
                <a:solidFill>
                  <a:schemeClr val="bg1"/>
                </a:solidFill>
              </a:rPr>
              <a:t>This project has received funding from the European Union’s Horizon 2020 research and innovation programme under grant agreement No. 101003472</a:t>
            </a:r>
            <a:endParaRPr/>
          </a:p>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le and Content">
    <p:spTree>
      <p:nvGrpSpPr>
        <p:cNvPr id="1" name=""/>
        <p:cNvGrpSpPr/>
        <p:nvPr/>
      </p:nvGrpSpPr>
      <p:grpSpPr bwMode="auto">
        <a:xfrm>
          <a:off x="0" y="0"/>
          <a:ext cx="0" cy="0"/>
          <a:chOff x="0" y="0"/>
          <a:chExt cx="0" cy="0"/>
        </a:xfrm>
      </p:grpSpPr>
      <p:pic>
        <p:nvPicPr>
          <p:cNvPr id="8" name="Picture 7"/>
          <p:cNvPicPr>
            <a:picLocks noChangeAspect="1"/>
          </p:cNvPicPr>
          <p:nvPr userDrawn="1"/>
        </p:nvPicPr>
        <p:blipFill>
          <a:blip r:embed="rId2"/>
          <a:stretch/>
        </p:blipFill>
        <p:spPr bwMode="auto">
          <a:xfrm>
            <a:off x="0" y="5741995"/>
            <a:ext cx="12192000" cy="1139810"/>
          </a:xfrm>
          <a:prstGeom prst="rect">
            <a:avLst/>
          </a:prstGeom>
        </p:spPr>
      </p:pic>
      <p:sp>
        <p:nvSpPr>
          <p:cNvPr id="2" name="Title 1"/>
          <p:cNvSpPr>
            <a:spLocks noGrp="1"/>
          </p:cNvSpPr>
          <p:nvPr>
            <p:ph type="title"/>
          </p:nvPr>
        </p:nvSpPr>
        <p:spPr bwMode="auto"/>
        <p:txBody>
          <a:bodyPr>
            <a:normAutofit/>
          </a:bodyPr>
          <a:lstStyle>
            <a:lvl1pPr>
              <a:defRPr sz="3200">
                <a:solidFill>
                  <a:srgbClr val="004474"/>
                </a:solidFill>
              </a:defRPr>
            </a:lvl1pPr>
          </a:lstStyle>
          <a:p>
            <a:pPr>
              <a:defRPr/>
            </a:pPr>
            <a:r>
              <a:rPr lang="en-US"/>
              <a:t>Click to edit Master title style</a:t>
            </a:r>
            <a:endParaRPr/>
          </a:p>
        </p:txBody>
      </p:sp>
      <p:sp>
        <p:nvSpPr>
          <p:cNvPr id="3" name="Content Placeholder 2"/>
          <p:cNvSpPr>
            <a:spLocks noGrp="1"/>
          </p:cNvSpPr>
          <p:nvPr>
            <p:ph idx="1"/>
          </p:nvPr>
        </p:nvSpPr>
        <p:spPr bwMode="auto"/>
        <p:txBody>
          <a:bodyPr/>
          <a:lstStyle>
            <a:lvl1pPr>
              <a:defRPr sz="1600">
                <a:solidFill>
                  <a:srgbClr val="004474"/>
                </a:solidFill>
              </a:defRPr>
            </a:lvl1pPr>
          </a:lstStyle>
          <a:p>
            <a:pPr lvl="0">
              <a:defRPr/>
            </a:pPr>
            <a:r>
              <a:rPr lang="en-US"/>
              <a:t>Click to edit Master text styles</a:t>
            </a:r>
            <a:endParaRPr/>
          </a:p>
          <a:p>
            <a:pPr lvl="0">
              <a:defRPr/>
            </a:pPr>
            <a:endParaRPr lang="en-US"/>
          </a:p>
        </p:txBody>
      </p:sp>
      <p:sp>
        <p:nvSpPr>
          <p:cNvPr id="4" name="Date Placeholder 3"/>
          <p:cNvSpPr>
            <a:spLocks noGrp="1"/>
          </p:cNvSpPr>
          <p:nvPr>
            <p:ph type="dt" sz="half" idx="10"/>
          </p:nvPr>
        </p:nvSpPr>
        <p:spPr bwMode="auto"/>
        <p:txBody>
          <a:bodyPr/>
          <a:lstStyle/>
          <a:p>
            <a:pPr>
              <a:defRPr/>
            </a:pPr>
            <a:fld id="{3BB08360-DA44-4B5E-885A-2839C4C2D4CF}" type="datetimeFigureOut">
              <a:rPr lang="en-US"/>
              <a:t>11/24/2022</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59C97A7C-0C33-4C11-A042-EB007E179872}" type="slidenum">
              <a:rPr lang="en-US"/>
              <a:t>‹#›</a:t>
            </a:fld>
            <a:endParaRPr lang="en-US"/>
          </a:p>
        </p:txBody>
      </p:sp>
      <p:pic>
        <p:nvPicPr>
          <p:cNvPr id="10" name="Picture 9"/>
          <p:cNvPicPr>
            <a:picLocks noChangeAspect="1"/>
          </p:cNvPicPr>
          <p:nvPr userDrawn="1"/>
        </p:nvPicPr>
        <p:blipFill>
          <a:blip r:embed="rId3"/>
          <a:stretch/>
        </p:blipFill>
        <p:spPr bwMode="auto">
          <a:xfrm>
            <a:off x="263238" y="241547"/>
            <a:ext cx="922733" cy="330746"/>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secHead" preserve="1" userDrawn="1">
  <p:cSld name="Section Header">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1850" y="2663420"/>
            <a:ext cx="10515600" cy="671671"/>
          </a:xfrm>
        </p:spPr>
        <p:txBody>
          <a:bodyPr anchor="b">
            <a:normAutofit/>
          </a:bodyPr>
          <a:lstStyle>
            <a:lvl1pPr algn="ctr">
              <a:defRPr sz="3200">
                <a:solidFill>
                  <a:srgbClr val="004474"/>
                </a:solidFill>
              </a:defRPr>
            </a:lvl1pPr>
          </a:lstStyle>
          <a:p>
            <a:pPr>
              <a:defRPr/>
            </a:pPr>
            <a:r>
              <a:rPr lang="en-US"/>
              <a:t>Click to edit Master title style</a:t>
            </a:r>
            <a:endParaRPr/>
          </a:p>
        </p:txBody>
      </p:sp>
      <p:sp>
        <p:nvSpPr>
          <p:cNvPr id="3" name="Text Placeholder 2"/>
          <p:cNvSpPr>
            <a:spLocks noGrp="1"/>
          </p:cNvSpPr>
          <p:nvPr>
            <p:ph type="body" idx="1"/>
          </p:nvPr>
        </p:nvSpPr>
        <p:spPr bwMode="auto">
          <a:xfrm>
            <a:off x="831850" y="4589463"/>
            <a:ext cx="10515600" cy="1500187"/>
          </a:xfrm>
        </p:spPr>
        <p:txBody>
          <a:bodyPr>
            <a:normAutofit/>
          </a:bodyPr>
          <a:lstStyle>
            <a:lvl1pPr marL="0" indent="0">
              <a:buNone/>
              <a:defRPr sz="1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3BB08360-DA44-4B5E-885A-2839C4C2D4CF}" type="datetimeFigureOut">
              <a:rPr lang="en-US"/>
              <a:t>11/24/2022</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59C97A7C-0C33-4C11-A042-EB007E179872}" type="slidenum">
              <a:rPr lang="en-US"/>
              <a:t>‹#›</a:t>
            </a:fld>
            <a:endParaRPr lang="en-US"/>
          </a:p>
        </p:txBody>
      </p:sp>
      <p:pic>
        <p:nvPicPr>
          <p:cNvPr id="7" name="Picture 6"/>
          <p:cNvPicPr>
            <a:picLocks noChangeAspect="1"/>
          </p:cNvPicPr>
          <p:nvPr userDrawn="1"/>
        </p:nvPicPr>
        <p:blipFill>
          <a:blip r:embed="rId2"/>
          <a:stretch/>
        </p:blipFill>
        <p:spPr bwMode="auto">
          <a:xfrm>
            <a:off x="0" y="5741995"/>
            <a:ext cx="12192000" cy="1139810"/>
          </a:xfrm>
          <a:prstGeom prst="rect">
            <a:avLst/>
          </a:prstGeom>
        </p:spPr>
      </p:pic>
      <p:pic>
        <p:nvPicPr>
          <p:cNvPr id="8" name="Picture 7"/>
          <p:cNvPicPr>
            <a:picLocks noChangeAspect="1"/>
          </p:cNvPicPr>
          <p:nvPr userDrawn="1"/>
        </p:nvPicPr>
        <p:blipFill>
          <a:blip r:embed="rId3"/>
          <a:stretch/>
        </p:blipFill>
        <p:spPr bwMode="auto">
          <a:xfrm>
            <a:off x="263238" y="241547"/>
            <a:ext cx="922733" cy="330746"/>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pic>
        <p:nvPicPr>
          <p:cNvPr id="9" name="Picture 8"/>
          <p:cNvPicPr>
            <a:picLocks noChangeAspect="1"/>
          </p:cNvPicPr>
          <p:nvPr userDrawn="1"/>
        </p:nvPicPr>
        <p:blipFill>
          <a:blip r:embed="rId2"/>
          <a:stretch/>
        </p:blipFill>
        <p:spPr bwMode="auto">
          <a:xfrm>
            <a:off x="0" y="5763905"/>
            <a:ext cx="12192000" cy="1094095"/>
          </a:xfrm>
          <a:prstGeom prst="rect">
            <a:avLst/>
          </a:prstGeom>
        </p:spPr>
      </p:pic>
      <p:sp>
        <p:nvSpPr>
          <p:cNvPr id="11" name="Rectangle 10"/>
          <p:cNvSpPr/>
          <p:nvPr userDrawn="1"/>
        </p:nvSpPr>
        <p:spPr bwMode="auto">
          <a:xfrm>
            <a:off x="838200" y="1825625"/>
            <a:ext cx="5181600" cy="4351338"/>
          </a:xfrm>
          <a:prstGeom prst="rect">
            <a:avLst/>
          </a:prstGeom>
          <a:solidFill>
            <a:schemeClr val="accent1">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defRPr/>
            </a:pPr>
            <a:endParaRPr lang="en-US"/>
          </a:p>
        </p:txBody>
      </p:sp>
      <p:sp>
        <p:nvSpPr>
          <p:cNvPr id="12" name="Rectangle 11"/>
          <p:cNvSpPr/>
          <p:nvPr userDrawn="1"/>
        </p:nvSpPr>
        <p:spPr bwMode="auto">
          <a:xfrm>
            <a:off x="6186288" y="1825625"/>
            <a:ext cx="5181600" cy="4351338"/>
          </a:xfrm>
          <a:prstGeom prst="rect">
            <a:avLst/>
          </a:prstGeom>
          <a:solidFill>
            <a:schemeClr val="accent1">
              <a:lumMod val="20000"/>
              <a:lumOff val="8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defRPr/>
            </a:pPr>
            <a:endParaRPr lang="en-US"/>
          </a:p>
        </p:txBody>
      </p:sp>
      <p:sp>
        <p:nvSpPr>
          <p:cNvPr id="2" name="Title 1"/>
          <p:cNvSpPr>
            <a:spLocks noGrp="1"/>
          </p:cNvSpPr>
          <p:nvPr>
            <p:ph type="title"/>
          </p:nvPr>
        </p:nvSpPr>
        <p:spPr bwMode="auto"/>
        <p:txBody>
          <a:bodyPr>
            <a:normAutofit/>
          </a:bodyPr>
          <a:lstStyle>
            <a:lvl1pPr algn="ctr">
              <a:defRPr sz="3200">
                <a:solidFill>
                  <a:srgbClr val="004474"/>
                </a:solidFill>
              </a:defRPr>
            </a:lvl1pPr>
          </a:lstStyle>
          <a:p>
            <a:pPr>
              <a:defRPr/>
            </a:pPr>
            <a:r>
              <a:rPr lang="en-US"/>
              <a:t>Click to edit Master title style</a:t>
            </a:r>
            <a:endParaRPr/>
          </a:p>
        </p:txBody>
      </p:sp>
      <p:sp>
        <p:nvSpPr>
          <p:cNvPr id="3" name="Content Placeholder 2"/>
          <p:cNvSpPr>
            <a:spLocks noGrp="1"/>
          </p:cNvSpPr>
          <p:nvPr>
            <p:ph sz="half" idx="1"/>
          </p:nvPr>
        </p:nvSpPr>
        <p:spPr bwMode="auto">
          <a:xfrm>
            <a:off x="1006454" y="2160193"/>
            <a:ext cx="5027434" cy="4016770"/>
          </a:xfrm>
        </p:spPr>
        <p:txBody>
          <a:bodyPr>
            <a:normAutofit/>
          </a:bodyPr>
          <a:lstStyle>
            <a:lvl1pPr>
              <a:defRPr sz="1600"/>
            </a:lvl1pPr>
          </a:lstStyle>
          <a:p>
            <a:pPr lvl="0">
              <a:defRPr/>
            </a:pPr>
            <a:r>
              <a:rPr lang="en-US"/>
              <a:t>Click to edit Master text styles</a:t>
            </a:r>
            <a:endParaRPr/>
          </a:p>
        </p:txBody>
      </p:sp>
      <p:sp>
        <p:nvSpPr>
          <p:cNvPr id="4" name="Content Placeholder 3"/>
          <p:cNvSpPr>
            <a:spLocks noGrp="1"/>
          </p:cNvSpPr>
          <p:nvPr>
            <p:ph sz="half" idx="2"/>
          </p:nvPr>
        </p:nvSpPr>
        <p:spPr bwMode="auto">
          <a:xfrm>
            <a:off x="6388526" y="2160191"/>
            <a:ext cx="4979362" cy="4016771"/>
          </a:xfrm>
        </p:spPr>
        <p:txBody>
          <a:bodyPr>
            <a:normAutofit/>
          </a:bodyPr>
          <a:lstStyle>
            <a:lvl1pPr>
              <a:defRPr sz="1600"/>
            </a:lvl1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3BB08360-DA44-4B5E-885A-2839C4C2D4CF}" type="datetimeFigureOut">
              <a:rPr lang="en-US"/>
              <a:t>11/24/2022</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59C97A7C-0C33-4C11-A042-EB007E179872}" type="slidenum">
              <a:rPr lang="en-US"/>
              <a:t>‹#›</a:t>
            </a:fld>
            <a:endParaRPr lang="en-US"/>
          </a:p>
        </p:txBody>
      </p:sp>
      <p:pic>
        <p:nvPicPr>
          <p:cNvPr id="10" name="Picture 9"/>
          <p:cNvPicPr>
            <a:picLocks noChangeAspect="1"/>
          </p:cNvPicPr>
          <p:nvPr userDrawn="1"/>
        </p:nvPicPr>
        <p:blipFill>
          <a:blip r:embed="rId3"/>
          <a:stretch/>
        </p:blipFill>
        <p:spPr bwMode="auto">
          <a:xfrm>
            <a:off x="263238" y="241547"/>
            <a:ext cx="922733" cy="330746"/>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Comparison">
    <p:spTree>
      <p:nvGrpSpPr>
        <p:cNvPr id="1" name=""/>
        <p:cNvGrpSpPr/>
        <p:nvPr/>
      </p:nvGrpSpPr>
      <p:grpSpPr bwMode="auto">
        <a:xfrm>
          <a:off x="0" y="0"/>
          <a:ext cx="0" cy="0"/>
          <a:chOff x="0" y="0"/>
          <a:chExt cx="0" cy="0"/>
        </a:xfrm>
      </p:grpSpPr>
      <p:pic>
        <p:nvPicPr>
          <p:cNvPr id="11" name="Picture 10"/>
          <p:cNvPicPr>
            <a:picLocks noChangeAspect="1"/>
          </p:cNvPicPr>
          <p:nvPr userDrawn="1"/>
        </p:nvPicPr>
        <p:blipFill>
          <a:blip r:embed="rId2"/>
          <a:stretch/>
        </p:blipFill>
        <p:spPr bwMode="auto">
          <a:xfrm>
            <a:off x="0" y="5763905"/>
            <a:ext cx="12192000" cy="1094095"/>
          </a:xfrm>
          <a:prstGeom prst="rect">
            <a:avLst/>
          </a:prstGeom>
        </p:spPr>
      </p:pic>
      <p:sp>
        <p:nvSpPr>
          <p:cNvPr id="2" name="Title 1"/>
          <p:cNvSpPr>
            <a:spLocks noGrp="1"/>
          </p:cNvSpPr>
          <p:nvPr>
            <p:ph type="title"/>
          </p:nvPr>
        </p:nvSpPr>
        <p:spPr bwMode="auto">
          <a:xfrm>
            <a:off x="839788" y="365125"/>
            <a:ext cx="10515600" cy="1325563"/>
          </a:xfrm>
        </p:spPr>
        <p:txBody>
          <a:bodyPr>
            <a:normAutofit/>
          </a:bodyPr>
          <a:lstStyle>
            <a:lvl1pPr algn="ctr">
              <a:defRPr sz="3200">
                <a:solidFill>
                  <a:srgbClr val="004474"/>
                </a:solidFill>
              </a:defRPr>
            </a:lvl1pPr>
          </a:lstStyle>
          <a:p>
            <a:pPr>
              <a:defRPr/>
            </a:pPr>
            <a:r>
              <a:rPr lang="en-US"/>
              <a:t>Click to edit Master title style</a:t>
            </a:r>
            <a:endParaRPr/>
          </a:p>
        </p:txBody>
      </p:sp>
      <p:sp>
        <p:nvSpPr>
          <p:cNvPr id="3" name="Text Placeholder 2"/>
          <p:cNvSpPr>
            <a:spLocks noGrp="1"/>
          </p:cNvSpPr>
          <p:nvPr>
            <p:ph type="body" idx="1"/>
          </p:nvPr>
        </p:nvSpPr>
        <p:spPr bwMode="auto">
          <a:xfrm>
            <a:off x="839788" y="1681163"/>
            <a:ext cx="5157787" cy="823912"/>
          </a:xfrm>
        </p:spPr>
        <p:txBody>
          <a:bodyPr anchor="b">
            <a:normAutofit/>
          </a:bodyPr>
          <a:lstStyle>
            <a:lvl1pPr marL="0" indent="0">
              <a:buNone/>
              <a:defRPr sz="1600" b="1">
                <a:solidFill>
                  <a:srgbClr val="0044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4" name="Content Placeholder 3"/>
          <p:cNvSpPr>
            <a:spLocks noGrp="1"/>
          </p:cNvSpPr>
          <p:nvPr>
            <p:ph sz="half" idx="2"/>
          </p:nvPr>
        </p:nvSpPr>
        <p:spPr bwMode="auto">
          <a:xfrm>
            <a:off x="839788" y="2505074"/>
            <a:ext cx="5157787" cy="3684588"/>
          </a:xfrm>
        </p:spPr>
        <p:txBody>
          <a:bodyPr>
            <a:normAutofit/>
          </a:bodyPr>
          <a:lstStyle>
            <a:lvl1pPr>
              <a:defRPr sz="1200">
                <a:solidFill>
                  <a:srgbClr val="004474"/>
                </a:solidFill>
              </a:defRPr>
            </a:lvl1pPr>
          </a:lstStyle>
          <a:p>
            <a:pPr lvl="0">
              <a:defRPr/>
            </a:pPr>
            <a:r>
              <a:rPr lang="en-US"/>
              <a:t>Click to edit Master text styles</a:t>
            </a:r>
            <a:endParaRPr/>
          </a:p>
        </p:txBody>
      </p:sp>
      <p:sp>
        <p:nvSpPr>
          <p:cNvPr id="5" name="Text Placeholder 4"/>
          <p:cNvSpPr>
            <a:spLocks noGrp="1"/>
          </p:cNvSpPr>
          <p:nvPr>
            <p:ph type="body" sz="quarter" idx="3"/>
          </p:nvPr>
        </p:nvSpPr>
        <p:spPr bwMode="auto">
          <a:xfrm>
            <a:off x="6172200" y="1681163"/>
            <a:ext cx="5183188" cy="823912"/>
          </a:xfrm>
        </p:spPr>
        <p:txBody>
          <a:bodyPr anchor="b">
            <a:normAutofit/>
          </a:bodyPr>
          <a:lstStyle>
            <a:lvl1pPr marL="0" indent="0">
              <a:buNone/>
              <a:defRPr sz="1600" b="1">
                <a:solidFill>
                  <a:srgbClr val="0044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6" name="Content Placeholder 5"/>
          <p:cNvSpPr>
            <a:spLocks noGrp="1"/>
          </p:cNvSpPr>
          <p:nvPr>
            <p:ph sz="quarter" idx="4"/>
          </p:nvPr>
        </p:nvSpPr>
        <p:spPr bwMode="auto">
          <a:xfrm>
            <a:off x="6172200" y="2505074"/>
            <a:ext cx="5183188" cy="3684588"/>
          </a:xfrm>
        </p:spPr>
        <p:txBody>
          <a:bodyPr>
            <a:normAutofit/>
          </a:bodyPr>
          <a:lstStyle>
            <a:lvl1pPr>
              <a:defRPr sz="1200">
                <a:solidFill>
                  <a:srgbClr val="004474"/>
                </a:solidFill>
              </a:defRPr>
            </a:lvl1pPr>
          </a:lstStyle>
          <a:p>
            <a:pPr lvl="0">
              <a:defRPr/>
            </a:pPr>
            <a:r>
              <a:rPr lang="en-US"/>
              <a:t>Click to edit Master text styles</a:t>
            </a:r>
            <a:endParaRPr/>
          </a:p>
        </p:txBody>
      </p:sp>
      <p:sp>
        <p:nvSpPr>
          <p:cNvPr id="7" name="Date Placeholder 6"/>
          <p:cNvSpPr>
            <a:spLocks noGrp="1"/>
          </p:cNvSpPr>
          <p:nvPr>
            <p:ph type="dt" sz="half" idx="10"/>
          </p:nvPr>
        </p:nvSpPr>
        <p:spPr bwMode="auto"/>
        <p:txBody>
          <a:bodyPr/>
          <a:lstStyle/>
          <a:p>
            <a:pPr>
              <a:defRPr/>
            </a:pPr>
            <a:fld id="{3BB08360-DA44-4B5E-885A-2839C4C2D4CF}" type="datetimeFigureOut">
              <a:rPr lang="en-US"/>
              <a:t>11/24/2022</a:t>
            </a:fld>
            <a:endParaRPr lang="en-US"/>
          </a:p>
        </p:txBody>
      </p:sp>
      <p:sp>
        <p:nvSpPr>
          <p:cNvPr id="8" name="Footer Placeholder 7"/>
          <p:cNvSpPr>
            <a:spLocks noGrp="1"/>
          </p:cNvSpPr>
          <p:nvPr>
            <p:ph type="ftr" sz="quarter" idx="11"/>
          </p:nvPr>
        </p:nvSpPr>
        <p:spPr bwMode="auto"/>
        <p:txBody>
          <a:bodyPr/>
          <a:lstStyle/>
          <a:p>
            <a:pPr>
              <a:defRPr/>
            </a:pPr>
            <a:endParaRPr lang="en-US"/>
          </a:p>
        </p:txBody>
      </p:sp>
      <p:sp>
        <p:nvSpPr>
          <p:cNvPr id="9" name="Slide Number Placeholder 8"/>
          <p:cNvSpPr>
            <a:spLocks noGrp="1"/>
          </p:cNvSpPr>
          <p:nvPr>
            <p:ph type="sldNum" sz="quarter" idx="12"/>
          </p:nvPr>
        </p:nvSpPr>
        <p:spPr bwMode="auto"/>
        <p:txBody>
          <a:bodyPr/>
          <a:lstStyle/>
          <a:p>
            <a:pPr>
              <a:defRPr/>
            </a:pPr>
            <a:fld id="{59C97A7C-0C33-4C11-A042-EB007E179872}" type="slidenum">
              <a:rPr lang="en-US"/>
              <a:t>‹#›</a:t>
            </a:fld>
            <a:endParaRPr lang="en-US"/>
          </a:p>
        </p:txBody>
      </p:sp>
      <p:pic>
        <p:nvPicPr>
          <p:cNvPr id="12" name="Picture 11"/>
          <p:cNvPicPr>
            <a:picLocks noChangeAspect="1"/>
          </p:cNvPicPr>
          <p:nvPr userDrawn="1"/>
        </p:nvPicPr>
        <p:blipFill>
          <a:blip r:embed="rId3"/>
          <a:stretch/>
        </p:blipFill>
        <p:spPr bwMode="auto">
          <a:xfrm>
            <a:off x="263238" y="241547"/>
            <a:ext cx="922733" cy="330746"/>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Title Only">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normAutofit/>
          </a:bodyPr>
          <a:lstStyle>
            <a:lvl1pPr algn="ctr">
              <a:defRPr sz="3200">
                <a:solidFill>
                  <a:srgbClr val="004474"/>
                </a:solidFill>
              </a:defRPr>
            </a:lvl1pPr>
          </a:lstStyle>
          <a:p>
            <a:pPr>
              <a:defRPr/>
            </a:pPr>
            <a:r>
              <a:rPr lang="en-US"/>
              <a:t>Click to edit Master title style</a:t>
            </a:r>
            <a:endParaRPr/>
          </a:p>
        </p:txBody>
      </p:sp>
      <p:sp>
        <p:nvSpPr>
          <p:cNvPr id="3" name="Date Placeholder 2"/>
          <p:cNvSpPr>
            <a:spLocks noGrp="1"/>
          </p:cNvSpPr>
          <p:nvPr>
            <p:ph type="dt" sz="half" idx="10"/>
          </p:nvPr>
        </p:nvSpPr>
        <p:spPr bwMode="auto"/>
        <p:txBody>
          <a:bodyPr/>
          <a:lstStyle/>
          <a:p>
            <a:pPr>
              <a:defRPr/>
            </a:pPr>
            <a:fld id="{3BB08360-DA44-4B5E-885A-2839C4C2D4CF}" type="datetimeFigureOut">
              <a:rPr lang="en-US"/>
              <a:t>11/24/2022</a:t>
            </a:fld>
            <a:endParaRPr lang="en-US"/>
          </a:p>
        </p:txBody>
      </p:sp>
      <p:sp>
        <p:nvSpPr>
          <p:cNvPr id="4" name="Footer Placeholder 3"/>
          <p:cNvSpPr>
            <a:spLocks noGrp="1"/>
          </p:cNvSpPr>
          <p:nvPr>
            <p:ph type="ftr" sz="quarter" idx="11"/>
          </p:nvPr>
        </p:nvSpPr>
        <p:spPr bwMode="auto"/>
        <p:txBody>
          <a:bodyPr/>
          <a:lstStyle/>
          <a:p>
            <a:pPr>
              <a:defRPr/>
            </a:pPr>
            <a:endParaRPr lang="en-US"/>
          </a:p>
        </p:txBody>
      </p:sp>
      <p:sp>
        <p:nvSpPr>
          <p:cNvPr id="5" name="Slide Number Placeholder 4"/>
          <p:cNvSpPr>
            <a:spLocks noGrp="1"/>
          </p:cNvSpPr>
          <p:nvPr>
            <p:ph type="sldNum" sz="quarter" idx="12"/>
          </p:nvPr>
        </p:nvSpPr>
        <p:spPr bwMode="auto"/>
        <p:txBody>
          <a:bodyPr/>
          <a:lstStyle/>
          <a:p>
            <a:pPr>
              <a:defRPr/>
            </a:pPr>
            <a:fld id="{59C97A7C-0C33-4C11-A042-EB007E179872}" type="slidenum">
              <a:rPr lang="en-US"/>
              <a:t>‹#›</a:t>
            </a:fld>
            <a:endParaRPr lang="en-US"/>
          </a:p>
        </p:txBody>
      </p:sp>
      <p:pic>
        <p:nvPicPr>
          <p:cNvPr id="6" name="Picture 5"/>
          <p:cNvPicPr>
            <a:picLocks noChangeAspect="1"/>
          </p:cNvPicPr>
          <p:nvPr userDrawn="1"/>
        </p:nvPicPr>
        <p:blipFill>
          <a:blip r:embed="rId2"/>
          <a:stretch/>
        </p:blipFill>
        <p:spPr bwMode="auto">
          <a:xfrm>
            <a:off x="0" y="5741995"/>
            <a:ext cx="12192000" cy="1139810"/>
          </a:xfrm>
          <a:prstGeom prst="rect">
            <a:avLst/>
          </a:prstGeom>
        </p:spPr>
      </p:pic>
      <p:pic>
        <p:nvPicPr>
          <p:cNvPr id="7" name="Picture 6"/>
          <p:cNvPicPr>
            <a:picLocks noChangeAspect="1"/>
          </p:cNvPicPr>
          <p:nvPr userDrawn="1"/>
        </p:nvPicPr>
        <p:blipFill>
          <a:blip r:embed="rId3"/>
          <a:stretch/>
        </p:blipFill>
        <p:spPr bwMode="auto">
          <a:xfrm>
            <a:off x="263238" y="241547"/>
            <a:ext cx="922733" cy="330746"/>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fld id="{3BB08360-DA44-4B5E-885A-2839C4C2D4CF}" type="datetimeFigureOut">
              <a:rPr lang="en-US"/>
              <a:t>11/24/2022</a:t>
            </a:fld>
            <a:endParaRPr lang="en-US"/>
          </a:p>
        </p:txBody>
      </p:sp>
      <p:sp>
        <p:nvSpPr>
          <p:cNvPr id="3" name="Footer Placeholder 2"/>
          <p:cNvSpPr>
            <a:spLocks noGrp="1"/>
          </p:cNvSpPr>
          <p:nvPr>
            <p:ph type="ftr" sz="quarter" idx="11"/>
          </p:nvPr>
        </p:nvSpPr>
        <p:spPr bwMode="auto"/>
        <p:txBody>
          <a:bodyPr/>
          <a:lstStyle/>
          <a:p>
            <a:pPr>
              <a:defRPr/>
            </a:pPr>
            <a:endParaRPr lang="en-US"/>
          </a:p>
        </p:txBody>
      </p:sp>
      <p:sp>
        <p:nvSpPr>
          <p:cNvPr id="4" name="Slide Number Placeholder 3"/>
          <p:cNvSpPr>
            <a:spLocks noGrp="1"/>
          </p:cNvSpPr>
          <p:nvPr>
            <p:ph type="sldNum" sz="quarter" idx="12"/>
          </p:nvPr>
        </p:nvSpPr>
        <p:spPr bwMode="auto"/>
        <p:txBody>
          <a:bodyPr/>
          <a:lstStyle/>
          <a:p>
            <a:pPr>
              <a:defRPr/>
            </a:pPr>
            <a:fld id="{59C97A7C-0C33-4C11-A042-EB007E179872}" type="slidenum">
              <a:rPr lang="en-US"/>
              <a:t>‹#›</a:t>
            </a:fld>
            <a:endParaRPr lang="en-US"/>
          </a:p>
        </p:txBody>
      </p:sp>
      <p:pic>
        <p:nvPicPr>
          <p:cNvPr id="5" name="Picture 4"/>
          <p:cNvPicPr>
            <a:picLocks noChangeAspect="1"/>
          </p:cNvPicPr>
          <p:nvPr userDrawn="1"/>
        </p:nvPicPr>
        <p:blipFill>
          <a:blip r:embed="rId2"/>
          <a:stretch/>
        </p:blipFill>
        <p:spPr bwMode="auto">
          <a:xfrm>
            <a:off x="263238" y="241547"/>
            <a:ext cx="922733" cy="330746"/>
          </a:xfrm>
          <a:prstGeom prst="rect">
            <a:avLst/>
          </a:prstGeom>
        </p:spPr>
      </p:pic>
      <p:pic>
        <p:nvPicPr>
          <p:cNvPr id="6" name="Picture 5"/>
          <p:cNvPicPr>
            <a:picLocks noChangeAspect="1"/>
          </p:cNvPicPr>
          <p:nvPr userDrawn="1"/>
        </p:nvPicPr>
        <p:blipFill>
          <a:blip r:embed="rId3"/>
          <a:stretch/>
        </p:blipFill>
        <p:spPr bwMode="auto">
          <a:xfrm>
            <a:off x="0" y="5741995"/>
            <a:ext cx="12192000" cy="113981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sp>
        <p:nvSpPr>
          <p:cNvPr id="12" name="Rectangle 11"/>
          <p:cNvSpPr/>
          <p:nvPr userDrawn="1"/>
        </p:nvSpPr>
        <p:spPr bwMode="auto">
          <a:xfrm>
            <a:off x="838200" y="714614"/>
            <a:ext cx="3932237" cy="515437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a:p>
        </p:txBody>
      </p:sp>
      <p:sp>
        <p:nvSpPr>
          <p:cNvPr id="2" name="Title 1"/>
          <p:cNvSpPr>
            <a:spLocks noGrp="1"/>
          </p:cNvSpPr>
          <p:nvPr>
            <p:ph type="title"/>
          </p:nvPr>
        </p:nvSpPr>
        <p:spPr bwMode="auto">
          <a:xfrm>
            <a:off x="839788" y="714611"/>
            <a:ext cx="3932237" cy="1342787"/>
          </a:xfrm>
        </p:spPr>
        <p:txBody>
          <a:bodyPr anchor="b"/>
          <a:lstStyle>
            <a:lvl1pPr algn="ctr">
              <a:defRPr sz="3200">
                <a:solidFill>
                  <a:schemeClr val="tx1"/>
                </a:solidFill>
              </a:defRPr>
            </a:lvl1pPr>
          </a:lstStyle>
          <a:p>
            <a:pPr>
              <a:defRPr/>
            </a:pPr>
            <a:r>
              <a:rPr lang="en-US"/>
              <a:t>Click to edit Master title style</a:t>
            </a:r>
            <a:endParaRPr/>
          </a:p>
        </p:txBody>
      </p:sp>
      <p:sp>
        <p:nvSpPr>
          <p:cNvPr id="3" name="Content Placeholder 2"/>
          <p:cNvSpPr>
            <a:spLocks noGrp="1"/>
          </p:cNvSpPr>
          <p:nvPr>
            <p:ph idx="1"/>
          </p:nvPr>
        </p:nvSpPr>
        <p:spPr bwMode="auto">
          <a:xfrm>
            <a:off x="5183188" y="987425"/>
            <a:ext cx="6172200" cy="4873625"/>
          </a:xfrm>
        </p:spPr>
        <p:txBody>
          <a:bodyPr>
            <a:normAutofit/>
          </a:bodyPr>
          <a:lstStyle>
            <a:lvl1pPr>
              <a:defRPr sz="1600">
                <a:solidFill>
                  <a:srgbClr val="004474"/>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p:txBody>
      </p:sp>
      <p:sp>
        <p:nvSpPr>
          <p:cNvPr id="4" name="Text Placeholder 3"/>
          <p:cNvSpPr>
            <a:spLocks noGrp="1"/>
          </p:cNvSpPr>
          <p:nvPr>
            <p:ph type="body" sz="half" idx="2"/>
          </p:nvPr>
        </p:nvSpPr>
        <p:spPr bwMode="auto">
          <a:xfrm>
            <a:off x="839788" y="2057400"/>
            <a:ext cx="3932237" cy="3811588"/>
          </a:xfrm>
        </p:spPr>
        <p:txBody>
          <a:bodyPr/>
          <a:lstStyle>
            <a:lvl1pPr marL="0" indent="0" algn="ct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3BB08360-DA44-4B5E-885A-2839C4C2D4CF}" type="datetimeFigureOut">
              <a:rPr lang="en-US"/>
              <a:t>11/24/2022</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59C97A7C-0C33-4C11-A042-EB007E179872}" type="slidenum">
              <a:rPr lang="en-US"/>
              <a:t>‹#›</a:t>
            </a:fld>
            <a:endParaRPr lang="en-US"/>
          </a:p>
        </p:txBody>
      </p:sp>
      <p:pic>
        <p:nvPicPr>
          <p:cNvPr id="10" name="Picture 9"/>
          <p:cNvPicPr>
            <a:picLocks noChangeAspect="1"/>
          </p:cNvPicPr>
          <p:nvPr userDrawn="1"/>
        </p:nvPicPr>
        <p:blipFill>
          <a:blip r:embed="rId2"/>
          <a:stretch/>
        </p:blipFill>
        <p:spPr bwMode="auto">
          <a:xfrm>
            <a:off x="0" y="5763905"/>
            <a:ext cx="12192000" cy="1094095"/>
          </a:xfrm>
          <a:prstGeom prst="rect">
            <a:avLst/>
          </a:prstGeom>
        </p:spPr>
      </p:pic>
      <p:pic>
        <p:nvPicPr>
          <p:cNvPr id="11" name="Picture 10"/>
          <p:cNvPicPr>
            <a:picLocks noChangeAspect="1"/>
          </p:cNvPicPr>
          <p:nvPr userDrawn="1"/>
        </p:nvPicPr>
        <p:blipFill>
          <a:blip r:embed="rId3"/>
          <a:stretch/>
        </p:blipFill>
        <p:spPr bwMode="auto">
          <a:xfrm>
            <a:off x="263238" y="241547"/>
            <a:ext cx="922733" cy="330746"/>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10" name="Rectangle 9"/>
          <p:cNvSpPr/>
          <p:nvPr userDrawn="1"/>
        </p:nvSpPr>
        <p:spPr bwMode="auto">
          <a:xfrm>
            <a:off x="838200" y="714614"/>
            <a:ext cx="3932237" cy="515437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a:p>
        </p:txBody>
      </p:sp>
      <p:sp>
        <p:nvSpPr>
          <p:cNvPr id="2" name="Title 1"/>
          <p:cNvSpPr>
            <a:spLocks noGrp="1"/>
          </p:cNvSpPr>
          <p:nvPr>
            <p:ph type="title"/>
          </p:nvPr>
        </p:nvSpPr>
        <p:spPr bwMode="auto">
          <a:xfrm>
            <a:off x="839788" y="714611"/>
            <a:ext cx="3932237" cy="1342787"/>
          </a:xfrm>
        </p:spPr>
        <p:txBody>
          <a:bodyPr anchor="b"/>
          <a:lstStyle>
            <a:lvl1pPr algn="ctr">
              <a:defRPr sz="3200"/>
            </a:lvl1pPr>
          </a:lstStyle>
          <a:p>
            <a:pPr>
              <a:defRPr/>
            </a:pPr>
            <a:r>
              <a:rPr lang="en-US"/>
              <a:t>Click to edit Master title style</a:t>
            </a:r>
            <a:endParaRPr/>
          </a:p>
        </p:txBody>
      </p:sp>
      <p:sp>
        <p:nvSpPr>
          <p:cNvPr id="3" name="Picture Placeholder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4" name="Text Placeholder 3"/>
          <p:cNvSpPr>
            <a:spLocks noGrp="1"/>
          </p:cNvSpPr>
          <p:nvPr>
            <p:ph type="body" sz="half" idx="2"/>
          </p:nvPr>
        </p:nvSpPr>
        <p:spPr bwMode="auto">
          <a:xfrm>
            <a:off x="839788" y="2057400"/>
            <a:ext cx="3932237" cy="381158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3BB08360-DA44-4B5E-885A-2839C4C2D4CF}" type="datetimeFigureOut">
              <a:rPr lang="en-US"/>
              <a:t>11/24/2022</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59C97A7C-0C33-4C11-A042-EB007E179872}" type="slidenum">
              <a:rPr lang="en-US"/>
              <a:t>‹#›</a:t>
            </a:fld>
            <a:endParaRPr lang="en-US"/>
          </a:p>
        </p:txBody>
      </p:sp>
      <p:pic>
        <p:nvPicPr>
          <p:cNvPr id="9" name="Picture 8"/>
          <p:cNvPicPr>
            <a:picLocks noChangeAspect="1"/>
          </p:cNvPicPr>
          <p:nvPr userDrawn="1"/>
        </p:nvPicPr>
        <p:blipFill>
          <a:blip r:embed="rId2"/>
          <a:stretch/>
        </p:blipFill>
        <p:spPr bwMode="auto">
          <a:xfrm>
            <a:off x="263238" y="241547"/>
            <a:ext cx="922733" cy="330746"/>
          </a:xfrm>
          <a:prstGeom prst="rect">
            <a:avLst/>
          </a:prstGeom>
        </p:spPr>
      </p:pic>
      <p:pic>
        <p:nvPicPr>
          <p:cNvPr id="11" name="Picture 10"/>
          <p:cNvPicPr>
            <a:picLocks noChangeAspect="1"/>
          </p:cNvPicPr>
          <p:nvPr userDrawn="1"/>
        </p:nvPicPr>
        <p:blipFill>
          <a:blip r:embed="rId3"/>
          <a:stretch/>
        </p:blipFill>
        <p:spPr bwMode="auto">
          <a:xfrm>
            <a:off x="0" y="5763905"/>
            <a:ext cx="12192000" cy="1094095"/>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516942"/>
      </p:ext>
    </p:extLst>
  </p:cSld>
  <p:clrMapOvr>
    <a:masterClrMapping/>
  </p:clrMapOvr>
  <p:transition>
    <p:fade/>
  </p:transition>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818BD-D734-48A1-8CC0-609D11E5560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F9D215A-D2A1-4903-A905-F8B06EF41B4F}"/>
              </a:ext>
            </a:extLst>
          </p:cNvPr>
          <p:cNvSpPr>
            <a:spLocks noGrp="1"/>
          </p:cNvSpPr>
          <p:nvPr>
            <p:ph type="body" idx="1"/>
          </p:nvPr>
        </p:nvSpPr>
        <p:spPr>
          <a:xfrm>
            <a:off x="838200" y="1940875"/>
            <a:ext cx="10515600" cy="42360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42B88A-7A1D-4AA1-8536-28DC13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D2766A6-3C10-4AB8-86A1-BB1F0CDA7EFE}" type="datetimeFigureOut">
              <a:rPr lang="en-US" smtClean="0"/>
              <a:pPr/>
              <a:t>11/24/2022</a:t>
            </a:fld>
            <a:endParaRPr lang="en-US" dirty="0"/>
          </a:p>
        </p:txBody>
      </p:sp>
      <p:sp>
        <p:nvSpPr>
          <p:cNvPr id="5" name="Footer Placeholder 4">
            <a:extLst>
              <a:ext uri="{FF2B5EF4-FFF2-40B4-BE49-F238E27FC236}">
                <a16:creationId xmlns:a16="http://schemas.microsoft.com/office/drawing/2014/main" id="{B37FE925-0C4B-4BAE-9799-3A9D46D920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ADAD54-E5C5-4D48-8592-BB22F0A851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060201-1C40-4B39-813D-5CD9493BAEED}" type="slidenum">
              <a:rPr lang="en-US" smtClean="0"/>
              <a:pPr/>
              <a:t>‹#›</a:t>
            </a:fld>
            <a:endParaRPr lang="en-US"/>
          </a:p>
        </p:txBody>
      </p:sp>
    </p:spTree>
    <p:extLst>
      <p:ext uri="{BB962C8B-B14F-4D97-AF65-F5344CB8AC3E}">
        <p14:creationId xmlns:p14="http://schemas.microsoft.com/office/powerpoint/2010/main" val="46692007"/>
      </p:ext>
    </p:extLst>
  </p:cSld>
  <p:clrMap bg1="lt1" tx1="dk1" bg2="lt2" tx2="dk2" accent1="accent1" accent2="accent2" accent3="accent3" accent4="accent4" accent5="accent5" accent6="accent6" hlink="hlink" folHlink="folHlink"/>
  <p:sldLayoutIdLst>
    <p:sldLayoutId id="2147483703" r:id="rId1"/>
    <p:sldLayoutId id="2147483702" r:id="rId2"/>
    <p:sldLayoutId id="2147483701" r:id="rId3"/>
    <p:sldLayoutId id="2147483700" r:id="rId4"/>
    <p:sldLayoutId id="2147483699" r:id="rId5"/>
    <p:sldLayoutId id="2147483698" r:id="rId6"/>
    <p:sldLayoutId id="2147483697" r:id="rId7"/>
    <p:sldLayoutId id="2147483696" r:id="rId8"/>
    <p:sldLayoutId id="2147483695" r:id="rId9"/>
    <p:sldLayoutId id="2147483694" r:id="rId10"/>
    <p:sldLayoutId id="2147483693" r:id="rId11"/>
  </p:sldLayoutIdLst>
  <p:txStyles>
    <p:titleStyle>
      <a:lvl1pPr algn="l" defTabSz="914400" rtl="0" eaLnBrk="1" latinLnBrk="0" hangingPunct="1">
        <a:lnSpc>
          <a:spcPct val="100000"/>
        </a:lnSpc>
        <a:spcBef>
          <a:spcPct val="0"/>
        </a:spcBef>
        <a:buNone/>
        <a:defRPr lang="en-US" sz="5400" kern="120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p:titleStyle>
    <p:body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2"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3"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BB08360-DA44-4B5E-885A-2839C4C2D4CF}" type="datetimeFigureOut">
              <a:rPr lang="en-US"/>
              <a:t>11/24/2022</a:t>
            </a:fld>
            <a:endParaRPr lang="en-US"/>
          </a:p>
        </p:txBody>
      </p:sp>
      <p:sp>
        <p:nvSpPr>
          <p:cNvPr id="5"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9C97A7C-0C33-4C11-A042-EB007E179872}"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58" r:id="rId10"/>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chart" Target="../charts/chart1.xml"/><Relationship Id="rId2" Type="http://schemas.openxmlformats.org/officeDocument/2006/relationships/image" Target="../media/image10.JP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a:extLst>
              <a:ext uri="{FF2B5EF4-FFF2-40B4-BE49-F238E27FC236}">
                <a16:creationId xmlns:a16="http://schemas.microsoft.com/office/drawing/2014/main" id="{0B48844D-EC57-69F1-F208-E224B425F58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alphaModFix/>
          </a:blip>
          <a:srcRect t="284" r="-1" b="-1"/>
          <a:stretch/>
        </p:blipFill>
        <p:spPr>
          <a:xfrm>
            <a:off x="0" y="7654"/>
            <a:ext cx="12191979" cy="6857990"/>
          </a:xfrm>
          <a:prstGeom prst="rect">
            <a:avLst/>
          </a:prstGeom>
        </p:spPr>
      </p:pic>
      <p:sp>
        <p:nvSpPr>
          <p:cNvPr id="2" name="Title 1">
            <a:extLst>
              <a:ext uri="{FF2B5EF4-FFF2-40B4-BE49-F238E27FC236}">
                <a16:creationId xmlns:a16="http://schemas.microsoft.com/office/drawing/2014/main" id="{98698B27-3E3E-ACCA-553A-DAC6752C74B8}"/>
              </a:ext>
            </a:extLst>
          </p:cNvPr>
          <p:cNvSpPr>
            <a:spLocks noGrp="1"/>
          </p:cNvSpPr>
          <p:nvPr>
            <p:ph type="ctrTitle"/>
          </p:nvPr>
        </p:nvSpPr>
        <p:spPr>
          <a:xfrm>
            <a:off x="684835" y="606795"/>
            <a:ext cx="11356419" cy="2611185"/>
          </a:xfrm>
        </p:spPr>
        <p:txBody>
          <a:bodyPr anchor="ctr">
            <a:normAutofit fontScale="90000"/>
          </a:bodyPr>
          <a:lstStyle/>
          <a:p>
            <a:r>
              <a:rPr lang="en-GB" dirty="0">
                <a:solidFill>
                  <a:srgbClr val="FF0000"/>
                </a:solidFill>
                <a:latin typeface="Arial" panose="020B0604020202020204" pitchFamily="34" charset="0"/>
                <a:cs typeface="Arial" panose="020B0604020202020204" pitchFamily="34" charset="0"/>
              </a:rPr>
              <a:t>Arctic PASSION (</a:t>
            </a:r>
            <a:r>
              <a:rPr lang="en-US" dirty="0">
                <a:solidFill>
                  <a:srgbClr val="FF0000"/>
                </a:solidFill>
                <a:latin typeface="Arial" panose="020B0604020202020204" pitchFamily="34" charset="0"/>
                <a:cs typeface="Arial" panose="020B0604020202020204" pitchFamily="34" charset="0"/>
              </a:rPr>
              <a:t>Pan-Arctic Observing System of Systems):</a:t>
            </a:r>
            <a:br>
              <a:rPr lang="en-US" dirty="0">
                <a:solidFill>
                  <a:srgbClr val="FF0000"/>
                </a:solidFill>
                <a:latin typeface="Arial" panose="020B0604020202020204" pitchFamily="34" charset="0"/>
                <a:cs typeface="Arial" panose="020B0604020202020204" pitchFamily="34" charset="0"/>
              </a:rPr>
            </a:br>
            <a:r>
              <a:rPr lang="en-US" dirty="0">
                <a:solidFill>
                  <a:srgbClr val="FF0000"/>
                </a:solidFill>
                <a:latin typeface="Arial" panose="020B0604020202020204" pitchFamily="34" charset="0"/>
                <a:cs typeface="Arial" panose="020B0604020202020204" pitchFamily="34" charset="0"/>
              </a:rPr>
              <a:t>EO relevant activities</a:t>
            </a:r>
            <a:br>
              <a:rPr lang="en-US" b="1" dirty="0"/>
            </a:br>
            <a:endParaRPr lang="en-GB" dirty="0">
              <a:solidFill>
                <a:srgbClr val="FF0000"/>
              </a:solidFill>
            </a:endParaRPr>
          </a:p>
        </p:txBody>
      </p:sp>
      <p:sp>
        <p:nvSpPr>
          <p:cNvPr id="3" name="Subtitle 2">
            <a:extLst>
              <a:ext uri="{FF2B5EF4-FFF2-40B4-BE49-F238E27FC236}">
                <a16:creationId xmlns:a16="http://schemas.microsoft.com/office/drawing/2014/main" id="{E0AFEEC9-23D6-C1EB-0665-F0ECE4FC4BD6}"/>
              </a:ext>
            </a:extLst>
          </p:cNvPr>
          <p:cNvSpPr>
            <a:spLocks noGrp="1"/>
          </p:cNvSpPr>
          <p:nvPr>
            <p:ph type="subTitle" idx="1"/>
          </p:nvPr>
        </p:nvSpPr>
        <p:spPr>
          <a:xfrm>
            <a:off x="1100325" y="4084815"/>
            <a:ext cx="10940929" cy="886968"/>
          </a:xfrm>
        </p:spPr>
        <p:txBody>
          <a:bodyPr anchor="ctr">
            <a:noAutofit/>
          </a:bodyPr>
          <a:lstStyle/>
          <a:p>
            <a:r>
              <a:rPr lang="en-GB" sz="3200" b="1" dirty="0">
                <a:solidFill>
                  <a:srgbClr val="FF0000"/>
                </a:solidFill>
                <a:latin typeface="Calibri" panose="020F0502020204030204" pitchFamily="34" charset="0"/>
                <a:cs typeface="Calibri" panose="020F0502020204030204" pitchFamily="34" charset="0"/>
              </a:rPr>
              <a:t>Jonathan Bamber, University Bristol, Technical University Munich. </a:t>
            </a:r>
          </a:p>
          <a:p>
            <a:r>
              <a:rPr lang="en-GB" sz="3200" b="1" dirty="0">
                <a:solidFill>
                  <a:srgbClr val="FF0000"/>
                </a:solidFill>
                <a:latin typeface="Calibri" panose="020F0502020204030204" pitchFamily="34" charset="0"/>
                <a:cs typeface="Calibri" panose="020F0502020204030204" pitchFamily="34" charset="0"/>
              </a:rPr>
              <a:t>with contributions from Gorm </a:t>
            </a:r>
            <a:r>
              <a:rPr lang="en-GB" sz="3200" b="1" dirty="0" err="1">
                <a:solidFill>
                  <a:srgbClr val="FF0000"/>
                </a:solidFill>
                <a:latin typeface="Calibri" panose="020F0502020204030204" pitchFamily="34" charset="0"/>
                <a:cs typeface="Calibri" panose="020F0502020204030204" pitchFamily="34" charset="0"/>
              </a:rPr>
              <a:t>Dybkjaer</a:t>
            </a:r>
            <a:r>
              <a:rPr lang="en-GB" sz="3200" b="1" dirty="0">
                <a:solidFill>
                  <a:srgbClr val="FF0000"/>
                </a:solidFill>
                <a:latin typeface="Calibri" panose="020F0502020204030204" pitchFamily="34" charset="0"/>
                <a:cs typeface="Calibri" panose="020F0502020204030204" pitchFamily="34" charset="0"/>
              </a:rPr>
              <a:t> DMI; Anna Irrgang, AWI; </a:t>
            </a:r>
            <a:r>
              <a:rPr lang="en-GB" sz="3200" b="1" dirty="0" err="1">
                <a:solidFill>
                  <a:srgbClr val="FF0000"/>
                </a:solidFill>
                <a:latin typeface="Calibri" panose="020F0502020204030204" pitchFamily="34" charset="0"/>
                <a:cs typeface="Calibri" panose="020F0502020204030204" pitchFamily="34" charset="0"/>
              </a:rPr>
              <a:t>Kirsikka</a:t>
            </a:r>
            <a:r>
              <a:rPr lang="en-GB" sz="3200" b="1" dirty="0">
                <a:solidFill>
                  <a:srgbClr val="FF0000"/>
                </a:solidFill>
                <a:latin typeface="Calibri" panose="020F0502020204030204" pitchFamily="34" charset="0"/>
                <a:cs typeface="Calibri" panose="020F0502020204030204" pitchFamily="34" charset="0"/>
              </a:rPr>
              <a:t> </a:t>
            </a:r>
            <a:r>
              <a:rPr lang="en-GB" sz="3200" b="1" dirty="0" err="1">
                <a:solidFill>
                  <a:srgbClr val="FF0000"/>
                </a:solidFill>
                <a:latin typeface="Calibri" panose="020F0502020204030204" pitchFamily="34" charset="0"/>
                <a:cs typeface="Calibri" panose="020F0502020204030204" pitchFamily="34" charset="0"/>
              </a:rPr>
              <a:t>Heinila</a:t>
            </a:r>
            <a:r>
              <a:rPr lang="en-GB" sz="3200" b="1" dirty="0">
                <a:solidFill>
                  <a:srgbClr val="FF0000"/>
                </a:solidFill>
                <a:latin typeface="Calibri" panose="020F0502020204030204" pitchFamily="34" charset="0"/>
                <a:cs typeface="Calibri" panose="020F0502020204030204" pitchFamily="34" charset="0"/>
              </a:rPr>
              <a:t>, FEI (lots of other groups involved in EO...)</a:t>
            </a:r>
          </a:p>
          <a:p>
            <a:endParaRPr lang="en-GB" sz="3200" b="1" dirty="0">
              <a:latin typeface="Calibri" panose="020F0502020204030204" pitchFamily="34" charset="0"/>
              <a:cs typeface="Calibri" panose="020F0502020204030204" pitchFamily="34" charset="0"/>
            </a:endParaRPr>
          </a:p>
        </p:txBody>
      </p:sp>
      <p:pic>
        <p:nvPicPr>
          <p:cNvPr id="6" name="Picture 5" descr="A picture containing text&#10;&#10;Description automatically generated">
            <a:extLst>
              <a:ext uri="{FF2B5EF4-FFF2-40B4-BE49-F238E27FC236}">
                <a16:creationId xmlns:a16="http://schemas.microsoft.com/office/drawing/2014/main" id="{D69741EA-45FD-30FA-66EA-7DE310D232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799" y="5838618"/>
            <a:ext cx="2487173" cy="932690"/>
          </a:xfrm>
          <a:prstGeom prst="rect">
            <a:avLst/>
          </a:prstGeom>
          <a:solidFill>
            <a:schemeClr val="bg1"/>
          </a:solidFill>
        </p:spPr>
      </p:pic>
    </p:spTree>
    <p:extLst>
      <p:ext uri="{BB962C8B-B14F-4D97-AF65-F5344CB8AC3E}">
        <p14:creationId xmlns:p14="http://schemas.microsoft.com/office/powerpoint/2010/main" val="437319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now-capped mountains and sky">
            <a:extLst>
              <a:ext uri="{FF2B5EF4-FFF2-40B4-BE49-F238E27FC236}">
                <a16:creationId xmlns:a16="http://schemas.microsoft.com/office/drawing/2014/main" id="{C7F154B8-94FC-0008-349A-AF1941EF7B90}"/>
              </a:ext>
            </a:extLst>
          </p:cNvPr>
          <p:cNvPicPr>
            <a:picLocks noChangeAspect="1"/>
          </p:cNvPicPr>
          <p:nvPr/>
        </p:nvPicPr>
        <p:blipFill rotWithShape="1">
          <a:blip r:embed="rId2"/>
          <a:srcRect t="14048" b="1682"/>
          <a:stretch/>
        </p:blipFill>
        <p:spPr>
          <a:xfrm>
            <a:off x="20" y="10"/>
            <a:ext cx="12191979" cy="6857989"/>
          </a:xfrm>
          <a:prstGeom prst="rect">
            <a:avLst/>
          </a:prstGeom>
        </p:spPr>
      </p:pic>
      <p:sp>
        <p:nvSpPr>
          <p:cNvPr id="11" name="Rectangle 10">
            <a:extLst>
              <a:ext uri="{FF2B5EF4-FFF2-40B4-BE49-F238E27FC236}">
                <a16:creationId xmlns:a16="http://schemas.microsoft.com/office/drawing/2014/main" id="{F7C2A816-955C-4079-AAAB-066EBD441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chemeClr val="tx2">
                  <a:lumMod val="50000"/>
                  <a:alpha val="0"/>
                </a:schemeClr>
              </a:gs>
              <a:gs pos="58000">
                <a:srgbClr val="0E0D12">
                  <a:alpha val="58000"/>
                </a:srgbClr>
              </a:gs>
              <a:gs pos="93000">
                <a:srgbClr val="000000">
                  <a:alpha val="58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768D80-CD3D-4F7B-DA52-B8B47D00E6A9}"/>
              </a:ext>
            </a:extLst>
          </p:cNvPr>
          <p:cNvSpPr>
            <a:spLocks noGrp="1"/>
          </p:cNvSpPr>
          <p:nvPr>
            <p:ph type="title"/>
          </p:nvPr>
        </p:nvSpPr>
        <p:spPr>
          <a:xfrm>
            <a:off x="303365" y="301214"/>
            <a:ext cx="9324729" cy="3427867"/>
          </a:xfrm>
        </p:spPr>
        <p:txBody>
          <a:bodyPr vert="horz" lIns="91440" tIns="45720" rIns="91440" bIns="45720" rtlCol="0" anchor="t">
            <a:normAutofit/>
          </a:bodyPr>
          <a:lstStyle/>
          <a:p>
            <a:r>
              <a:rPr lang="en-US" sz="6600" dirty="0">
                <a:solidFill>
                  <a:srgbClr val="FFFFFF"/>
                </a:solidFill>
              </a:rPr>
              <a:t>Brief overview of AP:</a:t>
            </a:r>
          </a:p>
        </p:txBody>
      </p:sp>
      <p:sp>
        <p:nvSpPr>
          <p:cNvPr id="4" name="TextBox 3">
            <a:extLst>
              <a:ext uri="{FF2B5EF4-FFF2-40B4-BE49-F238E27FC236}">
                <a16:creationId xmlns:a16="http://schemas.microsoft.com/office/drawing/2014/main" id="{AED3F93E-99DF-BFD1-979E-6097C366CEC8}"/>
              </a:ext>
            </a:extLst>
          </p:cNvPr>
          <p:cNvSpPr txBox="1"/>
          <p:nvPr/>
        </p:nvSpPr>
        <p:spPr>
          <a:xfrm>
            <a:off x="498740" y="1607731"/>
            <a:ext cx="10623773" cy="2554545"/>
          </a:xfrm>
          <a:prstGeom prst="rect">
            <a:avLst/>
          </a:prstGeom>
          <a:solidFill>
            <a:schemeClr val="bg1"/>
          </a:solidFill>
        </p:spPr>
        <p:txBody>
          <a:bodyPr wrap="square" rtlCol="0">
            <a:spAutoFit/>
          </a:bodyPr>
          <a:lstStyle/>
          <a:p>
            <a:r>
              <a:rPr lang="en-GB" sz="2000" b="1" dirty="0">
                <a:solidFill>
                  <a:srgbClr val="FF0000"/>
                </a:solidFill>
                <a:effectLst/>
                <a:latin typeface="Calibri" panose="020F0502020204030204" pitchFamily="34" charset="0"/>
                <a:cs typeface="Calibri" panose="020F0502020204030204" pitchFamily="34" charset="0"/>
              </a:rPr>
              <a:t>Goal</a:t>
            </a:r>
            <a:r>
              <a:rPr lang="en-GB" sz="2000" b="0" dirty="0">
                <a:solidFill>
                  <a:srgbClr val="FF0000"/>
                </a:solidFill>
                <a:effectLst/>
                <a:latin typeface="Calibri" panose="020F0502020204030204" pitchFamily="34" charset="0"/>
                <a:cs typeface="Calibri" panose="020F0502020204030204" pitchFamily="34" charset="0"/>
              </a:rPr>
              <a:t>: is the co-creation and implementation of a coherent, integrated Arctic observing system: the ‘Pan-Arctic Observing System of Systems - pan-AOSS’. </a:t>
            </a:r>
          </a:p>
          <a:p>
            <a:endParaRPr lang="en-GB" sz="2000" dirty="0">
              <a:solidFill>
                <a:srgbClr val="FF0000"/>
              </a:solidFill>
              <a:latin typeface="Calibri" panose="020F0502020204030204" pitchFamily="34" charset="0"/>
              <a:cs typeface="Calibri" panose="020F0502020204030204" pitchFamily="34" charset="0"/>
            </a:endParaRPr>
          </a:p>
          <a:p>
            <a:r>
              <a:rPr lang="en-GB" sz="2000" b="0" dirty="0">
                <a:effectLst/>
                <a:latin typeface="Calibri" panose="020F0502020204030204" pitchFamily="34" charset="0"/>
                <a:cs typeface="Calibri" panose="020F0502020204030204" pitchFamily="34" charset="0"/>
              </a:rPr>
              <a:t>Aims to overcome known flaws in the present observing system by refining its operability, improving, and extending pan-Arctic scientific and community-based monitoring and the integration with Indigenous and Local knowledge, by streamlining the access and interoperability of Arctic Data systems and services, and by ensuring the economic viability and sustainability of the observing system for years to come.</a:t>
            </a:r>
            <a:endParaRPr lang="en-GB" sz="2000" dirty="0">
              <a:latin typeface="Calibri" panose="020F0502020204030204" pitchFamily="34" charset="0"/>
              <a:cs typeface="Calibri" panose="020F0502020204030204" pitchFamily="34" charset="0"/>
            </a:endParaRPr>
          </a:p>
        </p:txBody>
      </p:sp>
      <p:pic>
        <p:nvPicPr>
          <p:cNvPr id="8" name="Picture 7" descr="A picture containing text&#10;&#10;Description automatically generated">
            <a:extLst>
              <a:ext uri="{FF2B5EF4-FFF2-40B4-BE49-F238E27FC236}">
                <a16:creationId xmlns:a16="http://schemas.microsoft.com/office/drawing/2014/main" id="{A4939300-1396-47C4-948B-8BEAA27ED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99" y="5838618"/>
            <a:ext cx="2487173" cy="932690"/>
          </a:xfrm>
          <a:prstGeom prst="rect">
            <a:avLst/>
          </a:prstGeom>
          <a:solidFill>
            <a:schemeClr val="bg1"/>
          </a:solidFill>
        </p:spPr>
      </p:pic>
      <p:sp>
        <p:nvSpPr>
          <p:cNvPr id="3" name="TextBox 2">
            <a:extLst>
              <a:ext uri="{FF2B5EF4-FFF2-40B4-BE49-F238E27FC236}">
                <a16:creationId xmlns:a16="http://schemas.microsoft.com/office/drawing/2014/main" id="{CF0C1EA3-672F-E869-D4FE-D7E403C376AC}"/>
              </a:ext>
            </a:extLst>
          </p:cNvPr>
          <p:cNvSpPr txBox="1"/>
          <p:nvPr/>
        </p:nvSpPr>
        <p:spPr>
          <a:xfrm>
            <a:off x="2774751" y="4292112"/>
            <a:ext cx="8441606" cy="1569660"/>
          </a:xfrm>
          <a:prstGeom prst="rect">
            <a:avLst/>
          </a:prstGeom>
          <a:solidFill>
            <a:schemeClr val="bg1"/>
          </a:solidFill>
        </p:spPr>
        <p:txBody>
          <a:bodyPr wrap="none" rtlCol="0">
            <a:spAutoFit/>
          </a:bodyPr>
          <a:lstStyle/>
          <a:p>
            <a:r>
              <a:rPr lang="en-GB" sz="3200" dirty="0">
                <a:solidFill>
                  <a:srgbClr val="FF0000"/>
                </a:solidFill>
                <a:latin typeface="Calibri" panose="020F0502020204030204" pitchFamily="34" charset="0"/>
                <a:cs typeface="Calibri" panose="020F0502020204030204" pitchFamily="34" charset="0"/>
              </a:rPr>
              <a:t>43 partners from 17 countries. €15M over 4 years</a:t>
            </a:r>
          </a:p>
          <a:p>
            <a:endParaRPr lang="en-GB" sz="3200" dirty="0">
              <a:solidFill>
                <a:srgbClr val="FF0000"/>
              </a:solidFill>
              <a:latin typeface="Calibri" panose="020F0502020204030204" pitchFamily="34" charset="0"/>
              <a:cs typeface="Calibri" panose="020F0502020204030204" pitchFamily="34" charset="0"/>
            </a:endParaRPr>
          </a:p>
          <a:p>
            <a:r>
              <a:rPr lang="en-GB" sz="3200" dirty="0">
                <a:solidFill>
                  <a:srgbClr val="FF0000"/>
                </a:solidFill>
                <a:latin typeface="Calibri" panose="020F0502020204030204" pitchFamily="34" charset="0"/>
                <a:cs typeface="Calibri" panose="020F0502020204030204" pitchFamily="34" charset="0"/>
              </a:rPr>
              <a:t>Started July 2021, ends June 2025.</a:t>
            </a:r>
          </a:p>
        </p:txBody>
      </p:sp>
    </p:spTree>
    <p:extLst>
      <p:ext uri="{BB962C8B-B14F-4D97-AF65-F5344CB8AC3E}">
        <p14:creationId xmlns:p14="http://schemas.microsoft.com/office/powerpoint/2010/main" val="121759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4255E-CF52-3F77-BACD-D417EC512AC5}"/>
              </a:ext>
            </a:extLst>
          </p:cNvPr>
          <p:cNvSpPr>
            <a:spLocks noGrp="1"/>
          </p:cNvSpPr>
          <p:nvPr>
            <p:ph type="title"/>
          </p:nvPr>
        </p:nvSpPr>
        <p:spPr>
          <a:xfrm>
            <a:off x="494168" y="202163"/>
            <a:ext cx="10515600" cy="1325563"/>
          </a:xfrm>
        </p:spPr>
        <p:txBody>
          <a:bodyPr/>
          <a:lstStyle/>
          <a:p>
            <a:r>
              <a:rPr lang="en-GB" dirty="0"/>
              <a:t>Structure:</a:t>
            </a:r>
          </a:p>
        </p:txBody>
      </p:sp>
      <p:pic>
        <p:nvPicPr>
          <p:cNvPr id="4" name="Picture 3" descr="A picture containing timeline&#10;&#10;Description automatically generated">
            <a:extLst>
              <a:ext uri="{FF2B5EF4-FFF2-40B4-BE49-F238E27FC236}">
                <a16:creationId xmlns:a16="http://schemas.microsoft.com/office/drawing/2014/main" id="{047F4ECB-1FE5-349C-0130-5DBC494A5B99}"/>
              </a:ext>
            </a:extLst>
          </p:cNvPr>
          <p:cNvPicPr>
            <a:picLocks noChangeAspect="1"/>
          </p:cNvPicPr>
          <p:nvPr/>
        </p:nvPicPr>
        <p:blipFill rotWithShape="1">
          <a:blip r:embed="rId2">
            <a:extLst>
              <a:ext uri="{28A0092B-C50C-407E-A947-70E740481C1C}">
                <a14:useLocalDpi xmlns:a14="http://schemas.microsoft.com/office/drawing/2010/main" val="0"/>
              </a:ext>
            </a:extLst>
          </a:blip>
          <a:srcRect t="2948" b="17334"/>
          <a:stretch/>
        </p:blipFill>
        <p:spPr>
          <a:xfrm>
            <a:off x="4998021" y="64537"/>
            <a:ext cx="5705809" cy="6728926"/>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D83A4CC7-D99D-ADCA-A78D-66EC1F680A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99" y="5838618"/>
            <a:ext cx="2487173" cy="932690"/>
          </a:xfrm>
          <a:prstGeom prst="rect">
            <a:avLst/>
          </a:prstGeom>
        </p:spPr>
      </p:pic>
      <p:sp>
        <p:nvSpPr>
          <p:cNvPr id="7" name="TextBox 6">
            <a:extLst>
              <a:ext uri="{FF2B5EF4-FFF2-40B4-BE49-F238E27FC236}">
                <a16:creationId xmlns:a16="http://schemas.microsoft.com/office/drawing/2014/main" id="{7BD06469-6FC4-212C-8993-A9632513A122}"/>
              </a:ext>
            </a:extLst>
          </p:cNvPr>
          <p:cNvSpPr txBox="1"/>
          <p:nvPr/>
        </p:nvSpPr>
        <p:spPr>
          <a:xfrm>
            <a:off x="400383" y="2134731"/>
            <a:ext cx="4075539" cy="954107"/>
          </a:xfrm>
          <a:prstGeom prst="rect">
            <a:avLst/>
          </a:prstGeom>
          <a:noFill/>
        </p:spPr>
        <p:txBody>
          <a:bodyPr wrap="none" rtlCol="0">
            <a:spAutoFit/>
          </a:bodyPr>
          <a:lstStyle/>
          <a:p>
            <a:r>
              <a:rPr lang="en-GB" sz="2800" dirty="0">
                <a:latin typeface="Calibri" panose="020F0502020204030204" pitchFamily="34" charset="0"/>
                <a:cs typeface="Calibri" panose="020F0502020204030204" pitchFamily="34" charset="0"/>
              </a:rPr>
              <a:t>Focus is on ACVs and SAVs,</a:t>
            </a:r>
          </a:p>
          <a:p>
            <a:r>
              <a:rPr lang="en-GB" sz="2800" b="1" dirty="0">
                <a:latin typeface="Calibri" panose="020F0502020204030204" pitchFamily="34" charset="0"/>
                <a:cs typeface="Calibri" panose="020F0502020204030204" pitchFamily="34" charset="0"/>
              </a:rPr>
              <a:t>not</a:t>
            </a:r>
            <a:r>
              <a:rPr lang="en-GB" sz="2800" dirty="0">
                <a:latin typeface="Calibri" panose="020F0502020204030204" pitchFamily="34" charset="0"/>
                <a:cs typeface="Calibri" panose="020F0502020204030204" pitchFamily="34" charset="0"/>
              </a:rPr>
              <a:t> products but services</a:t>
            </a:r>
            <a:endParaRPr lang="en-GB" sz="2800" b="1" dirty="0">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42E6187B-66B8-F50D-6DB0-AA3D8BE9CF4A}"/>
              </a:ext>
            </a:extLst>
          </p:cNvPr>
          <p:cNvSpPr/>
          <p:nvPr/>
        </p:nvSpPr>
        <p:spPr>
          <a:xfrm>
            <a:off x="4994031" y="40193"/>
            <a:ext cx="5709799" cy="221063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271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F4E5B-00A3-F185-02D1-C65439C48324}"/>
              </a:ext>
            </a:extLst>
          </p:cNvPr>
          <p:cNvSpPr>
            <a:spLocks noGrp="1"/>
          </p:cNvSpPr>
          <p:nvPr>
            <p:ph type="title"/>
          </p:nvPr>
        </p:nvSpPr>
        <p:spPr>
          <a:xfrm>
            <a:off x="1825361" y="-662782"/>
            <a:ext cx="10515600" cy="1325563"/>
          </a:xfrm>
        </p:spPr>
        <p:txBody>
          <a:bodyPr>
            <a:normAutofit/>
          </a:bodyPr>
          <a:lstStyle/>
          <a:p>
            <a:r>
              <a:rPr lang="en-GB" sz="3200" dirty="0">
                <a:latin typeface="Calibri" panose="020F0502020204030204" pitchFamily="34" charset="0"/>
                <a:cs typeface="Calibri" panose="020F0502020204030204" pitchFamily="34" charset="0"/>
              </a:rPr>
              <a:t>Cryosphere related EO activities </a:t>
            </a:r>
          </a:p>
        </p:txBody>
      </p:sp>
      <p:pic>
        <p:nvPicPr>
          <p:cNvPr id="3" name="Picture 2" descr="A picture containing text&#10;&#10;Description automatically generated">
            <a:extLst>
              <a:ext uri="{FF2B5EF4-FFF2-40B4-BE49-F238E27FC236}">
                <a16:creationId xmlns:a16="http://schemas.microsoft.com/office/drawing/2014/main" id="{86E47A98-D76A-A0BD-7D21-8D61EA0248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99" y="5838618"/>
            <a:ext cx="2487173" cy="932690"/>
          </a:xfrm>
          <a:prstGeom prst="rect">
            <a:avLst/>
          </a:prstGeom>
          <a:solidFill>
            <a:schemeClr val="bg1"/>
          </a:solidFill>
        </p:spPr>
      </p:pic>
      <p:grpSp>
        <p:nvGrpSpPr>
          <p:cNvPr id="9" name="Group 8">
            <a:extLst>
              <a:ext uri="{FF2B5EF4-FFF2-40B4-BE49-F238E27FC236}">
                <a16:creationId xmlns:a16="http://schemas.microsoft.com/office/drawing/2014/main" id="{CA9359E4-D6D0-15A8-6289-C5F1CC1F9764}"/>
              </a:ext>
            </a:extLst>
          </p:cNvPr>
          <p:cNvGrpSpPr/>
          <p:nvPr/>
        </p:nvGrpSpPr>
        <p:grpSpPr>
          <a:xfrm>
            <a:off x="869070" y="843653"/>
            <a:ext cx="9149196" cy="2446824"/>
            <a:chOff x="678152" y="773314"/>
            <a:chExt cx="9149196" cy="2446824"/>
          </a:xfrm>
        </p:grpSpPr>
        <p:sp>
          <p:nvSpPr>
            <p:cNvPr id="6" name="TextBox 5">
              <a:extLst>
                <a:ext uri="{FF2B5EF4-FFF2-40B4-BE49-F238E27FC236}">
                  <a16:creationId xmlns:a16="http://schemas.microsoft.com/office/drawing/2014/main" id="{C045E878-1B57-EC22-EB4B-CC6788865D1B}"/>
                </a:ext>
              </a:extLst>
            </p:cNvPr>
            <p:cNvSpPr txBox="1"/>
            <p:nvPr/>
          </p:nvSpPr>
          <p:spPr>
            <a:xfrm>
              <a:off x="678152" y="773314"/>
              <a:ext cx="6843155" cy="2446824"/>
            </a:xfrm>
            <a:prstGeom prst="rect">
              <a:avLst/>
            </a:prstGeom>
            <a:noFill/>
          </p:spPr>
          <p:txBody>
            <a:bodyPr wrap="square" rtlCol="0">
              <a:spAutoFit/>
            </a:bodyPr>
            <a:lstStyle/>
            <a:p>
              <a:pPr marR="0" lvl="0" algn="l" defTabSz="457200" rtl="0" eaLnBrk="1" fontAlgn="auto" latinLnBrk="0" hangingPunct="1">
                <a:lnSpc>
                  <a:spcPct val="100000"/>
                </a:lnSpc>
                <a:spcBef>
                  <a:spcPts val="0"/>
                </a:spcBef>
                <a:spcAft>
                  <a:spcPts val="600"/>
                </a:spcAft>
                <a:buClrTx/>
                <a:buSzTx/>
                <a:tabLst/>
                <a:defRPr/>
              </a:pPr>
              <a:r>
                <a:rPr lang="en-US" sz="2000" b="1" dirty="0">
                  <a:solidFill>
                    <a:prstClr val="black"/>
                  </a:solidFill>
                  <a:latin typeface="Calibri" panose="020F0502020204030204"/>
                </a:rPr>
                <a:t>UOB (land ice):</a:t>
              </a:r>
              <a:r>
                <a:rPr lang="en-US" sz="1800" b="1" dirty="0">
                  <a:solidFill>
                    <a:prstClr val="black"/>
                  </a:solidFill>
                  <a:latin typeface="Calibri" panose="020F0502020204030204"/>
                </a:rPr>
                <a:t> </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r>
                <a:rPr lang="en-US" sz="1800" b="1" dirty="0">
                  <a:solidFill>
                    <a:prstClr val="black"/>
                  </a:solidFill>
                  <a:latin typeface="Calibri" panose="020F0502020204030204"/>
                </a:rPr>
                <a:t>A high-resolution pan-Arctic meltwater flux dataset</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r>
                <a:rPr lang="en-US" b="1" dirty="0">
                  <a:solidFill>
                    <a:prstClr val="black"/>
                  </a:solidFill>
                  <a:latin typeface="Calibri" panose="020F0502020204030204"/>
                </a:rPr>
                <a:t>Pan-Arctic calving fronts &amp; iceberg fluxes from ML and Sentinel data (plus historic)</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r>
                <a:rPr lang="en-US" sz="1800" b="1" dirty="0">
                  <a:solidFill>
                    <a:prstClr val="black"/>
                  </a:solidFill>
                  <a:latin typeface="Calibri" panose="020F0502020204030204"/>
                </a:rPr>
                <a:t>Glacier and </a:t>
              </a:r>
              <a:r>
                <a:rPr lang="en-US" sz="1800" b="1" dirty="0" err="1">
                  <a:solidFill>
                    <a:prstClr val="black"/>
                  </a:solidFill>
                  <a:latin typeface="Calibri" panose="020F0502020204030204"/>
                </a:rPr>
                <a:t>GrIS</a:t>
              </a:r>
              <a:r>
                <a:rPr lang="en-US" sz="1800" b="1" dirty="0">
                  <a:solidFill>
                    <a:prstClr val="black"/>
                  </a:solidFill>
                  <a:latin typeface="Calibri" panose="020F0502020204030204"/>
                </a:rPr>
                <a:t> mass balance</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endParaRPr lang="en-US" sz="1800" b="1" dirty="0">
                <a:solidFill>
                  <a:prstClr val="black"/>
                </a:solidFill>
                <a:latin typeface="Calibri" panose="020F0502020204030204"/>
              </a:endParaRPr>
            </a:p>
            <a:p>
              <a:pPr marR="0" lvl="0" algn="l" defTabSz="457200" rtl="0" eaLnBrk="1" fontAlgn="auto" latinLnBrk="0" hangingPunct="1">
                <a:lnSpc>
                  <a:spcPct val="100000"/>
                </a:lnSpc>
                <a:spcBef>
                  <a:spcPts val="0"/>
                </a:spcBef>
                <a:spcAft>
                  <a:spcPts val="600"/>
                </a:spcAft>
                <a:buClrTx/>
                <a:buSzTx/>
                <a:tabLst/>
                <a:defRPr/>
              </a:pPr>
              <a:r>
                <a:rPr lang="en-US" sz="1800" b="1" dirty="0">
                  <a:solidFill>
                    <a:prstClr val="black"/>
                  </a:solidFill>
                  <a:latin typeface="Calibri" panose="020F0502020204030204"/>
                </a:rPr>
                <a:t>	</a:t>
              </a:r>
            </a:p>
          </p:txBody>
        </p:sp>
        <p:pic>
          <p:nvPicPr>
            <p:cNvPr id="8" name="Picture 7">
              <a:extLst>
                <a:ext uri="{FF2B5EF4-FFF2-40B4-BE49-F238E27FC236}">
                  <a16:creationId xmlns:a16="http://schemas.microsoft.com/office/drawing/2014/main" id="{099E3488-DC70-620E-A590-F27BD7CE60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1839" y="773314"/>
              <a:ext cx="2195509" cy="2270450"/>
            </a:xfrm>
            <a:prstGeom prst="rect">
              <a:avLst/>
            </a:prstGeom>
          </p:spPr>
        </p:pic>
      </p:grpSp>
      <p:grpSp>
        <p:nvGrpSpPr>
          <p:cNvPr id="11" name="Group 10">
            <a:extLst>
              <a:ext uri="{FF2B5EF4-FFF2-40B4-BE49-F238E27FC236}">
                <a16:creationId xmlns:a16="http://schemas.microsoft.com/office/drawing/2014/main" id="{AEE29C6E-8CDF-0CB3-251C-5B4FB36C264D}"/>
              </a:ext>
            </a:extLst>
          </p:cNvPr>
          <p:cNvGrpSpPr/>
          <p:nvPr/>
        </p:nvGrpSpPr>
        <p:grpSpPr>
          <a:xfrm>
            <a:off x="597765" y="3429000"/>
            <a:ext cx="9864841" cy="2220460"/>
            <a:chOff x="597765" y="3429000"/>
            <a:chExt cx="9864841" cy="2220460"/>
          </a:xfrm>
        </p:grpSpPr>
        <p:sp>
          <p:nvSpPr>
            <p:cNvPr id="7" name="TextBox 6">
              <a:extLst>
                <a:ext uri="{FF2B5EF4-FFF2-40B4-BE49-F238E27FC236}">
                  <a16:creationId xmlns:a16="http://schemas.microsoft.com/office/drawing/2014/main" id="{1AF1F2BD-E06B-3134-6080-CED77B32A7F9}"/>
                </a:ext>
              </a:extLst>
            </p:cNvPr>
            <p:cNvSpPr txBox="1"/>
            <p:nvPr/>
          </p:nvSpPr>
          <p:spPr>
            <a:xfrm>
              <a:off x="597765" y="3479635"/>
              <a:ext cx="6843155" cy="2169825"/>
            </a:xfrm>
            <a:prstGeom prst="rect">
              <a:avLst/>
            </a:prstGeom>
            <a:noFill/>
          </p:spPr>
          <p:txBody>
            <a:bodyPr wrap="square" rtlCol="0">
              <a:spAutoFit/>
            </a:bodyPr>
            <a:lstStyle/>
            <a:p>
              <a:pPr marR="0" lvl="0" algn="l" defTabSz="457200" rtl="0" eaLnBrk="1" fontAlgn="auto" latinLnBrk="0" hangingPunct="1">
                <a:lnSpc>
                  <a:spcPct val="100000"/>
                </a:lnSpc>
                <a:spcBef>
                  <a:spcPts val="0"/>
                </a:spcBef>
                <a:spcAft>
                  <a:spcPts val="600"/>
                </a:spcAft>
                <a:buClrTx/>
                <a:buSzTx/>
                <a:tabLst/>
                <a:defRPr/>
              </a:pPr>
              <a:r>
                <a:rPr lang="en-US" sz="2000" b="1" dirty="0">
                  <a:solidFill>
                    <a:prstClr val="black"/>
                  </a:solidFill>
                  <a:latin typeface="Calibri" panose="020F0502020204030204"/>
                </a:rPr>
                <a:t>DMI (sea ice &amp; land ice):</a:t>
              </a:r>
              <a:r>
                <a:rPr lang="en-US" sz="1800" b="1" dirty="0">
                  <a:solidFill>
                    <a:prstClr val="black"/>
                  </a:solidFill>
                  <a:latin typeface="Calibri" panose="020F0502020204030204"/>
                </a:rPr>
                <a:t> </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r>
                <a:rPr lang="en-US" sz="1800" b="1" dirty="0">
                  <a:solidFill>
                    <a:prstClr val="black"/>
                  </a:solidFill>
                  <a:latin typeface="Calibri" panose="020F0502020204030204"/>
                </a:rPr>
                <a:t>Ice sheet skin temperatures</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r>
                <a:rPr lang="en-US" b="1" dirty="0">
                  <a:solidFill>
                    <a:prstClr val="black"/>
                  </a:solidFill>
                  <a:latin typeface="Calibri" panose="020F0502020204030204"/>
                </a:rPr>
                <a:t>Iceberg tracking</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r>
                <a:rPr lang="en-US" sz="1800" b="1" dirty="0">
                  <a:solidFill>
                    <a:prstClr val="black"/>
                  </a:solidFill>
                  <a:latin typeface="Calibri" panose="020F0502020204030204"/>
                </a:rPr>
                <a:t>Sea ice conc. &amp; ice edge from deep ML =&gt; climate data record</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endParaRPr lang="en-US" sz="1800" b="1" dirty="0">
                <a:solidFill>
                  <a:prstClr val="black"/>
                </a:solidFill>
                <a:latin typeface="Calibri" panose="020F0502020204030204"/>
              </a:endParaRPr>
            </a:p>
            <a:p>
              <a:pPr marR="0" lvl="0" algn="l" defTabSz="457200" rtl="0" eaLnBrk="1" fontAlgn="auto" latinLnBrk="0" hangingPunct="1">
                <a:lnSpc>
                  <a:spcPct val="100000"/>
                </a:lnSpc>
                <a:spcBef>
                  <a:spcPts val="0"/>
                </a:spcBef>
                <a:spcAft>
                  <a:spcPts val="600"/>
                </a:spcAft>
                <a:buClrTx/>
                <a:buSzTx/>
                <a:tabLst/>
                <a:defRPr/>
              </a:pPr>
              <a:r>
                <a:rPr lang="en-US" sz="1800" b="1" dirty="0">
                  <a:solidFill>
                    <a:prstClr val="black"/>
                  </a:solidFill>
                  <a:latin typeface="Calibri" panose="020F0502020204030204"/>
                </a:rPr>
                <a:t>	</a:t>
              </a:r>
            </a:p>
          </p:txBody>
        </p:sp>
        <p:pic>
          <p:nvPicPr>
            <p:cNvPr id="10" name="Picture 4" descr="http://polarportal.dk/fileadmin/polarportal/sea/SICE_combine_extent_SM_DK_20220529.png">
              <a:extLst>
                <a:ext uri="{FF2B5EF4-FFF2-40B4-BE49-F238E27FC236}">
                  <a16:creationId xmlns:a16="http://schemas.microsoft.com/office/drawing/2014/main" id="{C20BF2C6-3483-A1A3-670E-F90FCE617C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2225" y="3429000"/>
              <a:ext cx="2750381" cy="21698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8743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F4E5B-00A3-F185-02D1-C65439C48324}"/>
              </a:ext>
            </a:extLst>
          </p:cNvPr>
          <p:cNvSpPr>
            <a:spLocks noGrp="1"/>
          </p:cNvSpPr>
          <p:nvPr>
            <p:ph type="title"/>
          </p:nvPr>
        </p:nvSpPr>
        <p:spPr>
          <a:xfrm>
            <a:off x="1825361" y="-662782"/>
            <a:ext cx="10515600" cy="1325563"/>
          </a:xfrm>
        </p:spPr>
        <p:txBody>
          <a:bodyPr>
            <a:normAutofit/>
          </a:bodyPr>
          <a:lstStyle/>
          <a:p>
            <a:r>
              <a:rPr lang="en-GB" sz="3200" dirty="0">
                <a:latin typeface="Calibri" panose="020F0502020204030204" pitchFamily="34" charset="0"/>
                <a:cs typeface="Calibri" panose="020F0502020204030204" pitchFamily="34" charset="0"/>
              </a:rPr>
              <a:t>Cryosphere related EO activities, II</a:t>
            </a:r>
          </a:p>
        </p:txBody>
      </p:sp>
      <p:pic>
        <p:nvPicPr>
          <p:cNvPr id="3" name="Picture 2" descr="A picture containing text&#10;&#10;Description automatically generated">
            <a:extLst>
              <a:ext uri="{FF2B5EF4-FFF2-40B4-BE49-F238E27FC236}">
                <a16:creationId xmlns:a16="http://schemas.microsoft.com/office/drawing/2014/main" id="{86E47A98-D76A-A0BD-7D21-8D61EA0248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99" y="5838618"/>
            <a:ext cx="2487173" cy="932690"/>
          </a:xfrm>
          <a:prstGeom prst="rect">
            <a:avLst/>
          </a:prstGeom>
          <a:solidFill>
            <a:schemeClr val="bg1"/>
          </a:solidFill>
        </p:spPr>
      </p:pic>
      <p:grpSp>
        <p:nvGrpSpPr>
          <p:cNvPr id="39" name="Group 38">
            <a:extLst>
              <a:ext uri="{FF2B5EF4-FFF2-40B4-BE49-F238E27FC236}">
                <a16:creationId xmlns:a16="http://schemas.microsoft.com/office/drawing/2014/main" id="{D2BBEE4F-DBAD-FB6A-31AA-1817B65DCA52}"/>
              </a:ext>
            </a:extLst>
          </p:cNvPr>
          <p:cNvGrpSpPr/>
          <p:nvPr/>
        </p:nvGrpSpPr>
        <p:grpSpPr>
          <a:xfrm>
            <a:off x="692820" y="785748"/>
            <a:ext cx="10419850" cy="4863712"/>
            <a:chOff x="1556978" y="1467966"/>
            <a:chExt cx="10419850" cy="4863712"/>
          </a:xfrm>
        </p:grpSpPr>
        <p:pic>
          <p:nvPicPr>
            <p:cNvPr id="12" name="Grafik 1">
              <a:extLst>
                <a:ext uri="{FF2B5EF4-FFF2-40B4-BE49-F238E27FC236}">
                  <a16:creationId xmlns:a16="http://schemas.microsoft.com/office/drawing/2014/main" id="{60A810F2-0A8E-B19F-F30A-14DBB67A16D0}"/>
                </a:ext>
              </a:extLst>
            </p:cNvPr>
            <p:cNvPicPr>
              <a:picLocks noChangeAspect="1"/>
            </p:cNvPicPr>
            <p:nvPr/>
          </p:nvPicPr>
          <p:blipFill rotWithShape="1">
            <a:blip r:embed="rId4"/>
            <a:srcRect l="9187" r="12063"/>
            <a:stretch/>
          </p:blipFill>
          <p:spPr>
            <a:xfrm>
              <a:off x="1559496" y="1511093"/>
              <a:ext cx="4320480" cy="2382408"/>
            </a:xfrm>
            <a:prstGeom prst="rect">
              <a:avLst/>
            </a:prstGeom>
          </p:spPr>
        </p:pic>
        <p:pic>
          <p:nvPicPr>
            <p:cNvPr id="13" name="Grafik 2">
              <a:extLst>
                <a:ext uri="{FF2B5EF4-FFF2-40B4-BE49-F238E27FC236}">
                  <a16:creationId xmlns:a16="http://schemas.microsoft.com/office/drawing/2014/main" id="{79B4010B-F5AF-1482-D0D8-14466A52F975}"/>
                </a:ext>
              </a:extLst>
            </p:cNvPr>
            <p:cNvPicPr>
              <a:picLocks noChangeAspect="1"/>
            </p:cNvPicPr>
            <p:nvPr/>
          </p:nvPicPr>
          <p:blipFill rotWithShape="1">
            <a:blip r:embed="rId5"/>
            <a:srcRect l="9187" r="12064"/>
            <a:stretch/>
          </p:blipFill>
          <p:spPr>
            <a:xfrm>
              <a:off x="1559496" y="3912102"/>
              <a:ext cx="4320480" cy="2382408"/>
            </a:xfrm>
            <a:prstGeom prst="rect">
              <a:avLst/>
            </a:prstGeom>
          </p:spPr>
        </p:pic>
        <p:sp>
          <p:nvSpPr>
            <p:cNvPr id="15" name="Ellipse 9">
              <a:extLst>
                <a:ext uri="{FF2B5EF4-FFF2-40B4-BE49-F238E27FC236}">
                  <a16:creationId xmlns:a16="http://schemas.microsoft.com/office/drawing/2014/main" id="{14ED473F-0092-F561-71A2-D2C43D28010A}"/>
                </a:ext>
              </a:extLst>
            </p:cNvPr>
            <p:cNvSpPr/>
            <p:nvPr/>
          </p:nvSpPr>
          <p:spPr>
            <a:xfrm>
              <a:off x="2207568" y="2255918"/>
              <a:ext cx="1080120" cy="1274071"/>
            </a:xfrm>
            <a:prstGeom prst="ellipse">
              <a:avLst/>
            </a:prstGeom>
            <a:noFill/>
            <a:ln w="1905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Ellipse 10">
              <a:extLst>
                <a:ext uri="{FF2B5EF4-FFF2-40B4-BE49-F238E27FC236}">
                  <a16:creationId xmlns:a16="http://schemas.microsoft.com/office/drawing/2014/main" id="{3912CA24-D8EA-16FB-E333-C40BD8592E21}"/>
                </a:ext>
              </a:extLst>
            </p:cNvPr>
            <p:cNvSpPr/>
            <p:nvPr/>
          </p:nvSpPr>
          <p:spPr>
            <a:xfrm>
              <a:off x="2177516" y="4638326"/>
              <a:ext cx="1080120" cy="1274071"/>
            </a:xfrm>
            <a:prstGeom prst="ellipse">
              <a:avLst/>
            </a:prstGeom>
            <a:noFill/>
            <a:ln w="1905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unten 11">
              <a:extLst>
                <a:ext uri="{FF2B5EF4-FFF2-40B4-BE49-F238E27FC236}">
                  <a16:creationId xmlns:a16="http://schemas.microsoft.com/office/drawing/2014/main" id="{3B2C77B0-E38D-D92C-3D62-CF6C1D8EC129}"/>
                </a:ext>
              </a:extLst>
            </p:cNvPr>
            <p:cNvSpPr/>
            <p:nvPr/>
          </p:nvSpPr>
          <p:spPr>
            <a:xfrm>
              <a:off x="4079776" y="2831982"/>
              <a:ext cx="144016" cy="2304256"/>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5">
              <a:extLst>
                <a:ext uri="{FF2B5EF4-FFF2-40B4-BE49-F238E27FC236}">
                  <a16:creationId xmlns:a16="http://schemas.microsoft.com/office/drawing/2014/main" id="{74D07023-6728-89CC-9EC9-A5974A47F4FA}"/>
                </a:ext>
              </a:extLst>
            </p:cNvPr>
            <p:cNvSpPr txBox="1"/>
            <p:nvPr/>
          </p:nvSpPr>
          <p:spPr>
            <a:xfrm>
              <a:off x="4158282" y="3521973"/>
              <a:ext cx="1534394" cy="369332"/>
            </a:xfrm>
            <a:prstGeom prst="rect">
              <a:avLst/>
            </a:prstGeom>
            <a:noFill/>
          </p:spPr>
          <p:txBody>
            <a:bodyPr wrap="none" rtlCol="0">
              <a:spAutoFit/>
            </a:bodyPr>
            <a:lstStyle/>
            <a:p>
              <a:r>
                <a:rPr lang="de-DE" b="1" dirty="0">
                  <a:solidFill>
                    <a:schemeClr val="bg1"/>
                  </a:solidFill>
                </a:rPr>
                <a:t>Lake Drainage</a:t>
              </a:r>
            </a:p>
          </p:txBody>
        </p:sp>
        <p:sp>
          <p:nvSpPr>
            <p:cNvPr id="19" name="Textfeld 18">
              <a:extLst>
                <a:ext uri="{FF2B5EF4-FFF2-40B4-BE49-F238E27FC236}">
                  <a16:creationId xmlns:a16="http://schemas.microsoft.com/office/drawing/2014/main" id="{4C6F826A-8350-79F9-0B69-13DF215716F3}"/>
                </a:ext>
              </a:extLst>
            </p:cNvPr>
            <p:cNvSpPr txBox="1"/>
            <p:nvPr/>
          </p:nvSpPr>
          <p:spPr>
            <a:xfrm>
              <a:off x="1556978" y="6023901"/>
              <a:ext cx="1024639" cy="307777"/>
            </a:xfrm>
            <a:prstGeom prst="rect">
              <a:avLst/>
            </a:prstGeom>
            <a:noFill/>
          </p:spPr>
          <p:txBody>
            <a:bodyPr wrap="none" rtlCol="0">
              <a:spAutoFit/>
            </a:bodyPr>
            <a:lstStyle/>
            <a:p>
              <a:r>
                <a:rPr lang="de-DE" sz="1400" dirty="0">
                  <a:solidFill>
                    <a:schemeClr val="bg1"/>
                  </a:solidFill>
                </a:rPr>
                <a:t>2016-10-01</a:t>
              </a:r>
            </a:p>
          </p:txBody>
        </p:sp>
        <p:sp>
          <p:nvSpPr>
            <p:cNvPr id="20" name="Textfeld 19">
              <a:extLst>
                <a:ext uri="{FF2B5EF4-FFF2-40B4-BE49-F238E27FC236}">
                  <a16:creationId xmlns:a16="http://schemas.microsoft.com/office/drawing/2014/main" id="{E3B8574E-FDA8-D70B-D950-E74059602760}"/>
                </a:ext>
              </a:extLst>
            </p:cNvPr>
            <p:cNvSpPr txBox="1"/>
            <p:nvPr/>
          </p:nvSpPr>
          <p:spPr>
            <a:xfrm>
              <a:off x="1556978" y="3613591"/>
              <a:ext cx="1024639" cy="307777"/>
            </a:xfrm>
            <a:prstGeom prst="rect">
              <a:avLst/>
            </a:prstGeom>
            <a:noFill/>
          </p:spPr>
          <p:txBody>
            <a:bodyPr wrap="none" rtlCol="0">
              <a:spAutoFit/>
            </a:bodyPr>
            <a:lstStyle/>
            <a:p>
              <a:r>
                <a:rPr lang="de-DE" sz="1400" dirty="0">
                  <a:solidFill>
                    <a:schemeClr val="bg1"/>
                  </a:solidFill>
                </a:rPr>
                <a:t>2016-07-13</a:t>
              </a:r>
            </a:p>
          </p:txBody>
        </p:sp>
        <p:pic>
          <p:nvPicPr>
            <p:cNvPr id="23" name="Grafik 22">
              <a:extLst>
                <a:ext uri="{FF2B5EF4-FFF2-40B4-BE49-F238E27FC236}">
                  <a16:creationId xmlns:a16="http://schemas.microsoft.com/office/drawing/2014/main" id="{203BB3D6-A07B-FCC2-508C-9D9CFA1414CD}"/>
                </a:ext>
              </a:extLst>
            </p:cNvPr>
            <p:cNvPicPr>
              <a:picLocks noChangeAspect="1"/>
            </p:cNvPicPr>
            <p:nvPr/>
          </p:nvPicPr>
          <p:blipFill rotWithShape="1">
            <a:blip r:embed="rId6"/>
            <a:srcRect l="7702" t="21503" r="18851"/>
            <a:stretch/>
          </p:blipFill>
          <p:spPr>
            <a:xfrm>
              <a:off x="6528048" y="2340827"/>
              <a:ext cx="5331798" cy="3161082"/>
            </a:xfrm>
            <a:prstGeom prst="rect">
              <a:avLst/>
            </a:prstGeom>
          </p:spPr>
        </p:pic>
        <p:sp>
          <p:nvSpPr>
            <p:cNvPr id="24" name="Pfeil nach rechts 23">
              <a:extLst>
                <a:ext uri="{FF2B5EF4-FFF2-40B4-BE49-F238E27FC236}">
                  <a16:creationId xmlns:a16="http://schemas.microsoft.com/office/drawing/2014/main" id="{9B5A0506-50C7-9447-95DD-5E1675F2A852}"/>
                </a:ext>
              </a:extLst>
            </p:cNvPr>
            <p:cNvSpPr/>
            <p:nvPr/>
          </p:nvSpPr>
          <p:spPr>
            <a:xfrm>
              <a:off x="6003116" y="3726842"/>
              <a:ext cx="400231" cy="370519"/>
            </a:xfrm>
            <a:prstGeom prst="rightArrow">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Textfeld 25">
              <a:extLst>
                <a:ext uri="{FF2B5EF4-FFF2-40B4-BE49-F238E27FC236}">
                  <a16:creationId xmlns:a16="http://schemas.microsoft.com/office/drawing/2014/main" id="{EB0A55A0-D07F-70DB-CCC4-57E786029427}"/>
                </a:ext>
              </a:extLst>
            </p:cNvPr>
            <p:cNvSpPr txBox="1"/>
            <p:nvPr/>
          </p:nvSpPr>
          <p:spPr>
            <a:xfrm>
              <a:off x="6494237" y="5501909"/>
              <a:ext cx="5482591" cy="369332"/>
            </a:xfrm>
            <a:prstGeom prst="rect">
              <a:avLst/>
            </a:prstGeom>
            <a:noFill/>
          </p:spPr>
          <p:txBody>
            <a:bodyPr wrap="none" rtlCol="0">
              <a:spAutoFit/>
            </a:bodyPr>
            <a:lstStyle/>
            <a:p>
              <a:r>
                <a:rPr lang="de-DE" dirty="0"/>
                <a:t>ESA </a:t>
              </a:r>
              <a:r>
                <a:rPr lang="de-DE" dirty="0" err="1"/>
                <a:t>GlobPermafrost</a:t>
              </a:r>
              <a:r>
                <a:rPr lang="de-DE" dirty="0"/>
                <a:t> + ESA CCI+ Permafrost: </a:t>
              </a:r>
              <a:r>
                <a:rPr lang="de-DE" dirty="0" err="1"/>
                <a:t>Nitze</a:t>
              </a:r>
              <a:r>
                <a:rPr lang="de-DE" dirty="0"/>
                <a:t> @ AWI</a:t>
              </a:r>
            </a:p>
          </p:txBody>
        </p:sp>
        <p:sp>
          <p:nvSpPr>
            <p:cNvPr id="27" name="Textfeld 26">
              <a:extLst>
                <a:ext uri="{FF2B5EF4-FFF2-40B4-BE49-F238E27FC236}">
                  <a16:creationId xmlns:a16="http://schemas.microsoft.com/office/drawing/2014/main" id="{1236D95D-E88F-73EB-E035-EB700BC99D39}"/>
                </a:ext>
              </a:extLst>
            </p:cNvPr>
            <p:cNvSpPr txBox="1"/>
            <p:nvPr/>
          </p:nvSpPr>
          <p:spPr>
            <a:xfrm>
              <a:off x="10128448" y="3697452"/>
              <a:ext cx="1487908" cy="369332"/>
            </a:xfrm>
            <a:prstGeom prst="rect">
              <a:avLst/>
            </a:prstGeom>
            <a:noFill/>
          </p:spPr>
          <p:txBody>
            <a:bodyPr wrap="none" rtlCol="0">
              <a:spAutoFit/>
            </a:bodyPr>
            <a:lstStyle/>
            <a:p>
              <a:r>
                <a:rPr lang="de-DE" dirty="0">
                  <a:solidFill>
                    <a:schemeClr val="bg1"/>
                  </a:solidFill>
                </a:rPr>
                <a:t>Lake </a:t>
              </a:r>
              <a:r>
                <a:rPr lang="de-DE" dirty="0" err="1">
                  <a:solidFill>
                    <a:schemeClr val="bg1"/>
                  </a:solidFill>
                </a:rPr>
                <a:t>drainage</a:t>
              </a:r>
              <a:endParaRPr lang="de-DE" dirty="0">
                <a:solidFill>
                  <a:schemeClr val="bg1"/>
                </a:solidFill>
              </a:endParaRPr>
            </a:p>
          </p:txBody>
        </p:sp>
        <p:sp>
          <p:nvSpPr>
            <p:cNvPr id="28" name="Textfeld 27">
              <a:extLst>
                <a:ext uri="{FF2B5EF4-FFF2-40B4-BE49-F238E27FC236}">
                  <a16:creationId xmlns:a16="http://schemas.microsoft.com/office/drawing/2014/main" id="{70E7653C-3DB7-2B28-D957-53516F5482D8}"/>
                </a:ext>
              </a:extLst>
            </p:cNvPr>
            <p:cNvSpPr txBox="1"/>
            <p:nvPr/>
          </p:nvSpPr>
          <p:spPr>
            <a:xfrm>
              <a:off x="9686475" y="4638326"/>
              <a:ext cx="1617751" cy="369332"/>
            </a:xfrm>
            <a:prstGeom prst="rect">
              <a:avLst/>
            </a:prstGeom>
            <a:noFill/>
          </p:spPr>
          <p:txBody>
            <a:bodyPr wrap="none" rtlCol="0">
              <a:spAutoFit/>
            </a:bodyPr>
            <a:lstStyle/>
            <a:p>
              <a:r>
                <a:rPr lang="de-DE" dirty="0">
                  <a:solidFill>
                    <a:schemeClr val="bg1"/>
                  </a:solidFill>
                </a:rPr>
                <a:t>Lake Expansion</a:t>
              </a:r>
            </a:p>
          </p:txBody>
        </p:sp>
        <p:sp>
          <p:nvSpPr>
            <p:cNvPr id="29" name="Textfeld 28">
              <a:extLst>
                <a:ext uri="{FF2B5EF4-FFF2-40B4-BE49-F238E27FC236}">
                  <a16:creationId xmlns:a16="http://schemas.microsoft.com/office/drawing/2014/main" id="{6CFC59C1-7400-D3EA-7C55-0A12ECC960B2}"/>
                </a:ext>
              </a:extLst>
            </p:cNvPr>
            <p:cNvSpPr txBox="1"/>
            <p:nvPr/>
          </p:nvSpPr>
          <p:spPr>
            <a:xfrm>
              <a:off x="7130577" y="4885452"/>
              <a:ext cx="1624163" cy="369332"/>
            </a:xfrm>
            <a:prstGeom prst="rect">
              <a:avLst/>
            </a:prstGeom>
            <a:noFill/>
          </p:spPr>
          <p:txBody>
            <a:bodyPr wrap="none" rtlCol="0">
              <a:spAutoFit/>
            </a:bodyPr>
            <a:lstStyle/>
            <a:p>
              <a:r>
                <a:rPr lang="de-DE" dirty="0" err="1">
                  <a:solidFill>
                    <a:schemeClr val="bg1"/>
                  </a:solidFill>
                </a:rPr>
                <a:t>Coastal</a:t>
              </a:r>
              <a:r>
                <a:rPr lang="de-DE" dirty="0">
                  <a:solidFill>
                    <a:schemeClr val="bg1"/>
                  </a:solidFill>
                </a:rPr>
                <a:t> Erosion</a:t>
              </a:r>
            </a:p>
          </p:txBody>
        </p:sp>
        <p:sp>
          <p:nvSpPr>
            <p:cNvPr id="30" name="Textfeld 29">
              <a:extLst>
                <a:ext uri="{FF2B5EF4-FFF2-40B4-BE49-F238E27FC236}">
                  <a16:creationId xmlns:a16="http://schemas.microsoft.com/office/drawing/2014/main" id="{ACC80A6B-CA88-79F2-1FEB-3EA34654358F}"/>
                </a:ext>
              </a:extLst>
            </p:cNvPr>
            <p:cNvSpPr txBox="1"/>
            <p:nvPr/>
          </p:nvSpPr>
          <p:spPr>
            <a:xfrm>
              <a:off x="6486081" y="2478063"/>
              <a:ext cx="1766075" cy="646331"/>
            </a:xfrm>
            <a:prstGeom prst="rect">
              <a:avLst/>
            </a:prstGeom>
            <a:noFill/>
          </p:spPr>
          <p:txBody>
            <a:bodyPr wrap="square" rtlCol="0">
              <a:spAutoFit/>
            </a:bodyPr>
            <a:lstStyle/>
            <a:p>
              <a:r>
                <a:rPr lang="de-DE" dirty="0" err="1">
                  <a:solidFill>
                    <a:schemeClr val="bg1"/>
                  </a:solidFill>
                </a:rPr>
                <a:t>Barrier</a:t>
              </a:r>
              <a:r>
                <a:rPr lang="de-DE" dirty="0">
                  <a:solidFill>
                    <a:schemeClr val="bg1"/>
                  </a:solidFill>
                </a:rPr>
                <a:t> Island Migration</a:t>
              </a:r>
            </a:p>
          </p:txBody>
        </p:sp>
        <p:cxnSp>
          <p:nvCxnSpPr>
            <p:cNvPr id="31" name="Gerade Verbindung mit Pfeil 31">
              <a:extLst>
                <a:ext uri="{FF2B5EF4-FFF2-40B4-BE49-F238E27FC236}">
                  <a16:creationId xmlns:a16="http://schemas.microsoft.com/office/drawing/2014/main" id="{83E88F33-71F1-86EC-DB5C-D130484AAF4D}"/>
                </a:ext>
              </a:extLst>
            </p:cNvPr>
            <p:cNvCxnSpPr/>
            <p:nvPr/>
          </p:nvCxnSpPr>
          <p:spPr>
            <a:xfrm flipH="1" flipV="1">
              <a:off x="10028809" y="4398953"/>
              <a:ext cx="199278" cy="273222"/>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Gerade Verbindung mit Pfeil 32">
              <a:extLst>
                <a:ext uri="{FF2B5EF4-FFF2-40B4-BE49-F238E27FC236}">
                  <a16:creationId xmlns:a16="http://schemas.microsoft.com/office/drawing/2014/main" id="{A4C51C9C-8573-9517-263D-CDAF499EA8E8}"/>
                </a:ext>
              </a:extLst>
            </p:cNvPr>
            <p:cNvCxnSpPr/>
            <p:nvPr/>
          </p:nvCxnSpPr>
          <p:spPr>
            <a:xfrm flipH="1" flipV="1">
              <a:off x="9193072" y="4748841"/>
              <a:ext cx="493403" cy="74151"/>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4">
              <a:extLst>
                <a:ext uri="{FF2B5EF4-FFF2-40B4-BE49-F238E27FC236}">
                  <a16:creationId xmlns:a16="http://schemas.microsoft.com/office/drawing/2014/main" id="{653CC4EA-2635-4976-47AC-FD2CAB934D7B}"/>
                </a:ext>
              </a:extLst>
            </p:cNvPr>
            <p:cNvCxnSpPr>
              <a:stCxn id="27" idx="1"/>
            </p:cNvCxnSpPr>
            <p:nvPr/>
          </p:nvCxnSpPr>
          <p:spPr>
            <a:xfrm flipH="1" flipV="1">
              <a:off x="9785319" y="3695539"/>
              <a:ext cx="343129" cy="186579"/>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Gerade Verbindung mit Pfeil 36">
              <a:extLst>
                <a:ext uri="{FF2B5EF4-FFF2-40B4-BE49-F238E27FC236}">
                  <a16:creationId xmlns:a16="http://schemas.microsoft.com/office/drawing/2014/main" id="{2422263C-58D8-4C38-4A4E-7A9B7112CD46}"/>
                </a:ext>
              </a:extLst>
            </p:cNvPr>
            <p:cNvCxnSpPr/>
            <p:nvPr/>
          </p:nvCxnSpPr>
          <p:spPr>
            <a:xfrm flipV="1">
              <a:off x="8107262" y="4672175"/>
              <a:ext cx="289788" cy="264215"/>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Gerade Verbindung mit Pfeil 38">
              <a:extLst>
                <a:ext uri="{FF2B5EF4-FFF2-40B4-BE49-F238E27FC236}">
                  <a16:creationId xmlns:a16="http://schemas.microsoft.com/office/drawing/2014/main" id="{9884B0DF-AE83-85D8-5497-101FE8075024}"/>
                </a:ext>
              </a:extLst>
            </p:cNvPr>
            <p:cNvCxnSpPr/>
            <p:nvPr/>
          </p:nvCxnSpPr>
          <p:spPr>
            <a:xfrm>
              <a:off x="6761265" y="3138179"/>
              <a:ext cx="198831" cy="475412"/>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Textfeld 41">
              <a:extLst>
                <a:ext uri="{FF2B5EF4-FFF2-40B4-BE49-F238E27FC236}">
                  <a16:creationId xmlns:a16="http://schemas.microsoft.com/office/drawing/2014/main" id="{D2DB18A6-7691-2293-3E0A-49532542CF54}"/>
                </a:ext>
              </a:extLst>
            </p:cNvPr>
            <p:cNvSpPr txBox="1"/>
            <p:nvPr/>
          </p:nvSpPr>
          <p:spPr>
            <a:xfrm>
              <a:off x="4728699" y="5962346"/>
              <a:ext cx="1151277" cy="369332"/>
            </a:xfrm>
            <a:prstGeom prst="rect">
              <a:avLst/>
            </a:prstGeom>
            <a:noFill/>
          </p:spPr>
          <p:txBody>
            <a:bodyPr wrap="none" rtlCol="0">
              <a:spAutoFit/>
            </a:bodyPr>
            <a:lstStyle/>
            <a:p>
              <a:r>
                <a:rPr lang="de-DE" i="1" dirty="0">
                  <a:solidFill>
                    <a:schemeClr val="bg1"/>
                  </a:solidFill>
                </a:rPr>
                <a:t>Sentinel-2</a:t>
              </a:r>
            </a:p>
          </p:txBody>
        </p:sp>
        <p:sp>
          <p:nvSpPr>
            <p:cNvPr id="37" name="Textfeld 42">
              <a:extLst>
                <a:ext uri="{FF2B5EF4-FFF2-40B4-BE49-F238E27FC236}">
                  <a16:creationId xmlns:a16="http://schemas.microsoft.com/office/drawing/2014/main" id="{6A769D69-60E3-6706-5EE4-76D6CA3D5A73}"/>
                </a:ext>
              </a:extLst>
            </p:cNvPr>
            <p:cNvSpPr txBox="1"/>
            <p:nvPr/>
          </p:nvSpPr>
          <p:spPr>
            <a:xfrm>
              <a:off x="4728699" y="1467966"/>
              <a:ext cx="1151277" cy="369332"/>
            </a:xfrm>
            <a:prstGeom prst="rect">
              <a:avLst/>
            </a:prstGeom>
            <a:noFill/>
          </p:spPr>
          <p:txBody>
            <a:bodyPr wrap="none" rtlCol="0">
              <a:spAutoFit/>
            </a:bodyPr>
            <a:lstStyle/>
            <a:p>
              <a:r>
                <a:rPr lang="de-DE" i="1" dirty="0">
                  <a:solidFill>
                    <a:schemeClr val="bg1"/>
                  </a:solidFill>
                </a:rPr>
                <a:t>Sentinel-2</a:t>
              </a:r>
            </a:p>
          </p:txBody>
        </p:sp>
      </p:grpSp>
      <p:sp>
        <p:nvSpPr>
          <p:cNvPr id="6" name="TextBox 5">
            <a:extLst>
              <a:ext uri="{FF2B5EF4-FFF2-40B4-BE49-F238E27FC236}">
                <a16:creationId xmlns:a16="http://schemas.microsoft.com/office/drawing/2014/main" id="{C045E878-1B57-EC22-EB4B-CC6788865D1B}"/>
              </a:ext>
            </a:extLst>
          </p:cNvPr>
          <p:cNvSpPr txBox="1"/>
          <p:nvPr/>
        </p:nvSpPr>
        <p:spPr>
          <a:xfrm>
            <a:off x="613170" y="799584"/>
            <a:ext cx="5471440" cy="1815882"/>
          </a:xfrm>
          <a:prstGeom prst="rect">
            <a:avLst/>
          </a:prstGeom>
          <a:solidFill>
            <a:schemeClr val="bg2"/>
          </a:solidFill>
        </p:spPr>
        <p:txBody>
          <a:bodyPr wrap="square" rtlCol="0">
            <a:spAutoFit/>
          </a:bodyPr>
          <a:lstStyle/>
          <a:p>
            <a:pPr marR="0" lvl="0" algn="l" defTabSz="457200" rtl="0" eaLnBrk="1" fontAlgn="auto" latinLnBrk="0" hangingPunct="1">
              <a:lnSpc>
                <a:spcPct val="100000"/>
              </a:lnSpc>
              <a:spcBef>
                <a:spcPts val="0"/>
              </a:spcBef>
              <a:spcAft>
                <a:spcPts val="600"/>
              </a:spcAft>
              <a:buClrTx/>
              <a:buSzTx/>
              <a:tabLst/>
              <a:defRPr/>
            </a:pPr>
            <a:r>
              <a:rPr lang="en-US" sz="2000" b="1" dirty="0">
                <a:solidFill>
                  <a:prstClr val="black"/>
                </a:solidFill>
                <a:latin typeface="Calibri" panose="020F0502020204030204"/>
              </a:rPr>
              <a:t>AWI (permafrost):</a:t>
            </a:r>
            <a:r>
              <a:rPr lang="en-US" sz="1800" b="1" dirty="0">
                <a:solidFill>
                  <a:prstClr val="black"/>
                </a:solidFill>
                <a:latin typeface="Calibri" panose="020F0502020204030204"/>
              </a:rPr>
              <a:t> </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r>
              <a:rPr lang="en-US" sz="1800" b="1" dirty="0">
                <a:solidFill>
                  <a:prstClr val="black"/>
                </a:solidFill>
                <a:latin typeface="Calibri" panose="020F0502020204030204"/>
              </a:rPr>
              <a:t>Permafrost disturbance maps (</a:t>
            </a:r>
            <a:r>
              <a:rPr lang="en-US" b="1" dirty="0">
                <a:solidFill>
                  <a:prstClr val="black"/>
                </a:solidFill>
                <a:latin typeface="Calibri" panose="020F0502020204030204"/>
              </a:rPr>
              <a:t>L</a:t>
            </a:r>
            <a:r>
              <a:rPr lang="en-US" sz="1800" b="1" dirty="0">
                <a:solidFill>
                  <a:prstClr val="black"/>
                </a:solidFill>
                <a:latin typeface="Calibri" panose="020F0502020204030204"/>
              </a:rPr>
              <a:t>andsat and S2)</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r>
              <a:rPr lang="en-US" sz="1800" b="1" dirty="0">
                <a:solidFill>
                  <a:prstClr val="black"/>
                </a:solidFill>
                <a:latin typeface="Calibri" panose="020F0502020204030204"/>
              </a:rPr>
              <a:t>Impact studies</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endParaRPr lang="en-US" sz="1800" b="1" dirty="0">
              <a:solidFill>
                <a:prstClr val="black"/>
              </a:solidFill>
              <a:latin typeface="Calibri" panose="020F0502020204030204"/>
            </a:endParaRPr>
          </a:p>
          <a:p>
            <a:pPr marR="0" lvl="0" algn="l" defTabSz="457200" rtl="0" eaLnBrk="1" fontAlgn="auto" latinLnBrk="0" hangingPunct="1">
              <a:lnSpc>
                <a:spcPct val="100000"/>
              </a:lnSpc>
              <a:spcBef>
                <a:spcPts val="0"/>
              </a:spcBef>
              <a:spcAft>
                <a:spcPts val="600"/>
              </a:spcAft>
              <a:buClrTx/>
              <a:buSzTx/>
              <a:tabLst/>
              <a:defRPr/>
            </a:pPr>
            <a:r>
              <a:rPr lang="en-US" sz="1800" b="1" dirty="0">
                <a:solidFill>
                  <a:prstClr val="black"/>
                </a:solidFill>
                <a:latin typeface="Calibri" panose="020F0502020204030204"/>
              </a:rPr>
              <a:t>	</a:t>
            </a:r>
          </a:p>
        </p:txBody>
      </p:sp>
      <p:grpSp>
        <p:nvGrpSpPr>
          <p:cNvPr id="41" name="Group 40">
            <a:extLst>
              <a:ext uri="{FF2B5EF4-FFF2-40B4-BE49-F238E27FC236}">
                <a16:creationId xmlns:a16="http://schemas.microsoft.com/office/drawing/2014/main" id="{10F9366A-22A3-A93F-17C1-7308203E0208}"/>
              </a:ext>
            </a:extLst>
          </p:cNvPr>
          <p:cNvGrpSpPr/>
          <p:nvPr/>
        </p:nvGrpSpPr>
        <p:grpSpPr>
          <a:xfrm>
            <a:off x="440717" y="2693667"/>
            <a:ext cx="11570967" cy="4164333"/>
            <a:chOff x="597765" y="3479635"/>
            <a:chExt cx="11570967" cy="4164333"/>
          </a:xfrm>
        </p:grpSpPr>
        <p:sp>
          <p:nvSpPr>
            <p:cNvPr id="7" name="TextBox 6">
              <a:extLst>
                <a:ext uri="{FF2B5EF4-FFF2-40B4-BE49-F238E27FC236}">
                  <a16:creationId xmlns:a16="http://schemas.microsoft.com/office/drawing/2014/main" id="{1AF1F2BD-E06B-3134-6080-CED77B32A7F9}"/>
                </a:ext>
              </a:extLst>
            </p:cNvPr>
            <p:cNvSpPr txBox="1"/>
            <p:nvPr/>
          </p:nvSpPr>
          <p:spPr>
            <a:xfrm>
              <a:off x="597765" y="3479635"/>
              <a:ext cx="6843155" cy="1461939"/>
            </a:xfrm>
            <a:prstGeom prst="rect">
              <a:avLst/>
            </a:prstGeom>
            <a:solidFill>
              <a:schemeClr val="bg2"/>
            </a:solidFill>
          </p:spPr>
          <p:txBody>
            <a:bodyPr wrap="square" rtlCol="0">
              <a:spAutoFit/>
            </a:bodyPr>
            <a:lstStyle/>
            <a:p>
              <a:pPr marR="0" lvl="0" algn="l" defTabSz="457200" rtl="0" eaLnBrk="1" fontAlgn="auto" latinLnBrk="0" hangingPunct="1">
                <a:lnSpc>
                  <a:spcPct val="100000"/>
                </a:lnSpc>
                <a:spcBef>
                  <a:spcPts val="0"/>
                </a:spcBef>
                <a:spcAft>
                  <a:spcPts val="600"/>
                </a:spcAft>
                <a:buClrTx/>
                <a:buSzTx/>
                <a:tabLst/>
                <a:defRPr/>
              </a:pPr>
              <a:r>
                <a:rPr lang="en-US" sz="2000" b="1" dirty="0">
                  <a:solidFill>
                    <a:prstClr val="black"/>
                  </a:solidFill>
                  <a:latin typeface="Calibri" panose="020F0502020204030204"/>
                </a:rPr>
                <a:t>FEI (</a:t>
              </a:r>
              <a:r>
                <a:rPr lang="en-US" sz="2000" b="1" dirty="0" err="1">
                  <a:solidFill>
                    <a:prstClr val="black"/>
                  </a:solidFill>
                  <a:latin typeface="Calibri" panose="020F0502020204030204"/>
                </a:rPr>
                <a:t>Syke</a:t>
              </a:r>
              <a:r>
                <a:rPr lang="en-US" sz="2000" b="1" dirty="0">
                  <a:solidFill>
                    <a:prstClr val="black"/>
                  </a:solidFill>
                  <a:latin typeface="Calibri" panose="020F0502020204030204"/>
                </a:rPr>
                <a:t>, lake ice):</a:t>
              </a:r>
              <a:r>
                <a:rPr lang="en-US" sz="1800" b="1" dirty="0">
                  <a:solidFill>
                    <a:prstClr val="black"/>
                  </a:solidFill>
                  <a:latin typeface="Calibri" panose="020F0502020204030204"/>
                </a:rPr>
                <a:t> </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r>
                <a:rPr lang="en-US" sz="1800" b="1" dirty="0">
                  <a:solidFill>
                    <a:prstClr val="black"/>
                  </a:solidFill>
                  <a:latin typeface="Calibri" panose="020F0502020204030204"/>
                </a:rPr>
                <a:t>Lake ice service integrated into TARKKA+</a:t>
              </a:r>
            </a:p>
            <a:p>
              <a:pPr marL="342900" marR="0" lvl="0" indent="-342900" algn="l" defTabSz="457200" rtl="0" eaLnBrk="1" fontAlgn="auto" latinLnBrk="0" hangingPunct="1">
                <a:lnSpc>
                  <a:spcPct val="100000"/>
                </a:lnSpc>
                <a:spcBef>
                  <a:spcPts val="0"/>
                </a:spcBef>
                <a:spcAft>
                  <a:spcPts val="600"/>
                </a:spcAft>
                <a:buClrTx/>
                <a:buSzTx/>
                <a:buFont typeface="+mj-lt"/>
                <a:buAutoNum type="arabicPeriod"/>
                <a:tabLst/>
                <a:defRPr/>
              </a:pPr>
              <a:r>
                <a:rPr lang="en-US" sz="1800" b="1" dirty="0">
                  <a:solidFill>
                    <a:prstClr val="black"/>
                  </a:solidFill>
                  <a:latin typeface="Calibri" panose="020F0502020204030204"/>
                </a:rPr>
                <a:t>Daily NRT LI extent using S2 and Landsat-8</a:t>
              </a:r>
            </a:p>
            <a:p>
              <a:pPr marR="0" lvl="0" algn="l" defTabSz="457200" rtl="0" eaLnBrk="1" fontAlgn="auto" latinLnBrk="0" hangingPunct="1">
                <a:lnSpc>
                  <a:spcPct val="100000"/>
                </a:lnSpc>
                <a:spcBef>
                  <a:spcPts val="0"/>
                </a:spcBef>
                <a:spcAft>
                  <a:spcPts val="600"/>
                </a:spcAft>
                <a:buClrTx/>
                <a:buSzTx/>
                <a:tabLst/>
                <a:defRPr/>
              </a:pPr>
              <a:r>
                <a:rPr lang="en-US" sz="1800" b="1" dirty="0">
                  <a:solidFill>
                    <a:prstClr val="black"/>
                  </a:solidFill>
                  <a:latin typeface="Calibri" panose="020F0502020204030204"/>
                </a:rPr>
                <a:t>	</a:t>
              </a:r>
            </a:p>
          </p:txBody>
        </p:sp>
        <p:graphicFrame>
          <p:nvGraphicFramePr>
            <p:cNvPr id="40" name="Kaavio 5">
              <a:extLst>
                <a:ext uri="{FF2B5EF4-FFF2-40B4-BE49-F238E27FC236}">
                  <a16:creationId xmlns:a16="http://schemas.microsoft.com/office/drawing/2014/main" id="{2CC75311-6315-5AFE-4E3E-3F02FFBD1834}"/>
                </a:ext>
              </a:extLst>
            </p:cNvPr>
            <p:cNvGraphicFramePr>
              <a:graphicFrameLocks/>
            </p:cNvGraphicFramePr>
            <p:nvPr>
              <p:extLst>
                <p:ext uri="{D42A27DB-BD31-4B8C-83A1-F6EECF244321}">
                  <p14:modId xmlns:p14="http://schemas.microsoft.com/office/powerpoint/2010/main" val="2157853194"/>
                </p:ext>
              </p:extLst>
            </p:nvPr>
          </p:nvGraphicFramePr>
          <p:xfrm>
            <a:off x="2204350" y="4957722"/>
            <a:ext cx="9964382" cy="2686246"/>
          </p:xfrm>
          <a:graphic>
            <a:graphicData uri="http://schemas.openxmlformats.org/drawingml/2006/chart">
              <c:chart xmlns:c="http://schemas.openxmlformats.org/drawingml/2006/chart" xmlns:r="http://schemas.openxmlformats.org/officeDocument/2006/relationships" r:id="rId7"/>
            </a:graphicData>
          </a:graphic>
        </p:graphicFrame>
      </p:grpSp>
    </p:spTree>
    <p:extLst>
      <p:ext uri="{BB962C8B-B14F-4D97-AF65-F5344CB8AC3E}">
        <p14:creationId xmlns:p14="http://schemas.microsoft.com/office/powerpoint/2010/main" val="137699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1000"/>
                                        <p:tgtEl>
                                          <p:spTgt spid="41"/>
                                        </p:tgtEl>
                                      </p:cBhvr>
                                    </p:animEffect>
                                    <p:anim calcmode="lin" valueType="num">
                                      <p:cBhvr>
                                        <p:cTn id="15" dur="1000" fill="hold"/>
                                        <p:tgtEl>
                                          <p:spTgt spid="41"/>
                                        </p:tgtEl>
                                        <p:attrNameLst>
                                          <p:attrName>ppt_x</p:attrName>
                                        </p:attrNameLst>
                                      </p:cBhvr>
                                      <p:tavLst>
                                        <p:tav tm="0">
                                          <p:val>
                                            <p:strVal val="#ppt_x"/>
                                          </p:val>
                                        </p:tav>
                                        <p:tav tm="100000">
                                          <p:val>
                                            <p:strVal val="#ppt_x"/>
                                          </p:val>
                                        </p:tav>
                                      </p:tavLst>
                                    </p:anim>
                                    <p:anim calcmode="lin" valueType="num">
                                      <p:cBhvr>
                                        <p:cTn id="16"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5D398-0ACC-149D-B49F-844AE5BFB7D8}"/>
              </a:ext>
            </a:extLst>
          </p:cNvPr>
          <p:cNvSpPr>
            <a:spLocks noGrp="1"/>
          </p:cNvSpPr>
          <p:nvPr>
            <p:ph type="title"/>
          </p:nvPr>
        </p:nvSpPr>
        <p:spPr>
          <a:xfrm>
            <a:off x="838200" y="86692"/>
            <a:ext cx="10515600" cy="1325563"/>
          </a:xfrm>
        </p:spPr>
        <p:txBody>
          <a:bodyPr/>
          <a:lstStyle/>
          <a:p>
            <a:r>
              <a:rPr lang="en-GB" dirty="0"/>
              <a:t>ESA cooperation &amp; Summary:</a:t>
            </a:r>
          </a:p>
        </p:txBody>
      </p:sp>
      <p:pic>
        <p:nvPicPr>
          <p:cNvPr id="3" name="Picture 2" descr="A picture containing text&#10;&#10;Description automatically generated">
            <a:extLst>
              <a:ext uri="{FF2B5EF4-FFF2-40B4-BE49-F238E27FC236}">
                <a16:creationId xmlns:a16="http://schemas.microsoft.com/office/drawing/2014/main" id="{E282F410-8F74-69E6-EB60-C45E0C1A1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99" y="5838618"/>
            <a:ext cx="2487173" cy="932690"/>
          </a:xfrm>
          <a:prstGeom prst="rect">
            <a:avLst/>
          </a:prstGeom>
          <a:solidFill>
            <a:schemeClr val="bg1"/>
          </a:solidFill>
        </p:spPr>
      </p:pic>
      <p:sp>
        <p:nvSpPr>
          <p:cNvPr id="4" name="TextBox 3">
            <a:extLst>
              <a:ext uri="{FF2B5EF4-FFF2-40B4-BE49-F238E27FC236}">
                <a16:creationId xmlns:a16="http://schemas.microsoft.com/office/drawing/2014/main" id="{DC7C979E-92C9-DDB7-0441-526AA807CB78}"/>
              </a:ext>
            </a:extLst>
          </p:cNvPr>
          <p:cNvSpPr txBox="1"/>
          <p:nvPr/>
        </p:nvSpPr>
        <p:spPr>
          <a:xfrm>
            <a:off x="838200" y="1926484"/>
            <a:ext cx="9756028" cy="3293209"/>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GB" sz="2400" b="1" dirty="0">
                <a:latin typeface="Calibri" panose="020F0502020204030204" pitchFamily="34" charset="0"/>
                <a:cs typeface="Calibri" panose="020F0502020204030204" pitchFamily="34" charset="0"/>
              </a:rPr>
              <a:t>Working on multiple existing ECVs, SAVs and potential new ones</a:t>
            </a:r>
          </a:p>
          <a:p>
            <a:pPr marL="342900" indent="-342900">
              <a:spcAft>
                <a:spcPts val="1200"/>
              </a:spcAft>
              <a:buFont typeface="Arial" panose="020B0604020202020204" pitchFamily="34" charset="0"/>
              <a:buChar char="•"/>
            </a:pPr>
            <a:r>
              <a:rPr lang="en-GB" sz="2400" b="1" dirty="0">
                <a:latin typeface="Calibri" panose="020F0502020204030204" pitchFamily="34" charset="0"/>
                <a:cs typeface="Calibri" panose="020F0502020204030204" pitchFamily="34" charset="0"/>
              </a:rPr>
              <a:t>Heavy dependence on Sentinels, L2, L3 products</a:t>
            </a:r>
          </a:p>
          <a:p>
            <a:pPr marL="342900" indent="-342900">
              <a:spcAft>
                <a:spcPts val="1200"/>
              </a:spcAft>
              <a:buFont typeface="Arial" panose="020B0604020202020204" pitchFamily="34" charset="0"/>
              <a:buChar char="•"/>
            </a:pPr>
            <a:r>
              <a:rPr lang="en-GB" sz="2400" b="1" dirty="0">
                <a:latin typeface="Calibri" panose="020F0502020204030204" pitchFamily="34" charset="0"/>
                <a:cs typeface="Calibri" panose="020F0502020204030204" pitchFamily="34" charset="0"/>
              </a:rPr>
              <a:t>Strong relevance to several CCIs and their successors</a:t>
            </a:r>
          </a:p>
          <a:p>
            <a:pPr marL="342900" indent="-342900">
              <a:spcAft>
                <a:spcPts val="1200"/>
              </a:spcAft>
              <a:buFont typeface="Arial" panose="020B0604020202020204" pitchFamily="34" charset="0"/>
              <a:buChar char="•"/>
            </a:pPr>
            <a:r>
              <a:rPr lang="en-GB" sz="2400" b="1" dirty="0">
                <a:latin typeface="Calibri" panose="020F0502020204030204" pitchFamily="34" charset="0"/>
                <a:cs typeface="Calibri" panose="020F0502020204030204" pitchFamily="34" charset="0"/>
              </a:rPr>
              <a:t>Focus is primarily on services (c.f. CMEMS, CLMS etc., not products &amp; operational)</a:t>
            </a:r>
          </a:p>
          <a:p>
            <a:pPr marL="342900" indent="-342900">
              <a:spcAft>
                <a:spcPts val="1200"/>
              </a:spcAft>
              <a:buFont typeface="Arial" panose="020B0604020202020204" pitchFamily="34" charset="0"/>
              <a:buChar char="•"/>
            </a:pPr>
            <a:r>
              <a:rPr lang="en-GB" sz="2400" b="1" dirty="0">
                <a:latin typeface="Calibri" panose="020F0502020204030204" pitchFamily="34" charset="0"/>
                <a:cs typeface="Calibri" panose="020F0502020204030204" pitchFamily="34" charset="0"/>
              </a:rPr>
              <a:t>Land ice (UoB), sea ice (DMI), permafrost (AWI) and lake ice (FEI) all have EO components....</a:t>
            </a:r>
          </a:p>
        </p:txBody>
      </p:sp>
      <p:sp>
        <p:nvSpPr>
          <p:cNvPr id="5" name="TextBox 4">
            <a:extLst>
              <a:ext uri="{FF2B5EF4-FFF2-40B4-BE49-F238E27FC236}">
                <a16:creationId xmlns:a16="http://schemas.microsoft.com/office/drawing/2014/main" id="{7A0C3521-B5F8-8528-0DBA-7A1C159610CB}"/>
              </a:ext>
            </a:extLst>
          </p:cNvPr>
          <p:cNvSpPr txBox="1"/>
          <p:nvPr/>
        </p:nvSpPr>
        <p:spPr>
          <a:xfrm>
            <a:off x="4290172" y="5340163"/>
            <a:ext cx="4752135" cy="707886"/>
          </a:xfrm>
          <a:prstGeom prst="rect">
            <a:avLst/>
          </a:prstGeom>
          <a:noFill/>
        </p:spPr>
        <p:txBody>
          <a:bodyPr wrap="none" rtlCol="0">
            <a:spAutoFit/>
          </a:bodyPr>
          <a:lstStyle/>
          <a:p>
            <a:r>
              <a:rPr lang="en-GB" sz="4000" dirty="0">
                <a:latin typeface="Calibri" panose="020F0502020204030204" pitchFamily="34" charset="0"/>
                <a:cs typeface="Calibri" panose="020F0502020204030204" pitchFamily="34" charset="0"/>
              </a:rPr>
              <a:t>www.arcticpassion.eu</a:t>
            </a:r>
          </a:p>
        </p:txBody>
      </p:sp>
    </p:spTree>
    <p:extLst>
      <p:ext uri="{BB962C8B-B14F-4D97-AF65-F5344CB8AC3E}">
        <p14:creationId xmlns:p14="http://schemas.microsoft.com/office/powerpoint/2010/main" val="3438432269"/>
      </p:ext>
    </p:extLst>
  </p:cSld>
  <p:clrMapOvr>
    <a:masterClrMapping/>
  </p:clrMapOvr>
</p:sld>
</file>

<file path=ppt/theme/theme1.xml><?xml version="1.0" encoding="utf-8"?>
<a:theme xmlns:a="http://schemas.openxmlformats.org/drawingml/2006/main" name="FadeVTI">
  <a:themeElements>
    <a:clrScheme name="AnalogousFromDarkSeedLeftStep">
      <a:dk1>
        <a:srgbClr val="000000"/>
      </a:dk1>
      <a:lt1>
        <a:srgbClr val="FFFFFF"/>
      </a:lt1>
      <a:dk2>
        <a:srgbClr val="1D2A34"/>
      </a:dk2>
      <a:lt2>
        <a:srgbClr val="E2E8E2"/>
      </a:lt2>
      <a:accent1>
        <a:srgbClr val="C34DBA"/>
      </a:accent1>
      <a:accent2>
        <a:srgbClr val="893BB1"/>
      </a:accent2>
      <a:accent3>
        <a:srgbClr val="694DC3"/>
      </a:accent3>
      <a:accent4>
        <a:srgbClr val="3B50B1"/>
      </a:accent4>
      <a:accent5>
        <a:srgbClr val="4D93C3"/>
      </a:accent5>
      <a:accent6>
        <a:srgbClr val="3BB1B0"/>
      </a:accent6>
      <a:hlink>
        <a:srgbClr val="3F75BF"/>
      </a:hlink>
      <a:folHlink>
        <a:srgbClr val="7F7F7F"/>
      </a:folHlink>
    </a:clrScheme>
    <a:fontScheme name="Custom 49">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deVTI" id="{1194088A-B135-4437-9FD8-7466BBC13A13}" vid="{B787DE2F-1995-45D8-A8E2-6B5CC521AC55}"/>
    </a:ext>
  </a:extLst>
</a:theme>
</file>

<file path=ppt/theme/theme2.xml><?xml version="1.0" encoding="utf-8"?>
<a:theme xmlns:a="http://schemas.openxmlformats.org/drawingml/2006/main" name="Custom Design">
  <a:themeElements>
    <a:clrScheme name="Custom 1">
      <a:dk1>
        <a:sysClr val="windowText" lastClr="000000"/>
      </a:dk1>
      <a:lt1>
        <a:sysClr val="window" lastClr="FFFFFF"/>
      </a:lt1>
      <a:dk2>
        <a:srgbClr val="004474"/>
      </a:dk2>
      <a:lt2>
        <a:srgbClr val="CADDDC"/>
      </a:lt2>
      <a:accent1>
        <a:srgbClr val="416E76"/>
      </a:accent1>
      <a:accent2>
        <a:srgbClr val="63B777"/>
      </a:accent2>
      <a:accent3>
        <a:srgbClr val="A5A5A5"/>
      </a:accent3>
      <a:accent4>
        <a:srgbClr val="45A38A"/>
      </a:accent4>
      <a:accent5>
        <a:srgbClr val="004474"/>
      </a:accent5>
      <a:accent6>
        <a:srgbClr val="CADDDC"/>
      </a:accent6>
      <a:hlink>
        <a:srgbClr val="416E76"/>
      </a:hlink>
      <a:folHlink>
        <a:srgbClr val="63B777"/>
      </a:folHlink>
    </a:clrScheme>
    <a:fontScheme name="Arctic Passion Typeface">
      <a:majorFont>
        <a:latin typeface="Open Sans"/>
        <a:ea typeface="Arial"/>
        <a:cs typeface="Arial"/>
      </a:majorFont>
      <a:minorFont>
        <a:latin typeface="Open San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406</Words>
  <Application>Microsoft Office PowerPoint</Application>
  <PresentationFormat>Widescreen</PresentationFormat>
  <Paragraphs>54</Paragraphs>
  <Slides>6</Slides>
  <Notes>0</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vt:i4>
      </vt:variant>
    </vt:vector>
  </HeadingPairs>
  <TitlesOfParts>
    <vt:vector size="13" baseType="lpstr">
      <vt:lpstr>Aharoni</vt:lpstr>
      <vt:lpstr>Arial</vt:lpstr>
      <vt:lpstr>Avenir Next LT Pro</vt:lpstr>
      <vt:lpstr>Calibri</vt:lpstr>
      <vt:lpstr>Open Sans</vt:lpstr>
      <vt:lpstr>FadeVTI</vt:lpstr>
      <vt:lpstr>Custom Design</vt:lpstr>
      <vt:lpstr>Arctic PASSION (Pan-Arctic Observing System of Systems): EO relevant activities </vt:lpstr>
      <vt:lpstr>Brief overview of AP:</vt:lpstr>
      <vt:lpstr>Structure:</vt:lpstr>
      <vt:lpstr>Cryosphere related EO activities </vt:lpstr>
      <vt:lpstr>Cryosphere related EO activities, II</vt:lpstr>
      <vt:lpstr>ESA cooperation &amp;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Arctic PASSION EO goals related to cryosphere</dc:title>
  <dc:creator>Jonathan Bamber</dc:creator>
  <cp:lastModifiedBy>Jonathan Bamber</cp:lastModifiedBy>
  <cp:revision>2</cp:revision>
  <dcterms:created xsi:type="dcterms:W3CDTF">2022-06-09T11:21:19Z</dcterms:created>
  <dcterms:modified xsi:type="dcterms:W3CDTF">2022-11-25T11:07:26Z</dcterms:modified>
</cp:coreProperties>
</file>