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29.xml"/>
  <Override ContentType="application/vnd.openxmlformats-officedocument.presentationml.slideLayout+xml" PartName="/ppt/slideLayouts/slideLayout29.xml"/>
  <Override ContentType="application/vnd.openxmlformats-officedocument.presentationml.slideLayout+xml" PartName="/ppt/slideLayouts/slideLayout137.xml"/>
  <Override ContentType="application/vnd.openxmlformats-officedocument.presentationml.slideLayout+xml" PartName="/ppt/slideLayouts/slideLayout120.xml"/>
  <Override ContentType="application/vnd.openxmlformats-officedocument.presentationml.slideLayout+xml" PartName="/ppt/slideLayouts/slideLayout9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110.xml"/>
  <Override ContentType="application/vnd.openxmlformats-officedocument.presentationml.slideLayout+xml" PartName="/ppt/slideLayouts/slideLayout61.xml"/>
  <Override ContentType="application/vnd.openxmlformats-officedocument.presentationml.slideLayout+xml" PartName="/ppt/slideLayouts/slideLayout12.xml"/>
  <Override ContentType="application/vnd.openxmlformats-officedocument.presentationml.slideLayout+xml" PartName="/ppt/slideLayouts/slideLayout102.xml"/>
  <Override ContentType="application/vnd.openxmlformats-officedocument.presentationml.slideLayout+xml" PartName="/ppt/slideLayouts/slideLayout119.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135.xml"/>
  <Override ContentType="application/vnd.openxmlformats-officedocument.presentationml.slideLayout+xml" PartName="/ppt/slideLayouts/slideLayout122.xml"/>
  <Override ContentType="application/vnd.openxmlformats-officedocument.presentationml.slideLayout+xml" PartName="/ppt/slideLayouts/slideLayout49.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117.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116.xml"/>
  <Override ContentType="application/vnd.openxmlformats-officedocument.presentationml.slideLayout+xml" PartName="/ppt/slideLayouts/slideLayout83.xml"/>
  <Override ContentType="application/vnd.openxmlformats-officedocument.presentationml.slideLayout+xml" PartName="/ppt/slideLayouts/slideLayout40.xml"/>
  <Override ContentType="application/vnd.openxmlformats-officedocument.presentationml.slideLayout+xml" PartName="/ppt/slideLayouts/slideLayout133.xml"/>
  <Override ContentType="application/vnd.openxmlformats-officedocument.presentationml.slideLayout+xml" PartName="/ppt/slideLayouts/slideLayout17.xml"/>
  <Override ContentType="application/vnd.openxmlformats-officedocument.presentationml.slideLayout+xml" PartName="/ppt/slideLayouts/slideLayout140.xml"/>
  <Override ContentType="application/vnd.openxmlformats-officedocument.presentationml.slideLayout+xml" PartName="/ppt/slideLayouts/slideLayout34.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10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12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127.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94.xml"/>
  <Override ContentType="application/vnd.openxmlformats-officedocument.presentationml.slideLayout+xml" PartName="/ppt/slideLayouts/slideLayout114.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131.xml"/>
  <Override ContentType="application/vnd.openxmlformats-officedocument.presentationml.slideLayout+xml" PartName="/ppt/slideLayouts/slideLayout28.xml"/>
  <Override ContentType="application/vnd.openxmlformats-officedocument.presentationml.slideLayout+xml" PartName="/ppt/slideLayouts/slideLayout58.xml"/>
  <Override ContentType="application/vnd.openxmlformats-officedocument.presentationml.slideLayout+xml" PartName="/ppt/slideLayouts/slideLayout125.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112.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108.xml"/>
  <Override ContentType="application/vnd.openxmlformats-officedocument.presentationml.slideLayout+xml" PartName="/ppt/slideLayouts/slideLayout45.xml"/>
  <Override ContentType="application/vnd.openxmlformats-officedocument.presentationml.slideLayout+xml" PartName="/ppt/slideLayouts/slideLayout138.xml"/>
  <Override ContentType="application/vnd.openxmlformats-officedocument.presentationml.slideLayout+xml" PartName="/ppt/slideLayouts/slideLayout32.xml"/>
  <Override ContentType="application/vnd.openxmlformats-officedocument.presentationml.slideLayout+xml" PartName="/ppt/slideLayouts/slideLayout97.xml"/>
  <Override ContentType="application/vnd.openxmlformats-officedocument.presentationml.slideLayout+xml" PartName="/ppt/slideLayouts/slideLayout111.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03.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128.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01.xml"/>
  <Override ContentType="application/vnd.openxmlformats-officedocument.presentationml.slideLayout+xml" PartName="/ppt/slideLayouts/slideLayout64.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136.xml"/>
  <Override ContentType="application/vnd.openxmlformats-officedocument.presentationml.slideLayout+xml" PartName="/ppt/slideLayouts/slideLayout18.xml"/>
  <Override ContentType="application/vnd.openxmlformats-officedocument.presentationml.slideLayout+xml" PartName="/ppt/slideLayouts/slideLayout105.xml"/>
  <Override ContentType="application/vnd.openxmlformats-officedocument.presentationml.slideLayout+xml" PartName="/ppt/slideLayouts/slideLayout118.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79.xml"/>
  <Override ContentType="application/vnd.openxmlformats-officedocument.presentationml.slideLayout+xml" PartName="/ppt/slideLayouts/slideLayout134.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3.xml"/>
  <Override ContentType="application/vnd.openxmlformats-officedocument.presentationml.slideLayout+xml" PartName="/ppt/slideLayouts/slideLayout12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107.xml"/>
  <Override ContentType="application/vnd.openxmlformats-officedocument.presentationml.slideLayout+xml" PartName="/ppt/slideLayouts/slideLayout59.xml"/>
  <Override ContentType="application/vnd.openxmlformats-officedocument.presentationml.slideLayout+xml" PartName="/ppt/slideLayouts/slideLayout124.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09.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115.xml"/>
  <Override ContentType="application/vnd.openxmlformats-officedocument.presentationml.slideLayout+xml" PartName="/ppt/slideLayouts/slideLayout82.xml"/>
  <Override ContentType="application/vnd.openxmlformats-officedocument.presentationml.slideLayout+xml" PartName="/ppt/slideLayouts/slideLayout132.xml"/>
  <Override ContentType="application/vnd.openxmlformats-officedocument.presentationml.slideLayout+xml" PartName="/ppt/slideLayouts/slideLayout100.xml"/>
  <Override ContentType="application/vnd.openxmlformats-officedocument.presentationml.slideLayout+xml" PartName="/ppt/slideLayouts/slideLayout130.xml"/>
  <Override ContentType="application/vnd.openxmlformats-officedocument.presentationml.slideLayout+xml" PartName="/ppt/slideLayouts/slideLayout113.xml"/>
  <Override ContentType="application/vnd.openxmlformats-officedocument.presentationml.slideLayout+xml" PartName="/ppt/slideLayouts/slideLayout57.xml"/>
  <Override ContentType="application/vnd.openxmlformats-officedocument.presentationml.slideLayout+xml" PartName="/ppt/slideLayouts/slideLayout126.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39.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88" r:id="rId4"/>
    <p:sldMasterId id="214748378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Lst>
  <p:sldSz cy="5143500" cx="9144000"/>
  <p:notesSz cx="6858000" cy="9144000"/>
  <p:embeddedFontLst>
    <p:embeddedFont>
      <p:font typeface="Raleway"/>
      <p:regular r:id="rId78"/>
      <p:bold r:id="rId79"/>
      <p:italic r:id="rId80"/>
      <p:boldItalic r:id="rId81"/>
    </p:embeddedFont>
    <p:embeddedFont>
      <p:font typeface="Century Gothic"/>
      <p:regular r:id="rId82"/>
      <p:bold r:id="rId83"/>
      <p:italic r:id="rId84"/>
      <p:boldItalic r:id="rId85"/>
    </p:embeddedFont>
    <p:embeddedFont>
      <p:font typeface="Open Sans"/>
      <p:regular r:id="rId86"/>
      <p:bold r:id="rId87"/>
      <p:italic r:id="rId88"/>
      <p:boldItalic r:id="rId8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84" Type="http://schemas.openxmlformats.org/officeDocument/2006/relationships/font" Target="fonts/CenturyGothic-italic.fntdata"/><Relationship Id="rId83" Type="http://schemas.openxmlformats.org/officeDocument/2006/relationships/font" Target="fonts/CenturyGothic-bold.fntdata"/><Relationship Id="rId42" Type="http://schemas.openxmlformats.org/officeDocument/2006/relationships/slide" Target="slides/slide36.xml"/><Relationship Id="rId86" Type="http://schemas.openxmlformats.org/officeDocument/2006/relationships/font" Target="fonts/OpenSans-regular.fntdata"/><Relationship Id="rId41" Type="http://schemas.openxmlformats.org/officeDocument/2006/relationships/slide" Target="slides/slide35.xml"/><Relationship Id="rId85" Type="http://schemas.openxmlformats.org/officeDocument/2006/relationships/font" Target="fonts/CenturyGothic-boldItalic.fntdata"/><Relationship Id="rId44" Type="http://schemas.openxmlformats.org/officeDocument/2006/relationships/slide" Target="slides/slide38.xml"/><Relationship Id="rId88" Type="http://schemas.openxmlformats.org/officeDocument/2006/relationships/font" Target="fonts/OpenSans-italic.fntdata"/><Relationship Id="rId43" Type="http://schemas.openxmlformats.org/officeDocument/2006/relationships/slide" Target="slides/slide37.xml"/><Relationship Id="rId87" Type="http://schemas.openxmlformats.org/officeDocument/2006/relationships/font" Target="fonts/OpenSans-bold.fntdata"/><Relationship Id="rId46" Type="http://schemas.openxmlformats.org/officeDocument/2006/relationships/slide" Target="slides/slide40.xml"/><Relationship Id="rId45" Type="http://schemas.openxmlformats.org/officeDocument/2006/relationships/slide" Target="slides/slide39.xml"/><Relationship Id="rId89" Type="http://schemas.openxmlformats.org/officeDocument/2006/relationships/font" Target="fonts/OpenSans-boldItalic.fntdata"/><Relationship Id="rId80" Type="http://schemas.openxmlformats.org/officeDocument/2006/relationships/font" Target="fonts/Raleway-italic.fntdata"/><Relationship Id="rId82" Type="http://schemas.openxmlformats.org/officeDocument/2006/relationships/font" Target="fonts/CenturyGothic-regular.fntdata"/><Relationship Id="rId81" Type="http://schemas.openxmlformats.org/officeDocument/2006/relationships/font" Target="fonts/Raleway-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slide" Target="slides/slide67.xml"/><Relationship Id="rId72" Type="http://schemas.openxmlformats.org/officeDocument/2006/relationships/slide" Target="slides/slide66.xml"/><Relationship Id="rId31" Type="http://schemas.openxmlformats.org/officeDocument/2006/relationships/slide" Target="slides/slide25.xml"/><Relationship Id="rId75" Type="http://schemas.openxmlformats.org/officeDocument/2006/relationships/slide" Target="slides/slide69.xml"/><Relationship Id="rId30" Type="http://schemas.openxmlformats.org/officeDocument/2006/relationships/slide" Target="slides/slide24.xml"/><Relationship Id="rId74" Type="http://schemas.openxmlformats.org/officeDocument/2006/relationships/slide" Target="slides/slide68.xml"/><Relationship Id="rId33" Type="http://schemas.openxmlformats.org/officeDocument/2006/relationships/slide" Target="slides/slide27.xml"/><Relationship Id="rId77" Type="http://schemas.openxmlformats.org/officeDocument/2006/relationships/slide" Target="slides/slide71.xml"/><Relationship Id="rId32" Type="http://schemas.openxmlformats.org/officeDocument/2006/relationships/slide" Target="slides/slide26.xml"/><Relationship Id="rId76" Type="http://schemas.openxmlformats.org/officeDocument/2006/relationships/slide" Target="slides/slide70.xml"/><Relationship Id="rId35" Type="http://schemas.openxmlformats.org/officeDocument/2006/relationships/slide" Target="slides/slide29.xml"/><Relationship Id="rId79" Type="http://schemas.openxmlformats.org/officeDocument/2006/relationships/font" Target="fonts/Raleway-bold.fntdata"/><Relationship Id="rId34" Type="http://schemas.openxmlformats.org/officeDocument/2006/relationships/slide" Target="slides/slide28.xml"/><Relationship Id="rId78" Type="http://schemas.openxmlformats.org/officeDocument/2006/relationships/font" Target="fonts/Raleway-regular.fntdata"/><Relationship Id="rId71" Type="http://schemas.openxmlformats.org/officeDocument/2006/relationships/slide" Target="slides/slide65.xml"/><Relationship Id="rId70" Type="http://schemas.openxmlformats.org/officeDocument/2006/relationships/slide" Target="slides/slide64.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slide" Target="slides/slide56.xml"/><Relationship Id="rId61" Type="http://schemas.openxmlformats.org/officeDocument/2006/relationships/slide" Target="slides/slide55.xml"/><Relationship Id="rId20" Type="http://schemas.openxmlformats.org/officeDocument/2006/relationships/slide" Target="slides/slide14.xml"/><Relationship Id="rId64" Type="http://schemas.openxmlformats.org/officeDocument/2006/relationships/slide" Target="slides/slide58.xml"/><Relationship Id="rId63" Type="http://schemas.openxmlformats.org/officeDocument/2006/relationships/slide" Target="slides/slide57.xml"/><Relationship Id="rId22" Type="http://schemas.openxmlformats.org/officeDocument/2006/relationships/slide" Target="slides/slide16.xml"/><Relationship Id="rId66" Type="http://schemas.openxmlformats.org/officeDocument/2006/relationships/slide" Target="slides/slide60.xml"/><Relationship Id="rId21" Type="http://schemas.openxmlformats.org/officeDocument/2006/relationships/slide" Target="slides/slide15.xml"/><Relationship Id="rId65" Type="http://schemas.openxmlformats.org/officeDocument/2006/relationships/slide" Target="slides/slide59.xml"/><Relationship Id="rId24" Type="http://schemas.openxmlformats.org/officeDocument/2006/relationships/slide" Target="slides/slide18.xml"/><Relationship Id="rId68" Type="http://schemas.openxmlformats.org/officeDocument/2006/relationships/slide" Target="slides/slide62.xml"/><Relationship Id="rId23" Type="http://schemas.openxmlformats.org/officeDocument/2006/relationships/slide" Target="slides/slide17.xml"/><Relationship Id="rId67" Type="http://schemas.openxmlformats.org/officeDocument/2006/relationships/slide" Target="slides/slide61.xml"/><Relationship Id="rId60" Type="http://schemas.openxmlformats.org/officeDocument/2006/relationships/slide" Target="slides/slide54.xml"/><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slide" Target="slides/slide63.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59" Type="http://schemas.openxmlformats.org/officeDocument/2006/relationships/slide" Target="slides/slide53.xml"/><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nature.com/articles/d41586-020-02958-2#ref-CR1"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jmg.bmj.com/content/56/11/734#ref-2"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uk.practicallaw.thomsonreuters.com/5-501-6499?originationContext=document&amp;transitionType=DocumentItem&amp;contextData=(sc.Default)&amp;ppcid=2579ce11555e47a2b5bb0bc033902c7d&amp;comp=pluk" TargetMode="External"/><Relationship Id="rId3" Type="http://schemas.openxmlformats.org/officeDocument/2006/relationships/hyperlink" Target="https://uk.practicallaw.thomsonreuters.com/5-501-6499?originationContext=document&amp;transitionType=DocumentItem&amp;contextData=(sc.Default)&amp;ppcid=2579ce11555e47a2b5bb0bc033902c7d&amp;comp=pluk" TargetMode="Externa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2" name="Shape 892"/>
        <p:cNvGrpSpPr/>
        <p:nvPr/>
      </p:nvGrpSpPr>
      <p:grpSpPr>
        <a:xfrm>
          <a:off x="0" y="0"/>
          <a:ext cx="0" cy="0"/>
          <a:chOff x="0" y="0"/>
          <a:chExt cx="0" cy="0"/>
        </a:xfrm>
      </p:grpSpPr>
      <p:sp>
        <p:nvSpPr>
          <p:cNvPr id="893" name="Google Shape;893;g11774a82b4a_0_135: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94" name="Google Shape;894;g11774a82b4a_0_135:notes"/>
          <p:cNvSpPr txBox="1"/>
          <p:nvPr>
            <p:ph idx="1" type="body"/>
          </p:nvPr>
        </p:nvSpPr>
        <p:spPr>
          <a:xfrm>
            <a:off x="686282" y="4342816"/>
            <a:ext cx="5485500" cy="4115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TIMING: 0</a:t>
            </a:r>
            <a:endParaRPr/>
          </a:p>
        </p:txBody>
      </p:sp>
      <p:sp>
        <p:nvSpPr>
          <p:cNvPr id="895" name="Google Shape;895;g11774a82b4a_0_135: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1" name="Shape 901"/>
        <p:cNvGrpSpPr/>
        <p:nvPr/>
      </p:nvGrpSpPr>
      <p:grpSpPr>
        <a:xfrm>
          <a:off x="0" y="0"/>
          <a:ext cx="0" cy="0"/>
          <a:chOff x="0" y="0"/>
          <a:chExt cx="0" cy="0"/>
        </a:xfrm>
      </p:grpSpPr>
      <p:sp>
        <p:nvSpPr>
          <p:cNvPr id="902" name="Google Shape;902;g1140c008950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3" name="Google Shape;903;g1140c008950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8" name="Shape 908"/>
        <p:cNvGrpSpPr/>
        <p:nvPr/>
      </p:nvGrpSpPr>
      <p:grpSpPr>
        <a:xfrm>
          <a:off x="0" y="0"/>
          <a:ext cx="0" cy="0"/>
          <a:chOff x="0" y="0"/>
          <a:chExt cx="0" cy="0"/>
        </a:xfrm>
      </p:grpSpPr>
      <p:sp>
        <p:nvSpPr>
          <p:cNvPr id="909" name="Google Shape;909;g190ab9247da_0_1122: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10" name="Google Shape;910;g190ab9247da_0_1122:notes"/>
          <p:cNvSpPr txBox="1"/>
          <p:nvPr>
            <p:ph idx="1" type="body"/>
          </p:nvPr>
        </p:nvSpPr>
        <p:spPr>
          <a:xfrm>
            <a:off x="686282" y="4342817"/>
            <a:ext cx="5485500" cy="41151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360"/>
              </a:spcBef>
              <a:spcAft>
                <a:spcPts val="0"/>
              </a:spcAft>
              <a:buSzPts val="1400"/>
              <a:buNone/>
            </a:pPr>
            <a:r>
              <a:rPr lang="en-GB"/>
              <a:t>TIMING: 2</a:t>
            </a:r>
            <a:endParaRPr/>
          </a:p>
        </p:txBody>
      </p:sp>
      <p:sp>
        <p:nvSpPr>
          <p:cNvPr id="911" name="Google Shape;911;g190ab9247da_0_1122: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4" name="Shape 934"/>
        <p:cNvGrpSpPr/>
        <p:nvPr/>
      </p:nvGrpSpPr>
      <p:grpSpPr>
        <a:xfrm>
          <a:off x="0" y="0"/>
          <a:ext cx="0" cy="0"/>
          <a:chOff x="0" y="0"/>
          <a:chExt cx="0" cy="0"/>
        </a:xfrm>
      </p:grpSpPr>
      <p:sp>
        <p:nvSpPr>
          <p:cNvPr id="935" name="Google Shape;935;g11774a82b4a_0_1258: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36" name="Google Shape;936;g11774a82b4a_0_1258:notes"/>
          <p:cNvSpPr txBox="1"/>
          <p:nvPr>
            <p:ph idx="1" type="body"/>
          </p:nvPr>
        </p:nvSpPr>
        <p:spPr>
          <a:xfrm>
            <a:off x="686282" y="4342817"/>
            <a:ext cx="5485500" cy="41151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360"/>
              </a:spcBef>
              <a:spcAft>
                <a:spcPts val="0"/>
              </a:spcAft>
              <a:buSzPts val="1400"/>
              <a:buNone/>
            </a:pPr>
            <a:r>
              <a:t/>
            </a:r>
            <a:endParaRPr/>
          </a:p>
        </p:txBody>
      </p:sp>
      <p:sp>
        <p:nvSpPr>
          <p:cNvPr id="937" name="Google Shape;937;g11774a82b4a_0_1258: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Clr>
                <a:schemeClr val="dk1"/>
              </a:buClr>
              <a:buSzPts val="1200"/>
              <a:buFont typeface="Calibri"/>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3" name="Shape 943"/>
        <p:cNvGrpSpPr/>
        <p:nvPr/>
      </p:nvGrpSpPr>
      <p:grpSpPr>
        <a:xfrm>
          <a:off x="0" y="0"/>
          <a:ext cx="0" cy="0"/>
          <a:chOff x="0" y="0"/>
          <a:chExt cx="0" cy="0"/>
        </a:xfrm>
      </p:grpSpPr>
      <p:sp>
        <p:nvSpPr>
          <p:cNvPr id="944" name="Google Shape;944;g11774a82b4a_0_2244: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45" name="Google Shape;945;g11774a82b4a_0_2244:notes"/>
          <p:cNvSpPr txBox="1"/>
          <p:nvPr>
            <p:ph idx="1" type="body"/>
          </p:nvPr>
        </p:nvSpPr>
        <p:spPr>
          <a:xfrm>
            <a:off x="686282" y="4342817"/>
            <a:ext cx="5485500" cy="41151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Taking </a:t>
            </a:r>
            <a:r>
              <a:rPr i="1" lang="en-GB"/>
              <a:t>e</a:t>
            </a:r>
            <a:r>
              <a:rPr i="1" lang="en-GB"/>
              <a:t>thics</a:t>
            </a:r>
            <a:r>
              <a:rPr lang="en-GB"/>
              <a:t> as the study of what behaviours are right and what behaviours are wrong, ethical research highlights </a:t>
            </a:r>
            <a:r>
              <a:rPr i="1" lang="en-GB"/>
              <a:t>actions we take in research</a:t>
            </a:r>
            <a:r>
              <a:rPr lang="en-GB"/>
              <a:t>.</a:t>
            </a:r>
            <a:endParaRPr/>
          </a:p>
        </p:txBody>
      </p:sp>
      <p:sp>
        <p:nvSpPr>
          <p:cNvPr id="946" name="Google Shape;946;g11774a82b4a_0_2244: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400"/>
              <a:buFont typeface="Arial"/>
              <a:buNone/>
            </a:pPr>
            <a:fld id="{00000000-1234-1234-1234-123412341234}" type="slidenum">
              <a:rPr lang="en-GB"/>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2" name="Shape 952"/>
        <p:cNvGrpSpPr/>
        <p:nvPr/>
      </p:nvGrpSpPr>
      <p:grpSpPr>
        <a:xfrm>
          <a:off x="0" y="0"/>
          <a:ext cx="0" cy="0"/>
          <a:chOff x="0" y="0"/>
          <a:chExt cx="0" cy="0"/>
        </a:xfrm>
      </p:grpSpPr>
      <p:sp>
        <p:nvSpPr>
          <p:cNvPr id="953" name="Google Shape;953;g11774a82b4a_0_2252: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54" name="Google Shape;954;g11774a82b4a_0_2252:notes"/>
          <p:cNvSpPr txBox="1"/>
          <p:nvPr>
            <p:ph idx="1" type="body"/>
          </p:nvPr>
        </p:nvSpPr>
        <p:spPr>
          <a:xfrm>
            <a:off x="686282" y="4342817"/>
            <a:ext cx="5485500" cy="41151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360"/>
              </a:spcBef>
              <a:spcAft>
                <a:spcPts val="0"/>
              </a:spcAft>
              <a:buSzPts val="1400"/>
              <a:buNone/>
            </a:pPr>
            <a:r>
              <a:rPr lang="en-GB"/>
              <a:t>This is an example from </a:t>
            </a:r>
            <a:r>
              <a:rPr lang="en-GB"/>
              <a:t>a famous academic paper by Harvard professors, Carmen Reinhart and Kenneth Rogoff that was often used to make the case for austerity cuts (budget reduction, public tax increase) at the time of economic crisis (to deal with global recession) contains major errors. </a:t>
            </a:r>
            <a:endParaRPr/>
          </a:p>
          <a:p>
            <a:pPr indent="-228600" lvl="0" marL="457200" marR="0" rtl="0" algn="l">
              <a:lnSpc>
                <a:spcPct val="100000"/>
              </a:lnSpc>
              <a:spcBef>
                <a:spcPts val="360"/>
              </a:spcBef>
              <a:spcAft>
                <a:spcPts val="0"/>
              </a:spcAft>
              <a:buSzPts val="1400"/>
              <a:buNone/>
            </a:pPr>
            <a:r>
              <a:rPr lang="en-GB"/>
              <a:t>Thomas Herndon, a phd student back in 2013, but now a professor was looking at this paper with an intention to replicate the findings. After several failed attempts he got in touch </a:t>
            </a:r>
            <a:r>
              <a:rPr lang="en-GB"/>
              <a:t>with</a:t>
            </a:r>
            <a:r>
              <a:rPr lang="en-GB"/>
              <a:t> the </a:t>
            </a:r>
            <a:r>
              <a:rPr lang="en-GB"/>
              <a:t>author</a:t>
            </a:r>
            <a:r>
              <a:rPr lang="en-GB"/>
              <a:t> requesting for the original data, which they shared in an excel sheet. He </a:t>
            </a:r>
            <a:r>
              <a:rPr lang="en-GB"/>
              <a:t>immediately</a:t>
            </a:r>
            <a:r>
              <a:rPr lang="en-GB"/>
              <a:t> found out</a:t>
            </a:r>
            <a:endParaRPr/>
          </a:p>
          <a:p>
            <a:pPr indent="-298450" lvl="0" marL="457200" rtl="0" algn="l">
              <a:lnSpc>
                <a:spcPct val="115000"/>
              </a:lnSpc>
              <a:spcBef>
                <a:spcPts val="1200"/>
              </a:spcBef>
              <a:spcAft>
                <a:spcPts val="0"/>
              </a:spcAft>
              <a:buClr>
                <a:schemeClr val="dk1"/>
              </a:buClr>
              <a:buSzPts val="1100"/>
              <a:buChar char="●"/>
            </a:pPr>
            <a:r>
              <a:rPr lang="en-GB">
                <a:solidFill>
                  <a:schemeClr val="dk1"/>
                </a:solidFill>
              </a:rPr>
              <a:t>The authors had accidentally only included 15 of the 20 countries under analysis in their key calculation (having excluded Australia, Austria, Belgium, Canada and Denmark);</a:t>
            </a:r>
            <a:endParaRPr baseline="30000" u="sng">
              <a:solidFill>
                <a:schemeClr val="hlink"/>
              </a:solidFill>
            </a:endParaRPr>
          </a:p>
          <a:p>
            <a:pPr indent="-298450" lvl="0" marL="457200" rtl="0" algn="l">
              <a:lnSpc>
                <a:spcPct val="115000"/>
              </a:lnSpc>
              <a:spcBef>
                <a:spcPts val="0"/>
              </a:spcBef>
              <a:spcAft>
                <a:spcPts val="0"/>
              </a:spcAft>
              <a:buClr>
                <a:schemeClr val="dk1"/>
              </a:buClr>
              <a:buSzPts val="1100"/>
              <a:buChar char="●"/>
            </a:pPr>
            <a:r>
              <a:rPr lang="en-GB">
                <a:solidFill>
                  <a:schemeClr val="dk1"/>
                </a:solidFill>
              </a:rPr>
              <a:t>For some countries, some data was missing;</a:t>
            </a:r>
            <a:endParaRPr baseline="30000" u="sng">
              <a:solidFill>
                <a:schemeClr val="hlink"/>
              </a:solidFill>
            </a:endParaRPr>
          </a:p>
          <a:p>
            <a:pPr indent="-228600" lvl="0" marL="457200" marR="0" rtl="0" algn="l">
              <a:lnSpc>
                <a:spcPct val="100000"/>
              </a:lnSpc>
              <a:spcBef>
                <a:spcPts val="1200"/>
              </a:spcBef>
              <a:spcAft>
                <a:spcPts val="0"/>
              </a:spcAft>
              <a:buSzPts val="1400"/>
              <a:buNone/>
            </a:pPr>
            <a:r>
              <a:rPr lang="en-GB"/>
              <a:t>High debt is correlated with somewhat lower growth, but the relationship is much gentler and there are lots of exceptions to the rule.</a:t>
            </a:r>
            <a:endParaRPr/>
          </a:p>
        </p:txBody>
      </p:sp>
      <p:sp>
        <p:nvSpPr>
          <p:cNvPr id="955" name="Google Shape;955;g11774a82b4a_0_2252: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Clr>
                <a:schemeClr val="dk1"/>
              </a:buClr>
              <a:buSzPts val="1200"/>
              <a:buFont typeface="Calibri"/>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2" name="Shape 962"/>
        <p:cNvGrpSpPr/>
        <p:nvPr/>
      </p:nvGrpSpPr>
      <p:grpSpPr>
        <a:xfrm>
          <a:off x="0" y="0"/>
          <a:ext cx="0" cy="0"/>
          <a:chOff x="0" y="0"/>
          <a:chExt cx="0" cy="0"/>
        </a:xfrm>
      </p:grpSpPr>
      <p:sp>
        <p:nvSpPr>
          <p:cNvPr id="963" name="Google Shape;963;g11774a82b4a_0_2261: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64" name="Google Shape;964;g11774a82b4a_0_2261:notes"/>
          <p:cNvSpPr txBox="1"/>
          <p:nvPr>
            <p:ph idx="1" type="body"/>
          </p:nvPr>
        </p:nvSpPr>
        <p:spPr>
          <a:xfrm>
            <a:off x="686282" y="4342817"/>
            <a:ext cx="5485500" cy="41151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360"/>
              </a:spcBef>
              <a:spcAft>
                <a:spcPts val="0"/>
              </a:spcAft>
              <a:buSzPts val="1400"/>
              <a:buNone/>
            </a:pPr>
            <a:r>
              <a:rPr lang="en-GB"/>
              <a:t>L</a:t>
            </a:r>
            <a:r>
              <a:rPr lang="en-GB"/>
              <a:t>ow reproducibility stems mostly from authors' omitting to provide crucial information in scientific papers and we stress that sharing all computer code and data is not a solution. </a:t>
            </a:r>
            <a:endParaRPr/>
          </a:p>
          <a:p>
            <a:pPr indent="-228600" lvl="0" marL="457200" marR="0" rtl="0" algn="l">
              <a:lnSpc>
                <a:spcPct val="100000"/>
              </a:lnSpc>
              <a:spcBef>
                <a:spcPts val="360"/>
              </a:spcBef>
              <a:spcAft>
                <a:spcPts val="0"/>
              </a:spcAft>
              <a:buSzPts val="1400"/>
              <a:buNone/>
            </a:pPr>
            <a:r>
              <a:rPr lang="en-GB"/>
              <a:t>Author said that “</a:t>
            </a:r>
            <a:r>
              <a:rPr lang="en-GB"/>
              <a:t>We are grateful to Herndon et al. for the careful attention. We will redouble our efforts to avoid such errors in the future.”</a:t>
            </a:r>
            <a:endParaRPr>
              <a:solidFill>
                <a:schemeClr val="dk1"/>
              </a:solidFill>
            </a:endParaRPr>
          </a:p>
          <a:p>
            <a:pPr indent="-228600" lvl="0" marL="457200" marR="0" rtl="0" algn="l">
              <a:lnSpc>
                <a:spcPct val="100000"/>
              </a:lnSpc>
              <a:spcBef>
                <a:spcPts val="360"/>
              </a:spcBef>
              <a:spcAft>
                <a:spcPts val="0"/>
              </a:spcAft>
              <a:buSzPts val="1400"/>
              <a:buNone/>
            </a:pPr>
            <a:r>
              <a:t/>
            </a:r>
            <a:endParaRPr>
              <a:solidFill>
                <a:schemeClr val="dk1"/>
              </a:solidFill>
            </a:endParaRPr>
          </a:p>
          <a:p>
            <a:pPr indent="-228600" lvl="0" marL="457200" marR="0" rtl="0" algn="l">
              <a:lnSpc>
                <a:spcPct val="100000"/>
              </a:lnSpc>
              <a:spcBef>
                <a:spcPts val="360"/>
              </a:spcBef>
              <a:spcAft>
                <a:spcPts val="0"/>
              </a:spcAft>
              <a:buSzPts val="1400"/>
              <a:buNone/>
            </a:pPr>
            <a:r>
              <a:rPr lang="en-GB">
                <a:solidFill>
                  <a:schemeClr val="dk1"/>
                </a:solidFill>
              </a:rPr>
              <a:t>mistaken way to examine (country specific) data provides an intellectual rationalisation for things that affect how people think about the world</a:t>
            </a:r>
            <a:r>
              <a:rPr lang="en-GB"/>
              <a:t>, especially people in power, eventually affects how the world works. </a:t>
            </a:r>
            <a:r>
              <a:rPr lang="en-GB" sz="1800">
                <a:solidFill>
                  <a:schemeClr val="lt1"/>
                </a:solidFill>
              </a:rPr>
              <a:t>- Daniel Hamermesh</a:t>
            </a:r>
            <a:endParaRPr/>
          </a:p>
          <a:p>
            <a:pPr indent="-228600" lvl="0" marL="457200" marR="0" rtl="0" algn="l">
              <a:lnSpc>
                <a:spcPct val="100000"/>
              </a:lnSpc>
              <a:spcBef>
                <a:spcPts val="360"/>
              </a:spcBef>
              <a:spcAft>
                <a:spcPts val="0"/>
              </a:spcAft>
              <a:buSzPts val="1400"/>
              <a:buNone/>
            </a:pPr>
            <a:r>
              <a:t/>
            </a:r>
            <a:endParaRPr/>
          </a:p>
          <a:p>
            <a:pPr indent="-228600" lvl="0" marL="457200" marR="0" rtl="0" algn="l">
              <a:lnSpc>
                <a:spcPct val="100000"/>
              </a:lnSpc>
              <a:spcBef>
                <a:spcPts val="360"/>
              </a:spcBef>
              <a:spcAft>
                <a:spcPts val="0"/>
              </a:spcAft>
              <a:buSzPts val="1400"/>
              <a:buNone/>
            </a:pPr>
            <a:r>
              <a:t/>
            </a:r>
            <a:endParaRPr/>
          </a:p>
        </p:txBody>
      </p:sp>
      <p:sp>
        <p:nvSpPr>
          <p:cNvPr id="965" name="Google Shape;965;g11774a82b4a_0_2261: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2" name="Shape 972"/>
        <p:cNvGrpSpPr/>
        <p:nvPr/>
      </p:nvGrpSpPr>
      <p:grpSpPr>
        <a:xfrm>
          <a:off x="0" y="0"/>
          <a:ext cx="0" cy="0"/>
          <a:chOff x="0" y="0"/>
          <a:chExt cx="0" cy="0"/>
        </a:xfrm>
      </p:grpSpPr>
      <p:sp>
        <p:nvSpPr>
          <p:cNvPr id="973" name="Google Shape;973;g11774a82b4a_0_2280: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74" name="Google Shape;974;g11774a82b4a_0_2280:notes"/>
          <p:cNvSpPr txBox="1"/>
          <p:nvPr>
            <p:ph idx="1" type="body"/>
          </p:nvPr>
        </p:nvSpPr>
        <p:spPr>
          <a:xfrm>
            <a:off x="686282" y="4342817"/>
            <a:ext cx="5485500" cy="41151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360"/>
              </a:spcBef>
              <a:spcAft>
                <a:spcPts val="0"/>
              </a:spcAft>
              <a:buSzPts val="1400"/>
              <a:buNone/>
            </a:pPr>
            <a:r>
              <a:rPr lang="en-GB"/>
              <a:t>Ivermectin grabbed attention in April, when scientists were throwing every already-approved drug they could at the coronavirus. Researchers in Australia had noted that high doses of ivermectin could stop the virus from replicating in cells</a:t>
            </a:r>
            <a:r>
              <a:rPr baseline="30000" lang="en-GB" u="sng">
                <a:solidFill>
                  <a:schemeClr val="hlink"/>
                </a:solidFill>
                <a:hlinkClick r:id="rId2"/>
              </a:rPr>
              <a:t>1</a:t>
            </a:r>
            <a:r>
              <a:rPr lang="en-GB"/>
              <a:t>. Shortly afterwards, a preprint appeared online that suggested the drug could reduce coronavirus-related deaths in people.</a:t>
            </a:r>
            <a:endParaRPr/>
          </a:p>
          <a:p>
            <a:pPr indent="-228600" lvl="0" marL="457200" marR="0" rtl="0" algn="l">
              <a:lnSpc>
                <a:spcPct val="100000"/>
              </a:lnSpc>
              <a:spcBef>
                <a:spcPts val="360"/>
              </a:spcBef>
              <a:spcAft>
                <a:spcPts val="0"/>
              </a:spcAft>
              <a:buSzPts val="1400"/>
              <a:buNone/>
            </a:pPr>
            <a:r>
              <a:rPr lang="en-GB"/>
              <a:t>The paper’s irregularities came to light when Jack Lawrence, a master’s student at the University of London, was reading it for a class assignment and noticed that some phrases were identical to those in other published work. When he contacted researchers who specialize in detecting fraud in scientific publications, they found other causes for concern, including dozens of patient records that seemed to be duplicates, inconsistencies between the raw data and the information in the paper, patients whose records indicate they died before the study’s start date, and numbers that seemed to be too consistent to have occurred by chance.</a:t>
            </a:r>
            <a:endParaRPr/>
          </a:p>
          <a:p>
            <a:pPr indent="-228600" lvl="0" marL="457200" marR="0" rtl="0" algn="l">
              <a:lnSpc>
                <a:spcPct val="100000"/>
              </a:lnSpc>
              <a:spcBef>
                <a:spcPts val="360"/>
              </a:spcBef>
              <a:spcAft>
                <a:spcPts val="0"/>
              </a:spcAft>
              <a:buSzPts val="1400"/>
              <a:buNone/>
            </a:pPr>
            <a:r>
              <a:rPr lang="en-GB">
                <a:solidFill>
                  <a:schemeClr val="dk1"/>
                </a:solidFill>
              </a:rPr>
              <a:t>The paper was retracted in June, but it was a bit too late for Latin America, where </a:t>
            </a:r>
            <a:r>
              <a:rPr lang="en-GB"/>
              <a:t>t</a:t>
            </a:r>
            <a:r>
              <a:rPr lang="en-GB"/>
              <a:t>he eagerness to use the treatment only grew as the virus spread aggressively in their countries. The problem is when non-evidence-based public policies are made.</a:t>
            </a:r>
            <a:endParaRPr/>
          </a:p>
          <a:p>
            <a:pPr indent="-228600" lvl="0" marL="457200" marR="0" rtl="0" algn="l">
              <a:lnSpc>
                <a:spcPct val="100000"/>
              </a:lnSpc>
              <a:spcBef>
                <a:spcPts val="360"/>
              </a:spcBef>
              <a:spcAft>
                <a:spcPts val="0"/>
              </a:spcAft>
              <a:buSzPts val="1400"/>
              <a:buNone/>
            </a:pPr>
            <a:r>
              <a:t/>
            </a:r>
            <a:endParaRPr/>
          </a:p>
        </p:txBody>
      </p:sp>
      <p:sp>
        <p:nvSpPr>
          <p:cNvPr id="975" name="Google Shape;975;g11774a82b4a_0_2280: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Clr>
                <a:schemeClr val="dk1"/>
              </a:buClr>
              <a:buSzPts val="1200"/>
              <a:buFont typeface="Calibri"/>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2" name="Shape 982"/>
        <p:cNvGrpSpPr/>
        <p:nvPr/>
      </p:nvGrpSpPr>
      <p:grpSpPr>
        <a:xfrm>
          <a:off x="0" y="0"/>
          <a:ext cx="0" cy="0"/>
          <a:chOff x="0" y="0"/>
          <a:chExt cx="0" cy="0"/>
        </a:xfrm>
      </p:grpSpPr>
      <p:sp>
        <p:nvSpPr>
          <p:cNvPr id="983" name="Google Shape;983;g11774a82b4a_0_2289: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84" name="Google Shape;984;g11774a82b4a_0_2289:notes"/>
          <p:cNvSpPr txBox="1"/>
          <p:nvPr>
            <p:ph idx="1" type="body"/>
          </p:nvPr>
        </p:nvSpPr>
        <p:spPr>
          <a:xfrm>
            <a:off x="686282" y="4342817"/>
            <a:ext cx="5485500" cy="41151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360"/>
              </a:spcBef>
              <a:spcAft>
                <a:spcPts val="0"/>
              </a:spcAft>
              <a:buSzPts val="1400"/>
              <a:buNone/>
            </a:pPr>
            <a:r>
              <a:rPr i="1" lang="en-GB"/>
              <a:t>https://www.ncbi.nlm.nih.gov/pmc/articles/PMC4831566/</a:t>
            </a:r>
            <a:endParaRPr/>
          </a:p>
        </p:txBody>
      </p:sp>
      <p:sp>
        <p:nvSpPr>
          <p:cNvPr id="985" name="Google Shape;985;g11774a82b4a_0_2289: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Clr>
                <a:schemeClr val="dk1"/>
              </a:buClr>
              <a:buSzPts val="1200"/>
              <a:buFont typeface="Calibri"/>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2" name="Shape 992"/>
        <p:cNvGrpSpPr/>
        <p:nvPr/>
      </p:nvGrpSpPr>
      <p:grpSpPr>
        <a:xfrm>
          <a:off x="0" y="0"/>
          <a:ext cx="0" cy="0"/>
          <a:chOff x="0" y="0"/>
          <a:chExt cx="0" cy="0"/>
        </a:xfrm>
      </p:grpSpPr>
      <p:sp>
        <p:nvSpPr>
          <p:cNvPr id="993" name="Google Shape;993;g11774a82b4a_0_2270: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94" name="Google Shape;994;g11774a82b4a_0_2270:notes"/>
          <p:cNvSpPr txBox="1"/>
          <p:nvPr>
            <p:ph idx="1" type="body"/>
          </p:nvPr>
        </p:nvSpPr>
        <p:spPr>
          <a:xfrm>
            <a:off x="686282" y="4342817"/>
            <a:ext cx="5485500" cy="4115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360"/>
              </a:spcBef>
              <a:spcAft>
                <a:spcPts val="0"/>
              </a:spcAft>
              <a:buSzPts val="1400"/>
              <a:buNone/>
            </a:pPr>
            <a:r>
              <a:rPr lang="en-GB">
                <a:solidFill>
                  <a:schemeClr val="dk1"/>
                </a:solidFill>
              </a:rPr>
              <a:t>The badly thought-out use of Microsoft's Excel software was the reason nearly 16,000 coronavirus cases went unreported in England.</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GB">
                <a:solidFill>
                  <a:schemeClr val="dk1"/>
                </a:solidFill>
              </a:rPr>
              <a:t>The issue was caused by the way the agency brought together logs produced by commercial firms paid to analyse swab tests of the public, to discover who has the virus. They filed their results in the form of text-based lists - known as CSV files - without issue. Public Health England had set up an automatic process to pull this data together into Excel templates so that it could then be uploaded to a central system and made available to the NHS Test and Trace team, as well as other government computer dashboards. Each template could handle only about 65,000 rows of data rather than the one million-plus rows that Excel is actually capable of. And since each test result created several rows of data, in practice it meant that each template was limited to about 1,400 cases. When that total was reached, further cases were simply left off. unreported cases meant as many as 48,000 contacts had not been traced and therefore not made aware that they may have been exposed to COVID. Which means that likely some of them were in fact </a:t>
            </a:r>
            <a:r>
              <a:rPr lang="en-GB">
                <a:solidFill>
                  <a:schemeClr val="dk1"/>
                </a:solidFill>
              </a:rPr>
              <a:t>infected</a:t>
            </a:r>
            <a:r>
              <a:rPr lang="en-GB">
                <a:solidFill>
                  <a:schemeClr val="dk1"/>
                </a:solidFill>
              </a:rPr>
              <a:t> - potentially spreading the infection.</a:t>
            </a:r>
            <a:endParaRPr>
              <a:solidFill>
                <a:schemeClr val="dk1"/>
              </a:solidFill>
            </a:endParaRPr>
          </a:p>
          <a:p>
            <a:pPr indent="-228600" lvl="0" marL="457200" marR="0" rtl="0" algn="l">
              <a:lnSpc>
                <a:spcPct val="100000"/>
              </a:lnSpc>
              <a:spcBef>
                <a:spcPts val="1200"/>
              </a:spcBef>
              <a:spcAft>
                <a:spcPts val="0"/>
              </a:spcAft>
              <a:buSzPts val="1400"/>
              <a:buNone/>
            </a:pPr>
            <a:r>
              <a:t/>
            </a:r>
            <a:endParaRPr>
              <a:solidFill>
                <a:schemeClr val="dk1"/>
              </a:solidFill>
            </a:endParaRPr>
          </a:p>
        </p:txBody>
      </p:sp>
      <p:sp>
        <p:nvSpPr>
          <p:cNvPr id="995" name="Google Shape;995;g11774a82b4a_0_2270: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Clr>
                <a:schemeClr val="dk1"/>
              </a:buClr>
              <a:buSzPts val="1200"/>
              <a:buFont typeface="Calibri"/>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3" name="Shape 1003"/>
        <p:cNvGrpSpPr/>
        <p:nvPr/>
      </p:nvGrpSpPr>
      <p:grpSpPr>
        <a:xfrm>
          <a:off x="0" y="0"/>
          <a:ext cx="0" cy="0"/>
          <a:chOff x="0" y="0"/>
          <a:chExt cx="0" cy="0"/>
        </a:xfrm>
      </p:grpSpPr>
      <p:sp>
        <p:nvSpPr>
          <p:cNvPr id="1004" name="Google Shape;1004;g1140c008950_3_1: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05" name="Google Shape;1005;g1140c008950_3_1:notes"/>
          <p:cNvSpPr txBox="1"/>
          <p:nvPr>
            <p:ph idx="1" type="body"/>
          </p:nvPr>
        </p:nvSpPr>
        <p:spPr>
          <a:xfrm>
            <a:off x="686282" y="4342817"/>
            <a:ext cx="5485500" cy="4115100"/>
          </a:xfrm>
          <a:prstGeom prst="rect">
            <a:avLst/>
          </a:prstGeom>
          <a:noFill/>
          <a:ln>
            <a:noFill/>
          </a:ln>
        </p:spPr>
        <p:txBody>
          <a:bodyPr anchorCtr="0" anchor="t" bIns="45700" lIns="91425" spcFirstLastPara="1" rIns="91425" wrap="square" tIns="45700">
            <a:noAutofit/>
          </a:bodyPr>
          <a:lstStyle/>
          <a:p>
            <a:pPr indent="0" lvl="0" marL="72000" rtl="0" algn="l">
              <a:lnSpc>
                <a:spcPct val="115000"/>
              </a:lnSpc>
              <a:spcBef>
                <a:spcPts val="0"/>
              </a:spcBef>
              <a:spcAft>
                <a:spcPts val="0"/>
              </a:spcAft>
              <a:buClr>
                <a:schemeClr val="dk1"/>
              </a:buClr>
              <a:buFont typeface="Arial"/>
              <a:buNone/>
            </a:pPr>
            <a:r>
              <a:t/>
            </a:r>
            <a:endParaRPr>
              <a:solidFill>
                <a:schemeClr val="dk1"/>
              </a:solidFill>
            </a:endParaRPr>
          </a:p>
        </p:txBody>
      </p:sp>
      <p:sp>
        <p:nvSpPr>
          <p:cNvPr id="1006" name="Google Shape;1006;g1140c008950_3_1: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Clr>
                <a:schemeClr val="dk1"/>
              </a:buClr>
              <a:buSzPts val="1200"/>
              <a:buFont typeface="Calibri"/>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2" name="Shape 1012"/>
        <p:cNvGrpSpPr/>
        <p:nvPr/>
      </p:nvGrpSpPr>
      <p:grpSpPr>
        <a:xfrm>
          <a:off x="0" y="0"/>
          <a:ext cx="0" cy="0"/>
          <a:chOff x="0" y="0"/>
          <a:chExt cx="0" cy="0"/>
        </a:xfrm>
      </p:grpSpPr>
      <p:sp>
        <p:nvSpPr>
          <p:cNvPr id="1013" name="Google Shape;1013;g1140c008950_0_25: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14" name="Google Shape;1014;g1140c008950_0_25:notes"/>
          <p:cNvSpPr txBox="1"/>
          <p:nvPr>
            <p:ph idx="1" type="body"/>
          </p:nvPr>
        </p:nvSpPr>
        <p:spPr>
          <a:xfrm>
            <a:off x="686282" y="4342817"/>
            <a:ext cx="5485500" cy="41151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360"/>
              </a:spcBef>
              <a:spcAft>
                <a:spcPts val="0"/>
              </a:spcAft>
              <a:buSzPts val="1400"/>
              <a:buNone/>
            </a:pPr>
            <a:r>
              <a:rPr lang="en-GB">
                <a:solidFill>
                  <a:schemeClr val="dk1"/>
                </a:solidFill>
              </a:rPr>
              <a:t>Research misconduct (ie, fabrication, falsification, plagiarism)</a:t>
            </a:r>
            <a:r>
              <a:rPr lang="en-GB" u="sng">
                <a:solidFill>
                  <a:schemeClr val="hlink"/>
                </a:solidFill>
                <a:hlinkClick r:id="rId2"/>
              </a:rPr>
              <a:t>2</a:t>
            </a:r>
            <a:r>
              <a:rPr lang="en-GB">
                <a:solidFill>
                  <a:schemeClr val="dk1"/>
                </a:solidFill>
              </a:rPr>
              <a:t> accounted for 53%, whereas duplication and error were responsible for 14% and 21%, respectively</a:t>
            </a:r>
            <a:endParaRPr>
              <a:solidFill>
                <a:schemeClr val="dk1"/>
              </a:solidFill>
            </a:endParaRPr>
          </a:p>
        </p:txBody>
      </p:sp>
      <p:sp>
        <p:nvSpPr>
          <p:cNvPr id="1015" name="Google Shape;1015;g1140c008950_0_25: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Clr>
                <a:schemeClr val="dk1"/>
              </a:buClr>
              <a:buSzPts val="1200"/>
              <a:buFont typeface="Calibri"/>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2" name="Shape 1022"/>
        <p:cNvGrpSpPr/>
        <p:nvPr/>
      </p:nvGrpSpPr>
      <p:grpSpPr>
        <a:xfrm>
          <a:off x="0" y="0"/>
          <a:ext cx="0" cy="0"/>
          <a:chOff x="0" y="0"/>
          <a:chExt cx="0" cy="0"/>
        </a:xfrm>
      </p:grpSpPr>
      <p:sp>
        <p:nvSpPr>
          <p:cNvPr id="1023" name="Google Shape;1023;g15ddb97e1c9_0_18: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24" name="Google Shape;1024;g15ddb97e1c9_0_18:notes"/>
          <p:cNvSpPr txBox="1"/>
          <p:nvPr>
            <p:ph idx="1" type="body"/>
          </p:nvPr>
        </p:nvSpPr>
        <p:spPr>
          <a:xfrm>
            <a:off x="686282" y="4342817"/>
            <a:ext cx="5485500" cy="41151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360"/>
              </a:spcBef>
              <a:spcAft>
                <a:spcPts val="0"/>
              </a:spcAft>
              <a:buSzPts val="1400"/>
              <a:buNone/>
            </a:pPr>
            <a:r>
              <a:rPr i="1" lang="en-GB"/>
              <a:t>https://www.ncbi.nlm.nih.gov/pmc/articles/PMC4831566/</a:t>
            </a:r>
            <a:endParaRPr/>
          </a:p>
        </p:txBody>
      </p:sp>
      <p:sp>
        <p:nvSpPr>
          <p:cNvPr id="1025" name="Google Shape;1025;g15ddb97e1c9_0_18: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Clr>
                <a:schemeClr val="dk1"/>
              </a:buClr>
              <a:buSzPts val="1200"/>
              <a:buFont typeface="Calibri"/>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1" name="Shape 1031"/>
        <p:cNvGrpSpPr/>
        <p:nvPr/>
      </p:nvGrpSpPr>
      <p:grpSpPr>
        <a:xfrm>
          <a:off x="0" y="0"/>
          <a:ext cx="0" cy="0"/>
          <a:chOff x="0" y="0"/>
          <a:chExt cx="0" cy="0"/>
        </a:xfrm>
      </p:grpSpPr>
      <p:sp>
        <p:nvSpPr>
          <p:cNvPr id="1032" name="Google Shape;1032;g190ab9247da_0_53: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33" name="Google Shape;1033;g190ab9247da_0_53:notes"/>
          <p:cNvSpPr txBox="1"/>
          <p:nvPr>
            <p:ph idx="1" type="body"/>
          </p:nvPr>
        </p:nvSpPr>
        <p:spPr>
          <a:xfrm>
            <a:off x="686282" y="4342817"/>
            <a:ext cx="5485500" cy="4115100"/>
          </a:xfrm>
          <a:prstGeom prst="rect">
            <a:avLst/>
          </a:prstGeom>
          <a:noFill/>
          <a:ln>
            <a:noFill/>
          </a:ln>
        </p:spPr>
        <p:txBody>
          <a:bodyPr anchorCtr="0" anchor="t" bIns="45700" lIns="91425" spcFirstLastPara="1" rIns="91425" wrap="square" tIns="45700">
            <a:noAutofit/>
          </a:bodyPr>
          <a:lstStyle/>
          <a:p>
            <a:pPr indent="0" lvl="0" marL="72000" rtl="0" algn="l">
              <a:lnSpc>
                <a:spcPct val="115000"/>
              </a:lnSpc>
              <a:spcBef>
                <a:spcPts val="0"/>
              </a:spcBef>
              <a:spcAft>
                <a:spcPts val="0"/>
              </a:spcAft>
              <a:buClr>
                <a:schemeClr val="dk1"/>
              </a:buClr>
              <a:buFont typeface="Arial"/>
              <a:buNone/>
            </a:pPr>
            <a:r>
              <a:rPr lang="en-GB">
                <a:solidFill>
                  <a:schemeClr val="dk1"/>
                </a:solidFill>
              </a:rPr>
              <a:t>Genomics is offering new possibilities for therapies and treatments for some complex diseases, as well as new diagnostic methods. When a technology related to personalised medicine grows too quickly through excitement of potential, they may undermine of sometimes not consider what could go wrong.</a:t>
            </a:r>
            <a:endParaRPr>
              <a:solidFill>
                <a:schemeClr val="dk1"/>
              </a:solidFill>
            </a:endParaRPr>
          </a:p>
          <a:p>
            <a:pPr indent="0" lvl="0" marL="72000" rtl="0" algn="l">
              <a:lnSpc>
                <a:spcPct val="115000"/>
              </a:lnSpc>
              <a:spcBef>
                <a:spcPts val="0"/>
              </a:spcBef>
              <a:spcAft>
                <a:spcPts val="0"/>
              </a:spcAft>
              <a:buClr>
                <a:schemeClr val="dk1"/>
              </a:buClr>
              <a:buFont typeface="Arial"/>
              <a:buNone/>
            </a:pPr>
            <a:r>
              <a:rPr lang="en-GB">
                <a:solidFill>
                  <a:schemeClr val="dk1"/>
                </a:solidFill>
              </a:rPr>
              <a:t>Societal, ethical and legal consideration. In the human genomics and genetics, the stakes are particularly high, because of the risks posed by increased availability of, and access to, sensitive genomic data. </a:t>
            </a:r>
            <a:endParaRPr>
              <a:solidFill>
                <a:schemeClr val="dk1"/>
              </a:solidFill>
            </a:endParaRPr>
          </a:p>
          <a:p>
            <a:pPr indent="0" lvl="0" marL="72000" rtl="0" algn="l">
              <a:lnSpc>
                <a:spcPct val="115000"/>
              </a:lnSpc>
              <a:spcBef>
                <a:spcPts val="0"/>
              </a:spcBef>
              <a:spcAft>
                <a:spcPts val="0"/>
              </a:spcAft>
              <a:buClr>
                <a:schemeClr val="dk1"/>
              </a:buClr>
              <a:buFont typeface="Arial"/>
              <a:buNone/>
            </a:pPr>
            <a:r>
              <a:t/>
            </a:r>
            <a:endParaRPr>
              <a:solidFill>
                <a:schemeClr val="dk1"/>
              </a:solidFill>
            </a:endParaRPr>
          </a:p>
          <a:p>
            <a:pPr indent="0" lvl="0" marL="72000" rtl="0" algn="l">
              <a:lnSpc>
                <a:spcPct val="115000"/>
              </a:lnSpc>
              <a:spcBef>
                <a:spcPts val="0"/>
              </a:spcBef>
              <a:spcAft>
                <a:spcPts val="0"/>
              </a:spcAft>
              <a:buClr>
                <a:schemeClr val="dk1"/>
              </a:buClr>
              <a:buFont typeface="Arial"/>
              <a:buNone/>
            </a:pPr>
            <a:r>
              <a:rPr lang="en-GB">
                <a:solidFill>
                  <a:schemeClr val="dk1"/>
                </a:solidFill>
              </a:rPr>
              <a:t>---</a:t>
            </a:r>
            <a:endParaRPr>
              <a:solidFill>
                <a:schemeClr val="dk1"/>
              </a:solidFill>
            </a:endParaRPr>
          </a:p>
          <a:p>
            <a:pPr indent="0" lvl="0" marL="72000" rtl="0" algn="l">
              <a:lnSpc>
                <a:spcPct val="115000"/>
              </a:lnSpc>
              <a:spcBef>
                <a:spcPts val="0"/>
              </a:spcBef>
              <a:spcAft>
                <a:spcPts val="0"/>
              </a:spcAft>
              <a:buClr>
                <a:schemeClr val="dk1"/>
              </a:buClr>
              <a:buFont typeface="Arial"/>
              <a:buNone/>
            </a:pPr>
            <a:r>
              <a:rPr lang="en-GB">
                <a:solidFill>
                  <a:schemeClr val="dk1"/>
                </a:solidFill>
              </a:rPr>
              <a:t>tailored treatment of individual patients, a process requiring detailed phenotypic and genetic information. Although the widespread collection of such data can help to advance the implementation of precision healthcare, the genomic sequencing data being amassed also include private information that could potentially be used as a basis for genetic discrimination. It is important for the genetics community to be aware of these risks and to contribute to policies designed to monitor and mitigate threats to the equitable treatment of individuals or populations on the basis of genetics.</a:t>
            </a:r>
            <a:endParaRPr>
              <a:solidFill>
                <a:schemeClr val="dk1"/>
              </a:solidFill>
            </a:endParaRPr>
          </a:p>
        </p:txBody>
      </p:sp>
      <p:sp>
        <p:nvSpPr>
          <p:cNvPr id="1034" name="Google Shape;1034;g190ab9247da_0_53: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Clr>
                <a:schemeClr val="dk1"/>
              </a:buClr>
              <a:buSzPts val="1200"/>
              <a:buFont typeface="Calibri"/>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0" name="Shape 1040"/>
        <p:cNvGrpSpPr/>
        <p:nvPr/>
      </p:nvGrpSpPr>
      <p:grpSpPr>
        <a:xfrm>
          <a:off x="0" y="0"/>
          <a:ext cx="0" cy="0"/>
          <a:chOff x="0" y="0"/>
          <a:chExt cx="0" cy="0"/>
        </a:xfrm>
      </p:grpSpPr>
      <p:sp>
        <p:nvSpPr>
          <p:cNvPr id="1041" name="Google Shape;1041;g190ab9247da_0_85: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42" name="Google Shape;1042;g190ab9247da_0_85:notes"/>
          <p:cNvSpPr txBox="1"/>
          <p:nvPr>
            <p:ph idx="1" type="body"/>
          </p:nvPr>
        </p:nvSpPr>
        <p:spPr>
          <a:xfrm>
            <a:off x="686282" y="4342817"/>
            <a:ext cx="5485500" cy="4115100"/>
          </a:xfrm>
          <a:prstGeom prst="rect">
            <a:avLst/>
          </a:prstGeom>
          <a:noFill/>
          <a:ln>
            <a:noFill/>
          </a:ln>
        </p:spPr>
        <p:txBody>
          <a:bodyPr anchorCtr="0" anchor="t" bIns="45700" lIns="91425" spcFirstLastPara="1" rIns="91425" wrap="square" tIns="45700">
            <a:noAutofit/>
          </a:bodyPr>
          <a:lstStyle/>
          <a:p>
            <a:pPr indent="0" lvl="0" marL="72000" rtl="0" algn="l">
              <a:lnSpc>
                <a:spcPct val="115000"/>
              </a:lnSpc>
              <a:spcBef>
                <a:spcPts val="0"/>
              </a:spcBef>
              <a:spcAft>
                <a:spcPts val="0"/>
              </a:spcAft>
              <a:buClr>
                <a:schemeClr val="dk1"/>
              </a:buClr>
              <a:buSzPts val="1100"/>
              <a:buFont typeface="Arial"/>
              <a:buNone/>
            </a:pPr>
            <a:r>
              <a:rPr lang="en-GB">
                <a:solidFill>
                  <a:schemeClr val="dk1"/>
                </a:solidFill>
              </a:rPr>
              <a:t>Citizenship and Immigration Canada has adopted a policy of suggesting DNA testing only as a last resort [...], in practice, there have been concerns on the increasing use of DNA tests in family reunification processes of nationals from certain regions including Africa, Asia, and Latin America. [1]</a:t>
            </a:r>
            <a:endParaRPr>
              <a:solidFill>
                <a:schemeClr val="dk1"/>
              </a:solidFill>
            </a:endParaRPr>
          </a:p>
          <a:p>
            <a:pPr indent="0" lvl="0" marL="72000" rtl="0" algn="l">
              <a:lnSpc>
                <a:spcPct val="115000"/>
              </a:lnSpc>
              <a:spcBef>
                <a:spcPts val="0"/>
              </a:spcBef>
              <a:spcAft>
                <a:spcPts val="0"/>
              </a:spcAft>
              <a:buClr>
                <a:schemeClr val="dk1"/>
              </a:buClr>
              <a:buFont typeface="Arial"/>
              <a:buNone/>
            </a:pPr>
            <a:r>
              <a:rPr lang="en-GB">
                <a:solidFill>
                  <a:schemeClr val="dk1"/>
                </a:solidFill>
              </a:rPr>
              <a:t>---</a:t>
            </a:r>
            <a:endParaRPr>
              <a:solidFill>
                <a:schemeClr val="dk1"/>
              </a:solidFill>
            </a:endParaRPr>
          </a:p>
        </p:txBody>
      </p:sp>
      <p:sp>
        <p:nvSpPr>
          <p:cNvPr id="1043" name="Google Shape;1043;g190ab9247da_0_85: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Clr>
                <a:schemeClr val="dk1"/>
              </a:buClr>
              <a:buSzPts val="1200"/>
              <a:buFont typeface="Calibri"/>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9" name="Shape 1049"/>
        <p:cNvGrpSpPr/>
        <p:nvPr/>
      </p:nvGrpSpPr>
      <p:grpSpPr>
        <a:xfrm>
          <a:off x="0" y="0"/>
          <a:ext cx="0" cy="0"/>
          <a:chOff x="0" y="0"/>
          <a:chExt cx="0" cy="0"/>
        </a:xfrm>
      </p:grpSpPr>
      <p:sp>
        <p:nvSpPr>
          <p:cNvPr id="1050" name="Google Shape;1050;g190ab9247da_0_24: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51" name="Google Shape;1051;g190ab9247da_0_24:notes"/>
          <p:cNvSpPr txBox="1"/>
          <p:nvPr>
            <p:ph idx="1" type="body"/>
          </p:nvPr>
        </p:nvSpPr>
        <p:spPr>
          <a:xfrm>
            <a:off x="686282" y="4342817"/>
            <a:ext cx="5485500" cy="4115100"/>
          </a:xfrm>
          <a:prstGeom prst="rect">
            <a:avLst/>
          </a:prstGeom>
          <a:noFill/>
          <a:ln>
            <a:noFill/>
          </a:ln>
        </p:spPr>
        <p:txBody>
          <a:bodyPr anchorCtr="0" anchor="t" bIns="45700" lIns="91425" spcFirstLastPara="1" rIns="91425" wrap="square" tIns="45700">
            <a:noAutofit/>
          </a:bodyPr>
          <a:lstStyle/>
          <a:p>
            <a:pPr indent="0" lvl="0" marL="72000" rtl="0" algn="l">
              <a:lnSpc>
                <a:spcPct val="115000"/>
              </a:lnSpc>
              <a:spcBef>
                <a:spcPts val="0"/>
              </a:spcBef>
              <a:spcAft>
                <a:spcPts val="0"/>
              </a:spcAft>
              <a:buClr>
                <a:schemeClr val="dk1"/>
              </a:buClr>
              <a:buFont typeface="Arial"/>
              <a:buNone/>
            </a:pPr>
            <a:r>
              <a:rPr lang="en-GB">
                <a:solidFill>
                  <a:schemeClr val="dk1"/>
                </a:solidFill>
              </a:rPr>
              <a:t>Genomics is offering new possibilities for therapies and treatments for some complex diseases, as well as new diagnostic methods. When a technology related to personalised medicine grows too quickly through excitement of potential, they may undermine of sometimes not consider what could go wrong.</a:t>
            </a:r>
            <a:endParaRPr>
              <a:solidFill>
                <a:schemeClr val="dk1"/>
              </a:solidFill>
            </a:endParaRPr>
          </a:p>
          <a:p>
            <a:pPr indent="0" lvl="0" marL="72000" rtl="0" algn="l">
              <a:lnSpc>
                <a:spcPct val="115000"/>
              </a:lnSpc>
              <a:spcBef>
                <a:spcPts val="0"/>
              </a:spcBef>
              <a:spcAft>
                <a:spcPts val="0"/>
              </a:spcAft>
              <a:buClr>
                <a:schemeClr val="dk1"/>
              </a:buClr>
              <a:buFont typeface="Arial"/>
              <a:buNone/>
            </a:pPr>
            <a:r>
              <a:rPr lang="en-GB">
                <a:solidFill>
                  <a:schemeClr val="dk1"/>
                </a:solidFill>
              </a:rPr>
              <a:t>Societal, ethical and legal consideration. In the human genomics and genetics, the stakes are particularly high, because of the risks posed by increased availability of, and access to, sensitive genomic data. </a:t>
            </a:r>
            <a:endParaRPr>
              <a:solidFill>
                <a:schemeClr val="dk1"/>
              </a:solidFill>
            </a:endParaRPr>
          </a:p>
          <a:p>
            <a:pPr indent="0" lvl="0" marL="72000" rtl="0" algn="l">
              <a:lnSpc>
                <a:spcPct val="115000"/>
              </a:lnSpc>
              <a:spcBef>
                <a:spcPts val="0"/>
              </a:spcBef>
              <a:spcAft>
                <a:spcPts val="0"/>
              </a:spcAft>
              <a:buClr>
                <a:schemeClr val="dk1"/>
              </a:buClr>
              <a:buFont typeface="Arial"/>
              <a:buNone/>
            </a:pPr>
            <a:r>
              <a:t/>
            </a:r>
            <a:endParaRPr>
              <a:solidFill>
                <a:schemeClr val="dk1"/>
              </a:solidFill>
            </a:endParaRPr>
          </a:p>
          <a:p>
            <a:pPr indent="0" lvl="0" marL="72000" rtl="0" algn="l">
              <a:lnSpc>
                <a:spcPct val="115000"/>
              </a:lnSpc>
              <a:spcBef>
                <a:spcPts val="0"/>
              </a:spcBef>
              <a:spcAft>
                <a:spcPts val="0"/>
              </a:spcAft>
              <a:buClr>
                <a:schemeClr val="dk1"/>
              </a:buClr>
              <a:buFont typeface="Arial"/>
              <a:buNone/>
            </a:pPr>
            <a:r>
              <a:rPr lang="en-GB">
                <a:solidFill>
                  <a:schemeClr val="dk1"/>
                </a:solidFill>
              </a:rPr>
              <a:t>---</a:t>
            </a:r>
            <a:endParaRPr>
              <a:solidFill>
                <a:schemeClr val="dk1"/>
              </a:solidFill>
            </a:endParaRPr>
          </a:p>
          <a:p>
            <a:pPr indent="0" lvl="0" marL="72000" rtl="0" algn="l">
              <a:lnSpc>
                <a:spcPct val="115000"/>
              </a:lnSpc>
              <a:spcBef>
                <a:spcPts val="0"/>
              </a:spcBef>
              <a:spcAft>
                <a:spcPts val="0"/>
              </a:spcAft>
              <a:buClr>
                <a:schemeClr val="dk1"/>
              </a:buClr>
              <a:buFont typeface="Arial"/>
              <a:buNone/>
            </a:pPr>
            <a:r>
              <a:rPr lang="en-GB">
                <a:solidFill>
                  <a:schemeClr val="dk1"/>
                </a:solidFill>
              </a:rPr>
              <a:t>tailored treatment of individual patients, a process requiring detailed phenotypic and genetic information. Although the widespread collection of such data can help to advance the implementation of precision healthcare, the genomic sequencing data being amassed also include private information that could potentially be used as a basis for genetic discrimination. It is important for the genetics community to be aware of these risks and to contribute to policies designed to monitor and mitigate threats to the equitable treatment of individuals or populations on the basis of genetics.</a:t>
            </a:r>
            <a:endParaRPr>
              <a:solidFill>
                <a:schemeClr val="dk1"/>
              </a:solidFill>
            </a:endParaRPr>
          </a:p>
        </p:txBody>
      </p:sp>
      <p:sp>
        <p:nvSpPr>
          <p:cNvPr id="1052" name="Google Shape;1052;g190ab9247da_0_24: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Clr>
                <a:schemeClr val="dk1"/>
              </a:buClr>
              <a:buSzPts val="1200"/>
              <a:buFont typeface="Calibri"/>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7" name="Shape 1057"/>
        <p:cNvGrpSpPr/>
        <p:nvPr/>
      </p:nvGrpSpPr>
      <p:grpSpPr>
        <a:xfrm>
          <a:off x="0" y="0"/>
          <a:ext cx="0" cy="0"/>
          <a:chOff x="0" y="0"/>
          <a:chExt cx="0" cy="0"/>
        </a:xfrm>
      </p:grpSpPr>
      <p:sp>
        <p:nvSpPr>
          <p:cNvPr id="1058" name="Google Shape;1058;g190ab9247da_0_0: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59" name="Google Shape;1059;g190ab9247da_0_0:notes"/>
          <p:cNvSpPr txBox="1"/>
          <p:nvPr>
            <p:ph idx="1" type="body"/>
          </p:nvPr>
        </p:nvSpPr>
        <p:spPr>
          <a:xfrm>
            <a:off x="686282" y="4342817"/>
            <a:ext cx="5485500" cy="41151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Font typeface="Arial"/>
              <a:buNone/>
            </a:pPr>
            <a:r>
              <a:rPr i="1" lang="en-GB">
                <a:solidFill>
                  <a:schemeClr val="dk1"/>
                </a:solidFill>
              </a:rPr>
              <a:t>In the context of USA, The term ‘redlining’ was coined by the sociologist John McKnight in the 1960s, to define the discriminatory practice of avoiding investment in communities with unfavourable or high-risk demographics, typically with large minority populations. </a:t>
            </a:r>
            <a:endParaRPr>
              <a:solidFill>
                <a:schemeClr val="dk1"/>
              </a:solidFill>
            </a:endParaRPr>
          </a:p>
          <a:p>
            <a:pPr indent="0" lvl="0" marL="0" marR="0" rtl="0" algn="l">
              <a:lnSpc>
                <a:spcPct val="100000"/>
              </a:lnSpc>
              <a:spcBef>
                <a:spcPts val="360"/>
              </a:spcBef>
              <a:spcAft>
                <a:spcPts val="0"/>
              </a:spcAft>
              <a:buSzPts val="1400"/>
              <a:buNone/>
            </a:pPr>
            <a:r>
              <a:rPr lang="en-GB">
                <a:solidFill>
                  <a:schemeClr val="dk1"/>
                </a:solidFill>
              </a:rPr>
              <a:t>Redlining violates the anti-discrimination provisions of the</a:t>
            </a:r>
            <a:r>
              <a:rPr lang="en-GB">
                <a:solidFill>
                  <a:schemeClr val="dk1"/>
                </a:solidFill>
                <a:uFill>
                  <a:noFill/>
                </a:uFill>
                <a:hlinkClick r:id="rId2">
                  <a:extLst>
                    <a:ext uri="{A12FA001-AC4F-418D-AE19-62706E023703}">
                      <ahyp:hlinkClr val="tx"/>
                    </a:ext>
                  </a:extLst>
                </a:hlinkClick>
              </a:rPr>
              <a:t> </a:t>
            </a:r>
            <a:r>
              <a:rPr lang="en-GB" u="sng">
                <a:solidFill>
                  <a:schemeClr val="hlink"/>
                </a:solidFill>
                <a:hlinkClick r:id="rId3"/>
              </a:rPr>
              <a:t>Equal Credit Opportunity Act</a:t>
            </a:r>
            <a:r>
              <a:rPr lang="en-GB">
                <a:solidFill>
                  <a:schemeClr val="dk1"/>
                </a:solidFill>
              </a:rPr>
              <a:t>, as well as the provision of the Community Reinvestment Act that requires banks to adequately serve the needs of their geographic assessment areas.</a:t>
            </a:r>
            <a:endParaRPr>
              <a:solidFill>
                <a:schemeClr val="dk1"/>
              </a:solidFill>
            </a:endParaRPr>
          </a:p>
          <a:p>
            <a:pPr indent="-228600" lvl="0" marL="457200" marR="0" rtl="0" algn="l">
              <a:lnSpc>
                <a:spcPct val="100000"/>
              </a:lnSpc>
              <a:spcBef>
                <a:spcPts val="360"/>
              </a:spcBef>
              <a:spcAft>
                <a:spcPts val="0"/>
              </a:spcAft>
              <a:buSzPts val="1400"/>
              <a:buNone/>
            </a:pPr>
            <a:r>
              <a:t/>
            </a:r>
            <a:endParaRPr>
              <a:solidFill>
                <a:schemeClr val="dk1"/>
              </a:solidFill>
            </a:endParaRPr>
          </a:p>
          <a:p>
            <a:pPr indent="0" lvl="0" marL="0" rtl="0" algn="l">
              <a:lnSpc>
                <a:spcPct val="115000"/>
              </a:lnSpc>
              <a:spcBef>
                <a:spcPts val="1200"/>
              </a:spcBef>
              <a:spcAft>
                <a:spcPts val="0"/>
              </a:spcAft>
              <a:buSzPts val="1100"/>
              <a:buNone/>
            </a:pPr>
            <a:r>
              <a:rPr i="1" lang="en-GB" sz="2200">
                <a:solidFill>
                  <a:schemeClr val="lt1"/>
                </a:solidFill>
              </a:rPr>
              <a:t>There is a danger that geospatial data, and how it is analysed, can reflect inherent biases about a location and, equally, can influence how the findings of a project are interpreted.</a:t>
            </a:r>
            <a:endParaRPr i="1" sz="2200">
              <a:solidFill>
                <a:schemeClr val="lt1"/>
              </a:solidFill>
            </a:endParaRPr>
          </a:p>
          <a:p>
            <a:pPr indent="-228600" lvl="0" marL="457200" marR="0" rtl="0" algn="l">
              <a:lnSpc>
                <a:spcPct val="100000"/>
              </a:lnSpc>
              <a:spcBef>
                <a:spcPts val="1200"/>
              </a:spcBef>
              <a:spcAft>
                <a:spcPts val="0"/>
              </a:spcAft>
              <a:buSzPts val="1400"/>
              <a:buNone/>
            </a:pPr>
            <a:r>
              <a:t/>
            </a:r>
            <a:endParaRPr>
              <a:solidFill>
                <a:schemeClr val="dk1"/>
              </a:solidFill>
            </a:endParaRPr>
          </a:p>
        </p:txBody>
      </p:sp>
      <p:sp>
        <p:nvSpPr>
          <p:cNvPr id="1060" name="Google Shape;1060;g190ab9247da_0_0: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Clr>
                <a:schemeClr val="dk1"/>
              </a:buClr>
              <a:buSzPts val="1200"/>
              <a:buFont typeface="Calibri"/>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4" name="Shape 1064"/>
        <p:cNvGrpSpPr/>
        <p:nvPr/>
      </p:nvGrpSpPr>
      <p:grpSpPr>
        <a:xfrm>
          <a:off x="0" y="0"/>
          <a:ext cx="0" cy="0"/>
          <a:chOff x="0" y="0"/>
          <a:chExt cx="0" cy="0"/>
        </a:xfrm>
      </p:grpSpPr>
      <p:sp>
        <p:nvSpPr>
          <p:cNvPr id="1065" name="Google Shape;1065;g15ddb97e1c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6" name="Google Shape;1066;g15ddb97e1c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The researchers’ analysis in virginia and portland shows that the gaps in temperature among neighborhoods were pronounced - with high temperature in areas redlined. Redlining prevented minority families from owning homes, fueling today’s racial wealth gap. They also led to decades of disinvestment in already-struggling neighborhoods, which helped shape the current built environment, exacerbating the disparities of the urban heat island effect.</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2" name="Shape 1072"/>
        <p:cNvGrpSpPr/>
        <p:nvPr/>
      </p:nvGrpSpPr>
      <p:grpSpPr>
        <a:xfrm>
          <a:off x="0" y="0"/>
          <a:ext cx="0" cy="0"/>
          <a:chOff x="0" y="0"/>
          <a:chExt cx="0" cy="0"/>
        </a:xfrm>
      </p:grpSpPr>
      <p:sp>
        <p:nvSpPr>
          <p:cNvPr id="1073" name="Google Shape;1073;g190ab9247da_0_1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74" name="Google Shape;1074;g190ab9247da_0_13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GB" sz="1200" u="none" strike="noStrike">
                <a:solidFill>
                  <a:schemeClr val="dk1"/>
                </a:solidFill>
                <a:latin typeface="Calibri"/>
                <a:ea typeface="Calibri"/>
                <a:cs typeface="Calibri"/>
                <a:sym typeface="Calibri"/>
              </a:rPr>
              <a:t>This is where, now, I’d like to introduce you to The Turing Way. A project that I co-lead.</a:t>
            </a:r>
            <a:endParaRPr/>
          </a:p>
        </p:txBody>
      </p:sp>
      <p:sp>
        <p:nvSpPr>
          <p:cNvPr id="1075" name="Google Shape;1075;g190ab9247da_0_13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0" name="Shape 1080"/>
        <p:cNvGrpSpPr/>
        <p:nvPr/>
      </p:nvGrpSpPr>
      <p:grpSpPr>
        <a:xfrm>
          <a:off x="0" y="0"/>
          <a:ext cx="0" cy="0"/>
          <a:chOff x="0" y="0"/>
          <a:chExt cx="0" cy="0"/>
        </a:xfrm>
      </p:grpSpPr>
      <p:sp>
        <p:nvSpPr>
          <p:cNvPr id="1081" name="Google Shape;1081;g190ab9247da_0_1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82" name="Google Shape;1082;g190ab9247da_0_14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GB" sz="1200" u="none" strike="noStrike">
                <a:solidFill>
                  <a:schemeClr val="dk1"/>
                </a:solidFill>
                <a:latin typeface="Calibri"/>
                <a:ea typeface="Calibri"/>
                <a:cs typeface="Calibri"/>
                <a:sym typeface="Calibri"/>
              </a:rPr>
              <a:t>The Turing Way is an open science project that involves and supports its diverse community in making research </a:t>
            </a:r>
            <a:r>
              <a:rPr b="1" i="1" lang="en-GB" sz="1200" u="none" strike="noStrike">
                <a:solidFill>
                  <a:schemeClr val="dk1"/>
                </a:solidFill>
                <a:latin typeface="Calibri"/>
                <a:ea typeface="Calibri"/>
                <a:cs typeface="Calibri"/>
                <a:sym typeface="Calibri"/>
              </a:rPr>
              <a:t>reproducible, ethical, open and inclusive </a:t>
            </a:r>
            <a:r>
              <a:rPr b="0" i="0" lang="en-GB" sz="1200" u="none" strike="noStrike">
                <a:solidFill>
                  <a:schemeClr val="dk1"/>
                </a:solidFill>
                <a:latin typeface="Calibri"/>
                <a:ea typeface="Calibri"/>
                <a:cs typeface="Calibri"/>
                <a:sym typeface="Calibri"/>
              </a:rPr>
              <a:t>for everyone. To make our work truly beneficial and comprehensible for as many people as possible we collaborate with individuals and organisations with diverse skills, backgrounds, lived experiences and domain knowledge. </a:t>
            </a:r>
            <a:endParaRPr/>
          </a:p>
        </p:txBody>
      </p:sp>
      <p:sp>
        <p:nvSpPr>
          <p:cNvPr id="1083" name="Google Shape;1083;g190ab9247da_0_14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0" name="Shape 1090"/>
        <p:cNvGrpSpPr/>
        <p:nvPr/>
      </p:nvGrpSpPr>
      <p:grpSpPr>
        <a:xfrm>
          <a:off x="0" y="0"/>
          <a:ext cx="0" cy="0"/>
          <a:chOff x="0" y="0"/>
          <a:chExt cx="0" cy="0"/>
        </a:xfrm>
      </p:grpSpPr>
      <p:sp>
        <p:nvSpPr>
          <p:cNvPr id="1091" name="Google Shape;1091;g190ab9247da_0_50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92" name="Google Shape;1092;g190ab9247da_0_50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i="0" lang="en-GB" sz="1200" u="none" strike="noStrike">
                <a:solidFill>
                  <a:schemeClr val="dk1"/>
                </a:solidFill>
                <a:latin typeface="Calibri"/>
                <a:ea typeface="Calibri"/>
                <a:cs typeface="Calibri"/>
                <a:sym typeface="Calibri"/>
              </a:rPr>
              <a:t>It is a part of the Alan Turing Institute, which is the National Institute for data science and artificial intelligence in the UK. </a:t>
            </a:r>
            <a:endParaRPr/>
          </a:p>
        </p:txBody>
      </p:sp>
      <p:sp>
        <p:nvSpPr>
          <p:cNvPr id="1093" name="Google Shape;1093;g190ab9247da_0_50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8" name="Shape 1098"/>
        <p:cNvGrpSpPr/>
        <p:nvPr/>
      </p:nvGrpSpPr>
      <p:grpSpPr>
        <a:xfrm>
          <a:off x="0" y="0"/>
          <a:ext cx="0" cy="0"/>
          <a:chOff x="0" y="0"/>
          <a:chExt cx="0" cy="0"/>
        </a:xfrm>
      </p:grpSpPr>
      <p:sp>
        <p:nvSpPr>
          <p:cNvPr id="1099" name="Google Shape;1099;g15ddb97e1c9_0_3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0" name="Google Shape;1100;g15ddb97e1c9_0_3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3" name="Shape 1113"/>
        <p:cNvGrpSpPr/>
        <p:nvPr/>
      </p:nvGrpSpPr>
      <p:grpSpPr>
        <a:xfrm>
          <a:off x="0" y="0"/>
          <a:ext cx="0" cy="0"/>
          <a:chOff x="0" y="0"/>
          <a:chExt cx="0" cy="0"/>
        </a:xfrm>
      </p:grpSpPr>
      <p:sp>
        <p:nvSpPr>
          <p:cNvPr id="1114" name="Google Shape;1114;g190ab9247da_0_5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15" name="Google Shape;1115;g190ab9247da_0_54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GB" sz="1200" u="none" strike="noStrike">
                <a:solidFill>
                  <a:schemeClr val="dk1"/>
                </a:solidFill>
                <a:latin typeface="Calibri"/>
                <a:ea typeface="Calibri"/>
                <a:cs typeface="Calibri"/>
                <a:sym typeface="Calibri"/>
              </a:rPr>
              <a:t>​​A cross-cutting research programme that hosts The Turing Way is called tools, practices and systems. The core values of this program are to embed best practices across the Turing research and team, as well as deliver trustworthy systems, transparent reporting, inclusive interoperable design, ethical integrity, respectful co-creation, and leadership in open research. The Turing Way sits across most of these goals and provides a central resource for good practices to all our researchers within the UK and internationally.</a:t>
            </a:r>
            <a:endParaRPr/>
          </a:p>
          <a:p>
            <a:pPr indent="0" lvl="0" marL="0" rtl="0" algn="l">
              <a:spcBef>
                <a:spcPts val="0"/>
              </a:spcBef>
              <a:spcAft>
                <a:spcPts val="0"/>
              </a:spcAft>
              <a:buNone/>
            </a:pPr>
            <a:br>
              <a:rPr lang="en-GB"/>
            </a:br>
            <a:endParaRPr/>
          </a:p>
        </p:txBody>
      </p:sp>
      <p:sp>
        <p:nvSpPr>
          <p:cNvPr id="1116" name="Google Shape;1116;g190ab9247da_0_54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8" name="Shape 1128"/>
        <p:cNvGrpSpPr/>
        <p:nvPr/>
      </p:nvGrpSpPr>
      <p:grpSpPr>
        <a:xfrm>
          <a:off x="0" y="0"/>
          <a:ext cx="0" cy="0"/>
          <a:chOff x="0" y="0"/>
          <a:chExt cx="0" cy="0"/>
        </a:xfrm>
      </p:grpSpPr>
      <p:sp>
        <p:nvSpPr>
          <p:cNvPr id="1129" name="Google Shape;1129;g190ab9247da_0_5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30" name="Google Shape;1130;g190ab9247da_0_55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GB" sz="1200" u="none" strike="noStrike">
                <a:solidFill>
                  <a:schemeClr val="dk1"/>
                </a:solidFill>
                <a:latin typeface="Calibri"/>
                <a:ea typeface="Calibri"/>
                <a:cs typeface="Calibri"/>
                <a:sym typeface="Calibri"/>
              </a:rPr>
              <a:t>It was started as a book on reproducibility by Kirstie Whitaker, who is the project lead. I started as a community manager in 2020, and now I co-lead this project. Shared as a lightly opinionated guide, The Turing Way handbook provides reproducible tools and practices to help ensure that the researchers, funders, policymakers and all different stakeholders in research know what their responsibility of reproducibility is, where they can make an impact, and how they can make their work more efficient and understandable.</a:t>
            </a:r>
            <a:endParaRPr/>
          </a:p>
        </p:txBody>
      </p:sp>
      <p:sp>
        <p:nvSpPr>
          <p:cNvPr id="1131" name="Google Shape;1131;g190ab9247da_0_55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4" name="Shape 1144"/>
        <p:cNvGrpSpPr/>
        <p:nvPr/>
      </p:nvGrpSpPr>
      <p:grpSpPr>
        <a:xfrm>
          <a:off x="0" y="0"/>
          <a:ext cx="0" cy="0"/>
          <a:chOff x="0" y="0"/>
          <a:chExt cx="0" cy="0"/>
        </a:xfrm>
      </p:grpSpPr>
      <p:sp>
        <p:nvSpPr>
          <p:cNvPr id="1145" name="Google Shape;1145;g190ab9247da_0_5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46" name="Google Shape;1146;g190ab9247da_0_57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i="0" lang="en-GB" sz="1200" u="none" strike="noStrike">
                <a:solidFill>
                  <a:schemeClr val="dk1"/>
                </a:solidFill>
                <a:latin typeface="Calibri"/>
                <a:ea typeface="Calibri"/>
                <a:cs typeface="Calibri"/>
                <a:sym typeface="Calibri"/>
              </a:rPr>
              <a:t>Reproducibility is</a:t>
            </a:r>
            <a:r>
              <a:rPr b="0" i="0" lang="en-GB" sz="1200" u="none" strike="noStrike">
                <a:solidFill>
                  <a:schemeClr val="dk1"/>
                </a:solidFill>
                <a:latin typeface="Calibri"/>
                <a:ea typeface="Calibri"/>
                <a:cs typeface="Calibri"/>
                <a:sym typeface="Calibri"/>
              </a:rPr>
              <a:t> When the same analysis is applied to the same data, it should give the same result. There are other concepts around reproducibility like replicability – when the same analysis is applied to different data or experiments in different conditions, then there is robustness and generalisability as well. However, reproducibility in computational analysis should be maintained as a minimum criteria to ensure quality and integrity of our research.</a:t>
            </a:r>
            <a:endParaRPr/>
          </a:p>
        </p:txBody>
      </p:sp>
      <p:sp>
        <p:nvSpPr>
          <p:cNvPr id="1147" name="Google Shape;1147;g190ab9247da_0_57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2" name="Shape 1152"/>
        <p:cNvGrpSpPr/>
        <p:nvPr/>
      </p:nvGrpSpPr>
      <p:grpSpPr>
        <a:xfrm>
          <a:off x="0" y="0"/>
          <a:ext cx="0" cy="0"/>
          <a:chOff x="0" y="0"/>
          <a:chExt cx="0" cy="0"/>
        </a:xfrm>
      </p:grpSpPr>
      <p:sp>
        <p:nvSpPr>
          <p:cNvPr id="1153" name="Google Shape;1153;g190ab9247da_0_57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54" name="Google Shape;1154;g190ab9247da_0_57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GB" sz="1200" u="none" strike="noStrike">
                <a:solidFill>
                  <a:schemeClr val="dk1"/>
                </a:solidFill>
                <a:latin typeface="Calibri"/>
                <a:ea typeface="Calibri"/>
                <a:cs typeface="Calibri"/>
                <a:sym typeface="Calibri"/>
              </a:rPr>
              <a:t>It starts right when you have a research idea. You want to communicate with others, plan and design your work. Then you will describe your protocol and collect data sets. Then, you start processing and wrangling your data, conducting your studies and analysis, publishing your data, and other research components so everybody can access it. Then comes the archiving that can ensure that your data is reusable, meaning that someone else can go through this whole process of reproducing or building upon your work.</a:t>
            </a:r>
            <a:endParaRPr/>
          </a:p>
        </p:txBody>
      </p:sp>
      <p:sp>
        <p:nvSpPr>
          <p:cNvPr id="1155" name="Google Shape;1155;g190ab9247da_0_57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1" name="Shape 1161"/>
        <p:cNvGrpSpPr/>
        <p:nvPr/>
      </p:nvGrpSpPr>
      <p:grpSpPr>
        <a:xfrm>
          <a:off x="0" y="0"/>
          <a:ext cx="0" cy="0"/>
          <a:chOff x="0" y="0"/>
          <a:chExt cx="0" cy="0"/>
        </a:xfrm>
      </p:grpSpPr>
      <p:sp>
        <p:nvSpPr>
          <p:cNvPr id="1162" name="Google Shape;1162;g11774a82b4a_0_4951:notes"/>
          <p:cNvSpPr txBox="1"/>
          <p:nvPr>
            <p:ph idx="1" type="body"/>
          </p:nvPr>
        </p:nvSpPr>
        <p:spPr>
          <a:xfrm>
            <a:off x="686282" y="4342816"/>
            <a:ext cx="5485500" cy="41151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GB" sz="1400">
                <a:solidFill>
                  <a:schemeClr val="dk1"/>
                </a:solidFill>
                <a:highlight>
                  <a:schemeClr val="lt1"/>
                </a:highlight>
              </a:rPr>
              <a:t>There are many benefits in doing reproducible research:</a:t>
            </a:r>
            <a:endParaRPr sz="1400">
              <a:solidFill>
                <a:schemeClr val="dk1"/>
              </a:solidFill>
              <a:highlight>
                <a:schemeClr val="lt1"/>
              </a:highlight>
            </a:endParaRPr>
          </a:p>
          <a:p>
            <a:pPr indent="-228600" lvl="0" marL="0" rtl="0" algn="l">
              <a:lnSpc>
                <a:spcPct val="115000"/>
              </a:lnSpc>
              <a:spcBef>
                <a:spcPts val="1200"/>
              </a:spcBef>
              <a:spcAft>
                <a:spcPts val="0"/>
              </a:spcAft>
              <a:buClr>
                <a:schemeClr val="dk1"/>
              </a:buClr>
              <a:buSzPts val="1100"/>
              <a:buFont typeface="Arial"/>
              <a:buNone/>
            </a:pPr>
            <a:r>
              <a:rPr lang="en-GB" sz="1400">
                <a:solidFill>
                  <a:schemeClr val="dk1"/>
                </a:solidFill>
              </a:rPr>
              <a:t>1.</a:t>
            </a:r>
            <a:r>
              <a:rPr lang="en-GB" sz="700">
                <a:solidFill>
                  <a:schemeClr val="dk1"/>
                </a:solidFill>
                <a:latin typeface="Times New Roman"/>
                <a:ea typeface="Times New Roman"/>
                <a:cs typeface="Times New Roman"/>
                <a:sym typeface="Times New Roman"/>
              </a:rPr>
              <a:t>   </a:t>
            </a:r>
            <a:r>
              <a:rPr b="1" lang="en-GB" sz="1400">
                <a:solidFill>
                  <a:schemeClr val="dk1"/>
                </a:solidFill>
                <a:highlight>
                  <a:schemeClr val="lt1"/>
                </a:highlight>
              </a:rPr>
              <a:t>Tracking the history of your research</a:t>
            </a:r>
            <a:r>
              <a:rPr lang="en-GB" sz="1400">
                <a:solidFill>
                  <a:schemeClr val="dk1"/>
                </a:solidFill>
                <a:highlight>
                  <a:schemeClr val="lt1"/>
                </a:highlight>
              </a:rPr>
              <a:t> – this includes data, tools, methods, codes and documentation used in the project. This ensures research sustainability, fair acknowledgement of contributors and maximum usefulness to others. For me, keeping thorough records of what I am doing helps me to remember where to start when I’ve had a break from a certain research activity.</a:t>
            </a:r>
            <a:endParaRPr sz="1400">
              <a:solidFill>
                <a:schemeClr val="dk1"/>
              </a:solidFill>
              <a:highlight>
                <a:schemeClr val="lt1"/>
              </a:highlight>
            </a:endParaRPr>
          </a:p>
          <a:p>
            <a:pPr indent="-228600" lvl="0" marL="0" rtl="0" algn="l">
              <a:lnSpc>
                <a:spcPct val="115000"/>
              </a:lnSpc>
              <a:spcBef>
                <a:spcPts val="1200"/>
              </a:spcBef>
              <a:spcAft>
                <a:spcPts val="0"/>
              </a:spcAft>
              <a:buClr>
                <a:schemeClr val="dk1"/>
              </a:buClr>
              <a:buSzPts val="1100"/>
              <a:buFont typeface="Arial"/>
              <a:buNone/>
            </a:pPr>
            <a:r>
              <a:rPr lang="en-GB" sz="1400">
                <a:solidFill>
                  <a:schemeClr val="dk1"/>
                </a:solidFill>
              </a:rPr>
              <a:t>2.</a:t>
            </a:r>
            <a:r>
              <a:rPr lang="en-GB" sz="700">
                <a:solidFill>
                  <a:schemeClr val="dk1"/>
                </a:solidFill>
                <a:latin typeface="Times New Roman"/>
                <a:ea typeface="Times New Roman"/>
                <a:cs typeface="Times New Roman"/>
                <a:sym typeface="Times New Roman"/>
              </a:rPr>
              <a:t>   </a:t>
            </a:r>
            <a:r>
              <a:rPr b="1" lang="en-GB" sz="1400">
                <a:solidFill>
                  <a:schemeClr val="dk1"/>
                </a:solidFill>
                <a:highlight>
                  <a:schemeClr val="lt1"/>
                </a:highlight>
              </a:rPr>
              <a:t>To facilitate collaboration and the review process</a:t>
            </a:r>
            <a:r>
              <a:rPr lang="en-GB" sz="1400">
                <a:solidFill>
                  <a:schemeClr val="dk1"/>
                </a:solidFill>
                <a:highlight>
                  <a:schemeClr val="lt1"/>
                </a:highlight>
              </a:rPr>
              <a:t> – reproducible workflows enable other researchers and reviewers to have full access to all the different parts of the project that are necessary for validation of the research outcomes. This means that you will publish validated research and avoid misinformation.</a:t>
            </a:r>
            <a:endParaRPr sz="1400">
              <a:solidFill>
                <a:schemeClr val="dk1"/>
              </a:solidFill>
              <a:highlight>
                <a:schemeClr val="lt1"/>
              </a:highlight>
            </a:endParaRPr>
          </a:p>
          <a:p>
            <a:pPr indent="-228600" lvl="0" marL="0" rtl="0" algn="l">
              <a:lnSpc>
                <a:spcPct val="115000"/>
              </a:lnSpc>
              <a:spcBef>
                <a:spcPts val="1200"/>
              </a:spcBef>
              <a:spcAft>
                <a:spcPts val="0"/>
              </a:spcAft>
              <a:buClr>
                <a:schemeClr val="dk1"/>
              </a:buClr>
              <a:buSzPts val="1100"/>
              <a:buFont typeface="Arial"/>
              <a:buNone/>
            </a:pPr>
            <a:r>
              <a:rPr lang="en-GB" sz="1400">
                <a:solidFill>
                  <a:schemeClr val="dk1"/>
                </a:solidFill>
              </a:rPr>
              <a:t>3.</a:t>
            </a:r>
            <a:r>
              <a:rPr lang="en-GB" sz="700">
                <a:solidFill>
                  <a:schemeClr val="dk1"/>
                </a:solidFill>
                <a:latin typeface="Times New Roman"/>
                <a:ea typeface="Times New Roman"/>
                <a:cs typeface="Times New Roman"/>
                <a:sym typeface="Times New Roman"/>
              </a:rPr>
              <a:t>   </a:t>
            </a:r>
            <a:r>
              <a:rPr b="1" lang="en-GB" sz="1400">
                <a:solidFill>
                  <a:schemeClr val="dk1"/>
                </a:solidFill>
                <a:highlight>
                  <a:schemeClr val="lt1"/>
                </a:highlight>
              </a:rPr>
              <a:t>Write papers and other research outputs efficiently</a:t>
            </a:r>
            <a:r>
              <a:rPr lang="en-GB" sz="1400">
                <a:solidFill>
                  <a:schemeClr val="dk1"/>
                </a:solidFill>
                <a:highlight>
                  <a:schemeClr val="lt1"/>
                </a:highlight>
              </a:rPr>
              <a:t> – documenting the project throughout will make writing up easier and you are likely to already meet the highest-level journal guidelines for availability of datasets and metadata. I am structuring my projects to be reproducible from the outset so I am building a research compendium as I go along.</a:t>
            </a:r>
            <a:endParaRPr sz="1400">
              <a:solidFill>
                <a:schemeClr val="dk1"/>
              </a:solidFill>
              <a:highlight>
                <a:schemeClr val="lt1"/>
              </a:highlight>
            </a:endParaRPr>
          </a:p>
          <a:p>
            <a:pPr indent="-228600" lvl="0" marL="0" rtl="0" algn="l">
              <a:lnSpc>
                <a:spcPct val="115000"/>
              </a:lnSpc>
              <a:spcBef>
                <a:spcPts val="1200"/>
              </a:spcBef>
              <a:spcAft>
                <a:spcPts val="0"/>
              </a:spcAft>
              <a:buClr>
                <a:schemeClr val="dk1"/>
              </a:buClr>
              <a:buSzPts val="1100"/>
              <a:buFont typeface="Arial"/>
              <a:buNone/>
            </a:pPr>
            <a:r>
              <a:rPr lang="en-GB" sz="1400">
                <a:solidFill>
                  <a:schemeClr val="dk1"/>
                </a:solidFill>
              </a:rPr>
              <a:t>4.</a:t>
            </a:r>
            <a:r>
              <a:rPr lang="en-GB" sz="700">
                <a:solidFill>
                  <a:schemeClr val="dk1"/>
                </a:solidFill>
                <a:latin typeface="Times New Roman"/>
                <a:ea typeface="Times New Roman"/>
                <a:cs typeface="Times New Roman"/>
                <a:sym typeface="Times New Roman"/>
              </a:rPr>
              <a:t>   </a:t>
            </a:r>
            <a:r>
              <a:rPr b="1" lang="en-GB" sz="1400">
                <a:solidFill>
                  <a:schemeClr val="dk1"/>
                </a:solidFill>
                <a:highlight>
                  <a:schemeClr val="lt1"/>
                </a:highlight>
              </a:rPr>
              <a:t>Credit work fairly</a:t>
            </a:r>
            <a:r>
              <a:rPr lang="en-GB" sz="1400">
                <a:solidFill>
                  <a:schemeClr val="dk1"/>
                </a:solidFill>
                <a:highlight>
                  <a:schemeClr val="lt1"/>
                </a:highlight>
              </a:rPr>
              <a:t> – other researchers can use and reproduce different parts of your project such as data, code and protocols. All these parts will have DOI’s and therefore are individually citable pieces of work. This means you will get fair recognition for this work and your research is likely to have more impact as you will get cited more – articles that include statements that link their data have a 25% higher citation impact on average.</a:t>
            </a:r>
            <a:endParaRPr sz="1400">
              <a:solidFill>
                <a:schemeClr val="dk1"/>
              </a:solidFill>
              <a:highlight>
                <a:schemeClr val="lt1"/>
              </a:highlight>
            </a:endParaRPr>
          </a:p>
          <a:p>
            <a:pPr indent="-228600" lvl="0" marL="0" rtl="0" algn="l">
              <a:lnSpc>
                <a:spcPct val="115000"/>
              </a:lnSpc>
              <a:spcBef>
                <a:spcPts val="1200"/>
              </a:spcBef>
              <a:spcAft>
                <a:spcPts val="0"/>
              </a:spcAft>
              <a:buClr>
                <a:schemeClr val="dk1"/>
              </a:buClr>
              <a:buSzPts val="1100"/>
              <a:buFont typeface="Arial"/>
              <a:buNone/>
            </a:pPr>
            <a:r>
              <a:rPr lang="en-GB" sz="1400">
                <a:solidFill>
                  <a:schemeClr val="dk1"/>
                </a:solidFill>
              </a:rPr>
              <a:t>5.</a:t>
            </a:r>
            <a:r>
              <a:rPr lang="en-GB" sz="700">
                <a:solidFill>
                  <a:schemeClr val="dk1"/>
                </a:solidFill>
                <a:latin typeface="Times New Roman"/>
                <a:ea typeface="Times New Roman"/>
                <a:cs typeface="Times New Roman"/>
                <a:sym typeface="Times New Roman"/>
              </a:rPr>
              <a:t>   </a:t>
            </a:r>
            <a:r>
              <a:rPr b="1" lang="en-GB" sz="1400">
                <a:solidFill>
                  <a:schemeClr val="dk1"/>
                </a:solidFill>
                <a:highlight>
                  <a:schemeClr val="lt1"/>
                </a:highlight>
              </a:rPr>
              <a:t>Ensuring continuity of your work</a:t>
            </a:r>
            <a:r>
              <a:rPr lang="en-GB" sz="1400">
                <a:solidFill>
                  <a:schemeClr val="dk1"/>
                </a:solidFill>
                <a:highlight>
                  <a:schemeClr val="lt1"/>
                </a:highlight>
              </a:rPr>
              <a:t> – progress of reproducible projects can easily be tracked and continued allowing you and others to build on your research. It’s a more sustainable approach to research.</a:t>
            </a:r>
            <a:endParaRPr sz="1400">
              <a:solidFill>
                <a:schemeClr val="dk1"/>
              </a:solidFill>
              <a:highlight>
                <a:schemeClr val="lt1"/>
              </a:highlight>
            </a:endParaRPr>
          </a:p>
          <a:p>
            <a:pPr indent="0" lvl="0" marL="0" rtl="0" algn="l">
              <a:spcBef>
                <a:spcPts val="120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
        <p:nvSpPr>
          <p:cNvPr id="1163" name="Google Shape;1163;g11774a82b4a_0_4951: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8" name="Shape 1168"/>
        <p:cNvGrpSpPr/>
        <p:nvPr/>
      </p:nvGrpSpPr>
      <p:grpSpPr>
        <a:xfrm>
          <a:off x="0" y="0"/>
          <a:ext cx="0" cy="0"/>
          <a:chOff x="0" y="0"/>
          <a:chExt cx="0" cy="0"/>
        </a:xfrm>
      </p:grpSpPr>
      <p:sp>
        <p:nvSpPr>
          <p:cNvPr id="1169" name="Google Shape;1169;g15ddb97e1c9_0_2108:notes"/>
          <p:cNvSpPr txBox="1"/>
          <p:nvPr>
            <p:ph idx="1" type="body"/>
          </p:nvPr>
        </p:nvSpPr>
        <p:spPr>
          <a:xfrm>
            <a:off x="686282" y="4342816"/>
            <a:ext cx="54855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70" name="Google Shape;1170;g15ddb97e1c9_0_2108: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1" name="Shape 1181"/>
        <p:cNvGrpSpPr/>
        <p:nvPr/>
      </p:nvGrpSpPr>
      <p:grpSpPr>
        <a:xfrm>
          <a:off x="0" y="0"/>
          <a:ext cx="0" cy="0"/>
          <a:chOff x="0" y="0"/>
          <a:chExt cx="0" cy="0"/>
        </a:xfrm>
      </p:grpSpPr>
      <p:sp>
        <p:nvSpPr>
          <p:cNvPr id="1182" name="Google Shape;1182;g15ddb97e1c9_0_8371:notes"/>
          <p:cNvSpPr txBox="1"/>
          <p:nvPr>
            <p:ph idx="1" type="body"/>
          </p:nvPr>
        </p:nvSpPr>
        <p:spPr>
          <a:xfrm>
            <a:off x="686282" y="4342816"/>
            <a:ext cx="54855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83" name="Google Shape;1183;g15ddb97e1c9_0_8371: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8" name="Shape 1198"/>
        <p:cNvGrpSpPr/>
        <p:nvPr/>
      </p:nvGrpSpPr>
      <p:grpSpPr>
        <a:xfrm>
          <a:off x="0" y="0"/>
          <a:ext cx="0" cy="0"/>
          <a:chOff x="0" y="0"/>
          <a:chExt cx="0" cy="0"/>
        </a:xfrm>
      </p:grpSpPr>
      <p:sp>
        <p:nvSpPr>
          <p:cNvPr id="1199" name="Google Shape;1199;g190ab9247da_0_58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00" name="Google Shape;1200;g190ab9247da_0_58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GB" sz="1200" u="none" strike="noStrike">
                <a:solidFill>
                  <a:schemeClr val="dk1"/>
                </a:solidFill>
                <a:latin typeface="Calibri"/>
                <a:ea typeface="Calibri"/>
                <a:cs typeface="Calibri"/>
                <a:sym typeface="Calibri"/>
              </a:rPr>
              <a:t>Open science should be foundational to all research. Purpose of openness is to ensure scientific integrity, rigor and quality by applying </a:t>
            </a:r>
            <a:endParaRPr/>
          </a:p>
          <a:p>
            <a:pPr indent="0" lvl="0" marL="0" rtl="0" algn="l">
              <a:spcBef>
                <a:spcPts val="0"/>
              </a:spcBef>
              <a:spcAft>
                <a:spcPts val="0"/>
              </a:spcAft>
              <a:buNone/>
            </a:pPr>
            <a:r>
              <a:rPr b="0" i="0" lang="en-GB" sz="1200" u="none" strike="noStrike">
                <a:solidFill>
                  <a:schemeClr val="dk1"/>
                </a:solidFill>
                <a:latin typeface="Calibri"/>
                <a:ea typeface="Calibri"/>
                <a:cs typeface="Calibri"/>
                <a:sym typeface="Calibri"/>
              </a:rPr>
              <a:t> reproducible, ethical and collaborative approaches. So, although we may place huge importance in outcome, openness or reproducibility is not a one off thing.</a:t>
            </a:r>
            <a:endParaRPr/>
          </a:p>
          <a:p>
            <a:pPr indent="0" lvl="0" marL="0" rtl="0" algn="l">
              <a:spcBef>
                <a:spcPts val="0"/>
              </a:spcBef>
              <a:spcAft>
                <a:spcPts val="0"/>
              </a:spcAft>
              <a:buNone/>
            </a:pPr>
            <a:br>
              <a:rPr lang="en-GB"/>
            </a:br>
            <a:endParaRPr sz="1200">
              <a:solidFill>
                <a:schemeClr val="dk1"/>
              </a:solidFill>
              <a:latin typeface="Calibri"/>
              <a:ea typeface="Calibri"/>
              <a:cs typeface="Calibri"/>
              <a:sym typeface="Calibri"/>
            </a:endParaRPr>
          </a:p>
        </p:txBody>
      </p:sp>
      <p:sp>
        <p:nvSpPr>
          <p:cNvPr id="1201" name="Google Shape;1201;g190ab9247da_0_58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8" name="Shape 1208"/>
        <p:cNvGrpSpPr/>
        <p:nvPr/>
      </p:nvGrpSpPr>
      <p:grpSpPr>
        <a:xfrm>
          <a:off x="0" y="0"/>
          <a:ext cx="0" cy="0"/>
          <a:chOff x="0" y="0"/>
          <a:chExt cx="0" cy="0"/>
        </a:xfrm>
      </p:grpSpPr>
      <p:sp>
        <p:nvSpPr>
          <p:cNvPr id="1209" name="Google Shape;1209;g15ddb97e1c9_0_2079: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10" name="Google Shape;1210;g15ddb97e1c9_0_2079:notes"/>
          <p:cNvSpPr txBox="1"/>
          <p:nvPr>
            <p:ph idx="1" type="body"/>
          </p:nvPr>
        </p:nvSpPr>
        <p:spPr>
          <a:xfrm>
            <a:off x="686282" y="4342816"/>
            <a:ext cx="5485500" cy="4115100"/>
          </a:xfrm>
          <a:prstGeom prst="rect">
            <a:avLst/>
          </a:prstGeom>
          <a:noFill/>
          <a:ln>
            <a:noFill/>
          </a:ln>
        </p:spPr>
        <p:txBody>
          <a:bodyPr anchorCtr="0" anchor="t" bIns="45700" lIns="91425" spcFirstLastPara="1" rIns="91425" wrap="square" tIns="45700">
            <a:noAutofit/>
          </a:bodyPr>
          <a:lstStyle/>
          <a:p>
            <a:pPr indent="-171450" lvl="0" marL="171450" marR="0" rtl="0" algn="l">
              <a:lnSpc>
                <a:spcPct val="100000"/>
              </a:lnSpc>
              <a:spcBef>
                <a:spcPts val="360"/>
              </a:spcBef>
              <a:spcAft>
                <a:spcPts val="0"/>
              </a:spcAft>
              <a:buClr>
                <a:schemeClr val="dk1"/>
              </a:buClr>
              <a:buSzPts val="1200"/>
              <a:buFont typeface="Calibri"/>
              <a:buChar char="-"/>
            </a:pPr>
            <a:r>
              <a:rPr lang="en-GB"/>
              <a:t>Read quote</a:t>
            </a:r>
            <a:endParaRPr/>
          </a:p>
          <a:p>
            <a:pPr indent="-95250" lvl="0" marL="171450" marR="0" rtl="0" algn="l">
              <a:lnSpc>
                <a:spcPct val="100000"/>
              </a:lnSpc>
              <a:spcBef>
                <a:spcPts val="360"/>
              </a:spcBef>
              <a:spcAft>
                <a:spcPts val="0"/>
              </a:spcAft>
              <a:buClr>
                <a:schemeClr val="dk1"/>
              </a:buClr>
              <a:buSzPts val="1200"/>
              <a:buFont typeface="Calibri"/>
              <a:buNone/>
            </a:pPr>
            <a:r>
              <a:t/>
            </a:r>
            <a:endParaRPr/>
          </a:p>
          <a:p>
            <a:pPr indent="-171450" lvl="0" marL="171450" marR="0" rtl="0" algn="l">
              <a:lnSpc>
                <a:spcPct val="100000"/>
              </a:lnSpc>
              <a:spcBef>
                <a:spcPts val="360"/>
              </a:spcBef>
              <a:spcAft>
                <a:spcPts val="0"/>
              </a:spcAft>
              <a:buClr>
                <a:schemeClr val="dk1"/>
              </a:buClr>
              <a:buSzPts val="1200"/>
              <a:buFont typeface="Calibri"/>
              <a:buChar char="-"/>
            </a:pPr>
            <a:r>
              <a:rPr lang="en-GB"/>
              <a:t>Sharing the code and the data only is like giving a poorly specified recipe, like one that is missing at which temperature we should set the oven, or which type of flour we should use. Those details can completely change the outcome of our recipe.</a:t>
            </a:r>
            <a:endParaRPr/>
          </a:p>
          <a:p>
            <a:pPr indent="-95250" lvl="0" marL="171450" rtl="0" algn="l">
              <a:spcBef>
                <a:spcPts val="360"/>
              </a:spcBef>
              <a:spcAft>
                <a:spcPts val="0"/>
              </a:spcAft>
              <a:buClr>
                <a:schemeClr val="dk1"/>
              </a:buClr>
              <a:buSzPts val="1200"/>
              <a:buFont typeface="Calibri"/>
              <a:buNone/>
            </a:pPr>
            <a:r>
              <a:t/>
            </a:r>
            <a:endParaRPr/>
          </a:p>
        </p:txBody>
      </p:sp>
      <p:sp>
        <p:nvSpPr>
          <p:cNvPr id="1211" name="Google Shape;1211;g15ddb97e1c9_0_2079: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5" name="Shape 1215"/>
        <p:cNvGrpSpPr/>
        <p:nvPr/>
      </p:nvGrpSpPr>
      <p:grpSpPr>
        <a:xfrm>
          <a:off x="0" y="0"/>
          <a:ext cx="0" cy="0"/>
          <a:chOff x="0" y="0"/>
          <a:chExt cx="0" cy="0"/>
        </a:xfrm>
      </p:grpSpPr>
      <p:sp>
        <p:nvSpPr>
          <p:cNvPr id="1216" name="Google Shape;1216;g15ddb97e1c9_0_2085: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17" name="Google Shape;1217;g15ddb97e1c9_0_2085:notes"/>
          <p:cNvSpPr txBox="1"/>
          <p:nvPr>
            <p:ph idx="1" type="body"/>
          </p:nvPr>
        </p:nvSpPr>
        <p:spPr>
          <a:xfrm>
            <a:off x="686282" y="4342816"/>
            <a:ext cx="5485500" cy="4115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These are really important steps and better than nothing! But they are not enough to achieve full reproducibility</a:t>
            </a:r>
            <a:endParaRPr/>
          </a:p>
        </p:txBody>
      </p:sp>
      <p:sp>
        <p:nvSpPr>
          <p:cNvPr id="1218" name="Google Shape;1218;g15ddb97e1c9_0_2085: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4" name="Shape 1224"/>
        <p:cNvGrpSpPr/>
        <p:nvPr/>
      </p:nvGrpSpPr>
      <p:grpSpPr>
        <a:xfrm>
          <a:off x="0" y="0"/>
          <a:ext cx="0" cy="0"/>
          <a:chOff x="0" y="0"/>
          <a:chExt cx="0" cy="0"/>
        </a:xfrm>
      </p:grpSpPr>
      <p:sp>
        <p:nvSpPr>
          <p:cNvPr id="1225" name="Google Shape;1225;g15ddb97e1c9_0_2093: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26" name="Google Shape;1226;g15ddb97e1c9_0_2093:notes"/>
          <p:cNvSpPr txBox="1"/>
          <p:nvPr>
            <p:ph idx="1" type="body"/>
          </p:nvPr>
        </p:nvSpPr>
        <p:spPr>
          <a:xfrm>
            <a:off x="686282" y="4342816"/>
            <a:ext cx="5485500" cy="4115100"/>
          </a:xfrm>
          <a:prstGeom prst="rect">
            <a:avLst/>
          </a:prstGeom>
          <a:noFill/>
          <a:ln>
            <a:noFill/>
          </a:ln>
        </p:spPr>
        <p:txBody>
          <a:bodyPr anchorCtr="0" anchor="t" bIns="45700" lIns="91425" spcFirstLastPara="1" rIns="91425" wrap="square" tIns="45700">
            <a:noAutofit/>
          </a:bodyPr>
          <a:lstStyle/>
          <a:p>
            <a:pPr indent="0" lvl="0" marL="0" rtl="0" algn="l">
              <a:spcBef>
                <a:spcPts val="360"/>
              </a:spcBef>
              <a:spcAft>
                <a:spcPts val="0"/>
              </a:spcAft>
              <a:buNone/>
            </a:pPr>
            <a:r>
              <a:rPr lang="en-GB"/>
              <a:t>Illustration from Peng in 2011 about how code and data aren’t enough to do a full replication.</a:t>
            </a:r>
            <a:endParaRPr/>
          </a:p>
          <a:p>
            <a:pPr indent="0" lvl="0" marL="0" rtl="0" algn="l">
              <a:spcBef>
                <a:spcPts val="360"/>
              </a:spcBef>
              <a:spcAft>
                <a:spcPts val="0"/>
              </a:spcAft>
              <a:buNone/>
            </a:pPr>
            <a:r>
              <a:t/>
            </a:r>
            <a:endParaRPr/>
          </a:p>
          <a:p>
            <a:pPr indent="0" lvl="0" marL="0" rtl="0" algn="l">
              <a:spcBef>
                <a:spcPts val="360"/>
              </a:spcBef>
              <a:spcAft>
                <a:spcPts val="0"/>
              </a:spcAft>
              <a:buNone/>
            </a:pPr>
            <a:r>
              <a:rPr lang="en-GB"/>
              <a:t>You don’t want to let perfect be the enemy of the good here! All movement along this axis is progress towards better science.</a:t>
            </a:r>
            <a:endParaRPr/>
          </a:p>
          <a:p>
            <a:pPr indent="0" lvl="0" marL="0" rtl="0" algn="l">
              <a:spcBef>
                <a:spcPts val="360"/>
              </a:spcBef>
              <a:spcAft>
                <a:spcPts val="0"/>
              </a:spcAft>
              <a:buNone/>
            </a:pPr>
            <a:r>
              <a:t/>
            </a:r>
            <a:endParaRPr/>
          </a:p>
          <a:p>
            <a:pPr indent="0" lvl="0" marL="0" rtl="0" algn="l">
              <a:spcBef>
                <a:spcPts val="360"/>
              </a:spcBef>
              <a:spcAft>
                <a:spcPts val="0"/>
              </a:spcAft>
              <a:buNone/>
            </a:pPr>
            <a:r>
              <a:rPr lang="en-GB"/>
              <a:t>you may have experienced the challenge of actually EXECUTING someone else’s code…..</a:t>
            </a:r>
            <a:endParaRPr/>
          </a:p>
        </p:txBody>
      </p:sp>
      <p:sp>
        <p:nvSpPr>
          <p:cNvPr id="1227" name="Google Shape;1227;g15ddb97e1c9_0_2093: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2" name="Shape 1232"/>
        <p:cNvGrpSpPr/>
        <p:nvPr/>
      </p:nvGrpSpPr>
      <p:grpSpPr>
        <a:xfrm>
          <a:off x="0" y="0"/>
          <a:ext cx="0" cy="0"/>
          <a:chOff x="0" y="0"/>
          <a:chExt cx="0" cy="0"/>
        </a:xfrm>
      </p:grpSpPr>
      <p:sp>
        <p:nvSpPr>
          <p:cNvPr id="1233" name="Google Shape;1233;g15ddb97e1c9_0_2100: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34" name="Google Shape;1234;g15ddb97e1c9_0_2100:notes"/>
          <p:cNvSpPr txBox="1"/>
          <p:nvPr>
            <p:ph idx="1" type="body"/>
          </p:nvPr>
        </p:nvSpPr>
        <p:spPr>
          <a:xfrm>
            <a:off x="686282" y="4342816"/>
            <a:ext cx="5485500" cy="4115100"/>
          </a:xfrm>
          <a:prstGeom prst="rect">
            <a:avLst/>
          </a:prstGeom>
          <a:noFill/>
          <a:ln>
            <a:noFill/>
          </a:ln>
        </p:spPr>
        <p:txBody>
          <a:bodyPr anchorCtr="0" anchor="t" bIns="45700" lIns="91425" spcFirstLastPara="1" rIns="91425" wrap="square" tIns="45700">
            <a:noAutofit/>
          </a:bodyPr>
          <a:lstStyle/>
          <a:p>
            <a:pPr indent="0" lvl="0" marL="0" rtl="0" algn="l">
              <a:spcBef>
                <a:spcPts val="360"/>
              </a:spcBef>
              <a:spcAft>
                <a:spcPts val="0"/>
              </a:spcAft>
              <a:buNone/>
            </a:pPr>
            <a:r>
              <a:rPr lang="en-GB">
                <a:solidFill>
                  <a:schemeClr val="dk1"/>
                </a:solidFill>
              </a:rPr>
              <a:t>…..And its really hard!</a:t>
            </a:r>
            <a:endParaRPr>
              <a:solidFill>
                <a:schemeClr val="dk1"/>
              </a:solidFill>
            </a:endParaRPr>
          </a:p>
          <a:p>
            <a:pPr indent="0" lvl="0" marL="0" rtl="0" algn="l">
              <a:spcBef>
                <a:spcPts val="360"/>
              </a:spcBef>
              <a:spcAft>
                <a:spcPts val="0"/>
              </a:spcAft>
              <a:buNone/>
            </a:pPr>
            <a:r>
              <a:t/>
            </a:r>
            <a:endParaRPr>
              <a:solidFill>
                <a:schemeClr val="dk1"/>
              </a:solidFill>
            </a:endParaRPr>
          </a:p>
          <a:p>
            <a:pPr indent="0" lvl="0" marL="0" rtl="0" algn="l">
              <a:spcBef>
                <a:spcPts val="360"/>
              </a:spcBef>
              <a:spcAft>
                <a:spcPts val="0"/>
              </a:spcAft>
              <a:buNone/>
            </a:pPr>
            <a:r>
              <a:rPr lang="en-GB">
                <a:solidFill>
                  <a:schemeClr val="dk1"/>
                </a:solidFill>
              </a:rPr>
              <a:t>Your experience of not being able to get someone else’s code to run on their machine is extremely common!</a:t>
            </a:r>
            <a:endParaRPr>
              <a:solidFill>
                <a:schemeClr val="dk1"/>
              </a:solidFill>
            </a:endParaRPr>
          </a:p>
          <a:p>
            <a:pPr indent="0" lvl="0" marL="0" rtl="0" algn="l">
              <a:spcBef>
                <a:spcPts val="360"/>
              </a:spcBef>
              <a:spcAft>
                <a:spcPts val="0"/>
              </a:spcAft>
              <a:buNone/>
            </a:pPr>
            <a:r>
              <a:t/>
            </a:r>
            <a:endParaRPr>
              <a:solidFill>
                <a:schemeClr val="dk1"/>
              </a:solidFill>
            </a:endParaRPr>
          </a:p>
          <a:p>
            <a:pPr indent="0" lvl="0" marL="0" rtl="0" algn="l">
              <a:spcBef>
                <a:spcPts val="360"/>
              </a:spcBef>
              <a:spcAft>
                <a:spcPts val="0"/>
              </a:spcAft>
              <a:buNone/>
            </a:pPr>
            <a:r>
              <a:rPr lang="en-GB">
                <a:solidFill>
                  <a:schemeClr val="dk1"/>
                </a:solidFill>
              </a:rPr>
              <a:t>Why? If our computational environment differs from the original creator of the code, these differences might prevent the code from working.</a:t>
            </a:r>
            <a:endParaRPr>
              <a:solidFill>
                <a:schemeClr val="dk1"/>
              </a:solidFill>
            </a:endParaRPr>
          </a:p>
          <a:p>
            <a:pPr indent="0" lvl="0" marL="0" rtl="0" algn="l">
              <a:spcBef>
                <a:spcPts val="360"/>
              </a:spcBef>
              <a:spcAft>
                <a:spcPts val="0"/>
              </a:spcAft>
              <a:buNone/>
            </a:pPr>
            <a:r>
              <a:t/>
            </a:r>
            <a:endParaRPr/>
          </a:p>
        </p:txBody>
      </p:sp>
      <p:sp>
        <p:nvSpPr>
          <p:cNvPr id="1235" name="Google Shape;1235;g15ddb97e1c9_0_2100: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1" name="Shape 1241"/>
        <p:cNvGrpSpPr/>
        <p:nvPr/>
      </p:nvGrpSpPr>
      <p:grpSpPr>
        <a:xfrm>
          <a:off x="0" y="0"/>
          <a:ext cx="0" cy="0"/>
          <a:chOff x="0" y="0"/>
          <a:chExt cx="0" cy="0"/>
        </a:xfrm>
      </p:grpSpPr>
      <p:sp>
        <p:nvSpPr>
          <p:cNvPr id="1242" name="Google Shape;1242;g1140c008950_3_81: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43" name="Google Shape;1243;g1140c008950_3_81:notes"/>
          <p:cNvSpPr txBox="1"/>
          <p:nvPr>
            <p:ph idx="1" type="body"/>
          </p:nvPr>
        </p:nvSpPr>
        <p:spPr>
          <a:xfrm>
            <a:off x="686282" y="4342817"/>
            <a:ext cx="5485500" cy="4115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sz="1200">
                <a:solidFill>
                  <a:schemeClr val="dk1"/>
                </a:solidFill>
                <a:latin typeface="Calibri"/>
                <a:ea typeface="Calibri"/>
                <a:cs typeface="Calibri"/>
                <a:sym typeface="Calibri"/>
              </a:rPr>
              <a:t>With this understanding, the project started with contributors who documented best practices, guidance and recommendations in chapters, describing various concepts and tools that can ensure the reproducibility aspects of data research.</a:t>
            </a:r>
            <a:endParaRPr/>
          </a:p>
          <a:p>
            <a:pPr indent="0" lvl="0" marL="0" rtl="0" algn="l">
              <a:spcBef>
                <a:spcPts val="360"/>
              </a:spcBef>
              <a:spcAft>
                <a:spcPts val="0"/>
              </a:spcAft>
              <a:buNone/>
            </a:pPr>
            <a:r>
              <a:rPr lang="en-GB" sz="1200">
                <a:solidFill>
                  <a:schemeClr val="dk1"/>
                </a:solidFill>
                <a:latin typeface="Calibri"/>
                <a:ea typeface="Calibri"/>
                <a:cs typeface="Calibri"/>
                <a:sym typeface="Calibri"/>
              </a:rPr>
              <a:t>These chapter include topics such as open research, version control, licensing, data management, code testing and reviewing, continuous integration and so on.</a:t>
            </a:r>
            <a:endParaRPr/>
          </a:p>
          <a:p>
            <a:pPr indent="0" lvl="0" marL="0" marR="0" rtl="0" algn="l">
              <a:lnSpc>
                <a:spcPct val="100000"/>
              </a:lnSpc>
              <a:spcBef>
                <a:spcPts val="360"/>
              </a:spcBef>
              <a:spcAft>
                <a:spcPts val="0"/>
              </a:spcAft>
              <a:buClr>
                <a:schemeClr val="dk1"/>
              </a:buClr>
              <a:buSzPts val="1200"/>
              <a:buFont typeface="Calibri"/>
              <a:buNone/>
            </a:pPr>
            <a:r>
              <a:rPr lang="en-GB" sz="1200">
                <a:solidFill>
                  <a:schemeClr val="dk1"/>
                </a:solidFill>
                <a:latin typeface="Calibri"/>
                <a:ea typeface="Calibri"/>
                <a:cs typeface="Calibri"/>
                <a:sym typeface="Calibri"/>
              </a:rPr>
              <a:t>However, these data practices were not enough, as research also includes the way we communicate our work with others, how do we design our project, how efficiently we collaborate with each other. All these while ensuring the highest ethical standards and research integrity in our research.</a:t>
            </a:r>
            <a:endParaRPr/>
          </a:p>
          <a:p>
            <a:pPr indent="0" lvl="0" marL="0" rtl="0" algn="l">
              <a:spcBef>
                <a:spcPts val="360"/>
              </a:spcBef>
              <a:spcAft>
                <a:spcPts val="0"/>
              </a:spcAft>
              <a:buNone/>
            </a:pPr>
            <a:r>
              <a:t/>
            </a:r>
            <a:endParaRPr sz="1200">
              <a:solidFill>
                <a:schemeClr val="dk1"/>
              </a:solidFill>
              <a:latin typeface="Calibri"/>
              <a:ea typeface="Calibri"/>
              <a:cs typeface="Calibri"/>
              <a:sym typeface="Calibri"/>
            </a:endParaRPr>
          </a:p>
        </p:txBody>
      </p:sp>
      <p:sp>
        <p:nvSpPr>
          <p:cNvPr id="1244" name="Google Shape;1244;g1140c008950_3_81: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9" name="Shape 1249"/>
        <p:cNvGrpSpPr/>
        <p:nvPr/>
      </p:nvGrpSpPr>
      <p:grpSpPr>
        <a:xfrm>
          <a:off x="0" y="0"/>
          <a:ext cx="0" cy="0"/>
          <a:chOff x="0" y="0"/>
          <a:chExt cx="0" cy="0"/>
        </a:xfrm>
      </p:grpSpPr>
      <p:sp>
        <p:nvSpPr>
          <p:cNvPr id="1250" name="Google Shape;1250;g15ddb97e1c9_0_2649: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51" name="Google Shape;1251;g15ddb97e1c9_0_2649:notes"/>
          <p:cNvSpPr txBox="1"/>
          <p:nvPr>
            <p:ph idx="1" type="body"/>
          </p:nvPr>
        </p:nvSpPr>
        <p:spPr>
          <a:xfrm>
            <a:off x="686282" y="4342817"/>
            <a:ext cx="5485500" cy="4115100"/>
          </a:xfrm>
          <a:prstGeom prst="rect">
            <a:avLst/>
          </a:prstGeom>
          <a:noFill/>
          <a:ln>
            <a:noFill/>
          </a:ln>
        </p:spPr>
        <p:txBody>
          <a:bodyPr anchorCtr="0" anchor="t" bIns="45700" lIns="91425" spcFirstLastPara="1" rIns="91425" wrap="square" tIns="45700">
            <a:noAutofit/>
          </a:bodyPr>
          <a:lstStyle/>
          <a:p>
            <a:pPr indent="-82550" lvl="0" marL="171450" rtl="0" algn="l">
              <a:lnSpc>
                <a:spcPct val="100000"/>
              </a:lnSpc>
              <a:spcBef>
                <a:spcPts val="360"/>
              </a:spcBef>
              <a:spcAft>
                <a:spcPts val="0"/>
              </a:spcAft>
              <a:buSzPts val="1400"/>
              <a:buFont typeface="Calibri"/>
              <a:buNone/>
            </a:pPr>
            <a:r>
              <a:t/>
            </a:r>
            <a:endParaRPr/>
          </a:p>
        </p:txBody>
      </p:sp>
      <p:sp>
        <p:nvSpPr>
          <p:cNvPr id="1252" name="Google Shape;1252;g15ddb97e1c9_0_2649: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800"/>
              <a:buFont typeface="Arial"/>
              <a:buNone/>
            </a:pPr>
            <a:fld id="{00000000-1234-1234-1234-123412341234}" type="slidenum">
              <a:rPr lang="en-GB"/>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7" name="Shape 1257"/>
        <p:cNvGrpSpPr/>
        <p:nvPr/>
      </p:nvGrpSpPr>
      <p:grpSpPr>
        <a:xfrm>
          <a:off x="0" y="0"/>
          <a:ext cx="0" cy="0"/>
          <a:chOff x="0" y="0"/>
          <a:chExt cx="0" cy="0"/>
        </a:xfrm>
      </p:grpSpPr>
      <p:sp>
        <p:nvSpPr>
          <p:cNvPr id="1258" name="Google Shape;1258;g15ddb97e1c9_0_4413: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59" name="Google Shape;1259;g15ddb97e1c9_0_4413:notes"/>
          <p:cNvSpPr txBox="1"/>
          <p:nvPr>
            <p:ph idx="1" type="body"/>
          </p:nvPr>
        </p:nvSpPr>
        <p:spPr>
          <a:xfrm>
            <a:off x="686282" y="4342817"/>
            <a:ext cx="5485500" cy="41151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360"/>
              </a:spcBef>
              <a:spcAft>
                <a:spcPts val="0"/>
              </a:spcAft>
              <a:buSzPts val="1400"/>
              <a:buNone/>
            </a:pPr>
            <a:r>
              <a:rPr lang="en-GB"/>
              <a:t>TIMING: 4</a:t>
            </a:r>
            <a:endParaRPr/>
          </a:p>
        </p:txBody>
      </p:sp>
      <p:sp>
        <p:nvSpPr>
          <p:cNvPr id="1260" name="Google Shape;1260;g15ddb97e1c9_0_4413: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6" name="Shape 1266"/>
        <p:cNvGrpSpPr/>
        <p:nvPr/>
      </p:nvGrpSpPr>
      <p:grpSpPr>
        <a:xfrm>
          <a:off x="0" y="0"/>
          <a:ext cx="0" cy="0"/>
          <a:chOff x="0" y="0"/>
          <a:chExt cx="0" cy="0"/>
        </a:xfrm>
      </p:grpSpPr>
      <p:sp>
        <p:nvSpPr>
          <p:cNvPr id="1267" name="Google Shape;1267;g190ab9247da_0_9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68" name="Google Shape;1268;g190ab9247da_0_95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i="0" lang="en-GB" sz="1200" u="none" strike="noStrike">
                <a:solidFill>
                  <a:schemeClr val="dk1"/>
                </a:solidFill>
                <a:latin typeface="Calibri"/>
                <a:ea typeface="Calibri"/>
                <a:cs typeface="Calibri"/>
                <a:sym typeface="Calibri"/>
              </a:rPr>
              <a:t>To define for everyone once again, Open Science</a:t>
            </a:r>
            <a:r>
              <a:rPr b="0" i="0" lang="en-GB" sz="1200" u="none" strike="noStrike">
                <a:solidFill>
                  <a:schemeClr val="dk1"/>
                </a:solidFill>
                <a:latin typeface="Calibri"/>
                <a:ea typeface="Calibri"/>
                <a:cs typeface="Calibri"/>
                <a:sym typeface="Calibri"/>
              </a:rPr>
              <a:t> is a way of conducting research where everyone can access, reuse, reproduce, build upon and distribute resources freely, without any barrier. Although the success of open science can be seen through the outcomes, more importance should be placed in the communities built by diverse participants who share common values and interests, and share knowledge and expertise for mutual benefit.</a:t>
            </a:r>
            <a:endParaRPr/>
          </a:p>
        </p:txBody>
      </p:sp>
      <p:sp>
        <p:nvSpPr>
          <p:cNvPr id="1269" name="Google Shape;1269;g190ab9247da_0_95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5" name="Shape 1275"/>
        <p:cNvGrpSpPr/>
        <p:nvPr/>
      </p:nvGrpSpPr>
      <p:grpSpPr>
        <a:xfrm>
          <a:off x="0" y="0"/>
          <a:ext cx="0" cy="0"/>
          <a:chOff x="0" y="0"/>
          <a:chExt cx="0" cy="0"/>
        </a:xfrm>
      </p:grpSpPr>
      <p:sp>
        <p:nvSpPr>
          <p:cNvPr id="1276" name="Google Shape;1276;g190ab9247da_0_9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77" name="Google Shape;1277;g190ab9247da_0_96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i="0" lang="en-GB" sz="1200" u="none" strike="noStrike">
                <a:solidFill>
                  <a:schemeClr val="dk1"/>
                </a:solidFill>
                <a:latin typeface="Calibri"/>
                <a:ea typeface="Calibri"/>
                <a:cs typeface="Calibri"/>
                <a:sym typeface="Calibri"/>
              </a:rPr>
              <a:t>Open Science Communities use </a:t>
            </a:r>
            <a:r>
              <a:rPr b="0" i="0" lang="en-GB" sz="1200" u="none" strike="noStrike">
                <a:solidFill>
                  <a:schemeClr val="dk1"/>
                </a:solidFill>
                <a:latin typeface="Calibri"/>
                <a:ea typeface="Calibri"/>
                <a:cs typeface="Calibri"/>
                <a:sym typeface="Calibri"/>
              </a:rPr>
              <a:t>open science practices for collaboration, peer-production and sustainability of research objects that are beneficial for them. </a:t>
            </a:r>
            <a:endParaRPr/>
          </a:p>
          <a:p>
            <a:pPr indent="0" lvl="0" marL="0" rtl="0" algn="l">
              <a:spcBef>
                <a:spcPts val="0"/>
              </a:spcBef>
              <a:spcAft>
                <a:spcPts val="0"/>
              </a:spcAft>
              <a:buNone/>
            </a:pPr>
            <a:r>
              <a:rPr b="0" i="0" lang="en-GB" sz="1200" u="none" strike="noStrike">
                <a:solidFill>
                  <a:schemeClr val="dk1"/>
                </a:solidFill>
                <a:latin typeface="Calibri"/>
                <a:ea typeface="Calibri"/>
                <a:cs typeface="Calibri"/>
                <a:sym typeface="Calibri"/>
              </a:rPr>
              <a:t>Aim is to ensure active participation in the development and </a:t>
            </a:r>
            <a:r>
              <a:rPr b="0" i="1" lang="en-GB" sz="1200" u="none" strike="noStrike">
                <a:solidFill>
                  <a:schemeClr val="dk1"/>
                </a:solidFill>
                <a:latin typeface="Calibri"/>
                <a:ea typeface="Calibri"/>
                <a:cs typeface="Calibri"/>
                <a:sym typeface="Calibri"/>
              </a:rPr>
              <a:t>decision-making process </a:t>
            </a:r>
            <a:r>
              <a:rPr b="0" i="0" lang="en-GB" sz="1200" u="none" strike="noStrike">
                <a:solidFill>
                  <a:schemeClr val="dk1"/>
                </a:solidFill>
                <a:latin typeface="Calibri"/>
                <a:ea typeface="Calibri"/>
                <a:cs typeface="Calibri"/>
                <a:sym typeface="Calibri"/>
              </a:rPr>
              <a:t>of research they use. </a:t>
            </a:r>
            <a:endParaRPr/>
          </a:p>
          <a:p>
            <a:pPr indent="0" lvl="0" marL="0" rtl="0" algn="l">
              <a:spcBef>
                <a:spcPts val="0"/>
              </a:spcBef>
              <a:spcAft>
                <a:spcPts val="0"/>
              </a:spcAft>
              <a:buNone/>
            </a:pPr>
            <a:r>
              <a:rPr b="0" i="0" lang="en-GB" sz="1200" u="none" strike="noStrike">
                <a:solidFill>
                  <a:schemeClr val="dk1"/>
                </a:solidFill>
                <a:latin typeface="Calibri"/>
                <a:ea typeface="Calibri"/>
                <a:cs typeface="Calibri"/>
                <a:sym typeface="Calibri"/>
              </a:rPr>
              <a:t>This means that diverse contributors are given opportunities to come into the project with different perspectives, participate in the development process and integrate their combined values in the product by-design.</a:t>
            </a:r>
            <a:endParaRPr/>
          </a:p>
        </p:txBody>
      </p:sp>
      <p:sp>
        <p:nvSpPr>
          <p:cNvPr id="1278" name="Google Shape;1278;g190ab9247da_0_96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4" name="Shape 1284"/>
        <p:cNvGrpSpPr/>
        <p:nvPr/>
      </p:nvGrpSpPr>
      <p:grpSpPr>
        <a:xfrm>
          <a:off x="0" y="0"/>
          <a:ext cx="0" cy="0"/>
          <a:chOff x="0" y="0"/>
          <a:chExt cx="0" cy="0"/>
        </a:xfrm>
      </p:grpSpPr>
      <p:sp>
        <p:nvSpPr>
          <p:cNvPr id="1285" name="Google Shape;1285;g15ddb97e1c9_0_63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6" name="Google Shape;1286;g15ddb97e1c9_0_63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GB" sz="1400">
                <a:solidFill>
                  <a:schemeClr val="dk1"/>
                </a:solidFill>
                <a:highlight>
                  <a:srgbClr val="FFFFFF"/>
                </a:highlight>
              </a:rPr>
              <a:t>So what actually is open science?</a:t>
            </a:r>
            <a:endParaRPr sz="1400">
              <a:solidFill>
                <a:schemeClr val="dk1"/>
              </a:solidFill>
              <a:highlight>
                <a:srgbClr val="FFFFFF"/>
              </a:highlight>
            </a:endParaRPr>
          </a:p>
          <a:p>
            <a:pPr indent="0" lvl="0" marL="0" rtl="0" algn="l">
              <a:lnSpc>
                <a:spcPct val="115000"/>
              </a:lnSpc>
              <a:spcBef>
                <a:spcPts val="1400"/>
              </a:spcBef>
              <a:spcAft>
                <a:spcPts val="0"/>
              </a:spcAft>
              <a:buNone/>
            </a:pPr>
            <a:r>
              <a:rPr lang="en-GB" sz="1400">
                <a:solidFill>
                  <a:schemeClr val="dk1"/>
                </a:solidFill>
                <a:highlight>
                  <a:srgbClr val="FFFFFF"/>
                </a:highlight>
              </a:rPr>
              <a:t>If we define open science - it aims to </a:t>
            </a:r>
            <a:r>
              <a:rPr lang="en-GB" sz="1400">
                <a:solidFill>
                  <a:schemeClr val="dk1"/>
                </a:solidFill>
              </a:rPr>
              <a:t>transform research by making it more reproducible, transparent, reusable, collaborative, accountable, and accessible to society’.</a:t>
            </a:r>
            <a:endParaRPr sz="1400">
              <a:solidFill>
                <a:schemeClr val="dk1"/>
              </a:solidFill>
            </a:endParaRPr>
          </a:p>
          <a:p>
            <a:pPr indent="0" lvl="0" marL="0" rtl="0" algn="l">
              <a:lnSpc>
                <a:spcPct val="115000"/>
              </a:lnSpc>
              <a:spcBef>
                <a:spcPts val="1400"/>
              </a:spcBef>
              <a:spcAft>
                <a:spcPts val="0"/>
              </a:spcAft>
              <a:buNone/>
            </a:pPr>
            <a:r>
              <a:rPr lang="en-GB" sz="1400">
                <a:solidFill>
                  <a:schemeClr val="dk1"/>
                </a:solidFill>
                <a:highlight>
                  <a:srgbClr val="FFFFFF"/>
                </a:highlight>
              </a:rPr>
              <a:t>So it pushes for change in the way that research is carried out and disseminated by digital tools.</a:t>
            </a:r>
            <a:endParaRPr sz="1400">
              <a:solidFill>
                <a:schemeClr val="dk1"/>
              </a:solidFill>
            </a:endParaRPr>
          </a:p>
          <a:p>
            <a:pPr indent="0" lvl="0" marL="0" rtl="0" algn="l">
              <a:lnSpc>
                <a:spcPct val="115000"/>
              </a:lnSpc>
              <a:spcBef>
                <a:spcPts val="1400"/>
              </a:spcBef>
              <a:spcAft>
                <a:spcPts val="0"/>
              </a:spcAft>
              <a:buClr>
                <a:schemeClr val="dk1"/>
              </a:buClr>
              <a:buSzPts val="1100"/>
              <a:buFont typeface="Arial"/>
              <a:buNone/>
            </a:pPr>
            <a:r>
              <a:rPr lang="en-GB" sz="1800">
                <a:solidFill>
                  <a:schemeClr val="dk1"/>
                </a:solidFill>
              </a:rPr>
              <a:t>To achieve this openness in research, each element of the research process should:</a:t>
            </a:r>
            <a:endParaRPr sz="1800">
              <a:solidFill>
                <a:schemeClr val="dk1"/>
              </a:solidFill>
            </a:endParaRPr>
          </a:p>
          <a:p>
            <a:pPr indent="-342900" lvl="0" marL="457200" rtl="0" algn="l">
              <a:lnSpc>
                <a:spcPct val="115000"/>
              </a:lnSpc>
              <a:spcBef>
                <a:spcPts val="1400"/>
              </a:spcBef>
              <a:spcAft>
                <a:spcPts val="0"/>
              </a:spcAft>
              <a:buClr>
                <a:schemeClr val="dk1"/>
              </a:buClr>
              <a:buSzPts val="1800"/>
              <a:buChar char="●"/>
            </a:pPr>
            <a:r>
              <a:rPr i="1" lang="en-GB" sz="1800">
                <a:solidFill>
                  <a:schemeClr val="dk1"/>
                </a:solidFill>
              </a:rPr>
              <a:t>Be publicly available</a:t>
            </a:r>
            <a:r>
              <a:rPr lang="en-GB" sz="1800">
                <a:solidFill>
                  <a:schemeClr val="dk1"/>
                </a:solidFill>
              </a:rPr>
              <a:t>: It is difficult to use and benefit from knowledge hidden behind barriers such as passwords and paywalls.</a:t>
            </a:r>
            <a:endParaRPr sz="1800">
              <a:solidFill>
                <a:schemeClr val="dk1"/>
              </a:solidFill>
            </a:endParaRPr>
          </a:p>
          <a:p>
            <a:pPr indent="-342900" lvl="0" marL="457200" rtl="0" algn="l">
              <a:lnSpc>
                <a:spcPct val="115000"/>
              </a:lnSpc>
              <a:spcBef>
                <a:spcPts val="0"/>
              </a:spcBef>
              <a:spcAft>
                <a:spcPts val="0"/>
              </a:spcAft>
              <a:buClr>
                <a:schemeClr val="dk1"/>
              </a:buClr>
              <a:buSzPts val="1800"/>
              <a:buChar char="●"/>
            </a:pPr>
            <a:r>
              <a:rPr i="1" lang="en-GB" sz="1800">
                <a:solidFill>
                  <a:schemeClr val="dk1"/>
                </a:solidFill>
              </a:rPr>
              <a:t>Be reusable</a:t>
            </a:r>
            <a:r>
              <a:rPr lang="en-GB" sz="1800">
                <a:solidFill>
                  <a:schemeClr val="dk1"/>
                </a:solidFill>
              </a:rPr>
              <a:t>: Research outputs need to be licensed appropriately, so that prospective users know any limitations on re-use.</a:t>
            </a:r>
            <a:endParaRPr sz="1800">
              <a:solidFill>
                <a:schemeClr val="dk1"/>
              </a:solidFill>
            </a:endParaRPr>
          </a:p>
          <a:p>
            <a:pPr indent="-342900" lvl="0" marL="457200" rtl="0" algn="l">
              <a:lnSpc>
                <a:spcPct val="115000"/>
              </a:lnSpc>
              <a:spcBef>
                <a:spcPts val="0"/>
              </a:spcBef>
              <a:spcAft>
                <a:spcPts val="0"/>
              </a:spcAft>
              <a:buClr>
                <a:schemeClr val="dk1"/>
              </a:buClr>
              <a:buSzPts val="1800"/>
              <a:buChar char="●"/>
            </a:pPr>
            <a:r>
              <a:rPr i="1" lang="en-GB" sz="1800">
                <a:solidFill>
                  <a:schemeClr val="dk1"/>
                </a:solidFill>
              </a:rPr>
              <a:t>Be transparent</a:t>
            </a:r>
            <a:r>
              <a:rPr lang="en-GB" sz="1800">
                <a:solidFill>
                  <a:schemeClr val="dk1"/>
                </a:solidFill>
              </a:rPr>
              <a:t>: With appropriate metadata to provide clear statements of how research output was produced and what it contains.</a:t>
            </a:r>
            <a:endParaRPr sz="1800">
              <a:solidFill>
                <a:schemeClr val="dk1"/>
              </a:solidFill>
            </a:endParaRPr>
          </a:p>
          <a:p>
            <a:pPr indent="0" lvl="0" marL="0" rtl="0" algn="l">
              <a:spcBef>
                <a:spcPts val="120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1" name="Shape 1291"/>
        <p:cNvGrpSpPr/>
        <p:nvPr/>
      </p:nvGrpSpPr>
      <p:grpSpPr>
        <a:xfrm>
          <a:off x="0" y="0"/>
          <a:ext cx="0" cy="0"/>
          <a:chOff x="0" y="0"/>
          <a:chExt cx="0" cy="0"/>
        </a:xfrm>
      </p:grpSpPr>
      <p:sp>
        <p:nvSpPr>
          <p:cNvPr id="1292" name="Google Shape;1292;g15ddb97e1c9_0_39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3" name="Google Shape;1293;g15ddb97e1c9_0_39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As Open Leaders, we want to be as permissive as possible, and allow others to freely use, modify, and share our work.</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7" name="Shape 1307"/>
        <p:cNvGrpSpPr/>
        <p:nvPr/>
      </p:nvGrpSpPr>
      <p:grpSpPr>
        <a:xfrm>
          <a:off x="0" y="0"/>
          <a:ext cx="0" cy="0"/>
          <a:chOff x="0" y="0"/>
          <a:chExt cx="0" cy="0"/>
        </a:xfrm>
      </p:grpSpPr>
      <p:sp>
        <p:nvSpPr>
          <p:cNvPr id="1308" name="Google Shape;1308;g15ddb97e1c9_0_39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9" name="Google Shape;1309;g15ddb97e1c9_0_39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5" name="Shape 1315"/>
        <p:cNvGrpSpPr/>
        <p:nvPr/>
      </p:nvGrpSpPr>
      <p:grpSpPr>
        <a:xfrm>
          <a:off x="0" y="0"/>
          <a:ext cx="0" cy="0"/>
          <a:chOff x="0" y="0"/>
          <a:chExt cx="0" cy="0"/>
        </a:xfrm>
      </p:grpSpPr>
      <p:sp>
        <p:nvSpPr>
          <p:cNvPr id="1316" name="Google Shape;1316;g190ab9247da_0_99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17" name="Google Shape;1317;g190ab9247da_0_99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GB" sz="1200" u="none" strike="noStrike">
                <a:solidFill>
                  <a:schemeClr val="dk1"/>
                </a:solidFill>
                <a:latin typeface="Calibri"/>
                <a:ea typeface="Calibri"/>
                <a:cs typeface="Calibri"/>
                <a:sym typeface="Calibri"/>
              </a:rPr>
              <a:t>open science is an umbrella term used to talk about multiple concepts and streams of practices (like software, data, publications, education and processes).</a:t>
            </a:r>
            <a:endParaRPr/>
          </a:p>
          <a:p>
            <a:pPr indent="0" lvl="0" marL="0" rtl="0" algn="l">
              <a:spcBef>
                <a:spcPts val="0"/>
              </a:spcBef>
              <a:spcAft>
                <a:spcPts val="0"/>
              </a:spcAft>
              <a:buNone/>
            </a:pPr>
            <a:r>
              <a:rPr b="0" i="0" lang="en-GB" sz="1200" u="none" strike="noStrike">
                <a:solidFill>
                  <a:schemeClr val="dk1"/>
                </a:solidFill>
                <a:latin typeface="Calibri"/>
                <a:ea typeface="Calibri"/>
                <a:cs typeface="Calibri"/>
                <a:sym typeface="Calibri"/>
              </a:rPr>
              <a:t>Open science communities are developed around one or combinations of these streams where each community builds and cares for resources that are meaningful for them based on their contexts.</a:t>
            </a:r>
            <a:endParaRPr/>
          </a:p>
          <a:p>
            <a:pPr indent="0" lvl="0" marL="0" rtl="0" algn="l">
              <a:spcBef>
                <a:spcPts val="0"/>
              </a:spcBef>
              <a:spcAft>
                <a:spcPts val="0"/>
              </a:spcAft>
              <a:buNone/>
            </a:pPr>
            <a:r>
              <a:rPr b="0" i="0" lang="en-GB" sz="1200" u="none" strike="noStrike">
                <a:solidFill>
                  <a:schemeClr val="dk1"/>
                </a:solidFill>
                <a:latin typeface="Calibri"/>
                <a:ea typeface="Calibri"/>
                <a:cs typeface="Calibri"/>
                <a:sym typeface="Calibri"/>
              </a:rPr>
              <a:t>This illustration is taken from the Recommendation on Open Science by the Canadian</a:t>
            </a:r>
            <a:r>
              <a:rPr b="1" i="0" lang="en-GB" sz="1200" u="none" strike="noStrike">
                <a:solidFill>
                  <a:schemeClr val="dk1"/>
                </a:solidFill>
                <a:latin typeface="Calibri"/>
                <a:ea typeface="Calibri"/>
                <a:cs typeface="Calibri"/>
                <a:sym typeface="Calibri"/>
              </a:rPr>
              <a:t> Commission for UNESCO.</a:t>
            </a:r>
            <a:endParaRPr/>
          </a:p>
          <a:p>
            <a:pPr indent="0" lvl="0" marL="0" rtl="0" algn="l">
              <a:spcBef>
                <a:spcPts val="0"/>
              </a:spcBef>
              <a:spcAft>
                <a:spcPts val="0"/>
              </a:spcAft>
              <a:buNone/>
            </a:pPr>
            <a:r>
              <a:rPr b="1" i="0" lang="en-GB" sz="1200" u="none" strike="noStrike">
                <a:solidFill>
                  <a:schemeClr val="dk1"/>
                </a:solidFill>
                <a:latin typeface="Calibri"/>
                <a:ea typeface="Calibri"/>
                <a:cs typeface="Calibri"/>
                <a:sym typeface="Calibri"/>
              </a:rPr>
              <a:t>UNESCO</a:t>
            </a:r>
            <a:r>
              <a:rPr b="0" i="0" lang="en-GB" sz="1200" u="none" strike="noStrike">
                <a:solidFill>
                  <a:schemeClr val="dk1"/>
                </a:solidFill>
                <a:latin typeface="Calibri"/>
                <a:ea typeface="Calibri"/>
                <a:cs typeface="Calibri"/>
                <a:sym typeface="Calibri"/>
              </a:rPr>
              <a:t> regards science as a human right-- “the greatest collective endeavour”--and an enterprise that has significant value as “a common good”.</a:t>
            </a:r>
            <a:endParaRPr/>
          </a:p>
        </p:txBody>
      </p:sp>
      <p:sp>
        <p:nvSpPr>
          <p:cNvPr id="1318" name="Google Shape;1318;g190ab9247da_0_99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5" name="Shape 1325"/>
        <p:cNvGrpSpPr/>
        <p:nvPr/>
      </p:nvGrpSpPr>
      <p:grpSpPr>
        <a:xfrm>
          <a:off x="0" y="0"/>
          <a:ext cx="0" cy="0"/>
          <a:chOff x="0" y="0"/>
          <a:chExt cx="0" cy="0"/>
        </a:xfrm>
      </p:grpSpPr>
      <p:sp>
        <p:nvSpPr>
          <p:cNvPr id="1326" name="Google Shape;1326;g190ab9247da_0_100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27" name="Google Shape;1327;g190ab9247da_0_100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GB" sz="1200" u="none" strike="noStrike">
                <a:solidFill>
                  <a:schemeClr val="dk1"/>
                </a:solidFill>
                <a:latin typeface="Calibri"/>
                <a:ea typeface="Calibri"/>
                <a:cs typeface="Calibri"/>
                <a:sym typeface="Calibri"/>
              </a:rPr>
              <a:t>In the 2017 recommendation, UNESCO aims to turn the right to Open Science into a duty to be exercised by researchers, institutions, educators, publishers, employers, libraries, and policymakers, facilitated by Member States.</a:t>
            </a:r>
            <a:endParaRPr/>
          </a:p>
          <a:p>
            <a:pPr indent="0" lvl="0" marL="0" rtl="0" algn="l">
              <a:spcBef>
                <a:spcPts val="0"/>
              </a:spcBef>
              <a:spcAft>
                <a:spcPts val="0"/>
              </a:spcAft>
              <a:buNone/>
            </a:pPr>
            <a:r>
              <a:rPr b="0" i="0" lang="en-GB" sz="1200" u="none" strike="noStrike">
                <a:solidFill>
                  <a:schemeClr val="dk1"/>
                </a:solidFill>
                <a:latin typeface="Calibri"/>
                <a:ea typeface="Calibri"/>
                <a:cs typeface="Calibri"/>
                <a:sym typeface="Calibri"/>
              </a:rPr>
              <a:t>Participants in science includes everyone including government and public, as they are the beneficiaries.</a:t>
            </a:r>
            <a:endParaRPr/>
          </a:p>
        </p:txBody>
      </p:sp>
      <p:sp>
        <p:nvSpPr>
          <p:cNvPr id="1328" name="Google Shape;1328;g190ab9247da_0_100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5" name="Shape 1335"/>
        <p:cNvGrpSpPr/>
        <p:nvPr/>
      </p:nvGrpSpPr>
      <p:grpSpPr>
        <a:xfrm>
          <a:off x="0" y="0"/>
          <a:ext cx="0" cy="0"/>
          <a:chOff x="0" y="0"/>
          <a:chExt cx="0" cy="0"/>
        </a:xfrm>
      </p:grpSpPr>
      <p:sp>
        <p:nvSpPr>
          <p:cNvPr id="1336" name="Google Shape;1336;g15ddb97e1c9_0_63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7" name="Google Shape;1337;g15ddb97e1c9_0_63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400"/>
              <a:t>So one thing I found a bit confusing when I started learning about Open Science was that there are many umbrella terms such as Open science, open research, and open scholarship. They are all essentially defining the same thing - an approach to more open ways of working in research. And today I am going to use these words interchangeably to mean the whole approach of open working. </a:t>
            </a:r>
            <a:endParaRPr sz="1400"/>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3" name="Shape 1343"/>
        <p:cNvGrpSpPr/>
        <p:nvPr/>
      </p:nvGrpSpPr>
      <p:grpSpPr>
        <a:xfrm>
          <a:off x="0" y="0"/>
          <a:ext cx="0" cy="0"/>
          <a:chOff x="0" y="0"/>
          <a:chExt cx="0" cy="0"/>
        </a:xfrm>
      </p:grpSpPr>
      <p:sp>
        <p:nvSpPr>
          <p:cNvPr id="1344" name="Google Shape;1344;g190ab9247da_0_10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45" name="Google Shape;1345;g190ab9247da_0_101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GB" sz="1200" u="none" strike="noStrike">
                <a:solidFill>
                  <a:schemeClr val="dk1"/>
                </a:solidFill>
                <a:latin typeface="Calibri"/>
                <a:ea typeface="Calibri"/>
                <a:cs typeface="Calibri"/>
                <a:sym typeface="Calibri"/>
              </a:rPr>
              <a:t>Ideally everyone would know how to apply open science practices – but as we saw, Open science means many things and best practices for different contexts look very different. Although we can draw from our lived experiences at grassroots level - top-down recommendations, guidelines and support should be provided to integrate open science practices across academia, industry and government sectors. Furthermore, unfortunately skills for open science are widely or effectively taught. Researchers often struggle to share data, code and methods openly, important to allow others to investigate each component and combine them to reproduce the original research. Practices for open and reproducible research is a shared responsibility, everyone should know how they can apply them in their work at different stages of research.</a:t>
            </a:r>
            <a:endParaRPr/>
          </a:p>
        </p:txBody>
      </p:sp>
      <p:sp>
        <p:nvSpPr>
          <p:cNvPr id="1346" name="Google Shape;1346;g190ab9247da_0_101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3" name="Shape 1353"/>
        <p:cNvGrpSpPr/>
        <p:nvPr/>
      </p:nvGrpSpPr>
      <p:grpSpPr>
        <a:xfrm>
          <a:off x="0" y="0"/>
          <a:ext cx="0" cy="0"/>
          <a:chOff x="0" y="0"/>
          <a:chExt cx="0" cy="0"/>
        </a:xfrm>
      </p:grpSpPr>
      <p:sp>
        <p:nvSpPr>
          <p:cNvPr id="1354" name="Google Shape;1354;g15ddb97e1c9_0_63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5" name="Google Shape;1355;g15ddb97e1c9_0_63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sz="1500">
                <a:solidFill>
                  <a:schemeClr val="dk1"/>
                </a:solidFill>
              </a:rPr>
              <a:t>Open Research is made up of lots of different practices that you can see here under the umbrella. </a:t>
            </a:r>
            <a:endParaRPr sz="1500">
              <a:solidFill>
                <a:schemeClr val="dk1"/>
              </a:solidFill>
            </a:endParaRPr>
          </a:p>
          <a:p>
            <a:pPr indent="0" lvl="0" marL="0" rtl="0" algn="l">
              <a:spcBef>
                <a:spcPts val="0"/>
              </a:spcBef>
              <a:spcAft>
                <a:spcPts val="0"/>
              </a:spcAft>
              <a:buClr>
                <a:schemeClr val="dk1"/>
              </a:buClr>
              <a:buSzPts val="1100"/>
              <a:buFont typeface="Arial"/>
              <a:buNone/>
            </a:pPr>
            <a:r>
              <a:t/>
            </a:r>
            <a:endParaRPr sz="1500">
              <a:solidFill>
                <a:schemeClr val="dk1"/>
              </a:solidFill>
            </a:endParaRPr>
          </a:p>
          <a:p>
            <a:pPr indent="0" lvl="0" marL="0" rtl="0" algn="l">
              <a:spcBef>
                <a:spcPts val="0"/>
              </a:spcBef>
              <a:spcAft>
                <a:spcPts val="0"/>
              </a:spcAft>
              <a:buClr>
                <a:schemeClr val="dk1"/>
              </a:buClr>
              <a:buSzPts val="1100"/>
              <a:buFont typeface="Arial"/>
              <a:buNone/>
            </a:pPr>
            <a:r>
              <a:rPr lang="en-GB" sz="1500">
                <a:solidFill>
                  <a:schemeClr val="dk1"/>
                </a:solidFill>
              </a:rPr>
              <a:t>Thinking about and implementing all of these different practices can be overwhelming and you do not have to start doing them all at once. Some might not relate to the work you do and some take quite a bit of training to achieve. So I’m going to give an overview of all these practices so you can see what might be something you could start to do.</a:t>
            </a:r>
            <a:endParaRPr sz="1500">
              <a:solidFill>
                <a:schemeClr val="dk1"/>
              </a:solidFill>
            </a:endParaRPr>
          </a:p>
          <a:p>
            <a:pPr indent="0" lvl="0" marL="0" rtl="0" algn="l">
              <a:spcBef>
                <a:spcPts val="0"/>
              </a:spcBef>
              <a:spcAft>
                <a:spcPts val="0"/>
              </a:spcAft>
              <a:buClr>
                <a:schemeClr val="dk1"/>
              </a:buClr>
              <a:buSzPts val="1100"/>
              <a:buFont typeface="Arial"/>
              <a:buNone/>
            </a:pPr>
            <a:r>
              <a:t/>
            </a:r>
            <a:endParaRPr sz="1500">
              <a:solidFill>
                <a:schemeClr val="dk1"/>
              </a:solidFill>
            </a:endParaRPr>
          </a:p>
          <a:p>
            <a:pPr indent="0" lvl="0" marL="0" rtl="0" algn="l">
              <a:spcBef>
                <a:spcPts val="0"/>
              </a:spcBef>
              <a:spcAft>
                <a:spcPts val="0"/>
              </a:spcAft>
              <a:buClr>
                <a:schemeClr val="dk1"/>
              </a:buClr>
              <a:buSzPts val="1100"/>
              <a:buFont typeface="Arial"/>
              <a:buNone/>
            </a:pPr>
            <a:r>
              <a:rPr lang="en-GB" sz="1500">
                <a:solidFill>
                  <a:schemeClr val="dk1"/>
                </a:solidFill>
              </a:rPr>
              <a:t>I’m going to explain these different practices in a bit and give you some examples of them.</a:t>
            </a:r>
            <a:endParaRPr sz="1500">
              <a:solidFill>
                <a:schemeClr val="dk1"/>
              </a:solidFill>
            </a:endParaRPr>
          </a:p>
          <a:p>
            <a:pPr indent="0" lvl="0" marL="0" rtl="0" algn="l">
              <a:spcBef>
                <a:spcPts val="0"/>
              </a:spcBef>
              <a:spcAft>
                <a:spcPts val="0"/>
              </a:spcAft>
              <a:buClr>
                <a:schemeClr val="dk1"/>
              </a:buClr>
              <a:buSzPts val="1100"/>
              <a:buFont typeface="Arial"/>
              <a:buNone/>
            </a:pPr>
            <a:r>
              <a:t/>
            </a:r>
            <a:endParaRPr sz="1500">
              <a:solidFill>
                <a:schemeClr val="dk1"/>
              </a:solidFill>
            </a:endParaRPr>
          </a:p>
          <a:p>
            <a:pPr indent="0" lvl="0" marL="0" rtl="0" algn="l">
              <a:spcBef>
                <a:spcPts val="0"/>
              </a:spcBef>
              <a:spcAft>
                <a:spcPts val="0"/>
              </a:spcAft>
              <a:buClr>
                <a:schemeClr val="dk1"/>
              </a:buClr>
              <a:buSzPts val="1100"/>
              <a:buFont typeface="Arial"/>
              <a:buNone/>
            </a:pPr>
            <a:r>
              <a:rPr lang="en-GB" sz="1500">
                <a:solidFill>
                  <a:schemeClr val="dk1"/>
                </a:solidFill>
              </a:rPr>
              <a:t>When we think about the outcomes of all of these practices, they can be grouped into two areas, so really the outcomes of doing open science are:</a:t>
            </a:r>
            <a:endParaRPr sz="1500">
              <a:solidFill>
                <a:schemeClr val="dk1"/>
              </a:solidFill>
            </a:endParaRPr>
          </a:p>
          <a:p>
            <a:pPr indent="-323850" lvl="0" marL="457200" rtl="0" algn="l">
              <a:spcBef>
                <a:spcPts val="0"/>
              </a:spcBef>
              <a:spcAft>
                <a:spcPts val="0"/>
              </a:spcAft>
              <a:buClr>
                <a:schemeClr val="dk1"/>
              </a:buClr>
              <a:buSzPts val="1500"/>
              <a:buAutoNum type="arabicPeriod"/>
            </a:pPr>
            <a:r>
              <a:rPr lang="en-GB" sz="1500">
                <a:solidFill>
                  <a:schemeClr val="dk1"/>
                </a:solidFill>
              </a:rPr>
              <a:t>Firstly - sustainability so the transparency of opening up research leads to the ability to reproduce research and this then increases the overall quality of research leading to more sustainable research. So more researchers can reuse the methods you publish, open data can be further explored etc.</a:t>
            </a:r>
            <a:endParaRPr sz="1500">
              <a:solidFill>
                <a:schemeClr val="dk1"/>
              </a:solidFill>
            </a:endParaRPr>
          </a:p>
          <a:p>
            <a:pPr indent="-323850" lvl="0" marL="457200" rtl="0" algn="l">
              <a:spcBef>
                <a:spcPts val="0"/>
              </a:spcBef>
              <a:spcAft>
                <a:spcPts val="0"/>
              </a:spcAft>
              <a:buClr>
                <a:schemeClr val="dk1"/>
              </a:buClr>
              <a:buSzPts val="1500"/>
              <a:buAutoNum type="arabicPeriod"/>
            </a:pPr>
            <a:r>
              <a:rPr lang="en-GB" sz="1500">
                <a:solidFill>
                  <a:schemeClr val="dk1"/>
                </a:solidFill>
              </a:rPr>
              <a:t>And secondly, the openness and consideration for inclusive practice leads to an overall increase of equity, diversity and inclusion in research for researchers, the wider scientific community and the general public. </a:t>
            </a:r>
            <a:endParaRPr sz="1500">
              <a:solidFill>
                <a:schemeClr val="dk1"/>
              </a:solidFill>
            </a:endParaRPr>
          </a:p>
          <a:p>
            <a:pPr indent="0" lvl="0" marL="0" rtl="0" algn="l">
              <a:spcBef>
                <a:spcPts val="0"/>
              </a:spcBef>
              <a:spcAft>
                <a:spcPts val="0"/>
              </a:spcAft>
              <a:buNone/>
            </a:pPr>
            <a:r>
              <a:t/>
            </a:r>
            <a:endParaRPr sz="1500">
              <a:solidFill>
                <a:schemeClr val="dk1"/>
              </a:solidFill>
            </a:endParaRPr>
          </a:p>
          <a:p>
            <a:pPr indent="0" lvl="0" marL="0" rtl="0" algn="l">
              <a:spcBef>
                <a:spcPts val="0"/>
              </a:spcBef>
              <a:spcAft>
                <a:spcPts val="0"/>
              </a:spcAft>
              <a:buNone/>
            </a:pPr>
            <a:r>
              <a:rPr lang="en-GB" sz="1500">
                <a:solidFill>
                  <a:schemeClr val="dk1"/>
                </a:solidFill>
              </a:rPr>
              <a:t>And these outcomes are related to the motivations that researchers have for adopting open research.</a:t>
            </a:r>
            <a:endParaRPr sz="1500">
              <a:solidFill>
                <a:schemeClr val="dk1"/>
              </a:solidFill>
            </a:endParaRPr>
          </a:p>
          <a:p>
            <a:pPr indent="0" lvl="0" marL="0" rtl="0" algn="l">
              <a:spcBef>
                <a:spcPts val="0"/>
              </a:spcBef>
              <a:spcAft>
                <a:spcPts val="0"/>
              </a:spcAft>
              <a:buNone/>
            </a:pPr>
            <a:r>
              <a:t/>
            </a:r>
            <a:endParaRPr sz="1500">
              <a:solidFill>
                <a:schemeClr val="dk1"/>
              </a:solidFill>
            </a:endParaRPr>
          </a:p>
          <a:p>
            <a:pPr indent="0" lvl="0" marL="0" rtl="0" algn="l">
              <a:spcBef>
                <a:spcPts val="0"/>
              </a:spcBef>
              <a:spcAft>
                <a:spcPts val="0"/>
              </a:spcAft>
              <a:buNone/>
            </a:pPr>
            <a:r>
              <a:t/>
            </a:r>
            <a:endParaRPr sz="1500">
              <a:solidFill>
                <a:schemeClr val="dk1"/>
              </a:solidFill>
            </a:endParaRPr>
          </a:p>
          <a:p>
            <a:pPr indent="0" lvl="0" marL="0" rtl="0" algn="l">
              <a:spcBef>
                <a:spcPts val="0"/>
              </a:spcBef>
              <a:spcAft>
                <a:spcPts val="0"/>
              </a:spcAft>
              <a:buNone/>
            </a:pPr>
            <a:r>
              <a:t/>
            </a:r>
            <a:endParaRPr sz="1500"/>
          </a:p>
          <a:p>
            <a:pPr indent="0" lvl="0" marL="0" rtl="0" algn="l">
              <a:spcBef>
                <a:spcPts val="0"/>
              </a:spcBef>
              <a:spcAft>
                <a:spcPts val="0"/>
              </a:spcAft>
              <a:buNone/>
            </a:pPr>
            <a:r>
              <a:t/>
            </a:r>
            <a:endParaRPr sz="1500"/>
          </a:p>
          <a:p>
            <a:pPr indent="0" lvl="0" marL="0" rtl="0" algn="l">
              <a:spcBef>
                <a:spcPts val="0"/>
              </a:spcBef>
              <a:spcAft>
                <a:spcPts val="0"/>
              </a:spcAft>
              <a:buNone/>
            </a:pPr>
            <a:r>
              <a:t/>
            </a:r>
            <a:endParaRPr sz="1500"/>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8" name="Shape 1368"/>
        <p:cNvGrpSpPr/>
        <p:nvPr/>
      </p:nvGrpSpPr>
      <p:grpSpPr>
        <a:xfrm>
          <a:off x="0" y="0"/>
          <a:ext cx="0" cy="0"/>
          <a:chOff x="0" y="0"/>
          <a:chExt cx="0" cy="0"/>
        </a:xfrm>
      </p:grpSpPr>
      <p:sp>
        <p:nvSpPr>
          <p:cNvPr id="1369" name="Google Shape;1369;g15ddb97e1c9_0_8434: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70" name="Google Shape;1370;g15ddb97e1c9_0_8434:notes"/>
          <p:cNvSpPr txBox="1"/>
          <p:nvPr>
            <p:ph idx="1" type="body"/>
          </p:nvPr>
        </p:nvSpPr>
        <p:spPr>
          <a:xfrm>
            <a:off x="686282" y="4342816"/>
            <a:ext cx="5485500" cy="41151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360"/>
              </a:spcBef>
              <a:spcAft>
                <a:spcPts val="0"/>
              </a:spcAft>
              <a:buSzPts val="1400"/>
              <a:buNone/>
            </a:pPr>
            <a:r>
              <a:rPr lang="en-GB"/>
              <a:t>TIMING: 4</a:t>
            </a:r>
            <a:endParaRPr/>
          </a:p>
        </p:txBody>
      </p:sp>
      <p:sp>
        <p:nvSpPr>
          <p:cNvPr id="1371" name="Google Shape;1371;g15ddb97e1c9_0_8434: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6" name="Shape 1376"/>
        <p:cNvGrpSpPr/>
        <p:nvPr/>
      </p:nvGrpSpPr>
      <p:grpSpPr>
        <a:xfrm>
          <a:off x="0" y="0"/>
          <a:ext cx="0" cy="0"/>
          <a:chOff x="0" y="0"/>
          <a:chExt cx="0" cy="0"/>
        </a:xfrm>
      </p:grpSpPr>
      <p:sp>
        <p:nvSpPr>
          <p:cNvPr id="1377" name="Google Shape;1377;g15ddb97e1c9_0_6349: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78" name="Google Shape;1378;g15ddb97e1c9_0_6349:notes"/>
          <p:cNvSpPr txBox="1"/>
          <p:nvPr>
            <p:ph idx="1" type="body"/>
          </p:nvPr>
        </p:nvSpPr>
        <p:spPr>
          <a:xfrm>
            <a:off x="686282" y="4342816"/>
            <a:ext cx="5485500" cy="41151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Clr>
                <a:schemeClr val="dk1"/>
              </a:buClr>
              <a:buSzPts val="1100"/>
              <a:buFont typeface="Arial"/>
              <a:buNone/>
            </a:pPr>
            <a:r>
              <a:rPr lang="en-GB">
                <a:latin typeface="Arial"/>
                <a:ea typeface="Arial"/>
                <a:cs typeface="Arial"/>
                <a:sym typeface="Arial"/>
              </a:rPr>
              <a:t>The Turing Way is a Book. </a:t>
            </a:r>
            <a:endParaRPr>
              <a:latin typeface="Arial"/>
              <a:ea typeface="Arial"/>
              <a:cs typeface="Arial"/>
              <a:sym typeface="Arial"/>
            </a:endParaRPr>
          </a:p>
          <a:p>
            <a:pPr indent="0" lvl="0" marL="0" rtl="0" algn="l">
              <a:lnSpc>
                <a:spcPct val="100000"/>
              </a:lnSpc>
              <a:spcBef>
                <a:spcPts val="360"/>
              </a:spcBef>
              <a:spcAft>
                <a:spcPts val="0"/>
              </a:spcAft>
              <a:buClr>
                <a:schemeClr val="dk1"/>
              </a:buClr>
              <a:buSzPts val="1100"/>
              <a:buFont typeface="Arial"/>
              <a:buNone/>
            </a:pPr>
            <a:r>
              <a:rPr lang="en-GB">
                <a:latin typeface="Arial"/>
                <a:ea typeface="Arial"/>
                <a:cs typeface="Arial"/>
                <a:sym typeface="Arial"/>
              </a:rPr>
              <a:t>A community where people come together to collaboratively write chapters, build and maintain resources, share their skills and ideas around best practices in data science and research. </a:t>
            </a:r>
            <a:endParaRPr>
              <a:latin typeface="Arial"/>
              <a:ea typeface="Arial"/>
              <a:cs typeface="Arial"/>
              <a:sym typeface="Arial"/>
            </a:endParaRPr>
          </a:p>
          <a:p>
            <a:pPr indent="0" lvl="0" marL="0" rtl="0" algn="l">
              <a:lnSpc>
                <a:spcPct val="100000"/>
              </a:lnSpc>
              <a:spcBef>
                <a:spcPts val="360"/>
              </a:spcBef>
              <a:spcAft>
                <a:spcPts val="0"/>
              </a:spcAft>
              <a:buClr>
                <a:schemeClr val="dk1"/>
              </a:buClr>
              <a:buSzPts val="1100"/>
              <a:buFont typeface="Arial"/>
              <a:buNone/>
            </a:pPr>
            <a:r>
              <a:rPr lang="en-GB">
                <a:latin typeface="Arial"/>
                <a:ea typeface="Arial"/>
                <a:cs typeface="Arial"/>
                <a:sym typeface="Arial"/>
              </a:rPr>
              <a:t>We apply open source principles in the development and maintenance of this project. </a:t>
            </a:r>
            <a:endParaRPr>
              <a:latin typeface="Arial"/>
              <a:ea typeface="Arial"/>
              <a:cs typeface="Arial"/>
              <a:sym typeface="Arial"/>
            </a:endParaRPr>
          </a:p>
          <a:p>
            <a:pPr indent="0" lvl="0" marL="0" rtl="0" algn="l">
              <a:lnSpc>
                <a:spcPct val="100000"/>
              </a:lnSpc>
              <a:spcBef>
                <a:spcPts val="360"/>
              </a:spcBef>
              <a:spcAft>
                <a:spcPts val="0"/>
              </a:spcAft>
              <a:buClr>
                <a:schemeClr val="dk1"/>
              </a:buClr>
              <a:buSzPts val="1100"/>
              <a:buFont typeface="Arial"/>
              <a:buNone/>
            </a:pPr>
            <a:r>
              <a:rPr lang="en-GB">
                <a:latin typeface="Arial"/>
                <a:ea typeface="Arial"/>
                <a:cs typeface="Arial"/>
                <a:sym typeface="Arial"/>
              </a:rPr>
              <a:t>And finally, it's built on the culture of collaboration, which is the process and the backbone of our project.</a:t>
            </a:r>
            <a:endParaRPr>
              <a:latin typeface="Arial"/>
              <a:ea typeface="Arial"/>
              <a:cs typeface="Arial"/>
              <a:sym typeface="Arial"/>
            </a:endParaRPr>
          </a:p>
          <a:p>
            <a:pPr indent="0" lvl="0" marL="0" rtl="0" algn="l">
              <a:lnSpc>
                <a:spcPct val="100000"/>
              </a:lnSpc>
              <a:spcBef>
                <a:spcPts val="360"/>
              </a:spcBef>
              <a:spcAft>
                <a:spcPts val="0"/>
              </a:spcAft>
              <a:buSzPts val="1100"/>
              <a:buNone/>
            </a:pPr>
            <a:r>
              <a:rPr lang="en-GB">
                <a:latin typeface="Arial"/>
                <a:ea typeface="Arial"/>
                <a:cs typeface="Arial"/>
                <a:sym typeface="Arial"/>
              </a:rPr>
              <a:t> As a community-developed resource, The Turing Way is always a work in progress.</a:t>
            </a:r>
            <a:endParaRPr>
              <a:latin typeface="Arial"/>
              <a:ea typeface="Arial"/>
              <a:cs typeface="Arial"/>
              <a:sym typeface="Arial"/>
            </a:endParaRPr>
          </a:p>
        </p:txBody>
      </p:sp>
      <p:sp>
        <p:nvSpPr>
          <p:cNvPr id="1379" name="Google Shape;1379;g15ddb97e1c9_0_6349: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3" name="Shape 1393"/>
        <p:cNvGrpSpPr/>
        <p:nvPr/>
      </p:nvGrpSpPr>
      <p:grpSpPr>
        <a:xfrm>
          <a:off x="0" y="0"/>
          <a:ext cx="0" cy="0"/>
          <a:chOff x="0" y="0"/>
          <a:chExt cx="0" cy="0"/>
        </a:xfrm>
      </p:grpSpPr>
      <p:sp>
        <p:nvSpPr>
          <p:cNvPr id="1394" name="Google Shape;1394;g15ddb97e1c9_0_3377: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95" name="Google Shape;1395;g15ddb97e1c9_0_3377:notes"/>
          <p:cNvSpPr txBox="1"/>
          <p:nvPr>
            <p:ph idx="1" type="body"/>
          </p:nvPr>
        </p:nvSpPr>
        <p:spPr>
          <a:xfrm>
            <a:off x="686282" y="4342817"/>
            <a:ext cx="5485500" cy="41151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360"/>
              </a:spcBef>
              <a:spcAft>
                <a:spcPts val="0"/>
              </a:spcAft>
              <a:buSzPts val="1400"/>
              <a:buNone/>
            </a:pPr>
            <a:r>
              <a:rPr lang="en-GB" sz="1400">
                <a:solidFill>
                  <a:schemeClr val="dk1"/>
                </a:solidFill>
              </a:rPr>
              <a:t>I</a:t>
            </a:r>
            <a:r>
              <a:rPr lang="en-GB" sz="1400">
                <a:solidFill>
                  <a:schemeClr val="dk1"/>
                </a:solidFill>
                <a:latin typeface="Arial"/>
                <a:ea typeface="Arial"/>
                <a:cs typeface="Arial"/>
                <a:sym typeface="Arial"/>
              </a:rPr>
              <a:t>n addition to the guide for reproducible research: project design, communication, collaboration and ethical research. </a:t>
            </a:r>
            <a:endParaRPr sz="1300"/>
          </a:p>
          <a:p>
            <a:pPr indent="-228600" lvl="0" marL="457200" marR="0" rtl="0" algn="l">
              <a:lnSpc>
                <a:spcPct val="100000"/>
              </a:lnSpc>
              <a:spcBef>
                <a:spcPts val="360"/>
              </a:spcBef>
              <a:spcAft>
                <a:spcPts val="0"/>
              </a:spcAft>
              <a:buSzPts val="1400"/>
              <a:buNone/>
            </a:pPr>
            <a:r>
              <a:rPr lang="en-GB" sz="1400">
                <a:solidFill>
                  <a:schemeClr val="dk1"/>
                </a:solidFill>
                <a:latin typeface="Arial"/>
                <a:ea typeface="Arial"/>
                <a:cs typeface="Arial"/>
                <a:sym typeface="Arial"/>
              </a:rPr>
              <a:t>We also record all the community practices that we are developing and practising within the Turing Way in our community handbook.</a:t>
            </a:r>
            <a:endParaRPr sz="1300"/>
          </a:p>
        </p:txBody>
      </p:sp>
      <p:sp>
        <p:nvSpPr>
          <p:cNvPr id="1396" name="Google Shape;1396;g15ddb97e1c9_0_3377: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2" name="Shape 1402"/>
        <p:cNvGrpSpPr/>
        <p:nvPr/>
      </p:nvGrpSpPr>
      <p:grpSpPr>
        <a:xfrm>
          <a:off x="0" y="0"/>
          <a:ext cx="0" cy="0"/>
          <a:chOff x="0" y="0"/>
          <a:chExt cx="0" cy="0"/>
        </a:xfrm>
      </p:grpSpPr>
      <p:sp>
        <p:nvSpPr>
          <p:cNvPr id="1403" name="Google Shape;1403;g1140c008950_3_122: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04" name="Google Shape;1404;g1140c008950_3_122:notes"/>
          <p:cNvSpPr txBox="1"/>
          <p:nvPr>
            <p:ph idx="1" type="body"/>
          </p:nvPr>
        </p:nvSpPr>
        <p:spPr>
          <a:xfrm>
            <a:off x="686282" y="4342817"/>
            <a:ext cx="5485500" cy="4115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GB" sz="1200">
                <a:solidFill>
                  <a:schemeClr val="dk1"/>
                </a:solidFill>
                <a:latin typeface="Calibri"/>
                <a:ea typeface="Calibri"/>
                <a:cs typeface="Calibri"/>
                <a:sym typeface="Calibri"/>
              </a:rPr>
              <a:t>And finally the guide for project design. Before you dive into the community aspects, please note that: The Turing Way is not a book that you read from cover to cover – you simply should not. We advise everyone to start with the tool, concept and method that they need now, in their current work. Same goes for researchers looking to engage in the project through resource development – they can share skills and resources that they are currently using in their projects, a skill they recently learned, a challenge they experienced and learned how to solve, or a case study from their work.</a:t>
            </a:r>
            <a:endParaRPr/>
          </a:p>
        </p:txBody>
      </p:sp>
      <p:sp>
        <p:nvSpPr>
          <p:cNvPr id="1405" name="Google Shape;1405;g1140c008950_3_122: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0" name="Shape 1410"/>
        <p:cNvGrpSpPr/>
        <p:nvPr/>
      </p:nvGrpSpPr>
      <p:grpSpPr>
        <a:xfrm>
          <a:off x="0" y="0"/>
          <a:ext cx="0" cy="0"/>
          <a:chOff x="0" y="0"/>
          <a:chExt cx="0" cy="0"/>
        </a:xfrm>
      </p:grpSpPr>
      <p:sp>
        <p:nvSpPr>
          <p:cNvPr id="1411" name="Google Shape;1411;g1140c008950_3_97: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12" name="Google Shape;1412;g1140c008950_3_97:notes"/>
          <p:cNvSpPr txBox="1"/>
          <p:nvPr>
            <p:ph idx="1" type="body"/>
          </p:nvPr>
        </p:nvSpPr>
        <p:spPr>
          <a:xfrm>
            <a:off x="686282" y="4342817"/>
            <a:ext cx="5485500" cy="4115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sz="1200">
                <a:solidFill>
                  <a:schemeClr val="dk1"/>
                </a:solidFill>
                <a:latin typeface="Calibri"/>
                <a:ea typeface="Calibri"/>
                <a:cs typeface="Calibri"/>
                <a:sym typeface="Calibri"/>
              </a:rPr>
              <a:t>In the guide to communication we discuss</a:t>
            </a:r>
            <a:endParaRPr/>
          </a:p>
        </p:txBody>
      </p:sp>
      <p:sp>
        <p:nvSpPr>
          <p:cNvPr id="1413" name="Google Shape;1413;g1140c008950_3_97: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9" name="Shape 1419"/>
        <p:cNvGrpSpPr/>
        <p:nvPr/>
      </p:nvGrpSpPr>
      <p:grpSpPr>
        <a:xfrm>
          <a:off x="0" y="0"/>
          <a:ext cx="0" cy="0"/>
          <a:chOff x="0" y="0"/>
          <a:chExt cx="0" cy="0"/>
        </a:xfrm>
      </p:grpSpPr>
      <p:sp>
        <p:nvSpPr>
          <p:cNvPr id="1420" name="Google Shape;1420;g1140c008950_3_106: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21" name="Google Shape;1421;g1140c008950_3_106:notes"/>
          <p:cNvSpPr txBox="1"/>
          <p:nvPr>
            <p:ph idx="1" type="body"/>
          </p:nvPr>
        </p:nvSpPr>
        <p:spPr>
          <a:xfrm>
            <a:off x="686282" y="4342817"/>
            <a:ext cx="5485500" cy="4115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sz="1200">
                <a:solidFill>
                  <a:schemeClr val="dk1"/>
                </a:solidFill>
                <a:latin typeface="Calibri"/>
                <a:ea typeface="Calibri"/>
                <a:cs typeface="Calibri"/>
                <a:sym typeface="Calibri"/>
              </a:rPr>
              <a:t>In the guide to collaboration we discuss</a:t>
            </a:r>
            <a:endParaRPr/>
          </a:p>
        </p:txBody>
      </p:sp>
      <p:sp>
        <p:nvSpPr>
          <p:cNvPr id="1422" name="Google Shape;1422;g1140c008950_3_106: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8" name="Shape 1428"/>
        <p:cNvGrpSpPr/>
        <p:nvPr/>
      </p:nvGrpSpPr>
      <p:grpSpPr>
        <a:xfrm>
          <a:off x="0" y="0"/>
          <a:ext cx="0" cy="0"/>
          <a:chOff x="0" y="0"/>
          <a:chExt cx="0" cy="0"/>
        </a:xfrm>
      </p:grpSpPr>
      <p:sp>
        <p:nvSpPr>
          <p:cNvPr id="1429" name="Google Shape;1429;g1140c008950_3_114: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30" name="Google Shape;1430;g1140c008950_3_114:notes"/>
          <p:cNvSpPr txBox="1"/>
          <p:nvPr>
            <p:ph idx="1" type="body"/>
          </p:nvPr>
        </p:nvSpPr>
        <p:spPr>
          <a:xfrm>
            <a:off x="686282" y="4342817"/>
            <a:ext cx="5485500" cy="41151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rPr lang="en-GB"/>
              <a:t>Guide to Ethical Research includes chapters introducing the main concepts, case study on working with institutional ethics boards, and ethics in preclinical research.</a:t>
            </a:r>
            <a:endParaRPr/>
          </a:p>
          <a:p>
            <a:pPr indent="0" lvl="0" marL="0" marR="0" rtl="0" algn="l">
              <a:lnSpc>
                <a:spcPct val="100000"/>
              </a:lnSpc>
              <a:spcBef>
                <a:spcPts val="0"/>
              </a:spcBef>
              <a:spcAft>
                <a:spcPts val="0"/>
              </a:spcAft>
              <a:buClr>
                <a:schemeClr val="dk1"/>
              </a:buClr>
              <a:buSzPts val="1400"/>
              <a:buFont typeface="Calibri"/>
              <a:buNone/>
            </a:pPr>
            <a:r>
              <a:rPr lang="en-GB"/>
              <a:t>We don't see ethics as a static or one-off part of the research process. Ethical research includes recognising where your data comes from, and the impact of collecting and using it in your work. Therefore, we explore relationship between ethics, law, policy and human right, and discuss activism and internal policy advocacy as well.</a:t>
            </a:r>
            <a:endParaRPr/>
          </a:p>
        </p:txBody>
      </p:sp>
      <p:sp>
        <p:nvSpPr>
          <p:cNvPr id="1431" name="Google Shape;1431;g1140c008950_3_114: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7" name="Shape 1437"/>
        <p:cNvGrpSpPr/>
        <p:nvPr/>
      </p:nvGrpSpPr>
      <p:grpSpPr>
        <a:xfrm>
          <a:off x="0" y="0"/>
          <a:ext cx="0" cy="0"/>
          <a:chOff x="0" y="0"/>
          <a:chExt cx="0" cy="0"/>
        </a:xfrm>
      </p:grpSpPr>
      <p:sp>
        <p:nvSpPr>
          <p:cNvPr id="1438" name="Google Shape;1438;g11774a82b4a_0_49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9" name="Google Shape;1439;g11774a82b4a_0_49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GB">
                <a:solidFill>
                  <a:schemeClr val="dk1"/>
                </a:solidFill>
              </a:rPr>
              <a:t>Researchers and data scientists should, in general ensure that they:</a:t>
            </a:r>
            <a:endParaRPr>
              <a:solidFill>
                <a:schemeClr val="dk1"/>
              </a:solidFill>
            </a:endParaRPr>
          </a:p>
          <a:p>
            <a:pPr indent="-298450" lvl="0" marL="457200" rtl="0" algn="l">
              <a:lnSpc>
                <a:spcPct val="115000"/>
              </a:lnSpc>
              <a:spcBef>
                <a:spcPts val="1200"/>
              </a:spcBef>
              <a:spcAft>
                <a:spcPts val="0"/>
              </a:spcAft>
              <a:buClr>
                <a:schemeClr val="dk1"/>
              </a:buClr>
              <a:buSzPts val="1100"/>
              <a:buChar char="●"/>
            </a:pPr>
            <a:r>
              <a:rPr b="1" lang="en-GB">
                <a:solidFill>
                  <a:schemeClr val="dk1"/>
                </a:solidFill>
              </a:rPr>
              <a:t>respect</a:t>
            </a:r>
            <a:r>
              <a:rPr lang="en-GB">
                <a:solidFill>
                  <a:schemeClr val="dk1"/>
                </a:solidFill>
              </a:rPr>
              <a:t> human rights: this means not doing work that itself abuses human rights</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b="1" lang="en-GB">
                <a:solidFill>
                  <a:schemeClr val="dk1"/>
                </a:solidFill>
              </a:rPr>
              <a:t>protect</a:t>
            </a:r>
            <a:r>
              <a:rPr lang="en-GB">
                <a:solidFill>
                  <a:schemeClr val="dk1"/>
                </a:solidFill>
              </a:rPr>
              <a:t> human rights: this means trying to ensure that their work cannot be used by others to abuse human rights</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b="1" lang="en-GB">
                <a:solidFill>
                  <a:schemeClr val="dk1"/>
                </a:solidFill>
              </a:rPr>
              <a:t>fulfil</a:t>
            </a:r>
            <a:r>
              <a:rPr lang="en-GB">
                <a:solidFill>
                  <a:schemeClr val="dk1"/>
                </a:solidFill>
              </a:rPr>
              <a:t> human rights: this means doing work that actively helps other people be able to enjoy all their human rights</a:t>
            </a:r>
            <a:endParaRPr>
              <a:solidFill>
                <a:schemeClr val="dk1"/>
              </a:solidFill>
            </a:endParaRPr>
          </a:p>
          <a:p>
            <a:pPr indent="0" lvl="0" marL="0" rtl="0" algn="l">
              <a:spcBef>
                <a:spcPts val="1200"/>
              </a:spcBef>
              <a:spcAft>
                <a:spcPts val="0"/>
              </a:spcAft>
              <a:buNone/>
            </a:pPr>
            <a:r>
              <a:t/>
            </a:r>
            <a:endParaRPr sz="1400">
              <a:solidFill>
                <a:schemeClr val="dk1"/>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6" name="Shape 1446"/>
        <p:cNvGrpSpPr/>
        <p:nvPr/>
      </p:nvGrpSpPr>
      <p:grpSpPr>
        <a:xfrm>
          <a:off x="0" y="0"/>
          <a:ext cx="0" cy="0"/>
          <a:chOff x="0" y="0"/>
          <a:chExt cx="0" cy="0"/>
        </a:xfrm>
      </p:grpSpPr>
      <p:sp>
        <p:nvSpPr>
          <p:cNvPr id="1447" name="Google Shape;1447;g15ddb97e1c9_0_7210: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48" name="Google Shape;1448;g15ddb97e1c9_0_7210:notes"/>
          <p:cNvSpPr txBox="1"/>
          <p:nvPr>
            <p:ph idx="1" type="body"/>
          </p:nvPr>
        </p:nvSpPr>
        <p:spPr>
          <a:xfrm>
            <a:off x="686282" y="4342817"/>
            <a:ext cx="5485500" cy="4115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GB" sz="1200">
                <a:solidFill>
                  <a:schemeClr val="dk1"/>
                </a:solidFill>
                <a:latin typeface="Calibri"/>
                <a:ea typeface="Calibri"/>
                <a:cs typeface="Calibri"/>
                <a:sym typeface="Calibri"/>
              </a:rPr>
              <a:t>We have seen our project and community grow in the last three years. We currently host over 250 sub-chapters across five guides. </a:t>
            </a:r>
            <a:endParaRPr/>
          </a:p>
          <a:p>
            <a:pPr indent="0" lvl="0" marL="0" rtl="0" algn="l">
              <a:lnSpc>
                <a:spcPct val="100000"/>
              </a:lnSpc>
              <a:spcBef>
                <a:spcPts val="360"/>
              </a:spcBef>
              <a:spcAft>
                <a:spcPts val="0"/>
              </a:spcAft>
              <a:buSzPts val="1400"/>
              <a:buNone/>
            </a:pPr>
            <a:r>
              <a:rPr lang="en-GB" sz="1200">
                <a:solidFill>
                  <a:schemeClr val="dk1"/>
                </a:solidFill>
                <a:latin typeface="Calibri"/>
                <a:ea typeface="Calibri"/>
                <a:cs typeface="Calibri"/>
                <a:sym typeface="Calibri"/>
              </a:rPr>
              <a:t>In order to ensure that our community members are able to participate irrespective of their previous experience of working with the Open Source or data science community, we provide the resources, guidance, templates, training and pathways that they can use to stay involved in the community. </a:t>
            </a:r>
            <a:endParaRPr/>
          </a:p>
          <a:p>
            <a:pPr indent="0" lvl="0" marL="0" rtl="0" algn="l">
              <a:lnSpc>
                <a:spcPct val="100000"/>
              </a:lnSpc>
              <a:spcBef>
                <a:spcPts val="360"/>
              </a:spcBef>
              <a:spcAft>
                <a:spcPts val="0"/>
              </a:spcAft>
              <a:buSzPts val="1400"/>
              <a:buNone/>
            </a:pPr>
            <a:r>
              <a:rPr lang="en-GB" sz="1200">
                <a:solidFill>
                  <a:schemeClr val="dk1"/>
                </a:solidFill>
                <a:latin typeface="Calibri"/>
                <a:ea typeface="Calibri"/>
                <a:cs typeface="Calibri"/>
                <a:sym typeface="Calibri"/>
              </a:rPr>
              <a:t>We have over 325 direct contributors on GitHub, where we develop our resources and 1000s of users. For example, our illustrations, which I have intensively used in my talk, have been downloaded nearly 10000 times. </a:t>
            </a:r>
            <a:endParaRPr/>
          </a:p>
          <a:p>
            <a:pPr indent="0" lvl="0" marL="0" rtl="0" algn="l">
              <a:lnSpc>
                <a:spcPct val="100000"/>
              </a:lnSpc>
              <a:spcBef>
                <a:spcPts val="360"/>
              </a:spcBef>
              <a:spcAft>
                <a:spcPts val="0"/>
              </a:spcAft>
              <a:buSzPts val="1400"/>
              <a:buNone/>
            </a:pPr>
            <a:r>
              <a:rPr lang="en-GB" sz="1200">
                <a:solidFill>
                  <a:schemeClr val="dk1"/>
                </a:solidFill>
                <a:latin typeface="Calibri"/>
                <a:ea typeface="Calibri"/>
                <a:cs typeface="Calibri"/>
                <a:sym typeface="Calibri"/>
              </a:rPr>
              <a:t>We also maintain social media presence and communicate about the project so that it can reach to as many people as possible and we can bring new voices in. For a community that started at a grassroot level, we are very grateful to have these members working with us.</a:t>
            </a:r>
            <a:endParaRPr/>
          </a:p>
          <a:p>
            <a:pPr indent="0" lvl="0" marL="0" rtl="0" algn="l">
              <a:lnSpc>
                <a:spcPct val="100000"/>
              </a:lnSpc>
              <a:spcBef>
                <a:spcPts val="360"/>
              </a:spcBef>
              <a:spcAft>
                <a:spcPts val="0"/>
              </a:spcAft>
              <a:buSzPts val="1400"/>
              <a:buNone/>
            </a:pPr>
            <a:r>
              <a:rPr lang="en-GB" sz="1200">
                <a:solidFill>
                  <a:schemeClr val="dk1"/>
                </a:solidFill>
                <a:latin typeface="Calibri"/>
                <a:ea typeface="Calibri"/>
                <a:cs typeface="Calibri"/>
                <a:sym typeface="Calibri"/>
              </a:rPr>
              <a:t> </a:t>
            </a:r>
            <a:endParaRPr/>
          </a:p>
        </p:txBody>
      </p:sp>
      <p:sp>
        <p:nvSpPr>
          <p:cNvPr id="1449" name="Google Shape;1449;g15ddb97e1c9_0_7210: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4" name="Shape 1464"/>
        <p:cNvGrpSpPr/>
        <p:nvPr/>
      </p:nvGrpSpPr>
      <p:grpSpPr>
        <a:xfrm>
          <a:off x="0" y="0"/>
          <a:ext cx="0" cy="0"/>
          <a:chOff x="0" y="0"/>
          <a:chExt cx="0" cy="0"/>
        </a:xfrm>
      </p:grpSpPr>
      <p:sp>
        <p:nvSpPr>
          <p:cNvPr id="1465" name="Google Shape;1465;g15ddb97e1c9_0_7228:notes"/>
          <p:cNvSpPr/>
          <p:nvPr>
            <p:ph idx="2" type="sldImg"/>
          </p:nvPr>
        </p:nvSpPr>
        <p:spPr>
          <a:xfrm>
            <a:off x="383934" y="630621"/>
            <a:ext cx="6142800" cy="3153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66" name="Google Shape;1466;g15ddb97e1c9_0_7228:notes"/>
          <p:cNvSpPr txBox="1"/>
          <p:nvPr>
            <p:ph idx="1" type="body"/>
          </p:nvPr>
        </p:nvSpPr>
        <p:spPr>
          <a:xfrm>
            <a:off x="691566" y="3993394"/>
            <a:ext cx="5527800" cy="3783900"/>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600"/>
              </a:spcBef>
              <a:spcAft>
                <a:spcPts val="0"/>
              </a:spcAft>
              <a:buClr>
                <a:schemeClr val="dk1"/>
              </a:buClr>
              <a:buSzPts val="1400"/>
              <a:buFont typeface="Calibri"/>
              <a:buNone/>
            </a:pPr>
            <a:r>
              <a:rPr lang="en-GB" sz="1400">
                <a:solidFill>
                  <a:schemeClr val="dk1"/>
                </a:solidFill>
                <a:latin typeface="Calibri"/>
                <a:ea typeface="Calibri"/>
                <a:cs typeface="Calibri"/>
                <a:sym typeface="Calibri"/>
              </a:rPr>
              <a:t>Our moonshot goal is to make reproducibility too easy not to do. And that can happen when there are system and structure level changes by influencing research at the national and international levels, where inclusive practices and reproducibility are as important as a data and algorithm. We promote our resources for use by learners, educators, policymakers and researchers globally. </a:t>
            </a:r>
            <a:br>
              <a:rPr lang="en-GB" sz="1400">
                <a:solidFill>
                  <a:schemeClr val="dk1"/>
                </a:solidFill>
                <a:latin typeface="Calibri"/>
                <a:ea typeface="Calibri"/>
                <a:cs typeface="Calibri"/>
                <a:sym typeface="Calibri"/>
              </a:rPr>
            </a:br>
            <a:br>
              <a:rPr lang="en-GB" sz="1400">
                <a:solidFill>
                  <a:schemeClr val="dk1"/>
                </a:solidFill>
              </a:rPr>
            </a:br>
            <a:r>
              <a:rPr lang="en-GB" sz="1400">
                <a:solidFill>
                  <a:schemeClr val="dk1"/>
                </a:solidFill>
              </a:rPr>
              <a:t>Resources are being used by learners, educators, community builders, policy makers and researchers globally</a:t>
            </a:r>
            <a:endParaRPr/>
          </a:p>
          <a:p>
            <a:pPr indent="-342900" lvl="0" marL="457200" rtl="0" algn="l">
              <a:lnSpc>
                <a:spcPct val="150000"/>
              </a:lnSpc>
              <a:spcBef>
                <a:spcPts val="1000"/>
              </a:spcBef>
              <a:spcAft>
                <a:spcPts val="0"/>
              </a:spcAft>
              <a:buClr>
                <a:schemeClr val="lt1"/>
              </a:buClr>
              <a:buSzPts val="1800"/>
              <a:buFont typeface="Calibri"/>
              <a:buChar char="-"/>
            </a:pPr>
            <a:r>
              <a:rPr lang="en-GB" sz="1200">
                <a:solidFill>
                  <a:schemeClr val="dk1"/>
                </a:solidFill>
              </a:rPr>
              <a:t>Reproducibility of scientific results in the EU 2020 (report)</a:t>
            </a:r>
            <a:endParaRPr/>
          </a:p>
          <a:p>
            <a:pPr indent="-342900" lvl="0" marL="457200" rtl="0" algn="l">
              <a:lnSpc>
                <a:spcPct val="150000"/>
              </a:lnSpc>
              <a:spcBef>
                <a:spcPts val="0"/>
              </a:spcBef>
              <a:spcAft>
                <a:spcPts val="0"/>
              </a:spcAft>
              <a:buClr>
                <a:schemeClr val="lt1"/>
              </a:buClr>
              <a:buSzPts val="1800"/>
              <a:buFont typeface="Calibri"/>
              <a:buChar char="-"/>
            </a:pPr>
            <a:r>
              <a:rPr lang="en-GB" sz="1200">
                <a:solidFill>
                  <a:schemeClr val="dk1"/>
                </a:solidFill>
              </a:rPr>
              <a:t>An Emerging Technology Charter by Mayor of London (policy)</a:t>
            </a:r>
            <a:endParaRPr/>
          </a:p>
          <a:p>
            <a:pPr indent="-342900" lvl="0" marL="457200" rtl="0" algn="l">
              <a:lnSpc>
                <a:spcPct val="150000"/>
              </a:lnSpc>
              <a:spcBef>
                <a:spcPts val="0"/>
              </a:spcBef>
              <a:spcAft>
                <a:spcPts val="0"/>
              </a:spcAft>
              <a:buClr>
                <a:schemeClr val="lt1"/>
              </a:buClr>
              <a:buSzPts val="1800"/>
              <a:buFont typeface="Calibri"/>
              <a:buChar char="-"/>
            </a:pPr>
            <a:r>
              <a:rPr lang="en-GB" sz="1200">
                <a:solidFill>
                  <a:schemeClr val="dk1"/>
                </a:solidFill>
              </a:rPr>
              <a:t>Innovation Scholars: UKRI grant 2020 (funding call)</a:t>
            </a:r>
            <a:endParaRPr/>
          </a:p>
          <a:p>
            <a:pPr indent="-342900" lvl="0" marL="457200" rtl="0" algn="l">
              <a:lnSpc>
                <a:spcPct val="150000"/>
              </a:lnSpc>
              <a:spcBef>
                <a:spcPts val="0"/>
              </a:spcBef>
              <a:spcAft>
                <a:spcPts val="0"/>
              </a:spcAft>
              <a:buClr>
                <a:schemeClr val="lt1"/>
              </a:buClr>
              <a:buSzPts val="1800"/>
              <a:buFont typeface="Calibri"/>
              <a:buChar char="-"/>
            </a:pPr>
            <a:r>
              <a:rPr lang="en-GB" sz="1200">
                <a:solidFill>
                  <a:schemeClr val="dk1"/>
                </a:solidFill>
              </a:rPr>
              <a:t>CodeRefinary and Library Carpentries training materials</a:t>
            </a:r>
            <a:endParaRPr/>
          </a:p>
          <a:p>
            <a:pPr indent="-342900" lvl="0" marL="457200" rtl="0" algn="l">
              <a:lnSpc>
                <a:spcPct val="150000"/>
              </a:lnSpc>
              <a:spcBef>
                <a:spcPts val="0"/>
              </a:spcBef>
              <a:spcAft>
                <a:spcPts val="0"/>
              </a:spcAft>
              <a:buClr>
                <a:schemeClr val="lt1"/>
              </a:buClr>
              <a:buSzPts val="1800"/>
              <a:buFont typeface="Calibri"/>
              <a:buChar char="-"/>
            </a:pPr>
            <a:r>
              <a:rPr lang="en-GB">
                <a:solidFill>
                  <a:schemeClr val="dk1"/>
                </a:solidFill>
              </a:rPr>
              <a:t>Recommended in Goldacre Review for modern open working into health data </a:t>
            </a:r>
            <a:endParaRPr sz="1200">
              <a:solidFill>
                <a:schemeClr val="dk1"/>
              </a:solidFill>
            </a:endParaRPr>
          </a:p>
          <a:p>
            <a:pPr indent="-342900" lvl="0" marL="457200" rtl="0" algn="l">
              <a:lnSpc>
                <a:spcPct val="150000"/>
              </a:lnSpc>
              <a:spcBef>
                <a:spcPts val="0"/>
              </a:spcBef>
              <a:spcAft>
                <a:spcPts val="0"/>
              </a:spcAft>
              <a:buClr>
                <a:schemeClr val="lt1"/>
              </a:buClr>
              <a:buSzPts val="1800"/>
              <a:buFont typeface="Calibri"/>
              <a:buChar char="-"/>
            </a:pPr>
            <a:r>
              <a:rPr lang="en-GB" sz="1200">
                <a:solidFill>
                  <a:schemeClr val="dk1"/>
                </a:solidFill>
              </a:rPr>
              <a:t>Cited by </a:t>
            </a:r>
            <a:r>
              <a:rPr lang="en-GB">
                <a:solidFill>
                  <a:schemeClr val="dk1"/>
                </a:solidFill>
              </a:rPr>
              <a:t>3</a:t>
            </a:r>
            <a:r>
              <a:rPr lang="en-GB" sz="1200">
                <a:solidFill>
                  <a:schemeClr val="dk1"/>
                </a:solidFill>
              </a:rPr>
              <a:t>0+ peer-reviewed articles &amp; 100+ online publications</a:t>
            </a:r>
            <a:endParaRPr/>
          </a:p>
        </p:txBody>
      </p:sp>
      <p:sp>
        <p:nvSpPr>
          <p:cNvPr id="1467" name="Google Shape;1467;g15ddb97e1c9_0_7228:notes"/>
          <p:cNvSpPr txBox="1"/>
          <p:nvPr>
            <p:ph idx="12" type="sldNum"/>
          </p:nvPr>
        </p:nvSpPr>
        <p:spPr>
          <a:xfrm>
            <a:off x="3914033" y="7986788"/>
            <a:ext cx="2995200" cy="4200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en-GB"/>
              <a:t>‹#›</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3" name="Shape 1473"/>
        <p:cNvGrpSpPr/>
        <p:nvPr/>
      </p:nvGrpSpPr>
      <p:grpSpPr>
        <a:xfrm>
          <a:off x="0" y="0"/>
          <a:ext cx="0" cy="0"/>
          <a:chOff x="0" y="0"/>
          <a:chExt cx="0" cy="0"/>
        </a:xfrm>
      </p:grpSpPr>
      <p:sp>
        <p:nvSpPr>
          <p:cNvPr id="1474" name="Google Shape;1474;g15ddb97e1c9_0_7257:notes"/>
          <p:cNvSpPr/>
          <p:nvPr>
            <p:ph idx="2" type="sldImg"/>
          </p:nvPr>
        </p:nvSpPr>
        <p:spPr>
          <a:xfrm>
            <a:off x="383934" y="630621"/>
            <a:ext cx="6142800" cy="3153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75" name="Google Shape;1475;g15ddb97e1c9_0_7257:notes"/>
          <p:cNvSpPr txBox="1"/>
          <p:nvPr>
            <p:ph idx="1" type="body"/>
          </p:nvPr>
        </p:nvSpPr>
        <p:spPr>
          <a:xfrm>
            <a:off x="691566" y="3993394"/>
            <a:ext cx="5527800" cy="37839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rPr b="0" i="0" lang="en-GB" sz="1200" u="none" strike="noStrike">
                <a:solidFill>
                  <a:schemeClr val="dk1"/>
                </a:solidFill>
                <a:latin typeface="Calibri"/>
                <a:ea typeface="Calibri"/>
                <a:cs typeface="Calibri"/>
                <a:sym typeface="Calibri"/>
              </a:rPr>
              <a:t>Due to community engagement and collaboration that happens in open,  we have also Evidence of successful replication or extension that include</a:t>
            </a:r>
            <a:endParaRPr/>
          </a:p>
          <a:p>
            <a:pPr indent="0" lvl="0" marL="0" rtl="0" algn="l">
              <a:lnSpc>
                <a:spcPct val="100000"/>
              </a:lnSpc>
              <a:spcBef>
                <a:spcPts val="360"/>
              </a:spcBef>
              <a:spcAft>
                <a:spcPts val="0"/>
              </a:spcAft>
              <a:buSzPts val="1400"/>
              <a:buNone/>
            </a:pPr>
            <a:r>
              <a:rPr b="0" i="0" lang="en-GB" sz="1200" u="none" strike="noStrike">
                <a:solidFill>
                  <a:schemeClr val="dk1"/>
                </a:solidFill>
                <a:latin typeface="Calibri"/>
                <a:ea typeface="Calibri"/>
                <a:cs typeface="Calibri"/>
                <a:sym typeface="Calibri"/>
              </a:rPr>
              <a:t>●Quality Assurance of Code for Analysis and Research, Office for National Statistics , UK</a:t>
            </a:r>
            <a:endParaRPr/>
          </a:p>
          <a:p>
            <a:pPr indent="0" lvl="0" marL="0" rtl="0" algn="l">
              <a:lnSpc>
                <a:spcPct val="100000"/>
              </a:lnSpc>
              <a:spcBef>
                <a:spcPts val="360"/>
              </a:spcBef>
              <a:spcAft>
                <a:spcPts val="0"/>
              </a:spcAft>
              <a:buSzPts val="1400"/>
              <a:buNone/>
            </a:pPr>
            <a:r>
              <a:rPr b="0" i="0" lang="en-GB" sz="1200" u="none" strike="noStrike">
                <a:solidFill>
                  <a:schemeClr val="dk1"/>
                </a:solidFill>
                <a:latin typeface="Calibri"/>
                <a:ea typeface="Calibri"/>
                <a:cs typeface="Calibri"/>
                <a:sym typeface="Calibri"/>
              </a:rPr>
              <a:t>●Turing Data Stories and The Environmental Data Science book, The Alan Turing Institute</a:t>
            </a:r>
            <a:endParaRPr/>
          </a:p>
          <a:p>
            <a:pPr indent="0" lvl="0" marL="0" rtl="0" algn="l">
              <a:lnSpc>
                <a:spcPct val="100000"/>
              </a:lnSpc>
              <a:spcBef>
                <a:spcPts val="360"/>
              </a:spcBef>
              <a:spcAft>
                <a:spcPts val="0"/>
              </a:spcAft>
              <a:buSzPts val="1400"/>
              <a:buNone/>
            </a:pPr>
            <a:r>
              <a:rPr b="0" i="0" lang="en-GB" sz="1200" u="none" strike="noStrike">
                <a:solidFill>
                  <a:schemeClr val="dk1"/>
                </a:solidFill>
                <a:latin typeface="Calibri"/>
                <a:ea typeface="Calibri"/>
                <a:cs typeface="Calibri"/>
                <a:sym typeface="Calibri"/>
              </a:rPr>
              <a:t>●FAIR Cookbook by researchers at University of Oxford, Novartis, FAIRplus Consortia</a:t>
            </a:r>
            <a:endParaRPr/>
          </a:p>
          <a:p>
            <a:pPr indent="0" lvl="0" marL="0" rtl="0" algn="l">
              <a:lnSpc>
                <a:spcPct val="100000"/>
              </a:lnSpc>
              <a:spcBef>
                <a:spcPts val="360"/>
              </a:spcBef>
              <a:spcAft>
                <a:spcPts val="0"/>
              </a:spcAft>
              <a:buSzPts val="1400"/>
              <a:buNone/>
            </a:pPr>
            <a:r>
              <a:rPr b="0" i="0" lang="en-GB" sz="1200" u="none" strike="noStrike">
                <a:solidFill>
                  <a:schemeClr val="dk1"/>
                </a:solidFill>
                <a:latin typeface="Calibri"/>
                <a:ea typeface="Calibri"/>
                <a:cs typeface="Calibri"/>
                <a:sym typeface="Calibri"/>
              </a:rPr>
              <a:t>●UCL Institute of Health Informatics Coding Club Handbook, University College London</a:t>
            </a:r>
            <a:endParaRPr/>
          </a:p>
          <a:p>
            <a:pPr indent="0" lvl="0" marL="0" rtl="0" algn="l">
              <a:lnSpc>
                <a:spcPct val="100000"/>
              </a:lnSpc>
              <a:spcBef>
                <a:spcPts val="360"/>
              </a:spcBef>
              <a:spcAft>
                <a:spcPts val="0"/>
              </a:spcAft>
              <a:buSzPts val="1400"/>
              <a:buNone/>
            </a:pPr>
            <a:r>
              <a:rPr b="0" i="0" lang="en-GB" sz="1200" u="none" strike="noStrike">
                <a:solidFill>
                  <a:schemeClr val="dk1"/>
                </a:solidFill>
                <a:latin typeface="Calibri"/>
                <a:ea typeface="Calibri"/>
                <a:cs typeface="Calibri"/>
                <a:sym typeface="Calibri"/>
              </a:rPr>
              <a:t>●A Citizen Science Guide for Research Libraries, LIBER Citizen Science Working Group</a:t>
            </a:r>
            <a:endParaRPr/>
          </a:p>
        </p:txBody>
      </p:sp>
      <p:sp>
        <p:nvSpPr>
          <p:cNvPr id="1476" name="Google Shape;1476;g15ddb97e1c9_0_7257:notes"/>
          <p:cNvSpPr txBox="1"/>
          <p:nvPr>
            <p:ph idx="12" type="sldNum"/>
          </p:nvPr>
        </p:nvSpPr>
        <p:spPr>
          <a:xfrm>
            <a:off x="3914033" y="7986788"/>
            <a:ext cx="2995200" cy="4200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en-GB"/>
              <a:t>‹#›</a:t>
            </a:fld>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2" name="Shape 1482"/>
        <p:cNvGrpSpPr/>
        <p:nvPr/>
      </p:nvGrpSpPr>
      <p:grpSpPr>
        <a:xfrm>
          <a:off x="0" y="0"/>
          <a:ext cx="0" cy="0"/>
          <a:chOff x="0" y="0"/>
          <a:chExt cx="0" cy="0"/>
        </a:xfrm>
      </p:grpSpPr>
      <p:sp>
        <p:nvSpPr>
          <p:cNvPr id="1483" name="Google Shape;1483;g15ddb97e1c9_0_7236: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84" name="Google Shape;1484;g15ddb97e1c9_0_7236:notes"/>
          <p:cNvSpPr txBox="1"/>
          <p:nvPr>
            <p:ph idx="1" type="body"/>
          </p:nvPr>
        </p:nvSpPr>
        <p:spPr>
          <a:xfrm>
            <a:off x="686282" y="4342817"/>
            <a:ext cx="5485500" cy="4115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GB"/>
              <a:t>None of this work would be possible without our community of collaborators.</a:t>
            </a:r>
            <a:endParaRPr/>
          </a:p>
          <a:p>
            <a:pPr indent="0" lvl="0" marL="0" marR="0" rtl="0" algn="l">
              <a:lnSpc>
                <a:spcPct val="100000"/>
              </a:lnSpc>
              <a:spcBef>
                <a:spcPts val="0"/>
              </a:spcBef>
              <a:spcAft>
                <a:spcPts val="0"/>
              </a:spcAft>
              <a:buClr>
                <a:schemeClr val="dk1"/>
              </a:buClr>
              <a:buSzPts val="1200"/>
              <a:buFont typeface="Calibri"/>
              <a:buNone/>
            </a:pPr>
            <a:r>
              <a:rPr lang="en-GB"/>
              <a:t>We'd like to invite you to become a contributor to the Turing Way, to help us develop chapters of data, transparent reporting, communication and other topics that can help others to stay updated with current practices. We welcome all kinds of contributions.</a:t>
            </a:r>
            <a:endParaRPr/>
          </a:p>
          <a:p>
            <a:pPr indent="0" lvl="0" marL="0" marR="0" rtl="0" algn="l">
              <a:lnSpc>
                <a:spcPct val="100000"/>
              </a:lnSpc>
              <a:spcBef>
                <a:spcPts val="360"/>
              </a:spcBef>
              <a:spcAft>
                <a:spcPts val="0"/>
              </a:spcAft>
              <a:buClr>
                <a:schemeClr val="dk1"/>
              </a:buClr>
              <a:buSzPts val="1200"/>
              <a:buFont typeface="Calibri"/>
              <a:buNone/>
            </a:pPr>
            <a:r>
              <a:rPr lang="en-GB"/>
              <a:t>Case studies, and lived experiences, are welcome too. You don't need to have coding experience to contribute! You just need an idea and a willingness to learn. </a:t>
            </a:r>
            <a:endParaRPr/>
          </a:p>
        </p:txBody>
      </p:sp>
      <p:sp>
        <p:nvSpPr>
          <p:cNvPr id="1485" name="Google Shape;1485;g15ddb97e1c9_0_7236: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4" name="Shape 1504"/>
        <p:cNvGrpSpPr/>
        <p:nvPr/>
      </p:nvGrpSpPr>
      <p:grpSpPr>
        <a:xfrm>
          <a:off x="0" y="0"/>
          <a:ext cx="0" cy="0"/>
          <a:chOff x="0" y="0"/>
          <a:chExt cx="0" cy="0"/>
        </a:xfrm>
      </p:grpSpPr>
      <p:sp>
        <p:nvSpPr>
          <p:cNvPr id="1505" name="Google Shape;1505;g15ddb97e1c9_0_7661: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06" name="Google Shape;1506;g15ddb97e1c9_0_7661:notes"/>
          <p:cNvSpPr txBox="1"/>
          <p:nvPr>
            <p:ph idx="1" type="body"/>
          </p:nvPr>
        </p:nvSpPr>
        <p:spPr>
          <a:xfrm>
            <a:off x="686282" y="4342817"/>
            <a:ext cx="5485500" cy="41151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0" i="0" lang="en-GB" sz="1200" u="none" strike="noStrike">
                <a:solidFill>
                  <a:schemeClr val="dk1"/>
                </a:solidFill>
                <a:latin typeface="Calibri"/>
                <a:ea typeface="Calibri"/>
                <a:cs typeface="Calibri"/>
                <a:sym typeface="Calibri"/>
              </a:rPr>
              <a:t>As the project has massively expanded over the last year, we are currently working to understand and design an open governance model for the Turing Way. The goal is to ensure that community members can democratically contribute to decision making, especially when those decision will have an impact on them,</a:t>
            </a:r>
            <a:endParaRPr/>
          </a:p>
          <a:p>
            <a:pPr indent="0" lvl="0" marL="0" rtl="0" algn="l">
              <a:lnSpc>
                <a:spcPct val="100000"/>
              </a:lnSpc>
              <a:spcBef>
                <a:spcPts val="360"/>
              </a:spcBef>
              <a:spcAft>
                <a:spcPts val="0"/>
              </a:spcAft>
              <a:buSzPts val="1400"/>
              <a:buNone/>
            </a:pPr>
            <a:r>
              <a:rPr b="0" i="0" lang="en-GB" sz="1200" u="none" strike="noStrike">
                <a:solidFill>
                  <a:schemeClr val="dk1"/>
                </a:solidFill>
                <a:latin typeface="Calibri"/>
                <a:ea typeface="Calibri"/>
                <a:cs typeface="Calibri"/>
                <a:sym typeface="Calibri"/>
              </a:rPr>
              <a:t>This project is currently co-led with Anne Lee Steele under the Open Life Science, which is a training and mentoring programme for systematically applying open science principles in our work.</a:t>
            </a:r>
            <a:endParaRPr/>
          </a:p>
        </p:txBody>
      </p:sp>
      <p:sp>
        <p:nvSpPr>
          <p:cNvPr id="1507" name="Google Shape;1507;g15ddb97e1c9_0_7661: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2" name="Shape 1512"/>
        <p:cNvGrpSpPr/>
        <p:nvPr/>
      </p:nvGrpSpPr>
      <p:grpSpPr>
        <a:xfrm>
          <a:off x="0" y="0"/>
          <a:ext cx="0" cy="0"/>
          <a:chOff x="0" y="0"/>
          <a:chExt cx="0" cy="0"/>
        </a:xfrm>
      </p:grpSpPr>
      <p:sp>
        <p:nvSpPr>
          <p:cNvPr id="1513" name="Google Shape;1513;g190ab9247da_0_10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4" name="Google Shape;1514;g190ab9247da_0_10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000"/>
              </a:spcBef>
              <a:spcAft>
                <a:spcPts val="1000"/>
              </a:spcAft>
              <a:buNone/>
            </a:pPr>
            <a:r>
              <a:rPr i="1" lang="en-GB">
                <a:solidFill>
                  <a:schemeClr val="dk1"/>
                </a:solidFill>
              </a:rPr>
              <a:t>Not attributing to authors violates academic ethics.</a:t>
            </a:r>
            <a:endParaRPr>
              <a:solidFill>
                <a:schemeClr val="dk1"/>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9" name="Shape 1519"/>
        <p:cNvGrpSpPr/>
        <p:nvPr/>
      </p:nvGrpSpPr>
      <p:grpSpPr>
        <a:xfrm>
          <a:off x="0" y="0"/>
          <a:ext cx="0" cy="0"/>
          <a:chOff x="0" y="0"/>
          <a:chExt cx="0" cy="0"/>
        </a:xfrm>
      </p:grpSpPr>
      <p:sp>
        <p:nvSpPr>
          <p:cNvPr id="1520" name="Google Shape;1520;g190ab9247da_0_10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1" name="Google Shape;1521;g190ab9247da_0_10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1" name="Shape 1531"/>
        <p:cNvGrpSpPr/>
        <p:nvPr/>
      </p:nvGrpSpPr>
      <p:grpSpPr>
        <a:xfrm>
          <a:off x="0" y="0"/>
          <a:ext cx="0" cy="0"/>
          <a:chOff x="0" y="0"/>
          <a:chExt cx="0" cy="0"/>
        </a:xfrm>
      </p:grpSpPr>
      <p:sp>
        <p:nvSpPr>
          <p:cNvPr id="1532" name="Google Shape;1532;g190ab9247da_0_108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33" name="Google Shape;1533;g190ab9247da_0_108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sz="1300">
                <a:solidFill>
                  <a:schemeClr val="dk1"/>
                </a:solidFill>
              </a:rPr>
              <a:t>The FAIR principles are considered the gold standard for data management and stewardship, and are being implemented across many different disciplines. </a:t>
            </a:r>
            <a:endParaRPr sz="1300">
              <a:solidFill>
                <a:schemeClr val="dk1"/>
              </a:solidFill>
            </a:endParaRPr>
          </a:p>
          <a:p>
            <a:pPr indent="0" lvl="0" marL="0" rtl="0" algn="l">
              <a:spcBef>
                <a:spcPts val="0"/>
              </a:spcBef>
              <a:spcAft>
                <a:spcPts val="0"/>
              </a:spcAft>
              <a:buClr>
                <a:schemeClr val="dk1"/>
              </a:buClr>
              <a:buSzPts val="1100"/>
              <a:buFont typeface="Arial"/>
              <a:buNone/>
            </a:pPr>
            <a:r>
              <a:t/>
            </a:r>
            <a:endParaRPr sz="1300">
              <a:solidFill>
                <a:schemeClr val="dk1"/>
              </a:solidFill>
            </a:endParaRPr>
          </a:p>
          <a:p>
            <a:pPr indent="0" lvl="0" marL="0" rtl="0" algn="l">
              <a:spcBef>
                <a:spcPts val="0"/>
              </a:spcBef>
              <a:spcAft>
                <a:spcPts val="0"/>
              </a:spcAft>
              <a:buClr>
                <a:schemeClr val="dk1"/>
              </a:buClr>
              <a:buSzPts val="1100"/>
              <a:buFont typeface="Arial"/>
              <a:buNone/>
            </a:pPr>
            <a:r>
              <a:rPr lang="en-GB" sz="1300">
                <a:solidFill>
                  <a:schemeClr val="dk1"/>
                </a:solidFill>
              </a:rPr>
              <a:t>FAIR stands for: Findable, Accessible, Interoperable,Reusable </a:t>
            </a:r>
            <a:endParaRPr sz="1300">
              <a:solidFill>
                <a:schemeClr val="dk1"/>
              </a:solidFill>
            </a:endParaRPr>
          </a:p>
          <a:p>
            <a:pPr indent="0" lvl="0" marL="0" rtl="0" algn="l">
              <a:spcBef>
                <a:spcPts val="0"/>
              </a:spcBef>
              <a:spcAft>
                <a:spcPts val="0"/>
              </a:spcAft>
              <a:buClr>
                <a:schemeClr val="dk1"/>
              </a:buClr>
              <a:buSzPts val="1100"/>
              <a:buFont typeface="Arial"/>
              <a:buNone/>
            </a:pPr>
            <a:r>
              <a:t/>
            </a:r>
            <a:endParaRPr sz="1300">
              <a:solidFill>
                <a:schemeClr val="dk1"/>
              </a:solidFill>
            </a:endParaRPr>
          </a:p>
          <a:p>
            <a:pPr indent="0" lvl="0" marL="0" rtl="0" algn="l">
              <a:spcBef>
                <a:spcPts val="0"/>
              </a:spcBef>
              <a:spcAft>
                <a:spcPts val="0"/>
              </a:spcAft>
              <a:buClr>
                <a:schemeClr val="dk1"/>
              </a:buClr>
              <a:buSzPts val="1100"/>
              <a:buFont typeface="Arial"/>
              <a:buNone/>
            </a:pPr>
            <a:r>
              <a:rPr lang="en-GB" sz="1300">
                <a:solidFill>
                  <a:schemeClr val="dk1"/>
                </a:solidFill>
              </a:rPr>
              <a:t>There is currently a large focus and drive towards using FAIR particularly within European funded research.</a:t>
            </a:r>
            <a:endParaRPr sz="1300">
              <a:solidFill>
                <a:schemeClr val="dk1"/>
              </a:solidFill>
            </a:endParaRPr>
          </a:p>
          <a:p>
            <a:pPr indent="0" lvl="0" marL="0" rtl="0" algn="l">
              <a:spcBef>
                <a:spcPts val="0"/>
              </a:spcBef>
              <a:spcAft>
                <a:spcPts val="0"/>
              </a:spcAft>
              <a:buClr>
                <a:schemeClr val="dk1"/>
              </a:buClr>
              <a:buSzPts val="1100"/>
              <a:buFont typeface="Arial"/>
              <a:buNone/>
            </a:pPr>
            <a:r>
              <a:t/>
            </a:r>
            <a:endParaRPr sz="1300">
              <a:solidFill>
                <a:schemeClr val="dk1"/>
              </a:solidFill>
            </a:endParaRPr>
          </a:p>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9" name="Shape 1539"/>
        <p:cNvGrpSpPr/>
        <p:nvPr/>
      </p:nvGrpSpPr>
      <p:grpSpPr>
        <a:xfrm>
          <a:off x="0" y="0"/>
          <a:ext cx="0" cy="0"/>
          <a:chOff x="0" y="0"/>
          <a:chExt cx="0" cy="0"/>
        </a:xfrm>
      </p:grpSpPr>
      <p:sp>
        <p:nvSpPr>
          <p:cNvPr id="1540" name="Google Shape;1540;g190ab9247da_0_10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1" name="Google Shape;1541;g190ab9247da_0_10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300">
                <a:solidFill>
                  <a:schemeClr val="dk1"/>
                </a:solidFill>
              </a:rPr>
              <a:t>The FAIR principles was developed for data management but it is now used for many different purposes such as sharing software, educational materials, workflows and even physical samples. </a:t>
            </a:r>
            <a:endParaRPr sz="1300">
              <a:solidFill>
                <a:schemeClr val="dk1"/>
              </a:solidFill>
            </a:endParaRPr>
          </a:p>
          <a:p>
            <a:pPr indent="0" lvl="0" marL="0" rtl="0" algn="l">
              <a:spcBef>
                <a:spcPts val="0"/>
              </a:spcBef>
              <a:spcAft>
                <a:spcPts val="0"/>
              </a:spcAft>
              <a:buNone/>
            </a:pPr>
            <a:r>
              <a:t/>
            </a:r>
            <a:endParaRPr sz="1300">
              <a:solidFill>
                <a:schemeClr val="dk1"/>
              </a:solidFill>
            </a:endParaRPr>
          </a:p>
          <a:p>
            <a:pPr indent="0" lvl="0" marL="0" rtl="0" algn="l">
              <a:spcBef>
                <a:spcPts val="0"/>
              </a:spcBef>
              <a:spcAft>
                <a:spcPts val="0"/>
              </a:spcAft>
              <a:buNone/>
            </a:pPr>
            <a:r>
              <a:rPr lang="en-GB" sz="1300">
                <a:solidFill>
                  <a:schemeClr val="dk1"/>
                </a:solidFill>
              </a:rPr>
              <a:t>It is a simple set of principles but it’s implementation can take time and must be considered separately by each discipline, as it can’t be applied in exactly the same way in every discipline so that is why this talk is called first steps down a long and winding road. </a:t>
            </a:r>
            <a:endParaRPr sz="1300">
              <a:solidFill>
                <a:schemeClr val="dk1"/>
              </a:solidFill>
            </a:endParaRPr>
          </a:p>
          <a:p>
            <a:pPr indent="0" lvl="0" marL="0" rtl="0" algn="l">
              <a:spcBef>
                <a:spcPts val="0"/>
              </a:spcBef>
              <a:spcAft>
                <a:spcPts val="0"/>
              </a:spcAft>
              <a:buNone/>
            </a:pPr>
            <a:r>
              <a:t/>
            </a:r>
            <a:endParaRPr sz="1300">
              <a:solidFill>
                <a:schemeClr val="dk1"/>
              </a:solidFill>
            </a:endParaRPr>
          </a:p>
          <a:p>
            <a:pPr indent="0" lvl="0" marL="0" rtl="0" algn="l">
              <a:spcBef>
                <a:spcPts val="0"/>
              </a:spcBef>
              <a:spcAft>
                <a:spcPts val="0"/>
              </a:spcAft>
              <a:buClr>
                <a:schemeClr val="dk1"/>
              </a:buClr>
              <a:buSzPts val="1100"/>
              <a:buFont typeface="Arial"/>
              <a:buNone/>
            </a:pPr>
            <a:r>
              <a:rPr lang="en-GB" sz="1300">
                <a:solidFill>
                  <a:schemeClr val="dk1"/>
                </a:solidFill>
              </a:rPr>
              <a:t>So Implementing FAIR is a journey that each domain has to go down for greater reproducibility and sustainability of research.</a:t>
            </a:r>
            <a:endParaRPr sz="1300">
              <a:solidFill>
                <a:schemeClr val="dk1"/>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5" name="Shape 1545"/>
        <p:cNvGrpSpPr/>
        <p:nvPr/>
      </p:nvGrpSpPr>
      <p:grpSpPr>
        <a:xfrm>
          <a:off x="0" y="0"/>
          <a:ext cx="0" cy="0"/>
          <a:chOff x="0" y="0"/>
          <a:chExt cx="0" cy="0"/>
        </a:xfrm>
      </p:grpSpPr>
      <p:sp>
        <p:nvSpPr>
          <p:cNvPr id="1546" name="Google Shape;1546;g190ab9247da_0_109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47" name="Google Shape;1547;g190ab9247da_0_109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7000"/>
              </a:lnSpc>
              <a:spcBef>
                <a:spcPts val="0"/>
              </a:spcBef>
              <a:spcAft>
                <a:spcPts val="0"/>
              </a:spcAft>
              <a:buNone/>
            </a:pPr>
            <a:r>
              <a:rPr lang="en-GB" sz="1400"/>
              <a:t>To give you an</a:t>
            </a:r>
            <a:r>
              <a:rPr lang="en-GB" sz="1400">
                <a:latin typeface="Arial"/>
                <a:ea typeface="Arial"/>
                <a:cs typeface="Arial"/>
                <a:sym typeface="Arial"/>
              </a:rPr>
              <a:t> analogy </a:t>
            </a:r>
            <a:r>
              <a:rPr lang="en-GB" sz="1400"/>
              <a:t>to explain </a:t>
            </a:r>
            <a:r>
              <a:rPr lang="en-GB" sz="1400">
                <a:latin typeface="Arial"/>
                <a:ea typeface="Arial"/>
                <a:cs typeface="Arial"/>
                <a:sym typeface="Arial"/>
              </a:rPr>
              <a:t>the FAIR principles, </a:t>
            </a:r>
            <a:r>
              <a:rPr lang="en-GB" sz="1400"/>
              <a:t>I’m going to use food cans to represent data.</a:t>
            </a:r>
            <a:endParaRPr sz="1400">
              <a:latin typeface="Calibri"/>
              <a:ea typeface="Calibri"/>
              <a:cs typeface="Calibri"/>
              <a:sym typeface="Calibri"/>
            </a:endParaRPr>
          </a:p>
          <a:p>
            <a:pPr indent="-317500" lvl="0" marL="342900" rtl="0" algn="l">
              <a:lnSpc>
                <a:spcPct val="107000"/>
              </a:lnSpc>
              <a:spcBef>
                <a:spcPts val="800"/>
              </a:spcBef>
              <a:spcAft>
                <a:spcPts val="0"/>
              </a:spcAft>
              <a:buSzPts val="700"/>
              <a:buFont typeface="Arial"/>
              <a:buChar char="-"/>
            </a:pPr>
            <a:r>
              <a:rPr lang="en-GB" sz="1400">
                <a:latin typeface="Arial"/>
                <a:ea typeface="Arial"/>
                <a:cs typeface="Arial"/>
                <a:sym typeface="Arial"/>
              </a:rPr>
              <a:t>You would not be happy if you</a:t>
            </a:r>
            <a:r>
              <a:rPr lang="en-GB" sz="1400"/>
              <a:t> went to the </a:t>
            </a:r>
            <a:r>
              <a:rPr lang="en-GB" sz="1400">
                <a:latin typeface="Arial"/>
                <a:ea typeface="Arial"/>
                <a:cs typeface="Arial"/>
                <a:sym typeface="Arial"/>
              </a:rPr>
              <a:t>supermarket </a:t>
            </a:r>
            <a:r>
              <a:rPr lang="en-GB" sz="1400"/>
              <a:t>and it was</a:t>
            </a:r>
            <a:r>
              <a:rPr lang="en-GB" sz="1400">
                <a:latin typeface="Arial"/>
                <a:ea typeface="Arial"/>
                <a:cs typeface="Arial"/>
                <a:sym typeface="Arial"/>
              </a:rPr>
              <a:t> filled with cans that had no labels.</a:t>
            </a:r>
            <a:endParaRPr sz="1400"/>
          </a:p>
          <a:p>
            <a:pPr indent="-361950" lvl="0" marL="342900" rtl="0" algn="l">
              <a:lnSpc>
                <a:spcPct val="107000"/>
              </a:lnSpc>
              <a:spcBef>
                <a:spcPts val="800"/>
              </a:spcBef>
              <a:spcAft>
                <a:spcPts val="0"/>
              </a:spcAft>
              <a:buSzPts val="1400"/>
              <a:buChar char="-"/>
            </a:pPr>
            <a:r>
              <a:t/>
            </a:r>
            <a:endParaRPr sz="1400"/>
          </a:p>
          <a:p>
            <a:pPr indent="-317500" lvl="0" marL="342900" rtl="0" algn="l">
              <a:lnSpc>
                <a:spcPct val="107000"/>
              </a:lnSpc>
              <a:spcBef>
                <a:spcPts val="0"/>
              </a:spcBef>
              <a:spcAft>
                <a:spcPts val="0"/>
              </a:spcAft>
              <a:buSzPts val="700"/>
              <a:buFont typeface="Arial"/>
              <a:buChar char="-"/>
            </a:pPr>
            <a:r>
              <a:rPr lang="en-GB" sz="1400"/>
              <a:t>F</a:t>
            </a:r>
            <a:r>
              <a:rPr lang="en-GB" sz="1400">
                <a:latin typeface="Arial"/>
                <a:ea typeface="Arial"/>
                <a:cs typeface="Arial"/>
                <a:sym typeface="Arial"/>
              </a:rPr>
              <a:t>ood cans are packaged in many different ways and contain important information on the outside about their contents.</a:t>
            </a:r>
            <a:endParaRPr sz="1400">
              <a:latin typeface="Arial"/>
              <a:ea typeface="Arial"/>
              <a:cs typeface="Arial"/>
              <a:sym typeface="Arial"/>
            </a:endParaRPr>
          </a:p>
          <a:p>
            <a:pPr indent="-361950" lvl="0" marL="342900" rtl="0" algn="l">
              <a:lnSpc>
                <a:spcPct val="107000"/>
              </a:lnSpc>
              <a:spcBef>
                <a:spcPts val="0"/>
              </a:spcBef>
              <a:spcAft>
                <a:spcPts val="0"/>
              </a:spcAft>
              <a:buSzPts val="1400"/>
              <a:buChar char="-"/>
            </a:pPr>
            <a:r>
              <a:t/>
            </a:r>
            <a:endParaRPr sz="1400"/>
          </a:p>
          <a:p>
            <a:pPr indent="-317500" lvl="0" marL="342900" rtl="0" algn="l">
              <a:lnSpc>
                <a:spcPct val="107000"/>
              </a:lnSpc>
              <a:spcBef>
                <a:spcPts val="0"/>
              </a:spcBef>
              <a:spcAft>
                <a:spcPts val="0"/>
              </a:spcAft>
              <a:buSzPts val="700"/>
              <a:buFont typeface="Arial"/>
              <a:buChar char="-"/>
            </a:pPr>
            <a:r>
              <a:rPr lang="en-GB" sz="1400"/>
              <a:t>T</a:t>
            </a:r>
            <a:r>
              <a:rPr lang="en-GB" sz="1400">
                <a:latin typeface="Arial"/>
                <a:ea typeface="Arial"/>
                <a:cs typeface="Arial"/>
                <a:sym typeface="Arial"/>
              </a:rPr>
              <a:t>he annotations on the labels </a:t>
            </a:r>
            <a:r>
              <a:rPr lang="en-GB" sz="1400"/>
              <a:t>are</a:t>
            </a:r>
            <a:r>
              <a:rPr lang="en-GB" sz="1400">
                <a:latin typeface="Arial"/>
                <a:ea typeface="Arial"/>
                <a:cs typeface="Arial"/>
                <a:sym typeface="Arial"/>
              </a:rPr>
              <a:t> important if </a:t>
            </a:r>
            <a:r>
              <a:rPr lang="en-GB" sz="1400"/>
              <a:t>to help us</a:t>
            </a:r>
            <a:r>
              <a:rPr lang="en-GB" sz="1400">
                <a:latin typeface="Arial"/>
                <a:ea typeface="Arial"/>
                <a:cs typeface="Arial"/>
                <a:sym typeface="Arial"/>
              </a:rPr>
              <a:t> find the products we want, to improve the accessibility of </a:t>
            </a:r>
            <a:r>
              <a:rPr lang="en-GB" sz="1400"/>
              <a:t>the products</a:t>
            </a:r>
            <a:r>
              <a:rPr lang="en-GB" sz="1400">
                <a:latin typeface="Arial"/>
                <a:ea typeface="Arial"/>
                <a:cs typeface="Arial"/>
                <a:sym typeface="Arial"/>
              </a:rPr>
              <a:t> (so to have it on the right shelf in the right aisle), to have info</a:t>
            </a:r>
            <a:r>
              <a:rPr lang="en-GB" sz="1400"/>
              <a:t>rmation that the contents meets certain food standards. </a:t>
            </a:r>
            <a:endParaRPr sz="1400"/>
          </a:p>
          <a:p>
            <a:pPr indent="-361950" lvl="0" marL="342900" rtl="0" algn="l">
              <a:lnSpc>
                <a:spcPct val="107000"/>
              </a:lnSpc>
              <a:spcBef>
                <a:spcPts val="0"/>
              </a:spcBef>
              <a:spcAft>
                <a:spcPts val="0"/>
              </a:spcAft>
              <a:buSzPts val="1400"/>
              <a:buChar char="-"/>
            </a:pPr>
            <a:r>
              <a:t/>
            </a:r>
            <a:endParaRPr sz="1400"/>
          </a:p>
          <a:p>
            <a:pPr indent="-317500" lvl="0" marL="342900" rtl="0" algn="l">
              <a:lnSpc>
                <a:spcPct val="107000"/>
              </a:lnSpc>
              <a:spcBef>
                <a:spcPts val="0"/>
              </a:spcBef>
              <a:spcAft>
                <a:spcPts val="0"/>
              </a:spcAft>
              <a:buSzPts val="700"/>
              <a:buFont typeface="Arial"/>
              <a:buChar char="-"/>
            </a:pPr>
            <a:r>
              <a:rPr lang="en-GB" sz="1400"/>
              <a:t>The labels also often contain information about how to </a:t>
            </a:r>
            <a:r>
              <a:rPr lang="en-GB" sz="1400">
                <a:latin typeface="Arial"/>
                <a:ea typeface="Arial"/>
                <a:cs typeface="Arial"/>
                <a:sym typeface="Arial"/>
              </a:rPr>
              <a:t>combine that product with others to </a:t>
            </a:r>
            <a:r>
              <a:rPr lang="en-GB" sz="1400"/>
              <a:t>cook our favourite recipes</a:t>
            </a:r>
            <a:r>
              <a:rPr lang="en-GB" sz="1400">
                <a:latin typeface="Arial"/>
                <a:ea typeface="Arial"/>
                <a:cs typeface="Arial"/>
                <a:sym typeface="Arial"/>
              </a:rPr>
              <a:t> (interoperable) and storage information to be able to use or reuse it.</a:t>
            </a:r>
            <a:endParaRPr sz="1400">
              <a:latin typeface="Calibri"/>
              <a:ea typeface="Calibri"/>
              <a:cs typeface="Calibri"/>
              <a:sym typeface="Calibri"/>
            </a:endParaRPr>
          </a:p>
          <a:p>
            <a:pPr indent="-273050" lvl="0" marL="457200" rtl="0" algn="l">
              <a:lnSpc>
                <a:spcPct val="107000"/>
              </a:lnSpc>
              <a:spcBef>
                <a:spcPts val="800"/>
              </a:spcBef>
              <a:spcAft>
                <a:spcPts val="0"/>
              </a:spcAft>
              <a:buSzPts val="700"/>
              <a:buChar char="●"/>
            </a:pPr>
            <a:r>
              <a:rPr lang="en-GB" sz="1400">
                <a:latin typeface="Arial"/>
                <a:ea typeface="Arial"/>
                <a:cs typeface="Arial"/>
                <a:sym typeface="Arial"/>
              </a:rPr>
              <a:t>So that is the idea with the Fair principles – your data needs to be somewhere others can find it easily so we need to tell </a:t>
            </a:r>
            <a:r>
              <a:rPr lang="en-GB" sz="1400"/>
              <a:t>other researchers</a:t>
            </a:r>
            <a:r>
              <a:rPr lang="en-GB" sz="1400">
                <a:latin typeface="Arial"/>
                <a:ea typeface="Arial"/>
                <a:cs typeface="Arial"/>
                <a:sym typeface="Arial"/>
              </a:rPr>
              <a:t> where it is or how to get hold of it, it needs to be accessible, or at least the metadata does, so ideally </a:t>
            </a:r>
            <a:r>
              <a:rPr lang="en-GB" sz="1400"/>
              <a:t>shared openly in an </a:t>
            </a:r>
            <a:r>
              <a:rPr lang="en-GB" sz="1400">
                <a:latin typeface="Arial"/>
                <a:ea typeface="Arial"/>
                <a:cs typeface="Arial"/>
                <a:sym typeface="Arial"/>
              </a:rPr>
              <a:t>open repository, it needs to be easily combined with other datasets so there must be agreed standards </a:t>
            </a:r>
            <a:r>
              <a:rPr lang="en-GB" sz="1400"/>
              <a:t>such as methods and nomenclature</a:t>
            </a:r>
            <a:r>
              <a:rPr lang="en-GB" sz="1400">
                <a:latin typeface="Arial"/>
                <a:ea typeface="Arial"/>
                <a:cs typeface="Arial"/>
                <a:sym typeface="Arial"/>
              </a:rPr>
              <a:t>, and it needs to be in a format that can be reused – so ideally raw data with well described metadata and in a file type that can be </a:t>
            </a:r>
            <a:r>
              <a:rPr lang="en-GB" sz="1400"/>
              <a:t>used by others such as csv files</a:t>
            </a:r>
            <a:r>
              <a:rPr lang="en-GB" sz="1400">
                <a:latin typeface="Arial"/>
                <a:ea typeface="Arial"/>
                <a:cs typeface="Arial"/>
                <a:sym typeface="Arial"/>
              </a:rPr>
              <a:t>.</a:t>
            </a:r>
            <a:endParaRPr sz="1400">
              <a:latin typeface="Calibri"/>
              <a:ea typeface="Calibri"/>
              <a:cs typeface="Calibri"/>
              <a:sym typeface="Calibri"/>
            </a:endParaRPr>
          </a:p>
          <a:p>
            <a:pPr indent="0" lvl="0" marL="0" rtl="0" algn="l">
              <a:lnSpc>
                <a:spcPct val="100000"/>
              </a:lnSpc>
              <a:spcBef>
                <a:spcPts val="800"/>
              </a:spcBef>
              <a:spcAft>
                <a:spcPts val="0"/>
              </a:spcAft>
              <a:buSzPts val="1100"/>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7" name="Shape 1557"/>
        <p:cNvGrpSpPr/>
        <p:nvPr/>
      </p:nvGrpSpPr>
      <p:grpSpPr>
        <a:xfrm>
          <a:off x="0" y="0"/>
          <a:ext cx="0" cy="0"/>
          <a:chOff x="0" y="0"/>
          <a:chExt cx="0" cy="0"/>
        </a:xfrm>
      </p:grpSpPr>
      <p:sp>
        <p:nvSpPr>
          <p:cNvPr id="1558" name="Google Shape;1558;g190ab9247da_0_1105: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59" name="Google Shape;1559;g190ab9247da_0_1105:notes"/>
          <p:cNvSpPr txBox="1"/>
          <p:nvPr>
            <p:ph idx="1" type="body"/>
          </p:nvPr>
        </p:nvSpPr>
        <p:spPr>
          <a:xfrm>
            <a:off x="686282" y="4342817"/>
            <a:ext cx="5485500" cy="4115100"/>
          </a:xfrm>
          <a:prstGeom prst="rect">
            <a:avLst/>
          </a:prstGeom>
          <a:noFill/>
          <a:ln>
            <a:noFill/>
          </a:ln>
        </p:spPr>
        <p:txBody>
          <a:bodyPr anchorCtr="0" anchor="t" bIns="45700" lIns="91425" spcFirstLastPara="1" rIns="91425" wrap="square" tIns="45700">
            <a:noAutofit/>
          </a:bodyPr>
          <a:lstStyle/>
          <a:p>
            <a:pPr indent="-82550" lvl="0" marL="171450" rtl="0" algn="l">
              <a:lnSpc>
                <a:spcPct val="100000"/>
              </a:lnSpc>
              <a:spcBef>
                <a:spcPts val="360"/>
              </a:spcBef>
              <a:spcAft>
                <a:spcPts val="0"/>
              </a:spcAft>
              <a:buSzPts val="1400"/>
              <a:buFont typeface="Calibri"/>
              <a:buNone/>
            </a:pPr>
            <a:r>
              <a:t/>
            </a:r>
            <a:endParaRPr/>
          </a:p>
        </p:txBody>
      </p:sp>
      <p:sp>
        <p:nvSpPr>
          <p:cNvPr id="1560" name="Google Shape;1560;g190ab9247da_0_1105: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800"/>
              <a:buFont typeface="Arial"/>
              <a:buNone/>
            </a:pPr>
            <a:fld id="{00000000-1234-1234-1234-123412341234}" type="slidenum">
              <a:rPr lang="en-GB"/>
              <a:t>‹#›</a:t>
            </a:fld>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5" name="Shape 1565"/>
        <p:cNvGrpSpPr/>
        <p:nvPr/>
      </p:nvGrpSpPr>
      <p:grpSpPr>
        <a:xfrm>
          <a:off x="0" y="0"/>
          <a:ext cx="0" cy="0"/>
          <a:chOff x="0" y="0"/>
          <a:chExt cx="0" cy="0"/>
        </a:xfrm>
      </p:grpSpPr>
      <p:sp>
        <p:nvSpPr>
          <p:cNvPr id="1566" name="Google Shape;1566;g15ddb97e1c9_0_7653: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67" name="Google Shape;1567;g15ddb97e1c9_0_7653:notes"/>
          <p:cNvSpPr txBox="1"/>
          <p:nvPr>
            <p:ph idx="1" type="body"/>
          </p:nvPr>
        </p:nvSpPr>
        <p:spPr>
          <a:xfrm>
            <a:off x="686282" y="4342817"/>
            <a:ext cx="5485500" cy="41151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0" i="0" lang="en-GB" sz="1200" u="none" strike="noStrike">
                <a:solidFill>
                  <a:schemeClr val="dk1"/>
                </a:solidFill>
                <a:latin typeface="Calibri"/>
                <a:ea typeface="Calibri"/>
                <a:cs typeface="Calibri"/>
                <a:sym typeface="Calibri"/>
              </a:rPr>
              <a:t>With that overview of open science and the Turing way, I'd like to invite you to become a contributor to the Turing Way, You don't need to have coding experience to contribute! You just need an idea and a willingness to learn.</a:t>
            </a:r>
            <a:endParaRPr/>
          </a:p>
          <a:p>
            <a:pPr indent="0" lvl="0" marL="0" rtl="0" algn="l">
              <a:lnSpc>
                <a:spcPct val="100000"/>
              </a:lnSpc>
              <a:spcBef>
                <a:spcPts val="360"/>
              </a:spcBef>
              <a:spcAft>
                <a:spcPts val="0"/>
              </a:spcAft>
              <a:buSzPts val="1400"/>
              <a:buNone/>
            </a:pPr>
            <a:r>
              <a:rPr b="0" i="0" lang="en-GB" sz="1200" u="none" strike="noStrike">
                <a:solidFill>
                  <a:schemeClr val="dk1"/>
                </a:solidFill>
                <a:latin typeface="Calibri"/>
                <a:ea typeface="Calibri"/>
                <a:cs typeface="Calibri"/>
                <a:sym typeface="Calibri"/>
              </a:rPr>
              <a:t>So, if you are new to the community, you can join us. You can learn a new skill or share your skills. You can collaborate with others and receive mentoring or mentor others’ contributions. You can also represent this community. We welcome all kinds of contributions.</a:t>
            </a:r>
            <a:endParaRPr/>
          </a:p>
        </p:txBody>
      </p:sp>
      <p:sp>
        <p:nvSpPr>
          <p:cNvPr id="1568" name="Google Shape;1568;g15ddb97e1c9_0_7653: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5" name="Shape 1575"/>
        <p:cNvGrpSpPr/>
        <p:nvPr/>
      </p:nvGrpSpPr>
      <p:grpSpPr>
        <a:xfrm>
          <a:off x="0" y="0"/>
          <a:ext cx="0" cy="0"/>
          <a:chOff x="0" y="0"/>
          <a:chExt cx="0" cy="0"/>
        </a:xfrm>
      </p:grpSpPr>
      <p:sp>
        <p:nvSpPr>
          <p:cNvPr id="1576" name="Google Shape;1576;g15ddb97e1c9_0_7273: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77" name="Google Shape;1577;g15ddb97e1c9_0_7273:notes"/>
          <p:cNvSpPr txBox="1"/>
          <p:nvPr>
            <p:ph idx="1" type="body"/>
          </p:nvPr>
        </p:nvSpPr>
        <p:spPr>
          <a:xfrm>
            <a:off x="686282" y="4342817"/>
            <a:ext cx="5485500" cy="41151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rPr lang="en-GB"/>
              <a:t>We have multiple community events and calls weekly and you are invited to join us. </a:t>
            </a:r>
            <a:endParaRPr/>
          </a:p>
          <a:p>
            <a:pPr indent="0" lvl="0" marL="0" rtl="0" algn="l">
              <a:lnSpc>
                <a:spcPct val="100000"/>
              </a:lnSpc>
              <a:spcBef>
                <a:spcPts val="0"/>
              </a:spcBef>
              <a:spcAft>
                <a:spcPts val="0"/>
              </a:spcAft>
              <a:buClr>
                <a:schemeClr val="dk1"/>
              </a:buClr>
              <a:buSzPts val="1400"/>
              <a:buFont typeface="Calibri"/>
              <a:buNone/>
            </a:pPr>
            <a:r>
              <a:rPr lang="en-GB"/>
              <a:t>I host collaboration cafes every month, and coworking call each week. There is also an onboarding call for folks new to the project.</a:t>
            </a:r>
            <a:endParaRPr/>
          </a:p>
          <a:p>
            <a:pPr indent="0" lvl="0" marL="0" rtl="0" algn="l">
              <a:lnSpc>
                <a:spcPct val="100000"/>
              </a:lnSpc>
              <a:spcBef>
                <a:spcPts val="0"/>
              </a:spcBef>
              <a:spcAft>
                <a:spcPts val="0"/>
              </a:spcAft>
              <a:buClr>
                <a:schemeClr val="dk1"/>
              </a:buClr>
              <a:buSzPts val="1400"/>
              <a:buFont typeface="Calibri"/>
              <a:buNone/>
            </a:pPr>
            <a:r>
              <a:t/>
            </a:r>
            <a:endParaRPr/>
          </a:p>
          <a:p>
            <a:pPr indent="0" lvl="0" marL="0" rtl="0" algn="l">
              <a:lnSpc>
                <a:spcPct val="100000"/>
              </a:lnSpc>
              <a:spcBef>
                <a:spcPts val="0"/>
              </a:spcBef>
              <a:spcAft>
                <a:spcPts val="0"/>
              </a:spcAft>
              <a:buClr>
                <a:schemeClr val="dk1"/>
              </a:buClr>
              <a:buSzPts val="1400"/>
              <a:buFont typeface="Calibri"/>
              <a:buNone/>
            </a:pPr>
            <a:r>
              <a:rPr lang="en-GB"/>
              <a:t>You can find details in the shared notes - bit.ly/turingway.</a:t>
            </a:r>
            <a:endParaRPr/>
          </a:p>
        </p:txBody>
      </p:sp>
      <p:sp>
        <p:nvSpPr>
          <p:cNvPr id="1578" name="Google Shape;1578;g15ddb97e1c9_0_7273: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5" name="Shape 1585"/>
        <p:cNvGrpSpPr/>
        <p:nvPr/>
      </p:nvGrpSpPr>
      <p:grpSpPr>
        <a:xfrm>
          <a:off x="0" y="0"/>
          <a:ext cx="0" cy="0"/>
          <a:chOff x="0" y="0"/>
          <a:chExt cx="0" cy="0"/>
        </a:xfrm>
      </p:grpSpPr>
      <p:sp>
        <p:nvSpPr>
          <p:cNvPr id="1586" name="Google Shape;1586;g15ddb97e1c9_0_8014: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87" name="Google Shape;1587;g15ddb97e1c9_0_8014:notes"/>
          <p:cNvSpPr txBox="1"/>
          <p:nvPr>
            <p:ph idx="1" type="body"/>
          </p:nvPr>
        </p:nvSpPr>
        <p:spPr>
          <a:xfrm>
            <a:off x="686282" y="4342817"/>
            <a:ext cx="5485500" cy="41151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rPr lang="en-GB"/>
              <a:t>We have multiple community events and calls weekly and you are invited to join us. </a:t>
            </a:r>
            <a:endParaRPr/>
          </a:p>
          <a:p>
            <a:pPr indent="0" lvl="0" marL="0" rtl="0" algn="l">
              <a:lnSpc>
                <a:spcPct val="100000"/>
              </a:lnSpc>
              <a:spcBef>
                <a:spcPts val="0"/>
              </a:spcBef>
              <a:spcAft>
                <a:spcPts val="0"/>
              </a:spcAft>
              <a:buClr>
                <a:schemeClr val="dk1"/>
              </a:buClr>
              <a:buSzPts val="1400"/>
              <a:buFont typeface="Calibri"/>
              <a:buNone/>
            </a:pPr>
            <a:r>
              <a:rPr lang="en-GB"/>
              <a:t>I host collaboration cafes every month, and coworking call each week. There is also an onboarding call for folks new to the project.</a:t>
            </a:r>
            <a:endParaRPr/>
          </a:p>
          <a:p>
            <a:pPr indent="0" lvl="0" marL="0" rtl="0" algn="l">
              <a:lnSpc>
                <a:spcPct val="100000"/>
              </a:lnSpc>
              <a:spcBef>
                <a:spcPts val="0"/>
              </a:spcBef>
              <a:spcAft>
                <a:spcPts val="0"/>
              </a:spcAft>
              <a:buClr>
                <a:schemeClr val="dk1"/>
              </a:buClr>
              <a:buSzPts val="1400"/>
              <a:buFont typeface="Calibri"/>
              <a:buNone/>
            </a:pPr>
            <a:r>
              <a:t/>
            </a:r>
            <a:endParaRPr/>
          </a:p>
          <a:p>
            <a:pPr indent="0" lvl="0" marL="0" rtl="0" algn="l">
              <a:lnSpc>
                <a:spcPct val="100000"/>
              </a:lnSpc>
              <a:spcBef>
                <a:spcPts val="0"/>
              </a:spcBef>
              <a:spcAft>
                <a:spcPts val="0"/>
              </a:spcAft>
              <a:buClr>
                <a:schemeClr val="dk1"/>
              </a:buClr>
              <a:buSzPts val="1400"/>
              <a:buFont typeface="Calibri"/>
              <a:buNone/>
            </a:pPr>
            <a:r>
              <a:rPr lang="en-GB"/>
              <a:t>You can find details in the shared notes - bit.ly/turingway.</a:t>
            </a:r>
            <a:endParaRPr/>
          </a:p>
        </p:txBody>
      </p:sp>
      <p:sp>
        <p:nvSpPr>
          <p:cNvPr id="1588" name="Google Shape;1588;g15ddb97e1c9_0_8014: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5" name="Shape 1595"/>
        <p:cNvGrpSpPr/>
        <p:nvPr/>
      </p:nvGrpSpPr>
      <p:grpSpPr>
        <a:xfrm>
          <a:off x="0" y="0"/>
          <a:ext cx="0" cy="0"/>
          <a:chOff x="0" y="0"/>
          <a:chExt cx="0" cy="0"/>
        </a:xfrm>
      </p:grpSpPr>
      <p:sp>
        <p:nvSpPr>
          <p:cNvPr id="1596" name="Google Shape;1596;g190ab9247da_0_1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7" name="Google Shape;1597;g190ab9247da_0_1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4" name="Shape 1604"/>
        <p:cNvGrpSpPr/>
        <p:nvPr/>
      </p:nvGrpSpPr>
      <p:grpSpPr>
        <a:xfrm>
          <a:off x="0" y="0"/>
          <a:ext cx="0" cy="0"/>
          <a:chOff x="0" y="0"/>
          <a:chExt cx="0" cy="0"/>
        </a:xfrm>
      </p:grpSpPr>
      <p:sp>
        <p:nvSpPr>
          <p:cNvPr id="1605" name="Google Shape;1605;g15ddb97e1c9_0_7282:notes"/>
          <p:cNvSpPr/>
          <p:nvPr>
            <p:ph idx="2" type="sldImg"/>
          </p:nvPr>
        </p:nvSpPr>
        <p:spPr>
          <a:xfrm>
            <a:off x="89584" y="686092"/>
            <a:ext cx="6678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06" name="Google Shape;1606;g15ddb97e1c9_0_7282:notes"/>
          <p:cNvSpPr txBox="1"/>
          <p:nvPr>
            <p:ph idx="1" type="body"/>
          </p:nvPr>
        </p:nvSpPr>
        <p:spPr>
          <a:xfrm>
            <a:off x="686282" y="4342817"/>
            <a:ext cx="5485500" cy="41151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07" name="Google Shape;1607;g15ddb97e1c9_0_7282:notes"/>
          <p:cNvSpPr txBox="1"/>
          <p:nvPr>
            <p:ph idx="12" type="sldNum"/>
          </p:nvPr>
        </p:nvSpPr>
        <p:spPr>
          <a:xfrm>
            <a:off x="3884127" y="8685632"/>
            <a:ext cx="2972400" cy="4569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0.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9.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0.png"/></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9.png"/></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 slide (Dark)" showMasterSp="0">
  <p:cSld name="Top slide (Dark)">
    <p:bg>
      <p:bgPr>
        <a:solidFill>
          <a:schemeClr val="dk2"/>
        </a:solidFill>
      </p:bgPr>
    </p:bg>
    <p:spTree>
      <p:nvGrpSpPr>
        <p:cNvPr id="8" name="Shape 8"/>
        <p:cNvGrpSpPr/>
        <p:nvPr/>
      </p:nvGrpSpPr>
      <p:grpSpPr>
        <a:xfrm>
          <a:off x="0" y="0"/>
          <a:ext cx="0" cy="0"/>
          <a:chOff x="0" y="0"/>
          <a:chExt cx="0" cy="0"/>
        </a:xfrm>
      </p:grpSpPr>
      <p:sp>
        <p:nvSpPr>
          <p:cNvPr id="9" name="Google Shape;9;p2"/>
          <p:cNvSpPr txBox="1"/>
          <p:nvPr>
            <p:ph type="title"/>
          </p:nvPr>
        </p:nvSpPr>
        <p:spPr>
          <a:xfrm>
            <a:off x="431800" y="2184922"/>
            <a:ext cx="4353600" cy="5715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lt1"/>
              </a:buClr>
              <a:buSzPts val="3400"/>
              <a:buNone/>
              <a:defRPr b="1" sz="3400">
                <a:solidFill>
                  <a:schemeClr val="lt1"/>
                </a:solidFill>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cxnSp>
        <p:nvCxnSpPr>
          <p:cNvPr id="10" name="Google Shape;10;p2"/>
          <p:cNvCxnSpPr/>
          <p:nvPr/>
        </p:nvCxnSpPr>
        <p:spPr>
          <a:xfrm>
            <a:off x="431800" y="2184922"/>
            <a:ext cx="4353600" cy="0"/>
          </a:xfrm>
          <a:prstGeom prst="straightConnector1">
            <a:avLst/>
          </a:prstGeom>
          <a:noFill/>
          <a:ln cap="flat" cmpd="sng" w="76200">
            <a:solidFill>
              <a:schemeClr val="lt1"/>
            </a:solidFill>
            <a:prstDash val="solid"/>
            <a:round/>
            <a:headEnd len="sm" w="sm" type="none"/>
            <a:tailEnd len="sm" w="sm" type="none"/>
          </a:ln>
        </p:spPr>
      </p:cxnSp>
      <p:pic>
        <p:nvPicPr>
          <p:cNvPr id="11" name="Google Shape;11;p2"/>
          <p:cNvPicPr preferRelativeResize="0"/>
          <p:nvPr/>
        </p:nvPicPr>
        <p:blipFill rotWithShape="1">
          <a:blip r:embed="rId2">
            <a:alphaModFix/>
          </a:blip>
          <a:srcRect b="0" l="0" r="0" t="0"/>
          <a:stretch/>
        </p:blipFill>
        <p:spPr>
          <a:xfrm>
            <a:off x="431800" y="416704"/>
            <a:ext cx="2174241" cy="953237"/>
          </a:xfrm>
          <a:prstGeom prst="rect">
            <a:avLst/>
          </a:prstGeom>
          <a:noFill/>
          <a:ln>
            <a:noFill/>
          </a:ln>
        </p:spPr>
      </p:pic>
      <p:sp>
        <p:nvSpPr>
          <p:cNvPr id="12" name="Google Shape;12;p2"/>
          <p:cNvSpPr txBox="1"/>
          <p:nvPr>
            <p:ph idx="1" type="body"/>
          </p:nvPr>
        </p:nvSpPr>
        <p:spPr>
          <a:xfrm>
            <a:off x="431800" y="3720363"/>
            <a:ext cx="4353600" cy="4539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2800"/>
              <a:buNone/>
              <a:defRPr b="0" sz="2800">
                <a:solidFill>
                  <a:schemeClr val="lt1"/>
                </a:solidFill>
              </a:defRPr>
            </a:lvl1pPr>
            <a:lvl2pPr indent="-228600" lvl="1" marL="914400" algn="l">
              <a:spcBef>
                <a:spcPts val="800"/>
              </a:spcBef>
              <a:spcAft>
                <a:spcPts val="0"/>
              </a:spcAft>
              <a:buClr>
                <a:schemeClr val="dk1"/>
              </a:buClr>
              <a:buSzPts val="1800"/>
              <a:buNone/>
              <a:defRPr/>
            </a:lvl2pPr>
            <a:lvl3pPr indent="-342900" lvl="2" marL="1371600" algn="l">
              <a:spcBef>
                <a:spcPts val="0"/>
              </a:spcBef>
              <a:spcAft>
                <a:spcPts val="0"/>
              </a:spcAft>
              <a:buClr>
                <a:schemeClr val="dk1"/>
              </a:buClr>
              <a:buSzPts val="1800"/>
              <a:buChar char="–"/>
              <a:defRPr/>
            </a:lvl3pPr>
            <a:lvl4pPr indent="-342900" lvl="3" marL="1828800" algn="l">
              <a:spcBef>
                <a:spcPts val="0"/>
              </a:spcBef>
              <a:spcAft>
                <a:spcPts val="0"/>
              </a:spcAft>
              <a:buClr>
                <a:schemeClr val="dk1"/>
              </a:buClr>
              <a:buSzPts val="1800"/>
              <a:buChar char="–"/>
              <a:defRPr/>
            </a:lvl4pPr>
            <a:lvl5pPr indent="-342900" lvl="4" marL="2286000" algn="l">
              <a:spcBef>
                <a:spcPts val="0"/>
              </a:spcBef>
              <a:spcAft>
                <a:spcPts val="0"/>
              </a:spcAft>
              <a:buClr>
                <a:schemeClr val="dk1"/>
              </a:buClr>
              <a:buSzPts val="1800"/>
              <a:buChar char="–"/>
              <a:defRPr/>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3" name="Google Shape;13;p2"/>
          <p:cNvSpPr/>
          <p:nvPr>
            <p:ph idx="2" type="pic"/>
          </p:nvPr>
        </p:nvSpPr>
        <p:spPr>
          <a:xfrm>
            <a:off x="5651872" y="0"/>
            <a:ext cx="3493800" cy="4573500"/>
          </a:xfrm>
          <a:prstGeom prst="rect">
            <a:avLst/>
          </a:prstGeom>
          <a:noFill/>
          <a:ln>
            <a:noFill/>
          </a:ln>
        </p:spPr>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301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Dark)" showMasterSp="0">
  <p:cSld name="Blank (Dark)">
    <p:bg>
      <p:bgPr>
        <a:solidFill>
          <a:schemeClr val="dk2"/>
        </a:solidFill>
      </p:bgPr>
    </p:bg>
    <p:spTree>
      <p:nvGrpSpPr>
        <p:cNvPr id="14" name="Shape 14"/>
        <p:cNvGrpSpPr/>
        <p:nvPr/>
      </p:nvGrpSpPr>
      <p:grpSpPr>
        <a:xfrm>
          <a:off x="0" y="0"/>
          <a:ext cx="0" cy="0"/>
          <a:chOff x="0" y="0"/>
          <a:chExt cx="0" cy="0"/>
        </a:xfrm>
      </p:grpSpPr>
      <p:sp>
        <p:nvSpPr>
          <p:cNvPr id="15" name="Google Shape;15;p3"/>
          <p:cNvSpPr txBox="1"/>
          <p:nvPr>
            <p:ph idx="1" type="body"/>
          </p:nvPr>
        </p:nvSpPr>
        <p:spPr>
          <a:xfrm>
            <a:off x="431800" y="411163"/>
            <a:ext cx="5645100" cy="2880000"/>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lt1"/>
              </a:buClr>
              <a:buSzPts val="2800"/>
              <a:buFont typeface="Arial"/>
              <a:buChar char="–"/>
              <a:defRPr sz="2800">
                <a:solidFill>
                  <a:schemeClr val="lt1"/>
                </a:solidFill>
              </a:defRPr>
            </a:lvl1pPr>
            <a:lvl2pPr indent="-228600" lvl="1" marL="914400" algn="l">
              <a:spcBef>
                <a:spcPts val="8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 slide (Light)" showMasterSp="0">
  <p:cSld name="Top slide (Light)">
    <p:bg>
      <p:bgPr>
        <a:solidFill>
          <a:srgbClr val="DEDEDE"/>
        </a:solidFill>
      </p:bgPr>
    </p:bg>
    <p:spTree>
      <p:nvGrpSpPr>
        <p:cNvPr id="16" name="Shape 16"/>
        <p:cNvGrpSpPr/>
        <p:nvPr/>
      </p:nvGrpSpPr>
      <p:grpSpPr>
        <a:xfrm>
          <a:off x="0" y="0"/>
          <a:ext cx="0" cy="0"/>
          <a:chOff x="0" y="0"/>
          <a:chExt cx="0" cy="0"/>
        </a:xfrm>
      </p:grpSpPr>
      <p:sp>
        <p:nvSpPr>
          <p:cNvPr id="17" name="Google Shape;17;p4"/>
          <p:cNvSpPr txBox="1"/>
          <p:nvPr>
            <p:ph type="title"/>
          </p:nvPr>
        </p:nvSpPr>
        <p:spPr>
          <a:xfrm>
            <a:off x="431800" y="2184922"/>
            <a:ext cx="4353600" cy="5715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3400"/>
              <a:buNone/>
              <a:defRPr b="1" sz="3400">
                <a:solidFill>
                  <a:schemeClr val="dk1"/>
                </a:solidFill>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sp>
        <p:nvSpPr>
          <p:cNvPr id="18" name="Google Shape;18;p4"/>
          <p:cNvSpPr/>
          <p:nvPr>
            <p:ph idx="2" type="pic"/>
          </p:nvPr>
        </p:nvSpPr>
        <p:spPr>
          <a:xfrm>
            <a:off x="5651872" y="0"/>
            <a:ext cx="3493800" cy="4573500"/>
          </a:xfrm>
          <a:prstGeom prst="rect">
            <a:avLst/>
          </a:prstGeom>
          <a:noFill/>
          <a:ln>
            <a:noFill/>
          </a:ln>
        </p:spPr>
      </p:sp>
      <p:cxnSp>
        <p:nvCxnSpPr>
          <p:cNvPr id="19" name="Google Shape;19;p4"/>
          <p:cNvCxnSpPr/>
          <p:nvPr/>
        </p:nvCxnSpPr>
        <p:spPr>
          <a:xfrm>
            <a:off x="431800" y="2184922"/>
            <a:ext cx="4353600" cy="0"/>
          </a:xfrm>
          <a:prstGeom prst="straightConnector1">
            <a:avLst/>
          </a:prstGeom>
          <a:noFill/>
          <a:ln cap="flat" cmpd="sng" w="76200">
            <a:solidFill>
              <a:schemeClr val="dk1"/>
            </a:solidFill>
            <a:prstDash val="solid"/>
            <a:round/>
            <a:headEnd len="sm" w="sm" type="none"/>
            <a:tailEnd len="sm" w="sm" type="none"/>
          </a:ln>
        </p:spPr>
      </p:cxnSp>
      <p:pic>
        <p:nvPicPr>
          <p:cNvPr id="20" name="Google Shape;20;p4"/>
          <p:cNvPicPr preferRelativeResize="0"/>
          <p:nvPr/>
        </p:nvPicPr>
        <p:blipFill rotWithShape="1">
          <a:blip r:embed="rId2">
            <a:alphaModFix/>
          </a:blip>
          <a:srcRect b="0" l="0" r="0" t="0"/>
          <a:stretch/>
        </p:blipFill>
        <p:spPr>
          <a:xfrm>
            <a:off x="431800" y="416704"/>
            <a:ext cx="2174241" cy="953237"/>
          </a:xfrm>
          <a:prstGeom prst="rect">
            <a:avLst/>
          </a:prstGeom>
          <a:noFill/>
          <a:ln>
            <a:noFill/>
          </a:ln>
        </p:spPr>
      </p:pic>
      <p:sp>
        <p:nvSpPr>
          <p:cNvPr id="21" name="Google Shape;21;p4"/>
          <p:cNvSpPr txBox="1"/>
          <p:nvPr>
            <p:ph idx="1" type="body"/>
          </p:nvPr>
        </p:nvSpPr>
        <p:spPr>
          <a:xfrm>
            <a:off x="431800" y="3720363"/>
            <a:ext cx="4353600" cy="4539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2800"/>
              <a:buNone/>
              <a:defRPr b="0" sz="2800"/>
            </a:lvl1pPr>
            <a:lvl2pPr indent="-228600" lvl="1" marL="914400" algn="l">
              <a:spcBef>
                <a:spcPts val="800"/>
              </a:spcBef>
              <a:spcAft>
                <a:spcPts val="0"/>
              </a:spcAft>
              <a:buClr>
                <a:schemeClr val="dk1"/>
              </a:buClr>
              <a:buSzPts val="1800"/>
              <a:buNone/>
              <a:defRPr/>
            </a:lvl2pPr>
            <a:lvl3pPr indent="-342900" lvl="2" marL="1371600" algn="l">
              <a:spcBef>
                <a:spcPts val="0"/>
              </a:spcBef>
              <a:spcAft>
                <a:spcPts val="0"/>
              </a:spcAft>
              <a:buClr>
                <a:schemeClr val="dk1"/>
              </a:buClr>
              <a:buSzPts val="1800"/>
              <a:buChar char="–"/>
              <a:defRPr/>
            </a:lvl3pPr>
            <a:lvl4pPr indent="-342900" lvl="3" marL="1828800" algn="l">
              <a:spcBef>
                <a:spcPts val="0"/>
              </a:spcBef>
              <a:spcAft>
                <a:spcPts val="0"/>
              </a:spcAft>
              <a:buClr>
                <a:schemeClr val="dk1"/>
              </a:buClr>
              <a:buSzPts val="1800"/>
              <a:buChar char="–"/>
              <a:defRPr/>
            </a:lvl4pPr>
            <a:lvl5pPr indent="-342900" lvl="4" marL="2286000" algn="l">
              <a:spcBef>
                <a:spcPts val="0"/>
              </a:spcBef>
              <a:spcAft>
                <a:spcPts val="0"/>
              </a:spcAft>
              <a:buClr>
                <a:schemeClr val="dk1"/>
              </a:buClr>
              <a:buSzPts val="1800"/>
              <a:buChar char="–"/>
              <a:defRPr/>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3016">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no image (Dark)" showMasterSp="0">
  <p:cSld name="Section divider, no image (Dark)">
    <p:bg>
      <p:bgPr>
        <a:solidFill>
          <a:schemeClr val="dk2"/>
        </a:solidFill>
      </p:bgPr>
    </p:bg>
    <p:spTree>
      <p:nvGrpSpPr>
        <p:cNvPr id="22" name="Shape 22"/>
        <p:cNvGrpSpPr/>
        <p:nvPr/>
      </p:nvGrpSpPr>
      <p:grpSpPr>
        <a:xfrm>
          <a:off x="0" y="0"/>
          <a:ext cx="0" cy="0"/>
          <a:chOff x="0" y="0"/>
          <a:chExt cx="0" cy="0"/>
        </a:xfrm>
      </p:grpSpPr>
      <p:sp>
        <p:nvSpPr>
          <p:cNvPr id="23" name="Google Shape;23;p5"/>
          <p:cNvSpPr txBox="1"/>
          <p:nvPr>
            <p:ph type="title"/>
          </p:nvPr>
        </p:nvSpPr>
        <p:spPr>
          <a:xfrm>
            <a:off x="431800" y="2184922"/>
            <a:ext cx="8280300" cy="5715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lt1"/>
              </a:buClr>
              <a:buSzPts val="3400"/>
              <a:buNone/>
              <a:defRPr b="0" sz="3400">
                <a:solidFill>
                  <a:schemeClr val="lt1"/>
                </a:solidFill>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cxnSp>
        <p:nvCxnSpPr>
          <p:cNvPr id="24" name="Google Shape;24;p5"/>
          <p:cNvCxnSpPr/>
          <p:nvPr/>
        </p:nvCxnSpPr>
        <p:spPr>
          <a:xfrm>
            <a:off x="431800" y="2184922"/>
            <a:ext cx="8280300" cy="0"/>
          </a:xfrm>
          <a:prstGeom prst="straightConnector1">
            <a:avLst/>
          </a:prstGeom>
          <a:noFill/>
          <a:ln cap="flat" cmpd="sng" w="38100">
            <a:solidFill>
              <a:schemeClr val="lt1"/>
            </a:solidFill>
            <a:prstDash val="solid"/>
            <a:round/>
            <a:headEnd len="sm" w="sm" type="none"/>
            <a:tailEnd len="sm" w="sm" type="none"/>
          </a:ln>
        </p:spPr>
      </p:cxn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3016">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no image (Light)" showMasterSp="0">
  <p:cSld name="Section divider, no image (Light)">
    <p:bg>
      <p:bgPr>
        <a:solidFill>
          <a:srgbClr val="DEDEDE"/>
        </a:solidFill>
      </p:bgPr>
    </p:bg>
    <p:spTree>
      <p:nvGrpSpPr>
        <p:cNvPr id="25" name="Shape 25"/>
        <p:cNvGrpSpPr/>
        <p:nvPr/>
      </p:nvGrpSpPr>
      <p:grpSpPr>
        <a:xfrm>
          <a:off x="0" y="0"/>
          <a:ext cx="0" cy="0"/>
          <a:chOff x="0" y="0"/>
          <a:chExt cx="0" cy="0"/>
        </a:xfrm>
      </p:grpSpPr>
      <p:sp>
        <p:nvSpPr>
          <p:cNvPr id="26" name="Google Shape;26;p6"/>
          <p:cNvSpPr txBox="1"/>
          <p:nvPr>
            <p:ph type="title"/>
          </p:nvPr>
        </p:nvSpPr>
        <p:spPr>
          <a:xfrm>
            <a:off x="431800" y="2184922"/>
            <a:ext cx="8280300" cy="5715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3400"/>
              <a:buNone/>
              <a:defRPr b="0" sz="3400">
                <a:solidFill>
                  <a:schemeClr val="dk1"/>
                </a:solidFill>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cxnSp>
        <p:nvCxnSpPr>
          <p:cNvPr id="27" name="Google Shape;27;p6"/>
          <p:cNvCxnSpPr/>
          <p:nvPr/>
        </p:nvCxnSpPr>
        <p:spPr>
          <a:xfrm>
            <a:off x="431800" y="2184922"/>
            <a:ext cx="8280300" cy="0"/>
          </a:xfrm>
          <a:prstGeom prst="straightConnector1">
            <a:avLst/>
          </a:prstGeom>
          <a:noFill/>
          <a:ln cap="flat" cmpd="sng" w="38100">
            <a:solidFill>
              <a:schemeClr val="dk1"/>
            </a:solidFill>
            <a:prstDash val="solid"/>
            <a:round/>
            <a:headEnd len="sm" w="sm" type="none"/>
            <a:tailEnd len="sm" w="sm" type="none"/>
          </a:ln>
        </p:spPr>
      </p:cxn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3016">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image (Dark)" showMasterSp="0">
  <p:cSld name="Section divider, image (Dark)">
    <p:bg>
      <p:bgPr>
        <a:solidFill>
          <a:schemeClr val="dk2"/>
        </a:solidFill>
      </p:bgPr>
    </p:bg>
    <p:spTree>
      <p:nvGrpSpPr>
        <p:cNvPr id="28" name="Shape 28"/>
        <p:cNvGrpSpPr/>
        <p:nvPr/>
      </p:nvGrpSpPr>
      <p:grpSpPr>
        <a:xfrm>
          <a:off x="0" y="0"/>
          <a:ext cx="0" cy="0"/>
          <a:chOff x="0" y="0"/>
          <a:chExt cx="0" cy="0"/>
        </a:xfrm>
      </p:grpSpPr>
      <p:sp>
        <p:nvSpPr>
          <p:cNvPr id="29" name="Google Shape;29;p7"/>
          <p:cNvSpPr txBox="1"/>
          <p:nvPr>
            <p:ph type="title"/>
          </p:nvPr>
        </p:nvSpPr>
        <p:spPr>
          <a:xfrm>
            <a:off x="431800" y="2184922"/>
            <a:ext cx="4356000" cy="5715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lt1"/>
              </a:buClr>
              <a:buSzPts val="3400"/>
              <a:buNone/>
              <a:defRPr b="0" sz="3400">
                <a:solidFill>
                  <a:schemeClr val="lt1"/>
                </a:solidFill>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cxnSp>
        <p:nvCxnSpPr>
          <p:cNvPr id="30" name="Google Shape;30;p7"/>
          <p:cNvCxnSpPr/>
          <p:nvPr/>
        </p:nvCxnSpPr>
        <p:spPr>
          <a:xfrm>
            <a:off x="431800" y="2184922"/>
            <a:ext cx="4356000" cy="0"/>
          </a:xfrm>
          <a:prstGeom prst="straightConnector1">
            <a:avLst/>
          </a:prstGeom>
          <a:noFill/>
          <a:ln cap="flat" cmpd="sng" w="38100">
            <a:solidFill>
              <a:schemeClr val="lt1"/>
            </a:solidFill>
            <a:prstDash val="solid"/>
            <a:round/>
            <a:headEnd len="sm" w="sm" type="none"/>
            <a:tailEnd len="sm" w="sm" type="none"/>
          </a:ln>
        </p:spPr>
      </p:cxnSp>
      <p:sp>
        <p:nvSpPr>
          <p:cNvPr id="31" name="Google Shape;31;p7"/>
          <p:cNvSpPr/>
          <p:nvPr>
            <p:ph idx="2" type="pic"/>
          </p:nvPr>
        </p:nvSpPr>
        <p:spPr>
          <a:xfrm>
            <a:off x="5651872" y="0"/>
            <a:ext cx="3493800" cy="4573500"/>
          </a:xfrm>
          <a:prstGeom prst="rect">
            <a:avLst/>
          </a:prstGeom>
          <a:noFill/>
          <a:ln>
            <a:noFill/>
          </a:ln>
        </p:spPr>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3016">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image (Light)" showMasterSp="0">
  <p:cSld name="Section divider, image (Light)">
    <p:bg>
      <p:bgPr>
        <a:solidFill>
          <a:srgbClr val="DEDEDE"/>
        </a:solidFill>
      </p:bgPr>
    </p:bg>
    <p:spTree>
      <p:nvGrpSpPr>
        <p:cNvPr id="32" name="Shape 32"/>
        <p:cNvGrpSpPr/>
        <p:nvPr/>
      </p:nvGrpSpPr>
      <p:grpSpPr>
        <a:xfrm>
          <a:off x="0" y="0"/>
          <a:ext cx="0" cy="0"/>
          <a:chOff x="0" y="0"/>
          <a:chExt cx="0" cy="0"/>
        </a:xfrm>
      </p:grpSpPr>
      <p:sp>
        <p:nvSpPr>
          <p:cNvPr id="33" name="Google Shape;33;p8"/>
          <p:cNvSpPr txBox="1"/>
          <p:nvPr>
            <p:ph type="title"/>
          </p:nvPr>
        </p:nvSpPr>
        <p:spPr>
          <a:xfrm>
            <a:off x="431800" y="2184922"/>
            <a:ext cx="4356000" cy="5715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3400"/>
              <a:buNone/>
              <a:defRPr b="0" sz="3400">
                <a:solidFill>
                  <a:schemeClr val="dk1"/>
                </a:solidFill>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cxnSp>
        <p:nvCxnSpPr>
          <p:cNvPr id="34" name="Google Shape;34;p8"/>
          <p:cNvCxnSpPr/>
          <p:nvPr/>
        </p:nvCxnSpPr>
        <p:spPr>
          <a:xfrm>
            <a:off x="431800" y="2184922"/>
            <a:ext cx="4356000" cy="0"/>
          </a:xfrm>
          <a:prstGeom prst="straightConnector1">
            <a:avLst/>
          </a:prstGeom>
          <a:noFill/>
          <a:ln cap="flat" cmpd="sng" w="38100">
            <a:solidFill>
              <a:schemeClr val="dk1"/>
            </a:solidFill>
            <a:prstDash val="solid"/>
            <a:round/>
            <a:headEnd len="sm" w="sm" type="none"/>
            <a:tailEnd len="sm" w="sm" type="none"/>
          </a:ln>
        </p:spPr>
      </p:cxnSp>
      <p:sp>
        <p:nvSpPr>
          <p:cNvPr id="35" name="Google Shape;35;p8"/>
          <p:cNvSpPr/>
          <p:nvPr>
            <p:ph idx="2" type="pic"/>
          </p:nvPr>
        </p:nvSpPr>
        <p:spPr>
          <a:xfrm>
            <a:off x="5651872" y="0"/>
            <a:ext cx="3493800" cy="4573500"/>
          </a:xfrm>
          <a:prstGeom prst="rect">
            <a:avLst/>
          </a:prstGeom>
          <a:noFill/>
          <a:ln>
            <a:noFill/>
          </a:ln>
        </p:spPr>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3016">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Heading, bullets, image (Light)" showMasterSp="0">
  <p:cSld name="1_Heading, bullets, image (Light)">
    <p:bg>
      <p:bgPr>
        <a:solidFill>
          <a:schemeClr val="dk2"/>
        </a:solidFill>
      </p:bgPr>
    </p:bg>
    <p:spTree>
      <p:nvGrpSpPr>
        <p:cNvPr id="36" name="Shape 36"/>
        <p:cNvGrpSpPr/>
        <p:nvPr/>
      </p:nvGrpSpPr>
      <p:grpSpPr>
        <a:xfrm>
          <a:off x="0" y="0"/>
          <a:ext cx="0" cy="0"/>
          <a:chOff x="0" y="0"/>
          <a:chExt cx="0" cy="0"/>
        </a:xfrm>
      </p:grpSpPr>
      <p:cxnSp>
        <p:nvCxnSpPr>
          <p:cNvPr id="37" name="Google Shape;37;p9"/>
          <p:cNvCxnSpPr/>
          <p:nvPr/>
        </p:nvCxnSpPr>
        <p:spPr>
          <a:xfrm>
            <a:off x="431800" y="702773"/>
            <a:ext cx="3921000" cy="0"/>
          </a:xfrm>
          <a:prstGeom prst="straightConnector1">
            <a:avLst/>
          </a:prstGeom>
          <a:noFill/>
          <a:ln cap="flat" cmpd="sng" w="25400">
            <a:solidFill>
              <a:schemeClr val="lt1"/>
            </a:solidFill>
            <a:prstDash val="solid"/>
            <a:round/>
            <a:headEnd len="sm" w="sm" type="none"/>
            <a:tailEnd len="sm" w="sm" type="none"/>
          </a:ln>
        </p:spPr>
      </p:cxnSp>
      <p:sp>
        <p:nvSpPr>
          <p:cNvPr id="38" name="Google Shape;38;p9"/>
          <p:cNvSpPr txBox="1"/>
          <p:nvPr>
            <p:ph idx="1" type="body"/>
          </p:nvPr>
        </p:nvSpPr>
        <p:spPr>
          <a:xfrm>
            <a:off x="431799" y="702659"/>
            <a:ext cx="3921000" cy="5451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2800"/>
              <a:buNone/>
              <a:defRPr sz="2800">
                <a:solidFill>
                  <a:schemeClr val="lt1"/>
                </a:solidFill>
              </a:defRPr>
            </a:lvl1pPr>
            <a:lvl2pPr indent="-228600" lvl="1" marL="914400" algn="l">
              <a:spcBef>
                <a:spcPts val="8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39" name="Google Shape;39;p9"/>
          <p:cNvSpPr/>
          <p:nvPr>
            <p:ph idx="2" type="pic"/>
          </p:nvPr>
        </p:nvSpPr>
        <p:spPr>
          <a:xfrm>
            <a:off x="5251450" y="702659"/>
            <a:ext cx="3892500" cy="3640800"/>
          </a:xfrm>
          <a:prstGeom prst="rect">
            <a:avLst/>
          </a:prstGeom>
          <a:noFill/>
          <a:ln>
            <a:noFill/>
          </a:ln>
        </p:spPr>
      </p:sp>
      <p:sp>
        <p:nvSpPr>
          <p:cNvPr id="40" name="Google Shape;40;p9"/>
          <p:cNvSpPr txBox="1"/>
          <p:nvPr>
            <p:ph idx="3" type="body"/>
          </p:nvPr>
        </p:nvSpPr>
        <p:spPr>
          <a:xfrm>
            <a:off x="431800" y="1325887"/>
            <a:ext cx="3921000" cy="3017400"/>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lt1"/>
              </a:buClr>
              <a:buSzPts val="2800"/>
              <a:buFont typeface="Arial"/>
              <a:buChar char="–"/>
              <a:defRPr b="0" sz="2800">
                <a:solidFill>
                  <a:schemeClr val="lt1"/>
                </a:solidFill>
              </a:defRPr>
            </a:lvl1pPr>
            <a:lvl2pPr indent="-228600" lvl="1" marL="914400" algn="l">
              <a:spcBef>
                <a:spcPts val="800"/>
              </a:spcBef>
              <a:spcAft>
                <a:spcPts val="0"/>
              </a:spcAft>
              <a:buClr>
                <a:schemeClr val="dk1"/>
              </a:buClr>
              <a:buSzPts val="1800"/>
              <a:buNone/>
              <a:defRPr/>
            </a:lvl2pPr>
            <a:lvl3pPr indent="-342900" lvl="2" marL="1371600" algn="l">
              <a:spcBef>
                <a:spcPts val="0"/>
              </a:spcBef>
              <a:spcAft>
                <a:spcPts val="0"/>
              </a:spcAft>
              <a:buClr>
                <a:schemeClr val="dk1"/>
              </a:buClr>
              <a:buSzPts val="1800"/>
              <a:buChar char="–"/>
              <a:defRPr/>
            </a:lvl3pPr>
            <a:lvl4pPr indent="-342900" lvl="3" marL="1828800" algn="l">
              <a:spcBef>
                <a:spcPts val="0"/>
              </a:spcBef>
              <a:spcAft>
                <a:spcPts val="0"/>
              </a:spcAft>
              <a:buClr>
                <a:schemeClr val="dk1"/>
              </a:buClr>
              <a:buSzPts val="1800"/>
              <a:buChar char="–"/>
              <a:defRPr/>
            </a:lvl4pPr>
            <a:lvl5pPr indent="-342900" lvl="4" marL="2286000" algn="l">
              <a:spcBef>
                <a:spcPts val="0"/>
              </a:spcBef>
              <a:spcAft>
                <a:spcPts val="0"/>
              </a:spcAft>
              <a:buClr>
                <a:schemeClr val="dk1"/>
              </a:buClr>
              <a:buSzPts val="1800"/>
              <a:buChar char="–"/>
              <a:defRPr/>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ing, bullets, image (Light)" showMasterSp="0">
  <p:cSld name="Heading, bullets, image (Light)">
    <p:bg>
      <p:bgPr>
        <a:solidFill>
          <a:schemeClr val="lt2"/>
        </a:solidFill>
      </p:bgPr>
    </p:bg>
    <p:spTree>
      <p:nvGrpSpPr>
        <p:cNvPr id="41" name="Shape 41"/>
        <p:cNvGrpSpPr/>
        <p:nvPr/>
      </p:nvGrpSpPr>
      <p:grpSpPr>
        <a:xfrm>
          <a:off x="0" y="0"/>
          <a:ext cx="0" cy="0"/>
          <a:chOff x="0" y="0"/>
          <a:chExt cx="0" cy="0"/>
        </a:xfrm>
      </p:grpSpPr>
      <p:cxnSp>
        <p:nvCxnSpPr>
          <p:cNvPr id="42" name="Google Shape;42;p10"/>
          <p:cNvCxnSpPr/>
          <p:nvPr/>
        </p:nvCxnSpPr>
        <p:spPr>
          <a:xfrm>
            <a:off x="431800" y="702773"/>
            <a:ext cx="3921000" cy="0"/>
          </a:xfrm>
          <a:prstGeom prst="straightConnector1">
            <a:avLst/>
          </a:prstGeom>
          <a:noFill/>
          <a:ln cap="flat" cmpd="sng" w="25400">
            <a:solidFill>
              <a:schemeClr val="dk1"/>
            </a:solidFill>
            <a:prstDash val="solid"/>
            <a:round/>
            <a:headEnd len="sm" w="sm" type="none"/>
            <a:tailEnd len="sm" w="sm" type="none"/>
          </a:ln>
        </p:spPr>
      </p:cxnSp>
      <p:sp>
        <p:nvSpPr>
          <p:cNvPr id="43" name="Google Shape;43;p10"/>
          <p:cNvSpPr txBox="1"/>
          <p:nvPr>
            <p:ph idx="1" type="body"/>
          </p:nvPr>
        </p:nvSpPr>
        <p:spPr>
          <a:xfrm>
            <a:off x="431799" y="702659"/>
            <a:ext cx="3921000" cy="5451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2800"/>
              <a:buNone/>
              <a:defRPr sz="2800"/>
            </a:lvl1pPr>
            <a:lvl2pPr indent="-228600" lvl="1" marL="914400" algn="l">
              <a:spcBef>
                <a:spcPts val="8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44" name="Google Shape;44;p10"/>
          <p:cNvSpPr txBox="1"/>
          <p:nvPr>
            <p:ph idx="2" type="body"/>
          </p:nvPr>
        </p:nvSpPr>
        <p:spPr>
          <a:xfrm>
            <a:off x="431800" y="1314449"/>
            <a:ext cx="3921000" cy="3028800"/>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Clr>
                <a:schemeClr val="dk1"/>
              </a:buClr>
              <a:buSzPts val="1800"/>
              <a:buChar char="–"/>
              <a:defRPr/>
            </a:lvl1pPr>
            <a:lvl2pPr indent="-406400" lvl="1" marL="914400" algn="l">
              <a:spcBef>
                <a:spcPts val="800"/>
              </a:spcBef>
              <a:spcAft>
                <a:spcPts val="0"/>
              </a:spcAft>
              <a:buClr>
                <a:schemeClr val="dk1"/>
              </a:buClr>
              <a:buSzPts val="2800"/>
              <a:buFont typeface="Arial"/>
              <a:buChar char="–"/>
              <a:defRPr sz="2800">
                <a:solidFill>
                  <a:schemeClr val="dk1"/>
                </a:solidFill>
              </a:defRPr>
            </a:lvl2pPr>
            <a:lvl3pPr indent="-228600" lvl="2" marL="1371600" algn="l">
              <a:spcBef>
                <a:spcPts val="0"/>
              </a:spcBef>
              <a:spcAft>
                <a:spcPts val="0"/>
              </a:spcAft>
              <a:buClr>
                <a:schemeClr val="lt1"/>
              </a:buClr>
              <a:buSzPts val="2800"/>
              <a:buNone/>
              <a:defRPr sz="2800">
                <a:solidFill>
                  <a:schemeClr val="lt1"/>
                </a:solidFill>
              </a:defRPr>
            </a:lvl3pPr>
            <a:lvl4pPr indent="-342900" lvl="3" marL="1828800" algn="l">
              <a:spcBef>
                <a:spcPts val="0"/>
              </a:spcBef>
              <a:spcAft>
                <a:spcPts val="0"/>
              </a:spcAft>
              <a:buClr>
                <a:schemeClr val="dk1"/>
              </a:buClr>
              <a:buSzPts val="1800"/>
              <a:buChar char="–"/>
              <a:defRPr/>
            </a:lvl4pPr>
            <a:lvl5pPr indent="-342900" lvl="4" marL="2286000" algn="l">
              <a:spcBef>
                <a:spcPts val="0"/>
              </a:spcBef>
              <a:spcAft>
                <a:spcPts val="0"/>
              </a:spcAft>
              <a:buClr>
                <a:schemeClr val="dk1"/>
              </a:buClr>
              <a:buSzPts val="1800"/>
              <a:buChar char="–"/>
              <a:defRPr/>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45" name="Google Shape;45;p10"/>
          <p:cNvSpPr/>
          <p:nvPr>
            <p:ph idx="3" type="pic"/>
          </p:nvPr>
        </p:nvSpPr>
        <p:spPr>
          <a:xfrm>
            <a:off x="5251450" y="702659"/>
            <a:ext cx="3892500" cy="3640800"/>
          </a:xfrm>
          <a:prstGeom prst="rect">
            <a:avLst/>
          </a:prstGeom>
          <a:noFill/>
          <a:ln>
            <a:noFill/>
          </a:ln>
        </p:spPr>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image (Dark)" showMasterSp="0">
  <p:cSld name="Bullets, image (Dark)">
    <p:bg>
      <p:bgPr>
        <a:solidFill>
          <a:schemeClr val="dk2"/>
        </a:solidFill>
      </p:bgPr>
    </p:bg>
    <p:spTree>
      <p:nvGrpSpPr>
        <p:cNvPr id="46" name="Shape 46"/>
        <p:cNvGrpSpPr/>
        <p:nvPr/>
      </p:nvGrpSpPr>
      <p:grpSpPr>
        <a:xfrm>
          <a:off x="0" y="0"/>
          <a:ext cx="0" cy="0"/>
          <a:chOff x="0" y="0"/>
          <a:chExt cx="0" cy="0"/>
        </a:xfrm>
      </p:grpSpPr>
      <p:sp>
        <p:nvSpPr>
          <p:cNvPr id="47" name="Google Shape;47;p11"/>
          <p:cNvSpPr txBox="1"/>
          <p:nvPr>
            <p:ph idx="1" type="body"/>
          </p:nvPr>
        </p:nvSpPr>
        <p:spPr>
          <a:xfrm>
            <a:off x="431801" y="682938"/>
            <a:ext cx="3921000" cy="3660600"/>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lt1"/>
              </a:buClr>
              <a:buSzPts val="2800"/>
              <a:buFont typeface="Arial"/>
              <a:buChar char="–"/>
              <a:defRPr sz="2800">
                <a:solidFill>
                  <a:schemeClr val="lt1"/>
                </a:solidFill>
              </a:defRPr>
            </a:lvl1pPr>
            <a:lvl2pPr indent="-228600" lvl="1" marL="914400" algn="l">
              <a:spcBef>
                <a:spcPts val="8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48" name="Google Shape;48;p11"/>
          <p:cNvSpPr/>
          <p:nvPr>
            <p:ph idx="2" type="pic"/>
          </p:nvPr>
        </p:nvSpPr>
        <p:spPr>
          <a:xfrm>
            <a:off x="5251450" y="702659"/>
            <a:ext cx="3892500" cy="3640800"/>
          </a:xfrm>
          <a:prstGeom prst="rect">
            <a:avLst/>
          </a:prstGeom>
          <a:noFill/>
          <a:ln>
            <a:noFill/>
          </a:ln>
        </p:spPr>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image (Light)" showMasterSp="0">
  <p:cSld name="Bullets, image (Light)">
    <p:bg>
      <p:bgPr>
        <a:solidFill>
          <a:schemeClr val="lt2"/>
        </a:solidFill>
      </p:bgPr>
    </p:bg>
    <p:spTree>
      <p:nvGrpSpPr>
        <p:cNvPr id="49" name="Shape 49"/>
        <p:cNvGrpSpPr/>
        <p:nvPr/>
      </p:nvGrpSpPr>
      <p:grpSpPr>
        <a:xfrm>
          <a:off x="0" y="0"/>
          <a:ext cx="0" cy="0"/>
          <a:chOff x="0" y="0"/>
          <a:chExt cx="0" cy="0"/>
        </a:xfrm>
      </p:grpSpPr>
      <p:sp>
        <p:nvSpPr>
          <p:cNvPr id="50" name="Google Shape;50;p12"/>
          <p:cNvSpPr txBox="1"/>
          <p:nvPr>
            <p:ph idx="1" type="body"/>
          </p:nvPr>
        </p:nvSpPr>
        <p:spPr>
          <a:xfrm>
            <a:off x="431800" y="682940"/>
            <a:ext cx="3920400" cy="3660600"/>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Clr>
                <a:schemeClr val="dk1"/>
              </a:buClr>
              <a:buSzPts val="1800"/>
              <a:buChar char="–"/>
              <a:defRPr/>
            </a:lvl1pPr>
            <a:lvl2pPr indent="-406400" lvl="1" marL="914400" algn="l">
              <a:spcBef>
                <a:spcPts val="800"/>
              </a:spcBef>
              <a:spcAft>
                <a:spcPts val="0"/>
              </a:spcAft>
              <a:buClr>
                <a:schemeClr val="dk1"/>
              </a:buClr>
              <a:buSzPts val="2800"/>
              <a:buFont typeface="Arial"/>
              <a:buChar char="–"/>
              <a:defRPr sz="2800">
                <a:solidFill>
                  <a:schemeClr val="dk1"/>
                </a:solidFill>
              </a:defRPr>
            </a:lvl2pPr>
            <a:lvl3pPr indent="-228600" lvl="2" marL="1371600" algn="l">
              <a:spcBef>
                <a:spcPts val="0"/>
              </a:spcBef>
              <a:spcAft>
                <a:spcPts val="0"/>
              </a:spcAft>
              <a:buClr>
                <a:schemeClr val="dk1"/>
              </a:buClr>
              <a:buSzPts val="2800"/>
              <a:buNone/>
              <a:defRPr sz="2800">
                <a:solidFill>
                  <a:schemeClr val="dk1"/>
                </a:solidFill>
              </a:defRPr>
            </a:lvl3pPr>
            <a:lvl4pPr indent="-342900" lvl="3" marL="1828800" algn="l">
              <a:spcBef>
                <a:spcPts val="0"/>
              </a:spcBef>
              <a:spcAft>
                <a:spcPts val="0"/>
              </a:spcAft>
              <a:buClr>
                <a:schemeClr val="dk1"/>
              </a:buClr>
              <a:buSzPts val="1800"/>
              <a:buChar char="–"/>
              <a:defRPr/>
            </a:lvl4pPr>
            <a:lvl5pPr indent="-342900" lvl="4" marL="2286000" algn="l">
              <a:spcBef>
                <a:spcPts val="0"/>
              </a:spcBef>
              <a:spcAft>
                <a:spcPts val="0"/>
              </a:spcAft>
              <a:buClr>
                <a:schemeClr val="dk1"/>
              </a:buClr>
              <a:buSzPts val="1800"/>
              <a:buChar char="–"/>
              <a:defRPr/>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51" name="Google Shape;51;p12"/>
          <p:cNvSpPr/>
          <p:nvPr>
            <p:ph idx="2" type="pic"/>
          </p:nvPr>
        </p:nvSpPr>
        <p:spPr>
          <a:xfrm>
            <a:off x="5251450" y="702659"/>
            <a:ext cx="3892500" cy="3640800"/>
          </a:xfrm>
          <a:prstGeom prst="rect">
            <a:avLst/>
          </a:prstGeom>
          <a:noFill/>
          <a:ln>
            <a:noFill/>
          </a:ln>
        </p:spPr>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ing, bullets, image (Dark) (Alt)" showMasterSp="0">
  <p:cSld name="Heading, bullets, image (Dark) (Alt)">
    <p:bg>
      <p:bgPr>
        <a:solidFill>
          <a:schemeClr val="dk2"/>
        </a:solidFill>
      </p:bgPr>
    </p:bg>
    <p:spTree>
      <p:nvGrpSpPr>
        <p:cNvPr id="52" name="Shape 52"/>
        <p:cNvGrpSpPr/>
        <p:nvPr/>
      </p:nvGrpSpPr>
      <p:grpSpPr>
        <a:xfrm>
          <a:off x="0" y="0"/>
          <a:ext cx="0" cy="0"/>
          <a:chOff x="0" y="0"/>
          <a:chExt cx="0" cy="0"/>
        </a:xfrm>
      </p:grpSpPr>
      <p:cxnSp>
        <p:nvCxnSpPr>
          <p:cNvPr id="53" name="Google Shape;53;p13"/>
          <p:cNvCxnSpPr/>
          <p:nvPr/>
        </p:nvCxnSpPr>
        <p:spPr>
          <a:xfrm>
            <a:off x="4791076" y="683054"/>
            <a:ext cx="3921000" cy="0"/>
          </a:xfrm>
          <a:prstGeom prst="straightConnector1">
            <a:avLst/>
          </a:prstGeom>
          <a:noFill/>
          <a:ln cap="flat" cmpd="sng" w="25400">
            <a:solidFill>
              <a:schemeClr val="lt1"/>
            </a:solidFill>
            <a:prstDash val="solid"/>
            <a:round/>
            <a:headEnd len="sm" w="sm" type="none"/>
            <a:tailEnd len="sm" w="sm" type="none"/>
          </a:ln>
        </p:spPr>
      </p:cxnSp>
      <p:sp>
        <p:nvSpPr>
          <p:cNvPr id="54" name="Google Shape;54;p13"/>
          <p:cNvSpPr txBox="1"/>
          <p:nvPr>
            <p:ph idx="1" type="body"/>
          </p:nvPr>
        </p:nvSpPr>
        <p:spPr>
          <a:xfrm>
            <a:off x="4791075" y="682940"/>
            <a:ext cx="3921000" cy="5451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2800"/>
              <a:buNone/>
              <a:defRPr sz="2800">
                <a:solidFill>
                  <a:schemeClr val="lt1"/>
                </a:solidFill>
              </a:defRPr>
            </a:lvl1pPr>
            <a:lvl2pPr indent="-228600" lvl="1" marL="914400" algn="l">
              <a:spcBef>
                <a:spcPts val="8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55" name="Google Shape;55;p13"/>
          <p:cNvSpPr/>
          <p:nvPr>
            <p:ph idx="2" type="pic"/>
          </p:nvPr>
        </p:nvSpPr>
        <p:spPr>
          <a:xfrm>
            <a:off x="0" y="702659"/>
            <a:ext cx="3892500" cy="3640800"/>
          </a:xfrm>
          <a:prstGeom prst="rect">
            <a:avLst/>
          </a:prstGeom>
          <a:noFill/>
          <a:ln>
            <a:noFill/>
          </a:ln>
        </p:spPr>
      </p:sp>
      <p:sp>
        <p:nvSpPr>
          <p:cNvPr id="56" name="Google Shape;56;p13"/>
          <p:cNvSpPr txBox="1"/>
          <p:nvPr>
            <p:ph idx="3" type="body"/>
          </p:nvPr>
        </p:nvSpPr>
        <p:spPr>
          <a:xfrm>
            <a:off x="4791075" y="1294731"/>
            <a:ext cx="3921000" cy="3048600"/>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lt1"/>
              </a:buClr>
              <a:buSzPts val="2800"/>
              <a:buFont typeface="Arial"/>
              <a:buChar char="–"/>
              <a:defRPr b="0" sz="2800">
                <a:solidFill>
                  <a:schemeClr val="lt1"/>
                </a:solidFill>
              </a:defRPr>
            </a:lvl1pPr>
            <a:lvl2pPr indent="-228600" lvl="1" marL="914400" algn="l">
              <a:spcBef>
                <a:spcPts val="800"/>
              </a:spcBef>
              <a:spcAft>
                <a:spcPts val="0"/>
              </a:spcAft>
              <a:buClr>
                <a:schemeClr val="dk1"/>
              </a:buClr>
              <a:buSzPts val="1800"/>
              <a:buNone/>
              <a:defRPr/>
            </a:lvl2pPr>
            <a:lvl3pPr indent="-342900" lvl="2" marL="1371600" algn="l">
              <a:spcBef>
                <a:spcPts val="0"/>
              </a:spcBef>
              <a:spcAft>
                <a:spcPts val="0"/>
              </a:spcAft>
              <a:buClr>
                <a:schemeClr val="dk1"/>
              </a:buClr>
              <a:buSzPts val="1800"/>
              <a:buChar char="–"/>
              <a:defRPr/>
            </a:lvl3pPr>
            <a:lvl4pPr indent="-342900" lvl="3" marL="1828800" algn="l">
              <a:spcBef>
                <a:spcPts val="0"/>
              </a:spcBef>
              <a:spcAft>
                <a:spcPts val="0"/>
              </a:spcAft>
              <a:buClr>
                <a:schemeClr val="dk1"/>
              </a:buClr>
              <a:buSzPts val="1800"/>
              <a:buChar char="–"/>
              <a:defRPr/>
            </a:lvl4pPr>
            <a:lvl5pPr indent="-342900" lvl="4" marL="2286000" algn="l">
              <a:spcBef>
                <a:spcPts val="0"/>
              </a:spcBef>
              <a:spcAft>
                <a:spcPts val="0"/>
              </a:spcAft>
              <a:buClr>
                <a:schemeClr val="dk1"/>
              </a:buClr>
              <a:buSzPts val="1800"/>
              <a:buChar char="–"/>
              <a:defRPr/>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981">
          <p15:clr>
            <a:srgbClr val="FBAE40"/>
          </p15:clr>
        </p15:guide>
        <p15:guide id="2" orient="horz" pos="259">
          <p15:clr>
            <a:srgbClr val="FBAE40"/>
          </p15:clr>
        </p15:guide>
        <p15:guide id="3" pos="5488">
          <p15:clr>
            <a:srgbClr val="FBAE40"/>
          </p15:clr>
        </p15:guide>
        <p15:guide id="4" pos="3016">
          <p15:clr>
            <a:srgbClr val="FBAE40"/>
          </p15:clr>
        </p15:guide>
        <p15:guide id="5" pos="272">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ing, bullets, image (Light) (Alt)" showMasterSp="0">
  <p:cSld name="Heading, bullets, image (Light) (Alt)">
    <p:bg>
      <p:bgPr>
        <a:solidFill>
          <a:schemeClr val="lt2"/>
        </a:solidFill>
      </p:bgPr>
    </p:bg>
    <p:spTree>
      <p:nvGrpSpPr>
        <p:cNvPr id="57" name="Shape 57"/>
        <p:cNvGrpSpPr/>
        <p:nvPr/>
      </p:nvGrpSpPr>
      <p:grpSpPr>
        <a:xfrm>
          <a:off x="0" y="0"/>
          <a:ext cx="0" cy="0"/>
          <a:chOff x="0" y="0"/>
          <a:chExt cx="0" cy="0"/>
        </a:xfrm>
      </p:grpSpPr>
      <p:cxnSp>
        <p:nvCxnSpPr>
          <p:cNvPr id="58" name="Google Shape;58;p14"/>
          <p:cNvCxnSpPr/>
          <p:nvPr/>
        </p:nvCxnSpPr>
        <p:spPr>
          <a:xfrm>
            <a:off x="4791076" y="683054"/>
            <a:ext cx="3921000" cy="0"/>
          </a:xfrm>
          <a:prstGeom prst="straightConnector1">
            <a:avLst/>
          </a:prstGeom>
          <a:noFill/>
          <a:ln cap="flat" cmpd="sng" w="25400">
            <a:solidFill>
              <a:schemeClr val="dk1"/>
            </a:solidFill>
            <a:prstDash val="solid"/>
            <a:round/>
            <a:headEnd len="sm" w="sm" type="none"/>
            <a:tailEnd len="sm" w="sm" type="none"/>
          </a:ln>
        </p:spPr>
      </p:cxnSp>
      <p:sp>
        <p:nvSpPr>
          <p:cNvPr id="59" name="Google Shape;59;p14"/>
          <p:cNvSpPr txBox="1"/>
          <p:nvPr>
            <p:ph idx="1" type="body"/>
          </p:nvPr>
        </p:nvSpPr>
        <p:spPr>
          <a:xfrm>
            <a:off x="4791075" y="682940"/>
            <a:ext cx="3921000" cy="5451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2800"/>
              <a:buNone/>
              <a:defRPr sz="2800"/>
            </a:lvl1pPr>
            <a:lvl2pPr indent="-228600" lvl="1" marL="914400" algn="l">
              <a:spcBef>
                <a:spcPts val="8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60" name="Google Shape;60;p14"/>
          <p:cNvSpPr txBox="1"/>
          <p:nvPr>
            <p:ph idx="2" type="body"/>
          </p:nvPr>
        </p:nvSpPr>
        <p:spPr>
          <a:xfrm>
            <a:off x="4791076" y="1294731"/>
            <a:ext cx="3921000" cy="3048600"/>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Clr>
                <a:schemeClr val="dk1"/>
              </a:buClr>
              <a:buSzPts val="1800"/>
              <a:buChar char="–"/>
              <a:defRPr/>
            </a:lvl1pPr>
            <a:lvl2pPr indent="-406400" lvl="1" marL="914400" algn="l">
              <a:spcBef>
                <a:spcPts val="800"/>
              </a:spcBef>
              <a:spcAft>
                <a:spcPts val="0"/>
              </a:spcAft>
              <a:buClr>
                <a:schemeClr val="dk1"/>
              </a:buClr>
              <a:buSzPts val="2800"/>
              <a:buFont typeface="Arial"/>
              <a:buChar char="–"/>
              <a:defRPr sz="2800">
                <a:solidFill>
                  <a:schemeClr val="dk1"/>
                </a:solidFill>
              </a:defRPr>
            </a:lvl2pPr>
            <a:lvl3pPr indent="-228600" lvl="2" marL="1371600" algn="l">
              <a:spcBef>
                <a:spcPts val="0"/>
              </a:spcBef>
              <a:spcAft>
                <a:spcPts val="0"/>
              </a:spcAft>
              <a:buClr>
                <a:schemeClr val="lt1"/>
              </a:buClr>
              <a:buSzPts val="2800"/>
              <a:buNone/>
              <a:defRPr sz="2800">
                <a:solidFill>
                  <a:schemeClr val="lt1"/>
                </a:solidFill>
              </a:defRPr>
            </a:lvl3pPr>
            <a:lvl4pPr indent="-342900" lvl="3" marL="1828800" algn="l">
              <a:spcBef>
                <a:spcPts val="0"/>
              </a:spcBef>
              <a:spcAft>
                <a:spcPts val="0"/>
              </a:spcAft>
              <a:buClr>
                <a:schemeClr val="dk1"/>
              </a:buClr>
              <a:buSzPts val="1800"/>
              <a:buChar char="–"/>
              <a:defRPr/>
            </a:lvl4pPr>
            <a:lvl5pPr indent="-342900" lvl="4" marL="2286000" algn="l">
              <a:spcBef>
                <a:spcPts val="0"/>
              </a:spcBef>
              <a:spcAft>
                <a:spcPts val="0"/>
              </a:spcAft>
              <a:buClr>
                <a:schemeClr val="dk1"/>
              </a:buClr>
              <a:buSzPts val="1800"/>
              <a:buChar char="–"/>
              <a:defRPr/>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61" name="Google Shape;61;p14"/>
          <p:cNvSpPr/>
          <p:nvPr>
            <p:ph idx="3" type="pic"/>
          </p:nvPr>
        </p:nvSpPr>
        <p:spPr>
          <a:xfrm>
            <a:off x="0" y="702659"/>
            <a:ext cx="3892500" cy="3640800"/>
          </a:xfrm>
          <a:prstGeom prst="rect">
            <a:avLst/>
          </a:prstGeom>
          <a:noFill/>
          <a:ln>
            <a:noFill/>
          </a:ln>
        </p:spPr>
      </p:sp>
    </p:spTree>
  </p:cSld>
  <p:clrMapOvr>
    <a:masterClrMapping/>
  </p:clrMapOvr>
  <p:extLst>
    <p:ext uri="{DCECCB84-F9BA-43D5-87BE-67443E8EF086}">
      <p15:sldGuideLst>
        <p15:guide id="1" orient="horz" pos="2981">
          <p15:clr>
            <a:srgbClr val="FBAE40"/>
          </p15:clr>
        </p15:guide>
        <p15:guide id="2" orient="horz" pos="259">
          <p15:clr>
            <a:srgbClr val="FBAE40"/>
          </p15:clr>
        </p15:guide>
        <p15:guide id="3" pos="5488">
          <p15:clr>
            <a:srgbClr val="FBAE40"/>
          </p15:clr>
        </p15:guide>
        <p15:guide id="4" pos="3016">
          <p15:clr>
            <a:srgbClr val="FBAE40"/>
          </p15:clr>
        </p15:guide>
        <p15:guide id="5" pos="272">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image (Dark) (Alt)" showMasterSp="0">
  <p:cSld name="Bullets, image (Dark) (Alt)">
    <p:bg>
      <p:bgPr>
        <a:solidFill>
          <a:schemeClr val="dk2"/>
        </a:solidFill>
      </p:bgPr>
    </p:bg>
    <p:spTree>
      <p:nvGrpSpPr>
        <p:cNvPr id="62" name="Shape 62"/>
        <p:cNvGrpSpPr/>
        <p:nvPr/>
      </p:nvGrpSpPr>
      <p:grpSpPr>
        <a:xfrm>
          <a:off x="0" y="0"/>
          <a:ext cx="0" cy="0"/>
          <a:chOff x="0" y="0"/>
          <a:chExt cx="0" cy="0"/>
        </a:xfrm>
      </p:grpSpPr>
      <p:sp>
        <p:nvSpPr>
          <p:cNvPr id="63" name="Google Shape;63;p15"/>
          <p:cNvSpPr txBox="1"/>
          <p:nvPr>
            <p:ph idx="1" type="body"/>
          </p:nvPr>
        </p:nvSpPr>
        <p:spPr>
          <a:xfrm>
            <a:off x="4791076" y="682940"/>
            <a:ext cx="3921000" cy="3660600"/>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lt1"/>
              </a:buClr>
              <a:buSzPts val="2800"/>
              <a:buFont typeface="Arial"/>
              <a:buChar char="–"/>
              <a:defRPr sz="2800">
                <a:solidFill>
                  <a:schemeClr val="lt1"/>
                </a:solidFill>
              </a:defRPr>
            </a:lvl1pPr>
            <a:lvl2pPr indent="-228600" lvl="1" marL="914400" algn="l">
              <a:spcBef>
                <a:spcPts val="8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64" name="Google Shape;64;p15"/>
          <p:cNvSpPr/>
          <p:nvPr>
            <p:ph idx="2" type="pic"/>
          </p:nvPr>
        </p:nvSpPr>
        <p:spPr>
          <a:xfrm>
            <a:off x="0" y="702659"/>
            <a:ext cx="3892500" cy="3640800"/>
          </a:xfrm>
          <a:prstGeom prst="rect">
            <a:avLst/>
          </a:prstGeom>
          <a:noFill/>
          <a:ln>
            <a:noFill/>
          </a:ln>
        </p:spPr>
      </p:sp>
    </p:spTree>
  </p:cSld>
  <p:clrMapOvr>
    <a:masterClrMapping/>
  </p:clrMapOvr>
  <p:extLst>
    <p:ext uri="{DCECCB84-F9BA-43D5-87BE-67443E8EF086}">
      <p15:sldGuideLst>
        <p15:guide id="1" orient="horz" pos="2981">
          <p15:clr>
            <a:srgbClr val="FBAE40"/>
          </p15:clr>
        </p15:guide>
        <p15:guide id="2" orient="horz" pos="259">
          <p15:clr>
            <a:srgbClr val="FBAE40"/>
          </p15:clr>
        </p15:guide>
        <p15:guide id="3" pos="5488">
          <p15:clr>
            <a:srgbClr val="FBAE40"/>
          </p15:clr>
        </p15:guide>
        <p15:guide id="4" pos="272">
          <p15:clr>
            <a:srgbClr val="FBAE40"/>
          </p15:clr>
        </p15:guide>
        <p15:guide id="5" pos="3016">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image (Alt)" showMasterSp="0">
  <p:cSld name="Bullets, image (Alt)">
    <p:bg>
      <p:bgPr>
        <a:solidFill>
          <a:schemeClr val="lt2"/>
        </a:solidFill>
      </p:bgPr>
    </p:bg>
    <p:spTree>
      <p:nvGrpSpPr>
        <p:cNvPr id="65" name="Shape 65"/>
        <p:cNvGrpSpPr/>
        <p:nvPr/>
      </p:nvGrpSpPr>
      <p:grpSpPr>
        <a:xfrm>
          <a:off x="0" y="0"/>
          <a:ext cx="0" cy="0"/>
          <a:chOff x="0" y="0"/>
          <a:chExt cx="0" cy="0"/>
        </a:xfrm>
      </p:grpSpPr>
      <p:sp>
        <p:nvSpPr>
          <p:cNvPr id="66" name="Google Shape;66;p16"/>
          <p:cNvSpPr txBox="1"/>
          <p:nvPr>
            <p:ph idx="1" type="body"/>
          </p:nvPr>
        </p:nvSpPr>
        <p:spPr>
          <a:xfrm>
            <a:off x="4787900" y="682940"/>
            <a:ext cx="3920400" cy="3660600"/>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Clr>
                <a:schemeClr val="dk1"/>
              </a:buClr>
              <a:buSzPts val="1800"/>
              <a:buChar char="–"/>
              <a:defRPr/>
            </a:lvl1pPr>
            <a:lvl2pPr indent="-406400" lvl="1" marL="914400" algn="l">
              <a:spcBef>
                <a:spcPts val="800"/>
              </a:spcBef>
              <a:spcAft>
                <a:spcPts val="0"/>
              </a:spcAft>
              <a:buClr>
                <a:schemeClr val="dk1"/>
              </a:buClr>
              <a:buSzPts val="2800"/>
              <a:buFont typeface="Arial"/>
              <a:buChar char="–"/>
              <a:defRPr sz="2800">
                <a:solidFill>
                  <a:schemeClr val="dk1"/>
                </a:solidFill>
              </a:defRPr>
            </a:lvl2pPr>
            <a:lvl3pPr indent="-228600" lvl="2" marL="1371600" algn="l">
              <a:spcBef>
                <a:spcPts val="0"/>
              </a:spcBef>
              <a:spcAft>
                <a:spcPts val="0"/>
              </a:spcAft>
              <a:buClr>
                <a:schemeClr val="dk1"/>
              </a:buClr>
              <a:buSzPts val="2800"/>
              <a:buNone/>
              <a:defRPr sz="2800">
                <a:solidFill>
                  <a:schemeClr val="dk1"/>
                </a:solidFill>
              </a:defRPr>
            </a:lvl3pPr>
            <a:lvl4pPr indent="-342900" lvl="3" marL="1828800" algn="l">
              <a:spcBef>
                <a:spcPts val="0"/>
              </a:spcBef>
              <a:spcAft>
                <a:spcPts val="0"/>
              </a:spcAft>
              <a:buClr>
                <a:schemeClr val="dk1"/>
              </a:buClr>
              <a:buSzPts val="1800"/>
              <a:buChar char="–"/>
              <a:defRPr/>
            </a:lvl4pPr>
            <a:lvl5pPr indent="-342900" lvl="4" marL="2286000" algn="l">
              <a:spcBef>
                <a:spcPts val="0"/>
              </a:spcBef>
              <a:spcAft>
                <a:spcPts val="0"/>
              </a:spcAft>
              <a:buClr>
                <a:schemeClr val="dk1"/>
              </a:buClr>
              <a:buSzPts val="1800"/>
              <a:buChar char="–"/>
              <a:defRPr/>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67" name="Google Shape;67;p16"/>
          <p:cNvSpPr/>
          <p:nvPr>
            <p:ph idx="2" type="pic"/>
          </p:nvPr>
        </p:nvSpPr>
        <p:spPr>
          <a:xfrm>
            <a:off x="0" y="702659"/>
            <a:ext cx="3892500" cy="3640800"/>
          </a:xfrm>
          <a:prstGeom prst="rect">
            <a:avLst/>
          </a:prstGeom>
          <a:noFill/>
          <a:ln>
            <a:noFill/>
          </a:ln>
        </p:spPr>
      </p:sp>
    </p:spTree>
  </p:cSld>
  <p:clrMapOvr>
    <a:masterClrMapping/>
  </p:clrMapOvr>
  <p:extLst>
    <p:ext uri="{DCECCB84-F9BA-43D5-87BE-67443E8EF086}">
      <p15:sldGuideLst>
        <p15:guide id="1" orient="horz" pos="2981">
          <p15:clr>
            <a:srgbClr val="FBAE40"/>
          </p15:clr>
        </p15:guide>
        <p15:guide id="2" orient="horz" pos="259">
          <p15:clr>
            <a:srgbClr val="FBAE40"/>
          </p15:clr>
        </p15:guide>
        <p15:guide id="3" pos="5488">
          <p15:clr>
            <a:srgbClr val="FBAE40"/>
          </p15:clr>
        </p15:guide>
        <p15:guide id="4" pos="3016">
          <p15:clr>
            <a:srgbClr val="FBAE40"/>
          </p15:clr>
        </p15:guide>
        <p15:guide id="5" pos="272">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images (Dark)" showMasterSp="0">
  <p:cSld name="2 images (Dark)">
    <p:bg>
      <p:bgPr>
        <a:solidFill>
          <a:schemeClr val="dk2"/>
        </a:solidFill>
      </p:bgPr>
    </p:bg>
    <p:spTree>
      <p:nvGrpSpPr>
        <p:cNvPr id="68" name="Shape 68"/>
        <p:cNvGrpSpPr/>
        <p:nvPr/>
      </p:nvGrpSpPr>
      <p:grpSpPr>
        <a:xfrm>
          <a:off x="0" y="0"/>
          <a:ext cx="0" cy="0"/>
          <a:chOff x="0" y="0"/>
          <a:chExt cx="0" cy="0"/>
        </a:xfrm>
      </p:grpSpPr>
      <p:cxnSp>
        <p:nvCxnSpPr>
          <p:cNvPr id="69" name="Google Shape;69;p17"/>
          <p:cNvCxnSpPr/>
          <p:nvPr/>
        </p:nvCxnSpPr>
        <p:spPr>
          <a:xfrm>
            <a:off x="1079500" y="3123886"/>
            <a:ext cx="3034500" cy="0"/>
          </a:xfrm>
          <a:prstGeom prst="straightConnector1">
            <a:avLst/>
          </a:prstGeom>
          <a:noFill/>
          <a:ln cap="flat" cmpd="sng" w="31750">
            <a:solidFill>
              <a:schemeClr val="lt1"/>
            </a:solidFill>
            <a:prstDash val="solid"/>
            <a:round/>
            <a:headEnd len="sm" w="sm" type="none"/>
            <a:tailEnd len="sm" w="sm" type="none"/>
          </a:ln>
        </p:spPr>
      </p:cxnSp>
      <p:sp>
        <p:nvSpPr>
          <p:cNvPr id="70" name="Google Shape;70;p17"/>
          <p:cNvSpPr/>
          <p:nvPr>
            <p:ph idx="2" type="pic"/>
          </p:nvPr>
        </p:nvSpPr>
        <p:spPr>
          <a:xfrm>
            <a:off x="1079500" y="992188"/>
            <a:ext cx="3060600" cy="1923300"/>
          </a:xfrm>
          <a:prstGeom prst="rect">
            <a:avLst/>
          </a:prstGeom>
          <a:noFill/>
          <a:ln>
            <a:noFill/>
          </a:ln>
        </p:spPr>
      </p:sp>
      <p:sp>
        <p:nvSpPr>
          <p:cNvPr id="71" name="Google Shape;71;p17"/>
          <p:cNvSpPr/>
          <p:nvPr>
            <p:ph idx="3" type="pic"/>
          </p:nvPr>
        </p:nvSpPr>
        <p:spPr>
          <a:xfrm>
            <a:off x="5003801" y="992188"/>
            <a:ext cx="3060600" cy="1923300"/>
          </a:xfrm>
          <a:prstGeom prst="rect">
            <a:avLst/>
          </a:prstGeom>
          <a:noFill/>
          <a:ln>
            <a:noFill/>
          </a:ln>
        </p:spPr>
      </p:sp>
      <p:cxnSp>
        <p:nvCxnSpPr>
          <p:cNvPr id="72" name="Google Shape;72;p17"/>
          <p:cNvCxnSpPr/>
          <p:nvPr/>
        </p:nvCxnSpPr>
        <p:spPr>
          <a:xfrm>
            <a:off x="5003803" y="3123886"/>
            <a:ext cx="3060600" cy="0"/>
          </a:xfrm>
          <a:prstGeom prst="straightConnector1">
            <a:avLst/>
          </a:prstGeom>
          <a:noFill/>
          <a:ln cap="flat" cmpd="sng" w="31750">
            <a:solidFill>
              <a:schemeClr val="lt1"/>
            </a:solidFill>
            <a:prstDash val="solid"/>
            <a:round/>
            <a:headEnd len="sm" w="sm" type="none"/>
            <a:tailEnd len="sm" w="sm" type="none"/>
          </a:ln>
        </p:spPr>
      </p:cxnSp>
      <p:sp>
        <p:nvSpPr>
          <p:cNvPr id="73" name="Google Shape;73;p17"/>
          <p:cNvSpPr txBox="1"/>
          <p:nvPr>
            <p:ph idx="1" type="body"/>
          </p:nvPr>
        </p:nvSpPr>
        <p:spPr>
          <a:xfrm>
            <a:off x="1079500" y="3154366"/>
            <a:ext cx="3050400" cy="1362300"/>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lt1"/>
              </a:buClr>
              <a:buSzPts val="2800"/>
              <a:buChar char="–"/>
              <a:defRPr>
                <a:solidFill>
                  <a:schemeClr val="lt1"/>
                </a:solidFill>
              </a:defRPr>
            </a:lvl1pPr>
            <a:lvl2pPr indent="-228600" lvl="1" marL="914400" algn="l">
              <a:spcBef>
                <a:spcPts val="600"/>
              </a:spcBef>
              <a:spcAft>
                <a:spcPts val="0"/>
              </a:spcAft>
              <a:buClr>
                <a:schemeClr val="dk1"/>
              </a:buClr>
              <a:buSzPts val="1800"/>
              <a:buNone/>
              <a:defRPr/>
            </a:lvl2pPr>
            <a:lvl3pPr indent="-342900" lvl="2" marL="1371600" algn="l">
              <a:spcBef>
                <a:spcPts val="0"/>
              </a:spcBef>
              <a:spcAft>
                <a:spcPts val="0"/>
              </a:spcAft>
              <a:buClr>
                <a:schemeClr val="dk1"/>
              </a:buClr>
              <a:buSzPts val="1800"/>
              <a:buChar char="–"/>
              <a:defRPr/>
            </a:lvl3pPr>
            <a:lvl4pPr indent="-342900" lvl="3" marL="1828800" algn="l">
              <a:spcBef>
                <a:spcPts val="0"/>
              </a:spcBef>
              <a:spcAft>
                <a:spcPts val="0"/>
              </a:spcAft>
              <a:buClr>
                <a:schemeClr val="dk1"/>
              </a:buClr>
              <a:buSzPts val="1800"/>
              <a:buChar char="–"/>
              <a:defRPr/>
            </a:lvl4pPr>
            <a:lvl5pPr indent="-342900" lvl="4" marL="2286000" algn="l">
              <a:spcBef>
                <a:spcPts val="0"/>
              </a:spcBef>
              <a:spcAft>
                <a:spcPts val="0"/>
              </a:spcAft>
              <a:buClr>
                <a:schemeClr val="dk1"/>
              </a:buClr>
              <a:buSzPts val="1800"/>
              <a:buChar char="–"/>
              <a:defRPr/>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4" name="Google Shape;74;p17"/>
          <p:cNvSpPr txBox="1"/>
          <p:nvPr>
            <p:ph idx="4" type="body"/>
          </p:nvPr>
        </p:nvSpPr>
        <p:spPr>
          <a:xfrm>
            <a:off x="5003802" y="3154365"/>
            <a:ext cx="3060600" cy="1362300"/>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lt1"/>
              </a:buClr>
              <a:buSzPts val="2800"/>
              <a:buChar char="–"/>
              <a:defRPr>
                <a:solidFill>
                  <a:schemeClr val="lt1"/>
                </a:solidFill>
              </a:defRPr>
            </a:lvl1pPr>
            <a:lvl2pPr indent="-228600" lvl="1" marL="914400" algn="l">
              <a:spcBef>
                <a:spcPts val="600"/>
              </a:spcBef>
              <a:spcAft>
                <a:spcPts val="0"/>
              </a:spcAft>
              <a:buClr>
                <a:schemeClr val="dk1"/>
              </a:buClr>
              <a:buSzPts val="1800"/>
              <a:buNone/>
              <a:defRPr/>
            </a:lvl2pPr>
            <a:lvl3pPr indent="-342900" lvl="2" marL="1371600" algn="l">
              <a:spcBef>
                <a:spcPts val="0"/>
              </a:spcBef>
              <a:spcAft>
                <a:spcPts val="0"/>
              </a:spcAft>
              <a:buClr>
                <a:schemeClr val="dk1"/>
              </a:buClr>
              <a:buSzPts val="1800"/>
              <a:buChar char="–"/>
              <a:defRPr/>
            </a:lvl3pPr>
            <a:lvl4pPr indent="-342900" lvl="3" marL="1828800" algn="l">
              <a:spcBef>
                <a:spcPts val="0"/>
              </a:spcBef>
              <a:spcAft>
                <a:spcPts val="0"/>
              </a:spcAft>
              <a:buClr>
                <a:schemeClr val="dk1"/>
              </a:buClr>
              <a:buSzPts val="1800"/>
              <a:buChar char="–"/>
              <a:defRPr/>
            </a:lvl4pPr>
            <a:lvl5pPr indent="-342900" lvl="4" marL="2286000" algn="l">
              <a:spcBef>
                <a:spcPts val="0"/>
              </a:spcBef>
              <a:spcAft>
                <a:spcPts val="0"/>
              </a:spcAft>
              <a:buClr>
                <a:schemeClr val="dk1"/>
              </a:buClr>
              <a:buSzPts val="1800"/>
              <a:buChar char="–"/>
              <a:defRPr/>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2608">
          <p15:clr>
            <a:srgbClr val="FBAE40"/>
          </p15:clr>
        </p15:guide>
        <p15:guide id="6" pos="680">
          <p15:clr>
            <a:srgbClr val="FBAE40"/>
          </p15:clr>
        </p15:guide>
        <p15:guide id="7" pos="3152">
          <p15:clr>
            <a:srgbClr val="FBAE40"/>
          </p15:clr>
        </p15:guide>
        <p15:guide id="8" pos="508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images (Light)" showMasterSp="0">
  <p:cSld name="2 images (Light)">
    <p:bg>
      <p:bgPr>
        <a:solidFill>
          <a:schemeClr val="lt2"/>
        </a:solidFill>
      </p:bgPr>
    </p:bg>
    <p:spTree>
      <p:nvGrpSpPr>
        <p:cNvPr id="75" name="Shape 75"/>
        <p:cNvGrpSpPr/>
        <p:nvPr/>
      </p:nvGrpSpPr>
      <p:grpSpPr>
        <a:xfrm>
          <a:off x="0" y="0"/>
          <a:ext cx="0" cy="0"/>
          <a:chOff x="0" y="0"/>
          <a:chExt cx="0" cy="0"/>
        </a:xfrm>
      </p:grpSpPr>
      <p:cxnSp>
        <p:nvCxnSpPr>
          <p:cNvPr id="76" name="Google Shape;76;p18"/>
          <p:cNvCxnSpPr/>
          <p:nvPr/>
        </p:nvCxnSpPr>
        <p:spPr>
          <a:xfrm>
            <a:off x="1079500" y="3123886"/>
            <a:ext cx="3034500" cy="0"/>
          </a:xfrm>
          <a:prstGeom prst="straightConnector1">
            <a:avLst/>
          </a:prstGeom>
          <a:noFill/>
          <a:ln cap="flat" cmpd="sng" w="31750">
            <a:solidFill>
              <a:schemeClr val="dk1"/>
            </a:solidFill>
            <a:prstDash val="solid"/>
            <a:round/>
            <a:headEnd len="sm" w="sm" type="none"/>
            <a:tailEnd len="sm" w="sm" type="none"/>
          </a:ln>
        </p:spPr>
      </p:cxnSp>
      <p:sp>
        <p:nvSpPr>
          <p:cNvPr id="77" name="Google Shape;77;p18"/>
          <p:cNvSpPr/>
          <p:nvPr>
            <p:ph idx="2" type="pic"/>
          </p:nvPr>
        </p:nvSpPr>
        <p:spPr>
          <a:xfrm>
            <a:off x="1079500" y="992188"/>
            <a:ext cx="3060600" cy="1923300"/>
          </a:xfrm>
          <a:prstGeom prst="rect">
            <a:avLst/>
          </a:prstGeom>
          <a:noFill/>
          <a:ln>
            <a:noFill/>
          </a:ln>
        </p:spPr>
      </p:sp>
      <p:sp>
        <p:nvSpPr>
          <p:cNvPr id="78" name="Google Shape;78;p18"/>
          <p:cNvSpPr/>
          <p:nvPr>
            <p:ph idx="3" type="pic"/>
          </p:nvPr>
        </p:nvSpPr>
        <p:spPr>
          <a:xfrm>
            <a:off x="5003801" y="992188"/>
            <a:ext cx="3060600" cy="1923300"/>
          </a:xfrm>
          <a:prstGeom prst="rect">
            <a:avLst/>
          </a:prstGeom>
          <a:noFill/>
          <a:ln>
            <a:noFill/>
          </a:ln>
        </p:spPr>
      </p:sp>
      <p:cxnSp>
        <p:nvCxnSpPr>
          <p:cNvPr id="79" name="Google Shape;79;p18"/>
          <p:cNvCxnSpPr/>
          <p:nvPr/>
        </p:nvCxnSpPr>
        <p:spPr>
          <a:xfrm>
            <a:off x="5003803" y="3123886"/>
            <a:ext cx="3060600" cy="0"/>
          </a:xfrm>
          <a:prstGeom prst="straightConnector1">
            <a:avLst/>
          </a:prstGeom>
          <a:noFill/>
          <a:ln cap="flat" cmpd="sng" w="31750">
            <a:solidFill>
              <a:schemeClr val="dk1"/>
            </a:solidFill>
            <a:prstDash val="solid"/>
            <a:round/>
            <a:headEnd len="sm" w="sm" type="none"/>
            <a:tailEnd len="sm" w="sm" type="none"/>
          </a:ln>
        </p:spPr>
      </p:cxnSp>
      <p:sp>
        <p:nvSpPr>
          <p:cNvPr id="80" name="Google Shape;80;p18"/>
          <p:cNvSpPr txBox="1"/>
          <p:nvPr>
            <p:ph idx="1" type="body"/>
          </p:nvPr>
        </p:nvSpPr>
        <p:spPr>
          <a:xfrm>
            <a:off x="1079500" y="3154366"/>
            <a:ext cx="3050400" cy="1362300"/>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dk1"/>
              </a:buClr>
              <a:buSzPts val="2800"/>
              <a:buChar char="–"/>
              <a:defRPr>
                <a:solidFill>
                  <a:schemeClr val="dk1"/>
                </a:solidFill>
              </a:defRPr>
            </a:lvl1pPr>
            <a:lvl2pPr indent="-228600" lvl="1" marL="914400" algn="l">
              <a:spcBef>
                <a:spcPts val="600"/>
              </a:spcBef>
              <a:spcAft>
                <a:spcPts val="0"/>
              </a:spcAft>
              <a:buClr>
                <a:schemeClr val="dk1"/>
              </a:buClr>
              <a:buSzPts val="1800"/>
              <a:buNone/>
              <a:defRPr/>
            </a:lvl2pPr>
            <a:lvl3pPr indent="-342900" lvl="2" marL="1371600" algn="l">
              <a:spcBef>
                <a:spcPts val="0"/>
              </a:spcBef>
              <a:spcAft>
                <a:spcPts val="0"/>
              </a:spcAft>
              <a:buClr>
                <a:schemeClr val="dk1"/>
              </a:buClr>
              <a:buSzPts val="1800"/>
              <a:buChar char="–"/>
              <a:defRPr/>
            </a:lvl3pPr>
            <a:lvl4pPr indent="-342900" lvl="3" marL="1828800" algn="l">
              <a:spcBef>
                <a:spcPts val="0"/>
              </a:spcBef>
              <a:spcAft>
                <a:spcPts val="0"/>
              </a:spcAft>
              <a:buClr>
                <a:schemeClr val="dk1"/>
              </a:buClr>
              <a:buSzPts val="1800"/>
              <a:buChar char="–"/>
              <a:defRPr/>
            </a:lvl4pPr>
            <a:lvl5pPr indent="-342900" lvl="4" marL="2286000" algn="l">
              <a:spcBef>
                <a:spcPts val="0"/>
              </a:spcBef>
              <a:spcAft>
                <a:spcPts val="0"/>
              </a:spcAft>
              <a:buClr>
                <a:schemeClr val="dk1"/>
              </a:buClr>
              <a:buSzPts val="1800"/>
              <a:buChar char="–"/>
              <a:defRPr/>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1" name="Google Shape;81;p18"/>
          <p:cNvSpPr txBox="1"/>
          <p:nvPr>
            <p:ph idx="4" type="body"/>
          </p:nvPr>
        </p:nvSpPr>
        <p:spPr>
          <a:xfrm>
            <a:off x="5003802" y="3154365"/>
            <a:ext cx="3060600" cy="1362300"/>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dk1"/>
              </a:buClr>
              <a:buSzPts val="2800"/>
              <a:buChar char="–"/>
              <a:defRPr>
                <a:solidFill>
                  <a:schemeClr val="dk1"/>
                </a:solidFill>
              </a:defRPr>
            </a:lvl1pPr>
            <a:lvl2pPr indent="-228600" lvl="1" marL="914400" algn="l">
              <a:spcBef>
                <a:spcPts val="600"/>
              </a:spcBef>
              <a:spcAft>
                <a:spcPts val="0"/>
              </a:spcAft>
              <a:buClr>
                <a:schemeClr val="dk1"/>
              </a:buClr>
              <a:buSzPts val="1800"/>
              <a:buNone/>
              <a:defRPr/>
            </a:lvl2pPr>
            <a:lvl3pPr indent="-342900" lvl="2" marL="1371600" algn="l">
              <a:spcBef>
                <a:spcPts val="0"/>
              </a:spcBef>
              <a:spcAft>
                <a:spcPts val="0"/>
              </a:spcAft>
              <a:buClr>
                <a:schemeClr val="dk1"/>
              </a:buClr>
              <a:buSzPts val="1800"/>
              <a:buChar char="–"/>
              <a:defRPr/>
            </a:lvl3pPr>
            <a:lvl4pPr indent="-342900" lvl="3" marL="1828800" algn="l">
              <a:spcBef>
                <a:spcPts val="0"/>
              </a:spcBef>
              <a:spcAft>
                <a:spcPts val="0"/>
              </a:spcAft>
              <a:buClr>
                <a:schemeClr val="dk1"/>
              </a:buClr>
              <a:buSzPts val="1800"/>
              <a:buChar char="–"/>
              <a:defRPr/>
            </a:lvl4pPr>
            <a:lvl5pPr indent="-342900" lvl="4" marL="2286000" algn="l">
              <a:spcBef>
                <a:spcPts val="0"/>
              </a:spcBef>
              <a:spcAft>
                <a:spcPts val="0"/>
              </a:spcAft>
              <a:buClr>
                <a:schemeClr val="dk1"/>
              </a:buClr>
              <a:buSzPts val="1800"/>
              <a:buChar char="–"/>
              <a:defRPr/>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2608">
          <p15:clr>
            <a:srgbClr val="FBAE40"/>
          </p15:clr>
        </p15:guide>
        <p15:guide id="6" pos="680">
          <p15:clr>
            <a:srgbClr val="FBAE40"/>
          </p15:clr>
        </p15:guide>
        <p15:guide id="7" pos="3152">
          <p15:clr>
            <a:srgbClr val="FBAE40"/>
          </p15:clr>
        </p15:guide>
        <p15:guide id="8" pos="508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images (Dark)" showMasterSp="0">
  <p:cSld name="3 images (Dark)">
    <p:bg>
      <p:bgPr>
        <a:solidFill>
          <a:schemeClr val="dk2"/>
        </a:solidFill>
      </p:bgPr>
    </p:bg>
    <p:spTree>
      <p:nvGrpSpPr>
        <p:cNvPr id="82" name="Shape 82"/>
        <p:cNvGrpSpPr/>
        <p:nvPr/>
      </p:nvGrpSpPr>
      <p:grpSpPr>
        <a:xfrm>
          <a:off x="0" y="0"/>
          <a:ext cx="0" cy="0"/>
          <a:chOff x="0" y="0"/>
          <a:chExt cx="0" cy="0"/>
        </a:xfrm>
      </p:grpSpPr>
      <p:sp>
        <p:nvSpPr>
          <p:cNvPr id="83" name="Google Shape;83;p19"/>
          <p:cNvSpPr txBox="1"/>
          <p:nvPr>
            <p:ph idx="1" type="body"/>
          </p:nvPr>
        </p:nvSpPr>
        <p:spPr>
          <a:xfrm>
            <a:off x="3311525" y="3160713"/>
            <a:ext cx="2520900" cy="701400"/>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Clr>
                <a:schemeClr val="lt1"/>
              </a:buClr>
              <a:buSzPts val="1800"/>
              <a:buFont typeface="Arial"/>
              <a:buChar char="–"/>
              <a:defRPr sz="1800">
                <a:solidFill>
                  <a:schemeClr val="lt1"/>
                </a:solidFill>
              </a:defRPr>
            </a:lvl1pPr>
            <a:lvl2pPr indent="-228600" lvl="1" marL="914400" algn="l">
              <a:spcBef>
                <a:spcPts val="5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4" name="Google Shape;84;p19"/>
          <p:cNvSpPr txBox="1"/>
          <p:nvPr>
            <p:ph idx="2" type="body"/>
          </p:nvPr>
        </p:nvSpPr>
        <p:spPr>
          <a:xfrm>
            <a:off x="6192200" y="3160713"/>
            <a:ext cx="2520900" cy="701400"/>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Clr>
                <a:schemeClr val="lt1"/>
              </a:buClr>
              <a:buSzPts val="1800"/>
              <a:buFont typeface="Arial"/>
              <a:buChar char="–"/>
              <a:defRPr sz="1800">
                <a:solidFill>
                  <a:schemeClr val="lt1"/>
                </a:solidFill>
              </a:defRPr>
            </a:lvl1pPr>
            <a:lvl2pPr indent="-228600" lvl="1" marL="914400" algn="l">
              <a:spcBef>
                <a:spcPts val="5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cxnSp>
        <p:nvCxnSpPr>
          <p:cNvPr id="85" name="Google Shape;85;p19"/>
          <p:cNvCxnSpPr/>
          <p:nvPr/>
        </p:nvCxnSpPr>
        <p:spPr>
          <a:xfrm>
            <a:off x="431800" y="3132603"/>
            <a:ext cx="2519400" cy="0"/>
          </a:xfrm>
          <a:prstGeom prst="straightConnector1">
            <a:avLst/>
          </a:prstGeom>
          <a:noFill/>
          <a:ln cap="flat" cmpd="sng" w="25400">
            <a:solidFill>
              <a:schemeClr val="lt1"/>
            </a:solidFill>
            <a:prstDash val="solid"/>
            <a:round/>
            <a:headEnd len="sm" w="sm" type="none"/>
            <a:tailEnd len="sm" w="sm" type="none"/>
          </a:ln>
        </p:spPr>
      </p:cxnSp>
      <p:sp>
        <p:nvSpPr>
          <p:cNvPr id="86" name="Google Shape;86;p19"/>
          <p:cNvSpPr/>
          <p:nvPr>
            <p:ph idx="3" type="pic"/>
          </p:nvPr>
        </p:nvSpPr>
        <p:spPr>
          <a:xfrm>
            <a:off x="431800" y="1254440"/>
            <a:ext cx="2519400" cy="1692000"/>
          </a:xfrm>
          <a:prstGeom prst="rect">
            <a:avLst/>
          </a:prstGeom>
          <a:noFill/>
          <a:ln>
            <a:noFill/>
          </a:ln>
        </p:spPr>
      </p:sp>
      <p:sp>
        <p:nvSpPr>
          <p:cNvPr id="87" name="Google Shape;87;p19"/>
          <p:cNvSpPr/>
          <p:nvPr>
            <p:ph idx="4" type="pic"/>
          </p:nvPr>
        </p:nvSpPr>
        <p:spPr>
          <a:xfrm>
            <a:off x="3312000" y="1254440"/>
            <a:ext cx="2520000" cy="1692000"/>
          </a:xfrm>
          <a:prstGeom prst="rect">
            <a:avLst/>
          </a:prstGeom>
          <a:noFill/>
          <a:ln>
            <a:noFill/>
          </a:ln>
        </p:spPr>
      </p:sp>
      <p:sp>
        <p:nvSpPr>
          <p:cNvPr id="88" name="Google Shape;88;p19"/>
          <p:cNvSpPr/>
          <p:nvPr>
            <p:ph idx="5" type="pic"/>
          </p:nvPr>
        </p:nvSpPr>
        <p:spPr>
          <a:xfrm>
            <a:off x="6192200" y="1254442"/>
            <a:ext cx="2520000" cy="1692000"/>
          </a:xfrm>
          <a:prstGeom prst="rect">
            <a:avLst/>
          </a:prstGeom>
          <a:noFill/>
          <a:ln>
            <a:noFill/>
          </a:ln>
        </p:spPr>
      </p:sp>
      <p:cxnSp>
        <p:nvCxnSpPr>
          <p:cNvPr id="89" name="Google Shape;89;p19"/>
          <p:cNvCxnSpPr/>
          <p:nvPr/>
        </p:nvCxnSpPr>
        <p:spPr>
          <a:xfrm>
            <a:off x="3312000" y="3124983"/>
            <a:ext cx="2520000" cy="0"/>
          </a:xfrm>
          <a:prstGeom prst="straightConnector1">
            <a:avLst/>
          </a:prstGeom>
          <a:noFill/>
          <a:ln cap="flat" cmpd="sng" w="25400">
            <a:solidFill>
              <a:schemeClr val="lt1"/>
            </a:solidFill>
            <a:prstDash val="solid"/>
            <a:round/>
            <a:headEnd len="sm" w="sm" type="none"/>
            <a:tailEnd len="sm" w="sm" type="none"/>
          </a:ln>
        </p:spPr>
      </p:cxnSp>
      <p:cxnSp>
        <p:nvCxnSpPr>
          <p:cNvPr id="90" name="Google Shape;90;p19"/>
          <p:cNvCxnSpPr/>
          <p:nvPr/>
        </p:nvCxnSpPr>
        <p:spPr>
          <a:xfrm>
            <a:off x="6192200" y="3124983"/>
            <a:ext cx="2520000" cy="0"/>
          </a:xfrm>
          <a:prstGeom prst="straightConnector1">
            <a:avLst/>
          </a:prstGeom>
          <a:noFill/>
          <a:ln cap="flat" cmpd="sng" w="25400">
            <a:solidFill>
              <a:schemeClr val="lt1"/>
            </a:solidFill>
            <a:prstDash val="solid"/>
            <a:round/>
            <a:headEnd len="sm" w="sm" type="none"/>
            <a:tailEnd len="sm" w="sm" type="none"/>
          </a:ln>
        </p:spPr>
      </p:cxnSp>
      <p:sp>
        <p:nvSpPr>
          <p:cNvPr id="91" name="Google Shape;91;p19"/>
          <p:cNvSpPr txBox="1"/>
          <p:nvPr>
            <p:ph idx="6" type="body"/>
          </p:nvPr>
        </p:nvSpPr>
        <p:spPr>
          <a:xfrm>
            <a:off x="430850" y="3161758"/>
            <a:ext cx="2519400" cy="700200"/>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Clr>
                <a:schemeClr val="lt1"/>
              </a:buClr>
              <a:buSzPts val="1800"/>
              <a:buChar char="–"/>
              <a:defRPr sz="1800">
                <a:solidFill>
                  <a:schemeClr val="lt1"/>
                </a:solidFill>
              </a:defRPr>
            </a:lvl1pPr>
            <a:lvl2pPr indent="-228600" lvl="1" marL="914400" algn="l">
              <a:spcBef>
                <a:spcPts val="600"/>
              </a:spcBef>
              <a:spcAft>
                <a:spcPts val="0"/>
              </a:spcAft>
              <a:buClr>
                <a:schemeClr val="dk1"/>
              </a:buClr>
              <a:buSzPts val="1800"/>
              <a:buNone/>
              <a:defRPr/>
            </a:lvl2pPr>
            <a:lvl3pPr indent="-342900" lvl="2" marL="1371600" algn="l">
              <a:spcBef>
                <a:spcPts val="0"/>
              </a:spcBef>
              <a:spcAft>
                <a:spcPts val="0"/>
              </a:spcAft>
              <a:buClr>
                <a:schemeClr val="dk1"/>
              </a:buClr>
              <a:buSzPts val="1800"/>
              <a:buChar char="–"/>
              <a:defRPr/>
            </a:lvl3pPr>
            <a:lvl4pPr indent="-342900" lvl="3" marL="1828800" algn="l">
              <a:spcBef>
                <a:spcPts val="0"/>
              </a:spcBef>
              <a:spcAft>
                <a:spcPts val="0"/>
              </a:spcAft>
              <a:buClr>
                <a:schemeClr val="dk1"/>
              </a:buClr>
              <a:buSzPts val="1800"/>
              <a:buChar char="–"/>
              <a:defRPr/>
            </a:lvl4pPr>
            <a:lvl5pPr indent="-342900" lvl="4" marL="2286000" algn="l">
              <a:spcBef>
                <a:spcPts val="0"/>
              </a:spcBef>
              <a:spcAft>
                <a:spcPts val="0"/>
              </a:spcAft>
              <a:buClr>
                <a:schemeClr val="dk1"/>
              </a:buClr>
              <a:buSzPts val="1800"/>
              <a:buChar char="–"/>
              <a:defRPr/>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1859">
          <p15:clr>
            <a:srgbClr val="FBAE40"/>
          </p15:clr>
        </p15:guide>
        <p15:guide id="6" pos="3674">
          <p15:clr>
            <a:srgbClr val="FBAE40"/>
          </p15:clr>
        </p15:guide>
        <p15:guide id="7" pos="3901">
          <p15:clr>
            <a:srgbClr val="FBAE40"/>
          </p15:clr>
        </p15:guide>
        <p15:guide id="8" pos="2086">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images (Light)" showMasterSp="0">
  <p:cSld name="3 images (Light)">
    <p:bg>
      <p:bgPr>
        <a:solidFill>
          <a:schemeClr val="lt2"/>
        </a:solidFill>
      </p:bgPr>
    </p:bg>
    <p:spTree>
      <p:nvGrpSpPr>
        <p:cNvPr id="92" name="Shape 92"/>
        <p:cNvGrpSpPr/>
        <p:nvPr/>
      </p:nvGrpSpPr>
      <p:grpSpPr>
        <a:xfrm>
          <a:off x="0" y="0"/>
          <a:ext cx="0" cy="0"/>
          <a:chOff x="0" y="0"/>
          <a:chExt cx="0" cy="0"/>
        </a:xfrm>
      </p:grpSpPr>
      <p:sp>
        <p:nvSpPr>
          <p:cNvPr id="93" name="Google Shape;93;p20"/>
          <p:cNvSpPr txBox="1"/>
          <p:nvPr>
            <p:ph idx="1" type="body"/>
          </p:nvPr>
        </p:nvSpPr>
        <p:spPr>
          <a:xfrm>
            <a:off x="3311525" y="3160713"/>
            <a:ext cx="2520900" cy="701400"/>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Clr>
                <a:schemeClr val="dk1"/>
              </a:buClr>
              <a:buSzPts val="1800"/>
              <a:buFont typeface="Arial"/>
              <a:buChar char="–"/>
              <a:defRPr sz="1800">
                <a:solidFill>
                  <a:schemeClr val="dk1"/>
                </a:solidFill>
              </a:defRPr>
            </a:lvl1pPr>
            <a:lvl2pPr indent="-228600" lvl="1" marL="914400" algn="l">
              <a:spcBef>
                <a:spcPts val="5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94" name="Google Shape;94;p20"/>
          <p:cNvSpPr txBox="1"/>
          <p:nvPr>
            <p:ph idx="2" type="body"/>
          </p:nvPr>
        </p:nvSpPr>
        <p:spPr>
          <a:xfrm>
            <a:off x="6192200" y="3160713"/>
            <a:ext cx="2520900" cy="701400"/>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Clr>
                <a:schemeClr val="dk1"/>
              </a:buClr>
              <a:buSzPts val="1800"/>
              <a:buFont typeface="Arial"/>
              <a:buChar char="–"/>
              <a:defRPr sz="1800">
                <a:solidFill>
                  <a:schemeClr val="dk1"/>
                </a:solidFill>
              </a:defRPr>
            </a:lvl1pPr>
            <a:lvl2pPr indent="-228600" lvl="1" marL="914400" algn="l">
              <a:spcBef>
                <a:spcPts val="5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95" name="Google Shape;95;p20"/>
          <p:cNvSpPr txBox="1"/>
          <p:nvPr>
            <p:ph type="title"/>
          </p:nvPr>
        </p:nvSpPr>
        <p:spPr>
          <a:xfrm>
            <a:off x="431800" y="3160713"/>
            <a:ext cx="2520000" cy="7014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Font typeface="Arial"/>
              <a:buChar char="–"/>
              <a:defRPr b="0" sz="1800">
                <a:solidFill>
                  <a:schemeClr val="dk1"/>
                </a:solidFill>
              </a:defRPr>
            </a:lvl1pPr>
            <a:lvl2pPr lvl="1" algn="l">
              <a:lnSpc>
                <a:spcPct val="85000"/>
              </a:lnSpc>
              <a:spcBef>
                <a:spcPts val="50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cxnSp>
        <p:nvCxnSpPr>
          <p:cNvPr id="96" name="Google Shape;96;p20"/>
          <p:cNvCxnSpPr/>
          <p:nvPr/>
        </p:nvCxnSpPr>
        <p:spPr>
          <a:xfrm>
            <a:off x="431800" y="3132603"/>
            <a:ext cx="2520000" cy="0"/>
          </a:xfrm>
          <a:prstGeom prst="straightConnector1">
            <a:avLst/>
          </a:prstGeom>
          <a:noFill/>
          <a:ln cap="flat" cmpd="sng" w="25400">
            <a:solidFill>
              <a:schemeClr val="dk1"/>
            </a:solidFill>
            <a:prstDash val="solid"/>
            <a:round/>
            <a:headEnd len="sm" w="sm" type="none"/>
            <a:tailEnd len="sm" w="sm" type="none"/>
          </a:ln>
        </p:spPr>
      </p:cxnSp>
      <p:sp>
        <p:nvSpPr>
          <p:cNvPr id="97" name="Google Shape;97;p20"/>
          <p:cNvSpPr/>
          <p:nvPr>
            <p:ph idx="3" type="pic"/>
          </p:nvPr>
        </p:nvSpPr>
        <p:spPr>
          <a:xfrm>
            <a:off x="431800" y="1254440"/>
            <a:ext cx="2520000" cy="1692000"/>
          </a:xfrm>
          <a:prstGeom prst="rect">
            <a:avLst/>
          </a:prstGeom>
          <a:noFill/>
          <a:ln>
            <a:noFill/>
          </a:ln>
        </p:spPr>
      </p:sp>
      <p:sp>
        <p:nvSpPr>
          <p:cNvPr id="98" name="Google Shape;98;p20"/>
          <p:cNvSpPr/>
          <p:nvPr>
            <p:ph idx="4" type="pic"/>
          </p:nvPr>
        </p:nvSpPr>
        <p:spPr>
          <a:xfrm>
            <a:off x="3312000" y="1254440"/>
            <a:ext cx="2520000" cy="1692000"/>
          </a:xfrm>
          <a:prstGeom prst="rect">
            <a:avLst/>
          </a:prstGeom>
          <a:noFill/>
          <a:ln>
            <a:noFill/>
          </a:ln>
        </p:spPr>
      </p:sp>
      <p:sp>
        <p:nvSpPr>
          <p:cNvPr id="99" name="Google Shape;99;p20"/>
          <p:cNvSpPr/>
          <p:nvPr>
            <p:ph idx="5" type="pic"/>
          </p:nvPr>
        </p:nvSpPr>
        <p:spPr>
          <a:xfrm>
            <a:off x="6192200" y="1254442"/>
            <a:ext cx="2520000" cy="1692000"/>
          </a:xfrm>
          <a:prstGeom prst="rect">
            <a:avLst/>
          </a:prstGeom>
          <a:noFill/>
          <a:ln>
            <a:noFill/>
          </a:ln>
        </p:spPr>
      </p:sp>
      <p:cxnSp>
        <p:nvCxnSpPr>
          <p:cNvPr id="100" name="Google Shape;100;p20"/>
          <p:cNvCxnSpPr/>
          <p:nvPr/>
        </p:nvCxnSpPr>
        <p:spPr>
          <a:xfrm>
            <a:off x="3312000" y="3124983"/>
            <a:ext cx="2520000" cy="0"/>
          </a:xfrm>
          <a:prstGeom prst="straightConnector1">
            <a:avLst/>
          </a:prstGeom>
          <a:noFill/>
          <a:ln cap="flat" cmpd="sng" w="25400">
            <a:solidFill>
              <a:schemeClr val="dk1"/>
            </a:solidFill>
            <a:prstDash val="solid"/>
            <a:round/>
            <a:headEnd len="sm" w="sm" type="none"/>
            <a:tailEnd len="sm" w="sm" type="none"/>
          </a:ln>
        </p:spPr>
      </p:cxnSp>
      <p:cxnSp>
        <p:nvCxnSpPr>
          <p:cNvPr id="101" name="Google Shape;101;p20"/>
          <p:cNvCxnSpPr/>
          <p:nvPr/>
        </p:nvCxnSpPr>
        <p:spPr>
          <a:xfrm>
            <a:off x="6192200" y="3124983"/>
            <a:ext cx="2520000" cy="0"/>
          </a:xfrm>
          <a:prstGeom prst="straightConnector1">
            <a:avLst/>
          </a:prstGeom>
          <a:noFill/>
          <a:ln cap="flat" cmpd="sng" w="25400">
            <a:solidFill>
              <a:schemeClr val="dk1"/>
            </a:solidFill>
            <a:prstDash val="solid"/>
            <a:round/>
            <a:headEnd len="sm" w="sm" type="none"/>
            <a:tailEnd len="sm" w="sm" type="none"/>
          </a:ln>
        </p:spPr>
      </p:cxn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1859">
          <p15:clr>
            <a:srgbClr val="FBAE40"/>
          </p15:clr>
        </p15:guide>
        <p15:guide id="6" pos="2086">
          <p15:clr>
            <a:srgbClr val="FBAE40"/>
          </p15:clr>
        </p15:guide>
        <p15:guide id="7" pos="3674">
          <p15:clr>
            <a:srgbClr val="FBAE40"/>
          </p15:clr>
        </p15:guide>
        <p15:guide id="8" pos="390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boxes (Dark)" showMasterSp="0">
  <p:cSld name="2 boxes (Dark)">
    <p:bg>
      <p:bgPr>
        <a:solidFill>
          <a:schemeClr val="dk2"/>
        </a:solidFill>
      </p:bgPr>
    </p:bg>
    <p:spTree>
      <p:nvGrpSpPr>
        <p:cNvPr id="102" name="Shape 102"/>
        <p:cNvGrpSpPr/>
        <p:nvPr/>
      </p:nvGrpSpPr>
      <p:grpSpPr>
        <a:xfrm>
          <a:off x="0" y="0"/>
          <a:ext cx="0" cy="0"/>
          <a:chOff x="0" y="0"/>
          <a:chExt cx="0" cy="0"/>
        </a:xfrm>
      </p:grpSpPr>
      <p:cxnSp>
        <p:nvCxnSpPr>
          <p:cNvPr id="103" name="Google Shape;103;p21"/>
          <p:cNvCxnSpPr/>
          <p:nvPr/>
        </p:nvCxnSpPr>
        <p:spPr>
          <a:xfrm>
            <a:off x="1079498" y="1606370"/>
            <a:ext cx="3034500" cy="0"/>
          </a:xfrm>
          <a:prstGeom prst="straightConnector1">
            <a:avLst/>
          </a:prstGeom>
          <a:noFill/>
          <a:ln cap="flat" cmpd="sng" w="31750">
            <a:solidFill>
              <a:schemeClr val="lt1"/>
            </a:solidFill>
            <a:prstDash val="solid"/>
            <a:round/>
            <a:headEnd len="sm" w="sm" type="none"/>
            <a:tailEnd len="sm" w="sm" type="none"/>
          </a:ln>
        </p:spPr>
      </p:cxnSp>
      <p:cxnSp>
        <p:nvCxnSpPr>
          <p:cNvPr id="104" name="Google Shape;104;p21"/>
          <p:cNvCxnSpPr/>
          <p:nvPr/>
        </p:nvCxnSpPr>
        <p:spPr>
          <a:xfrm>
            <a:off x="5003801" y="1606370"/>
            <a:ext cx="3060600" cy="0"/>
          </a:xfrm>
          <a:prstGeom prst="straightConnector1">
            <a:avLst/>
          </a:prstGeom>
          <a:noFill/>
          <a:ln cap="flat" cmpd="sng" w="31750">
            <a:solidFill>
              <a:schemeClr val="lt1"/>
            </a:solidFill>
            <a:prstDash val="solid"/>
            <a:round/>
            <a:headEnd len="sm" w="sm" type="none"/>
            <a:tailEnd len="sm" w="sm" type="none"/>
          </a:ln>
        </p:spPr>
      </p:cxnSp>
      <p:sp>
        <p:nvSpPr>
          <p:cNvPr id="105" name="Google Shape;105;p21"/>
          <p:cNvSpPr txBox="1"/>
          <p:nvPr>
            <p:ph idx="1" type="body"/>
          </p:nvPr>
        </p:nvSpPr>
        <p:spPr>
          <a:xfrm>
            <a:off x="1079498" y="1636850"/>
            <a:ext cx="3050400" cy="1362300"/>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lt1"/>
              </a:buClr>
              <a:buSzPts val="2800"/>
              <a:buChar char="–"/>
              <a:defRPr>
                <a:solidFill>
                  <a:schemeClr val="lt1"/>
                </a:solidFill>
              </a:defRPr>
            </a:lvl1pPr>
            <a:lvl2pPr indent="-228600" lvl="1" marL="914400" algn="l">
              <a:spcBef>
                <a:spcPts val="600"/>
              </a:spcBef>
              <a:spcAft>
                <a:spcPts val="0"/>
              </a:spcAft>
              <a:buClr>
                <a:schemeClr val="dk1"/>
              </a:buClr>
              <a:buSzPts val="1800"/>
              <a:buNone/>
              <a:defRPr/>
            </a:lvl2pPr>
            <a:lvl3pPr indent="-342900" lvl="2" marL="1371600" algn="l">
              <a:spcBef>
                <a:spcPts val="0"/>
              </a:spcBef>
              <a:spcAft>
                <a:spcPts val="0"/>
              </a:spcAft>
              <a:buClr>
                <a:schemeClr val="dk1"/>
              </a:buClr>
              <a:buSzPts val="1800"/>
              <a:buChar char="–"/>
              <a:defRPr/>
            </a:lvl3pPr>
            <a:lvl4pPr indent="-342900" lvl="3" marL="1828800" algn="l">
              <a:spcBef>
                <a:spcPts val="0"/>
              </a:spcBef>
              <a:spcAft>
                <a:spcPts val="0"/>
              </a:spcAft>
              <a:buClr>
                <a:schemeClr val="dk1"/>
              </a:buClr>
              <a:buSzPts val="1800"/>
              <a:buChar char="–"/>
              <a:defRPr/>
            </a:lvl4pPr>
            <a:lvl5pPr indent="-342900" lvl="4" marL="2286000" algn="l">
              <a:spcBef>
                <a:spcPts val="0"/>
              </a:spcBef>
              <a:spcAft>
                <a:spcPts val="0"/>
              </a:spcAft>
              <a:buClr>
                <a:schemeClr val="dk1"/>
              </a:buClr>
              <a:buSzPts val="1800"/>
              <a:buChar char="–"/>
              <a:defRPr/>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06" name="Google Shape;106;p21"/>
          <p:cNvSpPr txBox="1"/>
          <p:nvPr>
            <p:ph idx="2" type="body"/>
          </p:nvPr>
        </p:nvSpPr>
        <p:spPr>
          <a:xfrm>
            <a:off x="5003800" y="1636849"/>
            <a:ext cx="3060600" cy="1362300"/>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lt1"/>
              </a:buClr>
              <a:buSzPts val="2800"/>
              <a:buChar char="–"/>
              <a:defRPr>
                <a:solidFill>
                  <a:schemeClr val="lt1"/>
                </a:solidFill>
              </a:defRPr>
            </a:lvl1pPr>
            <a:lvl2pPr indent="-228600" lvl="1" marL="914400" algn="l">
              <a:spcBef>
                <a:spcPts val="600"/>
              </a:spcBef>
              <a:spcAft>
                <a:spcPts val="0"/>
              </a:spcAft>
              <a:buClr>
                <a:schemeClr val="dk1"/>
              </a:buClr>
              <a:buSzPts val="1800"/>
              <a:buNone/>
              <a:defRPr/>
            </a:lvl2pPr>
            <a:lvl3pPr indent="-342900" lvl="2" marL="1371600" algn="l">
              <a:spcBef>
                <a:spcPts val="0"/>
              </a:spcBef>
              <a:spcAft>
                <a:spcPts val="0"/>
              </a:spcAft>
              <a:buClr>
                <a:schemeClr val="dk1"/>
              </a:buClr>
              <a:buSzPts val="1800"/>
              <a:buChar char="–"/>
              <a:defRPr/>
            </a:lvl3pPr>
            <a:lvl4pPr indent="-342900" lvl="3" marL="1828800" algn="l">
              <a:spcBef>
                <a:spcPts val="0"/>
              </a:spcBef>
              <a:spcAft>
                <a:spcPts val="0"/>
              </a:spcAft>
              <a:buClr>
                <a:schemeClr val="dk1"/>
              </a:buClr>
              <a:buSzPts val="1800"/>
              <a:buChar char="–"/>
              <a:defRPr/>
            </a:lvl4pPr>
            <a:lvl5pPr indent="-342900" lvl="4" marL="2286000" algn="l">
              <a:spcBef>
                <a:spcPts val="0"/>
              </a:spcBef>
              <a:spcAft>
                <a:spcPts val="0"/>
              </a:spcAft>
              <a:buClr>
                <a:schemeClr val="dk1"/>
              </a:buClr>
              <a:buSzPts val="1800"/>
              <a:buChar char="–"/>
              <a:defRPr/>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2608">
          <p15:clr>
            <a:srgbClr val="FBAE40"/>
          </p15:clr>
        </p15:guide>
        <p15:guide id="6" pos="680">
          <p15:clr>
            <a:srgbClr val="FBAE40"/>
          </p15:clr>
        </p15:guide>
        <p15:guide id="7" pos="3152">
          <p15:clr>
            <a:srgbClr val="FBAE40"/>
          </p15:clr>
        </p15:guide>
        <p15:guide id="8" pos="508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boxes (Light)" showMasterSp="0">
  <p:cSld name="2 boxes (Light)">
    <p:bg>
      <p:bgPr>
        <a:solidFill>
          <a:schemeClr val="lt2"/>
        </a:solidFill>
      </p:bgPr>
    </p:bg>
    <p:spTree>
      <p:nvGrpSpPr>
        <p:cNvPr id="107" name="Shape 107"/>
        <p:cNvGrpSpPr/>
        <p:nvPr/>
      </p:nvGrpSpPr>
      <p:grpSpPr>
        <a:xfrm>
          <a:off x="0" y="0"/>
          <a:ext cx="0" cy="0"/>
          <a:chOff x="0" y="0"/>
          <a:chExt cx="0" cy="0"/>
        </a:xfrm>
      </p:grpSpPr>
      <p:cxnSp>
        <p:nvCxnSpPr>
          <p:cNvPr id="108" name="Google Shape;108;p22"/>
          <p:cNvCxnSpPr/>
          <p:nvPr/>
        </p:nvCxnSpPr>
        <p:spPr>
          <a:xfrm>
            <a:off x="1079498" y="1606370"/>
            <a:ext cx="3034500" cy="0"/>
          </a:xfrm>
          <a:prstGeom prst="straightConnector1">
            <a:avLst/>
          </a:prstGeom>
          <a:noFill/>
          <a:ln cap="flat" cmpd="sng" w="31750">
            <a:solidFill>
              <a:schemeClr val="dk1"/>
            </a:solidFill>
            <a:prstDash val="solid"/>
            <a:round/>
            <a:headEnd len="sm" w="sm" type="none"/>
            <a:tailEnd len="sm" w="sm" type="none"/>
          </a:ln>
        </p:spPr>
      </p:cxnSp>
      <p:cxnSp>
        <p:nvCxnSpPr>
          <p:cNvPr id="109" name="Google Shape;109;p22"/>
          <p:cNvCxnSpPr/>
          <p:nvPr/>
        </p:nvCxnSpPr>
        <p:spPr>
          <a:xfrm>
            <a:off x="5003801" y="1606370"/>
            <a:ext cx="3060600" cy="0"/>
          </a:xfrm>
          <a:prstGeom prst="straightConnector1">
            <a:avLst/>
          </a:prstGeom>
          <a:noFill/>
          <a:ln cap="flat" cmpd="sng" w="31750">
            <a:solidFill>
              <a:schemeClr val="dk1"/>
            </a:solidFill>
            <a:prstDash val="solid"/>
            <a:round/>
            <a:headEnd len="sm" w="sm" type="none"/>
            <a:tailEnd len="sm" w="sm" type="none"/>
          </a:ln>
        </p:spPr>
      </p:cxnSp>
      <p:sp>
        <p:nvSpPr>
          <p:cNvPr id="110" name="Google Shape;110;p22"/>
          <p:cNvSpPr txBox="1"/>
          <p:nvPr>
            <p:ph idx="1" type="body"/>
          </p:nvPr>
        </p:nvSpPr>
        <p:spPr>
          <a:xfrm>
            <a:off x="1079498" y="1636850"/>
            <a:ext cx="3050400" cy="1362300"/>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dk1"/>
              </a:buClr>
              <a:buSzPts val="2800"/>
              <a:buChar char="–"/>
              <a:defRPr>
                <a:solidFill>
                  <a:schemeClr val="dk1"/>
                </a:solidFill>
              </a:defRPr>
            </a:lvl1pPr>
            <a:lvl2pPr indent="-228600" lvl="1" marL="914400" algn="l">
              <a:spcBef>
                <a:spcPts val="600"/>
              </a:spcBef>
              <a:spcAft>
                <a:spcPts val="0"/>
              </a:spcAft>
              <a:buClr>
                <a:schemeClr val="dk1"/>
              </a:buClr>
              <a:buSzPts val="1800"/>
              <a:buNone/>
              <a:defRPr/>
            </a:lvl2pPr>
            <a:lvl3pPr indent="-342900" lvl="2" marL="1371600" algn="l">
              <a:spcBef>
                <a:spcPts val="0"/>
              </a:spcBef>
              <a:spcAft>
                <a:spcPts val="0"/>
              </a:spcAft>
              <a:buClr>
                <a:schemeClr val="dk1"/>
              </a:buClr>
              <a:buSzPts val="1800"/>
              <a:buChar char="–"/>
              <a:defRPr/>
            </a:lvl3pPr>
            <a:lvl4pPr indent="-342900" lvl="3" marL="1828800" algn="l">
              <a:spcBef>
                <a:spcPts val="0"/>
              </a:spcBef>
              <a:spcAft>
                <a:spcPts val="0"/>
              </a:spcAft>
              <a:buClr>
                <a:schemeClr val="dk1"/>
              </a:buClr>
              <a:buSzPts val="1800"/>
              <a:buChar char="–"/>
              <a:defRPr/>
            </a:lvl4pPr>
            <a:lvl5pPr indent="-342900" lvl="4" marL="2286000" algn="l">
              <a:spcBef>
                <a:spcPts val="0"/>
              </a:spcBef>
              <a:spcAft>
                <a:spcPts val="0"/>
              </a:spcAft>
              <a:buClr>
                <a:schemeClr val="dk1"/>
              </a:buClr>
              <a:buSzPts val="1800"/>
              <a:buChar char="–"/>
              <a:defRPr/>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11" name="Google Shape;111;p22"/>
          <p:cNvSpPr txBox="1"/>
          <p:nvPr>
            <p:ph idx="2" type="body"/>
          </p:nvPr>
        </p:nvSpPr>
        <p:spPr>
          <a:xfrm>
            <a:off x="5003800" y="1636849"/>
            <a:ext cx="3060600" cy="1362300"/>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dk1"/>
              </a:buClr>
              <a:buSzPts val="2800"/>
              <a:buChar char="–"/>
              <a:defRPr>
                <a:solidFill>
                  <a:schemeClr val="dk1"/>
                </a:solidFill>
              </a:defRPr>
            </a:lvl1pPr>
            <a:lvl2pPr indent="-228600" lvl="1" marL="914400" algn="l">
              <a:spcBef>
                <a:spcPts val="600"/>
              </a:spcBef>
              <a:spcAft>
                <a:spcPts val="0"/>
              </a:spcAft>
              <a:buClr>
                <a:schemeClr val="dk1"/>
              </a:buClr>
              <a:buSzPts val="1800"/>
              <a:buNone/>
              <a:defRPr/>
            </a:lvl2pPr>
            <a:lvl3pPr indent="-342900" lvl="2" marL="1371600" algn="l">
              <a:spcBef>
                <a:spcPts val="0"/>
              </a:spcBef>
              <a:spcAft>
                <a:spcPts val="0"/>
              </a:spcAft>
              <a:buClr>
                <a:schemeClr val="dk1"/>
              </a:buClr>
              <a:buSzPts val="1800"/>
              <a:buChar char="–"/>
              <a:defRPr/>
            </a:lvl3pPr>
            <a:lvl4pPr indent="-342900" lvl="3" marL="1828800" algn="l">
              <a:spcBef>
                <a:spcPts val="0"/>
              </a:spcBef>
              <a:spcAft>
                <a:spcPts val="0"/>
              </a:spcAft>
              <a:buClr>
                <a:schemeClr val="dk1"/>
              </a:buClr>
              <a:buSzPts val="1800"/>
              <a:buChar char="–"/>
              <a:defRPr/>
            </a:lvl4pPr>
            <a:lvl5pPr indent="-342900" lvl="4" marL="2286000" algn="l">
              <a:spcBef>
                <a:spcPts val="0"/>
              </a:spcBef>
              <a:spcAft>
                <a:spcPts val="0"/>
              </a:spcAft>
              <a:buClr>
                <a:schemeClr val="dk1"/>
              </a:buClr>
              <a:buSzPts val="1800"/>
              <a:buChar char="–"/>
              <a:defRPr/>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2608">
          <p15:clr>
            <a:srgbClr val="FBAE40"/>
          </p15:clr>
        </p15:guide>
        <p15:guide id="6" pos="680">
          <p15:clr>
            <a:srgbClr val="FBAE40"/>
          </p15:clr>
        </p15:guide>
        <p15:guide id="7" pos="3152">
          <p15:clr>
            <a:srgbClr val="FBAE40"/>
          </p15:clr>
        </p15:guide>
        <p15:guide id="8" pos="508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boxes (Dark)" showMasterSp="0">
  <p:cSld name="3 boxes (Dark)">
    <p:bg>
      <p:bgPr>
        <a:solidFill>
          <a:schemeClr val="dk2"/>
        </a:solidFill>
      </p:bgPr>
    </p:bg>
    <p:spTree>
      <p:nvGrpSpPr>
        <p:cNvPr id="112" name="Shape 112"/>
        <p:cNvGrpSpPr/>
        <p:nvPr/>
      </p:nvGrpSpPr>
      <p:grpSpPr>
        <a:xfrm>
          <a:off x="0" y="0"/>
          <a:ext cx="0" cy="0"/>
          <a:chOff x="0" y="0"/>
          <a:chExt cx="0" cy="0"/>
        </a:xfrm>
      </p:grpSpPr>
      <p:sp>
        <p:nvSpPr>
          <p:cNvPr id="113" name="Google Shape;113;p23"/>
          <p:cNvSpPr txBox="1"/>
          <p:nvPr>
            <p:ph idx="1" type="body"/>
          </p:nvPr>
        </p:nvSpPr>
        <p:spPr>
          <a:xfrm>
            <a:off x="3310575" y="1539436"/>
            <a:ext cx="2520900" cy="701400"/>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Clr>
                <a:schemeClr val="lt1"/>
              </a:buClr>
              <a:buSzPts val="1800"/>
              <a:buFont typeface="Arial"/>
              <a:buChar char="–"/>
              <a:defRPr sz="1800">
                <a:solidFill>
                  <a:schemeClr val="lt1"/>
                </a:solidFill>
              </a:defRPr>
            </a:lvl1pPr>
            <a:lvl2pPr indent="-228600" lvl="1" marL="914400" algn="l">
              <a:spcBef>
                <a:spcPts val="5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14" name="Google Shape;114;p23"/>
          <p:cNvSpPr txBox="1"/>
          <p:nvPr>
            <p:ph idx="2" type="body"/>
          </p:nvPr>
        </p:nvSpPr>
        <p:spPr>
          <a:xfrm>
            <a:off x="6191250" y="1539436"/>
            <a:ext cx="2520900" cy="701400"/>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Clr>
                <a:schemeClr val="lt1"/>
              </a:buClr>
              <a:buSzPts val="1800"/>
              <a:buFont typeface="Arial"/>
              <a:buChar char="–"/>
              <a:defRPr sz="1800">
                <a:solidFill>
                  <a:schemeClr val="lt1"/>
                </a:solidFill>
              </a:defRPr>
            </a:lvl1pPr>
            <a:lvl2pPr indent="-228600" lvl="1" marL="914400" algn="l">
              <a:spcBef>
                <a:spcPts val="5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cxnSp>
        <p:nvCxnSpPr>
          <p:cNvPr id="115" name="Google Shape;115;p23"/>
          <p:cNvCxnSpPr/>
          <p:nvPr/>
        </p:nvCxnSpPr>
        <p:spPr>
          <a:xfrm>
            <a:off x="430850" y="1511326"/>
            <a:ext cx="2519400" cy="0"/>
          </a:xfrm>
          <a:prstGeom prst="straightConnector1">
            <a:avLst/>
          </a:prstGeom>
          <a:noFill/>
          <a:ln cap="flat" cmpd="sng" w="25400">
            <a:solidFill>
              <a:schemeClr val="lt1"/>
            </a:solidFill>
            <a:prstDash val="solid"/>
            <a:round/>
            <a:headEnd len="sm" w="sm" type="none"/>
            <a:tailEnd len="sm" w="sm" type="none"/>
          </a:ln>
        </p:spPr>
      </p:cxnSp>
      <p:cxnSp>
        <p:nvCxnSpPr>
          <p:cNvPr id="116" name="Google Shape;116;p23"/>
          <p:cNvCxnSpPr/>
          <p:nvPr/>
        </p:nvCxnSpPr>
        <p:spPr>
          <a:xfrm>
            <a:off x="3311050" y="1503706"/>
            <a:ext cx="2520000" cy="0"/>
          </a:xfrm>
          <a:prstGeom prst="straightConnector1">
            <a:avLst/>
          </a:prstGeom>
          <a:noFill/>
          <a:ln cap="flat" cmpd="sng" w="25400">
            <a:solidFill>
              <a:schemeClr val="lt1"/>
            </a:solidFill>
            <a:prstDash val="solid"/>
            <a:round/>
            <a:headEnd len="sm" w="sm" type="none"/>
            <a:tailEnd len="sm" w="sm" type="none"/>
          </a:ln>
        </p:spPr>
      </p:cxnSp>
      <p:cxnSp>
        <p:nvCxnSpPr>
          <p:cNvPr id="117" name="Google Shape;117;p23"/>
          <p:cNvCxnSpPr/>
          <p:nvPr/>
        </p:nvCxnSpPr>
        <p:spPr>
          <a:xfrm>
            <a:off x="6191250" y="1503706"/>
            <a:ext cx="2520000" cy="0"/>
          </a:xfrm>
          <a:prstGeom prst="straightConnector1">
            <a:avLst/>
          </a:prstGeom>
          <a:noFill/>
          <a:ln cap="flat" cmpd="sng" w="25400">
            <a:solidFill>
              <a:schemeClr val="lt1"/>
            </a:solidFill>
            <a:prstDash val="solid"/>
            <a:round/>
            <a:headEnd len="sm" w="sm" type="none"/>
            <a:tailEnd len="sm" w="sm" type="none"/>
          </a:ln>
        </p:spPr>
      </p:cxnSp>
      <p:sp>
        <p:nvSpPr>
          <p:cNvPr id="118" name="Google Shape;118;p23"/>
          <p:cNvSpPr txBox="1"/>
          <p:nvPr>
            <p:ph idx="3" type="body"/>
          </p:nvPr>
        </p:nvSpPr>
        <p:spPr>
          <a:xfrm>
            <a:off x="429900" y="1540481"/>
            <a:ext cx="2519400" cy="700200"/>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Clr>
                <a:schemeClr val="lt1"/>
              </a:buClr>
              <a:buSzPts val="1800"/>
              <a:buChar char="–"/>
              <a:defRPr sz="1800">
                <a:solidFill>
                  <a:schemeClr val="lt1"/>
                </a:solidFill>
              </a:defRPr>
            </a:lvl1pPr>
            <a:lvl2pPr indent="-228600" lvl="1" marL="914400" algn="l">
              <a:spcBef>
                <a:spcPts val="600"/>
              </a:spcBef>
              <a:spcAft>
                <a:spcPts val="0"/>
              </a:spcAft>
              <a:buClr>
                <a:schemeClr val="dk1"/>
              </a:buClr>
              <a:buSzPts val="1800"/>
              <a:buNone/>
              <a:defRPr/>
            </a:lvl2pPr>
            <a:lvl3pPr indent="-342900" lvl="2" marL="1371600" algn="l">
              <a:spcBef>
                <a:spcPts val="0"/>
              </a:spcBef>
              <a:spcAft>
                <a:spcPts val="0"/>
              </a:spcAft>
              <a:buClr>
                <a:schemeClr val="dk1"/>
              </a:buClr>
              <a:buSzPts val="1800"/>
              <a:buChar char="–"/>
              <a:defRPr/>
            </a:lvl3pPr>
            <a:lvl4pPr indent="-342900" lvl="3" marL="1828800" algn="l">
              <a:spcBef>
                <a:spcPts val="0"/>
              </a:spcBef>
              <a:spcAft>
                <a:spcPts val="0"/>
              </a:spcAft>
              <a:buClr>
                <a:schemeClr val="dk1"/>
              </a:buClr>
              <a:buSzPts val="1800"/>
              <a:buChar char="–"/>
              <a:defRPr/>
            </a:lvl4pPr>
            <a:lvl5pPr indent="-342900" lvl="4" marL="2286000" algn="l">
              <a:spcBef>
                <a:spcPts val="0"/>
              </a:spcBef>
              <a:spcAft>
                <a:spcPts val="0"/>
              </a:spcAft>
              <a:buClr>
                <a:schemeClr val="dk1"/>
              </a:buClr>
              <a:buSzPts val="1800"/>
              <a:buChar char="–"/>
              <a:defRPr/>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1859">
          <p15:clr>
            <a:srgbClr val="FBAE40"/>
          </p15:clr>
        </p15:guide>
        <p15:guide id="6" pos="3674">
          <p15:clr>
            <a:srgbClr val="FBAE40"/>
          </p15:clr>
        </p15:guide>
        <p15:guide id="7" pos="3901">
          <p15:clr>
            <a:srgbClr val="FBAE40"/>
          </p15:clr>
        </p15:guide>
        <p15:guide id="8" pos="2086">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boxes (Light)" showMasterSp="0">
  <p:cSld name="3 boxes (Light)">
    <p:bg>
      <p:bgPr>
        <a:solidFill>
          <a:schemeClr val="lt2"/>
        </a:solidFill>
      </p:bgPr>
    </p:bg>
    <p:spTree>
      <p:nvGrpSpPr>
        <p:cNvPr id="119" name="Shape 119"/>
        <p:cNvGrpSpPr/>
        <p:nvPr/>
      </p:nvGrpSpPr>
      <p:grpSpPr>
        <a:xfrm>
          <a:off x="0" y="0"/>
          <a:ext cx="0" cy="0"/>
          <a:chOff x="0" y="0"/>
          <a:chExt cx="0" cy="0"/>
        </a:xfrm>
      </p:grpSpPr>
      <p:sp>
        <p:nvSpPr>
          <p:cNvPr id="120" name="Google Shape;120;p24"/>
          <p:cNvSpPr txBox="1"/>
          <p:nvPr>
            <p:ph idx="1" type="body"/>
          </p:nvPr>
        </p:nvSpPr>
        <p:spPr>
          <a:xfrm>
            <a:off x="3310575" y="1539436"/>
            <a:ext cx="2520900" cy="701400"/>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Clr>
                <a:schemeClr val="dk1"/>
              </a:buClr>
              <a:buSzPts val="1800"/>
              <a:buFont typeface="Arial"/>
              <a:buChar char="–"/>
              <a:defRPr sz="1800">
                <a:solidFill>
                  <a:schemeClr val="dk1"/>
                </a:solidFill>
              </a:defRPr>
            </a:lvl1pPr>
            <a:lvl2pPr indent="-228600" lvl="1" marL="914400" algn="l">
              <a:spcBef>
                <a:spcPts val="5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21" name="Google Shape;121;p24"/>
          <p:cNvSpPr txBox="1"/>
          <p:nvPr>
            <p:ph idx="2" type="body"/>
          </p:nvPr>
        </p:nvSpPr>
        <p:spPr>
          <a:xfrm>
            <a:off x="6191250" y="1539436"/>
            <a:ext cx="2520900" cy="701400"/>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Clr>
                <a:schemeClr val="dk1"/>
              </a:buClr>
              <a:buSzPts val="1800"/>
              <a:buFont typeface="Arial"/>
              <a:buChar char="–"/>
              <a:defRPr sz="1800">
                <a:solidFill>
                  <a:schemeClr val="dk1"/>
                </a:solidFill>
              </a:defRPr>
            </a:lvl1pPr>
            <a:lvl2pPr indent="-228600" lvl="1" marL="914400" algn="l">
              <a:spcBef>
                <a:spcPts val="5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cxnSp>
        <p:nvCxnSpPr>
          <p:cNvPr id="122" name="Google Shape;122;p24"/>
          <p:cNvCxnSpPr/>
          <p:nvPr/>
        </p:nvCxnSpPr>
        <p:spPr>
          <a:xfrm>
            <a:off x="430850" y="1511326"/>
            <a:ext cx="2519400" cy="0"/>
          </a:xfrm>
          <a:prstGeom prst="straightConnector1">
            <a:avLst/>
          </a:prstGeom>
          <a:noFill/>
          <a:ln cap="flat" cmpd="sng" w="25400">
            <a:solidFill>
              <a:schemeClr val="dk1"/>
            </a:solidFill>
            <a:prstDash val="solid"/>
            <a:round/>
            <a:headEnd len="sm" w="sm" type="none"/>
            <a:tailEnd len="sm" w="sm" type="none"/>
          </a:ln>
        </p:spPr>
      </p:cxnSp>
      <p:cxnSp>
        <p:nvCxnSpPr>
          <p:cNvPr id="123" name="Google Shape;123;p24"/>
          <p:cNvCxnSpPr/>
          <p:nvPr/>
        </p:nvCxnSpPr>
        <p:spPr>
          <a:xfrm>
            <a:off x="3311050" y="1503706"/>
            <a:ext cx="2520000" cy="0"/>
          </a:xfrm>
          <a:prstGeom prst="straightConnector1">
            <a:avLst/>
          </a:prstGeom>
          <a:noFill/>
          <a:ln cap="flat" cmpd="sng" w="25400">
            <a:solidFill>
              <a:schemeClr val="dk1"/>
            </a:solidFill>
            <a:prstDash val="solid"/>
            <a:round/>
            <a:headEnd len="sm" w="sm" type="none"/>
            <a:tailEnd len="sm" w="sm" type="none"/>
          </a:ln>
        </p:spPr>
      </p:cxnSp>
      <p:cxnSp>
        <p:nvCxnSpPr>
          <p:cNvPr id="124" name="Google Shape;124;p24"/>
          <p:cNvCxnSpPr/>
          <p:nvPr/>
        </p:nvCxnSpPr>
        <p:spPr>
          <a:xfrm>
            <a:off x="6191250" y="1503706"/>
            <a:ext cx="2520000" cy="0"/>
          </a:xfrm>
          <a:prstGeom prst="straightConnector1">
            <a:avLst/>
          </a:prstGeom>
          <a:noFill/>
          <a:ln cap="flat" cmpd="sng" w="25400">
            <a:solidFill>
              <a:schemeClr val="dk1"/>
            </a:solidFill>
            <a:prstDash val="solid"/>
            <a:round/>
            <a:headEnd len="sm" w="sm" type="none"/>
            <a:tailEnd len="sm" w="sm" type="none"/>
          </a:ln>
        </p:spPr>
      </p:cxnSp>
      <p:sp>
        <p:nvSpPr>
          <p:cNvPr id="125" name="Google Shape;125;p24"/>
          <p:cNvSpPr txBox="1"/>
          <p:nvPr>
            <p:ph idx="3" type="body"/>
          </p:nvPr>
        </p:nvSpPr>
        <p:spPr>
          <a:xfrm>
            <a:off x="429900" y="1540481"/>
            <a:ext cx="2519400" cy="700200"/>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Clr>
                <a:schemeClr val="dk1"/>
              </a:buClr>
              <a:buSzPts val="1800"/>
              <a:buChar char="–"/>
              <a:defRPr sz="1800">
                <a:solidFill>
                  <a:schemeClr val="dk1"/>
                </a:solidFill>
              </a:defRPr>
            </a:lvl1pPr>
            <a:lvl2pPr indent="-228600" lvl="1" marL="914400" algn="l">
              <a:spcBef>
                <a:spcPts val="600"/>
              </a:spcBef>
              <a:spcAft>
                <a:spcPts val="0"/>
              </a:spcAft>
              <a:buClr>
                <a:schemeClr val="dk1"/>
              </a:buClr>
              <a:buSzPts val="1800"/>
              <a:buNone/>
              <a:defRPr/>
            </a:lvl2pPr>
            <a:lvl3pPr indent="-342900" lvl="2" marL="1371600" algn="l">
              <a:spcBef>
                <a:spcPts val="0"/>
              </a:spcBef>
              <a:spcAft>
                <a:spcPts val="0"/>
              </a:spcAft>
              <a:buClr>
                <a:schemeClr val="dk1"/>
              </a:buClr>
              <a:buSzPts val="1800"/>
              <a:buChar char="–"/>
              <a:defRPr/>
            </a:lvl3pPr>
            <a:lvl4pPr indent="-342900" lvl="3" marL="1828800" algn="l">
              <a:spcBef>
                <a:spcPts val="0"/>
              </a:spcBef>
              <a:spcAft>
                <a:spcPts val="0"/>
              </a:spcAft>
              <a:buClr>
                <a:schemeClr val="dk1"/>
              </a:buClr>
              <a:buSzPts val="1800"/>
              <a:buChar char="–"/>
              <a:defRPr/>
            </a:lvl4pPr>
            <a:lvl5pPr indent="-342900" lvl="4" marL="2286000" algn="l">
              <a:spcBef>
                <a:spcPts val="0"/>
              </a:spcBef>
              <a:spcAft>
                <a:spcPts val="0"/>
              </a:spcAft>
              <a:buClr>
                <a:schemeClr val="dk1"/>
              </a:buClr>
              <a:buSzPts val="1800"/>
              <a:buChar char="–"/>
              <a:defRPr/>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1859">
          <p15:clr>
            <a:srgbClr val="FBAE40"/>
          </p15:clr>
        </p15:guide>
        <p15:guide id="6" pos="2086">
          <p15:clr>
            <a:srgbClr val="FBAE40"/>
          </p15:clr>
        </p15:guide>
        <p15:guide id="7" pos="3674">
          <p15:clr>
            <a:srgbClr val="FBAE40"/>
          </p15:clr>
        </p15:guide>
        <p15:guide id="8" pos="390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images (Dark)" showMasterSp="0">
  <p:cSld name="4 images (Dark)">
    <p:bg>
      <p:bgPr>
        <a:solidFill>
          <a:schemeClr val="dk2"/>
        </a:solidFill>
      </p:bgPr>
    </p:bg>
    <p:spTree>
      <p:nvGrpSpPr>
        <p:cNvPr id="126" name="Shape 126"/>
        <p:cNvGrpSpPr/>
        <p:nvPr/>
      </p:nvGrpSpPr>
      <p:grpSpPr>
        <a:xfrm>
          <a:off x="0" y="0"/>
          <a:ext cx="0" cy="0"/>
          <a:chOff x="0" y="0"/>
          <a:chExt cx="0" cy="0"/>
        </a:xfrm>
      </p:grpSpPr>
      <p:sp>
        <p:nvSpPr>
          <p:cNvPr id="127" name="Google Shape;127;p25"/>
          <p:cNvSpPr txBox="1"/>
          <p:nvPr>
            <p:ph type="title"/>
          </p:nvPr>
        </p:nvSpPr>
        <p:spPr>
          <a:xfrm>
            <a:off x="1834710" y="2029070"/>
            <a:ext cx="2299200" cy="3198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lt1"/>
              </a:buClr>
              <a:buSzPts val="1800"/>
              <a:buFont typeface="Arial"/>
              <a:buNone/>
              <a:defRPr b="0" sz="1800">
                <a:solidFill>
                  <a:schemeClr val="lt1"/>
                </a:solidFill>
              </a:defRPr>
            </a:lvl1pPr>
            <a:lvl2pPr lvl="1" algn="l">
              <a:lnSpc>
                <a:spcPct val="85000"/>
              </a:lnSpc>
              <a:spcBef>
                <a:spcPts val="50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cxnSp>
        <p:nvCxnSpPr>
          <p:cNvPr id="128" name="Google Shape;128;p25"/>
          <p:cNvCxnSpPr/>
          <p:nvPr/>
        </p:nvCxnSpPr>
        <p:spPr>
          <a:xfrm>
            <a:off x="1834711" y="2029084"/>
            <a:ext cx="2299200" cy="0"/>
          </a:xfrm>
          <a:prstGeom prst="straightConnector1">
            <a:avLst/>
          </a:prstGeom>
          <a:noFill/>
          <a:ln cap="flat" cmpd="sng" w="25400">
            <a:solidFill>
              <a:schemeClr val="lt1"/>
            </a:solidFill>
            <a:prstDash val="solid"/>
            <a:round/>
            <a:headEnd len="sm" w="sm" type="none"/>
            <a:tailEnd len="sm" w="sm" type="none"/>
          </a:ln>
        </p:spPr>
      </p:cxnSp>
      <p:sp>
        <p:nvSpPr>
          <p:cNvPr id="129" name="Google Shape;129;p25"/>
          <p:cNvSpPr/>
          <p:nvPr>
            <p:ph idx="2" type="pic"/>
          </p:nvPr>
        </p:nvSpPr>
        <p:spPr>
          <a:xfrm>
            <a:off x="1834712" y="411163"/>
            <a:ext cx="2299200" cy="1485000"/>
          </a:xfrm>
          <a:prstGeom prst="rect">
            <a:avLst/>
          </a:prstGeom>
          <a:noFill/>
          <a:ln>
            <a:noFill/>
          </a:ln>
        </p:spPr>
      </p:sp>
      <p:cxnSp>
        <p:nvCxnSpPr>
          <p:cNvPr id="130" name="Google Shape;130;p25"/>
          <p:cNvCxnSpPr/>
          <p:nvPr/>
        </p:nvCxnSpPr>
        <p:spPr>
          <a:xfrm>
            <a:off x="1834709" y="4203361"/>
            <a:ext cx="2299200" cy="0"/>
          </a:xfrm>
          <a:prstGeom prst="straightConnector1">
            <a:avLst/>
          </a:prstGeom>
          <a:noFill/>
          <a:ln cap="flat" cmpd="sng" w="25400">
            <a:solidFill>
              <a:schemeClr val="lt1"/>
            </a:solidFill>
            <a:prstDash val="solid"/>
            <a:round/>
            <a:headEnd len="sm" w="sm" type="none"/>
            <a:tailEnd len="sm" w="sm" type="none"/>
          </a:ln>
        </p:spPr>
      </p:cxnSp>
      <p:sp>
        <p:nvSpPr>
          <p:cNvPr id="131" name="Google Shape;131;p25"/>
          <p:cNvSpPr/>
          <p:nvPr>
            <p:ph idx="3" type="pic"/>
          </p:nvPr>
        </p:nvSpPr>
        <p:spPr>
          <a:xfrm>
            <a:off x="1834710" y="2585440"/>
            <a:ext cx="2299200" cy="1485000"/>
          </a:xfrm>
          <a:prstGeom prst="rect">
            <a:avLst/>
          </a:prstGeom>
          <a:noFill/>
          <a:ln>
            <a:noFill/>
          </a:ln>
        </p:spPr>
      </p:sp>
      <p:cxnSp>
        <p:nvCxnSpPr>
          <p:cNvPr id="132" name="Google Shape;132;p25"/>
          <p:cNvCxnSpPr/>
          <p:nvPr/>
        </p:nvCxnSpPr>
        <p:spPr>
          <a:xfrm>
            <a:off x="5010149" y="2029084"/>
            <a:ext cx="2299200" cy="0"/>
          </a:xfrm>
          <a:prstGeom prst="straightConnector1">
            <a:avLst/>
          </a:prstGeom>
          <a:noFill/>
          <a:ln cap="flat" cmpd="sng" w="25400">
            <a:solidFill>
              <a:schemeClr val="lt1"/>
            </a:solidFill>
            <a:prstDash val="solid"/>
            <a:round/>
            <a:headEnd len="sm" w="sm" type="none"/>
            <a:tailEnd len="sm" w="sm" type="none"/>
          </a:ln>
        </p:spPr>
      </p:cxnSp>
      <p:sp>
        <p:nvSpPr>
          <p:cNvPr id="133" name="Google Shape;133;p25"/>
          <p:cNvSpPr/>
          <p:nvPr>
            <p:ph idx="4" type="pic"/>
          </p:nvPr>
        </p:nvSpPr>
        <p:spPr>
          <a:xfrm>
            <a:off x="5010150" y="411163"/>
            <a:ext cx="2299200" cy="1485000"/>
          </a:xfrm>
          <a:prstGeom prst="rect">
            <a:avLst/>
          </a:prstGeom>
          <a:noFill/>
          <a:ln>
            <a:noFill/>
          </a:ln>
        </p:spPr>
      </p:sp>
      <p:cxnSp>
        <p:nvCxnSpPr>
          <p:cNvPr id="134" name="Google Shape;134;p25"/>
          <p:cNvCxnSpPr/>
          <p:nvPr/>
        </p:nvCxnSpPr>
        <p:spPr>
          <a:xfrm>
            <a:off x="5010147" y="4203361"/>
            <a:ext cx="2299200" cy="0"/>
          </a:xfrm>
          <a:prstGeom prst="straightConnector1">
            <a:avLst/>
          </a:prstGeom>
          <a:noFill/>
          <a:ln cap="flat" cmpd="sng" w="25400">
            <a:solidFill>
              <a:schemeClr val="lt1"/>
            </a:solidFill>
            <a:prstDash val="solid"/>
            <a:round/>
            <a:headEnd len="sm" w="sm" type="none"/>
            <a:tailEnd len="sm" w="sm" type="none"/>
          </a:ln>
        </p:spPr>
      </p:cxnSp>
      <p:sp>
        <p:nvSpPr>
          <p:cNvPr id="135" name="Google Shape;135;p25"/>
          <p:cNvSpPr/>
          <p:nvPr>
            <p:ph idx="5" type="pic"/>
          </p:nvPr>
        </p:nvSpPr>
        <p:spPr>
          <a:xfrm>
            <a:off x="5010148" y="2585440"/>
            <a:ext cx="2299200" cy="1485000"/>
          </a:xfrm>
          <a:prstGeom prst="rect">
            <a:avLst/>
          </a:prstGeom>
          <a:noFill/>
          <a:ln>
            <a:noFill/>
          </a:ln>
        </p:spPr>
      </p:sp>
      <p:sp>
        <p:nvSpPr>
          <p:cNvPr id="136" name="Google Shape;136;p25"/>
          <p:cNvSpPr txBox="1"/>
          <p:nvPr>
            <p:ph idx="1" type="body"/>
          </p:nvPr>
        </p:nvSpPr>
        <p:spPr>
          <a:xfrm>
            <a:off x="5010147" y="2029071"/>
            <a:ext cx="2299200" cy="319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algn="l">
              <a:spcBef>
                <a:spcPts val="5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37" name="Google Shape;137;p25"/>
          <p:cNvSpPr txBox="1"/>
          <p:nvPr>
            <p:ph idx="6" type="body"/>
          </p:nvPr>
        </p:nvSpPr>
        <p:spPr>
          <a:xfrm>
            <a:off x="1834709" y="4203347"/>
            <a:ext cx="2299200" cy="322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algn="l">
              <a:spcBef>
                <a:spcPts val="5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38" name="Google Shape;138;p25"/>
          <p:cNvSpPr txBox="1"/>
          <p:nvPr>
            <p:ph idx="7" type="body"/>
          </p:nvPr>
        </p:nvSpPr>
        <p:spPr>
          <a:xfrm>
            <a:off x="5010147" y="4203347"/>
            <a:ext cx="2299200" cy="319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algn="l">
              <a:spcBef>
                <a:spcPts val="5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2608">
          <p15:clr>
            <a:srgbClr val="FBAE40"/>
          </p15:clr>
        </p15:guide>
        <p15:guide id="6" orient="horz" pos="1620">
          <p15:clr>
            <a:srgbClr val="FBAE40"/>
          </p15:clr>
        </p15:guide>
        <p15:guide id="7" pos="3152">
          <p15:clr>
            <a:srgbClr val="FBAE40"/>
          </p15:clr>
        </p15:guide>
        <p15:guide id="8" pos="1156">
          <p15:clr>
            <a:srgbClr val="FBAE40"/>
          </p15:clr>
        </p15:guide>
        <p15:guide id="9" pos="4604">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images (Light)" showMasterSp="0">
  <p:cSld name="4 images (Light)">
    <p:bg>
      <p:bgPr>
        <a:solidFill>
          <a:schemeClr val="lt2"/>
        </a:solidFill>
      </p:bgPr>
    </p:bg>
    <p:spTree>
      <p:nvGrpSpPr>
        <p:cNvPr id="139" name="Shape 139"/>
        <p:cNvGrpSpPr/>
        <p:nvPr/>
      </p:nvGrpSpPr>
      <p:grpSpPr>
        <a:xfrm>
          <a:off x="0" y="0"/>
          <a:ext cx="0" cy="0"/>
          <a:chOff x="0" y="0"/>
          <a:chExt cx="0" cy="0"/>
        </a:xfrm>
      </p:grpSpPr>
      <p:sp>
        <p:nvSpPr>
          <p:cNvPr id="140" name="Google Shape;140;p26"/>
          <p:cNvSpPr txBox="1"/>
          <p:nvPr>
            <p:ph type="title"/>
          </p:nvPr>
        </p:nvSpPr>
        <p:spPr>
          <a:xfrm>
            <a:off x="1841062" y="2029070"/>
            <a:ext cx="2299200" cy="3198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Font typeface="Arial"/>
              <a:buNone/>
              <a:defRPr b="0" sz="1800">
                <a:solidFill>
                  <a:schemeClr val="dk1"/>
                </a:solidFill>
              </a:defRPr>
            </a:lvl1pPr>
            <a:lvl2pPr lvl="1" algn="l">
              <a:lnSpc>
                <a:spcPct val="85000"/>
              </a:lnSpc>
              <a:spcBef>
                <a:spcPts val="50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cxnSp>
        <p:nvCxnSpPr>
          <p:cNvPr id="141" name="Google Shape;141;p26"/>
          <p:cNvCxnSpPr/>
          <p:nvPr/>
        </p:nvCxnSpPr>
        <p:spPr>
          <a:xfrm>
            <a:off x="1841063" y="2029084"/>
            <a:ext cx="2299200" cy="0"/>
          </a:xfrm>
          <a:prstGeom prst="straightConnector1">
            <a:avLst/>
          </a:prstGeom>
          <a:noFill/>
          <a:ln cap="flat" cmpd="sng" w="25400">
            <a:solidFill>
              <a:schemeClr val="dk1"/>
            </a:solidFill>
            <a:prstDash val="solid"/>
            <a:round/>
            <a:headEnd len="sm" w="sm" type="none"/>
            <a:tailEnd len="sm" w="sm" type="none"/>
          </a:ln>
        </p:spPr>
      </p:cxnSp>
      <p:sp>
        <p:nvSpPr>
          <p:cNvPr id="142" name="Google Shape;142;p26"/>
          <p:cNvSpPr/>
          <p:nvPr>
            <p:ph idx="2" type="pic"/>
          </p:nvPr>
        </p:nvSpPr>
        <p:spPr>
          <a:xfrm>
            <a:off x="1834712" y="411163"/>
            <a:ext cx="2299200" cy="1485000"/>
          </a:xfrm>
          <a:prstGeom prst="rect">
            <a:avLst/>
          </a:prstGeom>
          <a:noFill/>
          <a:ln>
            <a:noFill/>
          </a:ln>
        </p:spPr>
      </p:sp>
      <p:cxnSp>
        <p:nvCxnSpPr>
          <p:cNvPr id="143" name="Google Shape;143;p26"/>
          <p:cNvCxnSpPr/>
          <p:nvPr/>
        </p:nvCxnSpPr>
        <p:spPr>
          <a:xfrm>
            <a:off x="1841062" y="4194254"/>
            <a:ext cx="2299200" cy="0"/>
          </a:xfrm>
          <a:prstGeom prst="straightConnector1">
            <a:avLst/>
          </a:prstGeom>
          <a:noFill/>
          <a:ln cap="flat" cmpd="sng" w="25400">
            <a:solidFill>
              <a:schemeClr val="dk1"/>
            </a:solidFill>
            <a:prstDash val="solid"/>
            <a:round/>
            <a:headEnd len="sm" w="sm" type="none"/>
            <a:tailEnd len="sm" w="sm" type="none"/>
          </a:ln>
        </p:spPr>
      </p:cxnSp>
      <p:sp>
        <p:nvSpPr>
          <p:cNvPr id="144" name="Google Shape;144;p26"/>
          <p:cNvSpPr/>
          <p:nvPr>
            <p:ph idx="3" type="pic"/>
          </p:nvPr>
        </p:nvSpPr>
        <p:spPr>
          <a:xfrm>
            <a:off x="1841062" y="2576334"/>
            <a:ext cx="2299200" cy="1485000"/>
          </a:xfrm>
          <a:prstGeom prst="rect">
            <a:avLst/>
          </a:prstGeom>
          <a:noFill/>
          <a:ln>
            <a:noFill/>
          </a:ln>
        </p:spPr>
      </p:sp>
      <p:cxnSp>
        <p:nvCxnSpPr>
          <p:cNvPr id="145" name="Google Shape;145;p26"/>
          <p:cNvCxnSpPr/>
          <p:nvPr/>
        </p:nvCxnSpPr>
        <p:spPr>
          <a:xfrm>
            <a:off x="5010149" y="2029084"/>
            <a:ext cx="2299200" cy="0"/>
          </a:xfrm>
          <a:prstGeom prst="straightConnector1">
            <a:avLst/>
          </a:prstGeom>
          <a:noFill/>
          <a:ln cap="flat" cmpd="sng" w="25400">
            <a:solidFill>
              <a:schemeClr val="dk1"/>
            </a:solidFill>
            <a:prstDash val="solid"/>
            <a:round/>
            <a:headEnd len="sm" w="sm" type="none"/>
            <a:tailEnd len="sm" w="sm" type="none"/>
          </a:ln>
        </p:spPr>
      </p:cxnSp>
      <p:sp>
        <p:nvSpPr>
          <p:cNvPr id="146" name="Google Shape;146;p26"/>
          <p:cNvSpPr/>
          <p:nvPr>
            <p:ph idx="4" type="pic"/>
          </p:nvPr>
        </p:nvSpPr>
        <p:spPr>
          <a:xfrm>
            <a:off x="5010150" y="411163"/>
            <a:ext cx="2299200" cy="1485000"/>
          </a:xfrm>
          <a:prstGeom prst="rect">
            <a:avLst/>
          </a:prstGeom>
          <a:noFill/>
          <a:ln>
            <a:noFill/>
          </a:ln>
        </p:spPr>
      </p:sp>
      <p:cxnSp>
        <p:nvCxnSpPr>
          <p:cNvPr id="147" name="Google Shape;147;p26"/>
          <p:cNvCxnSpPr/>
          <p:nvPr/>
        </p:nvCxnSpPr>
        <p:spPr>
          <a:xfrm>
            <a:off x="5010150" y="4194254"/>
            <a:ext cx="2299200" cy="0"/>
          </a:xfrm>
          <a:prstGeom prst="straightConnector1">
            <a:avLst/>
          </a:prstGeom>
          <a:noFill/>
          <a:ln cap="flat" cmpd="sng" w="25400">
            <a:solidFill>
              <a:schemeClr val="dk1"/>
            </a:solidFill>
            <a:prstDash val="solid"/>
            <a:round/>
            <a:headEnd len="sm" w="sm" type="none"/>
            <a:tailEnd len="sm" w="sm" type="none"/>
          </a:ln>
        </p:spPr>
      </p:cxnSp>
      <p:sp>
        <p:nvSpPr>
          <p:cNvPr id="148" name="Google Shape;148;p26"/>
          <p:cNvSpPr/>
          <p:nvPr>
            <p:ph idx="5" type="pic"/>
          </p:nvPr>
        </p:nvSpPr>
        <p:spPr>
          <a:xfrm>
            <a:off x="5010150" y="2576334"/>
            <a:ext cx="2299200" cy="1485000"/>
          </a:xfrm>
          <a:prstGeom prst="rect">
            <a:avLst/>
          </a:prstGeom>
          <a:noFill/>
          <a:ln>
            <a:noFill/>
          </a:ln>
        </p:spPr>
      </p:sp>
      <p:sp>
        <p:nvSpPr>
          <p:cNvPr id="149" name="Google Shape;149;p26"/>
          <p:cNvSpPr txBox="1"/>
          <p:nvPr>
            <p:ph idx="1" type="body"/>
          </p:nvPr>
        </p:nvSpPr>
        <p:spPr>
          <a:xfrm>
            <a:off x="5010147" y="2029071"/>
            <a:ext cx="2299200" cy="319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algn="l">
              <a:spcBef>
                <a:spcPts val="5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50" name="Google Shape;150;p26"/>
          <p:cNvSpPr txBox="1"/>
          <p:nvPr>
            <p:ph idx="6" type="body"/>
          </p:nvPr>
        </p:nvSpPr>
        <p:spPr>
          <a:xfrm>
            <a:off x="1841062" y="4194240"/>
            <a:ext cx="2299200" cy="319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algn="l">
              <a:spcBef>
                <a:spcPts val="5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51" name="Google Shape;151;p26"/>
          <p:cNvSpPr txBox="1"/>
          <p:nvPr>
            <p:ph idx="7" type="body"/>
          </p:nvPr>
        </p:nvSpPr>
        <p:spPr>
          <a:xfrm>
            <a:off x="5010150" y="4194240"/>
            <a:ext cx="2299200" cy="319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algn="l">
              <a:spcBef>
                <a:spcPts val="5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1156">
          <p15:clr>
            <a:srgbClr val="FBAE40"/>
          </p15:clr>
        </p15:guide>
        <p15:guide id="6" orient="horz" pos="1620">
          <p15:clr>
            <a:srgbClr val="FBAE40"/>
          </p15:clr>
        </p15:guide>
        <p15:guide id="7" pos="2608">
          <p15:clr>
            <a:srgbClr val="FBAE40"/>
          </p15:clr>
        </p15:guide>
        <p15:guide id="8" pos="3152">
          <p15:clr>
            <a:srgbClr val="FBAE40"/>
          </p15:clr>
        </p15:guide>
        <p15:guide id="9" pos="4604">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images (Dark) (Alt)" showMasterSp="0">
  <p:cSld name="3 images (Dark) (Alt)">
    <p:bg>
      <p:bgPr>
        <a:solidFill>
          <a:schemeClr val="dk2"/>
        </a:solidFill>
      </p:bgPr>
    </p:bg>
    <p:spTree>
      <p:nvGrpSpPr>
        <p:cNvPr id="152" name="Shape 152"/>
        <p:cNvGrpSpPr/>
        <p:nvPr/>
      </p:nvGrpSpPr>
      <p:grpSpPr>
        <a:xfrm>
          <a:off x="0" y="0"/>
          <a:ext cx="0" cy="0"/>
          <a:chOff x="0" y="0"/>
          <a:chExt cx="0" cy="0"/>
        </a:xfrm>
      </p:grpSpPr>
      <p:sp>
        <p:nvSpPr>
          <p:cNvPr id="153" name="Google Shape;153;p27"/>
          <p:cNvSpPr txBox="1"/>
          <p:nvPr>
            <p:ph type="title"/>
          </p:nvPr>
        </p:nvSpPr>
        <p:spPr>
          <a:xfrm>
            <a:off x="1834710" y="2029070"/>
            <a:ext cx="2299200" cy="3198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lt1"/>
              </a:buClr>
              <a:buSzPts val="1800"/>
              <a:buFont typeface="Arial"/>
              <a:buNone/>
              <a:defRPr b="0" sz="1800">
                <a:solidFill>
                  <a:schemeClr val="lt1"/>
                </a:solidFill>
              </a:defRPr>
            </a:lvl1pPr>
            <a:lvl2pPr lvl="1" algn="l">
              <a:lnSpc>
                <a:spcPct val="85000"/>
              </a:lnSpc>
              <a:spcBef>
                <a:spcPts val="50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cxnSp>
        <p:nvCxnSpPr>
          <p:cNvPr id="154" name="Google Shape;154;p27"/>
          <p:cNvCxnSpPr/>
          <p:nvPr/>
        </p:nvCxnSpPr>
        <p:spPr>
          <a:xfrm>
            <a:off x="1834711" y="2029084"/>
            <a:ext cx="2299200" cy="0"/>
          </a:xfrm>
          <a:prstGeom prst="straightConnector1">
            <a:avLst/>
          </a:prstGeom>
          <a:noFill/>
          <a:ln cap="flat" cmpd="sng" w="25400">
            <a:solidFill>
              <a:schemeClr val="lt1"/>
            </a:solidFill>
            <a:prstDash val="solid"/>
            <a:round/>
            <a:headEnd len="sm" w="sm" type="none"/>
            <a:tailEnd len="sm" w="sm" type="none"/>
          </a:ln>
        </p:spPr>
      </p:cxnSp>
      <p:sp>
        <p:nvSpPr>
          <p:cNvPr id="155" name="Google Shape;155;p27"/>
          <p:cNvSpPr/>
          <p:nvPr>
            <p:ph idx="2" type="pic"/>
          </p:nvPr>
        </p:nvSpPr>
        <p:spPr>
          <a:xfrm>
            <a:off x="1834712" y="411163"/>
            <a:ext cx="2299200" cy="1485000"/>
          </a:xfrm>
          <a:prstGeom prst="rect">
            <a:avLst/>
          </a:prstGeom>
          <a:noFill/>
          <a:ln>
            <a:noFill/>
          </a:ln>
        </p:spPr>
      </p:sp>
      <p:cxnSp>
        <p:nvCxnSpPr>
          <p:cNvPr id="156" name="Google Shape;156;p27"/>
          <p:cNvCxnSpPr/>
          <p:nvPr/>
        </p:nvCxnSpPr>
        <p:spPr>
          <a:xfrm>
            <a:off x="1834709" y="4203361"/>
            <a:ext cx="2299200" cy="0"/>
          </a:xfrm>
          <a:prstGeom prst="straightConnector1">
            <a:avLst/>
          </a:prstGeom>
          <a:noFill/>
          <a:ln cap="flat" cmpd="sng" w="25400">
            <a:solidFill>
              <a:schemeClr val="lt1"/>
            </a:solidFill>
            <a:prstDash val="solid"/>
            <a:round/>
            <a:headEnd len="sm" w="sm" type="none"/>
            <a:tailEnd len="sm" w="sm" type="none"/>
          </a:ln>
        </p:spPr>
      </p:cxnSp>
      <p:sp>
        <p:nvSpPr>
          <p:cNvPr id="157" name="Google Shape;157;p27"/>
          <p:cNvSpPr/>
          <p:nvPr>
            <p:ph idx="3" type="pic"/>
          </p:nvPr>
        </p:nvSpPr>
        <p:spPr>
          <a:xfrm>
            <a:off x="1834710" y="2585440"/>
            <a:ext cx="2299200" cy="1485000"/>
          </a:xfrm>
          <a:prstGeom prst="rect">
            <a:avLst/>
          </a:prstGeom>
          <a:noFill/>
          <a:ln>
            <a:noFill/>
          </a:ln>
        </p:spPr>
      </p:sp>
      <p:cxnSp>
        <p:nvCxnSpPr>
          <p:cNvPr id="158" name="Google Shape;158;p27"/>
          <p:cNvCxnSpPr/>
          <p:nvPr/>
        </p:nvCxnSpPr>
        <p:spPr>
          <a:xfrm>
            <a:off x="5010149" y="2029084"/>
            <a:ext cx="2299200" cy="0"/>
          </a:xfrm>
          <a:prstGeom prst="straightConnector1">
            <a:avLst/>
          </a:prstGeom>
          <a:noFill/>
          <a:ln cap="flat" cmpd="sng" w="25400">
            <a:solidFill>
              <a:schemeClr val="lt1"/>
            </a:solidFill>
            <a:prstDash val="solid"/>
            <a:round/>
            <a:headEnd len="sm" w="sm" type="none"/>
            <a:tailEnd len="sm" w="sm" type="none"/>
          </a:ln>
        </p:spPr>
      </p:cxnSp>
      <p:sp>
        <p:nvSpPr>
          <p:cNvPr id="159" name="Google Shape;159;p27"/>
          <p:cNvSpPr/>
          <p:nvPr>
            <p:ph idx="4" type="pic"/>
          </p:nvPr>
        </p:nvSpPr>
        <p:spPr>
          <a:xfrm>
            <a:off x="5010150" y="411163"/>
            <a:ext cx="2299200" cy="1485000"/>
          </a:xfrm>
          <a:prstGeom prst="rect">
            <a:avLst/>
          </a:prstGeom>
          <a:noFill/>
          <a:ln>
            <a:noFill/>
          </a:ln>
        </p:spPr>
      </p:sp>
      <p:sp>
        <p:nvSpPr>
          <p:cNvPr id="160" name="Google Shape;160;p27"/>
          <p:cNvSpPr txBox="1"/>
          <p:nvPr>
            <p:ph idx="1" type="body"/>
          </p:nvPr>
        </p:nvSpPr>
        <p:spPr>
          <a:xfrm>
            <a:off x="5010147" y="2029071"/>
            <a:ext cx="2299200" cy="319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algn="l">
              <a:spcBef>
                <a:spcPts val="5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61" name="Google Shape;161;p27"/>
          <p:cNvSpPr txBox="1"/>
          <p:nvPr>
            <p:ph idx="5" type="body"/>
          </p:nvPr>
        </p:nvSpPr>
        <p:spPr>
          <a:xfrm>
            <a:off x="1834709" y="4203347"/>
            <a:ext cx="2299200" cy="322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algn="l">
              <a:spcBef>
                <a:spcPts val="5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2608">
          <p15:clr>
            <a:srgbClr val="FBAE40"/>
          </p15:clr>
        </p15:guide>
        <p15:guide id="6" orient="horz" pos="1620">
          <p15:clr>
            <a:srgbClr val="FBAE40"/>
          </p15:clr>
        </p15:guide>
        <p15:guide id="7" pos="3152">
          <p15:clr>
            <a:srgbClr val="FBAE40"/>
          </p15:clr>
        </p15:guide>
        <p15:guide id="8" pos="1156">
          <p15:clr>
            <a:srgbClr val="FBAE40"/>
          </p15:clr>
        </p15:guide>
        <p15:guide id="9" pos="4604">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images (Light) (Alt)" showMasterSp="0">
  <p:cSld name="3 images (Light) (Alt)">
    <p:bg>
      <p:bgPr>
        <a:solidFill>
          <a:schemeClr val="lt2"/>
        </a:solidFill>
      </p:bgPr>
    </p:bg>
    <p:spTree>
      <p:nvGrpSpPr>
        <p:cNvPr id="162" name="Shape 162"/>
        <p:cNvGrpSpPr/>
        <p:nvPr/>
      </p:nvGrpSpPr>
      <p:grpSpPr>
        <a:xfrm>
          <a:off x="0" y="0"/>
          <a:ext cx="0" cy="0"/>
          <a:chOff x="0" y="0"/>
          <a:chExt cx="0" cy="0"/>
        </a:xfrm>
      </p:grpSpPr>
      <p:sp>
        <p:nvSpPr>
          <p:cNvPr id="163" name="Google Shape;163;p28"/>
          <p:cNvSpPr txBox="1"/>
          <p:nvPr>
            <p:ph type="title"/>
          </p:nvPr>
        </p:nvSpPr>
        <p:spPr>
          <a:xfrm>
            <a:off x="1841062" y="2029070"/>
            <a:ext cx="2299200" cy="3198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Font typeface="Arial"/>
              <a:buNone/>
              <a:defRPr b="0" sz="1800">
                <a:solidFill>
                  <a:schemeClr val="dk1"/>
                </a:solidFill>
              </a:defRPr>
            </a:lvl1pPr>
            <a:lvl2pPr lvl="1" algn="l">
              <a:lnSpc>
                <a:spcPct val="85000"/>
              </a:lnSpc>
              <a:spcBef>
                <a:spcPts val="50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cxnSp>
        <p:nvCxnSpPr>
          <p:cNvPr id="164" name="Google Shape;164;p28"/>
          <p:cNvCxnSpPr/>
          <p:nvPr/>
        </p:nvCxnSpPr>
        <p:spPr>
          <a:xfrm>
            <a:off x="1841063" y="2029084"/>
            <a:ext cx="2299200" cy="0"/>
          </a:xfrm>
          <a:prstGeom prst="straightConnector1">
            <a:avLst/>
          </a:prstGeom>
          <a:noFill/>
          <a:ln cap="flat" cmpd="sng" w="25400">
            <a:solidFill>
              <a:schemeClr val="dk1"/>
            </a:solidFill>
            <a:prstDash val="solid"/>
            <a:round/>
            <a:headEnd len="sm" w="sm" type="none"/>
            <a:tailEnd len="sm" w="sm" type="none"/>
          </a:ln>
        </p:spPr>
      </p:cxnSp>
      <p:sp>
        <p:nvSpPr>
          <p:cNvPr id="165" name="Google Shape;165;p28"/>
          <p:cNvSpPr/>
          <p:nvPr>
            <p:ph idx="2" type="pic"/>
          </p:nvPr>
        </p:nvSpPr>
        <p:spPr>
          <a:xfrm>
            <a:off x="1834712" y="411163"/>
            <a:ext cx="2299200" cy="1485000"/>
          </a:xfrm>
          <a:prstGeom prst="rect">
            <a:avLst/>
          </a:prstGeom>
          <a:noFill/>
          <a:ln>
            <a:noFill/>
          </a:ln>
        </p:spPr>
      </p:sp>
      <p:cxnSp>
        <p:nvCxnSpPr>
          <p:cNvPr id="166" name="Google Shape;166;p28"/>
          <p:cNvCxnSpPr/>
          <p:nvPr/>
        </p:nvCxnSpPr>
        <p:spPr>
          <a:xfrm>
            <a:off x="1841062" y="4194254"/>
            <a:ext cx="2299200" cy="0"/>
          </a:xfrm>
          <a:prstGeom prst="straightConnector1">
            <a:avLst/>
          </a:prstGeom>
          <a:noFill/>
          <a:ln cap="flat" cmpd="sng" w="25400">
            <a:solidFill>
              <a:schemeClr val="dk1"/>
            </a:solidFill>
            <a:prstDash val="solid"/>
            <a:round/>
            <a:headEnd len="sm" w="sm" type="none"/>
            <a:tailEnd len="sm" w="sm" type="none"/>
          </a:ln>
        </p:spPr>
      </p:cxnSp>
      <p:sp>
        <p:nvSpPr>
          <p:cNvPr id="167" name="Google Shape;167;p28"/>
          <p:cNvSpPr/>
          <p:nvPr>
            <p:ph idx="3" type="pic"/>
          </p:nvPr>
        </p:nvSpPr>
        <p:spPr>
          <a:xfrm>
            <a:off x="1841062" y="2576334"/>
            <a:ext cx="2299200" cy="1485000"/>
          </a:xfrm>
          <a:prstGeom prst="rect">
            <a:avLst/>
          </a:prstGeom>
          <a:noFill/>
          <a:ln>
            <a:noFill/>
          </a:ln>
        </p:spPr>
      </p:sp>
      <p:cxnSp>
        <p:nvCxnSpPr>
          <p:cNvPr id="168" name="Google Shape;168;p28"/>
          <p:cNvCxnSpPr/>
          <p:nvPr/>
        </p:nvCxnSpPr>
        <p:spPr>
          <a:xfrm>
            <a:off x="5010149" y="2029084"/>
            <a:ext cx="2299200" cy="0"/>
          </a:xfrm>
          <a:prstGeom prst="straightConnector1">
            <a:avLst/>
          </a:prstGeom>
          <a:noFill/>
          <a:ln cap="flat" cmpd="sng" w="25400">
            <a:solidFill>
              <a:schemeClr val="dk1"/>
            </a:solidFill>
            <a:prstDash val="solid"/>
            <a:round/>
            <a:headEnd len="sm" w="sm" type="none"/>
            <a:tailEnd len="sm" w="sm" type="none"/>
          </a:ln>
        </p:spPr>
      </p:cxnSp>
      <p:sp>
        <p:nvSpPr>
          <p:cNvPr id="169" name="Google Shape;169;p28"/>
          <p:cNvSpPr/>
          <p:nvPr>
            <p:ph idx="4" type="pic"/>
          </p:nvPr>
        </p:nvSpPr>
        <p:spPr>
          <a:xfrm>
            <a:off x="5010150" y="411163"/>
            <a:ext cx="2299200" cy="1485000"/>
          </a:xfrm>
          <a:prstGeom prst="rect">
            <a:avLst/>
          </a:prstGeom>
          <a:noFill/>
          <a:ln>
            <a:noFill/>
          </a:ln>
        </p:spPr>
      </p:sp>
      <p:sp>
        <p:nvSpPr>
          <p:cNvPr id="170" name="Google Shape;170;p28"/>
          <p:cNvSpPr txBox="1"/>
          <p:nvPr>
            <p:ph idx="1" type="body"/>
          </p:nvPr>
        </p:nvSpPr>
        <p:spPr>
          <a:xfrm>
            <a:off x="5010147" y="2029071"/>
            <a:ext cx="2299200" cy="319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algn="l">
              <a:spcBef>
                <a:spcPts val="5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71" name="Google Shape;171;p28"/>
          <p:cNvSpPr txBox="1"/>
          <p:nvPr>
            <p:ph idx="5" type="body"/>
          </p:nvPr>
        </p:nvSpPr>
        <p:spPr>
          <a:xfrm>
            <a:off x="1841062" y="4194240"/>
            <a:ext cx="2299200" cy="319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algn="l">
              <a:spcBef>
                <a:spcPts val="5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1156">
          <p15:clr>
            <a:srgbClr val="FBAE40"/>
          </p15:clr>
        </p15:guide>
        <p15:guide id="6" orient="horz" pos="1620">
          <p15:clr>
            <a:srgbClr val="FBAE40"/>
          </p15:clr>
        </p15:guide>
        <p15:guide id="7" pos="2608">
          <p15:clr>
            <a:srgbClr val="FBAE40"/>
          </p15:clr>
        </p15:guide>
        <p15:guide id="8" pos="3152">
          <p15:clr>
            <a:srgbClr val="FBAE40"/>
          </p15:clr>
        </p15:guide>
        <p15:guide id="9" pos="4604">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 images (Dark)" showMasterSp="0">
  <p:cSld name="5 images (Dark)">
    <p:bg>
      <p:bgPr>
        <a:solidFill>
          <a:schemeClr val="dk2"/>
        </a:solidFill>
      </p:bgPr>
    </p:bg>
    <p:spTree>
      <p:nvGrpSpPr>
        <p:cNvPr id="172" name="Shape 172"/>
        <p:cNvGrpSpPr/>
        <p:nvPr/>
      </p:nvGrpSpPr>
      <p:grpSpPr>
        <a:xfrm>
          <a:off x="0" y="0"/>
          <a:ext cx="0" cy="0"/>
          <a:chOff x="0" y="0"/>
          <a:chExt cx="0" cy="0"/>
        </a:xfrm>
      </p:grpSpPr>
      <p:sp>
        <p:nvSpPr>
          <p:cNvPr id="173" name="Google Shape;173;p29"/>
          <p:cNvSpPr txBox="1"/>
          <p:nvPr>
            <p:ph type="title"/>
          </p:nvPr>
        </p:nvSpPr>
        <p:spPr>
          <a:xfrm>
            <a:off x="431800" y="2029070"/>
            <a:ext cx="2299200" cy="3198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lt1"/>
              </a:buClr>
              <a:buSzPts val="1800"/>
              <a:buFont typeface="Arial"/>
              <a:buNone/>
              <a:defRPr b="0" sz="1800">
                <a:solidFill>
                  <a:schemeClr val="lt1"/>
                </a:solidFill>
              </a:defRPr>
            </a:lvl1pPr>
            <a:lvl2pPr lvl="1" algn="l">
              <a:lnSpc>
                <a:spcPct val="85000"/>
              </a:lnSpc>
              <a:spcBef>
                <a:spcPts val="50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cxnSp>
        <p:nvCxnSpPr>
          <p:cNvPr id="174" name="Google Shape;174;p29"/>
          <p:cNvCxnSpPr/>
          <p:nvPr/>
        </p:nvCxnSpPr>
        <p:spPr>
          <a:xfrm>
            <a:off x="431801" y="2029084"/>
            <a:ext cx="2299200" cy="0"/>
          </a:xfrm>
          <a:prstGeom prst="straightConnector1">
            <a:avLst/>
          </a:prstGeom>
          <a:noFill/>
          <a:ln cap="flat" cmpd="sng" w="25400">
            <a:solidFill>
              <a:schemeClr val="lt1"/>
            </a:solidFill>
            <a:prstDash val="solid"/>
            <a:round/>
            <a:headEnd len="sm" w="sm" type="none"/>
            <a:tailEnd len="sm" w="sm" type="none"/>
          </a:ln>
        </p:spPr>
      </p:cxnSp>
      <p:sp>
        <p:nvSpPr>
          <p:cNvPr id="175" name="Google Shape;175;p29"/>
          <p:cNvSpPr/>
          <p:nvPr>
            <p:ph idx="2" type="pic"/>
          </p:nvPr>
        </p:nvSpPr>
        <p:spPr>
          <a:xfrm>
            <a:off x="431802" y="411163"/>
            <a:ext cx="2299200" cy="1485000"/>
          </a:xfrm>
          <a:prstGeom prst="rect">
            <a:avLst/>
          </a:prstGeom>
          <a:noFill/>
          <a:ln>
            <a:noFill/>
          </a:ln>
        </p:spPr>
      </p:sp>
      <p:cxnSp>
        <p:nvCxnSpPr>
          <p:cNvPr id="176" name="Google Shape;176;p29"/>
          <p:cNvCxnSpPr/>
          <p:nvPr/>
        </p:nvCxnSpPr>
        <p:spPr>
          <a:xfrm>
            <a:off x="436125" y="4189671"/>
            <a:ext cx="2299200" cy="0"/>
          </a:xfrm>
          <a:prstGeom prst="straightConnector1">
            <a:avLst/>
          </a:prstGeom>
          <a:noFill/>
          <a:ln cap="flat" cmpd="sng" w="25400">
            <a:solidFill>
              <a:schemeClr val="lt1"/>
            </a:solidFill>
            <a:prstDash val="solid"/>
            <a:round/>
            <a:headEnd len="sm" w="sm" type="none"/>
            <a:tailEnd len="sm" w="sm" type="none"/>
          </a:ln>
        </p:spPr>
      </p:cxnSp>
      <p:sp>
        <p:nvSpPr>
          <p:cNvPr id="177" name="Google Shape;177;p29"/>
          <p:cNvSpPr/>
          <p:nvPr>
            <p:ph idx="3" type="pic"/>
          </p:nvPr>
        </p:nvSpPr>
        <p:spPr>
          <a:xfrm>
            <a:off x="436125" y="2571750"/>
            <a:ext cx="2299200" cy="1485000"/>
          </a:xfrm>
          <a:prstGeom prst="rect">
            <a:avLst/>
          </a:prstGeom>
          <a:noFill/>
          <a:ln>
            <a:noFill/>
          </a:ln>
        </p:spPr>
      </p:sp>
      <p:cxnSp>
        <p:nvCxnSpPr>
          <p:cNvPr id="178" name="Google Shape;178;p29"/>
          <p:cNvCxnSpPr/>
          <p:nvPr/>
        </p:nvCxnSpPr>
        <p:spPr>
          <a:xfrm>
            <a:off x="6413064" y="2029084"/>
            <a:ext cx="2299200" cy="0"/>
          </a:xfrm>
          <a:prstGeom prst="straightConnector1">
            <a:avLst/>
          </a:prstGeom>
          <a:noFill/>
          <a:ln cap="flat" cmpd="sng" w="25400">
            <a:solidFill>
              <a:schemeClr val="lt1"/>
            </a:solidFill>
            <a:prstDash val="solid"/>
            <a:round/>
            <a:headEnd len="sm" w="sm" type="none"/>
            <a:tailEnd len="sm" w="sm" type="none"/>
          </a:ln>
        </p:spPr>
      </p:cxnSp>
      <p:sp>
        <p:nvSpPr>
          <p:cNvPr id="179" name="Google Shape;179;p29"/>
          <p:cNvSpPr/>
          <p:nvPr>
            <p:ph idx="4" type="pic"/>
          </p:nvPr>
        </p:nvSpPr>
        <p:spPr>
          <a:xfrm>
            <a:off x="6413065" y="411163"/>
            <a:ext cx="2299200" cy="1485000"/>
          </a:xfrm>
          <a:prstGeom prst="rect">
            <a:avLst/>
          </a:prstGeom>
          <a:noFill/>
          <a:ln>
            <a:noFill/>
          </a:ln>
        </p:spPr>
      </p:sp>
      <p:sp>
        <p:nvSpPr>
          <p:cNvPr id="180" name="Google Shape;180;p29"/>
          <p:cNvSpPr txBox="1"/>
          <p:nvPr>
            <p:ph idx="1" type="body"/>
          </p:nvPr>
        </p:nvSpPr>
        <p:spPr>
          <a:xfrm>
            <a:off x="6413062" y="2029071"/>
            <a:ext cx="2299200" cy="319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algn="l">
              <a:spcBef>
                <a:spcPts val="5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81" name="Google Shape;181;p29"/>
          <p:cNvSpPr txBox="1"/>
          <p:nvPr>
            <p:ph idx="5" type="body"/>
          </p:nvPr>
        </p:nvSpPr>
        <p:spPr>
          <a:xfrm>
            <a:off x="436125" y="4189657"/>
            <a:ext cx="2299200" cy="319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algn="l">
              <a:spcBef>
                <a:spcPts val="5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cxnSp>
        <p:nvCxnSpPr>
          <p:cNvPr id="182" name="Google Shape;182;p29"/>
          <p:cNvCxnSpPr/>
          <p:nvPr/>
        </p:nvCxnSpPr>
        <p:spPr>
          <a:xfrm>
            <a:off x="3422428" y="2029084"/>
            <a:ext cx="2299200" cy="0"/>
          </a:xfrm>
          <a:prstGeom prst="straightConnector1">
            <a:avLst/>
          </a:prstGeom>
          <a:noFill/>
          <a:ln cap="flat" cmpd="sng" w="25400">
            <a:solidFill>
              <a:schemeClr val="lt1"/>
            </a:solidFill>
            <a:prstDash val="solid"/>
            <a:round/>
            <a:headEnd len="sm" w="sm" type="none"/>
            <a:tailEnd len="sm" w="sm" type="none"/>
          </a:ln>
        </p:spPr>
      </p:cxnSp>
      <p:sp>
        <p:nvSpPr>
          <p:cNvPr id="183" name="Google Shape;183;p29"/>
          <p:cNvSpPr/>
          <p:nvPr>
            <p:ph idx="6" type="pic"/>
          </p:nvPr>
        </p:nvSpPr>
        <p:spPr>
          <a:xfrm>
            <a:off x="3422429" y="411163"/>
            <a:ext cx="2299200" cy="1485000"/>
          </a:xfrm>
          <a:prstGeom prst="rect">
            <a:avLst/>
          </a:prstGeom>
          <a:noFill/>
          <a:ln>
            <a:noFill/>
          </a:ln>
        </p:spPr>
      </p:sp>
      <p:cxnSp>
        <p:nvCxnSpPr>
          <p:cNvPr id="184" name="Google Shape;184;p29"/>
          <p:cNvCxnSpPr/>
          <p:nvPr/>
        </p:nvCxnSpPr>
        <p:spPr>
          <a:xfrm>
            <a:off x="3429712" y="4189671"/>
            <a:ext cx="2299200" cy="0"/>
          </a:xfrm>
          <a:prstGeom prst="straightConnector1">
            <a:avLst/>
          </a:prstGeom>
          <a:noFill/>
          <a:ln cap="flat" cmpd="sng" w="25400">
            <a:solidFill>
              <a:schemeClr val="lt1"/>
            </a:solidFill>
            <a:prstDash val="solid"/>
            <a:round/>
            <a:headEnd len="sm" w="sm" type="none"/>
            <a:tailEnd len="sm" w="sm" type="none"/>
          </a:ln>
        </p:spPr>
      </p:cxnSp>
      <p:sp>
        <p:nvSpPr>
          <p:cNvPr id="185" name="Google Shape;185;p29"/>
          <p:cNvSpPr/>
          <p:nvPr>
            <p:ph idx="7" type="pic"/>
          </p:nvPr>
        </p:nvSpPr>
        <p:spPr>
          <a:xfrm>
            <a:off x="3429712" y="2571750"/>
            <a:ext cx="2299200" cy="1485000"/>
          </a:xfrm>
          <a:prstGeom prst="rect">
            <a:avLst/>
          </a:prstGeom>
          <a:noFill/>
          <a:ln>
            <a:noFill/>
          </a:ln>
        </p:spPr>
      </p:sp>
      <p:sp>
        <p:nvSpPr>
          <p:cNvPr id="186" name="Google Shape;186;p29"/>
          <p:cNvSpPr txBox="1"/>
          <p:nvPr>
            <p:ph idx="8" type="body"/>
          </p:nvPr>
        </p:nvSpPr>
        <p:spPr>
          <a:xfrm>
            <a:off x="3422426" y="2029071"/>
            <a:ext cx="2299200" cy="319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algn="l">
              <a:spcBef>
                <a:spcPts val="5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87" name="Google Shape;187;p29"/>
          <p:cNvSpPr txBox="1"/>
          <p:nvPr>
            <p:ph idx="9" type="body"/>
          </p:nvPr>
        </p:nvSpPr>
        <p:spPr>
          <a:xfrm>
            <a:off x="3429712" y="4189657"/>
            <a:ext cx="2299200" cy="319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algn="l">
              <a:spcBef>
                <a:spcPts val="5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1620">
          <p15:clr>
            <a:srgbClr val="FBAE40"/>
          </p15:clr>
        </p15:guide>
        <p15:guide id="3" orient="horz" pos="259">
          <p15:clr>
            <a:srgbClr val="FBAE40"/>
          </p15:clr>
        </p15:guide>
        <p15:guide id="4" pos="5488">
          <p15:clr>
            <a:srgbClr val="FBAE40"/>
          </p15:clr>
        </p15:guide>
        <p15:guide id="5" orient="horz" pos="2981">
          <p15:clr>
            <a:srgbClr val="FBAE40"/>
          </p15:clr>
        </p15:guide>
        <p15:guide id="6" pos="1723">
          <p15:clr>
            <a:srgbClr val="FBAE40"/>
          </p15:clr>
        </p15:guide>
        <p15:guide id="7" pos="2154">
          <p15:clr>
            <a:srgbClr val="FBAE40"/>
          </p15:clr>
        </p15:guide>
        <p15:guide id="8" pos="3606">
          <p15:clr>
            <a:srgbClr val="FBAE40"/>
          </p15:clr>
        </p15:guide>
        <p15:guide id="9" pos="4037">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 images (Light)" showMasterSp="0">
  <p:cSld name="5 images (Light)">
    <p:bg>
      <p:bgPr>
        <a:solidFill>
          <a:schemeClr val="lt2"/>
        </a:solidFill>
      </p:bgPr>
    </p:bg>
    <p:spTree>
      <p:nvGrpSpPr>
        <p:cNvPr id="188" name="Shape 188"/>
        <p:cNvGrpSpPr/>
        <p:nvPr/>
      </p:nvGrpSpPr>
      <p:grpSpPr>
        <a:xfrm>
          <a:off x="0" y="0"/>
          <a:ext cx="0" cy="0"/>
          <a:chOff x="0" y="0"/>
          <a:chExt cx="0" cy="0"/>
        </a:xfrm>
      </p:grpSpPr>
      <p:sp>
        <p:nvSpPr>
          <p:cNvPr id="189" name="Google Shape;189;p30"/>
          <p:cNvSpPr txBox="1"/>
          <p:nvPr>
            <p:ph type="title"/>
          </p:nvPr>
        </p:nvSpPr>
        <p:spPr>
          <a:xfrm>
            <a:off x="431800" y="2029070"/>
            <a:ext cx="2299200" cy="3198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Font typeface="Arial"/>
              <a:buNone/>
              <a:defRPr b="0" sz="1800">
                <a:solidFill>
                  <a:schemeClr val="dk1"/>
                </a:solidFill>
              </a:defRPr>
            </a:lvl1pPr>
            <a:lvl2pPr lvl="1" algn="l">
              <a:lnSpc>
                <a:spcPct val="85000"/>
              </a:lnSpc>
              <a:spcBef>
                <a:spcPts val="50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cxnSp>
        <p:nvCxnSpPr>
          <p:cNvPr id="190" name="Google Shape;190;p30"/>
          <p:cNvCxnSpPr/>
          <p:nvPr/>
        </p:nvCxnSpPr>
        <p:spPr>
          <a:xfrm>
            <a:off x="431801" y="2029084"/>
            <a:ext cx="2299200" cy="0"/>
          </a:xfrm>
          <a:prstGeom prst="straightConnector1">
            <a:avLst/>
          </a:prstGeom>
          <a:noFill/>
          <a:ln cap="flat" cmpd="sng" w="25400">
            <a:solidFill>
              <a:schemeClr val="dk1"/>
            </a:solidFill>
            <a:prstDash val="solid"/>
            <a:round/>
            <a:headEnd len="sm" w="sm" type="none"/>
            <a:tailEnd len="sm" w="sm" type="none"/>
          </a:ln>
        </p:spPr>
      </p:cxnSp>
      <p:sp>
        <p:nvSpPr>
          <p:cNvPr id="191" name="Google Shape;191;p30"/>
          <p:cNvSpPr/>
          <p:nvPr>
            <p:ph idx="2" type="pic"/>
          </p:nvPr>
        </p:nvSpPr>
        <p:spPr>
          <a:xfrm>
            <a:off x="431802" y="411163"/>
            <a:ext cx="2299200" cy="1485000"/>
          </a:xfrm>
          <a:prstGeom prst="rect">
            <a:avLst/>
          </a:prstGeom>
          <a:noFill/>
          <a:ln>
            <a:noFill/>
          </a:ln>
        </p:spPr>
      </p:sp>
      <p:cxnSp>
        <p:nvCxnSpPr>
          <p:cNvPr id="192" name="Google Shape;192;p30"/>
          <p:cNvCxnSpPr/>
          <p:nvPr/>
        </p:nvCxnSpPr>
        <p:spPr>
          <a:xfrm>
            <a:off x="431799" y="4202205"/>
            <a:ext cx="2299200" cy="0"/>
          </a:xfrm>
          <a:prstGeom prst="straightConnector1">
            <a:avLst/>
          </a:prstGeom>
          <a:noFill/>
          <a:ln cap="flat" cmpd="sng" w="25400">
            <a:solidFill>
              <a:schemeClr val="dk1"/>
            </a:solidFill>
            <a:prstDash val="solid"/>
            <a:round/>
            <a:headEnd len="sm" w="sm" type="none"/>
            <a:tailEnd len="sm" w="sm" type="none"/>
          </a:ln>
        </p:spPr>
      </p:cxnSp>
      <p:sp>
        <p:nvSpPr>
          <p:cNvPr id="193" name="Google Shape;193;p30"/>
          <p:cNvSpPr/>
          <p:nvPr>
            <p:ph idx="3" type="pic"/>
          </p:nvPr>
        </p:nvSpPr>
        <p:spPr>
          <a:xfrm>
            <a:off x="431800" y="2584284"/>
            <a:ext cx="2299200" cy="1485000"/>
          </a:xfrm>
          <a:prstGeom prst="rect">
            <a:avLst/>
          </a:prstGeom>
          <a:noFill/>
          <a:ln>
            <a:noFill/>
          </a:ln>
        </p:spPr>
      </p:sp>
      <p:cxnSp>
        <p:nvCxnSpPr>
          <p:cNvPr id="194" name="Google Shape;194;p30"/>
          <p:cNvCxnSpPr/>
          <p:nvPr/>
        </p:nvCxnSpPr>
        <p:spPr>
          <a:xfrm>
            <a:off x="6413064" y="2029084"/>
            <a:ext cx="2299200" cy="0"/>
          </a:xfrm>
          <a:prstGeom prst="straightConnector1">
            <a:avLst/>
          </a:prstGeom>
          <a:noFill/>
          <a:ln cap="flat" cmpd="sng" w="25400">
            <a:solidFill>
              <a:schemeClr val="dk1"/>
            </a:solidFill>
            <a:prstDash val="solid"/>
            <a:round/>
            <a:headEnd len="sm" w="sm" type="none"/>
            <a:tailEnd len="sm" w="sm" type="none"/>
          </a:ln>
        </p:spPr>
      </p:cxnSp>
      <p:sp>
        <p:nvSpPr>
          <p:cNvPr id="195" name="Google Shape;195;p30"/>
          <p:cNvSpPr/>
          <p:nvPr>
            <p:ph idx="4" type="pic"/>
          </p:nvPr>
        </p:nvSpPr>
        <p:spPr>
          <a:xfrm>
            <a:off x="6413065" y="411163"/>
            <a:ext cx="2299200" cy="1485000"/>
          </a:xfrm>
          <a:prstGeom prst="rect">
            <a:avLst/>
          </a:prstGeom>
          <a:noFill/>
          <a:ln>
            <a:noFill/>
          </a:ln>
        </p:spPr>
      </p:sp>
      <p:sp>
        <p:nvSpPr>
          <p:cNvPr id="196" name="Google Shape;196;p30"/>
          <p:cNvSpPr txBox="1"/>
          <p:nvPr>
            <p:ph idx="1" type="body"/>
          </p:nvPr>
        </p:nvSpPr>
        <p:spPr>
          <a:xfrm>
            <a:off x="6413062" y="2029071"/>
            <a:ext cx="2299200" cy="319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algn="l">
              <a:spcBef>
                <a:spcPts val="5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97" name="Google Shape;197;p30"/>
          <p:cNvSpPr txBox="1"/>
          <p:nvPr>
            <p:ph idx="5" type="body"/>
          </p:nvPr>
        </p:nvSpPr>
        <p:spPr>
          <a:xfrm>
            <a:off x="431799" y="4202191"/>
            <a:ext cx="2299200" cy="319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algn="l">
              <a:spcBef>
                <a:spcPts val="5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cxnSp>
        <p:nvCxnSpPr>
          <p:cNvPr id="198" name="Google Shape;198;p30"/>
          <p:cNvCxnSpPr/>
          <p:nvPr/>
        </p:nvCxnSpPr>
        <p:spPr>
          <a:xfrm>
            <a:off x="3422428" y="2029084"/>
            <a:ext cx="2299200" cy="0"/>
          </a:xfrm>
          <a:prstGeom prst="straightConnector1">
            <a:avLst/>
          </a:prstGeom>
          <a:noFill/>
          <a:ln cap="flat" cmpd="sng" w="25400">
            <a:solidFill>
              <a:schemeClr val="dk1"/>
            </a:solidFill>
            <a:prstDash val="solid"/>
            <a:round/>
            <a:headEnd len="sm" w="sm" type="none"/>
            <a:tailEnd len="sm" w="sm" type="none"/>
          </a:ln>
        </p:spPr>
      </p:cxnSp>
      <p:sp>
        <p:nvSpPr>
          <p:cNvPr id="199" name="Google Shape;199;p30"/>
          <p:cNvSpPr/>
          <p:nvPr>
            <p:ph idx="6" type="pic"/>
          </p:nvPr>
        </p:nvSpPr>
        <p:spPr>
          <a:xfrm>
            <a:off x="3422429" y="411163"/>
            <a:ext cx="2299200" cy="1485000"/>
          </a:xfrm>
          <a:prstGeom prst="rect">
            <a:avLst/>
          </a:prstGeom>
          <a:noFill/>
          <a:ln>
            <a:noFill/>
          </a:ln>
        </p:spPr>
      </p:sp>
      <p:cxnSp>
        <p:nvCxnSpPr>
          <p:cNvPr id="200" name="Google Shape;200;p30"/>
          <p:cNvCxnSpPr/>
          <p:nvPr/>
        </p:nvCxnSpPr>
        <p:spPr>
          <a:xfrm>
            <a:off x="3425386" y="4202205"/>
            <a:ext cx="2299200" cy="0"/>
          </a:xfrm>
          <a:prstGeom prst="straightConnector1">
            <a:avLst/>
          </a:prstGeom>
          <a:noFill/>
          <a:ln cap="flat" cmpd="sng" w="25400">
            <a:solidFill>
              <a:schemeClr val="dk1"/>
            </a:solidFill>
            <a:prstDash val="solid"/>
            <a:round/>
            <a:headEnd len="sm" w="sm" type="none"/>
            <a:tailEnd len="sm" w="sm" type="none"/>
          </a:ln>
        </p:spPr>
      </p:cxnSp>
      <p:sp>
        <p:nvSpPr>
          <p:cNvPr id="201" name="Google Shape;201;p30"/>
          <p:cNvSpPr/>
          <p:nvPr>
            <p:ph idx="7" type="pic"/>
          </p:nvPr>
        </p:nvSpPr>
        <p:spPr>
          <a:xfrm>
            <a:off x="3425387" y="2584284"/>
            <a:ext cx="2299200" cy="1485000"/>
          </a:xfrm>
          <a:prstGeom prst="rect">
            <a:avLst/>
          </a:prstGeom>
          <a:noFill/>
          <a:ln>
            <a:noFill/>
          </a:ln>
        </p:spPr>
      </p:sp>
      <p:sp>
        <p:nvSpPr>
          <p:cNvPr id="202" name="Google Shape;202;p30"/>
          <p:cNvSpPr txBox="1"/>
          <p:nvPr>
            <p:ph idx="8" type="body"/>
          </p:nvPr>
        </p:nvSpPr>
        <p:spPr>
          <a:xfrm>
            <a:off x="3422426" y="2029071"/>
            <a:ext cx="2299200" cy="319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algn="l">
              <a:spcBef>
                <a:spcPts val="5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03" name="Google Shape;203;p30"/>
          <p:cNvSpPr txBox="1"/>
          <p:nvPr>
            <p:ph idx="9" type="body"/>
          </p:nvPr>
        </p:nvSpPr>
        <p:spPr>
          <a:xfrm>
            <a:off x="3425386" y="4202191"/>
            <a:ext cx="2299200" cy="319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algn="l">
              <a:spcBef>
                <a:spcPts val="5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1723">
          <p15:clr>
            <a:srgbClr val="FBAE40"/>
          </p15:clr>
        </p15:guide>
        <p15:guide id="6" orient="horz" pos="1620">
          <p15:clr>
            <a:srgbClr val="FBAE40"/>
          </p15:clr>
        </p15:guide>
        <p15:guide id="7" pos="2154">
          <p15:clr>
            <a:srgbClr val="FBAE40"/>
          </p15:clr>
        </p15:guide>
        <p15:guide id="8" pos="3606">
          <p15:clr>
            <a:srgbClr val="FBAE40"/>
          </p15:clr>
        </p15:guide>
        <p15:guide id="9" pos="4037">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 images (Dark)" showMasterSp="0">
  <p:cSld name="6 images (Dark)">
    <p:bg>
      <p:bgPr>
        <a:solidFill>
          <a:schemeClr val="dk2"/>
        </a:solidFill>
      </p:bgPr>
    </p:bg>
    <p:spTree>
      <p:nvGrpSpPr>
        <p:cNvPr id="204" name="Shape 204"/>
        <p:cNvGrpSpPr/>
        <p:nvPr/>
      </p:nvGrpSpPr>
      <p:grpSpPr>
        <a:xfrm>
          <a:off x="0" y="0"/>
          <a:ext cx="0" cy="0"/>
          <a:chOff x="0" y="0"/>
          <a:chExt cx="0" cy="0"/>
        </a:xfrm>
      </p:grpSpPr>
      <p:sp>
        <p:nvSpPr>
          <p:cNvPr id="205" name="Google Shape;205;p31"/>
          <p:cNvSpPr txBox="1"/>
          <p:nvPr>
            <p:ph type="title"/>
          </p:nvPr>
        </p:nvSpPr>
        <p:spPr>
          <a:xfrm>
            <a:off x="431800" y="2029070"/>
            <a:ext cx="2299200" cy="3198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lt1"/>
              </a:buClr>
              <a:buSzPts val="1800"/>
              <a:buFont typeface="Arial"/>
              <a:buNone/>
              <a:defRPr b="0" sz="1800">
                <a:solidFill>
                  <a:schemeClr val="lt1"/>
                </a:solidFill>
              </a:defRPr>
            </a:lvl1pPr>
            <a:lvl2pPr lvl="1" algn="l">
              <a:lnSpc>
                <a:spcPct val="85000"/>
              </a:lnSpc>
              <a:spcBef>
                <a:spcPts val="50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cxnSp>
        <p:nvCxnSpPr>
          <p:cNvPr id="206" name="Google Shape;206;p31"/>
          <p:cNvCxnSpPr/>
          <p:nvPr/>
        </p:nvCxnSpPr>
        <p:spPr>
          <a:xfrm>
            <a:off x="431801" y="2029084"/>
            <a:ext cx="2299200" cy="0"/>
          </a:xfrm>
          <a:prstGeom prst="straightConnector1">
            <a:avLst/>
          </a:prstGeom>
          <a:noFill/>
          <a:ln cap="flat" cmpd="sng" w="25400">
            <a:solidFill>
              <a:schemeClr val="lt1"/>
            </a:solidFill>
            <a:prstDash val="solid"/>
            <a:round/>
            <a:headEnd len="sm" w="sm" type="none"/>
            <a:tailEnd len="sm" w="sm" type="none"/>
          </a:ln>
        </p:spPr>
      </p:cxnSp>
      <p:sp>
        <p:nvSpPr>
          <p:cNvPr id="207" name="Google Shape;207;p31"/>
          <p:cNvSpPr/>
          <p:nvPr>
            <p:ph idx="2" type="pic"/>
          </p:nvPr>
        </p:nvSpPr>
        <p:spPr>
          <a:xfrm>
            <a:off x="431802" y="411163"/>
            <a:ext cx="2299200" cy="1485000"/>
          </a:xfrm>
          <a:prstGeom prst="rect">
            <a:avLst/>
          </a:prstGeom>
          <a:noFill/>
          <a:ln>
            <a:noFill/>
          </a:ln>
        </p:spPr>
      </p:sp>
      <p:cxnSp>
        <p:nvCxnSpPr>
          <p:cNvPr id="208" name="Google Shape;208;p31"/>
          <p:cNvCxnSpPr/>
          <p:nvPr/>
        </p:nvCxnSpPr>
        <p:spPr>
          <a:xfrm>
            <a:off x="431797" y="4189671"/>
            <a:ext cx="2299200" cy="0"/>
          </a:xfrm>
          <a:prstGeom prst="straightConnector1">
            <a:avLst/>
          </a:prstGeom>
          <a:noFill/>
          <a:ln cap="flat" cmpd="sng" w="25400">
            <a:solidFill>
              <a:schemeClr val="lt1"/>
            </a:solidFill>
            <a:prstDash val="solid"/>
            <a:round/>
            <a:headEnd len="sm" w="sm" type="none"/>
            <a:tailEnd len="sm" w="sm" type="none"/>
          </a:ln>
        </p:spPr>
      </p:cxnSp>
      <p:sp>
        <p:nvSpPr>
          <p:cNvPr id="209" name="Google Shape;209;p31"/>
          <p:cNvSpPr/>
          <p:nvPr>
            <p:ph idx="3" type="pic"/>
          </p:nvPr>
        </p:nvSpPr>
        <p:spPr>
          <a:xfrm>
            <a:off x="431798" y="2571750"/>
            <a:ext cx="2299200" cy="1485000"/>
          </a:xfrm>
          <a:prstGeom prst="rect">
            <a:avLst/>
          </a:prstGeom>
          <a:noFill/>
          <a:ln>
            <a:noFill/>
          </a:ln>
        </p:spPr>
      </p:sp>
      <p:cxnSp>
        <p:nvCxnSpPr>
          <p:cNvPr id="210" name="Google Shape;210;p31"/>
          <p:cNvCxnSpPr/>
          <p:nvPr/>
        </p:nvCxnSpPr>
        <p:spPr>
          <a:xfrm>
            <a:off x="6413064" y="2029084"/>
            <a:ext cx="2299200" cy="0"/>
          </a:xfrm>
          <a:prstGeom prst="straightConnector1">
            <a:avLst/>
          </a:prstGeom>
          <a:noFill/>
          <a:ln cap="flat" cmpd="sng" w="25400">
            <a:solidFill>
              <a:schemeClr val="lt1"/>
            </a:solidFill>
            <a:prstDash val="solid"/>
            <a:round/>
            <a:headEnd len="sm" w="sm" type="none"/>
            <a:tailEnd len="sm" w="sm" type="none"/>
          </a:ln>
        </p:spPr>
      </p:cxnSp>
      <p:sp>
        <p:nvSpPr>
          <p:cNvPr id="211" name="Google Shape;211;p31"/>
          <p:cNvSpPr/>
          <p:nvPr>
            <p:ph idx="4" type="pic"/>
          </p:nvPr>
        </p:nvSpPr>
        <p:spPr>
          <a:xfrm>
            <a:off x="6413065" y="411163"/>
            <a:ext cx="2299200" cy="1485000"/>
          </a:xfrm>
          <a:prstGeom prst="rect">
            <a:avLst/>
          </a:prstGeom>
          <a:noFill/>
          <a:ln>
            <a:noFill/>
          </a:ln>
        </p:spPr>
      </p:sp>
      <p:cxnSp>
        <p:nvCxnSpPr>
          <p:cNvPr id="212" name="Google Shape;212;p31"/>
          <p:cNvCxnSpPr/>
          <p:nvPr/>
        </p:nvCxnSpPr>
        <p:spPr>
          <a:xfrm>
            <a:off x="6413061" y="4189671"/>
            <a:ext cx="2299200" cy="0"/>
          </a:xfrm>
          <a:prstGeom prst="straightConnector1">
            <a:avLst/>
          </a:prstGeom>
          <a:noFill/>
          <a:ln cap="flat" cmpd="sng" w="25400">
            <a:solidFill>
              <a:schemeClr val="lt1"/>
            </a:solidFill>
            <a:prstDash val="solid"/>
            <a:round/>
            <a:headEnd len="sm" w="sm" type="none"/>
            <a:tailEnd len="sm" w="sm" type="none"/>
          </a:ln>
        </p:spPr>
      </p:cxnSp>
      <p:sp>
        <p:nvSpPr>
          <p:cNvPr id="213" name="Google Shape;213;p31"/>
          <p:cNvSpPr/>
          <p:nvPr>
            <p:ph idx="5" type="pic"/>
          </p:nvPr>
        </p:nvSpPr>
        <p:spPr>
          <a:xfrm>
            <a:off x="6413062" y="2571750"/>
            <a:ext cx="2299200" cy="1485000"/>
          </a:xfrm>
          <a:prstGeom prst="rect">
            <a:avLst/>
          </a:prstGeom>
          <a:noFill/>
          <a:ln>
            <a:noFill/>
          </a:ln>
        </p:spPr>
      </p:sp>
      <p:sp>
        <p:nvSpPr>
          <p:cNvPr id="214" name="Google Shape;214;p31"/>
          <p:cNvSpPr txBox="1"/>
          <p:nvPr>
            <p:ph idx="1" type="body"/>
          </p:nvPr>
        </p:nvSpPr>
        <p:spPr>
          <a:xfrm>
            <a:off x="6413062" y="2029071"/>
            <a:ext cx="2299200" cy="319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algn="l">
              <a:spcBef>
                <a:spcPts val="5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15" name="Google Shape;215;p31"/>
          <p:cNvSpPr txBox="1"/>
          <p:nvPr>
            <p:ph idx="6" type="body"/>
          </p:nvPr>
        </p:nvSpPr>
        <p:spPr>
          <a:xfrm>
            <a:off x="431797" y="4189657"/>
            <a:ext cx="2299200" cy="319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algn="l">
              <a:spcBef>
                <a:spcPts val="5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16" name="Google Shape;216;p31"/>
          <p:cNvSpPr txBox="1"/>
          <p:nvPr>
            <p:ph idx="7" type="body"/>
          </p:nvPr>
        </p:nvSpPr>
        <p:spPr>
          <a:xfrm>
            <a:off x="6413061" y="4189657"/>
            <a:ext cx="2299200" cy="319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algn="l">
              <a:spcBef>
                <a:spcPts val="5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cxnSp>
        <p:nvCxnSpPr>
          <p:cNvPr id="217" name="Google Shape;217;p31"/>
          <p:cNvCxnSpPr/>
          <p:nvPr/>
        </p:nvCxnSpPr>
        <p:spPr>
          <a:xfrm>
            <a:off x="3422428" y="2029084"/>
            <a:ext cx="2299200" cy="0"/>
          </a:xfrm>
          <a:prstGeom prst="straightConnector1">
            <a:avLst/>
          </a:prstGeom>
          <a:noFill/>
          <a:ln cap="flat" cmpd="sng" w="25400">
            <a:solidFill>
              <a:schemeClr val="lt1"/>
            </a:solidFill>
            <a:prstDash val="solid"/>
            <a:round/>
            <a:headEnd len="sm" w="sm" type="none"/>
            <a:tailEnd len="sm" w="sm" type="none"/>
          </a:ln>
        </p:spPr>
      </p:cxnSp>
      <p:sp>
        <p:nvSpPr>
          <p:cNvPr id="218" name="Google Shape;218;p31"/>
          <p:cNvSpPr/>
          <p:nvPr>
            <p:ph idx="8" type="pic"/>
          </p:nvPr>
        </p:nvSpPr>
        <p:spPr>
          <a:xfrm>
            <a:off x="3422429" y="411163"/>
            <a:ext cx="2299200" cy="1485000"/>
          </a:xfrm>
          <a:prstGeom prst="rect">
            <a:avLst/>
          </a:prstGeom>
          <a:noFill/>
          <a:ln>
            <a:noFill/>
          </a:ln>
        </p:spPr>
      </p:sp>
      <p:cxnSp>
        <p:nvCxnSpPr>
          <p:cNvPr id="219" name="Google Shape;219;p31"/>
          <p:cNvCxnSpPr/>
          <p:nvPr/>
        </p:nvCxnSpPr>
        <p:spPr>
          <a:xfrm>
            <a:off x="3422425" y="4189671"/>
            <a:ext cx="2299200" cy="0"/>
          </a:xfrm>
          <a:prstGeom prst="straightConnector1">
            <a:avLst/>
          </a:prstGeom>
          <a:noFill/>
          <a:ln cap="flat" cmpd="sng" w="25400">
            <a:solidFill>
              <a:schemeClr val="lt1"/>
            </a:solidFill>
            <a:prstDash val="solid"/>
            <a:round/>
            <a:headEnd len="sm" w="sm" type="none"/>
            <a:tailEnd len="sm" w="sm" type="none"/>
          </a:ln>
        </p:spPr>
      </p:cxnSp>
      <p:sp>
        <p:nvSpPr>
          <p:cNvPr id="220" name="Google Shape;220;p31"/>
          <p:cNvSpPr/>
          <p:nvPr>
            <p:ph idx="9" type="pic"/>
          </p:nvPr>
        </p:nvSpPr>
        <p:spPr>
          <a:xfrm>
            <a:off x="3422426" y="2571750"/>
            <a:ext cx="2299200" cy="1485000"/>
          </a:xfrm>
          <a:prstGeom prst="rect">
            <a:avLst/>
          </a:prstGeom>
          <a:noFill/>
          <a:ln>
            <a:noFill/>
          </a:ln>
        </p:spPr>
      </p:sp>
      <p:sp>
        <p:nvSpPr>
          <p:cNvPr id="221" name="Google Shape;221;p31"/>
          <p:cNvSpPr txBox="1"/>
          <p:nvPr>
            <p:ph idx="13" type="body"/>
          </p:nvPr>
        </p:nvSpPr>
        <p:spPr>
          <a:xfrm>
            <a:off x="3422426" y="2029071"/>
            <a:ext cx="2299200" cy="319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algn="l">
              <a:spcBef>
                <a:spcPts val="5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22" name="Google Shape;222;p31"/>
          <p:cNvSpPr txBox="1"/>
          <p:nvPr>
            <p:ph idx="14" type="body"/>
          </p:nvPr>
        </p:nvSpPr>
        <p:spPr>
          <a:xfrm>
            <a:off x="3422425" y="4189657"/>
            <a:ext cx="2299200" cy="319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algn="l">
              <a:spcBef>
                <a:spcPts val="5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3606">
          <p15:clr>
            <a:srgbClr val="FBAE40"/>
          </p15:clr>
        </p15:guide>
        <p15:guide id="6" orient="horz" pos="1620">
          <p15:clr>
            <a:srgbClr val="FBAE40"/>
          </p15:clr>
        </p15:guide>
        <p15:guide id="7" pos="1723">
          <p15:clr>
            <a:srgbClr val="FBAE40"/>
          </p15:clr>
        </p15:guide>
        <p15:guide id="8" pos="2154">
          <p15:clr>
            <a:srgbClr val="FBAE40"/>
          </p15:clr>
        </p15:guide>
        <p15:guide id="9" pos="4037">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 images (Light)" showMasterSp="0">
  <p:cSld name="6 images (Light)">
    <p:bg>
      <p:bgPr>
        <a:solidFill>
          <a:schemeClr val="lt2"/>
        </a:solidFill>
      </p:bgPr>
    </p:bg>
    <p:spTree>
      <p:nvGrpSpPr>
        <p:cNvPr id="223" name="Shape 223"/>
        <p:cNvGrpSpPr/>
        <p:nvPr/>
      </p:nvGrpSpPr>
      <p:grpSpPr>
        <a:xfrm>
          <a:off x="0" y="0"/>
          <a:ext cx="0" cy="0"/>
          <a:chOff x="0" y="0"/>
          <a:chExt cx="0" cy="0"/>
        </a:xfrm>
      </p:grpSpPr>
      <p:sp>
        <p:nvSpPr>
          <p:cNvPr id="224" name="Google Shape;224;p32"/>
          <p:cNvSpPr txBox="1"/>
          <p:nvPr>
            <p:ph type="title"/>
          </p:nvPr>
        </p:nvSpPr>
        <p:spPr>
          <a:xfrm>
            <a:off x="431800" y="2029070"/>
            <a:ext cx="2299200" cy="3198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Font typeface="Arial"/>
              <a:buNone/>
              <a:defRPr b="0" sz="1800">
                <a:solidFill>
                  <a:schemeClr val="dk1"/>
                </a:solidFill>
              </a:defRPr>
            </a:lvl1pPr>
            <a:lvl2pPr lvl="1" algn="l">
              <a:lnSpc>
                <a:spcPct val="85000"/>
              </a:lnSpc>
              <a:spcBef>
                <a:spcPts val="50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cxnSp>
        <p:nvCxnSpPr>
          <p:cNvPr id="225" name="Google Shape;225;p32"/>
          <p:cNvCxnSpPr/>
          <p:nvPr/>
        </p:nvCxnSpPr>
        <p:spPr>
          <a:xfrm>
            <a:off x="431801" y="2029084"/>
            <a:ext cx="2299200" cy="0"/>
          </a:xfrm>
          <a:prstGeom prst="straightConnector1">
            <a:avLst/>
          </a:prstGeom>
          <a:noFill/>
          <a:ln cap="flat" cmpd="sng" w="25400">
            <a:solidFill>
              <a:schemeClr val="dk1"/>
            </a:solidFill>
            <a:prstDash val="solid"/>
            <a:round/>
            <a:headEnd len="sm" w="sm" type="none"/>
            <a:tailEnd len="sm" w="sm" type="none"/>
          </a:ln>
        </p:spPr>
      </p:cxnSp>
      <p:sp>
        <p:nvSpPr>
          <p:cNvPr id="226" name="Google Shape;226;p32"/>
          <p:cNvSpPr/>
          <p:nvPr>
            <p:ph idx="2" type="pic"/>
          </p:nvPr>
        </p:nvSpPr>
        <p:spPr>
          <a:xfrm>
            <a:off x="431802" y="411163"/>
            <a:ext cx="2299200" cy="1485000"/>
          </a:xfrm>
          <a:prstGeom prst="rect">
            <a:avLst/>
          </a:prstGeom>
          <a:noFill/>
          <a:ln>
            <a:noFill/>
          </a:ln>
        </p:spPr>
      </p:sp>
      <p:cxnSp>
        <p:nvCxnSpPr>
          <p:cNvPr id="227" name="Google Shape;227;p32"/>
          <p:cNvCxnSpPr/>
          <p:nvPr/>
        </p:nvCxnSpPr>
        <p:spPr>
          <a:xfrm>
            <a:off x="436124" y="4203361"/>
            <a:ext cx="2299200" cy="0"/>
          </a:xfrm>
          <a:prstGeom prst="straightConnector1">
            <a:avLst/>
          </a:prstGeom>
          <a:noFill/>
          <a:ln cap="flat" cmpd="sng" w="25400">
            <a:solidFill>
              <a:schemeClr val="dk1"/>
            </a:solidFill>
            <a:prstDash val="solid"/>
            <a:round/>
            <a:headEnd len="sm" w="sm" type="none"/>
            <a:tailEnd len="sm" w="sm" type="none"/>
          </a:ln>
        </p:spPr>
      </p:cxnSp>
      <p:sp>
        <p:nvSpPr>
          <p:cNvPr id="228" name="Google Shape;228;p32"/>
          <p:cNvSpPr/>
          <p:nvPr>
            <p:ph idx="3" type="pic"/>
          </p:nvPr>
        </p:nvSpPr>
        <p:spPr>
          <a:xfrm>
            <a:off x="436125" y="2585440"/>
            <a:ext cx="2299200" cy="1485000"/>
          </a:xfrm>
          <a:prstGeom prst="rect">
            <a:avLst/>
          </a:prstGeom>
          <a:noFill/>
          <a:ln>
            <a:noFill/>
          </a:ln>
        </p:spPr>
      </p:sp>
      <p:cxnSp>
        <p:nvCxnSpPr>
          <p:cNvPr id="229" name="Google Shape;229;p32"/>
          <p:cNvCxnSpPr/>
          <p:nvPr/>
        </p:nvCxnSpPr>
        <p:spPr>
          <a:xfrm>
            <a:off x="6413064" y="2029084"/>
            <a:ext cx="2299200" cy="0"/>
          </a:xfrm>
          <a:prstGeom prst="straightConnector1">
            <a:avLst/>
          </a:prstGeom>
          <a:noFill/>
          <a:ln cap="flat" cmpd="sng" w="25400">
            <a:solidFill>
              <a:schemeClr val="dk1"/>
            </a:solidFill>
            <a:prstDash val="solid"/>
            <a:round/>
            <a:headEnd len="sm" w="sm" type="none"/>
            <a:tailEnd len="sm" w="sm" type="none"/>
          </a:ln>
        </p:spPr>
      </p:cxnSp>
      <p:sp>
        <p:nvSpPr>
          <p:cNvPr id="230" name="Google Shape;230;p32"/>
          <p:cNvSpPr/>
          <p:nvPr>
            <p:ph idx="4" type="pic"/>
          </p:nvPr>
        </p:nvSpPr>
        <p:spPr>
          <a:xfrm>
            <a:off x="6413065" y="411163"/>
            <a:ext cx="2299200" cy="1485000"/>
          </a:xfrm>
          <a:prstGeom prst="rect">
            <a:avLst/>
          </a:prstGeom>
          <a:noFill/>
          <a:ln>
            <a:noFill/>
          </a:ln>
        </p:spPr>
      </p:sp>
      <p:cxnSp>
        <p:nvCxnSpPr>
          <p:cNvPr id="231" name="Google Shape;231;p32"/>
          <p:cNvCxnSpPr/>
          <p:nvPr/>
        </p:nvCxnSpPr>
        <p:spPr>
          <a:xfrm>
            <a:off x="6417388" y="4203361"/>
            <a:ext cx="2299200" cy="0"/>
          </a:xfrm>
          <a:prstGeom prst="straightConnector1">
            <a:avLst/>
          </a:prstGeom>
          <a:noFill/>
          <a:ln cap="flat" cmpd="sng" w="25400">
            <a:solidFill>
              <a:schemeClr val="dk1"/>
            </a:solidFill>
            <a:prstDash val="solid"/>
            <a:round/>
            <a:headEnd len="sm" w="sm" type="none"/>
            <a:tailEnd len="sm" w="sm" type="none"/>
          </a:ln>
        </p:spPr>
      </p:cxnSp>
      <p:sp>
        <p:nvSpPr>
          <p:cNvPr id="232" name="Google Shape;232;p32"/>
          <p:cNvSpPr/>
          <p:nvPr>
            <p:ph idx="5" type="pic"/>
          </p:nvPr>
        </p:nvSpPr>
        <p:spPr>
          <a:xfrm>
            <a:off x="6417389" y="2585440"/>
            <a:ext cx="2299200" cy="1485000"/>
          </a:xfrm>
          <a:prstGeom prst="rect">
            <a:avLst/>
          </a:prstGeom>
          <a:noFill/>
          <a:ln>
            <a:noFill/>
          </a:ln>
        </p:spPr>
      </p:sp>
      <p:sp>
        <p:nvSpPr>
          <p:cNvPr id="233" name="Google Shape;233;p32"/>
          <p:cNvSpPr txBox="1"/>
          <p:nvPr>
            <p:ph idx="1" type="body"/>
          </p:nvPr>
        </p:nvSpPr>
        <p:spPr>
          <a:xfrm>
            <a:off x="6413062" y="2029071"/>
            <a:ext cx="2299200" cy="319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algn="l">
              <a:spcBef>
                <a:spcPts val="5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34" name="Google Shape;234;p32"/>
          <p:cNvSpPr txBox="1"/>
          <p:nvPr>
            <p:ph idx="6" type="body"/>
          </p:nvPr>
        </p:nvSpPr>
        <p:spPr>
          <a:xfrm>
            <a:off x="436124" y="4203347"/>
            <a:ext cx="2299200" cy="319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algn="l">
              <a:spcBef>
                <a:spcPts val="5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35" name="Google Shape;235;p32"/>
          <p:cNvSpPr txBox="1"/>
          <p:nvPr>
            <p:ph idx="7" type="body"/>
          </p:nvPr>
        </p:nvSpPr>
        <p:spPr>
          <a:xfrm>
            <a:off x="6417388" y="4203347"/>
            <a:ext cx="2299200" cy="319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algn="l">
              <a:spcBef>
                <a:spcPts val="5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cxnSp>
        <p:nvCxnSpPr>
          <p:cNvPr id="236" name="Google Shape;236;p32"/>
          <p:cNvCxnSpPr/>
          <p:nvPr/>
        </p:nvCxnSpPr>
        <p:spPr>
          <a:xfrm>
            <a:off x="3422428" y="2029084"/>
            <a:ext cx="2299200" cy="0"/>
          </a:xfrm>
          <a:prstGeom prst="straightConnector1">
            <a:avLst/>
          </a:prstGeom>
          <a:noFill/>
          <a:ln cap="flat" cmpd="sng" w="25400">
            <a:solidFill>
              <a:schemeClr val="dk1"/>
            </a:solidFill>
            <a:prstDash val="solid"/>
            <a:round/>
            <a:headEnd len="sm" w="sm" type="none"/>
            <a:tailEnd len="sm" w="sm" type="none"/>
          </a:ln>
        </p:spPr>
      </p:cxnSp>
      <p:sp>
        <p:nvSpPr>
          <p:cNvPr id="237" name="Google Shape;237;p32"/>
          <p:cNvSpPr/>
          <p:nvPr>
            <p:ph idx="8" type="pic"/>
          </p:nvPr>
        </p:nvSpPr>
        <p:spPr>
          <a:xfrm>
            <a:off x="3422429" y="411163"/>
            <a:ext cx="2299200" cy="1485000"/>
          </a:xfrm>
          <a:prstGeom prst="rect">
            <a:avLst/>
          </a:prstGeom>
          <a:noFill/>
          <a:ln>
            <a:noFill/>
          </a:ln>
        </p:spPr>
      </p:sp>
      <p:cxnSp>
        <p:nvCxnSpPr>
          <p:cNvPr id="238" name="Google Shape;238;p32"/>
          <p:cNvCxnSpPr/>
          <p:nvPr/>
        </p:nvCxnSpPr>
        <p:spPr>
          <a:xfrm>
            <a:off x="3426752" y="4203361"/>
            <a:ext cx="2299200" cy="0"/>
          </a:xfrm>
          <a:prstGeom prst="straightConnector1">
            <a:avLst/>
          </a:prstGeom>
          <a:noFill/>
          <a:ln cap="flat" cmpd="sng" w="25400">
            <a:solidFill>
              <a:schemeClr val="dk1"/>
            </a:solidFill>
            <a:prstDash val="solid"/>
            <a:round/>
            <a:headEnd len="sm" w="sm" type="none"/>
            <a:tailEnd len="sm" w="sm" type="none"/>
          </a:ln>
        </p:spPr>
      </p:cxnSp>
      <p:sp>
        <p:nvSpPr>
          <p:cNvPr id="239" name="Google Shape;239;p32"/>
          <p:cNvSpPr/>
          <p:nvPr>
            <p:ph idx="9" type="pic"/>
          </p:nvPr>
        </p:nvSpPr>
        <p:spPr>
          <a:xfrm>
            <a:off x="3426753" y="2585440"/>
            <a:ext cx="2299200" cy="1485000"/>
          </a:xfrm>
          <a:prstGeom prst="rect">
            <a:avLst/>
          </a:prstGeom>
          <a:noFill/>
          <a:ln>
            <a:noFill/>
          </a:ln>
        </p:spPr>
      </p:sp>
      <p:sp>
        <p:nvSpPr>
          <p:cNvPr id="240" name="Google Shape;240;p32"/>
          <p:cNvSpPr txBox="1"/>
          <p:nvPr>
            <p:ph idx="13" type="body"/>
          </p:nvPr>
        </p:nvSpPr>
        <p:spPr>
          <a:xfrm>
            <a:off x="3422426" y="2029071"/>
            <a:ext cx="2299200" cy="319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algn="l">
              <a:spcBef>
                <a:spcPts val="5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1" name="Google Shape;241;p32"/>
          <p:cNvSpPr txBox="1"/>
          <p:nvPr>
            <p:ph idx="14" type="body"/>
          </p:nvPr>
        </p:nvSpPr>
        <p:spPr>
          <a:xfrm>
            <a:off x="3426752" y="4203347"/>
            <a:ext cx="2299200" cy="319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algn="l">
              <a:spcBef>
                <a:spcPts val="5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1723">
          <p15:clr>
            <a:srgbClr val="FBAE40"/>
          </p15:clr>
        </p15:guide>
        <p15:guide id="6" orient="horz" pos="1620">
          <p15:clr>
            <a:srgbClr val="FBAE40"/>
          </p15:clr>
        </p15:guide>
        <p15:guide id="7" pos="2154">
          <p15:clr>
            <a:srgbClr val="FBAE40"/>
          </p15:clr>
        </p15:guide>
        <p15:guide id="8" pos="3606">
          <p15:clr>
            <a:srgbClr val="FBAE40"/>
          </p15:clr>
        </p15:guide>
        <p15:guide id="9" pos="4037">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chart (Dark)" showMasterSp="0">
  <p:cSld name="Bullets, chart (Dark)">
    <p:bg>
      <p:bgPr>
        <a:solidFill>
          <a:schemeClr val="dk2"/>
        </a:solidFill>
      </p:bgPr>
    </p:bg>
    <p:spTree>
      <p:nvGrpSpPr>
        <p:cNvPr id="242" name="Shape 242"/>
        <p:cNvGrpSpPr/>
        <p:nvPr/>
      </p:nvGrpSpPr>
      <p:grpSpPr>
        <a:xfrm>
          <a:off x="0" y="0"/>
          <a:ext cx="0" cy="0"/>
          <a:chOff x="0" y="0"/>
          <a:chExt cx="0" cy="0"/>
        </a:xfrm>
      </p:grpSpPr>
      <p:sp>
        <p:nvSpPr>
          <p:cNvPr id="243" name="Google Shape;243;p33"/>
          <p:cNvSpPr/>
          <p:nvPr>
            <p:ph idx="2" type="chart"/>
          </p:nvPr>
        </p:nvSpPr>
        <p:spPr>
          <a:xfrm>
            <a:off x="4791077" y="682938"/>
            <a:ext cx="3921000" cy="3660600"/>
          </a:xfrm>
          <a:prstGeom prst="rect">
            <a:avLst/>
          </a:prstGeom>
          <a:noFill/>
          <a:ln>
            <a:noFill/>
          </a:ln>
        </p:spPr>
        <p:txBody>
          <a:bodyPr anchorCtr="0" anchor="t" bIns="0" lIns="0" spcFirstLastPara="1" rIns="0" wrap="square" tIns="0">
            <a:noAutofit/>
          </a:bodyPr>
          <a:lstStyle>
            <a:lvl1pPr lvl="0" marR="0" rtl="0" algn="l">
              <a:lnSpc>
                <a:spcPct val="100000"/>
              </a:lnSpc>
              <a:spcBef>
                <a:spcPts val="0"/>
              </a:spcBef>
              <a:spcAft>
                <a:spcPts val="0"/>
              </a:spcAft>
              <a:buClr>
                <a:schemeClr val="lt1"/>
              </a:buClr>
              <a:buSzPts val="2800"/>
              <a:buFont typeface="Arial"/>
              <a:buNone/>
              <a:defRPr b="0" i="0" sz="2800" u="none" cap="none" strike="noStrike">
                <a:solidFill>
                  <a:schemeClr val="lt1"/>
                </a:solidFill>
                <a:latin typeface="Arial"/>
                <a:ea typeface="Arial"/>
                <a:cs typeface="Arial"/>
                <a:sym typeface="Arial"/>
              </a:defRPr>
            </a:lvl1pPr>
            <a:lvl2pPr lvl="1" marR="0" rtl="0" algn="l">
              <a:spcBef>
                <a:spcPts val="80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2pPr>
            <a:lvl3pPr lvl="2"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3pPr>
            <a:lvl4pPr lvl="3"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4pPr>
            <a:lvl5pPr lvl="4"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5pPr>
            <a:lvl6pPr lvl="5"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6pPr>
            <a:lvl7pPr lvl="6"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7pPr>
            <a:lvl8pPr lvl="7"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244" name="Google Shape;244;p33"/>
          <p:cNvSpPr txBox="1"/>
          <p:nvPr>
            <p:ph idx="1" type="body"/>
          </p:nvPr>
        </p:nvSpPr>
        <p:spPr>
          <a:xfrm>
            <a:off x="431801" y="682938"/>
            <a:ext cx="3921000" cy="3660600"/>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lt1"/>
              </a:buClr>
              <a:buSzPts val="2800"/>
              <a:buFont typeface="Arial"/>
              <a:buChar char="–"/>
              <a:defRPr sz="2800">
                <a:solidFill>
                  <a:schemeClr val="lt1"/>
                </a:solidFill>
              </a:defRPr>
            </a:lvl1pPr>
            <a:lvl2pPr indent="-228600" lvl="1" marL="914400" algn="l">
              <a:spcBef>
                <a:spcPts val="8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2744">
          <p15:clr>
            <a:srgbClr val="FBAE40"/>
          </p15:clr>
        </p15:guide>
        <p15:guide id="6" pos="3016">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chart (Light)" showMasterSp="0">
  <p:cSld name="Bullets, chart (Light)">
    <p:bg>
      <p:bgPr>
        <a:solidFill>
          <a:schemeClr val="lt2"/>
        </a:solidFill>
      </p:bgPr>
    </p:bg>
    <p:spTree>
      <p:nvGrpSpPr>
        <p:cNvPr id="245" name="Shape 245"/>
        <p:cNvGrpSpPr/>
        <p:nvPr/>
      </p:nvGrpSpPr>
      <p:grpSpPr>
        <a:xfrm>
          <a:off x="0" y="0"/>
          <a:ext cx="0" cy="0"/>
          <a:chOff x="0" y="0"/>
          <a:chExt cx="0" cy="0"/>
        </a:xfrm>
      </p:grpSpPr>
      <p:sp>
        <p:nvSpPr>
          <p:cNvPr id="246" name="Google Shape;246;p34"/>
          <p:cNvSpPr/>
          <p:nvPr>
            <p:ph idx="2" type="chart"/>
          </p:nvPr>
        </p:nvSpPr>
        <p:spPr>
          <a:xfrm>
            <a:off x="4791077" y="682939"/>
            <a:ext cx="3921000" cy="3660600"/>
          </a:xfrm>
          <a:prstGeom prst="rect">
            <a:avLst/>
          </a:prstGeom>
          <a:noFill/>
          <a:ln>
            <a:noFill/>
          </a:ln>
        </p:spPr>
        <p:txBody>
          <a:bodyPr anchorCtr="0" anchor="t" bIns="0" lIns="0" spcFirstLastPara="1" rIns="0" wrap="square" tIns="0">
            <a:no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spcBef>
                <a:spcPts val="80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2pPr>
            <a:lvl3pPr lvl="2"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3pPr>
            <a:lvl4pPr lvl="3"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4pPr>
            <a:lvl5pPr lvl="4"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5pPr>
            <a:lvl6pPr lvl="5"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6pPr>
            <a:lvl7pPr lvl="6"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7pPr>
            <a:lvl8pPr lvl="7"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247" name="Google Shape;247;p34"/>
          <p:cNvSpPr txBox="1"/>
          <p:nvPr>
            <p:ph idx="1" type="body"/>
          </p:nvPr>
        </p:nvSpPr>
        <p:spPr>
          <a:xfrm>
            <a:off x="431801" y="682938"/>
            <a:ext cx="3921000" cy="3660600"/>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dk1"/>
              </a:buClr>
              <a:buSzPts val="2800"/>
              <a:buFont typeface="Arial"/>
              <a:buChar char="–"/>
              <a:defRPr sz="2800">
                <a:solidFill>
                  <a:schemeClr val="dk1"/>
                </a:solidFill>
              </a:defRPr>
            </a:lvl1pPr>
            <a:lvl2pPr indent="-228600" lvl="1" marL="914400" algn="l">
              <a:spcBef>
                <a:spcPts val="8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2744">
          <p15:clr>
            <a:srgbClr val="FBAE40"/>
          </p15:clr>
        </p15:guide>
        <p15:guide id="6" pos="3016">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eople circles (Dark)" showMasterSp="0">
  <p:cSld name="People circles (Dark)">
    <p:bg>
      <p:bgPr>
        <a:solidFill>
          <a:schemeClr val="dk2"/>
        </a:solidFill>
      </p:bgPr>
    </p:bg>
    <p:spTree>
      <p:nvGrpSpPr>
        <p:cNvPr id="248" name="Shape 248"/>
        <p:cNvGrpSpPr/>
        <p:nvPr/>
      </p:nvGrpSpPr>
      <p:grpSpPr>
        <a:xfrm>
          <a:off x="0" y="0"/>
          <a:ext cx="0" cy="0"/>
          <a:chOff x="0" y="0"/>
          <a:chExt cx="0" cy="0"/>
        </a:xfrm>
      </p:grpSpPr>
      <p:sp>
        <p:nvSpPr>
          <p:cNvPr id="249" name="Google Shape;249;p35"/>
          <p:cNvSpPr txBox="1"/>
          <p:nvPr>
            <p:ph idx="1" type="body"/>
          </p:nvPr>
        </p:nvSpPr>
        <p:spPr>
          <a:xfrm>
            <a:off x="2627933" y="3348539"/>
            <a:ext cx="1692000" cy="701400"/>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0"/>
              </a:spcBef>
              <a:spcAft>
                <a:spcPts val="0"/>
              </a:spcAft>
              <a:buClr>
                <a:schemeClr val="lt1"/>
              </a:buClr>
              <a:buSzPts val="1600"/>
              <a:buNone/>
              <a:defRPr sz="1600">
                <a:solidFill>
                  <a:schemeClr val="lt1"/>
                </a:solidFill>
              </a:defRPr>
            </a:lvl1pPr>
            <a:lvl2pPr indent="-228600" lvl="1" marL="914400" algn="l">
              <a:spcBef>
                <a:spcPts val="8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50" name="Google Shape;250;p35"/>
          <p:cNvSpPr txBox="1"/>
          <p:nvPr>
            <p:ph type="title"/>
          </p:nvPr>
        </p:nvSpPr>
        <p:spPr>
          <a:xfrm>
            <a:off x="431800" y="3348537"/>
            <a:ext cx="1692000" cy="701400"/>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Clr>
                <a:schemeClr val="lt1"/>
              </a:buClr>
              <a:buSzPts val="1600"/>
              <a:buNone/>
              <a:defRPr b="0" sz="1600">
                <a:solidFill>
                  <a:schemeClr val="lt1"/>
                </a:solidFill>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sp>
        <p:nvSpPr>
          <p:cNvPr id="251" name="Google Shape;251;p35"/>
          <p:cNvSpPr/>
          <p:nvPr>
            <p:ph idx="2" type="pic"/>
          </p:nvPr>
        </p:nvSpPr>
        <p:spPr>
          <a:xfrm>
            <a:off x="431800" y="1565550"/>
            <a:ext cx="1692000" cy="1692000"/>
          </a:xfrm>
          <a:prstGeom prst="ellipse">
            <a:avLst/>
          </a:prstGeom>
          <a:noFill/>
          <a:ln>
            <a:noFill/>
          </a:ln>
        </p:spPr>
      </p:sp>
      <p:sp>
        <p:nvSpPr>
          <p:cNvPr id="252" name="Google Shape;252;p35"/>
          <p:cNvSpPr/>
          <p:nvPr>
            <p:ph idx="3" type="pic"/>
          </p:nvPr>
        </p:nvSpPr>
        <p:spPr>
          <a:xfrm>
            <a:off x="2627933" y="1565550"/>
            <a:ext cx="1692000" cy="1692000"/>
          </a:xfrm>
          <a:prstGeom prst="ellipse">
            <a:avLst/>
          </a:prstGeom>
          <a:noFill/>
          <a:ln>
            <a:noFill/>
          </a:ln>
        </p:spPr>
      </p:sp>
      <p:sp>
        <p:nvSpPr>
          <p:cNvPr id="253" name="Google Shape;253;p35"/>
          <p:cNvSpPr/>
          <p:nvPr>
            <p:ph idx="4" type="pic"/>
          </p:nvPr>
        </p:nvSpPr>
        <p:spPr>
          <a:xfrm>
            <a:off x="4824066" y="1565550"/>
            <a:ext cx="1692000" cy="1692000"/>
          </a:xfrm>
          <a:prstGeom prst="ellipse">
            <a:avLst/>
          </a:prstGeom>
          <a:noFill/>
          <a:ln>
            <a:noFill/>
          </a:ln>
        </p:spPr>
      </p:sp>
      <p:sp>
        <p:nvSpPr>
          <p:cNvPr id="254" name="Google Shape;254;p35"/>
          <p:cNvSpPr/>
          <p:nvPr>
            <p:ph idx="5" type="pic"/>
          </p:nvPr>
        </p:nvSpPr>
        <p:spPr>
          <a:xfrm>
            <a:off x="7020200" y="1565550"/>
            <a:ext cx="1692000" cy="1692000"/>
          </a:xfrm>
          <a:prstGeom prst="ellipse">
            <a:avLst/>
          </a:prstGeom>
          <a:noFill/>
          <a:ln>
            <a:noFill/>
          </a:ln>
        </p:spPr>
      </p:sp>
      <p:sp>
        <p:nvSpPr>
          <p:cNvPr id="255" name="Google Shape;255;p35"/>
          <p:cNvSpPr txBox="1"/>
          <p:nvPr>
            <p:ph idx="6" type="body"/>
          </p:nvPr>
        </p:nvSpPr>
        <p:spPr>
          <a:xfrm>
            <a:off x="4824066" y="3348539"/>
            <a:ext cx="1692000" cy="701400"/>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0"/>
              </a:spcBef>
              <a:spcAft>
                <a:spcPts val="0"/>
              </a:spcAft>
              <a:buClr>
                <a:schemeClr val="lt1"/>
              </a:buClr>
              <a:buSzPts val="1600"/>
              <a:buNone/>
              <a:defRPr sz="1600">
                <a:solidFill>
                  <a:schemeClr val="lt1"/>
                </a:solidFill>
              </a:defRPr>
            </a:lvl1pPr>
            <a:lvl2pPr indent="-228600" lvl="1" marL="914400" algn="l">
              <a:spcBef>
                <a:spcPts val="8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56" name="Google Shape;256;p35"/>
          <p:cNvSpPr txBox="1"/>
          <p:nvPr>
            <p:ph idx="7" type="body"/>
          </p:nvPr>
        </p:nvSpPr>
        <p:spPr>
          <a:xfrm>
            <a:off x="7020200" y="3348539"/>
            <a:ext cx="1692000" cy="701400"/>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0"/>
              </a:spcBef>
              <a:spcAft>
                <a:spcPts val="0"/>
              </a:spcAft>
              <a:buClr>
                <a:schemeClr val="lt1"/>
              </a:buClr>
              <a:buSzPts val="1600"/>
              <a:buNone/>
              <a:defRPr sz="1600">
                <a:solidFill>
                  <a:schemeClr val="lt1"/>
                </a:solidFill>
              </a:defRPr>
            </a:lvl1pPr>
            <a:lvl2pPr indent="-228600" lvl="1" marL="914400" algn="l">
              <a:spcBef>
                <a:spcPts val="8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cxnSp>
        <p:nvCxnSpPr>
          <p:cNvPr id="257" name="Google Shape;257;p35"/>
          <p:cNvCxnSpPr/>
          <p:nvPr/>
        </p:nvCxnSpPr>
        <p:spPr>
          <a:xfrm>
            <a:off x="431800" y="428485"/>
            <a:ext cx="8280300" cy="0"/>
          </a:xfrm>
          <a:prstGeom prst="straightConnector1">
            <a:avLst/>
          </a:prstGeom>
          <a:noFill/>
          <a:ln cap="flat" cmpd="sng" w="38100">
            <a:solidFill>
              <a:schemeClr val="lt1"/>
            </a:solidFill>
            <a:prstDash val="solid"/>
            <a:round/>
            <a:headEnd len="sm" w="sm" type="none"/>
            <a:tailEnd len="sm" w="sm" type="none"/>
          </a:ln>
        </p:spPr>
      </p:cxnSp>
      <p:sp>
        <p:nvSpPr>
          <p:cNvPr id="258" name="Google Shape;258;p35"/>
          <p:cNvSpPr txBox="1"/>
          <p:nvPr>
            <p:ph idx="8" type="body"/>
          </p:nvPr>
        </p:nvSpPr>
        <p:spPr>
          <a:xfrm>
            <a:off x="431800" y="411163"/>
            <a:ext cx="8280300" cy="7014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3400"/>
              <a:buNone/>
              <a:defRPr sz="3400">
                <a:solidFill>
                  <a:schemeClr val="lt1"/>
                </a:solidFill>
              </a:defRPr>
            </a:lvl1pPr>
            <a:lvl2pPr indent="-228600" lvl="1" marL="914400" algn="l">
              <a:spcBef>
                <a:spcPts val="8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1655">
          <p15:clr>
            <a:srgbClr val="FBAE40"/>
          </p15:clr>
        </p15:guide>
        <p15:guide id="6" pos="1338">
          <p15:clr>
            <a:srgbClr val="FBAE40"/>
          </p15:clr>
        </p15:guide>
        <p15:guide id="7" pos="2721">
          <p15:clr>
            <a:srgbClr val="FBAE40"/>
          </p15:clr>
        </p15:guide>
        <p15:guide id="8" pos="3039">
          <p15:clr>
            <a:srgbClr val="FBAE40"/>
          </p15:clr>
        </p15:guide>
        <p15:guide id="9" pos="4105">
          <p15:clr>
            <a:srgbClr val="FBAE40"/>
          </p15:clr>
        </p15:guide>
        <p15:guide id="10" pos="4422">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eople circles (Light)" showMasterSp="0">
  <p:cSld name="People circles (Light)">
    <p:bg>
      <p:bgPr>
        <a:solidFill>
          <a:schemeClr val="lt2"/>
        </a:solidFill>
      </p:bgPr>
    </p:bg>
    <p:spTree>
      <p:nvGrpSpPr>
        <p:cNvPr id="259" name="Shape 259"/>
        <p:cNvGrpSpPr/>
        <p:nvPr/>
      </p:nvGrpSpPr>
      <p:grpSpPr>
        <a:xfrm>
          <a:off x="0" y="0"/>
          <a:ext cx="0" cy="0"/>
          <a:chOff x="0" y="0"/>
          <a:chExt cx="0" cy="0"/>
        </a:xfrm>
      </p:grpSpPr>
      <p:sp>
        <p:nvSpPr>
          <p:cNvPr id="260" name="Google Shape;260;p36"/>
          <p:cNvSpPr/>
          <p:nvPr>
            <p:ph idx="2" type="pic"/>
          </p:nvPr>
        </p:nvSpPr>
        <p:spPr>
          <a:xfrm>
            <a:off x="431800" y="1565550"/>
            <a:ext cx="1692000" cy="1692000"/>
          </a:xfrm>
          <a:prstGeom prst="ellipse">
            <a:avLst/>
          </a:prstGeom>
          <a:noFill/>
          <a:ln>
            <a:noFill/>
          </a:ln>
        </p:spPr>
      </p:sp>
      <p:sp>
        <p:nvSpPr>
          <p:cNvPr id="261" name="Google Shape;261;p36"/>
          <p:cNvSpPr/>
          <p:nvPr>
            <p:ph idx="3" type="pic"/>
          </p:nvPr>
        </p:nvSpPr>
        <p:spPr>
          <a:xfrm>
            <a:off x="2627933" y="1565550"/>
            <a:ext cx="1692000" cy="1692000"/>
          </a:xfrm>
          <a:prstGeom prst="ellipse">
            <a:avLst/>
          </a:prstGeom>
          <a:noFill/>
          <a:ln>
            <a:noFill/>
          </a:ln>
        </p:spPr>
      </p:sp>
      <p:sp>
        <p:nvSpPr>
          <p:cNvPr id="262" name="Google Shape;262;p36"/>
          <p:cNvSpPr/>
          <p:nvPr>
            <p:ph idx="4" type="pic"/>
          </p:nvPr>
        </p:nvSpPr>
        <p:spPr>
          <a:xfrm>
            <a:off x="4824066" y="1565550"/>
            <a:ext cx="1692000" cy="1692000"/>
          </a:xfrm>
          <a:prstGeom prst="ellipse">
            <a:avLst/>
          </a:prstGeom>
          <a:noFill/>
          <a:ln>
            <a:noFill/>
          </a:ln>
        </p:spPr>
      </p:sp>
      <p:sp>
        <p:nvSpPr>
          <p:cNvPr id="263" name="Google Shape;263;p36"/>
          <p:cNvSpPr/>
          <p:nvPr>
            <p:ph idx="5" type="pic"/>
          </p:nvPr>
        </p:nvSpPr>
        <p:spPr>
          <a:xfrm>
            <a:off x="7020200" y="1565550"/>
            <a:ext cx="1692000" cy="1692000"/>
          </a:xfrm>
          <a:prstGeom prst="ellipse">
            <a:avLst/>
          </a:prstGeom>
          <a:noFill/>
          <a:ln>
            <a:noFill/>
          </a:ln>
        </p:spPr>
      </p:sp>
      <p:cxnSp>
        <p:nvCxnSpPr>
          <p:cNvPr id="264" name="Google Shape;264;p36"/>
          <p:cNvCxnSpPr/>
          <p:nvPr/>
        </p:nvCxnSpPr>
        <p:spPr>
          <a:xfrm>
            <a:off x="431800" y="428485"/>
            <a:ext cx="8280300" cy="0"/>
          </a:xfrm>
          <a:prstGeom prst="straightConnector1">
            <a:avLst/>
          </a:prstGeom>
          <a:noFill/>
          <a:ln cap="flat" cmpd="sng" w="38100">
            <a:solidFill>
              <a:schemeClr val="dk1"/>
            </a:solidFill>
            <a:prstDash val="solid"/>
            <a:round/>
            <a:headEnd len="sm" w="sm" type="none"/>
            <a:tailEnd len="sm" w="sm" type="none"/>
          </a:ln>
        </p:spPr>
      </p:cxnSp>
      <p:sp>
        <p:nvSpPr>
          <p:cNvPr id="265" name="Google Shape;265;p36"/>
          <p:cNvSpPr txBox="1"/>
          <p:nvPr>
            <p:ph idx="1" type="body"/>
          </p:nvPr>
        </p:nvSpPr>
        <p:spPr>
          <a:xfrm>
            <a:off x="431800" y="411163"/>
            <a:ext cx="8280300" cy="7014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3400"/>
              <a:buNone/>
              <a:defRPr sz="3400"/>
            </a:lvl1pPr>
            <a:lvl2pPr indent="-228600" lvl="1" marL="914400" algn="l">
              <a:spcBef>
                <a:spcPts val="8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66" name="Google Shape;266;p36"/>
          <p:cNvSpPr txBox="1"/>
          <p:nvPr>
            <p:ph idx="6" type="body"/>
          </p:nvPr>
        </p:nvSpPr>
        <p:spPr>
          <a:xfrm>
            <a:off x="2627933" y="3348539"/>
            <a:ext cx="1692000" cy="701400"/>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0"/>
              </a:spcBef>
              <a:spcAft>
                <a:spcPts val="0"/>
              </a:spcAft>
              <a:buClr>
                <a:schemeClr val="dk1"/>
              </a:buClr>
              <a:buSzPts val="1600"/>
              <a:buNone/>
              <a:defRPr sz="1600">
                <a:solidFill>
                  <a:schemeClr val="dk1"/>
                </a:solidFill>
              </a:defRPr>
            </a:lvl1pPr>
            <a:lvl2pPr indent="-228600" lvl="1" marL="914400" algn="l">
              <a:spcBef>
                <a:spcPts val="8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67" name="Google Shape;267;p36"/>
          <p:cNvSpPr txBox="1"/>
          <p:nvPr>
            <p:ph type="title"/>
          </p:nvPr>
        </p:nvSpPr>
        <p:spPr>
          <a:xfrm>
            <a:off x="431800" y="3348537"/>
            <a:ext cx="1692000" cy="701400"/>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Clr>
                <a:schemeClr val="dk1"/>
              </a:buClr>
              <a:buSzPts val="1600"/>
              <a:buNone/>
              <a:defRPr b="0" sz="1600">
                <a:solidFill>
                  <a:schemeClr val="dk1"/>
                </a:solidFill>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sp>
        <p:nvSpPr>
          <p:cNvPr id="268" name="Google Shape;268;p36"/>
          <p:cNvSpPr txBox="1"/>
          <p:nvPr>
            <p:ph idx="7" type="body"/>
          </p:nvPr>
        </p:nvSpPr>
        <p:spPr>
          <a:xfrm>
            <a:off x="4824066" y="3348539"/>
            <a:ext cx="1692000" cy="701400"/>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0"/>
              </a:spcBef>
              <a:spcAft>
                <a:spcPts val="0"/>
              </a:spcAft>
              <a:buClr>
                <a:schemeClr val="dk1"/>
              </a:buClr>
              <a:buSzPts val="1600"/>
              <a:buNone/>
              <a:defRPr sz="1600">
                <a:solidFill>
                  <a:schemeClr val="dk1"/>
                </a:solidFill>
              </a:defRPr>
            </a:lvl1pPr>
            <a:lvl2pPr indent="-228600" lvl="1" marL="914400" algn="l">
              <a:spcBef>
                <a:spcPts val="8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69" name="Google Shape;269;p36"/>
          <p:cNvSpPr txBox="1"/>
          <p:nvPr>
            <p:ph idx="8" type="body"/>
          </p:nvPr>
        </p:nvSpPr>
        <p:spPr>
          <a:xfrm>
            <a:off x="7020200" y="3348539"/>
            <a:ext cx="1692000" cy="701400"/>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0"/>
              </a:spcBef>
              <a:spcAft>
                <a:spcPts val="0"/>
              </a:spcAft>
              <a:buClr>
                <a:schemeClr val="dk1"/>
              </a:buClr>
              <a:buSzPts val="1600"/>
              <a:buNone/>
              <a:defRPr sz="1600">
                <a:solidFill>
                  <a:schemeClr val="dk1"/>
                </a:solidFill>
              </a:defRPr>
            </a:lvl1pPr>
            <a:lvl2pPr indent="-228600" lvl="1" marL="914400" algn="l">
              <a:spcBef>
                <a:spcPts val="8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1338">
          <p15:clr>
            <a:srgbClr val="FBAE40"/>
          </p15:clr>
        </p15:guide>
        <p15:guide id="6" pos="1655">
          <p15:clr>
            <a:srgbClr val="FBAE40"/>
          </p15:clr>
        </p15:guide>
        <p15:guide id="7" pos="2721">
          <p15:clr>
            <a:srgbClr val="FBAE40"/>
          </p15:clr>
        </p15:guide>
        <p15:guide id="8" pos="3039">
          <p15:clr>
            <a:srgbClr val="FBAE40"/>
          </p15:clr>
        </p15:guide>
        <p15:guide id="9" pos="4105">
          <p15:clr>
            <a:srgbClr val="FBAE40"/>
          </p15:clr>
        </p15:guide>
        <p15:guide id="10" pos="4422">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itle (Dark)" showMasterSp="0">
  <p:cSld name="Blank, title (Dark)">
    <p:bg>
      <p:bgPr>
        <a:solidFill>
          <a:schemeClr val="dk2"/>
        </a:solidFill>
      </p:bgPr>
    </p:bg>
    <p:spTree>
      <p:nvGrpSpPr>
        <p:cNvPr id="270" name="Shape 270"/>
        <p:cNvGrpSpPr/>
        <p:nvPr/>
      </p:nvGrpSpPr>
      <p:grpSpPr>
        <a:xfrm>
          <a:off x="0" y="0"/>
          <a:ext cx="0" cy="0"/>
          <a:chOff x="0" y="0"/>
          <a:chExt cx="0" cy="0"/>
        </a:xfrm>
      </p:grpSpPr>
      <p:cxnSp>
        <p:nvCxnSpPr>
          <p:cNvPr id="271" name="Google Shape;271;p37"/>
          <p:cNvCxnSpPr/>
          <p:nvPr/>
        </p:nvCxnSpPr>
        <p:spPr>
          <a:xfrm>
            <a:off x="431800" y="428485"/>
            <a:ext cx="8280300" cy="0"/>
          </a:xfrm>
          <a:prstGeom prst="straightConnector1">
            <a:avLst/>
          </a:prstGeom>
          <a:noFill/>
          <a:ln cap="flat" cmpd="sng" w="38100">
            <a:solidFill>
              <a:schemeClr val="lt1"/>
            </a:solidFill>
            <a:prstDash val="solid"/>
            <a:round/>
            <a:headEnd len="sm" w="sm" type="none"/>
            <a:tailEnd len="sm" w="sm" type="none"/>
          </a:ln>
        </p:spPr>
      </p:cxnSp>
      <p:sp>
        <p:nvSpPr>
          <p:cNvPr id="272" name="Google Shape;272;p37"/>
          <p:cNvSpPr txBox="1"/>
          <p:nvPr>
            <p:ph idx="1" type="body"/>
          </p:nvPr>
        </p:nvSpPr>
        <p:spPr>
          <a:xfrm>
            <a:off x="431800" y="411163"/>
            <a:ext cx="8280300" cy="7014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3400"/>
              <a:buNone/>
              <a:defRPr sz="3400">
                <a:solidFill>
                  <a:schemeClr val="lt1"/>
                </a:solidFill>
              </a:defRPr>
            </a:lvl1pPr>
            <a:lvl2pPr indent="-228600" lvl="1" marL="914400" algn="l">
              <a:spcBef>
                <a:spcPts val="8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73" name="Google Shape;273;p37"/>
          <p:cNvSpPr txBox="1"/>
          <p:nvPr>
            <p:ph idx="2" type="body"/>
          </p:nvPr>
        </p:nvSpPr>
        <p:spPr>
          <a:xfrm>
            <a:off x="431801" y="1447800"/>
            <a:ext cx="5645100" cy="2895600"/>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lt1"/>
              </a:buClr>
              <a:buSzPts val="2800"/>
              <a:buFont typeface="Arial"/>
              <a:buChar char="–"/>
              <a:defRPr sz="2800">
                <a:solidFill>
                  <a:schemeClr val="lt1"/>
                </a:solidFill>
              </a:defRPr>
            </a:lvl1pPr>
            <a:lvl2pPr indent="-228600" lvl="1" marL="914400" algn="l">
              <a:spcBef>
                <a:spcPts val="8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itle (Light)" showMasterSp="0">
  <p:cSld name="Blank, title (Light)">
    <p:bg>
      <p:bgPr>
        <a:solidFill>
          <a:schemeClr val="lt2"/>
        </a:solidFill>
      </p:bgPr>
    </p:bg>
    <p:spTree>
      <p:nvGrpSpPr>
        <p:cNvPr id="274" name="Shape 274"/>
        <p:cNvGrpSpPr/>
        <p:nvPr/>
      </p:nvGrpSpPr>
      <p:grpSpPr>
        <a:xfrm>
          <a:off x="0" y="0"/>
          <a:ext cx="0" cy="0"/>
          <a:chOff x="0" y="0"/>
          <a:chExt cx="0" cy="0"/>
        </a:xfrm>
      </p:grpSpPr>
      <p:cxnSp>
        <p:nvCxnSpPr>
          <p:cNvPr id="275" name="Google Shape;275;p38"/>
          <p:cNvCxnSpPr/>
          <p:nvPr/>
        </p:nvCxnSpPr>
        <p:spPr>
          <a:xfrm>
            <a:off x="431800" y="428485"/>
            <a:ext cx="8280300" cy="0"/>
          </a:xfrm>
          <a:prstGeom prst="straightConnector1">
            <a:avLst/>
          </a:prstGeom>
          <a:noFill/>
          <a:ln cap="flat" cmpd="sng" w="38100">
            <a:solidFill>
              <a:schemeClr val="dk1"/>
            </a:solidFill>
            <a:prstDash val="solid"/>
            <a:round/>
            <a:headEnd len="sm" w="sm" type="none"/>
            <a:tailEnd len="sm" w="sm" type="none"/>
          </a:ln>
        </p:spPr>
      </p:cxnSp>
      <p:sp>
        <p:nvSpPr>
          <p:cNvPr id="276" name="Google Shape;276;p38"/>
          <p:cNvSpPr txBox="1"/>
          <p:nvPr>
            <p:ph idx="1" type="body"/>
          </p:nvPr>
        </p:nvSpPr>
        <p:spPr>
          <a:xfrm>
            <a:off x="431800" y="411163"/>
            <a:ext cx="8280300" cy="7014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3400"/>
              <a:buNone/>
              <a:defRPr sz="3400">
                <a:solidFill>
                  <a:schemeClr val="dk1"/>
                </a:solidFill>
              </a:defRPr>
            </a:lvl1pPr>
            <a:lvl2pPr indent="-228600" lvl="1" marL="914400" algn="l">
              <a:spcBef>
                <a:spcPts val="8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77" name="Google Shape;277;p38"/>
          <p:cNvSpPr txBox="1"/>
          <p:nvPr>
            <p:ph idx="2" type="body"/>
          </p:nvPr>
        </p:nvSpPr>
        <p:spPr>
          <a:xfrm>
            <a:off x="431801" y="1447800"/>
            <a:ext cx="5645100" cy="2895600"/>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dk1"/>
              </a:buClr>
              <a:buSzPts val="2800"/>
              <a:buFont typeface="Arial"/>
              <a:buChar char="–"/>
              <a:defRPr sz="2800">
                <a:solidFill>
                  <a:schemeClr val="dk1"/>
                </a:solidFill>
              </a:defRPr>
            </a:lvl1pPr>
            <a:lvl2pPr indent="-228600" lvl="1" marL="914400" algn="l">
              <a:spcBef>
                <a:spcPts val="8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Light)" showMasterSp="0">
  <p:cSld name="Blank (Light)">
    <p:bg>
      <p:bgPr>
        <a:solidFill>
          <a:schemeClr val="lt2"/>
        </a:solidFill>
      </p:bgPr>
    </p:bg>
    <p:spTree>
      <p:nvGrpSpPr>
        <p:cNvPr id="278" name="Shape 278"/>
        <p:cNvGrpSpPr/>
        <p:nvPr/>
      </p:nvGrpSpPr>
      <p:grpSpPr>
        <a:xfrm>
          <a:off x="0" y="0"/>
          <a:ext cx="0" cy="0"/>
          <a:chOff x="0" y="0"/>
          <a:chExt cx="0" cy="0"/>
        </a:xfrm>
      </p:grpSpPr>
      <p:sp>
        <p:nvSpPr>
          <p:cNvPr id="279" name="Google Shape;279;p39"/>
          <p:cNvSpPr txBox="1"/>
          <p:nvPr>
            <p:ph idx="1" type="body"/>
          </p:nvPr>
        </p:nvSpPr>
        <p:spPr>
          <a:xfrm>
            <a:off x="431801" y="411162"/>
            <a:ext cx="5645100" cy="2880000"/>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dk1"/>
              </a:buClr>
              <a:buSzPts val="2800"/>
              <a:buFont typeface="Arial"/>
              <a:buChar char="–"/>
              <a:defRPr sz="2800">
                <a:solidFill>
                  <a:schemeClr val="dk1"/>
                </a:solidFill>
              </a:defRPr>
            </a:lvl1pPr>
            <a:lvl2pPr indent="-228600" lvl="1" marL="914400" algn="l">
              <a:spcBef>
                <a:spcPts val="800"/>
              </a:spcBef>
              <a:spcAft>
                <a:spcPts val="0"/>
              </a:spcAft>
              <a:buClr>
                <a:schemeClr val="dk1"/>
              </a:buClr>
              <a:buSzPts val="1800"/>
              <a:buNone/>
              <a:defRPr sz="1800"/>
            </a:lvl2pPr>
            <a:lvl3pPr indent="-342900" lvl="2" marL="1371600" algn="l">
              <a:spcBef>
                <a:spcPts val="0"/>
              </a:spcBef>
              <a:spcAft>
                <a:spcPts val="0"/>
              </a:spcAft>
              <a:buClr>
                <a:schemeClr val="dk1"/>
              </a:buClr>
              <a:buSzPts val="1800"/>
              <a:buChar char="–"/>
              <a:defRPr sz="1800"/>
            </a:lvl3pPr>
            <a:lvl4pPr indent="-342900" lvl="3" marL="1828800" algn="l">
              <a:spcBef>
                <a:spcPts val="0"/>
              </a:spcBef>
              <a:spcAft>
                <a:spcPts val="0"/>
              </a:spcAft>
              <a:buClr>
                <a:schemeClr val="dk1"/>
              </a:buClr>
              <a:buSzPts val="1800"/>
              <a:buChar char="–"/>
              <a:defRPr sz="1800"/>
            </a:lvl4pPr>
            <a:lvl5pPr indent="-342900" lvl="4" marL="2286000" algn="l">
              <a:spcBef>
                <a:spcPts val="0"/>
              </a:spcBef>
              <a:spcAft>
                <a:spcPts val="0"/>
              </a:spcAft>
              <a:buClr>
                <a:schemeClr val="dk1"/>
              </a:buClr>
              <a:buSzPts val="1800"/>
              <a:buChar char="–"/>
              <a:defRPr sz="1800"/>
            </a:lvl5pPr>
            <a:lvl6pPr indent="-342900" lvl="5" marL="2743200" algn="l">
              <a:spcBef>
                <a:spcPts val="0"/>
              </a:spcBef>
              <a:spcAft>
                <a:spcPts val="0"/>
              </a:spcAft>
              <a:buClr>
                <a:schemeClr val="dk1"/>
              </a:buClr>
              <a:buSzPts val="1800"/>
              <a:buChar char="–"/>
              <a:defRPr/>
            </a:lvl6pPr>
            <a:lvl7pPr indent="-342900" lvl="6" marL="3200400" algn="l">
              <a:spcBef>
                <a:spcPts val="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ull image (Dark)" showMasterSp="0">
  <p:cSld name="Full image (Dark)">
    <p:bg>
      <p:bgPr>
        <a:solidFill>
          <a:schemeClr val="dk2"/>
        </a:solidFill>
      </p:bgPr>
    </p:bg>
    <p:spTree>
      <p:nvGrpSpPr>
        <p:cNvPr id="280" name="Shape 280"/>
        <p:cNvGrpSpPr/>
        <p:nvPr/>
      </p:nvGrpSpPr>
      <p:grpSpPr>
        <a:xfrm>
          <a:off x="0" y="0"/>
          <a:ext cx="0" cy="0"/>
          <a:chOff x="0" y="0"/>
          <a:chExt cx="0" cy="0"/>
        </a:xfrm>
      </p:grpSpPr>
      <p:sp>
        <p:nvSpPr>
          <p:cNvPr id="281" name="Google Shape;281;p40"/>
          <p:cNvSpPr/>
          <p:nvPr>
            <p:ph idx="2" type="pic"/>
          </p:nvPr>
        </p:nvSpPr>
        <p:spPr>
          <a:xfrm>
            <a:off x="431802" y="411162"/>
            <a:ext cx="8280300" cy="4321200"/>
          </a:xfrm>
          <a:prstGeom prst="rect">
            <a:avLst/>
          </a:prstGeom>
          <a:noFill/>
          <a:ln>
            <a:noFill/>
          </a:ln>
        </p:spPr>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ull image (Light)" showMasterSp="0">
  <p:cSld name="Full image (Light)">
    <p:bg>
      <p:bgPr>
        <a:solidFill>
          <a:schemeClr val="lt2"/>
        </a:solidFill>
      </p:bgPr>
    </p:bg>
    <p:spTree>
      <p:nvGrpSpPr>
        <p:cNvPr id="282" name="Shape 282"/>
        <p:cNvGrpSpPr/>
        <p:nvPr/>
      </p:nvGrpSpPr>
      <p:grpSpPr>
        <a:xfrm>
          <a:off x="0" y="0"/>
          <a:ext cx="0" cy="0"/>
          <a:chOff x="0" y="0"/>
          <a:chExt cx="0" cy="0"/>
        </a:xfrm>
      </p:grpSpPr>
      <p:sp>
        <p:nvSpPr>
          <p:cNvPr id="283" name="Google Shape;283;p41"/>
          <p:cNvSpPr/>
          <p:nvPr>
            <p:ph idx="2" type="pic"/>
          </p:nvPr>
        </p:nvSpPr>
        <p:spPr>
          <a:xfrm>
            <a:off x="431802" y="411162"/>
            <a:ext cx="8280300" cy="4321200"/>
          </a:xfrm>
          <a:prstGeom prst="rect">
            <a:avLst/>
          </a:prstGeom>
          <a:noFill/>
          <a:ln>
            <a:noFill/>
          </a:ln>
        </p:spPr>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 slide (Dark) 1" showMasterSp="0">
  <p:cSld name="Top slide (Dark)_1">
    <p:bg>
      <p:bgPr>
        <a:solidFill>
          <a:schemeClr val="dk2"/>
        </a:solidFill>
      </p:bgPr>
    </p:bg>
    <p:spTree>
      <p:nvGrpSpPr>
        <p:cNvPr id="284" name="Shape 284"/>
        <p:cNvGrpSpPr/>
        <p:nvPr/>
      </p:nvGrpSpPr>
      <p:grpSpPr>
        <a:xfrm>
          <a:off x="0" y="0"/>
          <a:ext cx="0" cy="0"/>
          <a:chOff x="0" y="0"/>
          <a:chExt cx="0" cy="0"/>
        </a:xfrm>
      </p:grpSpPr>
      <p:sp>
        <p:nvSpPr>
          <p:cNvPr id="285" name="Google Shape;285;p42"/>
          <p:cNvSpPr txBox="1"/>
          <p:nvPr>
            <p:ph type="title"/>
          </p:nvPr>
        </p:nvSpPr>
        <p:spPr>
          <a:xfrm>
            <a:off x="431800" y="2184922"/>
            <a:ext cx="4353600" cy="5715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lt1"/>
              </a:buClr>
              <a:buSzPts val="3400"/>
              <a:buNone/>
              <a:defRPr b="1" sz="3400">
                <a:solidFill>
                  <a:schemeClr val="lt1"/>
                </a:solidFill>
              </a:defRPr>
            </a:lvl1pPr>
            <a:lvl2pPr lvl="1" rtl="0" algn="l">
              <a:lnSpc>
                <a:spcPct val="85000"/>
              </a:lnSpc>
              <a:spcBef>
                <a:spcPts val="0"/>
              </a:spcBef>
              <a:spcAft>
                <a:spcPts val="0"/>
              </a:spcAft>
              <a:buSzPts val="1400"/>
              <a:buNone/>
              <a:defRPr/>
            </a:lvl2pPr>
            <a:lvl3pPr lvl="2" rtl="0" algn="l">
              <a:lnSpc>
                <a:spcPct val="85000"/>
              </a:lnSpc>
              <a:spcBef>
                <a:spcPts val="0"/>
              </a:spcBef>
              <a:spcAft>
                <a:spcPts val="0"/>
              </a:spcAft>
              <a:buSzPts val="1400"/>
              <a:buNone/>
              <a:defRPr/>
            </a:lvl3pPr>
            <a:lvl4pPr lvl="3" rtl="0" algn="l">
              <a:lnSpc>
                <a:spcPct val="85000"/>
              </a:lnSpc>
              <a:spcBef>
                <a:spcPts val="0"/>
              </a:spcBef>
              <a:spcAft>
                <a:spcPts val="0"/>
              </a:spcAft>
              <a:buSzPts val="1400"/>
              <a:buNone/>
              <a:defRPr/>
            </a:lvl4pPr>
            <a:lvl5pPr lvl="4" rtl="0" algn="l">
              <a:lnSpc>
                <a:spcPct val="85000"/>
              </a:lnSpc>
              <a:spcBef>
                <a:spcPts val="0"/>
              </a:spcBef>
              <a:spcAft>
                <a:spcPts val="0"/>
              </a:spcAft>
              <a:buSzPts val="1400"/>
              <a:buNone/>
              <a:defRPr/>
            </a:lvl5pPr>
            <a:lvl6pPr lvl="5" rtl="0" algn="l">
              <a:lnSpc>
                <a:spcPct val="85000"/>
              </a:lnSpc>
              <a:spcBef>
                <a:spcPts val="0"/>
              </a:spcBef>
              <a:spcAft>
                <a:spcPts val="0"/>
              </a:spcAft>
              <a:buSzPts val="1400"/>
              <a:buNone/>
              <a:defRPr/>
            </a:lvl6pPr>
            <a:lvl7pPr lvl="6" rtl="0" algn="l">
              <a:lnSpc>
                <a:spcPct val="85000"/>
              </a:lnSpc>
              <a:spcBef>
                <a:spcPts val="0"/>
              </a:spcBef>
              <a:spcAft>
                <a:spcPts val="0"/>
              </a:spcAft>
              <a:buSzPts val="1400"/>
              <a:buNone/>
              <a:defRPr/>
            </a:lvl7pPr>
            <a:lvl8pPr lvl="7" rtl="0" algn="l">
              <a:lnSpc>
                <a:spcPct val="85000"/>
              </a:lnSpc>
              <a:spcBef>
                <a:spcPts val="0"/>
              </a:spcBef>
              <a:spcAft>
                <a:spcPts val="0"/>
              </a:spcAft>
              <a:buSzPts val="1400"/>
              <a:buNone/>
              <a:defRPr/>
            </a:lvl8pPr>
            <a:lvl9pPr lvl="8" rtl="0" algn="l">
              <a:lnSpc>
                <a:spcPct val="85000"/>
              </a:lnSpc>
              <a:spcBef>
                <a:spcPts val="0"/>
              </a:spcBef>
              <a:spcAft>
                <a:spcPts val="0"/>
              </a:spcAft>
              <a:buSzPts val="1400"/>
              <a:buNone/>
              <a:defRPr/>
            </a:lvl9pPr>
          </a:lstStyle>
          <a:p/>
        </p:txBody>
      </p:sp>
      <p:cxnSp>
        <p:nvCxnSpPr>
          <p:cNvPr id="286" name="Google Shape;286;p42"/>
          <p:cNvCxnSpPr/>
          <p:nvPr/>
        </p:nvCxnSpPr>
        <p:spPr>
          <a:xfrm>
            <a:off x="431800" y="2184922"/>
            <a:ext cx="4353600" cy="0"/>
          </a:xfrm>
          <a:prstGeom prst="straightConnector1">
            <a:avLst/>
          </a:prstGeom>
          <a:noFill/>
          <a:ln cap="flat" cmpd="sng" w="76200">
            <a:solidFill>
              <a:schemeClr val="lt1"/>
            </a:solidFill>
            <a:prstDash val="solid"/>
            <a:round/>
            <a:headEnd len="sm" w="sm" type="none"/>
            <a:tailEnd len="sm" w="sm" type="none"/>
          </a:ln>
        </p:spPr>
      </p:cxnSp>
      <p:pic>
        <p:nvPicPr>
          <p:cNvPr id="287" name="Google Shape;287;p42"/>
          <p:cNvPicPr preferRelativeResize="0"/>
          <p:nvPr/>
        </p:nvPicPr>
        <p:blipFill rotWithShape="1">
          <a:blip r:embed="rId2">
            <a:alphaModFix/>
          </a:blip>
          <a:srcRect b="0" l="0" r="0" t="0"/>
          <a:stretch/>
        </p:blipFill>
        <p:spPr>
          <a:xfrm>
            <a:off x="431800" y="416704"/>
            <a:ext cx="2174241" cy="953237"/>
          </a:xfrm>
          <a:prstGeom prst="rect">
            <a:avLst/>
          </a:prstGeom>
          <a:noFill/>
          <a:ln>
            <a:noFill/>
          </a:ln>
        </p:spPr>
      </p:pic>
      <p:sp>
        <p:nvSpPr>
          <p:cNvPr id="288" name="Google Shape;288;p42"/>
          <p:cNvSpPr txBox="1"/>
          <p:nvPr>
            <p:ph idx="1" type="body"/>
          </p:nvPr>
        </p:nvSpPr>
        <p:spPr>
          <a:xfrm>
            <a:off x="431800" y="3647477"/>
            <a:ext cx="4353600" cy="4539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2800"/>
              <a:buNone/>
              <a:defRPr b="0" sz="2800">
                <a:solidFill>
                  <a:schemeClr val="lt1"/>
                </a:solidFill>
              </a:defRPr>
            </a:lvl1pPr>
            <a:lvl2pPr indent="-228600" lvl="1" marL="914400" rtl="0" algn="l">
              <a:spcBef>
                <a:spcPts val="800"/>
              </a:spcBef>
              <a:spcAft>
                <a:spcPts val="0"/>
              </a:spcAft>
              <a:buClr>
                <a:schemeClr val="dk1"/>
              </a:buClr>
              <a:buSzPts val="1800"/>
              <a:buNone/>
              <a:defRPr/>
            </a:lvl2pPr>
            <a:lvl3pPr indent="-342900" lvl="2" marL="1371600" rtl="0" algn="l">
              <a:spcBef>
                <a:spcPts val="0"/>
              </a:spcBef>
              <a:spcAft>
                <a:spcPts val="0"/>
              </a:spcAft>
              <a:buClr>
                <a:schemeClr val="dk1"/>
              </a:buClr>
              <a:buSzPts val="1800"/>
              <a:buChar char="–"/>
              <a:defRPr/>
            </a:lvl3pPr>
            <a:lvl4pPr indent="-342900" lvl="3" marL="1828800" rtl="0" algn="l">
              <a:spcBef>
                <a:spcPts val="0"/>
              </a:spcBef>
              <a:spcAft>
                <a:spcPts val="0"/>
              </a:spcAft>
              <a:buClr>
                <a:schemeClr val="dk1"/>
              </a:buClr>
              <a:buSzPts val="1800"/>
              <a:buChar char="–"/>
              <a:defRPr/>
            </a:lvl4pPr>
            <a:lvl5pPr indent="-342900" lvl="4" marL="2286000" rtl="0" algn="l">
              <a:spcBef>
                <a:spcPts val="0"/>
              </a:spcBef>
              <a:spcAft>
                <a:spcPts val="0"/>
              </a:spcAft>
              <a:buClr>
                <a:schemeClr val="dk1"/>
              </a:buClr>
              <a:buSzPts val="1800"/>
              <a:buChar char="–"/>
              <a:defRPr/>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289" name="Google Shape;289;p42"/>
          <p:cNvSpPr/>
          <p:nvPr>
            <p:ph idx="2" type="pic"/>
          </p:nvPr>
        </p:nvSpPr>
        <p:spPr>
          <a:xfrm>
            <a:off x="5651872" y="0"/>
            <a:ext cx="3493800" cy="4573500"/>
          </a:xfrm>
          <a:prstGeom prst="rect">
            <a:avLst/>
          </a:prstGeom>
          <a:noFill/>
          <a:ln>
            <a:noFill/>
          </a:ln>
        </p:spPr>
        <p:txBody>
          <a:bodyPr anchorCtr="0" anchor="t" bIns="0" lIns="0" spcFirstLastPara="1" rIns="0" wrap="square" tIns="0">
            <a:noAutofit/>
          </a:bodyPr>
          <a:lstStyle>
            <a:lvl1pPr lvl="0" marR="0" rtl="0" algn="l">
              <a:lnSpc>
                <a:spcPct val="100000"/>
              </a:lnSpc>
              <a:spcBef>
                <a:spcPts val="0"/>
              </a:spcBef>
              <a:spcAft>
                <a:spcPts val="0"/>
              </a:spcAft>
              <a:buClr>
                <a:schemeClr val="lt1"/>
              </a:buClr>
              <a:buSzPts val="2800"/>
              <a:buFont typeface="Arial"/>
              <a:buNone/>
              <a:defRPr b="0" i="0" sz="2800" u="none" cap="none" strike="noStrike">
                <a:solidFill>
                  <a:schemeClr val="lt1"/>
                </a:solidFill>
                <a:latin typeface="Arial"/>
                <a:ea typeface="Arial"/>
                <a:cs typeface="Arial"/>
                <a:sym typeface="Arial"/>
              </a:defRPr>
            </a:lvl1pPr>
            <a:lvl2pPr lvl="1" marR="0" rtl="0" algn="l">
              <a:spcBef>
                <a:spcPts val="60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2pPr>
            <a:lvl3pPr lvl="2" marR="0" rtl="0" algn="l">
              <a:spcBef>
                <a:spcPts val="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3pPr>
            <a:lvl4pPr lvl="3" marR="0" rtl="0" algn="l">
              <a:spcBef>
                <a:spcPts val="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4pPr>
            <a:lvl5pPr lvl="4"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5pPr>
            <a:lvl6pPr lvl="5"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6pPr>
            <a:lvl7pPr lvl="6"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7pPr>
            <a:lvl8pPr lvl="7"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290" name="Google Shape;290;p42"/>
          <p:cNvSpPr txBox="1"/>
          <p:nvPr>
            <p:ph idx="3"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spcBef>
                <a:spcPts val="0"/>
              </a:spcBef>
              <a:spcAft>
                <a:spcPts val="0"/>
              </a:spcAft>
              <a:buClr>
                <a:schemeClr val="dk1"/>
              </a:buClr>
              <a:buSzPts val="1200"/>
              <a:buNone/>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3016">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91" name="Shape 291"/>
        <p:cNvGrpSpPr/>
        <p:nvPr/>
      </p:nvGrpSpPr>
      <p:grpSpPr>
        <a:xfrm>
          <a:off x="0" y="0"/>
          <a:ext cx="0" cy="0"/>
          <a:chOff x="0" y="0"/>
          <a:chExt cx="0" cy="0"/>
        </a:xfrm>
      </p:grpSpPr>
      <p:sp>
        <p:nvSpPr>
          <p:cNvPr id="292" name="Google Shape;292;p43"/>
          <p:cNvSpPr txBox="1"/>
          <p:nvPr>
            <p:ph type="title"/>
          </p:nvPr>
        </p:nvSpPr>
        <p:spPr>
          <a:xfrm>
            <a:off x="311700" y="445025"/>
            <a:ext cx="8520600" cy="572700"/>
          </a:xfrm>
          <a:prstGeom prst="rect">
            <a:avLst/>
          </a:prstGeom>
        </p:spPr>
        <p:txBody>
          <a:bodyPr anchorCtr="0" anchor="t" bIns="0" lIns="0" spcFirstLastPara="1" rIns="0" wrap="square" tIns="0">
            <a:noAutofit/>
          </a:bodyPr>
          <a:lstStyle>
            <a:lvl1pPr lvl="0" rtl="0">
              <a:spcBef>
                <a:spcPts val="0"/>
              </a:spcBef>
              <a:spcAft>
                <a:spcPts val="0"/>
              </a:spcAft>
              <a:buSzPts val="3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293" name="Google Shape;293;p43"/>
          <p:cNvSpPr txBox="1"/>
          <p:nvPr>
            <p:ph idx="1" type="body"/>
          </p:nvPr>
        </p:nvSpPr>
        <p:spPr>
          <a:xfrm>
            <a:off x="311700" y="1152475"/>
            <a:ext cx="8520600" cy="3416400"/>
          </a:xfrm>
          <a:prstGeom prst="rect">
            <a:avLst/>
          </a:prstGeom>
        </p:spPr>
        <p:txBody>
          <a:bodyPr anchorCtr="0" anchor="t" bIns="0" lIns="0" spcFirstLastPara="1" rIns="0" wrap="square" tIns="0">
            <a:noAutofit/>
          </a:bodyPr>
          <a:lstStyle>
            <a:lvl1pPr indent="-406400" lvl="0" marL="457200" rtl="0">
              <a:spcBef>
                <a:spcPts val="0"/>
              </a:spcBef>
              <a:spcAft>
                <a:spcPts val="0"/>
              </a:spcAft>
              <a:buSzPts val="2800"/>
              <a:buChar char="–"/>
              <a:defRPr/>
            </a:lvl1pPr>
            <a:lvl2pPr indent="-228600" lvl="1" marL="914400" rtl="0">
              <a:spcBef>
                <a:spcPts val="800"/>
              </a:spcBef>
              <a:spcAft>
                <a:spcPts val="0"/>
              </a:spcAft>
              <a:buSzPts val="2100"/>
              <a:buNone/>
              <a:defRPr/>
            </a:lvl2pPr>
            <a:lvl3pPr indent="-361950" lvl="2" marL="1371600" rtl="0">
              <a:spcBef>
                <a:spcPts val="0"/>
              </a:spcBef>
              <a:spcAft>
                <a:spcPts val="0"/>
              </a:spcAft>
              <a:buSzPts val="2100"/>
              <a:buChar char="–"/>
              <a:defRPr/>
            </a:lvl3pPr>
            <a:lvl4pPr indent="-361950" lvl="3" marL="1828800" rtl="0">
              <a:spcBef>
                <a:spcPts val="0"/>
              </a:spcBef>
              <a:spcAft>
                <a:spcPts val="0"/>
              </a:spcAft>
              <a:buSzPts val="2100"/>
              <a:buChar char="–"/>
              <a:defRPr/>
            </a:lvl4pPr>
            <a:lvl5pPr indent="-361950" lvl="4" marL="2286000" rtl="0">
              <a:spcBef>
                <a:spcPts val="0"/>
              </a:spcBef>
              <a:spcAft>
                <a:spcPts val="0"/>
              </a:spcAft>
              <a:buSzPts val="2100"/>
              <a:buChar char="–"/>
              <a:defRPr/>
            </a:lvl5pPr>
            <a:lvl6pPr indent="-361950" lvl="5" marL="2743200" rtl="0">
              <a:spcBef>
                <a:spcPts val="0"/>
              </a:spcBef>
              <a:spcAft>
                <a:spcPts val="0"/>
              </a:spcAft>
              <a:buSzPts val="2100"/>
              <a:buChar char="–"/>
              <a:defRPr/>
            </a:lvl6pPr>
            <a:lvl7pPr indent="-361950" lvl="6" marL="3200400" rtl="0">
              <a:spcBef>
                <a:spcPts val="0"/>
              </a:spcBef>
              <a:spcAft>
                <a:spcPts val="0"/>
              </a:spcAft>
              <a:buSzPts val="2100"/>
              <a:buChar char="–"/>
              <a:defRPr/>
            </a:lvl7pPr>
            <a:lvl8pPr indent="-355600" lvl="7" marL="3657600" rtl="0">
              <a:spcBef>
                <a:spcPts val="400"/>
              </a:spcBef>
              <a:spcAft>
                <a:spcPts val="0"/>
              </a:spcAft>
              <a:buSzPts val="2000"/>
              <a:buChar char="•"/>
              <a:defRPr/>
            </a:lvl8pPr>
            <a:lvl9pPr indent="-355600" lvl="8" marL="4114800" rtl="0">
              <a:spcBef>
                <a:spcPts val="400"/>
              </a:spcBef>
              <a:spcAft>
                <a:spcPts val="0"/>
              </a:spcAft>
              <a:buSzPts val="2000"/>
              <a:buChar char="•"/>
              <a:defRPr/>
            </a:lvl9pPr>
          </a:lstStyle>
          <a:p/>
        </p:txBody>
      </p:sp>
      <p:sp>
        <p:nvSpPr>
          <p:cNvPr id="294" name="Google Shape;294;p43"/>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image (Dark) 2" showMasterSp="0">
  <p:cSld name="Bullets, image (Dark)_2">
    <p:bg>
      <p:bgPr>
        <a:solidFill>
          <a:schemeClr val="dk2"/>
        </a:solidFill>
      </p:bgPr>
    </p:bg>
    <p:spTree>
      <p:nvGrpSpPr>
        <p:cNvPr id="295" name="Shape 295"/>
        <p:cNvGrpSpPr/>
        <p:nvPr/>
      </p:nvGrpSpPr>
      <p:grpSpPr>
        <a:xfrm>
          <a:off x="0" y="0"/>
          <a:ext cx="0" cy="0"/>
          <a:chOff x="0" y="0"/>
          <a:chExt cx="0" cy="0"/>
        </a:xfrm>
      </p:grpSpPr>
      <p:sp>
        <p:nvSpPr>
          <p:cNvPr id="296" name="Google Shape;296;p44"/>
          <p:cNvSpPr txBox="1"/>
          <p:nvPr>
            <p:ph idx="1" type="body"/>
          </p:nvPr>
        </p:nvSpPr>
        <p:spPr>
          <a:xfrm>
            <a:off x="431801" y="682938"/>
            <a:ext cx="3921000" cy="34716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sz="2800">
                <a:solidFill>
                  <a:schemeClr val="lt1"/>
                </a:solidFill>
              </a:defRPr>
            </a:lvl1pPr>
            <a:lvl2pPr indent="-228600" lvl="1" marL="914400" rtl="0" algn="l">
              <a:lnSpc>
                <a:spcPct val="100000"/>
              </a:lnSpc>
              <a:spcBef>
                <a:spcPts val="800"/>
              </a:spcBef>
              <a:spcAft>
                <a:spcPts val="0"/>
              </a:spcAft>
              <a:buClr>
                <a:schemeClr val="dk1"/>
              </a:buClr>
              <a:buSzPts val="1800"/>
              <a:buNone/>
              <a:defRPr sz="1800"/>
            </a:lvl2pPr>
            <a:lvl3pPr indent="-342900" lvl="2" marL="1371600" rtl="0" algn="l">
              <a:lnSpc>
                <a:spcPct val="100000"/>
              </a:lnSpc>
              <a:spcBef>
                <a:spcPts val="0"/>
              </a:spcBef>
              <a:spcAft>
                <a:spcPts val="0"/>
              </a:spcAft>
              <a:buClr>
                <a:schemeClr val="dk1"/>
              </a:buClr>
              <a:buSzPts val="1800"/>
              <a:buChar char="–"/>
              <a:defRPr sz="1800"/>
            </a:lvl3pPr>
            <a:lvl4pPr indent="-342900" lvl="3" marL="1828800" rtl="0" algn="l">
              <a:lnSpc>
                <a:spcPct val="100000"/>
              </a:lnSpc>
              <a:spcBef>
                <a:spcPts val="0"/>
              </a:spcBef>
              <a:spcAft>
                <a:spcPts val="0"/>
              </a:spcAft>
              <a:buClr>
                <a:schemeClr val="dk1"/>
              </a:buClr>
              <a:buSzPts val="1800"/>
              <a:buChar char="–"/>
              <a:defRPr sz="1800"/>
            </a:lvl4pPr>
            <a:lvl5pPr indent="-342900" lvl="4" marL="2286000" rtl="0" algn="l">
              <a:lnSpc>
                <a:spcPct val="100000"/>
              </a:lnSpc>
              <a:spcBef>
                <a:spcPts val="0"/>
              </a:spcBef>
              <a:spcAft>
                <a:spcPts val="0"/>
              </a:spcAft>
              <a:buClr>
                <a:schemeClr val="dk1"/>
              </a:buClr>
              <a:buSzPts val="1800"/>
              <a:buChar char="–"/>
              <a:defRPr sz="1800"/>
            </a:lvl5pPr>
            <a:lvl6pPr indent="-342900" lvl="5" marL="2743200" rtl="0" algn="l">
              <a:lnSpc>
                <a:spcPct val="100000"/>
              </a:lnSpc>
              <a:spcBef>
                <a:spcPts val="0"/>
              </a:spcBef>
              <a:spcAft>
                <a:spcPts val="0"/>
              </a:spcAft>
              <a:buClr>
                <a:schemeClr val="dk1"/>
              </a:buClr>
              <a:buSzPts val="1800"/>
              <a:buChar char="–"/>
              <a:defRPr/>
            </a:lvl6pPr>
            <a:lvl7pPr indent="-342900" lvl="6" marL="3200400" rtl="0" algn="l">
              <a:lnSpc>
                <a:spcPct val="100000"/>
              </a:lnSpc>
              <a:spcBef>
                <a:spcPts val="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297" name="Google Shape;297;p44"/>
          <p:cNvSpPr/>
          <p:nvPr>
            <p:ph idx="2" type="pic"/>
          </p:nvPr>
        </p:nvSpPr>
        <p:spPr>
          <a:xfrm>
            <a:off x="5251450" y="702659"/>
            <a:ext cx="3892500" cy="3471600"/>
          </a:xfrm>
          <a:prstGeom prst="rect">
            <a:avLst/>
          </a:prstGeom>
          <a:noFill/>
          <a:ln>
            <a:noFill/>
          </a:ln>
        </p:spPr>
      </p:sp>
      <p:sp>
        <p:nvSpPr>
          <p:cNvPr id="298" name="Google Shape;298;p44"/>
          <p:cNvSpPr txBox="1"/>
          <p:nvPr>
            <p:ph idx="3"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lnSpc>
                <a:spcPct val="100000"/>
              </a:lnSpc>
              <a:spcBef>
                <a:spcPts val="0"/>
              </a:spcBef>
              <a:spcAft>
                <a:spcPts val="0"/>
              </a:spcAft>
              <a:buClr>
                <a:schemeClr val="dk1"/>
              </a:buClr>
              <a:buSzPts val="1200"/>
              <a:buNone/>
              <a:defRPr sz="1200"/>
            </a:lvl2pPr>
            <a:lvl3pPr indent="-304800" lvl="2" marL="1371600" rtl="0" algn="l">
              <a:lnSpc>
                <a:spcPct val="100000"/>
              </a:lnSpc>
              <a:spcBef>
                <a:spcPts val="0"/>
              </a:spcBef>
              <a:spcAft>
                <a:spcPts val="0"/>
              </a:spcAft>
              <a:buClr>
                <a:schemeClr val="dk1"/>
              </a:buClr>
              <a:buSzPts val="1200"/>
              <a:buChar char="–"/>
              <a:defRPr sz="1200"/>
            </a:lvl3pPr>
            <a:lvl4pPr indent="-304800" lvl="3" marL="1828800" rtl="0" algn="l">
              <a:lnSpc>
                <a:spcPct val="100000"/>
              </a:lnSpc>
              <a:spcBef>
                <a:spcPts val="0"/>
              </a:spcBef>
              <a:spcAft>
                <a:spcPts val="0"/>
              </a:spcAft>
              <a:buClr>
                <a:schemeClr val="dk1"/>
              </a:buClr>
              <a:buSzPts val="1200"/>
              <a:buChar char="–"/>
              <a:defRPr sz="1200"/>
            </a:lvl4pPr>
            <a:lvl5pPr indent="-304800" lvl="4" marL="2286000" rtl="0" algn="l">
              <a:lnSpc>
                <a:spcPct val="100000"/>
              </a:lnSpc>
              <a:spcBef>
                <a:spcPts val="0"/>
              </a:spcBef>
              <a:spcAft>
                <a:spcPts val="0"/>
              </a:spcAft>
              <a:buClr>
                <a:schemeClr val="dk1"/>
              </a:buClr>
              <a:buSzPts val="1200"/>
              <a:buChar char="–"/>
              <a:defRPr sz="1200"/>
            </a:lvl5pPr>
            <a:lvl6pPr indent="-342900" lvl="5" marL="2743200" rtl="0" algn="l">
              <a:lnSpc>
                <a:spcPct val="100000"/>
              </a:lnSpc>
              <a:spcBef>
                <a:spcPts val="0"/>
              </a:spcBef>
              <a:spcAft>
                <a:spcPts val="0"/>
              </a:spcAft>
              <a:buClr>
                <a:schemeClr val="dk1"/>
              </a:buClr>
              <a:buSzPts val="1800"/>
              <a:buChar char="–"/>
              <a:defRPr/>
            </a:lvl6pPr>
            <a:lvl7pPr indent="-342900" lvl="6" marL="3200400" rtl="0" algn="l">
              <a:lnSpc>
                <a:spcPct val="100000"/>
              </a:lnSpc>
              <a:spcBef>
                <a:spcPts val="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9" name="Shape 299"/>
        <p:cNvGrpSpPr/>
        <p:nvPr/>
      </p:nvGrpSpPr>
      <p:grpSpPr>
        <a:xfrm>
          <a:off x="0" y="0"/>
          <a:ext cx="0" cy="0"/>
          <a:chOff x="0" y="0"/>
          <a:chExt cx="0" cy="0"/>
        </a:xfrm>
      </p:grpSpPr>
      <p:sp>
        <p:nvSpPr>
          <p:cNvPr id="300" name="Google Shape;300;p45"/>
          <p:cNvSpPr txBox="1"/>
          <p:nvPr>
            <p:ph type="title"/>
          </p:nvPr>
        </p:nvSpPr>
        <p:spPr>
          <a:xfrm>
            <a:off x="311700" y="445025"/>
            <a:ext cx="8520600" cy="572700"/>
          </a:xfrm>
          <a:prstGeom prst="rect">
            <a:avLst/>
          </a:prstGeom>
        </p:spPr>
        <p:txBody>
          <a:bodyPr anchorCtr="0" anchor="t" bIns="0" lIns="0" spcFirstLastPara="1" rIns="0" wrap="square" tIns="0">
            <a:noAutofit/>
          </a:bodyPr>
          <a:lstStyle>
            <a:lvl1pPr lvl="0" rtl="0">
              <a:spcBef>
                <a:spcPts val="0"/>
              </a:spcBef>
              <a:spcAft>
                <a:spcPts val="0"/>
              </a:spcAft>
              <a:buSzPts val="3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301" name="Google Shape;301;p45"/>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302" name="Shape 302"/>
        <p:cNvGrpSpPr/>
        <p:nvPr/>
      </p:nvGrpSpPr>
      <p:grpSpPr>
        <a:xfrm>
          <a:off x="0" y="0"/>
          <a:ext cx="0" cy="0"/>
          <a:chOff x="0" y="0"/>
          <a:chExt cx="0" cy="0"/>
        </a:xfrm>
      </p:grpSpPr>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 slide (Light) 1" showMasterSp="0">
  <p:cSld name="Top slide (Light)_1">
    <p:bg>
      <p:bgPr>
        <a:solidFill>
          <a:srgbClr val="DEDEDE"/>
        </a:solidFill>
      </p:bgPr>
    </p:bg>
    <p:spTree>
      <p:nvGrpSpPr>
        <p:cNvPr id="303" name="Shape 303"/>
        <p:cNvGrpSpPr/>
        <p:nvPr/>
      </p:nvGrpSpPr>
      <p:grpSpPr>
        <a:xfrm>
          <a:off x="0" y="0"/>
          <a:ext cx="0" cy="0"/>
          <a:chOff x="0" y="0"/>
          <a:chExt cx="0" cy="0"/>
        </a:xfrm>
      </p:grpSpPr>
      <p:sp>
        <p:nvSpPr>
          <p:cNvPr id="304" name="Google Shape;304;p47"/>
          <p:cNvSpPr txBox="1"/>
          <p:nvPr>
            <p:ph type="title"/>
          </p:nvPr>
        </p:nvSpPr>
        <p:spPr>
          <a:xfrm>
            <a:off x="431800" y="2184922"/>
            <a:ext cx="4353600" cy="5715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400"/>
              <a:buFont typeface="Arial"/>
              <a:buNone/>
              <a:defRPr b="1" sz="3400">
                <a:solidFill>
                  <a:schemeClr val="dk1"/>
                </a:solidFill>
              </a:defRPr>
            </a:lvl1pPr>
            <a:lvl2pPr lvl="1" rtl="0" algn="l">
              <a:lnSpc>
                <a:spcPct val="85000"/>
              </a:lnSpc>
              <a:spcBef>
                <a:spcPts val="0"/>
              </a:spcBef>
              <a:spcAft>
                <a:spcPts val="0"/>
              </a:spcAft>
              <a:buSzPts val="1400"/>
              <a:buNone/>
              <a:defRPr/>
            </a:lvl2pPr>
            <a:lvl3pPr lvl="2" rtl="0" algn="l">
              <a:lnSpc>
                <a:spcPct val="85000"/>
              </a:lnSpc>
              <a:spcBef>
                <a:spcPts val="0"/>
              </a:spcBef>
              <a:spcAft>
                <a:spcPts val="0"/>
              </a:spcAft>
              <a:buSzPts val="1400"/>
              <a:buNone/>
              <a:defRPr/>
            </a:lvl3pPr>
            <a:lvl4pPr lvl="3" rtl="0" algn="l">
              <a:lnSpc>
                <a:spcPct val="85000"/>
              </a:lnSpc>
              <a:spcBef>
                <a:spcPts val="0"/>
              </a:spcBef>
              <a:spcAft>
                <a:spcPts val="0"/>
              </a:spcAft>
              <a:buSzPts val="1400"/>
              <a:buNone/>
              <a:defRPr/>
            </a:lvl4pPr>
            <a:lvl5pPr lvl="4" rtl="0" algn="l">
              <a:lnSpc>
                <a:spcPct val="85000"/>
              </a:lnSpc>
              <a:spcBef>
                <a:spcPts val="0"/>
              </a:spcBef>
              <a:spcAft>
                <a:spcPts val="0"/>
              </a:spcAft>
              <a:buSzPts val="1400"/>
              <a:buNone/>
              <a:defRPr/>
            </a:lvl5pPr>
            <a:lvl6pPr lvl="5" rtl="0" algn="l">
              <a:lnSpc>
                <a:spcPct val="85000"/>
              </a:lnSpc>
              <a:spcBef>
                <a:spcPts val="0"/>
              </a:spcBef>
              <a:spcAft>
                <a:spcPts val="0"/>
              </a:spcAft>
              <a:buSzPts val="1400"/>
              <a:buNone/>
              <a:defRPr/>
            </a:lvl6pPr>
            <a:lvl7pPr lvl="6" rtl="0" algn="l">
              <a:lnSpc>
                <a:spcPct val="85000"/>
              </a:lnSpc>
              <a:spcBef>
                <a:spcPts val="0"/>
              </a:spcBef>
              <a:spcAft>
                <a:spcPts val="0"/>
              </a:spcAft>
              <a:buSzPts val="1400"/>
              <a:buNone/>
              <a:defRPr/>
            </a:lvl7pPr>
            <a:lvl8pPr lvl="7" rtl="0" algn="l">
              <a:lnSpc>
                <a:spcPct val="85000"/>
              </a:lnSpc>
              <a:spcBef>
                <a:spcPts val="0"/>
              </a:spcBef>
              <a:spcAft>
                <a:spcPts val="0"/>
              </a:spcAft>
              <a:buSzPts val="1400"/>
              <a:buNone/>
              <a:defRPr/>
            </a:lvl8pPr>
            <a:lvl9pPr lvl="8" rtl="0" algn="l">
              <a:lnSpc>
                <a:spcPct val="85000"/>
              </a:lnSpc>
              <a:spcBef>
                <a:spcPts val="0"/>
              </a:spcBef>
              <a:spcAft>
                <a:spcPts val="0"/>
              </a:spcAft>
              <a:buSzPts val="1400"/>
              <a:buNone/>
              <a:defRPr/>
            </a:lvl9pPr>
          </a:lstStyle>
          <a:p/>
        </p:txBody>
      </p:sp>
      <p:sp>
        <p:nvSpPr>
          <p:cNvPr id="305" name="Google Shape;305;p47"/>
          <p:cNvSpPr/>
          <p:nvPr>
            <p:ph idx="2" type="pic"/>
          </p:nvPr>
        </p:nvSpPr>
        <p:spPr>
          <a:xfrm>
            <a:off x="5651872" y="0"/>
            <a:ext cx="3493800" cy="4573500"/>
          </a:xfrm>
          <a:prstGeom prst="rect">
            <a:avLst/>
          </a:prstGeom>
          <a:noFill/>
          <a:ln>
            <a:noFill/>
          </a:ln>
        </p:spPr>
      </p:sp>
      <p:sp>
        <p:nvSpPr>
          <p:cNvPr id="306" name="Google Shape;306;p47"/>
          <p:cNvSpPr txBox="1"/>
          <p:nvPr>
            <p:ph idx="1" type="body"/>
          </p:nvPr>
        </p:nvSpPr>
        <p:spPr>
          <a:xfrm>
            <a:off x="431800" y="3667355"/>
            <a:ext cx="4353600" cy="4539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dk1"/>
              </a:buClr>
              <a:buSzPts val="2800"/>
              <a:buNone/>
              <a:defRPr b="0" sz="2800"/>
            </a:lvl1pPr>
            <a:lvl2pPr indent="-228600" lvl="1" marL="914400" rtl="0" algn="l">
              <a:lnSpc>
                <a:spcPct val="90000"/>
              </a:lnSpc>
              <a:spcBef>
                <a:spcPts val="800"/>
              </a:spcBef>
              <a:spcAft>
                <a:spcPts val="0"/>
              </a:spcAft>
              <a:buClr>
                <a:schemeClr val="dk1"/>
              </a:buClr>
              <a:buSzPts val="1800"/>
              <a:buNone/>
              <a:defRPr/>
            </a:lvl2pPr>
            <a:lvl3pPr indent="-342900" lvl="2" marL="1371600" rtl="0" algn="l">
              <a:lnSpc>
                <a:spcPct val="90000"/>
              </a:lnSpc>
              <a:spcBef>
                <a:spcPts val="0"/>
              </a:spcBef>
              <a:spcAft>
                <a:spcPts val="0"/>
              </a:spcAft>
              <a:buClr>
                <a:schemeClr val="dk1"/>
              </a:buClr>
              <a:buSzPts val="1800"/>
              <a:buChar char="–"/>
              <a:defRPr/>
            </a:lvl3pPr>
            <a:lvl4pPr indent="-342900" lvl="3" marL="1828800" rtl="0" algn="l">
              <a:lnSpc>
                <a:spcPct val="90000"/>
              </a:lnSpc>
              <a:spcBef>
                <a:spcPts val="0"/>
              </a:spcBef>
              <a:spcAft>
                <a:spcPts val="0"/>
              </a:spcAft>
              <a:buClr>
                <a:schemeClr val="dk1"/>
              </a:buClr>
              <a:buSzPts val="1800"/>
              <a:buChar char="–"/>
              <a:defRPr/>
            </a:lvl4pPr>
            <a:lvl5pPr indent="-342900" lvl="4" marL="2286000" rtl="0" algn="l">
              <a:lnSpc>
                <a:spcPct val="90000"/>
              </a:lnSpc>
              <a:spcBef>
                <a:spcPts val="0"/>
              </a:spcBef>
              <a:spcAft>
                <a:spcPts val="0"/>
              </a:spcAft>
              <a:buClr>
                <a:schemeClr val="dk1"/>
              </a:buClr>
              <a:buSzPts val="1800"/>
              <a:buChar char="–"/>
              <a:defRPr/>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
        <p:nvSpPr>
          <p:cNvPr id="307" name="Google Shape;307;p47"/>
          <p:cNvSpPr txBox="1"/>
          <p:nvPr>
            <p:ph idx="3"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lnSpc>
                <a:spcPct val="90000"/>
              </a:lnSpc>
              <a:spcBef>
                <a:spcPts val="0"/>
              </a:spcBef>
              <a:spcAft>
                <a:spcPts val="0"/>
              </a:spcAft>
              <a:buClr>
                <a:schemeClr val="dk1"/>
              </a:buClr>
              <a:buSzPts val="1200"/>
              <a:buNone/>
              <a:defRPr sz="1200"/>
            </a:lvl2pPr>
            <a:lvl3pPr indent="-304800" lvl="2" marL="1371600" rtl="0" algn="l">
              <a:lnSpc>
                <a:spcPct val="90000"/>
              </a:lnSpc>
              <a:spcBef>
                <a:spcPts val="0"/>
              </a:spcBef>
              <a:spcAft>
                <a:spcPts val="0"/>
              </a:spcAft>
              <a:buClr>
                <a:schemeClr val="dk1"/>
              </a:buClr>
              <a:buSzPts val="1200"/>
              <a:buChar char="–"/>
              <a:defRPr sz="1200"/>
            </a:lvl3pPr>
            <a:lvl4pPr indent="-304800" lvl="3" marL="1828800" rtl="0" algn="l">
              <a:lnSpc>
                <a:spcPct val="90000"/>
              </a:lnSpc>
              <a:spcBef>
                <a:spcPts val="0"/>
              </a:spcBef>
              <a:spcAft>
                <a:spcPts val="0"/>
              </a:spcAft>
              <a:buClr>
                <a:schemeClr val="dk1"/>
              </a:buClr>
              <a:buSzPts val="1200"/>
              <a:buChar char="–"/>
              <a:defRPr sz="1200"/>
            </a:lvl4pPr>
            <a:lvl5pPr indent="-304800" lvl="4" marL="2286000" rtl="0" algn="l">
              <a:lnSpc>
                <a:spcPct val="90000"/>
              </a:lnSpc>
              <a:spcBef>
                <a:spcPts val="0"/>
              </a:spcBef>
              <a:spcAft>
                <a:spcPts val="0"/>
              </a:spcAft>
              <a:buClr>
                <a:schemeClr val="dk1"/>
              </a:buClr>
              <a:buSzPts val="1200"/>
              <a:buChar char="–"/>
              <a:defRPr sz="1200"/>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 slide (Light) 2" showMasterSp="0">
  <p:cSld name="Top slide (Light)_2">
    <p:bg>
      <p:bgPr>
        <a:solidFill>
          <a:srgbClr val="DEDEDE"/>
        </a:solidFill>
      </p:bgPr>
    </p:bg>
    <p:spTree>
      <p:nvGrpSpPr>
        <p:cNvPr id="308" name="Shape 308"/>
        <p:cNvGrpSpPr/>
        <p:nvPr/>
      </p:nvGrpSpPr>
      <p:grpSpPr>
        <a:xfrm>
          <a:off x="0" y="0"/>
          <a:ext cx="0" cy="0"/>
          <a:chOff x="0" y="0"/>
          <a:chExt cx="0" cy="0"/>
        </a:xfrm>
      </p:grpSpPr>
      <p:sp>
        <p:nvSpPr>
          <p:cNvPr id="309" name="Google Shape;309;p48"/>
          <p:cNvSpPr txBox="1"/>
          <p:nvPr>
            <p:ph type="title"/>
          </p:nvPr>
        </p:nvSpPr>
        <p:spPr>
          <a:xfrm>
            <a:off x="431800" y="2184922"/>
            <a:ext cx="4353600" cy="5715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400"/>
              <a:buFont typeface="Arial"/>
              <a:buNone/>
              <a:defRPr b="1" sz="3400">
                <a:solidFill>
                  <a:schemeClr val="dk1"/>
                </a:solidFill>
              </a:defRPr>
            </a:lvl1pPr>
            <a:lvl2pPr lvl="1" rtl="0" algn="l">
              <a:lnSpc>
                <a:spcPct val="85000"/>
              </a:lnSpc>
              <a:spcBef>
                <a:spcPts val="0"/>
              </a:spcBef>
              <a:spcAft>
                <a:spcPts val="0"/>
              </a:spcAft>
              <a:buSzPts val="1400"/>
              <a:buNone/>
              <a:defRPr/>
            </a:lvl2pPr>
            <a:lvl3pPr lvl="2" rtl="0" algn="l">
              <a:lnSpc>
                <a:spcPct val="85000"/>
              </a:lnSpc>
              <a:spcBef>
                <a:spcPts val="0"/>
              </a:spcBef>
              <a:spcAft>
                <a:spcPts val="0"/>
              </a:spcAft>
              <a:buSzPts val="1400"/>
              <a:buNone/>
              <a:defRPr/>
            </a:lvl3pPr>
            <a:lvl4pPr lvl="3" rtl="0" algn="l">
              <a:lnSpc>
                <a:spcPct val="85000"/>
              </a:lnSpc>
              <a:spcBef>
                <a:spcPts val="0"/>
              </a:spcBef>
              <a:spcAft>
                <a:spcPts val="0"/>
              </a:spcAft>
              <a:buSzPts val="1400"/>
              <a:buNone/>
              <a:defRPr/>
            </a:lvl4pPr>
            <a:lvl5pPr lvl="4" rtl="0" algn="l">
              <a:lnSpc>
                <a:spcPct val="85000"/>
              </a:lnSpc>
              <a:spcBef>
                <a:spcPts val="0"/>
              </a:spcBef>
              <a:spcAft>
                <a:spcPts val="0"/>
              </a:spcAft>
              <a:buSzPts val="1400"/>
              <a:buNone/>
              <a:defRPr/>
            </a:lvl5pPr>
            <a:lvl6pPr lvl="5" rtl="0" algn="l">
              <a:lnSpc>
                <a:spcPct val="85000"/>
              </a:lnSpc>
              <a:spcBef>
                <a:spcPts val="0"/>
              </a:spcBef>
              <a:spcAft>
                <a:spcPts val="0"/>
              </a:spcAft>
              <a:buSzPts val="1400"/>
              <a:buNone/>
              <a:defRPr/>
            </a:lvl6pPr>
            <a:lvl7pPr lvl="6" rtl="0" algn="l">
              <a:lnSpc>
                <a:spcPct val="85000"/>
              </a:lnSpc>
              <a:spcBef>
                <a:spcPts val="0"/>
              </a:spcBef>
              <a:spcAft>
                <a:spcPts val="0"/>
              </a:spcAft>
              <a:buSzPts val="1400"/>
              <a:buNone/>
              <a:defRPr/>
            </a:lvl7pPr>
            <a:lvl8pPr lvl="7" rtl="0" algn="l">
              <a:lnSpc>
                <a:spcPct val="85000"/>
              </a:lnSpc>
              <a:spcBef>
                <a:spcPts val="0"/>
              </a:spcBef>
              <a:spcAft>
                <a:spcPts val="0"/>
              </a:spcAft>
              <a:buSzPts val="1400"/>
              <a:buNone/>
              <a:defRPr/>
            </a:lvl8pPr>
            <a:lvl9pPr lvl="8" rtl="0" algn="l">
              <a:lnSpc>
                <a:spcPct val="85000"/>
              </a:lnSpc>
              <a:spcBef>
                <a:spcPts val="0"/>
              </a:spcBef>
              <a:spcAft>
                <a:spcPts val="0"/>
              </a:spcAft>
              <a:buSzPts val="1400"/>
              <a:buNone/>
              <a:defRPr/>
            </a:lvl9pPr>
          </a:lstStyle>
          <a:p/>
        </p:txBody>
      </p:sp>
      <p:sp>
        <p:nvSpPr>
          <p:cNvPr id="310" name="Google Shape;310;p48"/>
          <p:cNvSpPr/>
          <p:nvPr>
            <p:ph idx="2" type="pic"/>
          </p:nvPr>
        </p:nvSpPr>
        <p:spPr>
          <a:xfrm>
            <a:off x="5651872" y="0"/>
            <a:ext cx="3493800" cy="4573500"/>
          </a:xfrm>
          <a:prstGeom prst="rect">
            <a:avLst/>
          </a:prstGeom>
          <a:noFill/>
          <a:ln>
            <a:noFill/>
          </a:ln>
        </p:spPr>
      </p:sp>
      <p:sp>
        <p:nvSpPr>
          <p:cNvPr id="311" name="Google Shape;311;p48"/>
          <p:cNvSpPr txBox="1"/>
          <p:nvPr>
            <p:ph idx="1" type="body"/>
          </p:nvPr>
        </p:nvSpPr>
        <p:spPr>
          <a:xfrm>
            <a:off x="431800" y="3667355"/>
            <a:ext cx="4353600" cy="4539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dk1"/>
              </a:buClr>
              <a:buSzPts val="2800"/>
              <a:buNone/>
              <a:defRPr b="0" sz="2800"/>
            </a:lvl1pPr>
            <a:lvl2pPr indent="-228600" lvl="1" marL="914400" rtl="0" algn="l">
              <a:lnSpc>
                <a:spcPct val="90000"/>
              </a:lnSpc>
              <a:spcBef>
                <a:spcPts val="800"/>
              </a:spcBef>
              <a:spcAft>
                <a:spcPts val="0"/>
              </a:spcAft>
              <a:buClr>
                <a:schemeClr val="dk1"/>
              </a:buClr>
              <a:buSzPts val="1800"/>
              <a:buNone/>
              <a:defRPr/>
            </a:lvl2pPr>
            <a:lvl3pPr indent="-342900" lvl="2" marL="1371600" rtl="0" algn="l">
              <a:lnSpc>
                <a:spcPct val="90000"/>
              </a:lnSpc>
              <a:spcBef>
                <a:spcPts val="0"/>
              </a:spcBef>
              <a:spcAft>
                <a:spcPts val="0"/>
              </a:spcAft>
              <a:buClr>
                <a:schemeClr val="dk1"/>
              </a:buClr>
              <a:buSzPts val="1800"/>
              <a:buChar char="–"/>
              <a:defRPr/>
            </a:lvl3pPr>
            <a:lvl4pPr indent="-342900" lvl="3" marL="1828800" rtl="0" algn="l">
              <a:lnSpc>
                <a:spcPct val="90000"/>
              </a:lnSpc>
              <a:spcBef>
                <a:spcPts val="0"/>
              </a:spcBef>
              <a:spcAft>
                <a:spcPts val="0"/>
              </a:spcAft>
              <a:buClr>
                <a:schemeClr val="dk1"/>
              </a:buClr>
              <a:buSzPts val="1800"/>
              <a:buChar char="–"/>
              <a:defRPr/>
            </a:lvl4pPr>
            <a:lvl5pPr indent="-342900" lvl="4" marL="2286000" rtl="0" algn="l">
              <a:lnSpc>
                <a:spcPct val="90000"/>
              </a:lnSpc>
              <a:spcBef>
                <a:spcPts val="0"/>
              </a:spcBef>
              <a:spcAft>
                <a:spcPts val="0"/>
              </a:spcAft>
              <a:buClr>
                <a:schemeClr val="dk1"/>
              </a:buClr>
              <a:buSzPts val="1800"/>
              <a:buChar char="–"/>
              <a:defRPr/>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
        <p:nvSpPr>
          <p:cNvPr id="312" name="Google Shape;312;p48"/>
          <p:cNvSpPr txBox="1"/>
          <p:nvPr>
            <p:ph idx="3"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lnSpc>
                <a:spcPct val="90000"/>
              </a:lnSpc>
              <a:spcBef>
                <a:spcPts val="0"/>
              </a:spcBef>
              <a:spcAft>
                <a:spcPts val="0"/>
              </a:spcAft>
              <a:buClr>
                <a:schemeClr val="dk1"/>
              </a:buClr>
              <a:buSzPts val="1200"/>
              <a:buNone/>
              <a:defRPr sz="1200"/>
            </a:lvl2pPr>
            <a:lvl3pPr indent="-304800" lvl="2" marL="1371600" rtl="0" algn="l">
              <a:lnSpc>
                <a:spcPct val="90000"/>
              </a:lnSpc>
              <a:spcBef>
                <a:spcPts val="0"/>
              </a:spcBef>
              <a:spcAft>
                <a:spcPts val="0"/>
              </a:spcAft>
              <a:buClr>
                <a:schemeClr val="dk1"/>
              </a:buClr>
              <a:buSzPts val="1200"/>
              <a:buChar char="–"/>
              <a:defRPr sz="1200"/>
            </a:lvl3pPr>
            <a:lvl4pPr indent="-304800" lvl="3" marL="1828800" rtl="0" algn="l">
              <a:lnSpc>
                <a:spcPct val="90000"/>
              </a:lnSpc>
              <a:spcBef>
                <a:spcPts val="0"/>
              </a:spcBef>
              <a:spcAft>
                <a:spcPts val="0"/>
              </a:spcAft>
              <a:buClr>
                <a:schemeClr val="dk1"/>
              </a:buClr>
              <a:buSzPts val="1200"/>
              <a:buChar char="–"/>
              <a:defRPr sz="1200"/>
            </a:lvl4pPr>
            <a:lvl5pPr indent="-304800" lvl="4" marL="2286000" rtl="0" algn="l">
              <a:lnSpc>
                <a:spcPct val="90000"/>
              </a:lnSpc>
              <a:spcBef>
                <a:spcPts val="0"/>
              </a:spcBef>
              <a:spcAft>
                <a:spcPts val="0"/>
              </a:spcAft>
              <a:buClr>
                <a:schemeClr val="dk1"/>
              </a:buClr>
              <a:buSzPts val="1200"/>
              <a:buChar char="–"/>
              <a:defRPr sz="1200"/>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image (Dark) 1" showMasterSp="0">
  <p:cSld name="Section divider, image (Dark)_1">
    <p:bg>
      <p:bgPr>
        <a:solidFill>
          <a:schemeClr val="dk2"/>
        </a:solidFill>
      </p:bgPr>
    </p:bg>
    <p:spTree>
      <p:nvGrpSpPr>
        <p:cNvPr id="313" name="Shape 313"/>
        <p:cNvGrpSpPr/>
        <p:nvPr/>
      </p:nvGrpSpPr>
      <p:grpSpPr>
        <a:xfrm>
          <a:off x="0" y="0"/>
          <a:ext cx="0" cy="0"/>
          <a:chOff x="0" y="0"/>
          <a:chExt cx="0" cy="0"/>
        </a:xfrm>
      </p:grpSpPr>
      <p:sp>
        <p:nvSpPr>
          <p:cNvPr id="314" name="Google Shape;314;p49"/>
          <p:cNvSpPr txBox="1"/>
          <p:nvPr>
            <p:ph type="title"/>
          </p:nvPr>
        </p:nvSpPr>
        <p:spPr>
          <a:xfrm>
            <a:off x="431800" y="2184922"/>
            <a:ext cx="4356000" cy="571500"/>
          </a:xfrm>
          <a:prstGeom prst="rect">
            <a:avLst/>
          </a:prstGeom>
          <a:noFill/>
          <a:ln>
            <a:noFill/>
          </a:ln>
        </p:spPr>
        <p:txBody>
          <a:bodyPr anchorCtr="0" anchor="ctr" bIns="45700" lIns="91425" spcFirstLastPara="1" rIns="91425" wrap="square" tIns="45700">
            <a:normAutofit/>
          </a:bodyPr>
          <a:lstStyle>
            <a:lvl1pPr lvl="0" rtl="0" algn="l">
              <a:lnSpc>
                <a:spcPct val="100000"/>
              </a:lnSpc>
              <a:spcBef>
                <a:spcPts val="0"/>
              </a:spcBef>
              <a:spcAft>
                <a:spcPts val="0"/>
              </a:spcAft>
              <a:buClr>
                <a:schemeClr val="lt1"/>
              </a:buClr>
              <a:buSzPts val="3400"/>
              <a:buFont typeface="Arial"/>
              <a:buNone/>
              <a:defRPr b="0" sz="34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cxnSp>
        <p:nvCxnSpPr>
          <p:cNvPr id="315" name="Google Shape;315;p49"/>
          <p:cNvCxnSpPr/>
          <p:nvPr/>
        </p:nvCxnSpPr>
        <p:spPr>
          <a:xfrm>
            <a:off x="431800" y="2184922"/>
            <a:ext cx="4356000" cy="0"/>
          </a:xfrm>
          <a:prstGeom prst="straightConnector1">
            <a:avLst/>
          </a:prstGeom>
          <a:noFill/>
          <a:ln cap="flat" cmpd="sng" w="38100">
            <a:solidFill>
              <a:schemeClr val="lt1"/>
            </a:solidFill>
            <a:prstDash val="solid"/>
            <a:miter lim="800000"/>
            <a:headEnd len="sm" w="sm" type="none"/>
            <a:tailEnd len="sm" w="sm" type="none"/>
          </a:ln>
        </p:spPr>
      </p:cxnSp>
      <p:sp>
        <p:nvSpPr>
          <p:cNvPr id="316" name="Google Shape;316;p49"/>
          <p:cNvSpPr/>
          <p:nvPr>
            <p:ph idx="2" type="pic"/>
          </p:nvPr>
        </p:nvSpPr>
        <p:spPr>
          <a:xfrm>
            <a:off x="5651872" y="0"/>
            <a:ext cx="3493800" cy="4573500"/>
          </a:xfrm>
          <a:prstGeom prst="rect">
            <a:avLst/>
          </a:prstGeom>
          <a:noFill/>
          <a:ln>
            <a:noFill/>
          </a:ln>
        </p:spPr>
      </p:sp>
      <p:sp>
        <p:nvSpPr>
          <p:cNvPr id="317" name="Google Shape;317;p49"/>
          <p:cNvSpPr txBox="1"/>
          <p:nvPr>
            <p:ph idx="1" type="body"/>
          </p:nvPr>
        </p:nvSpPr>
        <p:spPr>
          <a:xfrm>
            <a:off x="431800" y="4279697"/>
            <a:ext cx="8712300" cy="863700"/>
          </a:xfrm>
          <a:prstGeom prst="rect">
            <a:avLst/>
          </a:prstGeom>
          <a:noFill/>
          <a:ln>
            <a:noFill/>
          </a:ln>
        </p:spPr>
        <p:txBody>
          <a:bodyPr anchorCtr="0" anchor="b" bIns="72000" lIns="0" spcFirstLastPara="1" rIns="108000" wrap="square" tIns="45700">
            <a:normAutofit/>
          </a:bodyPr>
          <a:lstStyle>
            <a:lvl1pPr indent="-228600" lvl="0" marL="457200" rtl="0" algn="r">
              <a:lnSpc>
                <a:spcPct val="114000"/>
              </a:lnSpc>
              <a:spcBef>
                <a:spcPts val="750"/>
              </a:spcBef>
              <a:spcAft>
                <a:spcPts val="0"/>
              </a:spcAft>
              <a:buClr>
                <a:schemeClr val="lt1"/>
              </a:buClr>
              <a:buSzPts val="1400"/>
              <a:buNone/>
              <a:defRPr sz="1400">
                <a:solidFill>
                  <a:schemeClr val="lt1"/>
                </a:solidFill>
              </a:defRPr>
            </a:lvl1pPr>
            <a:lvl2pPr indent="-228600" lvl="1" marL="914400" rtl="0" algn="l">
              <a:lnSpc>
                <a:spcPct val="90000"/>
              </a:lnSpc>
              <a:spcBef>
                <a:spcPts val="375"/>
              </a:spcBef>
              <a:spcAft>
                <a:spcPts val="0"/>
              </a:spcAft>
              <a:buClr>
                <a:schemeClr val="dk1"/>
              </a:buClr>
              <a:buSzPts val="1200"/>
              <a:buNone/>
              <a:defRPr sz="1200"/>
            </a:lvl2pPr>
            <a:lvl3pPr indent="-304800" lvl="2" marL="1371600" rtl="0" algn="l">
              <a:lnSpc>
                <a:spcPct val="90000"/>
              </a:lnSpc>
              <a:spcBef>
                <a:spcPts val="375"/>
              </a:spcBef>
              <a:spcAft>
                <a:spcPts val="0"/>
              </a:spcAft>
              <a:buClr>
                <a:schemeClr val="dk1"/>
              </a:buClr>
              <a:buSzPts val="1200"/>
              <a:buChar char="–"/>
              <a:defRPr sz="1200"/>
            </a:lvl3pPr>
            <a:lvl4pPr indent="-304800" lvl="3" marL="1828800" rtl="0" algn="l">
              <a:lnSpc>
                <a:spcPct val="90000"/>
              </a:lnSpc>
              <a:spcBef>
                <a:spcPts val="375"/>
              </a:spcBef>
              <a:spcAft>
                <a:spcPts val="0"/>
              </a:spcAft>
              <a:buClr>
                <a:schemeClr val="dk1"/>
              </a:buClr>
              <a:buSzPts val="1200"/>
              <a:buChar char="–"/>
              <a:defRPr sz="1200"/>
            </a:lvl4pPr>
            <a:lvl5pPr indent="-304800" lvl="4" marL="2286000" rtl="0" algn="l">
              <a:lnSpc>
                <a:spcPct val="90000"/>
              </a:lnSpc>
              <a:spcBef>
                <a:spcPts val="375"/>
              </a:spcBef>
              <a:spcAft>
                <a:spcPts val="0"/>
              </a:spcAft>
              <a:buClr>
                <a:schemeClr val="dk1"/>
              </a:buClr>
              <a:buSzPts val="1200"/>
              <a:buChar char="–"/>
              <a:defRPr sz="1200"/>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3016">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title (Dark)" showMasterSp="0">
  <p:cSld name="1_Blank, title (Dark)">
    <p:bg>
      <p:bgPr>
        <a:solidFill>
          <a:schemeClr val="dk2"/>
        </a:solidFill>
      </p:bgPr>
    </p:bg>
    <p:spTree>
      <p:nvGrpSpPr>
        <p:cNvPr id="318" name="Shape 318"/>
        <p:cNvGrpSpPr/>
        <p:nvPr/>
      </p:nvGrpSpPr>
      <p:grpSpPr>
        <a:xfrm>
          <a:off x="0" y="0"/>
          <a:ext cx="0" cy="0"/>
          <a:chOff x="0" y="0"/>
          <a:chExt cx="0" cy="0"/>
        </a:xfrm>
      </p:grpSpPr>
      <p:cxnSp>
        <p:nvCxnSpPr>
          <p:cNvPr id="319" name="Google Shape;319;p50"/>
          <p:cNvCxnSpPr/>
          <p:nvPr/>
        </p:nvCxnSpPr>
        <p:spPr>
          <a:xfrm>
            <a:off x="431800" y="428485"/>
            <a:ext cx="8280300" cy="0"/>
          </a:xfrm>
          <a:prstGeom prst="straightConnector1">
            <a:avLst/>
          </a:prstGeom>
          <a:noFill/>
          <a:ln cap="flat" cmpd="sng" w="38100">
            <a:solidFill>
              <a:schemeClr val="lt1"/>
            </a:solidFill>
            <a:prstDash val="solid"/>
            <a:miter lim="800000"/>
            <a:headEnd len="sm" w="sm" type="none"/>
            <a:tailEnd len="sm" w="sm" type="none"/>
          </a:ln>
        </p:spPr>
      </p:cxnSp>
      <p:sp>
        <p:nvSpPr>
          <p:cNvPr id="320" name="Google Shape;320;p50"/>
          <p:cNvSpPr txBox="1"/>
          <p:nvPr>
            <p:ph idx="1" type="body"/>
          </p:nvPr>
        </p:nvSpPr>
        <p:spPr>
          <a:xfrm>
            <a:off x="431800" y="411163"/>
            <a:ext cx="8280300" cy="701400"/>
          </a:xfrm>
          <a:prstGeom prst="rect">
            <a:avLst/>
          </a:prstGeom>
          <a:noFill/>
          <a:ln>
            <a:noFill/>
          </a:ln>
        </p:spPr>
        <p:txBody>
          <a:bodyPr anchorCtr="0" anchor="t" bIns="45700" lIns="91425" spcFirstLastPara="1" rIns="91425" wrap="square" tIns="45700">
            <a:normAutofit/>
          </a:bodyPr>
          <a:lstStyle>
            <a:lvl1pPr indent="-228600" lvl="0" marL="457200" rtl="0" algn="l">
              <a:lnSpc>
                <a:spcPct val="90000"/>
              </a:lnSpc>
              <a:spcBef>
                <a:spcPts val="750"/>
              </a:spcBef>
              <a:spcAft>
                <a:spcPts val="0"/>
              </a:spcAft>
              <a:buClr>
                <a:schemeClr val="lt1"/>
              </a:buClr>
              <a:buSzPts val="3400"/>
              <a:buNone/>
              <a:defRPr sz="3400">
                <a:solidFill>
                  <a:schemeClr val="lt1"/>
                </a:solidFill>
              </a:defRPr>
            </a:lvl1pPr>
            <a:lvl2pPr indent="-228600" lvl="1" marL="914400" rtl="0" algn="l">
              <a:lnSpc>
                <a:spcPct val="90000"/>
              </a:lnSpc>
              <a:spcBef>
                <a:spcPts val="800"/>
              </a:spcBef>
              <a:spcAft>
                <a:spcPts val="0"/>
              </a:spcAft>
              <a:buClr>
                <a:schemeClr val="dk1"/>
              </a:buClr>
              <a:buSzPts val="1800"/>
              <a:buNone/>
              <a:defRPr sz="1800"/>
            </a:lvl2pPr>
            <a:lvl3pPr indent="-342900" lvl="2" marL="1371600" rtl="0" algn="l">
              <a:lnSpc>
                <a:spcPct val="90000"/>
              </a:lnSpc>
              <a:spcBef>
                <a:spcPts val="375"/>
              </a:spcBef>
              <a:spcAft>
                <a:spcPts val="0"/>
              </a:spcAft>
              <a:buClr>
                <a:schemeClr val="dk1"/>
              </a:buClr>
              <a:buSzPts val="1800"/>
              <a:buChar char="–"/>
              <a:defRPr sz="1800"/>
            </a:lvl3pPr>
            <a:lvl4pPr indent="-342900" lvl="3" marL="1828800" rtl="0" algn="l">
              <a:lnSpc>
                <a:spcPct val="90000"/>
              </a:lnSpc>
              <a:spcBef>
                <a:spcPts val="375"/>
              </a:spcBef>
              <a:spcAft>
                <a:spcPts val="0"/>
              </a:spcAft>
              <a:buClr>
                <a:schemeClr val="dk1"/>
              </a:buClr>
              <a:buSzPts val="1800"/>
              <a:buChar char="–"/>
              <a:defRPr sz="1800"/>
            </a:lvl4pPr>
            <a:lvl5pPr indent="-342900" lvl="4" marL="2286000" rtl="0" algn="l">
              <a:lnSpc>
                <a:spcPct val="90000"/>
              </a:lnSpc>
              <a:spcBef>
                <a:spcPts val="375"/>
              </a:spcBef>
              <a:spcAft>
                <a:spcPts val="0"/>
              </a:spcAft>
              <a:buClr>
                <a:schemeClr val="dk1"/>
              </a:buClr>
              <a:buSzPts val="1800"/>
              <a:buChar char="–"/>
              <a:defRPr sz="1800"/>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321" name="Google Shape;321;p50"/>
          <p:cNvSpPr txBox="1"/>
          <p:nvPr>
            <p:ph idx="2" type="body"/>
          </p:nvPr>
        </p:nvSpPr>
        <p:spPr>
          <a:xfrm>
            <a:off x="431801" y="1447800"/>
            <a:ext cx="5645100" cy="2651700"/>
          </a:xfrm>
          <a:prstGeom prst="rect">
            <a:avLst/>
          </a:prstGeom>
          <a:noFill/>
          <a:ln>
            <a:noFill/>
          </a:ln>
        </p:spPr>
        <p:txBody>
          <a:bodyPr anchorCtr="0" anchor="t" bIns="45700" lIns="91425" spcFirstLastPara="1" rIns="91425" wrap="square" tIns="45700">
            <a:normAutofit/>
          </a:bodyPr>
          <a:lstStyle>
            <a:lvl1pPr indent="-406400" lvl="0" marL="457200" rtl="0" algn="l">
              <a:lnSpc>
                <a:spcPct val="90000"/>
              </a:lnSpc>
              <a:spcBef>
                <a:spcPts val="750"/>
              </a:spcBef>
              <a:spcAft>
                <a:spcPts val="0"/>
              </a:spcAft>
              <a:buClr>
                <a:schemeClr val="lt1"/>
              </a:buClr>
              <a:buSzPts val="2800"/>
              <a:buFont typeface="Arial"/>
              <a:buChar char="–"/>
              <a:defRPr sz="2800">
                <a:solidFill>
                  <a:schemeClr val="lt1"/>
                </a:solidFill>
              </a:defRPr>
            </a:lvl1pPr>
            <a:lvl2pPr indent="-228600" lvl="1" marL="914400" rtl="0" algn="l">
              <a:lnSpc>
                <a:spcPct val="90000"/>
              </a:lnSpc>
              <a:spcBef>
                <a:spcPts val="800"/>
              </a:spcBef>
              <a:spcAft>
                <a:spcPts val="0"/>
              </a:spcAft>
              <a:buClr>
                <a:schemeClr val="dk1"/>
              </a:buClr>
              <a:buSzPts val="1800"/>
              <a:buNone/>
              <a:defRPr sz="1800"/>
            </a:lvl2pPr>
            <a:lvl3pPr indent="-342900" lvl="2" marL="1371600" rtl="0" algn="l">
              <a:lnSpc>
                <a:spcPct val="90000"/>
              </a:lnSpc>
              <a:spcBef>
                <a:spcPts val="375"/>
              </a:spcBef>
              <a:spcAft>
                <a:spcPts val="0"/>
              </a:spcAft>
              <a:buClr>
                <a:schemeClr val="dk1"/>
              </a:buClr>
              <a:buSzPts val="1800"/>
              <a:buChar char="–"/>
              <a:defRPr sz="1800"/>
            </a:lvl3pPr>
            <a:lvl4pPr indent="-342900" lvl="3" marL="1828800" rtl="0" algn="l">
              <a:lnSpc>
                <a:spcPct val="90000"/>
              </a:lnSpc>
              <a:spcBef>
                <a:spcPts val="375"/>
              </a:spcBef>
              <a:spcAft>
                <a:spcPts val="0"/>
              </a:spcAft>
              <a:buClr>
                <a:schemeClr val="dk1"/>
              </a:buClr>
              <a:buSzPts val="1800"/>
              <a:buChar char="–"/>
              <a:defRPr sz="1800"/>
            </a:lvl4pPr>
            <a:lvl5pPr indent="-342900" lvl="4" marL="2286000" rtl="0" algn="l">
              <a:lnSpc>
                <a:spcPct val="90000"/>
              </a:lnSpc>
              <a:spcBef>
                <a:spcPts val="375"/>
              </a:spcBef>
              <a:spcAft>
                <a:spcPts val="0"/>
              </a:spcAft>
              <a:buClr>
                <a:schemeClr val="dk1"/>
              </a:buClr>
              <a:buSzPts val="1800"/>
              <a:buChar char="–"/>
              <a:defRPr sz="1800"/>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322" name="Google Shape;322;p50"/>
          <p:cNvSpPr txBox="1"/>
          <p:nvPr>
            <p:ph idx="3" type="body"/>
          </p:nvPr>
        </p:nvSpPr>
        <p:spPr>
          <a:xfrm>
            <a:off x="431800" y="4279697"/>
            <a:ext cx="8712300" cy="863700"/>
          </a:xfrm>
          <a:prstGeom prst="rect">
            <a:avLst/>
          </a:prstGeom>
          <a:noFill/>
          <a:ln>
            <a:noFill/>
          </a:ln>
        </p:spPr>
        <p:txBody>
          <a:bodyPr anchorCtr="0" anchor="b" bIns="72000" lIns="0" spcFirstLastPara="1" rIns="108000" wrap="square" tIns="45700">
            <a:normAutofit/>
          </a:bodyPr>
          <a:lstStyle>
            <a:lvl1pPr indent="-228600" lvl="0" marL="457200" rtl="0" algn="r">
              <a:lnSpc>
                <a:spcPct val="114000"/>
              </a:lnSpc>
              <a:spcBef>
                <a:spcPts val="750"/>
              </a:spcBef>
              <a:spcAft>
                <a:spcPts val="0"/>
              </a:spcAft>
              <a:buClr>
                <a:schemeClr val="lt1"/>
              </a:buClr>
              <a:buSzPts val="1400"/>
              <a:buNone/>
              <a:defRPr sz="1400">
                <a:solidFill>
                  <a:schemeClr val="lt1"/>
                </a:solidFill>
              </a:defRPr>
            </a:lvl1pPr>
            <a:lvl2pPr indent="-228600" lvl="1" marL="914400" rtl="0" algn="l">
              <a:lnSpc>
                <a:spcPct val="90000"/>
              </a:lnSpc>
              <a:spcBef>
                <a:spcPts val="375"/>
              </a:spcBef>
              <a:spcAft>
                <a:spcPts val="0"/>
              </a:spcAft>
              <a:buClr>
                <a:schemeClr val="dk1"/>
              </a:buClr>
              <a:buSzPts val="1200"/>
              <a:buNone/>
              <a:defRPr sz="1200"/>
            </a:lvl2pPr>
            <a:lvl3pPr indent="-304800" lvl="2" marL="1371600" rtl="0" algn="l">
              <a:lnSpc>
                <a:spcPct val="90000"/>
              </a:lnSpc>
              <a:spcBef>
                <a:spcPts val="375"/>
              </a:spcBef>
              <a:spcAft>
                <a:spcPts val="0"/>
              </a:spcAft>
              <a:buClr>
                <a:schemeClr val="dk1"/>
              </a:buClr>
              <a:buSzPts val="1200"/>
              <a:buChar char="–"/>
              <a:defRPr sz="1200"/>
            </a:lvl3pPr>
            <a:lvl4pPr indent="-304800" lvl="3" marL="1828800" rtl="0" algn="l">
              <a:lnSpc>
                <a:spcPct val="90000"/>
              </a:lnSpc>
              <a:spcBef>
                <a:spcPts val="375"/>
              </a:spcBef>
              <a:spcAft>
                <a:spcPts val="0"/>
              </a:spcAft>
              <a:buClr>
                <a:schemeClr val="dk1"/>
              </a:buClr>
              <a:buSzPts val="1200"/>
              <a:buChar char="–"/>
              <a:defRPr sz="1200"/>
            </a:lvl4pPr>
            <a:lvl5pPr indent="-304800" lvl="4" marL="2286000" rtl="0" algn="l">
              <a:lnSpc>
                <a:spcPct val="90000"/>
              </a:lnSpc>
              <a:spcBef>
                <a:spcPts val="375"/>
              </a:spcBef>
              <a:spcAft>
                <a:spcPts val="0"/>
              </a:spcAft>
              <a:buClr>
                <a:schemeClr val="dk1"/>
              </a:buClr>
              <a:buSzPts val="1200"/>
              <a:buChar char="–"/>
              <a:defRPr sz="1200"/>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Full image (Dark)" showMasterSp="0">
  <p:cSld name="1_Full image (Dark)">
    <p:bg>
      <p:bgPr>
        <a:solidFill>
          <a:schemeClr val="dk2"/>
        </a:solidFill>
      </p:bgPr>
    </p:bg>
    <p:spTree>
      <p:nvGrpSpPr>
        <p:cNvPr id="323" name="Shape 323"/>
        <p:cNvGrpSpPr/>
        <p:nvPr/>
      </p:nvGrpSpPr>
      <p:grpSpPr>
        <a:xfrm>
          <a:off x="0" y="0"/>
          <a:ext cx="0" cy="0"/>
          <a:chOff x="0" y="0"/>
          <a:chExt cx="0" cy="0"/>
        </a:xfrm>
      </p:grpSpPr>
      <p:sp>
        <p:nvSpPr>
          <p:cNvPr id="324" name="Google Shape;324;p51"/>
          <p:cNvSpPr/>
          <p:nvPr>
            <p:ph idx="2" type="pic"/>
          </p:nvPr>
        </p:nvSpPr>
        <p:spPr>
          <a:xfrm>
            <a:off x="431802" y="411162"/>
            <a:ext cx="8280300" cy="4321200"/>
          </a:xfrm>
          <a:prstGeom prst="rect">
            <a:avLst/>
          </a:prstGeom>
          <a:noFill/>
          <a:ln>
            <a:noFill/>
          </a:ln>
        </p:spPr>
      </p:sp>
      <p:sp>
        <p:nvSpPr>
          <p:cNvPr id="325" name="Google Shape;325;p51"/>
          <p:cNvSpPr txBox="1"/>
          <p:nvPr>
            <p:ph idx="1" type="body"/>
          </p:nvPr>
        </p:nvSpPr>
        <p:spPr>
          <a:xfrm>
            <a:off x="431800" y="4279697"/>
            <a:ext cx="8712300" cy="863700"/>
          </a:xfrm>
          <a:prstGeom prst="rect">
            <a:avLst/>
          </a:prstGeom>
          <a:noFill/>
          <a:ln>
            <a:noFill/>
          </a:ln>
        </p:spPr>
        <p:txBody>
          <a:bodyPr anchorCtr="0" anchor="b" bIns="72000" lIns="0" spcFirstLastPara="1" rIns="108000" wrap="square" tIns="45700">
            <a:normAutofit/>
          </a:bodyPr>
          <a:lstStyle>
            <a:lvl1pPr indent="-228600" lvl="0" marL="457200" rtl="0" algn="r">
              <a:lnSpc>
                <a:spcPct val="114000"/>
              </a:lnSpc>
              <a:spcBef>
                <a:spcPts val="750"/>
              </a:spcBef>
              <a:spcAft>
                <a:spcPts val="0"/>
              </a:spcAft>
              <a:buClr>
                <a:schemeClr val="lt1"/>
              </a:buClr>
              <a:buSzPts val="1400"/>
              <a:buNone/>
              <a:defRPr sz="1400">
                <a:solidFill>
                  <a:schemeClr val="lt1"/>
                </a:solidFill>
              </a:defRPr>
            </a:lvl1pPr>
            <a:lvl2pPr indent="-228600" lvl="1" marL="914400" rtl="0" algn="l">
              <a:lnSpc>
                <a:spcPct val="90000"/>
              </a:lnSpc>
              <a:spcBef>
                <a:spcPts val="375"/>
              </a:spcBef>
              <a:spcAft>
                <a:spcPts val="0"/>
              </a:spcAft>
              <a:buClr>
                <a:schemeClr val="dk1"/>
              </a:buClr>
              <a:buSzPts val="1200"/>
              <a:buNone/>
              <a:defRPr sz="1200"/>
            </a:lvl2pPr>
            <a:lvl3pPr indent="-304800" lvl="2" marL="1371600" rtl="0" algn="l">
              <a:lnSpc>
                <a:spcPct val="90000"/>
              </a:lnSpc>
              <a:spcBef>
                <a:spcPts val="375"/>
              </a:spcBef>
              <a:spcAft>
                <a:spcPts val="0"/>
              </a:spcAft>
              <a:buClr>
                <a:schemeClr val="dk1"/>
              </a:buClr>
              <a:buSzPts val="1200"/>
              <a:buChar char="–"/>
              <a:defRPr sz="1200"/>
            </a:lvl3pPr>
            <a:lvl4pPr indent="-304800" lvl="3" marL="1828800" rtl="0" algn="l">
              <a:lnSpc>
                <a:spcPct val="90000"/>
              </a:lnSpc>
              <a:spcBef>
                <a:spcPts val="375"/>
              </a:spcBef>
              <a:spcAft>
                <a:spcPts val="0"/>
              </a:spcAft>
              <a:buClr>
                <a:schemeClr val="dk1"/>
              </a:buClr>
              <a:buSzPts val="1200"/>
              <a:buChar char="–"/>
              <a:defRPr sz="1200"/>
            </a:lvl4pPr>
            <a:lvl5pPr indent="-304800" lvl="4" marL="2286000" rtl="0" algn="l">
              <a:lnSpc>
                <a:spcPct val="90000"/>
              </a:lnSpc>
              <a:spcBef>
                <a:spcPts val="375"/>
              </a:spcBef>
              <a:spcAft>
                <a:spcPts val="0"/>
              </a:spcAft>
              <a:buClr>
                <a:schemeClr val="dk1"/>
              </a:buClr>
              <a:buSzPts val="1200"/>
              <a:buChar char="–"/>
              <a:defRPr sz="1200"/>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Heading, bullets, image (Light)" showMasterSp="0">
  <p:cSld name="2_Heading, bullets, image (Light)">
    <p:bg>
      <p:bgPr>
        <a:solidFill>
          <a:schemeClr val="dk2"/>
        </a:solidFill>
      </p:bgPr>
    </p:bg>
    <p:spTree>
      <p:nvGrpSpPr>
        <p:cNvPr id="326" name="Shape 326"/>
        <p:cNvGrpSpPr/>
        <p:nvPr/>
      </p:nvGrpSpPr>
      <p:grpSpPr>
        <a:xfrm>
          <a:off x="0" y="0"/>
          <a:ext cx="0" cy="0"/>
          <a:chOff x="0" y="0"/>
          <a:chExt cx="0" cy="0"/>
        </a:xfrm>
      </p:grpSpPr>
      <p:cxnSp>
        <p:nvCxnSpPr>
          <p:cNvPr id="327" name="Google Shape;327;p52"/>
          <p:cNvCxnSpPr/>
          <p:nvPr/>
        </p:nvCxnSpPr>
        <p:spPr>
          <a:xfrm>
            <a:off x="431800" y="702773"/>
            <a:ext cx="3921000" cy="0"/>
          </a:xfrm>
          <a:prstGeom prst="straightConnector1">
            <a:avLst/>
          </a:prstGeom>
          <a:noFill/>
          <a:ln cap="flat" cmpd="sng" w="25400">
            <a:solidFill>
              <a:schemeClr val="lt1"/>
            </a:solidFill>
            <a:prstDash val="solid"/>
            <a:miter lim="800000"/>
            <a:headEnd len="sm" w="sm" type="none"/>
            <a:tailEnd len="sm" w="sm" type="none"/>
          </a:ln>
        </p:spPr>
      </p:cxnSp>
      <p:sp>
        <p:nvSpPr>
          <p:cNvPr id="328" name="Google Shape;328;p52"/>
          <p:cNvSpPr txBox="1"/>
          <p:nvPr>
            <p:ph idx="1" type="body"/>
          </p:nvPr>
        </p:nvSpPr>
        <p:spPr>
          <a:xfrm>
            <a:off x="431799" y="702659"/>
            <a:ext cx="3921000" cy="545100"/>
          </a:xfrm>
          <a:prstGeom prst="rect">
            <a:avLst/>
          </a:prstGeom>
          <a:noFill/>
          <a:ln>
            <a:noFill/>
          </a:ln>
        </p:spPr>
        <p:txBody>
          <a:bodyPr anchorCtr="0" anchor="t" bIns="45700" lIns="91425" spcFirstLastPara="1" rIns="91425" wrap="square" tIns="45700">
            <a:normAutofit/>
          </a:bodyPr>
          <a:lstStyle>
            <a:lvl1pPr indent="-228600" lvl="0" marL="457200" rtl="0" algn="l">
              <a:lnSpc>
                <a:spcPct val="90000"/>
              </a:lnSpc>
              <a:spcBef>
                <a:spcPts val="750"/>
              </a:spcBef>
              <a:spcAft>
                <a:spcPts val="0"/>
              </a:spcAft>
              <a:buClr>
                <a:schemeClr val="lt1"/>
              </a:buClr>
              <a:buSzPts val="2800"/>
              <a:buNone/>
              <a:defRPr sz="2800">
                <a:solidFill>
                  <a:schemeClr val="lt1"/>
                </a:solidFill>
              </a:defRPr>
            </a:lvl1pPr>
            <a:lvl2pPr indent="-228600" lvl="1" marL="914400" rtl="0" algn="l">
              <a:lnSpc>
                <a:spcPct val="90000"/>
              </a:lnSpc>
              <a:spcBef>
                <a:spcPts val="800"/>
              </a:spcBef>
              <a:spcAft>
                <a:spcPts val="0"/>
              </a:spcAft>
              <a:buClr>
                <a:schemeClr val="dk1"/>
              </a:buClr>
              <a:buSzPts val="1800"/>
              <a:buNone/>
              <a:defRPr sz="1800"/>
            </a:lvl2pPr>
            <a:lvl3pPr indent="-342900" lvl="2" marL="1371600" rtl="0" algn="l">
              <a:lnSpc>
                <a:spcPct val="90000"/>
              </a:lnSpc>
              <a:spcBef>
                <a:spcPts val="375"/>
              </a:spcBef>
              <a:spcAft>
                <a:spcPts val="0"/>
              </a:spcAft>
              <a:buClr>
                <a:schemeClr val="dk1"/>
              </a:buClr>
              <a:buSzPts val="1800"/>
              <a:buChar char="–"/>
              <a:defRPr sz="1800"/>
            </a:lvl3pPr>
            <a:lvl4pPr indent="-342900" lvl="3" marL="1828800" rtl="0" algn="l">
              <a:lnSpc>
                <a:spcPct val="90000"/>
              </a:lnSpc>
              <a:spcBef>
                <a:spcPts val="375"/>
              </a:spcBef>
              <a:spcAft>
                <a:spcPts val="0"/>
              </a:spcAft>
              <a:buClr>
                <a:schemeClr val="dk1"/>
              </a:buClr>
              <a:buSzPts val="1800"/>
              <a:buChar char="–"/>
              <a:defRPr sz="1800"/>
            </a:lvl4pPr>
            <a:lvl5pPr indent="-342900" lvl="4" marL="2286000" rtl="0" algn="l">
              <a:lnSpc>
                <a:spcPct val="90000"/>
              </a:lnSpc>
              <a:spcBef>
                <a:spcPts val="375"/>
              </a:spcBef>
              <a:spcAft>
                <a:spcPts val="0"/>
              </a:spcAft>
              <a:buClr>
                <a:schemeClr val="dk1"/>
              </a:buClr>
              <a:buSzPts val="1800"/>
              <a:buChar char="–"/>
              <a:defRPr sz="1800"/>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329" name="Google Shape;329;p52"/>
          <p:cNvSpPr/>
          <p:nvPr>
            <p:ph idx="2" type="pic"/>
          </p:nvPr>
        </p:nvSpPr>
        <p:spPr>
          <a:xfrm>
            <a:off x="5251450" y="702659"/>
            <a:ext cx="3892500" cy="3451800"/>
          </a:xfrm>
          <a:prstGeom prst="rect">
            <a:avLst/>
          </a:prstGeom>
          <a:noFill/>
          <a:ln>
            <a:noFill/>
          </a:ln>
        </p:spPr>
      </p:sp>
      <p:sp>
        <p:nvSpPr>
          <p:cNvPr id="330" name="Google Shape;330;p52"/>
          <p:cNvSpPr txBox="1"/>
          <p:nvPr>
            <p:ph idx="3" type="body"/>
          </p:nvPr>
        </p:nvSpPr>
        <p:spPr>
          <a:xfrm>
            <a:off x="431800" y="1325887"/>
            <a:ext cx="3921000" cy="2828700"/>
          </a:xfrm>
          <a:prstGeom prst="rect">
            <a:avLst/>
          </a:prstGeom>
          <a:noFill/>
          <a:ln>
            <a:noFill/>
          </a:ln>
        </p:spPr>
        <p:txBody>
          <a:bodyPr anchorCtr="0" anchor="t" bIns="45700" lIns="91425" spcFirstLastPara="1" rIns="91425" wrap="square" tIns="45700">
            <a:normAutofit/>
          </a:bodyPr>
          <a:lstStyle>
            <a:lvl1pPr indent="-406400" lvl="0" marL="457200" rtl="0" algn="l">
              <a:lnSpc>
                <a:spcPct val="90000"/>
              </a:lnSpc>
              <a:spcBef>
                <a:spcPts val="750"/>
              </a:spcBef>
              <a:spcAft>
                <a:spcPts val="0"/>
              </a:spcAft>
              <a:buClr>
                <a:schemeClr val="lt1"/>
              </a:buClr>
              <a:buSzPts val="2800"/>
              <a:buFont typeface="Arial"/>
              <a:buChar char="–"/>
              <a:defRPr b="0" sz="2800">
                <a:solidFill>
                  <a:schemeClr val="lt1"/>
                </a:solidFill>
              </a:defRPr>
            </a:lvl1pPr>
            <a:lvl2pPr indent="-228600" lvl="1" marL="914400" rtl="0" algn="l">
              <a:lnSpc>
                <a:spcPct val="90000"/>
              </a:lnSpc>
              <a:spcBef>
                <a:spcPts val="800"/>
              </a:spcBef>
              <a:spcAft>
                <a:spcPts val="0"/>
              </a:spcAft>
              <a:buClr>
                <a:schemeClr val="dk1"/>
              </a:buClr>
              <a:buSzPts val="1800"/>
              <a:buNone/>
              <a:defRPr/>
            </a:lvl2pPr>
            <a:lvl3pPr indent="-342900" lvl="2" marL="1371600" rtl="0" algn="l">
              <a:lnSpc>
                <a:spcPct val="90000"/>
              </a:lnSpc>
              <a:spcBef>
                <a:spcPts val="375"/>
              </a:spcBef>
              <a:spcAft>
                <a:spcPts val="0"/>
              </a:spcAft>
              <a:buClr>
                <a:schemeClr val="dk1"/>
              </a:buClr>
              <a:buSzPts val="1800"/>
              <a:buChar char="–"/>
              <a:defRPr/>
            </a:lvl3pPr>
            <a:lvl4pPr indent="-342900" lvl="3" marL="1828800" rtl="0" algn="l">
              <a:lnSpc>
                <a:spcPct val="90000"/>
              </a:lnSpc>
              <a:spcBef>
                <a:spcPts val="375"/>
              </a:spcBef>
              <a:spcAft>
                <a:spcPts val="0"/>
              </a:spcAft>
              <a:buClr>
                <a:schemeClr val="dk1"/>
              </a:buClr>
              <a:buSzPts val="1800"/>
              <a:buChar char="–"/>
              <a:defRPr/>
            </a:lvl4pPr>
            <a:lvl5pPr indent="-342900" lvl="4" marL="2286000" rtl="0" algn="l">
              <a:lnSpc>
                <a:spcPct val="90000"/>
              </a:lnSpc>
              <a:spcBef>
                <a:spcPts val="375"/>
              </a:spcBef>
              <a:spcAft>
                <a:spcPts val="0"/>
              </a:spcAft>
              <a:buClr>
                <a:schemeClr val="dk1"/>
              </a:buClr>
              <a:buSzPts val="1800"/>
              <a:buChar char="–"/>
              <a:defRPr/>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331" name="Google Shape;331;p52"/>
          <p:cNvSpPr txBox="1"/>
          <p:nvPr>
            <p:ph idx="4" type="body"/>
          </p:nvPr>
        </p:nvSpPr>
        <p:spPr>
          <a:xfrm>
            <a:off x="431800" y="4279697"/>
            <a:ext cx="8712300" cy="863700"/>
          </a:xfrm>
          <a:prstGeom prst="rect">
            <a:avLst/>
          </a:prstGeom>
          <a:noFill/>
          <a:ln>
            <a:noFill/>
          </a:ln>
        </p:spPr>
        <p:txBody>
          <a:bodyPr anchorCtr="0" anchor="b" bIns="72000" lIns="0" spcFirstLastPara="1" rIns="108000" wrap="square" tIns="45700">
            <a:normAutofit/>
          </a:bodyPr>
          <a:lstStyle>
            <a:lvl1pPr indent="-228600" lvl="0" marL="457200" rtl="0" algn="r">
              <a:lnSpc>
                <a:spcPct val="114000"/>
              </a:lnSpc>
              <a:spcBef>
                <a:spcPts val="750"/>
              </a:spcBef>
              <a:spcAft>
                <a:spcPts val="0"/>
              </a:spcAft>
              <a:buClr>
                <a:schemeClr val="lt1"/>
              </a:buClr>
              <a:buSzPts val="1400"/>
              <a:buNone/>
              <a:defRPr sz="1400">
                <a:solidFill>
                  <a:schemeClr val="lt1"/>
                </a:solidFill>
              </a:defRPr>
            </a:lvl1pPr>
            <a:lvl2pPr indent="-228600" lvl="1" marL="914400" rtl="0" algn="l">
              <a:lnSpc>
                <a:spcPct val="90000"/>
              </a:lnSpc>
              <a:spcBef>
                <a:spcPts val="375"/>
              </a:spcBef>
              <a:spcAft>
                <a:spcPts val="0"/>
              </a:spcAft>
              <a:buClr>
                <a:schemeClr val="dk1"/>
              </a:buClr>
              <a:buSzPts val="1200"/>
              <a:buNone/>
              <a:defRPr sz="1200"/>
            </a:lvl2pPr>
            <a:lvl3pPr indent="-304800" lvl="2" marL="1371600" rtl="0" algn="l">
              <a:lnSpc>
                <a:spcPct val="90000"/>
              </a:lnSpc>
              <a:spcBef>
                <a:spcPts val="375"/>
              </a:spcBef>
              <a:spcAft>
                <a:spcPts val="0"/>
              </a:spcAft>
              <a:buClr>
                <a:schemeClr val="dk1"/>
              </a:buClr>
              <a:buSzPts val="1200"/>
              <a:buChar char="–"/>
              <a:defRPr sz="1200"/>
            </a:lvl3pPr>
            <a:lvl4pPr indent="-304800" lvl="3" marL="1828800" rtl="0" algn="l">
              <a:lnSpc>
                <a:spcPct val="90000"/>
              </a:lnSpc>
              <a:spcBef>
                <a:spcPts val="375"/>
              </a:spcBef>
              <a:spcAft>
                <a:spcPts val="0"/>
              </a:spcAft>
              <a:buClr>
                <a:schemeClr val="dk1"/>
              </a:buClr>
              <a:buSzPts val="1200"/>
              <a:buChar char="–"/>
              <a:defRPr sz="1200"/>
            </a:lvl4pPr>
            <a:lvl5pPr indent="-304800" lvl="4" marL="2286000" rtl="0" algn="l">
              <a:lnSpc>
                <a:spcPct val="90000"/>
              </a:lnSpc>
              <a:spcBef>
                <a:spcPts val="375"/>
              </a:spcBef>
              <a:spcAft>
                <a:spcPts val="0"/>
              </a:spcAft>
              <a:buClr>
                <a:schemeClr val="dk1"/>
              </a:buClr>
              <a:buSzPts val="1200"/>
              <a:buChar char="–"/>
              <a:defRPr sz="1200"/>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image (Dark) 1" showMasterSp="0">
  <p:cSld name="Bullets, image (Dark)_3">
    <p:bg>
      <p:bgPr>
        <a:solidFill>
          <a:schemeClr val="dk2"/>
        </a:solidFill>
      </p:bgPr>
    </p:bg>
    <p:spTree>
      <p:nvGrpSpPr>
        <p:cNvPr id="332" name="Shape 332"/>
        <p:cNvGrpSpPr/>
        <p:nvPr/>
      </p:nvGrpSpPr>
      <p:grpSpPr>
        <a:xfrm>
          <a:off x="0" y="0"/>
          <a:ext cx="0" cy="0"/>
          <a:chOff x="0" y="0"/>
          <a:chExt cx="0" cy="0"/>
        </a:xfrm>
      </p:grpSpPr>
      <p:sp>
        <p:nvSpPr>
          <p:cNvPr id="333" name="Google Shape;333;p53"/>
          <p:cNvSpPr txBox="1"/>
          <p:nvPr>
            <p:ph idx="1" type="body"/>
          </p:nvPr>
        </p:nvSpPr>
        <p:spPr>
          <a:xfrm>
            <a:off x="431801" y="682938"/>
            <a:ext cx="3921000" cy="3471600"/>
          </a:xfrm>
          <a:prstGeom prst="rect">
            <a:avLst/>
          </a:prstGeom>
          <a:noFill/>
          <a:ln>
            <a:noFill/>
          </a:ln>
        </p:spPr>
        <p:txBody>
          <a:bodyPr anchorCtr="0" anchor="t" bIns="45700" lIns="91425" spcFirstLastPara="1" rIns="91425" wrap="square" tIns="45700">
            <a:normAutofit/>
          </a:bodyPr>
          <a:lstStyle>
            <a:lvl1pPr indent="-406400" lvl="0" marL="457200" rtl="0" algn="l">
              <a:lnSpc>
                <a:spcPct val="90000"/>
              </a:lnSpc>
              <a:spcBef>
                <a:spcPts val="750"/>
              </a:spcBef>
              <a:spcAft>
                <a:spcPts val="0"/>
              </a:spcAft>
              <a:buClr>
                <a:schemeClr val="lt1"/>
              </a:buClr>
              <a:buSzPts val="2800"/>
              <a:buFont typeface="Arial"/>
              <a:buChar char="–"/>
              <a:defRPr sz="2800">
                <a:solidFill>
                  <a:schemeClr val="lt1"/>
                </a:solidFill>
              </a:defRPr>
            </a:lvl1pPr>
            <a:lvl2pPr indent="-228600" lvl="1" marL="914400" rtl="0" algn="l">
              <a:lnSpc>
                <a:spcPct val="90000"/>
              </a:lnSpc>
              <a:spcBef>
                <a:spcPts val="800"/>
              </a:spcBef>
              <a:spcAft>
                <a:spcPts val="0"/>
              </a:spcAft>
              <a:buClr>
                <a:schemeClr val="dk1"/>
              </a:buClr>
              <a:buSzPts val="1800"/>
              <a:buNone/>
              <a:defRPr sz="1800"/>
            </a:lvl2pPr>
            <a:lvl3pPr indent="-342900" lvl="2" marL="1371600" rtl="0" algn="l">
              <a:lnSpc>
                <a:spcPct val="90000"/>
              </a:lnSpc>
              <a:spcBef>
                <a:spcPts val="375"/>
              </a:spcBef>
              <a:spcAft>
                <a:spcPts val="0"/>
              </a:spcAft>
              <a:buClr>
                <a:schemeClr val="dk1"/>
              </a:buClr>
              <a:buSzPts val="1800"/>
              <a:buChar char="–"/>
              <a:defRPr sz="1800"/>
            </a:lvl3pPr>
            <a:lvl4pPr indent="-342900" lvl="3" marL="1828800" rtl="0" algn="l">
              <a:lnSpc>
                <a:spcPct val="90000"/>
              </a:lnSpc>
              <a:spcBef>
                <a:spcPts val="375"/>
              </a:spcBef>
              <a:spcAft>
                <a:spcPts val="0"/>
              </a:spcAft>
              <a:buClr>
                <a:schemeClr val="dk1"/>
              </a:buClr>
              <a:buSzPts val="1800"/>
              <a:buChar char="–"/>
              <a:defRPr sz="1800"/>
            </a:lvl4pPr>
            <a:lvl5pPr indent="-342900" lvl="4" marL="2286000" rtl="0" algn="l">
              <a:lnSpc>
                <a:spcPct val="90000"/>
              </a:lnSpc>
              <a:spcBef>
                <a:spcPts val="375"/>
              </a:spcBef>
              <a:spcAft>
                <a:spcPts val="0"/>
              </a:spcAft>
              <a:buClr>
                <a:schemeClr val="dk1"/>
              </a:buClr>
              <a:buSzPts val="1800"/>
              <a:buChar char="–"/>
              <a:defRPr sz="1800"/>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334" name="Google Shape;334;p53"/>
          <p:cNvSpPr/>
          <p:nvPr>
            <p:ph idx="2" type="pic"/>
          </p:nvPr>
        </p:nvSpPr>
        <p:spPr>
          <a:xfrm>
            <a:off x="5251450" y="702659"/>
            <a:ext cx="3892500" cy="3471600"/>
          </a:xfrm>
          <a:prstGeom prst="rect">
            <a:avLst/>
          </a:prstGeom>
          <a:noFill/>
          <a:ln>
            <a:noFill/>
          </a:ln>
        </p:spPr>
      </p:sp>
      <p:sp>
        <p:nvSpPr>
          <p:cNvPr id="335" name="Google Shape;335;p53"/>
          <p:cNvSpPr txBox="1"/>
          <p:nvPr>
            <p:ph idx="3" type="body"/>
          </p:nvPr>
        </p:nvSpPr>
        <p:spPr>
          <a:xfrm>
            <a:off x="431800" y="4279697"/>
            <a:ext cx="8712300" cy="863700"/>
          </a:xfrm>
          <a:prstGeom prst="rect">
            <a:avLst/>
          </a:prstGeom>
          <a:noFill/>
          <a:ln>
            <a:noFill/>
          </a:ln>
        </p:spPr>
        <p:txBody>
          <a:bodyPr anchorCtr="0" anchor="b" bIns="72000" lIns="0" spcFirstLastPara="1" rIns="108000" wrap="square" tIns="45700">
            <a:normAutofit/>
          </a:bodyPr>
          <a:lstStyle>
            <a:lvl1pPr indent="-228600" lvl="0" marL="457200" rtl="0" algn="r">
              <a:lnSpc>
                <a:spcPct val="114000"/>
              </a:lnSpc>
              <a:spcBef>
                <a:spcPts val="750"/>
              </a:spcBef>
              <a:spcAft>
                <a:spcPts val="0"/>
              </a:spcAft>
              <a:buClr>
                <a:schemeClr val="lt1"/>
              </a:buClr>
              <a:buSzPts val="1400"/>
              <a:buNone/>
              <a:defRPr sz="1400">
                <a:solidFill>
                  <a:schemeClr val="lt1"/>
                </a:solidFill>
              </a:defRPr>
            </a:lvl1pPr>
            <a:lvl2pPr indent="-228600" lvl="1" marL="914400" rtl="0" algn="l">
              <a:lnSpc>
                <a:spcPct val="90000"/>
              </a:lnSpc>
              <a:spcBef>
                <a:spcPts val="375"/>
              </a:spcBef>
              <a:spcAft>
                <a:spcPts val="0"/>
              </a:spcAft>
              <a:buClr>
                <a:schemeClr val="dk1"/>
              </a:buClr>
              <a:buSzPts val="1200"/>
              <a:buNone/>
              <a:defRPr sz="1200"/>
            </a:lvl2pPr>
            <a:lvl3pPr indent="-304800" lvl="2" marL="1371600" rtl="0" algn="l">
              <a:lnSpc>
                <a:spcPct val="90000"/>
              </a:lnSpc>
              <a:spcBef>
                <a:spcPts val="375"/>
              </a:spcBef>
              <a:spcAft>
                <a:spcPts val="0"/>
              </a:spcAft>
              <a:buClr>
                <a:schemeClr val="dk1"/>
              </a:buClr>
              <a:buSzPts val="1200"/>
              <a:buChar char="–"/>
              <a:defRPr sz="1200"/>
            </a:lvl3pPr>
            <a:lvl4pPr indent="-304800" lvl="3" marL="1828800" rtl="0" algn="l">
              <a:lnSpc>
                <a:spcPct val="90000"/>
              </a:lnSpc>
              <a:spcBef>
                <a:spcPts val="375"/>
              </a:spcBef>
              <a:spcAft>
                <a:spcPts val="0"/>
              </a:spcAft>
              <a:buClr>
                <a:schemeClr val="dk1"/>
              </a:buClr>
              <a:buSzPts val="1200"/>
              <a:buChar char="–"/>
              <a:defRPr sz="1200"/>
            </a:lvl4pPr>
            <a:lvl5pPr indent="-304800" lvl="4" marL="2286000" rtl="0" algn="l">
              <a:lnSpc>
                <a:spcPct val="90000"/>
              </a:lnSpc>
              <a:spcBef>
                <a:spcPts val="375"/>
              </a:spcBef>
              <a:spcAft>
                <a:spcPts val="0"/>
              </a:spcAft>
              <a:buClr>
                <a:schemeClr val="dk1"/>
              </a:buClr>
              <a:buSzPts val="1200"/>
              <a:buChar char="–"/>
              <a:defRPr sz="1200"/>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image (Dark) 2" showMasterSp="0">
  <p:cSld name="Section divider, image (Dark)_2">
    <p:bg>
      <p:bgPr>
        <a:solidFill>
          <a:schemeClr val="dk2"/>
        </a:solidFill>
      </p:bgPr>
    </p:bg>
    <p:spTree>
      <p:nvGrpSpPr>
        <p:cNvPr id="336" name="Shape 336"/>
        <p:cNvGrpSpPr/>
        <p:nvPr/>
      </p:nvGrpSpPr>
      <p:grpSpPr>
        <a:xfrm>
          <a:off x="0" y="0"/>
          <a:ext cx="0" cy="0"/>
          <a:chOff x="0" y="0"/>
          <a:chExt cx="0" cy="0"/>
        </a:xfrm>
      </p:grpSpPr>
      <p:sp>
        <p:nvSpPr>
          <p:cNvPr id="337" name="Google Shape;337;p54"/>
          <p:cNvSpPr txBox="1"/>
          <p:nvPr>
            <p:ph type="title"/>
          </p:nvPr>
        </p:nvSpPr>
        <p:spPr>
          <a:xfrm>
            <a:off x="431800" y="2184922"/>
            <a:ext cx="4356000" cy="571500"/>
          </a:xfrm>
          <a:prstGeom prst="rect">
            <a:avLst/>
          </a:prstGeom>
          <a:noFill/>
          <a:ln>
            <a:noFill/>
          </a:ln>
        </p:spPr>
        <p:txBody>
          <a:bodyPr anchorCtr="0" anchor="ctr" bIns="45700" lIns="91425" spcFirstLastPara="1" rIns="91425" wrap="square" tIns="45700">
            <a:normAutofit/>
          </a:bodyPr>
          <a:lstStyle>
            <a:lvl1pPr lvl="0" rtl="0" algn="l">
              <a:lnSpc>
                <a:spcPct val="100000"/>
              </a:lnSpc>
              <a:spcBef>
                <a:spcPts val="0"/>
              </a:spcBef>
              <a:spcAft>
                <a:spcPts val="0"/>
              </a:spcAft>
              <a:buClr>
                <a:schemeClr val="lt1"/>
              </a:buClr>
              <a:buSzPts val="3400"/>
              <a:buFont typeface="Arial"/>
              <a:buNone/>
              <a:defRPr b="0" sz="34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cxnSp>
        <p:nvCxnSpPr>
          <p:cNvPr id="338" name="Google Shape;338;p54"/>
          <p:cNvCxnSpPr/>
          <p:nvPr/>
        </p:nvCxnSpPr>
        <p:spPr>
          <a:xfrm>
            <a:off x="431800" y="2184922"/>
            <a:ext cx="4356000" cy="0"/>
          </a:xfrm>
          <a:prstGeom prst="straightConnector1">
            <a:avLst/>
          </a:prstGeom>
          <a:noFill/>
          <a:ln cap="flat" cmpd="sng" w="38100">
            <a:solidFill>
              <a:schemeClr val="lt1"/>
            </a:solidFill>
            <a:prstDash val="solid"/>
            <a:miter lim="800000"/>
            <a:headEnd len="sm" w="sm" type="none"/>
            <a:tailEnd len="sm" w="sm" type="none"/>
          </a:ln>
        </p:spPr>
      </p:cxnSp>
      <p:sp>
        <p:nvSpPr>
          <p:cNvPr id="339" name="Google Shape;339;p54"/>
          <p:cNvSpPr/>
          <p:nvPr>
            <p:ph idx="2" type="pic"/>
          </p:nvPr>
        </p:nvSpPr>
        <p:spPr>
          <a:xfrm>
            <a:off x="5651872" y="0"/>
            <a:ext cx="3493800" cy="4573500"/>
          </a:xfrm>
          <a:prstGeom prst="rect">
            <a:avLst/>
          </a:prstGeom>
          <a:noFill/>
          <a:ln>
            <a:noFill/>
          </a:ln>
        </p:spPr>
      </p:sp>
      <p:sp>
        <p:nvSpPr>
          <p:cNvPr id="340" name="Google Shape;340;p54"/>
          <p:cNvSpPr txBox="1"/>
          <p:nvPr>
            <p:ph idx="1" type="body"/>
          </p:nvPr>
        </p:nvSpPr>
        <p:spPr>
          <a:xfrm>
            <a:off x="431800" y="4279697"/>
            <a:ext cx="8712300" cy="863700"/>
          </a:xfrm>
          <a:prstGeom prst="rect">
            <a:avLst/>
          </a:prstGeom>
          <a:noFill/>
          <a:ln>
            <a:noFill/>
          </a:ln>
        </p:spPr>
        <p:txBody>
          <a:bodyPr anchorCtr="0" anchor="b" bIns="72000" lIns="0" spcFirstLastPara="1" rIns="108000" wrap="square" tIns="45700">
            <a:normAutofit/>
          </a:bodyPr>
          <a:lstStyle>
            <a:lvl1pPr indent="-228600" lvl="0" marL="457200" rtl="0" algn="r">
              <a:lnSpc>
                <a:spcPct val="114000"/>
              </a:lnSpc>
              <a:spcBef>
                <a:spcPts val="750"/>
              </a:spcBef>
              <a:spcAft>
                <a:spcPts val="0"/>
              </a:spcAft>
              <a:buClr>
                <a:schemeClr val="lt1"/>
              </a:buClr>
              <a:buSzPts val="1400"/>
              <a:buNone/>
              <a:defRPr sz="1400">
                <a:solidFill>
                  <a:schemeClr val="lt1"/>
                </a:solidFill>
              </a:defRPr>
            </a:lvl1pPr>
            <a:lvl2pPr indent="-228600" lvl="1" marL="914400" rtl="0" algn="l">
              <a:lnSpc>
                <a:spcPct val="90000"/>
              </a:lnSpc>
              <a:spcBef>
                <a:spcPts val="375"/>
              </a:spcBef>
              <a:spcAft>
                <a:spcPts val="0"/>
              </a:spcAft>
              <a:buClr>
                <a:schemeClr val="dk1"/>
              </a:buClr>
              <a:buSzPts val="1200"/>
              <a:buNone/>
              <a:defRPr sz="1200"/>
            </a:lvl2pPr>
            <a:lvl3pPr indent="-304800" lvl="2" marL="1371600" rtl="0" algn="l">
              <a:lnSpc>
                <a:spcPct val="90000"/>
              </a:lnSpc>
              <a:spcBef>
                <a:spcPts val="375"/>
              </a:spcBef>
              <a:spcAft>
                <a:spcPts val="0"/>
              </a:spcAft>
              <a:buClr>
                <a:schemeClr val="dk1"/>
              </a:buClr>
              <a:buSzPts val="1200"/>
              <a:buChar char="–"/>
              <a:defRPr sz="1200"/>
            </a:lvl3pPr>
            <a:lvl4pPr indent="-304800" lvl="3" marL="1828800" rtl="0" algn="l">
              <a:lnSpc>
                <a:spcPct val="90000"/>
              </a:lnSpc>
              <a:spcBef>
                <a:spcPts val="375"/>
              </a:spcBef>
              <a:spcAft>
                <a:spcPts val="0"/>
              </a:spcAft>
              <a:buClr>
                <a:schemeClr val="dk1"/>
              </a:buClr>
              <a:buSzPts val="1200"/>
              <a:buChar char="–"/>
              <a:defRPr sz="1200"/>
            </a:lvl4pPr>
            <a:lvl5pPr indent="-304800" lvl="4" marL="2286000" rtl="0" algn="l">
              <a:lnSpc>
                <a:spcPct val="90000"/>
              </a:lnSpc>
              <a:spcBef>
                <a:spcPts val="375"/>
              </a:spcBef>
              <a:spcAft>
                <a:spcPts val="0"/>
              </a:spcAft>
              <a:buClr>
                <a:schemeClr val="dk1"/>
              </a:buClr>
              <a:buSzPts val="1200"/>
              <a:buChar char="–"/>
              <a:defRPr sz="1200"/>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3016">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image (Dark) 3" showMasterSp="0">
  <p:cSld name="Bullets, image (Dark)_4">
    <p:bg>
      <p:bgPr>
        <a:solidFill>
          <a:schemeClr val="dk2"/>
        </a:solidFill>
      </p:bgPr>
    </p:bg>
    <p:spTree>
      <p:nvGrpSpPr>
        <p:cNvPr id="341" name="Shape 341"/>
        <p:cNvGrpSpPr/>
        <p:nvPr/>
      </p:nvGrpSpPr>
      <p:grpSpPr>
        <a:xfrm>
          <a:off x="0" y="0"/>
          <a:ext cx="0" cy="0"/>
          <a:chOff x="0" y="0"/>
          <a:chExt cx="0" cy="0"/>
        </a:xfrm>
      </p:grpSpPr>
      <p:sp>
        <p:nvSpPr>
          <p:cNvPr id="342" name="Google Shape;342;p55"/>
          <p:cNvSpPr txBox="1"/>
          <p:nvPr>
            <p:ph idx="1" type="body"/>
          </p:nvPr>
        </p:nvSpPr>
        <p:spPr>
          <a:xfrm>
            <a:off x="431801" y="682938"/>
            <a:ext cx="3921000" cy="3471600"/>
          </a:xfrm>
          <a:prstGeom prst="rect">
            <a:avLst/>
          </a:prstGeom>
          <a:noFill/>
          <a:ln>
            <a:noFill/>
          </a:ln>
        </p:spPr>
        <p:txBody>
          <a:bodyPr anchorCtr="0" anchor="t" bIns="45700" lIns="91425" spcFirstLastPara="1" rIns="91425" wrap="square" tIns="45700">
            <a:normAutofit/>
          </a:bodyPr>
          <a:lstStyle>
            <a:lvl1pPr indent="-406400" lvl="0" marL="457200" rtl="0" algn="l">
              <a:lnSpc>
                <a:spcPct val="90000"/>
              </a:lnSpc>
              <a:spcBef>
                <a:spcPts val="750"/>
              </a:spcBef>
              <a:spcAft>
                <a:spcPts val="0"/>
              </a:spcAft>
              <a:buClr>
                <a:schemeClr val="lt1"/>
              </a:buClr>
              <a:buSzPts val="2800"/>
              <a:buFont typeface="Arial"/>
              <a:buChar char="–"/>
              <a:defRPr sz="2800">
                <a:solidFill>
                  <a:schemeClr val="lt1"/>
                </a:solidFill>
              </a:defRPr>
            </a:lvl1pPr>
            <a:lvl2pPr indent="-228600" lvl="1" marL="914400" rtl="0" algn="l">
              <a:lnSpc>
                <a:spcPct val="90000"/>
              </a:lnSpc>
              <a:spcBef>
                <a:spcPts val="800"/>
              </a:spcBef>
              <a:spcAft>
                <a:spcPts val="0"/>
              </a:spcAft>
              <a:buClr>
                <a:schemeClr val="dk1"/>
              </a:buClr>
              <a:buSzPts val="1800"/>
              <a:buNone/>
              <a:defRPr sz="1800"/>
            </a:lvl2pPr>
            <a:lvl3pPr indent="-342900" lvl="2" marL="1371600" rtl="0" algn="l">
              <a:lnSpc>
                <a:spcPct val="90000"/>
              </a:lnSpc>
              <a:spcBef>
                <a:spcPts val="375"/>
              </a:spcBef>
              <a:spcAft>
                <a:spcPts val="0"/>
              </a:spcAft>
              <a:buClr>
                <a:schemeClr val="dk1"/>
              </a:buClr>
              <a:buSzPts val="1800"/>
              <a:buChar char="–"/>
              <a:defRPr sz="1800"/>
            </a:lvl3pPr>
            <a:lvl4pPr indent="-342900" lvl="3" marL="1828800" rtl="0" algn="l">
              <a:lnSpc>
                <a:spcPct val="90000"/>
              </a:lnSpc>
              <a:spcBef>
                <a:spcPts val="375"/>
              </a:spcBef>
              <a:spcAft>
                <a:spcPts val="0"/>
              </a:spcAft>
              <a:buClr>
                <a:schemeClr val="dk1"/>
              </a:buClr>
              <a:buSzPts val="1800"/>
              <a:buChar char="–"/>
              <a:defRPr sz="1800"/>
            </a:lvl4pPr>
            <a:lvl5pPr indent="-342900" lvl="4" marL="2286000" rtl="0" algn="l">
              <a:lnSpc>
                <a:spcPct val="90000"/>
              </a:lnSpc>
              <a:spcBef>
                <a:spcPts val="375"/>
              </a:spcBef>
              <a:spcAft>
                <a:spcPts val="0"/>
              </a:spcAft>
              <a:buClr>
                <a:schemeClr val="dk1"/>
              </a:buClr>
              <a:buSzPts val="1800"/>
              <a:buChar char="–"/>
              <a:defRPr sz="1800"/>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343" name="Google Shape;343;p55"/>
          <p:cNvSpPr/>
          <p:nvPr>
            <p:ph idx="2" type="pic"/>
          </p:nvPr>
        </p:nvSpPr>
        <p:spPr>
          <a:xfrm>
            <a:off x="5251450" y="702659"/>
            <a:ext cx="3892500" cy="3471600"/>
          </a:xfrm>
          <a:prstGeom prst="rect">
            <a:avLst/>
          </a:prstGeom>
          <a:noFill/>
          <a:ln>
            <a:noFill/>
          </a:ln>
        </p:spPr>
      </p:sp>
      <p:sp>
        <p:nvSpPr>
          <p:cNvPr id="344" name="Google Shape;344;p55"/>
          <p:cNvSpPr txBox="1"/>
          <p:nvPr>
            <p:ph idx="3" type="body"/>
          </p:nvPr>
        </p:nvSpPr>
        <p:spPr>
          <a:xfrm>
            <a:off x="431800" y="4279697"/>
            <a:ext cx="8712300" cy="863700"/>
          </a:xfrm>
          <a:prstGeom prst="rect">
            <a:avLst/>
          </a:prstGeom>
          <a:noFill/>
          <a:ln>
            <a:noFill/>
          </a:ln>
        </p:spPr>
        <p:txBody>
          <a:bodyPr anchorCtr="0" anchor="b" bIns="72000" lIns="0" spcFirstLastPara="1" rIns="108000" wrap="square" tIns="45700">
            <a:normAutofit/>
          </a:bodyPr>
          <a:lstStyle>
            <a:lvl1pPr indent="-228600" lvl="0" marL="457200" rtl="0" algn="r">
              <a:lnSpc>
                <a:spcPct val="114000"/>
              </a:lnSpc>
              <a:spcBef>
                <a:spcPts val="750"/>
              </a:spcBef>
              <a:spcAft>
                <a:spcPts val="0"/>
              </a:spcAft>
              <a:buClr>
                <a:schemeClr val="lt1"/>
              </a:buClr>
              <a:buSzPts val="1400"/>
              <a:buNone/>
              <a:defRPr sz="1400">
                <a:solidFill>
                  <a:schemeClr val="lt1"/>
                </a:solidFill>
              </a:defRPr>
            </a:lvl1pPr>
            <a:lvl2pPr indent="-228600" lvl="1" marL="914400" rtl="0" algn="l">
              <a:lnSpc>
                <a:spcPct val="90000"/>
              </a:lnSpc>
              <a:spcBef>
                <a:spcPts val="375"/>
              </a:spcBef>
              <a:spcAft>
                <a:spcPts val="0"/>
              </a:spcAft>
              <a:buClr>
                <a:schemeClr val="dk1"/>
              </a:buClr>
              <a:buSzPts val="1200"/>
              <a:buNone/>
              <a:defRPr sz="1200"/>
            </a:lvl2pPr>
            <a:lvl3pPr indent="-304800" lvl="2" marL="1371600" rtl="0" algn="l">
              <a:lnSpc>
                <a:spcPct val="90000"/>
              </a:lnSpc>
              <a:spcBef>
                <a:spcPts val="375"/>
              </a:spcBef>
              <a:spcAft>
                <a:spcPts val="0"/>
              </a:spcAft>
              <a:buClr>
                <a:schemeClr val="dk1"/>
              </a:buClr>
              <a:buSzPts val="1200"/>
              <a:buChar char="–"/>
              <a:defRPr sz="1200"/>
            </a:lvl3pPr>
            <a:lvl4pPr indent="-304800" lvl="3" marL="1828800" rtl="0" algn="l">
              <a:lnSpc>
                <a:spcPct val="90000"/>
              </a:lnSpc>
              <a:spcBef>
                <a:spcPts val="375"/>
              </a:spcBef>
              <a:spcAft>
                <a:spcPts val="0"/>
              </a:spcAft>
              <a:buClr>
                <a:schemeClr val="dk1"/>
              </a:buClr>
              <a:buSzPts val="1200"/>
              <a:buChar char="–"/>
              <a:defRPr sz="1200"/>
            </a:lvl4pPr>
            <a:lvl5pPr indent="-304800" lvl="4" marL="2286000" rtl="0" algn="l">
              <a:lnSpc>
                <a:spcPct val="90000"/>
              </a:lnSpc>
              <a:spcBef>
                <a:spcPts val="375"/>
              </a:spcBef>
              <a:spcAft>
                <a:spcPts val="0"/>
              </a:spcAft>
              <a:buClr>
                <a:schemeClr val="dk1"/>
              </a:buClr>
              <a:buSzPts val="1200"/>
              <a:buChar char="–"/>
              <a:defRPr sz="1200"/>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itle (Dark) 1" showMasterSp="0">
  <p:cSld name="Blank, title (Dark)_1">
    <p:bg>
      <p:bgPr>
        <a:solidFill>
          <a:schemeClr val="dk2"/>
        </a:solidFill>
      </p:bgPr>
    </p:bg>
    <p:spTree>
      <p:nvGrpSpPr>
        <p:cNvPr id="345" name="Shape 345"/>
        <p:cNvGrpSpPr/>
        <p:nvPr/>
      </p:nvGrpSpPr>
      <p:grpSpPr>
        <a:xfrm>
          <a:off x="0" y="0"/>
          <a:ext cx="0" cy="0"/>
          <a:chOff x="0" y="0"/>
          <a:chExt cx="0" cy="0"/>
        </a:xfrm>
      </p:grpSpPr>
      <p:sp>
        <p:nvSpPr>
          <p:cNvPr id="346" name="Google Shape;346;p56"/>
          <p:cNvSpPr txBox="1"/>
          <p:nvPr>
            <p:ph idx="1" type="body"/>
          </p:nvPr>
        </p:nvSpPr>
        <p:spPr>
          <a:xfrm>
            <a:off x="431800" y="411163"/>
            <a:ext cx="8280300" cy="7014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3400"/>
              <a:buNone/>
              <a:defRPr sz="3400">
                <a:solidFill>
                  <a:schemeClr val="lt1"/>
                </a:solidFill>
              </a:defRPr>
            </a:lvl1pPr>
            <a:lvl2pPr indent="-228600" lvl="1" marL="914400" rtl="0" algn="l">
              <a:lnSpc>
                <a:spcPct val="90000"/>
              </a:lnSpc>
              <a:spcBef>
                <a:spcPts val="800"/>
              </a:spcBef>
              <a:spcAft>
                <a:spcPts val="0"/>
              </a:spcAft>
              <a:buClr>
                <a:schemeClr val="dk1"/>
              </a:buClr>
              <a:buSzPts val="1800"/>
              <a:buNone/>
              <a:defRPr sz="1800"/>
            </a:lvl2pPr>
            <a:lvl3pPr indent="-342900" lvl="2" marL="1371600" rtl="0" algn="l">
              <a:lnSpc>
                <a:spcPct val="90000"/>
              </a:lnSpc>
              <a:spcBef>
                <a:spcPts val="0"/>
              </a:spcBef>
              <a:spcAft>
                <a:spcPts val="0"/>
              </a:spcAft>
              <a:buClr>
                <a:schemeClr val="dk1"/>
              </a:buClr>
              <a:buSzPts val="1800"/>
              <a:buChar char="–"/>
              <a:defRPr sz="1800"/>
            </a:lvl3pPr>
            <a:lvl4pPr indent="-342900" lvl="3" marL="1828800" rtl="0" algn="l">
              <a:lnSpc>
                <a:spcPct val="90000"/>
              </a:lnSpc>
              <a:spcBef>
                <a:spcPts val="0"/>
              </a:spcBef>
              <a:spcAft>
                <a:spcPts val="0"/>
              </a:spcAft>
              <a:buClr>
                <a:schemeClr val="dk1"/>
              </a:buClr>
              <a:buSzPts val="1800"/>
              <a:buChar char="–"/>
              <a:defRPr sz="1800"/>
            </a:lvl4pPr>
            <a:lvl5pPr indent="-342900" lvl="4" marL="2286000" rtl="0" algn="l">
              <a:lnSpc>
                <a:spcPct val="90000"/>
              </a:lnSpc>
              <a:spcBef>
                <a:spcPts val="0"/>
              </a:spcBef>
              <a:spcAft>
                <a:spcPts val="0"/>
              </a:spcAft>
              <a:buClr>
                <a:schemeClr val="dk1"/>
              </a:buClr>
              <a:buSzPts val="1800"/>
              <a:buChar char="–"/>
              <a:defRPr sz="1800"/>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
        <p:nvSpPr>
          <p:cNvPr id="347" name="Google Shape;347;p56"/>
          <p:cNvSpPr txBox="1"/>
          <p:nvPr>
            <p:ph idx="2" type="body"/>
          </p:nvPr>
        </p:nvSpPr>
        <p:spPr>
          <a:xfrm>
            <a:off x="431801" y="1447800"/>
            <a:ext cx="5645100" cy="26517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sz="2800">
                <a:solidFill>
                  <a:schemeClr val="lt1"/>
                </a:solidFill>
              </a:defRPr>
            </a:lvl1pPr>
            <a:lvl2pPr indent="-228600" lvl="1" marL="914400" rtl="0" algn="l">
              <a:lnSpc>
                <a:spcPct val="90000"/>
              </a:lnSpc>
              <a:spcBef>
                <a:spcPts val="800"/>
              </a:spcBef>
              <a:spcAft>
                <a:spcPts val="0"/>
              </a:spcAft>
              <a:buClr>
                <a:schemeClr val="dk1"/>
              </a:buClr>
              <a:buSzPts val="1800"/>
              <a:buNone/>
              <a:defRPr sz="1800"/>
            </a:lvl2pPr>
            <a:lvl3pPr indent="-342900" lvl="2" marL="1371600" rtl="0" algn="l">
              <a:lnSpc>
                <a:spcPct val="90000"/>
              </a:lnSpc>
              <a:spcBef>
                <a:spcPts val="0"/>
              </a:spcBef>
              <a:spcAft>
                <a:spcPts val="0"/>
              </a:spcAft>
              <a:buClr>
                <a:schemeClr val="dk1"/>
              </a:buClr>
              <a:buSzPts val="1800"/>
              <a:buChar char="–"/>
              <a:defRPr sz="1800"/>
            </a:lvl3pPr>
            <a:lvl4pPr indent="-342900" lvl="3" marL="1828800" rtl="0" algn="l">
              <a:lnSpc>
                <a:spcPct val="90000"/>
              </a:lnSpc>
              <a:spcBef>
                <a:spcPts val="0"/>
              </a:spcBef>
              <a:spcAft>
                <a:spcPts val="0"/>
              </a:spcAft>
              <a:buClr>
                <a:schemeClr val="dk1"/>
              </a:buClr>
              <a:buSzPts val="1800"/>
              <a:buChar char="–"/>
              <a:defRPr sz="1800"/>
            </a:lvl4pPr>
            <a:lvl5pPr indent="-342900" lvl="4" marL="2286000" rtl="0" algn="l">
              <a:lnSpc>
                <a:spcPct val="90000"/>
              </a:lnSpc>
              <a:spcBef>
                <a:spcPts val="0"/>
              </a:spcBef>
              <a:spcAft>
                <a:spcPts val="0"/>
              </a:spcAft>
              <a:buClr>
                <a:schemeClr val="dk1"/>
              </a:buClr>
              <a:buSzPts val="1800"/>
              <a:buChar char="–"/>
              <a:defRPr sz="1800"/>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
        <p:nvSpPr>
          <p:cNvPr id="348" name="Google Shape;348;p56"/>
          <p:cNvSpPr txBox="1"/>
          <p:nvPr>
            <p:ph idx="3"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lnSpc>
                <a:spcPct val="90000"/>
              </a:lnSpc>
              <a:spcBef>
                <a:spcPts val="0"/>
              </a:spcBef>
              <a:spcAft>
                <a:spcPts val="0"/>
              </a:spcAft>
              <a:buClr>
                <a:schemeClr val="dk1"/>
              </a:buClr>
              <a:buSzPts val="1200"/>
              <a:buNone/>
              <a:defRPr sz="1200"/>
            </a:lvl2pPr>
            <a:lvl3pPr indent="-304800" lvl="2" marL="1371600" rtl="0" algn="l">
              <a:lnSpc>
                <a:spcPct val="90000"/>
              </a:lnSpc>
              <a:spcBef>
                <a:spcPts val="0"/>
              </a:spcBef>
              <a:spcAft>
                <a:spcPts val="0"/>
              </a:spcAft>
              <a:buClr>
                <a:schemeClr val="dk1"/>
              </a:buClr>
              <a:buSzPts val="1200"/>
              <a:buChar char="–"/>
              <a:defRPr sz="1200"/>
            </a:lvl3pPr>
            <a:lvl4pPr indent="-304800" lvl="3" marL="1828800" rtl="0" algn="l">
              <a:lnSpc>
                <a:spcPct val="90000"/>
              </a:lnSpc>
              <a:spcBef>
                <a:spcPts val="0"/>
              </a:spcBef>
              <a:spcAft>
                <a:spcPts val="0"/>
              </a:spcAft>
              <a:buClr>
                <a:schemeClr val="dk1"/>
              </a:buClr>
              <a:buSzPts val="1200"/>
              <a:buChar char="–"/>
              <a:defRPr sz="1200"/>
            </a:lvl4pPr>
            <a:lvl5pPr indent="-304800" lvl="4" marL="2286000" rtl="0" algn="l">
              <a:lnSpc>
                <a:spcPct val="90000"/>
              </a:lnSpc>
              <a:spcBef>
                <a:spcPts val="0"/>
              </a:spcBef>
              <a:spcAft>
                <a:spcPts val="0"/>
              </a:spcAft>
              <a:buClr>
                <a:schemeClr val="dk1"/>
              </a:buClr>
              <a:buSzPts val="1200"/>
              <a:buChar char="–"/>
              <a:defRPr sz="1200"/>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49" name="Shape 349"/>
        <p:cNvGrpSpPr/>
        <p:nvPr/>
      </p:nvGrpSpPr>
      <p:grpSpPr>
        <a:xfrm>
          <a:off x="0" y="0"/>
          <a:ext cx="0" cy="0"/>
          <a:chOff x="0" y="0"/>
          <a:chExt cx="0" cy="0"/>
        </a:xfrm>
      </p:grpSpPr>
      <p:sp>
        <p:nvSpPr>
          <p:cNvPr id="350" name="Google Shape;350;p57"/>
          <p:cNvSpPr txBox="1"/>
          <p:nvPr>
            <p:ph type="title"/>
          </p:nvPr>
        </p:nvSpPr>
        <p:spPr>
          <a:xfrm>
            <a:off x="628650" y="273844"/>
            <a:ext cx="7886700" cy="9942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351" name="Google Shape;351;p57"/>
          <p:cNvSpPr txBox="1"/>
          <p:nvPr>
            <p:ph idx="1" type="body"/>
          </p:nvPr>
        </p:nvSpPr>
        <p:spPr>
          <a:xfrm>
            <a:off x="628650" y="1369219"/>
            <a:ext cx="7886700" cy="3263400"/>
          </a:xfrm>
          <a:prstGeom prst="rect">
            <a:avLst/>
          </a:prstGeom>
          <a:noFill/>
          <a:ln>
            <a:noFill/>
          </a:ln>
        </p:spPr>
        <p:txBody>
          <a:bodyPr anchorCtr="0" anchor="t" bIns="45700" lIns="91425" spcFirstLastPara="1" rIns="91425" wrap="square" tIns="45700">
            <a:normAutofit/>
          </a:bodyPr>
          <a:lstStyle>
            <a:lvl1pPr indent="-342900" lvl="0" marL="457200" rtl="0" algn="l">
              <a:lnSpc>
                <a:spcPct val="90000"/>
              </a:lnSpc>
              <a:spcBef>
                <a:spcPts val="750"/>
              </a:spcBef>
              <a:spcAft>
                <a:spcPts val="0"/>
              </a:spcAft>
              <a:buClr>
                <a:schemeClr val="dk1"/>
              </a:buClr>
              <a:buSzPts val="1800"/>
              <a:buChar char="–"/>
              <a:defRPr/>
            </a:lvl1pPr>
            <a:lvl2pPr indent="-228600" lvl="1" marL="914400" rtl="0" algn="l">
              <a:lnSpc>
                <a:spcPct val="90000"/>
              </a:lnSpc>
              <a:spcBef>
                <a:spcPts val="800"/>
              </a:spcBef>
              <a:spcAft>
                <a:spcPts val="0"/>
              </a:spcAft>
              <a:buClr>
                <a:schemeClr val="dk1"/>
              </a:buClr>
              <a:buSzPts val="1800"/>
              <a:buNone/>
              <a:defRPr/>
            </a:lvl2pPr>
            <a:lvl3pPr indent="-342900" lvl="2" marL="1371600" rtl="0" algn="l">
              <a:lnSpc>
                <a:spcPct val="90000"/>
              </a:lnSpc>
              <a:spcBef>
                <a:spcPts val="375"/>
              </a:spcBef>
              <a:spcAft>
                <a:spcPts val="0"/>
              </a:spcAft>
              <a:buClr>
                <a:schemeClr val="dk1"/>
              </a:buClr>
              <a:buSzPts val="1800"/>
              <a:buChar char="–"/>
              <a:defRPr/>
            </a:lvl3pPr>
            <a:lvl4pPr indent="-342900" lvl="3" marL="1828800" rtl="0" algn="l">
              <a:lnSpc>
                <a:spcPct val="90000"/>
              </a:lnSpc>
              <a:spcBef>
                <a:spcPts val="375"/>
              </a:spcBef>
              <a:spcAft>
                <a:spcPts val="0"/>
              </a:spcAft>
              <a:buClr>
                <a:schemeClr val="dk1"/>
              </a:buClr>
              <a:buSzPts val="1800"/>
              <a:buChar char="–"/>
              <a:defRPr/>
            </a:lvl4pPr>
            <a:lvl5pPr indent="-342900" lvl="4" marL="2286000" rtl="0" algn="l">
              <a:lnSpc>
                <a:spcPct val="90000"/>
              </a:lnSpc>
              <a:spcBef>
                <a:spcPts val="375"/>
              </a:spcBef>
              <a:spcAft>
                <a:spcPts val="0"/>
              </a:spcAft>
              <a:buClr>
                <a:schemeClr val="dk1"/>
              </a:buClr>
              <a:buSzPts val="1800"/>
              <a:buChar char="–"/>
              <a:defRPr/>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352" name="Google Shape;352;p57"/>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353" name="Google Shape;353;p57"/>
          <p:cNvSpPr txBox="1"/>
          <p:nvPr>
            <p:ph idx="11" type="ftr"/>
          </p:nvPr>
        </p:nvSpPr>
        <p:spPr>
          <a:xfrm>
            <a:off x="3028950" y="4767263"/>
            <a:ext cx="3086100" cy="2739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354" name="Google Shape;354;p57"/>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355" name="Shape 355"/>
        <p:cNvGrpSpPr/>
        <p:nvPr/>
      </p:nvGrpSpPr>
      <p:grpSpPr>
        <a:xfrm>
          <a:off x="0" y="0"/>
          <a:ext cx="0" cy="0"/>
          <a:chOff x="0" y="0"/>
          <a:chExt cx="0" cy="0"/>
        </a:xfrm>
      </p:grpSpPr>
      <p:grpSp>
        <p:nvGrpSpPr>
          <p:cNvPr id="356" name="Google Shape;356;p58"/>
          <p:cNvGrpSpPr/>
          <p:nvPr/>
        </p:nvGrpSpPr>
        <p:grpSpPr>
          <a:xfrm>
            <a:off x="830394" y="1191276"/>
            <a:ext cx="745764" cy="45826"/>
            <a:chOff x="4580561" y="2589004"/>
            <a:chExt cx="1064464" cy="25200"/>
          </a:xfrm>
        </p:grpSpPr>
        <p:sp>
          <p:nvSpPr>
            <p:cNvPr id="357" name="Google Shape;357;p58"/>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entury Gothic"/>
                <a:buNone/>
              </a:pPr>
              <a:r>
                <a:t/>
              </a:r>
              <a:endParaRPr sz="1800">
                <a:solidFill>
                  <a:schemeClr val="dk1"/>
                </a:solidFill>
                <a:latin typeface="Century Gothic"/>
                <a:ea typeface="Century Gothic"/>
                <a:cs typeface="Century Gothic"/>
                <a:sym typeface="Century Gothic"/>
              </a:endParaRPr>
            </a:p>
          </p:txBody>
        </p:sp>
        <p:sp>
          <p:nvSpPr>
            <p:cNvPr id="358" name="Google Shape;358;p58"/>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entury Gothic"/>
                <a:buNone/>
              </a:pPr>
              <a:r>
                <a:t/>
              </a:r>
              <a:endParaRPr sz="1800">
                <a:solidFill>
                  <a:schemeClr val="dk1"/>
                </a:solidFill>
                <a:latin typeface="Century Gothic"/>
                <a:ea typeface="Century Gothic"/>
                <a:cs typeface="Century Gothic"/>
                <a:sym typeface="Century Gothic"/>
              </a:endParaRPr>
            </a:p>
          </p:txBody>
        </p:sp>
      </p:grpSp>
      <p:sp>
        <p:nvSpPr>
          <p:cNvPr id="359" name="Google Shape;359;p58"/>
          <p:cNvSpPr txBox="1"/>
          <p:nvPr>
            <p:ph type="title"/>
          </p:nvPr>
        </p:nvSpPr>
        <p:spPr>
          <a:xfrm>
            <a:off x="729450" y="1322450"/>
            <a:ext cx="7688400" cy="1518600"/>
          </a:xfrm>
          <a:prstGeom prst="rect">
            <a:avLst/>
          </a:prstGeom>
          <a:noFill/>
          <a:ln>
            <a:noFill/>
          </a:ln>
        </p:spPr>
        <p:txBody>
          <a:bodyPr anchorCtr="0" anchor="t" bIns="91425" lIns="91425" spcFirstLastPara="1" rIns="91425" wrap="square" tIns="91425">
            <a:normAutofit/>
          </a:bodyPr>
          <a:lstStyle>
            <a:lvl1pPr lvl="0" rtl="0" algn="l">
              <a:lnSpc>
                <a:spcPct val="90000"/>
              </a:lnSpc>
              <a:spcBef>
                <a:spcPts val="0"/>
              </a:spcBef>
              <a:spcAft>
                <a:spcPts val="0"/>
              </a:spcAft>
              <a:buClr>
                <a:schemeClr val="lt1"/>
              </a:buClr>
              <a:buSzPts val="3600"/>
              <a:buFont typeface="Arial"/>
              <a:buNone/>
              <a:defRPr sz="3600">
                <a:solidFill>
                  <a:schemeClr val="lt1"/>
                </a:solidFill>
              </a:defRPr>
            </a:lvl1pPr>
            <a:lvl2pPr lvl="1" rtl="0">
              <a:spcBef>
                <a:spcPts val="0"/>
              </a:spcBef>
              <a:spcAft>
                <a:spcPts val="0"/>
              </a:spcAft>
              <a:buClr>
                <a:schemeClr val="lt1"/>
              </a:buClr>
              <a:buSzPts val="3600"/>
              <a:buNone/>
              <a:defRPr sz="3600">
                <a:solidFill>
                  <a:schemeClr val="lt1"/>
                </a:solidFill>
              </a:defRPr>
            </a:lvl2pPr>
            <a:lvl3pPr lvl="2" rtl="0">
              <a:spcBef>
                <a:spcPts val="0"/>
              </a:spcBef>
              <a:spcAft>
                <a:spcPts val="0"/>
              </a:spcAft>
              <a:buClr>
                <a:schemeClr val="lt1"/>
              </a:buClr>
              <a:buSzPts val="3600"/>
              <a:buNone/>
              <a:defRPr sz="3600">
                <a:solidFill>
                  <a:schemeClr val="lt1"/>
                </a:solidFill>
              </a:defRPr>
            </a:lvl3pPr>
            <a:lvl4pPr lvl="3" rtl="0">
              <a:spcBef>
                <a:spcPts val="0"/>
              </a:spcBef>
              <a:spcAft>
                <a:spcPts val="0"/>
              </a:spcAft>
              <a:buClr>
                <a:schemeClr val="lt1"/>
              </a:buClr>
              <a:buSzPts val="3600"/>
              <a:buNone/>
              <a:defRPr sz="3600">
                <a:solidFill>
                  <a:schemeClr val="lt1"/>
                </a:solidFill>
              </a:defRPr>
            </a:lvl4pPr>
            <a:lvl5pPr lvl="4" rtl="0">
              <a:spcBef>
                <a:spcPts val="0"/>
              </a:spcBef>
              <a:spcAft>
                <a:spcPts val="0"/>
              </a:spcAft>
              <a:buClr>
                <a:schemeClr val="lt1"/>
              </a:buClr>
              <a:buSzPts val="3600"/>
              <a:buNone/>
              <a:defRPr sz="3600">
                <a:solidFill>
                  <a:schemeClr val="lt1"/>
                </a:solidFill>
              </a:defRPr>
            </a:lvl5pPr>
            <a:lvl6pPr lvl="5" rtl="0">
              <a:spcBef>
                <a:spcPts val="0"/>
              </a:spcBef>
              <a:spcAft>
                <a:spcPts val="0"/>
              </a:spcAft>
              <a:buClr>
                <a:schemeClr val="lt1"/>
              </a:buClr>
              <a:buSzPts val="3600"/>
              <a:buNone/>
              <a:defRPr sz="3600">
                <a:solidFill>
                  <a:schemeClr val="lt1"/>
                </a:solidFill>
              </a:defRPr>
            </a:lvl6pPr>
            <a:lvl7pPr lvl="6" rtl="0">
              <a:spcBef>
                <a:spcPts val="0"/>
              </a:spcBef>
              <a:spcAft>
                <a:spcPts val="0"/>
              </a:spcAft>
              <a:buClr>
                <a:schemeClr val="lt1"/>
              </a:buClr>
              <a:buSzPts val="3600"/>
              <a:buNone/>
              <a:defRPr sz="3600">
                <a:solidFill>
                  <a:schemeClr val="lt1"/>
                </a:solidFill>
              </a:defRPr>
            </a:lvl7pPr>
            <a:lvl8pPr lvl="7" rtl="0">
              <a:spcBef>
                <a:spcPts val="0"/>
              </a:spcBef>
              <a:spcAft>
                <a:spcPts val="0"/>
              </a:spcAft>
              <a:buClr>
                <a:schemeClr val="lt1"/>
              </a:buClr>
              <a:buSzPts val="3600"/>
              <a:buNone/>
              <a:defRPr sz="3600">
                <a:solidFill>
                  <a:schemeClr val="lt1"/>
                </a:solidFill>
              </a:defRPr>
            </a:lvl8pPr>
            <a:lvl9pPr lvl="8" rtl="0">
              <a:spcBef>
                <a:spcPts val="0"/>
              </a:spcBef>
              <a:spcAft>
                <a:spcPts val="0"/>
              </a:spcAft>
              <a:buClr>
                <a:schemeClr val="lt1"/>
              </a:buClr>
              <a:buSzPts val="3600"/>
              <a:buNone/>
              <a:defRPr sz="3600">
                <a:solidFill>
                  <a:schemeClr val="lt1"/>
                </a:solidFill>
              </a:defRPr>
            </a:lvl9pPr>
          </a:lstStyle>
          <a:p/>
        </p:txBody>
      </p:sp>
      <p:sp>
        <p:nvSpPr>
          <p:cNvPr id="360" name="Google Shape;360;p58"/>
          <p:cNvSpPr txBox="1"/>
          <p:nvPr>
            <p:ph idx="12" type="sldNum"/>
          </p:nvPr>
        </p:nvSpPr>
        <p:spPr>
          <a:xfrm>
            <a:off x="8536302" y="4749851"/>
            <a:ext cx="548700" cy="393600"/>
          </a:xfrm>
          <a:prstGeom prst="rect">
            <a:avLst/>
          </a:prstGeom>
          <a:noFill/>
          <a:ln>
            <a:noFill/>
          </a:ln>
        </p:spPr>
        <p:txBody>
          <a:bodyPr anchorCtr="0" anchor="ctr" bIns="91425" lIns="91425" spcFirstLastPara="1" rIns="91425" wrap="square" tIns="91425">
            <a:normAutofit/>
          </a:bodyPr>
          <a:lstStyle>
            <a:lvl1pPr indent="0" lvl="0" marL="0" marR="0" rtl="0" algn="r">
              <a:spcBef>
                <a:spcPts val="0"/>
              </a:spcBef>
              <a:spcAft>
                <a:spcPts val="0"/>
              </a:spcAft>
              <a:buClr>
                <a:schemeClr val="lt1"/>
              </a:buClr>
              <a:buSzPts val="900"/>
              <a:buFont typeface="Arial"/>
              <a:buNone/>
              <a:defRPr b="0" i="0" sz="900">
                <a:solidFill>
                  <a:schemeClr val="lt1"/>
                </a:solidFill>
                <a:latin typeface="Arial"/>
                <a:ea typeface="Arial"/>
                <a:cs typeface="Arial"/>
                <a:sym typeface="Arial"/>
              </a:defRPr>
            </a:lvl1pPr>
            <a:lvl2pPr indent="0" lvl="1" marL="0" marR="0" rtl="0" algn="r">
              <a:spcBef>
                <a:spcPts val="0"/>
              </a:spcBef>
              <a:spcAft>
                <a:spcPts val="0"/>
              </a:spcAft>
              <a:buClr>
                <a:schemeClr val="lt1"/>
              </a:buClr>
              <a:buSzPts val="900"/>
              <a:buFont typeface="Arial"/>
              <a:buNone/>
              <a:defRPr b="0" i="0" sz="900">
                <a:solidFill>
                  <a:schemeClr val="lt1"/>
                </a:solidFill>
                <a:latin typeface="Arial"/>
                <a:ea typeface="Arial"/>
                <a:cs typeface="Arial"/>
                <a:sym typeface="Arial"/>
              </a:defRPr>
            </a:lvl2pPr>
            <a:lvl3pPr indent="0" lvl="2" marL="0" marR="0" rtl="0" algn="r">
              <a:spcBef>
                <a:spcPts val="0"/>
              </a:spcBef>
              <a:spcAft>
                <a:spcPts val="0"/>
              </a:spcAft>
              <a:buClr>
                <a:schemeClr val="lt1"/>
              </a:buClr>
              <a:buSzPts val="900"/>
              <a:buFont typeface="Arial"/>
              <a:buNone/>
              <a:defRPr b="0" i="0" sz="900">
                <a:solidFill>
                  <a:schemeClr val="lt1"/>
                </a:solidFill>
                <a:latin typeface="Arial"/>
                <a:ea typeface="Arial"/>
                <a:cs typeface="Arial"/>
                <a:sym typeface="Arial"/>
              </a:defRPr>
            </a:lvl3pPr>
            <a:lvl4pPr indent="0" lvl="3" marL="0" marR="0" rtl="0" algn="r">
              <a:spcBef>
                <a:spcPts val="0"/>
              </a:spcBef>
              <a:spcAft>
                <a:spcPts val="0"/>
              </a:spcAft>
              <a:buClr>
                <a:schemeClr val="lt1"/>
              </a:buClr>
              <a:buSzPts val="900"/>
              <a:buFont typeface="Arial"/>
              <a:buNone/>
              <a:defRPr b="0" i="0" sz="900">
                <a:solidFill>
                  <a:schemeClr val="lt1"/>
                </a:solidFill>
                <a:latin typeface="Arial"/>
                <a:ea typeface="Arial"/>
                <a:cs typeface="Arial"/>
                <a:sym typeface="Arial"/>
              </a:defRPr>
            </a:lvl4pPr>
            <a:lvl5pPr indent="0" lvl="4" marL="0" marR="0" rtl="0" algn="r">
              <a:spcBef>
                <a:spcPts val="0"/>
              </a:spcBef>
              <a:spcAft>
                <a:spcPts val="0"/>
              </a:spcAft>
              <a:buClr>
                <a:schemeClr val="lt1"/>
              </a:buClr>
              <a:buSzPts val="900"/>
              <a:buFont typeface="Arial"/>
              <a:buNone/>
              <a:defRPr b="0" i="0" sz="900">
                <a:solidFill>
                  <a:schemeClr val="lt1"/>
                </a:solidFill>
                <a:latin typeface="Arial"/>
                <a:ea typeface="Arial"/>
                <a:cs typeface="Arial"/>
                <a:sym typeface="Arial"/>
              </a:defRPr>
            </a:lvl5pPr>
            <a:lvl6pPr indent="0" lvl="5" marL="0" marR="0" rtl="0" algn="r">
              <a:spcBef>
                <a:spcPts val="0"/>
              </a:spcBef>
              <a:spcAft>
                <a:spcPts val="0"/>
              </a:spcAft>
              <a:buClr>
                <a:schemeClr val="lt1"/>
              </a:buClr>
              <a:buSzPts val="900"/>
              <a:buFont typeface="Arial"/>
              <a:buNone/>
              <a:defRPr b="0" i="0" sz="900">
                <a:solidFill>
                  <a:schemeClr val="lt1"/>
                </a:solidFill>
                <a:latin typeface="Arial"/>
                <a:ea typeface="Arial"/>
                <a:cs typeface="Arial"/>
                <a:sym typeface="Arial"/>
              </a:defRPr>
            </a:lvl6pPr>
            <a:lvl7pPr indent="0" lvl="6" marL="0" marR="0" rtl="0" algn="r">
              <a:spcBef>
                <a:spcPts val="0"/>
              </a:spcBef>
              <a:spcAft>
                <a:spcPts val="0"/>
              </a:spcAft>
              <a:buClr>
                <a:schemeClr val="lt1"/>
              </a:buClr>
              <a:buSzPts val="900"/>
              <a:buFont typeface="Arial"/>
              <a:buNone/>
              <a:defRPr b="0" i="0" sz="900">
                <a:solidFill>
                  <a:schemeClr val="lt1"/>
                </a:solidFill>
                <a:latin typeface="Arial"/>
                <a:ea typeface="Arial"/>
                <a:cs typeface="Arial"/>
                <a:sym typeface="Arial"/>
              </a:defRPr>
            </a:lvl7pPr>
            <a:lvl8pPr indent="0" lvl="7" marL="0" marR="0" rtl="0" algn="r">
              <a:spcBef>
                <a:spcPts val="0"/>
              </a:spcBef>
              <a:spcAft>
                <a:spcPts val="0"/>
              </a:spcAft>
              <a:buClr>
                <a:schemeClr val="lt1"/>
              </a:buClr>
              <a:buSzPts val="900"/>
              <a:buFont typeface="Arial"/>
              <a:buNone/>
              <a:defRPr b="0" i="0" sz="900">
                <a:solidFill>
                  <a:schemeClr val="lt1"/>
                </a:solidFill>
                <a:latin typeface="Arial"/>
                <a:ea typeface="Arial"/>
                <a:cs typeface="Arial"/>
                <a:sym typeface="Arial"/>
              </a:defRPr>
            </a:lvl8pPr>
            <a:lvl9pPr indent="0" lvl="8" marL="0" marR="0" rtl="0" algn="r">
              <a:spcBef>
                <a:spcPts val="0"/>
              </a:spcBef>
              <a:spcAft>
                <a:spcPts val="0"/>
              </a:spcAft>
              <a:buClr>
                <a:schemeClr val="lt1"/>
              </a:buClr>
              <a:buSzPts val="900"/>
              <a:buFont typeface="Arial"/>
              <a:buNone/>
              <a:defRPr b="0" i="0" sz="9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Heading, bullets, image (Light) 1" showMasterSp="0">
  <p:cSld name="1_Heading, bullets, image (Light)_1">
    <p:bg>
      <p:bgPr>
        <a:solidFill>
          <a:schemeClr val="dk2"/>
        </a:solidFill>
      </p:bgPr>
    </p:bg>
    <p:spTree>
      <p:nvGrpSpPr>
        <p:cNvPr id="361" name="Shape 361"/>
        <p:cNvGrpSpPr/>
        <p:nvPr/>
      </p:nvGrpSpPr>
      <p:grpSpPr>
        <a:xfrm>
          <a:off x="0" y="0"/>
          <a:ext cx="0" cy="0"/>
          <a:chOff x="0" y="0"/>
          <a:chExt cx="0" cy="0"/>
        </a:xfrm>
      </p:grpSpPr>
      <p:sp>
        <p:nvSpPr>
          <p:cNvPr id="362" name="Google Shape;362;p59"/>
          <p:cNvSpPr txBox="1"/>
          <p:nvPr>
            <p:ph idx="1" type="body"/>
          </p:nvPr>
        </p:nvSpPr>
        <p:spPr>
          <a:xfrm>
            <a:off x="431799" y="702659"/>
            <a:ext cx="3921000" cy="5451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2800"/>
              <a:buNone/>
              <a:defRPr sz="2800">
                <a:solidFill>
                  <a:schemeClr val="lt1"/>
                </a:solidFill>
              </a:defRPr>
            </a:lvl1pPr>
            <a:lvl2pPr indent="-228600" lvl="1" marL="914400" rtl="0" algn="l">
              <a:lnSpc>
                <a:spcPct val="90000"/>
              </a:lnSpc>
              <a:spcBef>
                <a:spcPts val="800"/>
              </a:spcBef>
              <a:spcAft>
                <a:spcPts val="0"/>
              </a:spcAft>
              <a:buClr>
                <a:schemeClr val="dk1"/>
              </a:buClr>
              <a:buSzPts val="1800"/>
              <a:buNone/>
              <a:defRPr sz="1800"/>
            </a:lvl2pPr>
            <a:lvl3pPr indent="-342900" lvl="2" marL="1371600" rtl="0" algn="l">
              <a:lnSpc>
                <a:spcPct val="90000"/>
              </a:lnSpc>
              <a:spcBef>
                <a:spcPts val="0"/>
              </a:spcBef>
              <a:spcAft>
                <a:spcPts val="0"/>
              </a:spcAft>
              <a:buClr>
                <a:schemeClr val="dk1"/>
              </a:buClr>
              <a:buSzPts val="1800"/>
              <a:buChar char="–"/>
              <a:defRPr sz="1800"/>
            </a:lvl3pPr>
            <a:lvl4pPr indent="-342900" lvl="3" marL="1828800" rtl="0" algn="l">
              <a:lnSpc>
                <a:spcPct val="90000"/>
              </a:lnSpc>
              <a:spcBef>
                <a:spcPts val="0"/>
              </a:spcBef>
              <a:spcAft>
                <a:spcPts val="0"/>
              </a:spcAft>
              <a:buClr>
                <a:schemeClr val="dk1"/>
              </a:buClr>
              <a:buSzPts val="1800"/>
              <a:buChar char="–"/>
              <a:defRPr sz="1800"/>
            </a:lvl4pPr>
            <a:lvl5pPr indent="-342900" lvl="4" marL="2286000" rtl="0" algn="l">
              <a:lnSpc>
                <a:spcPct val="90000"/>
              </a:lnSpc>
              <a:spcBef>
                <a:spcPts val="0"/>
              </a:spcBef>
              <a:spcAft>
                <a:spcPts val="0"/>
              </a:spcAft>
              <a:buClr>
                <a:schemeClr val="dk1"/>
              </a:buClr>
              <a:buSzPts val="1800"/>
              <a:buChar char="–"/>
              <a:defRPr sz="1800"/>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
        <p:nvSpPr>
          <p:cNvPr id="363" name="Google Shape;363;p59"/>
          <p:cNvSpPr/>
          <p:nvPr>
            <p:ph idx="2" type="pic"/>
          </p:nvPr>
        </p:nvSpPr>
        <p:spPr>
          <a:xfrm>
            <a:off x="5251450" y="702659"/>
            <a:ext cx="3892500" cy="3451800"/>
          </a:xfrm>
          <a:prstGeom prst="rect">
            <a:avLst/>
          </a:prstGeom>
          <a:noFill/>
          <a:ln>
            <a:noFill/>
          </a:ln>
        </p:spPr>
        <p:txBody>
          <a:bodyPr anchorCtr="0" anchor="t" bIns="0" lIns="0" spcFirstLastPara="1" rIns="0" wrap="square" tIns="0">
            <a:noAutofit/>
          </a:bodyPr>
          <a:lstStyle>
            <a:lvl1pPr lvl="0" marR="0" rtl="0" algn="l">
              <a:lnSpc>
                <a:spcPct val="100000"/>
              </a:lnSpc>
              <a:spcBef>
                <a:spcPts val="0"/>
              </a:spcBef>
              <a:spcAft>
                <a:spcPts val="0"/>
              </a:spcAft>
              <a:buClr>
                <a:schemeClr val="lt1"/>
              </a:buClr>
              <a:buSzPts val="2800"/>
              <a:buFont typeface="Arial"/>
              <a:buNone/>
              <a:defRPr b="0" i="0" sz="2800" u="none" cap="none" strike="noStrike">
                <a:solidFill>
                  <a:schemeClr val="lt1"/>
                </a:solidFill>
                <a:latin typeface="Arial"/>
                <a:ea typeface="Arial"/>
                <a:cs typeface="Arial"/>
                <a:sym typeface="Arial"/>
              </a:defRPr>
            </a:lvl1pPr>
            <a:lvl2pPr lvl="1" marR="0" rtl="0" algn="l">
              <a:lnSpc>
                <a:spcPct val="90000"/>
              </a:lnSpc>
              <a:spcBef>
                <a:spcPts val="80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2pPr>
            <a:lvl3pPr lvl="2" marR="0" rtl="0" algn="l">
              <a:lnSpc>
                <a:spcPct val="9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3pPr>
            <a:lvl4pPr lvl="3" marR="0" rtl="0" algn="l">
              <a:lnSpc>
                <a:spcPct val="9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4pPr>
            <a:lvl5pPr lvl="4" marR="0" rtl="0" algn="l">
              <a:lnSpc>
                <a:spcPct val="9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5pPr>
            <a:lvl6pPr lvl="5" marR="0" rtl="0" algn="l">
              <a:lnSpc>
                <a:spcPct val="9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6pPr>
            <a:lvl7pPr lvl="6" marR="0" rtl="0" algn="l">
              <a:lnSpc>
                <a:spcPct val="9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364" name="Google Shape;364;p59"/>
          <p:cNvSpPr txBox="1"/>
          <p:nvPr>
            <p:ph idx="3" type="body"/>
          </p:nvPr>
        </p:nvSpPr>
        <p:spPr>
          <a:xfrm>
            <a:off x="431800" y="1325887"/>
            <a:ext cx="3921000" cy="28287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b="0" sz="2800">
                <a:solidFill>
                  <a:schemeClr val="lt1"/>
                </a:solidFill>
              </a:defRPr>
            </a:lvl1pPr>
            <a:lvl2pPr indent="-228600" lvl="1" marL="914400" rtl="0" algn="l">
              <a:lnSpc>
                <a:spcPct val="90000"/>
              </a:lnSpc>
              <a:spcBef>
                <a:spcPts val="800"/>
              </a:spcBef>
              <a:spcAft>
                <a:spcPts val="0"/>
              </a:spcAft>
              <a:buClr>
                <a:schemeClr val="dk1"/>
              </a:buClr>
              <a:buSzPts val="1800"/>
              <a:buNone/>
              <a:defRPr/>
            </a:lvl2pPr>
            <a:lvl3pPr indent="-342900" lvl="2" marL="1371600" rtl="0" algn="l">
              <a:lnSpc>
                <a:spcPct val="90000"/>
              </a:lnSpc>
              <a:spcBef>
                <a:spcPts val="0"/>
              </a:spcBef>
              <a:spcAft>
                <a:spcPts val="0"/>
              </a:spcAft>
              <a:buClr>
                <a:schemeClr val="dk1"/>
              </a:buClr>
              <a:buSzPts val="1800"/>
              <a:buChar char="–"/>
              <a:defRPr/>
            </a:lvl3pPr>
            <a:lvl4pPr indent="-342900" lvl="3" marL="1828800" rtl="0" algn="l">
              <a:lnSpc>
                <a:spcPct val="90000"/>
              </a:lnSpc>
              <a:spcBef>
                <a:spcPts val="0"/>
              </a:spcBef>
              <a:spcAft>
                <a:spcPts val="0"/>
              </a:spcAft>
              <a:buClr>
                <a:schemeClr val="dk1"/>
              </a:buClr>
              <a:buSzPts val="1800"/>
              <a:buChar char="–"/>
              <a:defRPr/>
            </a:lvl4pPr>
            <a:lvl5pPr indent="-342900" lvl="4" marL="2286000" rtl="0" algn="l">
              <a:lnSpc>
                <a:spcPct val="90000"/>
              </a:lnSpc>
              <a:spcBef>
                <a:spcPts val="0"/>
              </a:spcBef>
              <a:spcAft>
                <a:spcPts val="0"/>
              </a:spcAft>
              <a:buClr>
                <a:schemeClr val="dk1"/>
              </a:buClr>
              <a:buSzPts val="1800"/>
              <a:buChar char="–"/>
              <a:defRPr/>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
        <p:nvSpPr>
          <p:cNvPr id="365" name="Google Shape;365;p59"/>
          <p:cNvSpPr txBox="1"/>
          <p:nvPr>
            <p:ph idx="4"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lnSpc>
                <a:spcPct val="90000"/>
              </a:lnSpc>
              <a:spcBef>
                <a:spcPts val="0"/>
              </a:spcBef>
              <a:spcAft>
                <a:spcPts val="0"/>
              </a:spcAft>
              <a:buClr>
                <a:schemeClr val="dk1"/>
              </a:buClr>
              <a:buSzPts val="1200"/>
              <a:buNone/>
              <a:defRPr sz="1200"/>
            </a:lvl2pPr>
            <a:lvl3pPr indent="-304800" lvl="2" marL="1371600" rtl="0" algn="l">
              <a:lnSpc>
                <a:spcPct val="90000"/>
              </a:lnSpc>
              <a:spcBef>
                <a:spcPts val="0"/>
              </a:spcBef>
              <a:spcAft>
                <a:spcPts val="0"/>
              </a:spcAft>
              <a:buClr>
                <a:schemeClr val="dk1"/>
              </a:buClr>
              <a:buSzPts val="1200"/>
              <a:buChar char="–"/>
              <a:defRPr sz="1200"/>
            </a:lvl3pPr>
            <a:lvl4pPr indent="-304800" lvl="3" marL="1828800" rtl="0" algn="l">
              <a:lnSpc>
                <a:spcPct val="90000"/>
              </a:lnSpc>
              <a:spcBef>
                <a:spcPts val="0"/>
              </a:spcBef>
              <a:spcAft>
                <a:spcPts val="0"/>
              </a:spcAft>
              <a:buClr>
                <a:schemeClr val="dk1"/>
              </a:buClr>
              <a:buSzPts val="1200"/>
              <a:buChar char="–"/>
              <a:defRPr sz="1200"/>
            </a:lvl4pPr>
            <a:lvl5pPr indent="-304800" lvl="4" marL="2286000" rtl="0" algn="l">
              <a:lnSpc>
                <a:spcPct val="90000"/>
              </a:lnSpc>
              <a:spcBef>
                <a:spcPts val="0"/>
              </a:spcBef>
              <a:spcAft>
                <a:spcPts val="0"/>
              </a:spcAft>
              <a:buClr>
                <a:schemeClr val="dk1"/>
              </a:buClr>
              <a:buSzPts val="1200"/>
              <a:buChar char="–"/>
              <a:defRPr sz="1200"/>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image (Dark) 4" showMasterSp="0">
  <p:cSld name="Bullets, image (Dark)_5">
    <p:bg>
      <p:bgPr>
        <a:solidFill>
          <a:schemeClr val="dk2"/>
        </a:solidFill>
      </p:bgPr>
    </p:bg>
    <p:spTree>
      <p:nvGrpSpPr>
        <p:cNvPr id="366" name="Shape 366"/>
        <p:cNvGrpSpPr/>
        <p:nvPr/>
      </p:nvGrpSpPr>
      <p:grpSpPr>
        <a:xfrm>
          <a:off x="0" y="0"/>
          <a:ext cx="0" cy="0"/>
          <a:chOff x="0" y="0"/>
          <a:chExt cx="0" cy="0"/>
        </a:xfrm>
      </p:grpSpPr>
      <p:sp>
        <p:nvSpPr>
          <p:cNvPr id="367" name="Google Shape;367;p60"/>
          <p:cNvSpPr txBox="1"/>
          <p:nvPr>
            <p:ph idx="1" type="body"/>
          </p:nvPr>
        </p:nvSpPr>
        <p:spPr>
          <a:xfrm>
            <a:off x="431801" y="682938"/>
            <a:ext cx="3921000" cy="3471600"/>
          </a:xfrm>
          <a:prstGeom prst="rect">
            <a:avLst/>
          </a:prstGeom>
          <a:noFill/>
          <a:ln>
            <a:noFill/>
          </a:ln>
        </p:spPr>
        <p:txBody>
          <a:bodyPr anchorCtr="0" anchor="t" bIns="45700" lIns="91425" spcFirstLastPara="1" rIns="91425" wrap="square" tIns="45700">
            <a:normAutofit/>
          </a:bodyPr>
          <a:lstStyle>
            <a:lvl1pPr indent="-406400" lvl="0" marL="457200" rtl="0" algn="l">
              <a:lnSpc>
                <a:spcPct val="90000"/>
              </a:lnSpc>
              <a:spcBef>
                <a:spcPts val="750"/>
              </a:spcBef>
              <a:spcAft>
                <a:spcPts val="0"/>
              </a:spcAft>
              <a:buClr>
                <a:schemeClr val="lt1"/>
              </a:buClr>
              <a:buSzPts val="2800"/>
              <a:buFont typeface="Arial"/>
              <a:buChar char="–"/>
              <a:defRPr sz="2800">
                <a:solidFill>
                  <a:schemeClr val="lt1"/>
                </a:solidFill>
              </a:defRPr>
            </a:lvl1pPr>
            <a:lvl2pPr indent="-228600" lvl="1" marL="914400" rtl="0" algn="l">
              <a:lnSpc>
                <a:spcPct val="90000"/>
              </a:lnSpc>
              <a:spcBef>
                <a:spcPts val="800"/>
              </a:spcBef>
              <a:spcAft>
                <a:spcPts val="0"/>
              </a:spcAft>
              <a:buClr>
                <a:schemeClr val="dk1"/>
              </a:buClr>
              <a:buSzPts val="1800"/>
              <a:buNone/>
              <a:defRPr sz="1800"/>
            </a:lvl2pPr>
            <a:lvl3pPr indent="-342900" lvl="2" marL="1371600" rtl="0" algn="l">
              <a:lnSpc>
                <a:spcPct val="90000"/>
              </a:lnSpc>
              <a:spcBef>
                <a:spcPts val="375"/>
              </a:spcBef>
              <a:spcAft>
                <a:spcPts val="0"/>
              </a:spcAft>
              <a:buClr>
                <a:schemeClr val="dk1"/>
              </a:buClr>
              <a:buSzPts val="1800"/>
              <a:buChar char="–"/>
              <a:defRPr sz="1800"/>
            </a:lvl3pPr>
            <a:lvl4pPr indent="-342900" lvl="3" marL="1828800" rtl="0" algn="l">
              <a:lnSpc>
                <a:spcPct val="90000"/>
              </a:lnSpc>
              <a:spcBef>
                <a:spcPts val="375"/>
              </a:spcBef>
              <a:spcAft>
                <a:spcPts val="0"/>
              </a:spcAft>
              <a:buClr>
                <a:schemeClr val="dk1"/>
              </a:buClr>
              <a:buSzPts val="1800"/>
              <a:buChar char="–"/>
              <a:defRPr sz="1800"/>
            </a:lvl4pPr>
            <a:lvl5pPr indent="-342900" lvl="4" marL="2286000" rtl="0" algn="l">
              <a:lnSpc>
                <a:spcPct val="90000"/>
              </a:lnSpc>
              <a:spcBef>
                <a:spcPts val="375"/>
              </a:spcBef>
              <a:spcAft>
                <a:spcPts val="0"/>
              </a:spcAft>
              <a:buClr>
                <a:schemeClr val="dk1"/>
              </a:buClr>
              <a:buSzPts val="1800"/>
              <a:buChar char="–"/>
              <a:defRPr sz="1800"/>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368" name="Google Shape;368;p60"/>
          <p:cNvSpPr/>
          <p:nvPr>
            <p:ph idx="2" type="pic"/>
          </p:nvPr>
        </p:nvSpPr>
        <p:spPr>
          <a:xfrm>
            <a:off x="5251450" y="702659"/>
            <a:ext cx="3892500" cy="34716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750"/>
              </a:spcBef>
              <a:spcAft>
                <a:spcPts val="0"/>
              </a:spcAft>
              <a:buClr>
                <a:schemeClr val="lt1"/>
              </a:buClr>
              <a:buSzPts val="2100"/>
              <a:buFont typeface="Arial"/>
              <a:buNone/>
              <a:defRPr b="0" i="0" sz="2100" u="none" cap="none" strike="noStrike">
                <a:solidFill>
                  <a:schemeClr val="lt1"/>
                </a:solidFill>
                <a:latin typeface="Arial"/>
                <a:ea typeface="Arial"/>
                <a:cs typeface="Arial"/>
                <a:sym typeface="Arial"/>
              </a:defRPr>
            </a:lvl1pPr>
            <a:lvl2pPr lvl="1"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lvl="2"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lvl="3"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4pPr>
            <a:lvl5pPr lvl="4"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5pPr>
            <a:lvl6pPr lvl="5"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entury Gothic"/>
                <a:ea typeface="Century Gothic"/>
                <a:cs typeface="Century Gothic"/>
                <a:sym typeface="Century Gothic"/>
              </a:defRPr>
            </a:lvl6pPr>
            <a:lvl7pPr lvl="6"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entury Gothic"/>
                <a:ea typeface="Century Gothic"/>
                <a:cs typeface="Century Gothic"/>
                <a:sym typeface="Century Gothic"/>
              </a:defRPr>
            </a:lvl7pPr>
            <a:lvl8pPr lvl="7"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entury Gothic"/>
                <a:ea typeface="Century Gothic"/>
                <a:cs typeface="Century Gothic"/>
                <a:sym typeface="Century Gothic"/>
              </a:defRPr>
            </a:lvl8pPr>
            <a:lvl9pPr lvl="8"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entury Gothic"/>
                <a:ea typeface="Century Gothic"/>
                <a:cs typeface="Century Gothic"/>
                <a:sym typeface="Century Gothic"/>
              </a:defRPr>
            </a:lvl9pPr>
          </a:lstStyle>
          <a:p/>
        </p:txBody>
      </p:sp>
      <p:sp>
        <p:nvSpPr>
          <p:cNvPr id="369" name="Google Shape;369;p60"/>
          <p:cNvSpPr txBox="1"/>
          <p:nvPr>
            <p:ph idx="3" type="body"/>
          </p:nvPr>
        </p:nvSpPr>
        <p:spPr>
          <a:xfrm>
            <a:off x="431800" y="4279697"/>
            <a:ext cx="8712300" cy="863700"/>
          </a:xfrm>
          <a:prstGeom prst="rect">
            <a:avLst/>
          </a:prstGeom>
          <a:noFill/>
          <a:ln>
            <a:noFill/>
          </a:ln>
        </p:spPr>
        <p:txBody>
          <a:bodyPr anchorCtr="0" anchor="b" bIns="72000" lIns="0" spcFirstLastPara="1" rIns="108000" wrap="square" tIns="45700">
            <a:normAutofit/>
          </a:bodyPr>
          <a:lstStyle>
            <a:lvl1pPr indent="-228600" lvl="0" marL="457200" rtl="0" algn="r">
              <a:lnSpc>
                <a:spcPct val="114000"/>
              </a:lnSpc>
              <a:spcBef>
                <a:spcPts val="750"/>
              </a:spcBef>
              <a:spcAft>
                <a:spcPts val="0"/>
              </a:spcAft>
              <a:buClr>
                <a:schemeClr val="lt1"/>
              </a:buClr>
              <a:buSzPts val="1400"/>
              <a:buNone/>
              <a:defRPr sz="1400">
                <a:solidFill>
                  <a:schemeClr val="lt1"/>
                </a:solidFill>
              </a:defRPr>
            </a:lvl1pPr>
            <a:lvl2pPr indent="-228600" lvl="1" marL="914400" rtl="0" algn="l">
              <a:lnSpc>
                <a:spcPct val="90000"/>
              </a:lnSpc>
              <a:spcBef>
                <a:spcPts val="375"/>
              </a:spcBef>
              <a:spcAft>
                <a:spcPts val="0"/>
              </a:spcAft>
              <a:buClr>
                <a:schemeClr val="dk1"/>
              </a:buClr>
              <a:buSzPts val="1200"/>
              <a:buNone/>
              <a:defRPr sz="1200"/>
            </a:lvl2pPr>
            <a:lvl3pPr indent="-304800" lvl="2" marL="1371600" rtl="0" algn="l">
              <a:lnSpc>
                <a:spcPct val="90000"/>
              </a:lnSpc>
              <a:spcBef>
                <a:spcPts val="375"/>
              </a:spcBef>
              <a:spcAft>
                <a:spcPts val="0"/>
              </a:spcAft>
              <a:buClr>
                <a:schemeClr val="dk1"/>
              </a:buClr>
              <a:buSzPts val="1200"/>
              <a:buChar char="–"/>
              <a:defRPr sz="1200"/>
            </a:lvl3pPr>
            <a:lvl4pPr indent="-304800" lvl="3" marL="1828800" rtl="0" algn="l">
              <a:lnSpc>
                <a:spcPct val="90000"/>
              </a:lnSpc>
              <a:spcBef>
                <a:spcPts val="375"/>
              </a:spcBef>
              <a:spcAft>
                <a:spcPts val="0"/>
              </a:spcAft>
              <a:buClr>
                <a:schemeClr val="dk1"/>
              </a:buClr>
              <a:buSzPts val="1200"/>
              <a:buChar char="–"/>
              <a:defRPr sz="1200"/>
            </a:lvl4pPr>
            <a:lvl5pPr indent="-304800" lvl="4" marL="2286000" rtl="0" algn="l">
              <a:lnSpc>
                <a:spcPct val="90000"/>
              </a:lnSpc>
              <a:spcBef>
                <a:spcPts val="375"/>
              </a:spcBef>
              <a:spcAft>
                <a:spcPts val="0"/>
              </a:spcAft>
              <a:buClr>
                <a:schemeClr val="dk1"/>
              </a:buClr>
              <a:buSzPts val="1200"/>
              <a:buChar char="–"/>
              <a:defRPr sz="1200"/>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Heading, bullets, image (Light) 2" showMasterSp="0">
  <p:cSld name="1_Heading, bullets, image (Light)_2">
    <p:bg>
      <p:bgPr>
        <a:solidFill>
          <a:schemeClr val="dk2"/>
        </a:solidFill>
      </p:bgPr>
    </p:bg>
    <p:spTree>
      <p:nvGrpSpPr>
        <p:cNvPr id="370" name="Shape 370"/>
        <p:cNvGrpSpPr/>
        <p:nvPr/>
      </p:nvGrpSpPr>
      <p:grpSpPr>
        <a:xfrm>
          <a:off x="0" y="0"/>
          <a:ext cx="0" cy="0"/>
          <a:chOff x="0" y="0"/>
          <a:chExt cx="0" cy="0"/>
        </a:xfrm>
      </p:grpSpPr>
      <p:sp>
        <p:nvSpPr>
          <p:cNvPr id="371" name="Google Shape;371;p61"/>
          <p:cNvSpPr txBox="1"/>
          <p:nvPr>
            <p:ph idx="1" type="body"/>
          </p:nvPr>
        </p:nvSpPr>
        <p:spPr>
          <a:xfrm>
            <a:off x="431799" y="702659"/>
            <a:ext cx="3921000" cy="5451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2800"/>
              <a:buNone/>
              <a:defRPr sz="2800">
                <a:solidFill>
                  <a:schemeClr val="lt1"/>
                </a:solidFill>
              </a:defRPr>
            </a:lvl1pPr>
            <a:lvl2pPr indent="-228600" lvl="1" marL="914400" rtl="0" algn="l">
              <a:lnSpc>
                <a:spcPct val="90000"/>
              </a:lnSpc>
              <a:spcBef>
                <a:spcPts val="800"/>
              </a:spcBef>
              <a:spcAft>
                <a:spcPts val="0"/>
              </a:spcAft>
              <a:buClr>
                <a:schemeClr val="dk1"/>
              </a:buClr>
              <a:buSzPts val="1800"/>
              <a:buNone/>
              <a:defRPr sz="1800"/>
            </a:lvl2pPr>
            <a:lvl3pPr indent="-342900" lvl="2" marL="1371600" rtl="0" algn="l">
              <a:lnSpc>
                <a:spcPct val="90000"/>
              </a:lnSpc>
              <a:spcBef>
                <a:spcPts val="0"/>
              </a:spcBef>
              <a:spcAft>
                <a:spcPts val="0"/>
              </a:spcAft>
              <a:buClr>
                <a:schemeClr val="dk1"/>
              </a:buClr>
              <a:buSzPts val="1800"/>
              <a:buChar char="–"/>
              <a:defRPr sz="1800"/>
            </a:lvl3pPr>
            <a:lvl4pPr indent="-342900" lvl="3" marL="1828800" rtl="0" algn="l">
              <a:lnSpc>
                <a:spcPct val="90000"/>
              </a:lnSpc>
              <a:spcBef>
                <a:spcPts val="0"/>
              </a:spcBef>
              <a:spcAft>
                <a:spcPts val="0"/>
              </a:spcAft>
              <a:buClr>
                <a:schemeClr val="dk1"/>
              </a:buClr>
              <a:buSzPts val="1800"/>
              <a:buChar char="–"/>
              <a:defRPr sz="1800"/>
            </a:lvl4pPr>
            <a:lvl5pPr indent="-342900" lvl="4" marL="2286000" rtl="0" algn="l">
              <a:lnSpc>
                <a:spcPct val="90000"/>
              </a:lnSpc>
              <a:spcBef>
                <a:spcPts val="0"/>
              </a:spcBef>
              <a:spcAft>
                <a:spcPts val="0"/>
              </a:spcAft>
              <a:buClr>
                <a:schemeClr val="dk1"/>
              </a:buClr>
              <a:buSzPts val="1800"/>
              <a:buChar char="–"/>
              <a:defRPr sz="1800"/>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
        <p:nvSpPr>
          <p:cNvPr id="372" name="Google Shape;372;p61"/>
          <p:cNvSpPr/>
          <p:nvPr>
            <p:ph idx="2" type="pic"/>
          </p:nvPr>
        </p:nvSpPr>
        <p:spPr>
          <a:xfrm>
            <a:off x="5251450" y="702659"/>
            <a:ext cx="3892500" cy="3451800"/>
          </a:xfrm>
          <a:prstGeom prst="rect">
            <a:avLst/>
          </a:prstGeom>
          <a:noFill/>
          <a:ln>
            <a:noFill/>
          </a:ln>
        </p:spPr>
      </p:sp>
      <p:sp>
        <p:nvSpPr>
          <p:cNvPr id="373" name="Google Shape;373;p61"/>
          <p:cNvSpPr txBox="1"/>
          <p:nvPr>
            <p:ph idx="3" type="body"/>
          </p:nvPr>
        </p:nvSpPr>
        <p:spPr>
          <a:xfrm>
            <a:off x="431800" y="1325887"/>
            <a:ext cx="3921000" cy="28287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b="0" sz="2800">
                <a:solidFill>
                  <a:schemeClr val="lt1"/>
                </a:solidFill>
              </a:defRPr>
            </a:lvl1pPr>
            <a:lvl2pPr indent="-228600" lvl="1" marL="914400" rtl="0" algn="l">
              <a:lnSpc>
                <a:spcPct val="90000"/>
              </a:lnSpc>
              <a:spcBef>
                <a:spcPts val="800"/>
              </a:spcBef>
              <a:spcAft>
                <a:spcPts val="0"/>
              </a:spcAft>
              <a:buClr>
                <a:schemeClr val="dk1"/>
              </a:buClr>
              <a:buSzPts val="1800"/>
              <a:buNone/>
              <a:defRPr/>
            </a:lvl2pPr>
            <a:lvl3pPr indent="-342900" lvl="2" marL="1371600" rtl="0" algn="l">
              <a:lnSpc>
                <a:spcPct val="90000"/>
              </a:lnSpc>
              <a:spcBef>
                <a:spcPts val="0"/>
              </a:spcBef>
              <a:spcAft>
                <a:spcPts val="0"/>
              </a:spcAft>
              <a:buClr>
                <a:schemeClr val="dk1"/>
              </a:buClr>
              <a:buSzPts val="1800"/>
              <a:buChar char="–"/>
              <a:defRPr/>
            </a:lvl3pPr>
            <a:lvl4pPr indent="-342900" lvl="3" marL="1828800" rtl="0" algn="l">
              <a:lnSpc>
                <a:spcPct val="90000"/>
              </a:lnSpc>
              <a:spcBef>
                <a:spcPts val="0"/>
              </a:spcBef>
              <a:spcAft>
                <a:spcPts val="0"/>
              </a:spcAft>
              <a:buClr>
                <a:schemeClr val="dk1"/>
              </a:buClr>
              <a:buSzPts val="1800"/>
              <a:buChar char="–"/>
              <a:defRPr/>
            </a:lvl4pPr>
            <a:lvl5pPr indent="-342900" lvl="4" marL="2286000" rtl="0" algn="l">
              <a:lnSpc>
                <a:spcPct val="90000"/>
              </a:lnSpc>
              <a:spcBef>
                <a:spcPts val="0"/>
              </a:spcBef>
              <a:spcAft>
                <a:spcPts val="0"/>
              </a:spcAft>
              <a:buClr>
                <a:schemeClr val="dk1"/>
              </a:buClr>
              <a:buSzPts val="1800"/>
              <a:buChar char="–"/>
              <a:defRPr/>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
        <p:nvSpPr>
          <p:cNvPr id="374" name="Google Shape;374;p61"/>
          <p:cNvSpPr txBox="1"/>
          <p:nvPr>
            <p:ph idx="4"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lnSpc>
                <a:spcPct val="90000"/>
              </a:lnSpc>
              <a:spcBef>
                <a:spcPts val="0"/>
              </a:spcBef>
              <a:spcAft>
                <a:spcPts val="0"/>
              </a:spcAft>
              <a:buClr>
                <a:schemeClr val="dk1"/>
              </a:buClr>
              <a:buSzPts val="1200"/>
              <a:buNone/>
              <a:defRPr sz="1200"/>
            </a:lvl2pPr>
            <a:lvl3pPr indent="-304800" lvl="2" marL="1371600" rtl="0" algn="l">
              <a:lnSpc>
                <a:spcPct val="90000"/>
              </a:lnSpc>
              <a:spcBef>
                <a:spcPts val="0"/>
              </a:spcBef>
              <a:spcAft>
                <a:spcPts val="0"/>
              </a:spcAft>
              <a:buClr>
                <a:schemeClr val="dk1"/>
              </a:buClr>
              <a:buSzPts val="1200"/>
              <a:buChar char="–"/>
              <a:defRPr sz="1200"/>
            </a:lvl3pPr>
            <a:lvl4pPr indent="-304800" lvl="3" marL="1828800" rtl="0" algn="l">
              <a:lnSpc>
                <a:spcPct val="90000"/>
              </a:lnSpc>
              <a:spcBef>
                <a:spcPts val="0"/>
              </a:spcBef>
              <a:spcAft>
                <a:spcPts val="0"/>
              </a:spcAft>
              <a:buClr>
                <a:schemeClr val="dk1"/>
              </a:buClr>
              <a:buSzPts val="1200"/>
              <a:buChar char="–"/>
              <a:defRPr sz="1200"/>
            </a:lvl4pPr>
            <a:lvl5pPr indent="-304800" lvl="4" marL="2286000" rtl="0" algn="l">
              <a:lnSpc>
                <a:spcPct val="90000"/>
              </a:lnSpc>
              <a:spcBef>
                <a:spcPts val="0"/>
              </a:spcBef>
              <a:spcAft>
                <a:spcPts val="0"/>
              </a:spcAft>
              <a:buClr>
                <a:schemeClr val="dk1"/>
              </a:buClr>
              <a:buSzPts val="1200"/>
              <a:buChar char="–"/>
              <a:defRPr sz="1200"/>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75" name="Shape 375"/>
        <p:cNvGrpSpPr/>
        <p:nvPr/>
      </p:nvGrpSpPr>
      <p:grpSpPr>
        <a:xfrm>
          <a:off x="0" y="0"/>
          <a:ext cx="0" cy="0"/>
          <a:chOff x="0" y="0"/>
          <a:chExt cx="0" cy="0"/>
        </a:xfrm>
      </p:grpSpPr>
      <p:sp>
        <p:nvSpPr>
          <p:cNvPr id="376" name="Google Shape;376;p62"/>
          <p:cNvSpPr txBox="1"/>
          <p:nvPr>
            <p:ph type="title"/>
          </p:nvPr>
        </p:nvSpPr>
        <p:spPr>
          <a:xfrm>
            <a:off x="311700" y="445025"/>
            <a:ext cx="8520600" cy="572700"/>
          </a:xfrm>
          <a:prstGeom prst="rect">
            <a:avLst/>
          </a:prstGeom>
        </p:spPr>
        <p:txBody>
          <a:bodyPr anchorCtr="0" anchor="t" bIns="0" lIns="0" spcFirstLastPara="1" rIns="0" wrap="square" tIns="0">
            <a:noAutofit/>
          </a:bodyPr>
          <a:lstStyle>
            <a:lvl1pPr lvl="0" rtl="0">
              <a:spcBef>
                <a:spcPts val="0"/>
              </a:spcBef>
              <a:spcAft>
                <a:spcPts val="0"/>
              </a:spcAft>
              <a:buSzPts val="3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377" name="Google Shape;377;p62"/>
          <p:cNvSpPr txBox="1"/>
          <p:nvPr>
            <p:ph idx="1" type="body"/>
          </p:nvPr>
        </p:nvSpPr>
        <p:spPr>
          <a:xfrm>
            <a:off x="311700" y="1152475"/>
            <a:ext cx="3999900" cy="3416400"/>
          </a:xfrm>
          <a:prstGeom prst="rect">
            <a:avLst/>
          </a:prstGeom>
        </p:spPr>
        <p:txBody>
          <a:bodyPr anchorCtr="0" anchor="t" bIns="0" lIns="0" spcFirstLastPara="1" rIns="0" wrap="square" tIns="0">
            <a:noAutofit/>
          </a:bodyPr>
          <a:lstStyle>
            <a:lvl1pPr indent="-317500" lvl="0" marL="457200" rtl="0">
              <a:spcBef>
                <a:spcPts val="0"/>
              </a:spcBef>
              <a:spcAft>
                <a:spcPts val="0"/>
              </a:spcAft>
              <a:buSzPts val="1400"/>
              <a:buChar char="–"/>
              <a:defRPr sz="1400"/>
            </a:lvl1pPr>
            <a:lvl2pPr indent="-228600" lvl="1" marL="914400" rtl="0">
              <a:spcBef>
                <a:spcPts val="800"/>
              </a:spcBef>
              <a:spcAft>
                <a:spcPts val="0"/>
              </a:spcAft>
              <a:buSzPts val="1200"/>
              <a:buNone/>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400"/>
              </a:spcBef>
              <a:spcAft>
                <a:spcPts val="0"/>
              </a:spcAft>
              <a:buSzPts val="1200"/>
              <a:buChar char="•"/>
              <a:defRPr sz="1200"/>
            </a:lvl8pPr>
            <a:lvl9pPr indent="-304800" lvl="8" marL="4114800" rtl="0">
              <a:spcBef>
                <a:spcPts val="400"/>
              </a:spcBef>
              <a:spcAft>
                <a:spcPts val="0"/>
              </a:spcAft>
              <a:buSzPts val="1200"/>
              <a:buChar char="•"/>
              <a:defRPr sz="1200"/>
            </a:lvl9pPr>
          </a:lstStyle>
          <a:p/>
        </p:txBody>
      </p:sp>
      <p:sp>
        <p:nvSpPr>
          <p:cNvPr id="378" name="Google Shape;378;p62"/>
          <p:cNvSpPr txBox="1"/>
          <p:nvPr>
            <p:ph idx="2" type="body"/>
          </p:nvPr>
        </p:nvSpPr>
        <p:spPr>
          <a:xfrm>
            <a:off x="4832400" y="1152475"/>
            <a:ext cx="3999900" cy="3416400"/>
          </a:xfrm>
          <a:prstGeom prst="rect">
            <a:avLst/>
          </a:prstGeom>
        </p:spPr>
        <p:txBody>
          <a:bodyPr anchorCtr="0" anchor="t" bIns="0" lIns="0" spcFirstLastPara="1" rIns="0" wrap="square" tIns="0">
            <a:noAutofit/>
          </a:bodyPr>
          <a:lstStyle>
            <a:lvl1pPr indent="-317500" lvl="0" marL="457200" rtl="0">
              <a:spcBef>
                <a:spcPts val="0"/>
              </a:spcBef>
              <a:spcAft>
                <a:spcPts val="0"/>
              </a:spcAft>
              <a:buSzPts val="1400"/>
              <a:buChar char="–"/>
              <a:defRPr sz="1400"/>
            </a:lvl1pPr>
            <a:lvl2pPr indent="-228600" lvl="1" marL="914400" rtl="0">
              <a:spcBef>
                <a:spcPts val="800"/>
              </a:spcBef>
              <a:spcAft>
                <a:spcPts val="0"/>
              </a:spcAft>
              <a:buSzPts val="1200"/>
              <a:buNone/>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400"/>
              </a:spcBef>
              <a:spcAft>
                <a:spcPts val="0"/>
              </a:spcAft>
              <a:buSzPts val="1200"/>
              <a:buChar char="•"/>
              <a:defRPr sz="1200"/>
            </a:lvl8pPr>
            <a:lvl9pPr indent="-304800" lvl="8" marL="4114800" rtl="0">
              <a:spcBef>
                <a:spcPts val="400"/>
              </a:spcBef>
              <a:spcAft>
                <a:spcPts val="0"/>
              </a:spcAft>
              <a:buSzPts val="1200"/>
              <a:buChar char="•"/>
              <a:defRPr sz="1200"/>
            </a:lvl9pPr>
          </a:lstStyle>
          <a:p/>
        </p:txBody>
      </p:sp>
      <p:sp>
        <p:nvSpPr>
          <p:cNvPr id="379" name="Google Shape;379;p6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image (Dark) 5" showMasterSp="0">
  <p:cSld name="Bullets, image (Dark)_6">
    <p:bg>
      <p:bgPr>
        <a:solidFill>
          <a:schemeClr val="dk2"/>
        </a:solidFill>
      </p:bgPr>
    </p:bg>
    <p:spTree>
      <p:nvGrpSpPr>
        <p:cNvPr id="380" name="Shape 380"/>
        <p:cNvGrpSpPr/>
        <p:nvPr/>
      </p:nvGrpSpPr>
      <p:grpSpPr>
        <a:xfrm>
          <a:off x="0" y="0"/>
          <a:ext cx="0" cy="0"/>
          <a:chOff x="0" y="0"/>
          <a:chExt cx="0" cy="0"/>
        </a:xfrm>
      </p:grpSpPr>
      <p:sp>
        <p:nvSpPr>
          <p:cNvPr id="381" name="Google Shape;381;p63"/>
          <p:cNvSpPr txBox="1"/>
          <p:nvPr>
            <p:ph idx="1" type="body"/>
          </p:nvPr>
        </p:nvSpPr>
        <p:spPr>
          <a:xfrm>
            <a:off x="431801" y="682938"/>
            <a:ext cx="3921000" cy="3471600"/>
          </a:xfrm>
          <a:prstGeom prst="rect">
            <a:avLst/>
          </a:prstGeom>
          <a:noFill/>
          <a:ln>
            <a:noFill/>
          </a:ln>
        </p:spPr>
        <p:txBody>
          <a:bodyPr anchorCtr="0" anchor="t" bIns="45700" lIns="91425" spcFirstLastPara="1" rIns="91425" wrap="square" tIns="45700">
            <a:normAutofit/>
          </a:bodyPr>
          <a:lstStyle>
            <a:lvl1pPr indent="-406400" lvl="0" marL="457200" rtl="0" algn="l">
              <a:lnSpc>
                <a:spcPct val="90000"/>
              </a:lnSpc>
              <a:spcBef>
                <a:spcPts val="750"/>
              </a:spcBef>
              <a:spcAft>
                <a:spcPts val="0"/>
              </a:spcAft>
              <a:buClr>
                <a:schemeClr val="lt1"/>
              </a:buClr>
              <a:buSzPts val="2800"/>
              <a:buFont typeface="Arial"/>
              <a:buChar char="–"/>
              <a:defRPr sz="2800">
                <a:solidFill>
                  <a:schemeClr val="lt1"/>
                </a:solidFill>
              </a:defRPr>
            </a:lvl1pPr>
            <a:lvl2pPr indent="-228600" lvl="1" marL="914400" rtl="0" algn="l">
              <a:lnSpc>
                <a:spcPct val="90000"/>
              </a:lnSpc>
              <a:spcBef>
                <a:spcPts val="800"/>
              </a:spcBef>
              <a:spcAft>
                <a:spcPts val="0"/>
              </a:spcAft>
              <a:buClr>
                <a:schemeClr val="dk1"/>
              </a:buClr>
              <a:buSzPts val="1800"/>
              <a:buNone/>
              <a:defRPr sz="1800"/>
            </a:lvl2pPr>
            <a:lvl3pPr indent="-342900" lvl="2" marL="1371600" rtl="0" algn="l">
              <a:lnSpc>
                <a:spcPct val="90000"/>
              </a:lnSpc>
              <a:spcBef>
                <a:spcPts val="375"/>
              </a:spcBef>
              <a:spcAft>
                <a:spcPts val="0"/>
              </a:spcAft>
              <a:buClr>
                <a:schemeClr val="dk1"/>
              </a:buClr>
              <a:buSzPts val="1800"/>
              <a:buChar char="–"/>
              <a:defRPr sz="1800"/>
            </a:lvl3pPr>
            <a:lvl4pPr indent="-342900" lvl="3" marL="1828800" rtl="0" algn="l">
              <a:lnSpc>
                <a:spcPct val="90000"/>
              </a:lnSpc>
              <a:spcBef>
                <a:spcPts val="375"/>
              </a:spcBef>
              <a:spcAft>
                <a:spcPts val="0"/>
              </a:spcAft>
              <a:buClr>
                <a:schemeClr val="dk1"/>
              </a:buClr>
              <a:buSzPts val="1800"/>
              <a:buChar char="–"/>
              <a:defRPr sz="1800"/>
            </a:lvl4pPr>
            <a:lvl5pPr indent="-342900" lvl="4" marL="2286000" rtl="0" algn="l">
              <a:lnSpc>
                <a:spcPct val="90000"/>
              </a:lnSpc>
              <a:spcBef>
                <a:spcPts val="375"/>
              </a:spcBef>
              <a:spcAft>
                <a:spcPts val="0"/>
              </a:spcAft>
              <a:buClr>
                <a:schemeClr val="dk1"/>
              </a:buClr>
              <a:buSzPts val="1800"/>
              <a:buChar char="–"/>
              <a:defRPr sz="1800"/>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382" name="Google Shape;382;p63"/>
          <p:cNvSpPr/>
          <p:nvPr>
            <p:ph idx="2" type="pic"/>
          </p:nvPr>
        </p:nvSpPr>
        <p:spPr>
          <a:xfrm>
            <a:off x="5251450" y="702659"/>
            <a:ext cx="3892500" cy="34716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750"/>
              </a:spcBef>
              <a:spcAft>
                <a:spcPts val="0"/>
              </a:spcAft>
              <a:buClr>
                <a:schemeClr val="lt1"/>
              </a:buClr>
              <a:buSzPts val="2100"/>
              <a:buFont typeface="Arial"/>
              <a:buNone/>
              <a:defRPr b="0" i="0" sz="2100" u="none" cap="none" strike="noStrike">
                <a:solidFill>
                  <a:schemeClr val="lt1"/>
                </a:solidFill>
                <a:latin typeface="Arial"/>
                <a:ea typeface="Arial"/>
                <a:cs typeface="Arial"/>
                <a:sym typeface="Arial"/>
              </a:defRPr>
            </a:lvl1pPr>
            <a:lvl2pPr lvl="1"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lvl="2"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lvl="3"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4pPr>
            <a:lvl5pPr lvl="4"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5pPr>
            <a:lvl6pPr lvl="5"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entury Gothic"/>
                <a:ea typeface="Century Gothic"/>
                <a:cs typeface="Century Gothic"/>
                <a:sym typeface="Century Gothic"/>
              </a:defRPr>
            </a:lvl6pPr>
            <a:lvl7pPr lvl="6"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entury Gothic"/>
                <a:ea typeface="Century Gothic"/>
                <a:cs typeface="Century Gothic"/>
                <a:sym typeface="Century Gothic"/>
              </a:defRPr>
            </a:lvl7pPr>
            <a:lvl8pPr lvl="7"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entury Gothic"/>
                <a:ea typeface="Century Gothic"/>
                <a:cs typeface="Century Gothic"/>
                <a:sym typeface="Century Gothic"/>
              </a:defRPr>
            </a:lvl8pPr>
            <a:lvl9pPr lvl="8"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entury Gothic"/>
                <a:ea typeface="Century Gothic"/>
                <a:cs typeface="Century Gothic"/>
                <a:sym typeface="Century Gothic"/>
              </a:defRPr>
            </a:lvl9pPr>
          </a:lstStyle>
          <a:p/>
        </p:txBody>
      </p:sp>
      <p:sp>
        <p:nvSpPr>
          <p:cNvPr id="383" name="Google Shape;383;p63"/>
          <p:cNvSpPr txBox="1"/>
          <p:nvPr>
            <p:ph idx="3" type="body"/>
          </p:nvPr>
        </p:nvSpPr>
        <p:spPr>
          <a:xfrm>
            <a:off x="431800" y="4279697"/>
            <a:ext cx="8712300" cy="863700"/>
          </a:xfrm>
          <a:prstGeom prst="rect">
            <a:avLst/>
          </a:prstGeom>
          <a:noFill/>
          <a:ln>
            <a:noFill/>
          </a:ln>
        </p:spPr>
        <p:txBody>
          <a:bodyPr anchorCtr="0" anchor="b" bIns="72000" lIns="0" spcFirstLastPara="1" rIns="108000" wrap="square" tIns="45700">
            <a:normAutofit/>
          </a:bodyPr>
          <a:lstStyle>
            <a:lvl1pPr indent="-228600" lvl="0" marL="457200" rtl="0" algn="r">
              <a:lnSpc>
                <a:spcPct val="114000"/>
              </a:lnSpc>
              <a:spcBef>
                <a:spcPts val="750"/>
              </a:spcBef>
              <a:spcAft>
                <a:spcPts val="0"/>
              </a:spcAft>
              <a:buClr>
                <a:schemeClr val="lt1"/>
              </a:buClr>
              <a:buSzPts val="1400"/>
              <a:buNone/>
              <a:defRPr sz="1400">
                <a:solidFill>
                  <a:schemeClr val="lt1"/>
                </a:solidFill>
              </a:defRPr>
            </a:lvl1pPr>
            <a:lvl2pPr indent="-228600" lvl="1" marL="914400" rtl="0" algn="l">
              <a:lnSpc>
                <a:spcPct val="90000"/>
              </a:lnSpc>
              <a:spcBef>
                <a:spcPts val="375"/>
              </a:spcBef>
              <a:spcAft>
                <a:spcPts val="0"/>
              </a:spcAft>
              <a:buClr>
                <a:schemeClr val="dk1"/>
              </a:buClr>
              <a:buSzPts val="1200"/>
              <a:buNone/>
              <a:defRPr sz="1200"/>
            </a:lvl2pPr>
            <a:lvl3pPr indent="-304800" lvl="2" marL="1371600" rtl="0" algn="l">
              <a:lnSpc>
                <a:spcPct val="90000"/>
              </a:lnSpc>
              <a:spcBef>
                <a:spcPts val="375"/>
              </a:spcBef>
              <a:spcAft>
                <a:spcPts val="0"/>
              </a:spcAft>
              <a:buClr>
                <a:schemeClr val="dk1"/>
              </a:buClr>
              <a:buSzPts val="1200"/>
              <a:buChar char="–"/>
              <a:defRPr sz="1200"/>
            </a:lvl3pPr>
            <a:lvl4pPr indent="-304800" lvl="3" marL="1828800" rtl="0" algn="l">
              <a:lnSpc>
                <a:spcPct val="90000"/>
              </a:lnSpc>
              <a:spcBef>
                <a:spcPts val="375"/>
              </a:spcBef>
              <a:spcAft>
                <a:spcPts val="0"/>
              </a:spcAft>
              <a:buClr>
                <a:schemeClr val="dk1"/>
              </a:buClr>
              <a:buSzPts val="1200"/>
              <a:buChar char="–"/>
              <a:defRPr sz="1200"/>
            </a:lvl4pPr>
            <a:lvl5pPr indent="-304800" lvl="4" marL="2286000" rtl="0" algn="l">
              <a:lnSpc>
                <a:spcPct val="90000"/>
              </a:lnSpc>
              <a:spcBef>
                <a:spcPts val="375"/>
              </a:spcBef>
              <a:spcAft>
                <a:spcPts val="0"/>
              </a:spcAft>
              <a:buClr>
                <a:schemeClr val="dk1"/>
              </a:buClr>
              <a:buSzPts val="1200"/>
              <a:buChar char="–"/>
              <a:defRPr sz="1200"/>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_1">
    <p:spTree>
      <p:nvGrpSpPr>
        <p:cNvPr id="384" name="Shape 384"/>
        <p:cNvGrpSpPr/>
        <p:nvPr/>
      </p:nvGrpSpPr>
      <p:grpSpPr>
        <a:xfrm>
          <a:off x="0" y="0"/>
          <a:ext cx="0" cy="0"/>
          <a:chOff x="0" y="0"/>
          <a:chExt cx="0" cy="0"/>
        </a:xfrm>
      </p:grpSpPr>
      <p:sp>
        <p:nvSpPr>
          <p:cNvPr id="385" name="Google Shape;385;p6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GB"/>
              <a:t>‹#›</a:t>
            </a:fld>
            <a:endParaRPr/>
          </a:p>
        </p:txBody>
      </p:sp>
      <p:sp>
        <p:nvSpPr>
          <p:cNvPr id="386" name="Google Shape;386;p64"/>
          <p:cNvSpPr/>
          <p:nvPr/>
        </p:nvSpPr>
        <p:spPr>
          <a:xfrm>
            <a:off x="0" y="0"/>
            <a:ext cx="2419500" cy="51435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64"/>
          <p:cNvSpPr/>
          <p:nvPr/>
        </p:nvSpPr>
        <p:spPr>
          <a:xfrm>
            <a:off x="314850" y="343600"/>
            <a:ext cx="1789800" cy="17898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64"/>
          <p:cNvSpPr txBox="1"/>
          <p:nvPr>
            <p:ph type="title"/>
          </p:nvPr>
        </p:nvSpPr>
        <p:spPr>
          <a:xfrm>
            <a:off x="2804225" y="384775"/>
            <a:ext cx="5553600" cy="841800"/>
          </a:xfrm>
          <a:prstGeom prst="rect">
            <a:avLst/>
          </a:prstGeom>
        </p:spPr>
        <p:txBody>
          <a:bodyPr anchorCtr="0" anchor="t" bIns="0" lIns="0" spcFirstLastPara="1" rIns="0" wrap="square" tIns="0">
            <a:noAutofit/>
          </a:bodyPr>
          <a:lstStyle>
            <a:lvl1pPr lvl="0" rtl="0">
              <a:spcBef>
                <a:spcPts val="0"/>
              </a:spcBef>
              <a:spcAft>
                <a:spcPts val="0"/>
              </a:spcAft>
              <a:buSzPts val="4000"/>
              <a:buFont typeface="Raleway"/>
              <a:buNone/>
              <a:defRPr b="1" sz="4000">
                <a:latin typeface="Raleway"/>
                <a:ea typeface="Raleway"/>
                <a:cs typeface="Raleway"/>
                <a:sym typeface="Raleway"/>
              </a:defRPr>
            </a:lvl1pPr>
            <a:lvl2pPr lvl="1" rtl="0">
              <a:spcBef>
                <a:spcPts val="0"/>
              </a:spcBef>
              <a:spcAft>
                <a:spcPts val="0"/>
              </a:spcAft>
              <a:buSzPts val="4000"/>
              <a:buFont typeface="Raleway"/>
              <a:buNone/>
              <a:defRPr sz="4000">
                <a:latin typeface="Raleway"/>
                <a:ea typeface="Raleway"/>
                <a:cs typeface="Raleway"/>
                <a:sym typeface="Raleway"/>
              </a:defRPr>
            </a:lvl2pPr>
            <a:lvl3pPr lvl="2" rtl="0">
              <a:spcBef>
                <a:spcPts val="0"/>
              </a:spcBef>
              <a:spcAft>
                <a:spcPts val="0"/>
              </a:spcAft>
              <a:buSzPts val="4000"/>
              <a:buFont typeface="Raleway"/>
              <a:buNone/>
              <a:defRPr sz="4000">
                <a:latin typeface="Raleway"/>
                <a:ea typeface="Raleway"/>
                <a:cs typeface="Raleway"/>
                <a:sym typeface="Raleway"/>
              </a:defRPr>
            </a:lvl3pPr>
            <a:lvl4pPr lvl="3" rtl="0">
              <a:spcBef>
                <a:spcPts val="0"/>
              </a:spcBef>
              <a:spcAft>
                <a:spcPts val="0"/>
              </a:spcAft>
              <a:buSzPts val="4000"/>
              <a:buFont typeface="Raleway"/>
              <a:buNone/>
              <a:defRPr sz="4000">
                <a:latin typeface="Raleway"/>
                <a:ea typeface="Raleway"/>
                <a:cs typeface="Raleway"/>
                <a:sym typeface="Raleway"/>
              </a:defRPr>
            </a:lvl4pPr>
            <a:lvl5pPr lvl="4" rtl="0">
              <a:spcBef>
                <a:spcPts val="0"/>
              </a:spcBef>
              <a:spcAft>
                <a:spcPts val="0"/>
              </a:spcAft>
              <a:buSzPts val="4000"/>
              <a:buFont typeface="Raleway"/>
              <a:buNone/>
              <a:defRPr sz="4000">
                <a:latin typeface="Raleway"/>
                <a:ea typeface="Raleway"/>
                <a:cs typeface="Raleway"/>
                <a:sym typeface="Raleway"/>
              </a:defRPr>
            </a:lvl5pPr>
            <a:lvl6pPr lvl="5" rtl="0">
              <a:spcBef>
                <a:spcPts val="0"/>
              </a:spcBef>
              <a:spcAft>
                <a:spcPts val="0"/>
              </a:spcAft>
              <a:buSzPts val="4000"/>
              <a:buFont typeface="Raleway"/>
              <a:buNone/>
              <a:defRPr sz="4000">
                <a:latin typeface="Raleway"/>
                <a:ea typeface="Raleway"/>
                <a:cs typeface="Raleway"/>
                <a:sym typeface="Raleway"/>
              </a:defRPr>
            </a:lvl6pPr>
            <a:lvl7pPr lvl="6" rtl="0">
              <a:spcBef>
                <a:spcPts val="0"/>
              </a:spcBef>
              <a:spcAft>
                <a:spcPts val="0"/>
              </a:spcAft>
              <a:buSzPts val="4000"/>
              <a:buFont typeface="Raleway"/>
              <a:buNone/>
              <a:defRPr sz="4000">
                <a:latin typeface="Raleway"/>
                <a:ea typeface="Raleway"/>
                <a:cs typeface="Raleway"/>
                <a:sym typeface="Raleway"/>
              </a:defRPr>
            </a:lvl7pPr>
            <a:lvl8pPr lvl="7" rtl="0">
              <a:spcBef>
                <a:spcPts val="0"/>
              </a:spcBef>
              <a:spcAft>
                <a:spcPts val="0"/>
              </a:spcAft>
              <a:buSzPts val="4000"/>
              <a:buFont typeface="Raleway"/>
              <a:buNone/>
              <a:defRPr sz="4000">
                <a:latin typeface="Raleway"/>
                <a:ea typeface="Raleway"/>
                <a:cs typeface="Raleway"/>
                <a:sym typeface="Raleway"/>
              </a:defRPr>
            </a:lvl8pPr>
            <a:lvl9pPr lvl="8" rtl="0">
              <a:spcBef>
                <a:spcPts val="0"/>
              </a:spcBef>
              <a:spcAft>
                <a:spcPts val="0"/>
              </a:spcAft>
              <a:buSzPts val="4000"/>
              <a:buFont typeface="Raleway"/>
              <a:buNone/>
              <a:defRPr sz="4000">
                <a:latin typeface="Raleway"/>
                <a:ea typeface="Raleway"/>
                <a:cs typeface="Raleway"/>
                <a:sym typeface="Raleway"/>
              </a:defRPr>
            </a:lvl9pPr>
          </a:lstStyle>
          <a:p/>
        </p:txBody>
      </p:sp>
      <p:sp>
        <p:nvSpPr>
          <p:cNvPr id="389" name="Google Shape;389;p64"/>
          <p:cNvSpPr txBox="1"/>
          <p:nvPr>
            <p:ph idx="2" type="title"/>
          </p:nvPr>
        </p:nvSpPr>
        <p:spPr>
          <a:xfrm>
            <a:off x="2804225" y="1847625"/>
            <a:ext cx="5553600" cy="841800"/>
          </a:xfrm>
          <a:prstGeom prst="rect">
            <a:avLst/>
          </a:prstGeom>
        </p:spPr>
        <p:txBody>
          <a:bodyPr anchorCtr="0" anchor="t" bIns="0" lIns="0" spcFirstLastPara="1" rIns="0" wrap="square" tIns="0">
            <a:noAutofit/>
          </a:bodyPr>
          <a:lstStyle>
            <a:lvl1pPr lvl="0" rtl="0">
              <a:spcBef>
                <a:spcPts val="0"/>
              </a:spcBef>
              <a:spcAft>
                <a:spcPts val="0"/>
              </a:spcAft>
              <a:buClr>
                <a:srgbClr val="666666"/>
              </a:buClr>
              <a:buSzPts val="2600"/>
              <a:buFont typeface="Open Sans"/>
              <a:buNone/>
              <a:defRPr i="1" sz="2600">
                <a:solidFill>
                  <a:srgbClr val="666666"/>
                </a:solidFill>
                <a:latin typeface="Open Sans"/>
                <a:ea typeface="Open Sans"/>
                <a:cs typeface="Open Sans"/>
                <a:sym typeface="Open Sans"/>
              </a:defRPr>
            </a:lvl1pPr>
            <a:lvl2pPr lvl="1" rtl="0">
              <a:spcBef>
                <a:spcPts val="0"/>
              </a:spcBef>
              <a:spcAft>
                <a:spcPts val="0"/>
              </a:spcAft>
              <a:buSzPts val="2400"/>
              <a:buFont typeface="Open Sans"/>
              <a:buNone/>
              <a:defRPr i="1" sz="2400">
                <a:latin typeface="Open Sans"/>
                <a:ea typeface="Open Sans"/>
                <a:cs typeface="Open Sans"/>
                <a:sym typeface="Open Sans"/>
              </a:defRPr>
            </a:lvl2pPr>
            <a:lvl3pPr lvl="2" rtl="0">
              <a:spcBef>
                <a:spcPts val="0"/>
              </a:spcBef>
              <a:spcAft>
                <a:spcPts val="0"/>
              </a:spcAft>
              <a:buSzPts val="2400"/>
              <a:buFont typeface="Open Sans"/>
              <a:buNone/>
              <a:defRPr i="1" sz="2400">
                <a:latin typeface="Open Sans"/>
                <a:ea typeface="Open Sans"/>
                <a:cs typeface="Open Sans"/>
                <a:sym typeface="Open Sans"/>
              </a:defRPr>
            </a:lvl3pPr>
            <a:lvl4pPr lvl="3" rtl="0">
              <a:spcBef>
                <a:spcPts val="0"/>
              </a:spcBef>
              <a:spcAft>
                <a:spcPts val="0"/>
              </a:spcAft>
              <a:buSzPts val="2400"/>
              <a:buFont typeface="Open Sans"/>
              <a:buNone/>
              <a:defRPr i="1" sz="2400">
                <a:latin typeface="Open Sans"/>
                <a:ea typeface="Open Sans"/>
                <a:cs typeface="Open Sans"/>
                <a:sym typeface="Open Sans"/>
              </a:defRPr>
            </a:lvl4pPr>
            <a:lvl5pPr lvl="4" rtl="0">
              <a:spcBef>
                <a:spcPts val="0"/>
              </a:spcBef>
              <a:spcAft>
                <a:spcPts val="0"/>
              </a:spcAft>
              <a:buSzPts val="2400"/>
              <a:buFont typeface="Open Sans"/>
              <a:buNone/>
              <a:defRPr i="1" sz="2400">
                <a:latin typeface="Open Sans"/>
                <a:ea typeface="Open Sans"/>
                <a:cs typeface="Open Sans"/>
                <a:sym typeface="Open Sans"/>
              </a:defRPr>
            </a:lvl5pPr>
            <a:lvl6pPr lvl="5" rtl="0">
              <a:spcBef>
                <a:spcPts val="0"/>
              </a:spcBef>
              <a:spcAft>
                <a:spcPts val="0"/>
              </a:spcAft>
              <a:buSzPts val="2400"/>
              <a:buFont typeface="Open Sans"/>
              <a:buNone/>
              <a:defRPr i="1" sz="2400">
                <a:latin typeface="Open Sans"/>
                <a:ea typeface="Open Sans"/>
                <a:cs typeface="Open Sans"/>
                <a:sym typeface="Open Sans"/>
              </a:defRPr>
            </a:lvl6pPr>
            <a:lvl7pPr lvl="6" rtl="0">
              <a:spcBef>
                <a:spcPts val="0"/>
              </a:spcBef>
              <a:spcAft>
                <a:spcPts val="0"/>
              </a:spcAft>
              <a:buSzPts val="2400"/>
              <a:buFont typeface="Open Sans"/>
              <a:buNone/>
              <a:defRPr i="1" sz="2400">
                <a:latin typeface="Open Sans"/>
                <a:ea typeface="Open Sans"/>
                <a:cs typeface="Open Sans"/>
                <a:sym typeface="Open Sans"/>
              </a:defRPr>
            </a:lvl7pPr>
            <a:lvl8pPr lvl="7" rtl="0">
              <a:spcBef>
                <a:spcPts val="0"/>
              </a:spcBef>
              <a:spcAft>
                <a:spcPts val="0"/>
              </a:spcAft>
              <a:buSzPts val="2400"/>
              <a:buFont typeface="Open Sans"/>
              <a:buNone/>
              <a:defRPr i="1" sz="2400">
                <a:latin typeface="Open Sans"/>
                <a:ea typeface="Open Sans"/>
                <a:cs typeface="Open Sans"/>
                <a:sym typeface="Open Sans"/>
              </a:defRPr>
            </a:lvl8pPr>
            <a:lvl9pPr lvl="8" rtl="0">
              <a:spcBef>
                <a:spcPts val="0"/>
              </a:spcBef>
              <a:spcAft>
                <a:spcPts val="0"/>
              </a:spcAft>
              <a:buSzPts val="2400"/>
              <a:buFont typeface="Open Sans"/>
              <a:buNone/>
              <a:defRPr i="1" sz="2400">
                <a:latin typeface="Open Sans"/>
                <a:ea typeface="Open Sans"/>
                <a:cs typeface="Open Sans"/>
                <a:sym typeface="Open Sans"/>
              </a:defRPr>
            </a:lvl9pPr>
          </a:lstStyle>
          <a:p/>
        </p:txBody>
      </p:sp>
      <p:pic>
        <p:nvPicPr>
          <p:cNvPr id="390" name="Google Shape;390;p64"/>
          <p:cNvPicPr preferRelativeResize="0"/>
          <p:nvPr/>
        </p:nvPicPr>
        <p:blipFill rotWithShape="1">
          <a:blip r:embed="rId2">
            <a:alphaModFix/>
          </a:blip>
          <a:srcRect b="23756" l="0" r="0" t="26040"/>
          <a:stretch/>
        </p:blipFill>
        <p:spPr>
          <a:xfrm>
            <a:off x="425475" y="862675"/>
            <a:ext cx="1568575" cy="787475"/>
          </a:xfrm>
          <a:prstGeom prst="rect">
            <a:avLst/>
          </a:prstGeom>
          <a:noFill/>
          <a:ln>
            <a:noFill/>
          </a:ln>
        </p:spPr>
      </p:pic>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2">
  <p:cSld name="TITLE_2">
    <p:spTree>
      <p:nvGrpSpPr>
        <p:cNvPr id="391" name="Shape 391"/>
        <p:cNvGrpSpPr/>
        <p:nvPr/>
      </p:nvGrpSpPr>
      <p:grpSpPr>
        <a:xfrm>
          <a:off x="0" y="0"/>
          <a:ext cx="0" cy="0"/>
          <a:chOff x="0" y="0"/>
          <a:chExt cx="0" cy="0"/>
        </a:xfrm>
      </p:grpSpPr>
      <p:sp>
        <p:nvSpPr>
          <p:cNvPr id="392" name="Google Shape;392;p6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GB"/>
              <a:t>‹#›</a:t>
            </a:fld>
            <a:endParaRPr/>
          </a:p>
        </p:txBody>
      </p:sp>
      <p:sp>
        <p:nvSpPr>
          <p:cNvPr id="393" name="Google Shape;393;p65"/>
          <p:cNvSpPr/>
          <p:nvPr/>
        </p:nvSpPr>
        <p:spPr>
          <a:xfrm>
            <a:off x="0" y="0"/>
            <a:ext cx="2419500" cy="51435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65"/>
          <p:cNvSpPr/>
          <p:nvPr/>
        </p:nvSpPr>
        <p:spPr>
          <a:xfrm>
            <a:off x="314850" y="343600"/>
            <a:ext cx="1789800" cy="17898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65"/>
          <p:cNvSpPr txBox="1"/>
          <p:nvPr>
            <p:ph type="title"/>
          </p:nvPr>
        </p:nvSpPr>
        <p:spPr>
          <a:xfrm>
            <a:off x="2804225" y="384775"/>
            <a:ext cx="5553600" cy="841800"/>
          </a:xfrm>
          <a:prstGeom prst="rect">
            <a:avLst/>
          </a:prstGeom>
        </p:spPr>
        <p:txBody>
          <a:bodyPr anchorCtr="0" anchor="t" bIns="0" lIns="0" spcFirstLastPara="1" rIns="0" wrap="square" tIns="0">
            <a:noAutofit/>
          </a:bodyPr>
          <a:lstStyle>
            <a:lvl1pPr lvl="0" rtl="0">
              <a:spcBef>
                <a:spcPts val="0"/>
              </a:spcBef>
              <a:spcAft>
                <a:spcPts val="0"/>
              </a:spcAft>
              <a:buSzPts val="4000"/>
              <a:buFont typeface="Raleway"/>
              <a:buNone/>
              <a:defRPr b="1" sz="4000">
                <a:latin typeface="Raleway"/>
                <a:ea typeface="Raleway"/>
                <a:cs typeface="Raleway"/>
                <a:sym typeface="Raleway"/>
              </a:defRPr>
            </a:lvl1pPr>
            <a:lvl2pPr lvl="1" rtl="0">
              <a:spcBef>
                <a:spcPts val="0"/>
              </a:spcBef>
              <a:spcAft>
                <a:spcPts val="0"/>
              </a:spcAft>
              <a:buSzPts val="4000"/>
              <a:buFont typeface="Raleway"/>
              <a:buNone/>
              <a:defRPr sz="4000">
                <a:latin typeface="Raleway"/>
                <a:ea typeface="Raleway"/>
                <a:cs typeface="Raleway"/>
                <a:sym typeface="Raleway"/>
              </a:defRPr>
            </a:lvl2pPr>
            <a:lvl3pPr lvl="2" rtl="0">
              <a:spcBef>
                <a:spcPts val="0"/>
              </a:spcBef>
              <a:spcAft>
                <a:spcPts val="0"/>
              </a:spcAft>
              <a:buSzPts val="4000"/>
              <a:buFont typeface="Raleway"/>
              <a:buNone/>
              <a:defRPr sz="4000">
                <a:latin typeface="Raleway"/>
                <a:ea typeface="Raleway"/>
                <a:cs typeface="Raleway"/>
                <a:sym typeface="Raleway"/>
              </a:defRPr>
            </a:lvl3pPr>
            <a:lvl4pPr lvl="3" rtl="0">
              <a:spcBef>
                <a:spcPts val="0"/>
              </a:spcBef>
              <a:spcAft>
                <a:spcPts val="0"/>
              </a:spcAft>
              <a:buSzPts val="4000"/>
              <a:buFont typeface="Raleway"/>
              <a:buNone/>
              <a:defRPr sz="4000">
                <a:latin typeface="Raleway"/>
                <a:ea typeface="Raleway"/>
                <a:cs typeface="Raleway"/>
                <a:sym typeface="Raleway"/>
              </a:defRPr>
            </a:lvl4pPr>
            <a:lvl5pPr lvl="4" rtl="0">
              <a:spcBef>
                <a:spcPts val="0"/>
              </a:spcBef>
              <a:spcAft>
                <a:spcPts val="0"/>
              </a:spcAft>
              <a:buSzPts val="4000"/>
              <a:buFont typeface="Raleway"/>
              <a:buNone/>
              <a:defRPr sz="4000">
                <a:latin typeface="Raleway"/>
                <a:ea typeface="Raleway"/>
                <a:cs typeface="Raleway"/>
                <a:sym typeface="Raleway"/>
              </a:defRPr>
            </a:lvl5pPr>
            <a:lvl6pPr lvl="5" rtl="0">
              <a:spcBef>
                <a:spcPts val="0"/>
              </a:spcBef>
              <a:spcAft>
                <a:spcPts val="0"/>
              </a:spcAft>
              <a:buSzPts val="4000"/>
              <a:buFont typeface="Raleway"/>
              <a:buNone/>
              <a:defRPr sz="4000">
                <a:latin typeface="Raleway"/>
                <a:ea typeface="Raleway"/>
                <a:cs typeface="Raleway"/>
                <a:sym typeface="Raleway"/>
              </a:defRPr>
            </a:lvl6pPr>
            <a:lvl7pPr lvl="6" rtl="0">
              <a:spcBef>
                <a:spcPts val="0"/>
              </a:spcBef>
              <a:spcAft>
                <a:spcPts val="0"/>
              </a:spcAft>
              <a:buSzPts val="4000"/>
              <a:buFont typeface="Raleway"/>
              <a:buNone/>
              <a:defRPr sz="4000">
                <a:latin typeface="Raleway"/>
                <a:ea typeface="Raleway"/>
                <a:cs typeface="Raleway"/>
                <a:sym typeface="Raleway"/>
              </a:defRPr>
            </a:lvl7pPr>
            <a:lvl8pPr lvl="7" rtl="0">
              <a:spcBef>
                <a:spcPts val="0"/>
              </a:spcBef>
              <a:spcAft>
                <a:spcPts val="0"/>
              </a:spcAft>
              <a:buSzPts val="4000"/>
              <a:buFont typeface="Raleway"/>
              <a:buNone/>
              <a:defRPr sz="4000">
                <a:latin typeface="Raleway"/>
                <a:ea typeface="Raleway"/>
                <a:cs typeface="Raleway"/>
                <a:sym typeface="Raleway"/>
              </a:defRPr>
            </a:lvl8pPr>
            <a:lvl9pPr lvl="8" rtl="0">
              <a:spcBef>
                <a:spcPts val="0"/>
              </a:spcBef>
              <a:spcAft>
                <a:spcPts val="0"/>
              </a:spcAft>
              <a:buSzPts val="4000"/>
              <a:buFont typeface="Raleway"/>
              <a:buNone/>
              <a:defRPr sz="4000">
                <a:latin typeface="Raleway"/>
                <a:ea typeface="Raleway"/>
                <a:cs typeface="Raleway"/>
                <a:sym typeface="Raleway"/>
              </a:defRPr>
            </a:lvl9pPr>
          </a:lstStyle>
          <a:p/>
        </p:txBody>
      </p:sp>
      <p:sp>
        <p:nvSpPr>
          <p:cNvPr id="396" name="Google Shape;396;p65"/>
          <p:cNvSpPr txBox="1"/>
          <p:nvPr>
            <p:ph idx="2" type="title"/>
          </p:nvPr>
        </p:nvSpPr>
        <p:spPr>
          <a:xfrm>
            <a:off x="2804225" y="1847625"/>
            <a:ext cx="5553600" cy="841800"/>
          </a:xfrm>
          <a:prstGeom prst="rect">
            <a:avLst/>
          </a:prstGeom>
        </p:spPr>
        <p:txBody>
          <a:bodyPr anchorCtr="0" anchor="t" bIns="0" lIns="0" spcFirstLastPara="1" rIns="0" wrap="square" tIns="0">
            <a:noAutofit/>
          </a:bodyPr>
          <a:lstStyle>
            <a:lvl1pPr lvl="0" rtl="0">
              <a:spcBef>
                <a:spcPts val="0"/>
              </a:spcBef>
              <a:spcAft>
                <a:spcPts val="0"/>
              </a:spcAft>
              <a:buClr>
                <a:srgbClr val="666666"/>
              </a:buClr>
              <a:buSzPts val="2600"/>
              <a:buFont typeface="Open Sans"/>
              <a:buNone/>
              <a:defRPr i="1" sz="2600">
                <a:solidFill>
                  <a:srgbClr val="666666"/>
                </a:solidFill>
                <a:latin typeface="Open Sans"/>
                <a:ea typeface="Open Sans"/>
                <a:cs typeface="Open Sans"/>
                <a:sym typeface="Open Sans"/>
              </a:defRPr>
            </a:lvl1pPr>
            <a:lvl2pPr lvl="1" rtl="0">
              <a:spcBef>
                <a:spcPts val="0"/>
              </a:spcBef>
              <a:spcAft>
                <a:spcPts val="0"/>
              </a:spcAft>
              <a:buSzPts val="2400"/>
              <a:buFont typeface="Open Sans"/>
              <a:buNone/>
              <a:defRPr i="1" sz="2400">
                <a:latin typeface="Open Sans"/>
                <a:ea typeface="Open Sans"/>
                <a:cs typeface="Open Sans"/>
                <a:sym typeface="Open Sans"/>
              </a:defRPr>
            </a:lvl2pPr>
            <a:lvl3pPr lvl="2" rtl="0">
              <a:spcBef>
                <a:spcPts val="0"/>
              </a:spcBef>
              <a:spcAft>
                <a:spcPts val="0"/>
              </a:spcAft>
              <a:buSzPts val="2400"/>
              <a:buFont typeface="Open Sans"/>
              <a:buNone/>
              <a:defRPr i="1" sz="2400">
                <a:latin typeface="Open Sans"/>
                <a:ea typeface="Open Sans"/>
                <a:cs typeface="Open Sans"/>
                <a:sym typeface="Open Sans"/>
              </a:defRPr>
            </a:lvl3pPr>
            <a:lvl4pPr lvl="3" rtl="0">
              <a:spcBef>
                <a:spcPts val="0"/>
              </a:spcBef>
              <a:spcAft>
                <a:spcPts val="0"/>
              </a:spcAft>
              <a:buSzPts val="2400"/>
              <a:buFont typeface="Open Sans"/>
              <a:buNone/>
              <a:defRPr i="1" sz="2400">
                <a:latin typeface="Open Sans"/>
                <a:ea typeface="Open Sans"/>
                <a:cs typeface="Open Sans"/>
                <a:sym typeface="Open Sans"/>
              </a:defRPr>
            </a:lvl4pPr>
            <a:lvl5pPr lvl="4" rtl="0">
              <a:spcBef>
                <a:spcPts val="0"/>
              </a:spcBef>
              <a:spcAft>
                <a:spcPts val="0"/>
              </a:spcAft>
              <a:buSzPts val="2400"/>
              <a:buFont typeface="Open Sans"/>
              <a:buNone/>
              <a:defRPr i="1" sz="2400">
                <a:latin typeface="Open Sans"/>
                <a:ea typeface="Open Sans"/>
                <a:cs typeface="Open Sans"/>
                <a:sym typeface="Open Sans"/>
              </a:defRPr>
            </a:lvl5pPr>
            <a:lvl6pPr lvl="5" rtl="0">
              <a:spcBef>
                <a:spcPts val="0"/>
              </a:spcBef>
              <a:spcAft>
                <a:spcPts val="0"/>
              </a:spcAft>
              <a:buSzPts val="2400"/>
              <a:buFont typeface="Open Sans"/>
              <a:buNone/>
              <a:defRPr i="1" sz="2400">
                <a:latin typeface="Open Sans"/>
                <a:ea typeface="Open Sans"/>
                <a:cs typeface="Open Sans"/>
                <a:sym typeface="Open Sans"/>
              </a:defRPr>
            </a:lvl6pPr>
            <a:lvl7pPr lvl="6" rtl="0">
              <a:spcBef>
                <a:spcPts val="0"/>
              </a:spcBef>
              <a:spcAft>
                <a:spcPts val="0"/>
              </a:spcAft>
              <a:buSzPts val="2400"/>
              <a:buFont typeface="Open Sans"/>
              <a:buNone/>
              <a:defRPr i="1" sz="2400">
                <a:latin typeface="Open Sans"/>
                <a:ea typeface="Open Sans"/>
                <a:cs typeface="Open Sans"/>
                <a:sym typeface="Open Sans"/>
              </a:defRPr>
            </a:lvl7pPr>
            <a:lvl8pPr lvl="7" rtl="0">
              <a:spcBef>
                <a:spcPts val="0"/>
              </a:spcBef>
              <a:spcAft>
                <a:spcPts val="0"/>
              </a:spcAft>
              <a:buSzPts val="2400"/>
              <a:buFont typeface="Open Sans"/>
              <a:buNone/>
              <a:defRPr i="1" sz="2400">
                <a:latin typeface="Open Sans"/>
                <a:ea typeface="Open Sans"/>
                <a:cs typeface="Open Sans"/>
                <a:sym typeface="Open Sans"/>
              </a:defRPr>
            </a:lvl8pPr>
            <a:lvl9pPr lvl="8" rtl="0">
              <a:spcBef>
                <a:spcPts val="0"/>
              </a:spcBef>
              <a:spcAft>
                <a:spcPts val="0"/>
              </a:spcAft>
              <a:buSzPts val="2400"/>
              <a:buFont typeface="Open Sans"/>
              <a:buNone/>
              <a:defRPr i="1" sz="2400">
                <a:latin typeface="Open Sans"/>
                <a:ea typeface="Open Sans"/>
                <a:cs typeface="Open Sans"/>
                <a:sym typeface="Open Sans"/>
              </a:defRPr>
            </a:lvl9pPr>
          </a:lstStyle>
          <a:p/>
        </p:txBody>
      </p:sp>
      <p:pic>
        <p:nvPicPr>
          <p:cNvPr id="397" name="Google Shape;397;p65"/>
          <p:cNvPicPr preferRelativeResize="0"/>
          <p:nvPr/>
        </p:nvPicPr>
        <p:blipFill rotWithShape="1">
          <a:blip r:embed="rId2">
            <a:alphaModFix/>
          </a:blip>
          <a:srcRect b="23756" l="0" r="0" t="26040"/>
          <a:stretch/>
        </p:blipFill>
        <p:spPr>
          <a:xfrm>
            <a:off x="425475" y="862675"/>
            <a:ext cx="1568575" cy="787475"/>
          </a:xfrm>
          <a:prstGeom prst="rect">
            <a:avLst/>
          </a:prstGeom>
          <a:noFill/>
          <a:ln>
            <a:noFill/>
          </a:ln>
        </p:spPr>
      </p:pic>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1">
  <p:cSld name="CAPTION_ONLY_1">
    <p:bg>
      <p:bgPr>
        <a:blipFill>
          <a:blip r:embed="rId2">
            <a:alphaModFix/>
          </a:blip>
          <a:stretch>
            <a:fillRect/>
          </a:stretch>
        </a:blipFill>
      </p:bgPr>
    </p:bg>
    <p:spTree>
      <p:nvGrpSpPr>
        <p:cNvPr id="398" name="Shape 398"/>
        <p:cNvGrpSpPr/>
        <p:nvPr/>
      </p:nvGrpSpPr>
      <p:grpSpPr>
        <a:xfrm>
          <a:off x="0" y="0"/>
          <a:ext cx="0" cy="0"/>
          <a:chOff x="0" y="0"/>
          <a:chExt cx="0" cy="0"/>
        </a:xfrm>
      </p:grpSpPr>
      <p:sp>
        <p:nvSpPr>
          <p:cNvPr id="399" name="Google Shape;399;p66"/>
          <p:cNvSpPr/>
          <p:nvPr/>
        </p:nvSpPr>
        <p:spPr>
          <a:xfrm>
            <a:off x="0" y="480500"/>
            <a:ext cx="4746600" cy="684300"/>
          </a:xfrm>
          <a:prstGeom prst="homePlate">
            <a:avLst>
              <a:gd fmla="val 50000" name="adj"/>
            </a:avLst>
          </a:prstGeom>
          <a:solidFill>
            <a:srgbClr val="2EC65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66"/>
          <p:cNvSpPr txBox="1"/>
          <p:nvPr>
            <p:ph type="title"/>
          </p:nvPr>
        </p:nvSpPr>
        <p:spPr>
          <a:xfrm>
            <a:off x="440250" y="480500"/>
            <a:ext cx="4045200" cy="684300"/>
          </a:xfrm>
          <a:prstGeom prst="rect">
            <a:avLst/>
          </a:prstGeom>
          <a:ln>
            <a:noFill/>
          </a:ln>
        </p:spPr>
        <p:txBody>
          <a:bodyPr anchorCtr="0" anchor="t" bIns="0" lIns="0" spcFirstLastPara="1" rIns="0" wrap="square" tIns="0">
            <a:noAutofit/>
          </a:bodyPr>
          <a:lstStyle>
            <a:lvl1pPr lvl="0" rtl="0">
              <a:spcBef>
                <a:spcPts val="0"/>
              </a:spcBef>
              <a:spcAft>
                <a:spcPts val="0"/>
              </a:spcAft>
              <a:buClr>
                <a:srgbClr val="FFFFFF"/>
              </a:buClr>
              <a:buSzPts val="3600"/>
              <a:buFont typeface="Raleway"/>
              <a:buNone/>
              <a:defRPr sz="3600">
                <a:solidFill>
                  <a:srgbClr val="FFFFFF"/>
                </a:solidFill>
                <a:latin typeface="Raleway"/>
                <a:ea typeface="Raleway"/>
                <a:cs typeface="Raleway"/>
                <a:sym typeface="Raleway"/>
              </a:defRPr>
            </a:lvl1pPr>
            <a:lvl2pPr lvl="1" rtl="0">
              <a:spcBef>
                <a:spcPts val="0"/>
              </a:spcBef>
              <a:spcAft>
                <a:spcPts val="0"/>
              </a:spcAft>
              <a:buClr>
                <a:srgbClr val="FFFFFF"/>
              </a:buClr>
              <a:buSzPts val="3600"/>
              <a:buNone/>
              <a:defRPr sz="3600">
                <a:solidFill>
                  <a:srgbClr val="FFFFFF"/>
                </a:solidFill>
              </a:defRPr>
            </a:lvl2pPr>
            <a:lvl3pPr lvl="2" rtl="0">
              <a:spcBef>
                <a:spcPts val="0"/>
              </a:spcBef>
              <a:spcAft>
                <a:spcPts val="0"/>
              </a:spcAft>
              <a:buClr>
                <a:srgbClr val="FFFFFF"/>
              </a:buClr>
              <a:buSzPts val="3600"/>
              <a:buNone/>
              <a:defRPr sz="3600">
                <a:solidFill>
                  <a:srgbClr val="FFFFFF"/>
                </a:solidFill>
              </a:defRPr>
            </a:lvl3pPr>
            <a:lvl4pPr lvl="3" rtl="0">
              <a:spcBef>
                <a:spcPts val="0"/>
              </a:spcBef>
              <a:spcAft>
                <a:spcPts val="0"/>
              </a:spcAft>
              <a:buClr>
                <a:srgbClr val="FFFFFF"/>
              </a:buClr>
              <a:buSzPts val="3600"/>
              <a:buNone/>
              <a:defRPr sz="3600">
                <a:solidFill>
                  <a:srgbClr val="FFFFFF"/>
                </a:solidFill>
              </a:defRPr>
            </a:lvl4pPr>
            <a:lvl5pPr lvl="4" rtl="0">
              <a:spcBef>
                <a:spcPts val="0"/>
              </a:spcBef>
              <a:spcAft>
                <a:spcPts val="0"/>
              </a:spcAft>
              <a:buClr>
                <a:srgbClr val="FFFFFF"/>
              </a:buClr>
              <a:buSzPts val="3600"/>
              <a:buNone/>
              <a:defRPr sz="3600">
                <a:solidFill>
                  <a:srgbClr val="FFFFFF"/>
                </a:solidFill>
              </a:defRPr>
            </a:lvl5pPr>
            <a:lvl6pPr lvl="5" rtl="0">
              <a:spcBef>
                <a:spcPts val="0"/>
              </a:spcBef>
              <a:spcAft>
                <a:spcPts val="0"/>
              </a:spcAft>
              <a:buClr>
                <a:srgbClr val="FFFFFF"/>
              </a:buClr>
              <a:buSzPts val="3600"/>
              <a:buNone/>
              <a:defRPr sz="3600">
                <a:solidFill>
                  <a:srgbClr val="FFFFFF"/>
                </a:solidFill>
              </a:defRPr>
            </a:lvl6pPr>
            <a:lvl7pPr lvl="6" rtl="0">
              <a:spcBef>
                <a:spcPts val="0"/>
              </a:spcBef>
              <a:spcAft>
                <a:spcPts val="0"/>
              </a:spcAft>
              <a:buClr>
                <a:srgbClr val="FFFFFF"/>
              </a:buClr>
              <a:buSzPts val="3600"/>
              <a:buNone/>
              <a:defRPr sz="3600">
                <a:solidFill>
                  <a:srgbClr val="FFFFFF"/>
                </a:solidFill>
              </a:defRPr>
            </a:lvl7pPr>
            <a:lvl8pPr lvl="7" rtl="0">
              <a:spcBef>
                <a:spcPts val="0"/>
              </a:spcBef>
              <a:spcAft>
                <a:spcPts val="0"/>
              </a:spcAft>
              <a:buClr>
                <a:srgbClr val="FFFFFF"/>
              </a:buClr>
              <a:buSzPts val="3600"/>
              <a:buNone/>
              <a:defRPr sz="3600">
                <a:solidFill>
                  <a:srgbClr val="FFFFFF"/>
                </a:solidFill>
              </a:defRPr>
            </a:lvl8pPr>
            <a:lvl9pPr lvl="8" rtl="0">
              <a:spcBef>
                <a:spcPts val="0"/>
              </a:spcBef>
              <a:spcAft>
                <a:spcPts val="0"/>
              </a:spcAft>
              <a:buClr>
                <a:srgbClr val="FFFFFF"/>
              </a:buClr>
              <a:buSzPts val="3600"/>
              <a:buNone/>
              <a:defRPr sz="3600">
                <a:solidFill>
                  <a:srgbClr val="FFFFFF"/>
                </a:solidFill>
              </a:defRPr>
            </a:lvl9pPr>
          </a:lstStyle>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Dark) 1" showMasterSp="0">
  <p:cSld name="Blank (Dark)_1">
    <p:bg>
      <p:bgPr>
        <a:solidFill>
          <a:schemeClr val="dk2"/>
        </a:solidFill>
      </p:bgPr>
    </p:bg>
    <p:spTree>
      <p:nvGrpSpPr>
        <p:cNvPr id="401" name="Shape 401"/>
        <p:cNvGrpSpPr/>
        <p:nvPr/>
      </p:nvGrpSpPr>
      <p:grpSpPr>
        <a:xfrm>
          <a:off x="0" y="0"/>
          <a:ext cx="0" cy="0"/>
          <a:chOff x="0" y="0"/>
          <a:chExt cx="0" cy="0"/>
        </a:xfrm>
      </p:grpSpPr>
      <p:sp>
        <p:nvSpPr>
          <p:cNvPr id="402" name="Google Shape;402;p67"/>
          <p:cNvSpPr txBox="1"/>
          <p:nvPr>
            <p:ph idx="1" type="body"/>
          </p:nvPr>
        </p:nvSpPr>
        <p:spPr>
          <a:xfrm>
            <a:off x="431800" y="411163"/>
            <a:ext cx="5645100" cy="28800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sz="2800">
                <a:solidFill>
                  <a:schemeClr val="lt1"/>
                </a:solidFill>
              </a:defRPr>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403" name="Google Shape;403;p67"/>
          <p:cNvSpPr txBox="1"/>
          <p:nvPr>
            <p:ph idx="2"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spcBef>
                <a:spcPts val="0"/>
              </a:spcBef>
              <a:spcAft>
                <a:spcPts val="0"/>
              </a:spcAft>
              <a:buClr>
                <a:schemeClr val="dk1"/>
              </a:buClr>
              <a:buSzPts val="1200"/>
              <a:buNone/>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itle (Dark) 2" showMasterSp="0">
  <p:cSld name="Blank, title (Dark)_2">
    <p:bg>
      <p:bgPr>
        <a:solidFill>
          <a:schemeClr val="dk2"/>
        </a:solidFill>
      </p:bgPr>
    </p:bg>
    <p:spTree>
      <p:nvGrpSpPr>
        <p:cNvPr id="404" name="Shape 404"/>
        <p:cNvGrpSpPr/>
        <p:nvPr/>
      </p:nvGrpSpPr>
      <p:grpSpPr>
        <a:xfrm>
          <a:off x="0" y="0"/>
          <a:ext cx="0" cy="0"/>
          <a:chOff x="0" y="0"/>
          <a:chExt cx="0" cy="0"/>
        </a:xfrm>
      </p:grpSpPr>
      <p:sp>
        <p:nvSpPr>
          <p:cNvPr id="405" name="Google Shape;405;p68"/>
          <p:cNvSpPr txBox="1"/>
          <p:nvPr>
            <p:ph idx="1" type="body"/>
          </p:nvPr>
        </p:nvSpPr>
        <p:spPr>
          <a:xfrm>
            <a:off x="431800" y="411163"/>
            <a:ext cx="8280300" cy="7014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3400"/>
              <a:buNone/>
              <a:defRPr sz="3400">
                <a:solidFill>
                  <a:schemeClr val="lt1"/>
                </a:solidFill>
              </a:defRPr>
            </a:lvl1pPr>
            <a:lvl2pPr indent="-228600" lvl="1" marL="914400" rtl="0" algn="l">
              <a:lnSpc>
                <a:spcPct val="90000"/>
              </a:lnSpc>
              <a:spcBef>
                <a:spcPts val="800"/>
              </a:spcBef>
              <a:spcAft>
                <a:spcPts val="0"/>
              </a:spcAft>
              <a:buClr>
                <a:schemeClr val="dk1"/>
              </a:buClr>
              <a:buSzPts val="1800"/>
              <a:buNone/>
              <a:defRPr sz="1800"/>
            </a:lvl2pPr>
            <a:lvl3pPr indent="-342900" lvl="2" marL="1371600" rtl="0" algn="l">
              <a:lnSpc>
                <a:spcPct val="90000"/>
              </a:lnSpc>
              <a:spcBef>
                <a:spcPts val="0"/>
              </a:spcBef>
              <a:spcAft>
                <a:spcPts val="0"/>
              </a:spcAft>
              <a:buClr>
                <a:schemeClr val="dk1"/>
              </a:buClr>
              <a:buSzPts val="1800"/>
              <a:buChar char="–"/>
              <a:defRPr sz="1800"/>
            </a:lvl3pPr>
            <a:lvl4pPr indent="-342900" lvl="3" marL="1828800" rtl="0" algn="l">
              <a:lnSpc>
                <a:spcPct val="90000"/>
              </a:lnSpc>
              <a:spcBef>
                <a:spcPts val="0"/>
              </a:spcBef>
              <a:spcAft>
                <a:spcPts val="0"/>
              </a:spcAft>
              <a:buClr>
                <a:schemeClr val="dk1"/>
              </a:buClr>
              <a:buSzPts val="1800"/>
              <a:buChar char="–"/>
              <a:defRPr sz="1800"/>
            </a:lvl4pPr>
            <a:lvl5pPr indent="-342900" lvl="4" marL="2286000" rtl="0" algn="l">
              <a:lnSpc>
                <a:spcPct val="90000"/>
              </a:lnSpc>
              <a:spcBef>
                <a:spcPts val="0"/>
              </a:spcBef>
              <a:spcAft>
                <a:spcPts val="0"/>
              </a:spcAft>
              <a:buClr>
                <a:schemeClr val="dk1"/>
              </a:buClr>
              <a:buSzPts val="1800"/>
              <a:buChar char="–"/>
              <a:defRPr sz="1800"/>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
        <p:nvSpPr>
          <p:cNvPr id="406" name="Google Shape;406;p68"/>
          <p:cNvSpPr txBox="1"/>
          <p:nvPr>
            <p:ph idx="2" type="body"/>
          </p:nvPr>
        </p:nvSpPr>
        <p:spPr>
          <a:xfrm>
            <a:off x="431801" y="1447800"/>
            <a:ext cx="5645100" cy="26517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sz="2800">
                <a:solidFill>
                  <a:schemeClr val="lt1"/>
                </a:solidFill>
              </a:defRPr>
            </a:lvl1pPr>
            <a:lvl2pPr indent="-228600" lvl="1" marL="914400" rtl="0" algn="l">
              <a:lnSpc>
                <a:spcPct val="90000"/>
              </a:lnSpc>
              <a:spcBef>
                <a:spcPts val="800"/>
              </a:spcBef>
              <a:spcAft>
                <a:spcPts val="0"/>
              </a:spcAft>
              <a:buClr>
                <a:schemeClr val="dk1"/>
              </a:buClr>
              <a:buSzPts val="1800"/>
              <a:buNone/>
              <a:defRPr sz="1800"/>
            </a:lvl2pPr>
            <a:lvl3pPr indent="-342900" lvl="2" marL="1371600" rtl="0" algn="l">
              <a:lnSpc>
                <a:spcPct val="90000"/>
              </a:lnSpc>
              <a:spcBef>
                <a:spcPts val="0"/>
              </a:spcBef>
              <a:spcAft>
                <a:spcPts val="0"/>
              </a:spcAft>
              <a:buClr>
                <a:schemeClr val="dk1"/>
              </a:buClr>
              <a:buSzPts val="1800"/>
              <a:buChar char="–"/>
              <a:defRPr sz="1800"/>
            </a:lvl3pPr>
            <a:lvl4pPr indent="-342900" lvl="3" marL="1828800" rtl="0" algn="l">
              <a:lnSpc>
                <a:spcPct val="90000"/>
              </a:lnSpc>
              <a:spcBef>
                <a:spcPts val="0"/>
              </a:spcBef>
              <a:spcAft>
                <a:spcPts val="0"/>
              </a:spcAft>
              <a:buClr>
                <a:schemeClr val="dk1"/>
              </a:buClr>
              <a:buSzPts val="1800"/>
              <a:buChar char="–"/>
              <a:defRPr sz="1800"/>
            </a:lvl4pPr>
            <a:lvl5pPr indent="-342900" lvl="4" marL="2286000" rtl="0" algn="l">
              <a:lnSpc>
                <a:spcPct val="90000"/>
              </a:lnSpc>
              <a:spcBef>
                <a:spcPts val="0"/>
              </a:spcBef>
              <a:spcAft>
                <a:spcPts val="0"/>
              </a:spcAft>
              <a:buClr>
                <a:schemeClr val="dk1"/>
              </a:buClr>
              <a:buSzPts val="1800"/>
              <a:buChar char="–"/>
              <a:defRPr sz="1800"/>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
        <p:nvSpPr>
          <p:cNvPr id="407" name="Google Shape;407;p68"/>
          <p:cNvSpPr txBox="1"/>
          <p:nvPr>
            <p:ph idx="3"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lnSpc>
                <a:spcPct val="90000"/>
              </a:lnSpc>
              <a:spcBef>
                <a:spcPts val="0"/>
              </a:spcBef>
              <a:spcAft>
                <a:spcPts val="0"/>
              </a:spcAft>
              <a:buClr>
                <a:schemeClr val="dk1"/>
              </a:buClr>
              <a:buSzPts val="1200"/>
              <a:buNone/>
              <a:defRPr sz="1200"/>
            </a:lvl2pPr>
            <a:lvl3pPr indent="-304800" lvl="2" marL="1371600" rtl="0" algn="l">
              <a:lnSpc>
                <a:spcPct val="90000"/>
              </a:lnSpc>
              <a:spcBef>
                <a:spcPts val="0"/>
              </a:spcBef>
              <a:spcAft>
                <a:spcPts val="0"/>
              </a:spcAft>
              <a:buClr>
                <a:schemeClr val="dk1"/>
              </a:buClr>
              <a:buSzPts val="1200"/>
              <a:buChar char="–"/>
              <a:defRPr sz="1200"/>
            </a:lvl3pPr>
            <a:lvl4pPr indent="-304800" lvl="3" marL="1828800" rtl="0" algn="l">
              <a:lnSpc>
                <a:spcPct val="90000"/>
              </a:lnSpc>
              <a:spcBef>
                <a:spcPts val="0"/>
              </a:spcBef>
              <a:spcAft>
                <a:spcPts val="0"/>
              </a:spcAft>
              <a:buClr>
                <a:schemeClr val="dk1"/>
              </a:buClr>
              <a:buSzPts val="1200"/>
              <a:buChar char="–"/>
              <a:defRPr sz="1200"/>
            </a:lvl4pPr>
            <a:lvl5pPr indent="-304800" lvl="4" marL="2286000" rtl="0" algn="l">
              <a:lnSpc>
                <a:spcPct val="90000"/>
              </a:lnSpc>
              <a:spcBef>
                <a:spcPts val="0"/>
              </a:spcBef>
              <a:spcAft>
                <a:spcPts val="0"/>
              </a:spcAft>
              <a:buClr>
                <a:schemeClr val="dk1"/>
              </a:buClr>
              <a:buSzPts val="1200"/>
              <a:buChar char="–"/>
              <a:defRPr sz="1200"/>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Heading, bullets, image (Light) 3" showMasterSp="0">
  <p:cSld name="1_Heading, bullets, image (Light)_3">
    <p:bg>
      <p:bgPr>
        <a:solidFill>
          <a:schemeClr val="dk2"/>
        </a:solidFill>
      </p:bgPr>
    </p:bg>
    <p:spTree>
      <p:nvGrpSpPr>
        <p:cNvPr id="408" name="Shape 408"/>
        <p:cNvGrpSpPr/>
        <p:nvPr/>
      </p:nvGrpSpPr>
      <p:grpSpPr>
        <a:xfrm>
          <a:off x="0" y="0"/>
          <a:ext cx="0" cy="0"/>
          <a:chOff x="0" y="0"/>
          <a:chExt cx="0" cy="0"/>
        </a:xfrm>
      </p:grpSpPr>
      <p:sp>
        <p:nvSpPr>
          <p:cNvPr id="409" name="Google Shape;409;p69"/>
          <p:cNvSpPr txBox="1"/>
          <p:nvPr>
            <p:ph idx="1" type="body"/>
          </p:nvPr>
        </p:nvSpPr>
        <p:spPr>
          <a:xfrm>
            <a:off x="431799" y="702659"/>
            <a:ext cx="3921000" cy="5451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2800"/>
              <a:buNone/>
              <a:defRPr sz="2800">
                <a:solidFill>
                  <a:schemeClr val="lt1"/>
                </a:solidFill>
              </a:defRPr>
            </a:lvl1pPr>
            <a:lvl2pPr indent="-228600" lvl="1" marL="914400" rtl="0" algn="l">
              <a:lnSpc>
                <a:spcPct val="90000"/>
              </a:lnSpc>
              <a:spcBef>
                <a:spcPts val="800"/>
              </a:spcBef>
              <a:spcAft>
                <a:spcPts val="0"/>
              </a:spcAft>
              <a:buClr>
                <a:schemeClr val="dk1"/>
              </a:buClr>
              <a:buSzPts val="1800"/>
              <a:buNone/>
              <a:defRPr sz="1800"/>
            </a:lvl2pPr>
            <a:lvl3pPr indent="-342900" lvl="2" marL="1371600" rtl="0" algn="l">
              <a:lnSpc>
                <a:spcPct val="90000"/>
              </a:lnSpc>
              <a:spcBef>
                <a:spcPts val="0"/>
              </a:spcBef>
              <a:spcAft>
                <a:spcPts val="0"/>
              </a:spcAft>
              <a:buClr>
                <a:schemeClr val="dk1"/>
              </a:buClr>
              <a:buSzPts val="1800"/>
              <a:buChar char="–"/>
              <a:defRPr sz="1800"/>
            </a:lvl3pPr>
            <a:lvl4pPr indent="-342900" lvl="3" marL="1828800" rtl="0" algn="l">
              <a:lnSpc>
                <a:spcPct val="90000"/>
              </a:lnSpc>
              <a:spcBef>
                <a:spcPts val="0"/>
              </a:spcBef>
              <a:spcAft>
                <a:spcPts val="0"/>
              </a:spcAft>
              <a:buClr>
                <a:schemeClr val="dk1"/>
              </a:buClr>
              <a:buSzPts val="1800"/>
              <a:buChar char="–"/>
              <a:defRPr sz="1800"/>
            </a:lvl4pPr>
            <a:lvl5pPr indent="-342900" lvl="4" marL="2286000" rtl="0" algn="l">
              <a:lnSpc>
                <a:spcPct val="90000"/>
              </a:lnSpc>
              <a:spcBef>
                <a:spcPts val="0"/>
              </a:spcBef>
              <a:spcAft>
                <a:spcPts val="0"/>
              </a:spcAft>
              <a:buClr>
                <a:schemeClr val="dk1"/>
              </a:buClr>
              <a:buSzPts val="1800"/>
              <a:buChar char="–"/>
              <a:defRPr sz="1800"/>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
        <p:nvSpPr>
          <p:cNvPr id="410" name="Google Shape;410;p69"/>
          <p:cNvSpPr/>
          <p:nvPr>
            <p:ph idx="2" type="pic"/>
          </p:nvPr>
        </p:nvSpPr>
        <p:spPr>
          <a:xfrm>
            <a:off x="5251450" y="702659"/>
            <a:ext cx="3892500" cy="3451800"/>
          </a:xfrm>
          <a:prstGeom prst="rect">
            <a:avLst/>
          </a:prstGeom>
          <a:noFill/>
          <a:ln>
            <a:noFill/>
          </a:ln>
        </p:spPr>
        <p:txBody>
          <a:bodyPr anchorCtr="0" anchor="t" bIns="0" lIns="0" spcFirstLastPara="1" rIns="0" wrap="square" tIns="0">
            <a:noAutofit/>
          </a:bodyPr>
          <a:lstStyle>
            <a:lvl1pPr lvl="0" marR="0" rtl="0" algn="l">
              <a:lnSpc>
                <a:spcPct val="100000"/>
              </a:lnSpc>
              <a:spcBef>
                <a:spcPts val="0"/>
              </a:spcBef>
              <a:spcAft>
                <a:spcPts val="0"/>
              </a:spcAft>
              <a:buClr>
                <a:schemeClr val="lt1"/>
              </a:buClr>
              <a:buSzPts val="2800"/>
              <a:buFont typeface="Arial"/>
              <a:buNone/>
              <a:defRPr b="0" i="0" sz="2800" u="none" cap="none" strike="noStrike">
                <a:solidFill>
                  <a:schemeClr val="lt1"/>
                </a:solidFill>
                <a:latin typeface="Arial"/>
                <a:ea typeface="Arial"/>
                <a:cs typeface="Arial"/>
                <a:sym typeface="Arial"/>
              </a:defRPr>
            </a:lvl1pPr>
            <a:lvl2pPr lvl="1" marR="0" rtl="0" algn="l">
              <a:lnSpc>
                <a:spcPct val="90000"/>
              </a:lnSpc>
              <a:spcBef>
                <a:spcPts val="80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2pPr>
            <a:lvl3pPr lvl="2" marR="0" rtl="0" algn="l">
              <a:lnSpc>
                <a:spcPct val="9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3pPr>
            <a:lvl4pPr lvl="3" marR="0" rtl="0" algn="l">
              <a:lnSpc>
                <a:spcPct val="9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4pPr>
            <a:lvl5pPr lvl="4" marR="0" rtl="0" algn="l">
              <a:lnSpc>
                <a:spcPct val="9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5pPr>
            <a:lvl6pPr lvl="5" marR="0" rtl="0" algn="l">
              <a:lnSpc>
                <a:spcPct val="9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6pPr>
            <a:lvl7pPr lvl="6" marR="0" rtl="0" algn="l">
              <a:lnSpc>
                <a:spcPct val="9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411" name="Google Shape;411;p69"/>
          <p:cNvSpPr txBox="1"/>
          <p:nvPr>
            <p:ph idx="3" type="body"/>
          </p:nvPr>
        </p:nvSpPr>
        <p:spPr>
          <a:xfrm>
            <a:off x="431800" y="1325887"/>
            <a:ext cx="3921000" cy="28287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b="0" sz="2800">
                <a:solidFill>
                  <a:schemeClr val="lt1"/>
                </a:solidFill>
              </a:defRPr>
            </a:lvl1pPr>
            <a:lvl2pPr indent="-228600" lvl="1" marL="914400" rtl="0" algn="l">
              <a:lnSpc>
                <a:spcPct val="90000"/>
              </a:lnSpc>
              <a:spcBef>
                <a:spcPts val="800"/>
              </a:spcBef>
              <a:spcAft>
                <a:spcPts val="0"/>
              </a:spcAft>
              <a:buClr>
                <a:schemeClr val="dk1"/>
              </a:buClr>
              <a:buSzPts val="1800"/>
              <a:buNone/>
              <a:defRPr/>
            </a:lvl2pPr>
            <a:lvl3pPr indent="-342900" lvl="2" marL="1371600" rtl="0" algn="l">
              <a:lnSpc>
                <a:spcPct val="90000"/>
              </a:lnSpc>
              <a:spcBef>
                <a:spcPts val="0"/>
              </a:spcBef>
              <a:spcAft>
                <a:spcPts val="0"/>
              </a:spcAft>
              <a:buClr>
                <a:schemeClr val="dk1"/>
              </a:buClr>
              <a:buSzPts val="1800"/>
              <a:buChar char="–"/>
              <a:defRPr/>
            </a:lvl3pPr>
            <a:lvl4pPr indent="-342900" lvl="3" marL="1828800" rtl="0" algn="l">
              <a:lnSpc>
                <a:spcPct val="90000"/>
              </a:lnSpc>
              <a:spcBef>
                <a:spcPts val="0"/>
              </a:spcBef>
              <a:spcAft>
                <a:spcPts val="0"/>
              </a:spcAft>
              <a:buClr>
                <a:schemeClr val="dk1"/>
              </a:buClr>
              <a:buSzPts val="1800"/>
              <a:buChar char="–"/>
              <a:defRPr/>
            </a:lvl4pPr>
            <a:lvl5pPr indent="-342900" lvl="4" marL="2286000" rtl="0" algn="l">
              <a:lnSpc>
                <a:spcPct val="90000"/>
              </a:lnSpc>
              <a:spcBef>
                <a:spcPts val="0"/>
              </a:spcBef>
              <a:spcAft>
                <a:spcPts val="0"/>
              </a:spcAft>
              <a:buClr>
                <a:schemeClr val="dk1"/>
              </a:buClr>
              <a:buSzPts val="1800"/>
              <a:buChar char="–"/>
              <a:defRPr/>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
        <p:nvSpPr>
          <p:cNvPr id="412" name="Google Shape;412;p69"/>
          <p:cNvSpPr txBox="1"/>
          <p:nvPr>
            <p:ph idx="4"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lnSpc>
                <a:spcPct val="90000"/>
              </a:lnSpc>
              <a:spcBef>
                <a:spcPts val="0"/>
              </a:spcBef>
              <a:spcAft>
                <a:spcPts val="0"/>
              </a:spcAft>
              <a:buClr>
                <a:schemeClr val="dk1"/>
              </a:buClr>
              <a:buSzPts val="1200"/>
              <a:buNone/>
              <a:defRPr sz="1200"/>
            </a:lvl2pPr>
            <a:lvl3pPr indent="-304800" lvl="2" marL="1371600" rtl="0" algn="l">
              <a:lnSpc>
                <a:spcPct val="90000"/>
              </a:lnSpc>
              <a:spcBef>
                <a:spcPts val="0"/>
              </a:spcBef>
              <a:spcAft>
                <a:spcPts val="0"/>
              </a:spcAft>
              <a:buClr>
                <a:schemeClr val="dk1"/>
              </a:buClr>
              <a:buSzPts val="1200"/>
              <a:buChar char="–"/>
              <a:defRPr sz="1200"/>
            </a:lvl3pPr>
            <a:lvl4pPr indent="-304800" lvl="3" marL="1828800" rtl="0" algn="l">
              <a:lnSpc>
                <a:spcPct val="90000"/>
              </a:lnSpc>
              <a:spcBef>
                <a:spcPts val="0"/>
              </a:spcBef>
              <a:spcAft>
                <a:spcPts val="0"/>
              </a:spcAft>
              <a:buClr>
                <a:schemeClr val="dk1"/>
              </a:buClr>
              <a:buSzPts val="1200"/>
              <a:buChar char="–"/>
              <a:defRPr sz="1200"/>
            </a:lvl4pPr>
            <a:lvl5pPr indent="-304800" lvl="4" marL="2286000" rtl="0" algn="l">
              <a:lnSpc>
                <a:spcPct val="90000"/>
              </a:lnSpc>
              <a:spcBef>
                <a:spcPts val="0"/>
              </a:spcBef>
              <a:spcAft>
                <a:spcPts val="0"/>
              </a:spcAft>
              <a:buClr>
                <a:schemeClr val="dk1"/>
              </a:buClr>
              <a:buSzPts val="1200"/>
              <a:buChar char="–"/>
              <a:defRPr sz="1200"/>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 slide (Light) 3" showMasterSp="0">
  <p:cSld name="Top slide (Light)_3">
    <p:bg>
      <p:bgPr>
        <a:solidFill>
          <a:srgbClr val="DEDEDE"/>
        </a:solidFill>
      </p:bgPr>
    </p:bg>
    <p:spTree>
      <p:nvGrpSpPr>
        <p:cNvPr id="413" name="Shape 413"/>
        <p:cNvGrpSpPr/>
        <p:nvPr/>
      </p:nvGrpSpPr>
      <p:grpSpPr>
        <a:xfrm>
          <a:off x="0" y="0"/>
          <a:ext cx="0" cy="0"/>
          <a:chOff x="0" y="0"/>
          <a:chExt cx="0" cy="0"/>
        </a:xfrm>
      </p:grpSpPr>
      <p:sp>
        <p:nvSpPr>
          <p:cNvPr id="414" name="Google Shape;414;p70"/>
          <p:cNvSpPr txBox="1"/>
          <p:nvPr>
            <p:ph type="title"/>
          </p:nvPr>
        </p:nvSpPr>
        <p:spPr>
          <a:xfrm>
            <a:off x="431800" y="2184922"/>
            <a:ext cx="4353600" cy="5715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400"/>
              <a:buFont typeface="Century Gothic"/>
              <a:buNone/>
              <a:defRPr b="1" sz="3400">
                <a:solidFill>
                  <a:schemeClr val="dk1"/>
                </a:solidFill>
              </a:defRPr>
            </a:lvl1pPr>
            <a:lvl2pPr lvl="1" rtl="0" algn="l">
              <a:lnSpc>
                <a:spcPct val="85000"/>
              </a:lnSpc>
              <a:spcBef>
                <a:spcPts val="0"/>
              </a:spcBef>
              <a:spcAft>
                <a:spcPts val="0"/>
              </a:spcAft>
              <a:buSzPts val="1400"/>
              <a:buNone/>
              <a:defRPr/>
            </a:lvl2pPr>
            <a:lvl3pPr lvl="2" rtl="0" algn="l">
              <a:lnSpc>
                <a:spcPct val="85000"/>
              </a:lnSpc>
              <a:spcBef>
                <a:spcPts val="0"/>
              </a:spcBef>
              <a:spcAft>
                <a:spcPts val="0"/>
              </a:spcAft>
              <a:buSzPts val="1400"/>
              <a:buNone/>
              <a:defRPr/>
            </a:lvl3pPr>
            <a:lvl4pPr lvl="3" rtl="0" algn="l">
              <a:lnSpc>
                <a:spcPct val="85000"/>
              </a:lnSpc>
              <a:spcBef>
                <a:spcPts val="0"/>
              </a:spcBef>
              <a:spcAft>
                <a:spcPts val="0"/>
              </a:spcAft>
              <a:buSzPts val="1400"/>
              <a:buNone/>
              <a:defRPr/>
            </a:lvl4pPr>
            <a:lvl5pPr lvl="4" rtl="0" algn="l">
              <a:lnSpc>
                <a:spcPct val="85000"/>
              </a:lnSpc>
              <a:spcBef>
                <a:spcPts val="0"/>
              </a:spcBef>
              <a:spcAft>
                <a:spcPts val="0"/>
              </a:spcAft>
              <a:buSzPts val="1400"/>
              <a:buNone/>
              <a:defRPr/>
            </a:lvl5pPr>
            <a:lvl6pPr lvl="5" rtl="0" algn="l">
              <a:lnSpc>
                <a:spcPct val="85000"/>
              </a:lnSpc>
              <a:spcBef>
                <a:spcPts val="0"/>
              </a:spcBef>
              <a:spcAft>
                <a:spcPts val="0"/>
              </a:spcAft>
              <a:buSzPts val="1400"/>
              <a:buNone/>
              <a:defRPr/>
            </a:lvl6pPr>
            <a:lvl7pPr lvl="6" rtl="0" algn="l">
              <a:lnSpc>
                <a:spcPct val="85000"/>
              </a:lnSpc>
              <a:spcBef>
                <a:spcPts val="0"/>
              </a:spcBef>
              <a:spcAft>
                <a:spcPts val="0"/>
              </a:spcAft>
              <a:buSzPts val="1400"/>
              <a:buNone/>
              <a:defRPr/>
            </a:lvl7pPr>
            <a:lvl8pPr lvl="7" rtl="0" algn="l">
              <a:lnSpc>
                <a:spcPct val="85000"/>
              </a:lnSpc>
              <a:spcBef>
                <a:spcPts val="0"/>
              </a:spcBef>
              <a:spcAft>
                <a:spcPts val="0"/>
              </a:spcAft>
              <a:buSzPts val="1400"/>
              <a:buNone/>
              <a:defRPr/>
            </a:lvl8pPr>
            <a:lvl9pPr lvl="8" rtl="0" algn="l">
              <a:lnSpc>
                <a:spcPct val="85000"/>
              </a:lnSpc>
              <a:spcBef>
                <a:spcPts val="0"/>
              </a:spcBef>
              <a:spcAft>
                <a:spcPts val="0"/>
              </a:spcAft>
              <a:buSzPts val="1400"/>
              <a:buNone/>
              <a:defRPr/>
            </a:lvl9pPr>
          </a:lstStyle>
          <a:p/>
        </p:txBody>
      </p:sp>
      <p:sp>
        <p:nvSpPr>
          <p:cNvPr id="415" name="Google Shape;415;p70"/>
          <p:cNvSpPr/>
          <p:nvPr>
            <p:ph idx="2" type="pic"/>
          </p:nvPr>
        </p:nvSpPr>
        <p:spPr>
          <a:xfrm>
            <a:off x="5651872" y="0"/>
            <a:ext cx="3493800" cy="4573500"/>
          </a:xfrm>
          <a:prstGeom prst="rect">
            <a:avLst/>
          </a:prstGeom>
          <a:noFill/>
          <a:ln>
            <a:noFill/>
          </a:ln>
        </p:spPr>
        <p:txBody>
          <a:bodyPr anchorCtr="0" anchor="t" bIns="0" lIns="0" spcFirstLastPara="1" rIns="0" wrap="square" tIns="0">
            <a:no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90000"/>
              </a:lnSpc>
              <a:spcBef>
                <a:spcPts val="60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2pPr>
            <a:lvl3pPr lvl="2" marR="0" rtl="0" algn="l">
              <a:lnSpc>
                <a:spcPct val="90000"/>
              </a:lnSpc>
              <a:spcBef>
                <a:spcPts val="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3pPr>
            <a:lvl4pPr lvl="3" marR="0" rtl="0" algn="l">
              <a:lnSpc>
                <a:spcPct val="90000"/>
              </a:lnSpc>
              <a:spcBef>
                <a:spcPts val="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4pPr>
            <a:lvl5pPr lvl="4" marR="0" rtl="0" algn="l">
              <a:lnSpc>
                <a:spcPct val="9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5pPr>
            <a:lvl6pPr lvl="5" marR="0" rtl="0" algn="l">
              <a:lnSpc>
                <a:spcPct val="9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6pPr>
            <a:lvl7pPr lvl="6" marR="0" rtl="0" algn="l">
              <a:lnSpc>
                <a:spcPct val="9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416" name="Google Shape;416;p70"/>
          <p:cNvSpPr txBox="1"/>
          <p:nvPr>
            <p:ph idx="1" type="body"/>
          </p:nvPr>
        </p:nvSpPr>
        <p:spPr>
          <a:xfrm>
            <a:off x="431800" y="3667355"/>
            <a:ext cx="4353600" cy="4539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dk1"/>
              </a:buClr>
              <a:buSzPts val="2800"/>
              <a:buNone/>
              <a:defRPr b="0" sz="2800"/>
            </a:lvl1pPr>
            <a:lvl2pPr indent="-228600" lvl="1" marL="914400" rtl="0" algn="l">
              <a:lnSpc>
                <a:spcPct val="90000"/>
              </a:lnSpc>
              <a:spcBef>
                <a:spcPts val="800"/>
              </a:spcBef>
              <a:spcAft>
                <a:spcPts val="0"/>
              </a:spcAft>
              <a:buClr>
                <a:schemeClr val="dk1"/>
              </a:buClr>
              <a:buSzPts val="1800"/>
              <a:buNone/>
              <a:defRPr/>
            </a:lvl2pPr>
            <a:lvl3pPr indent="-342900" lvl="2" marL="1371600" rtl="0" algn="l">
              <a:lnSpc>
                <a:spcPct val="90000"/>
              </a:lnSpc>
              <a:spcBef>
                <a:spcPts val="0"/>
              </a:spcBef>
              <a:spcAft>
                <a:spcPts val="0"/>
              </a:spcAft>
              <a:buClr>
                <a:schemeClr val="dk1"/>
              </a:buClr>
              <a:buSzPts val="1800"/>
              <a:buChar char="–"/>
              <a:defRPr/>
            </a:lvl3pPr>
            <a:lvl4pPr indent="-342900" lvl="3" marL="1828800" rtl="0" algn="l">
              <a:lnSpc>
                <a:spcPct val="90000"/>
              </a:lnSpc>
              <a:spcBef>
                <a:spcPts val="0"/>
              </a:spcBef>
              <a:spcAft>
                <a:spcPts val="0"/>
              </a:spcAft>
              <a:buClr>
                <a:schemeClr val="dk1"/>
              </a:buClr>
              <a:buSzPts val="1800"/>
              <a:buChar char="–"/>
              <a:defRPr/>
            </a:lvl4pPr>
            <a:lvl5pPr indent="-342900" lvl="4" marL="2286000" rtl="0" algn="l">
              <a:lnSpc>
                <a:spcPct val="90000"/>
              </a:lnSpc>
              <a:spcBef>
                <a:spcPts val="0"/>
              </a:spcBef>
              <a:spcAft>
                <a:spcPts val="0"/>
              </a:spcAft>
              <a:buClr>
                <a:schemeClr val="dk1"/>
              </a:buClr>
              <a:buSzPts val="1800"/>
              <a:buChar char="–"/>
              <a:defRPr/>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
        <p:nvSpPr>
          <p:cNvPr id="417" name="Google Shape;417;p70"/>
          <p:cNvSpPr txBox="1"/>
          <p:nvPr>
            <p:ph idx="3"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lnSpc>
                <a:spcPct val="90000"/>
              </a:lnSpc>
              <a:spcBef>
                <a:spcPts val="0"/>
              </a:spcBef>
              <a:spcAft>
                <a:spcPts val="0"/>
              </a:spcAft>
              <a:buClr>
                <a:schemeClr val="dk1"/>
              </a:buClr>
              <a:buSzPts val="1200"/>
              <a:buNone/>
              <a:defRPr sz="1200"/>
            </a:lvl2pPr>
            <a:lvl3pPr indent="-304800" lvl="2" marL="1371600" rtl="0" algn="l">
              <a:lnSpc>
                <a:spcPct val="90000"/>
              </a:lnSpc>
              <a:spcBef>
                <a:spcPts val="0"/>
              </a:spcBef>
              <a:spcAft>
                <a:spcPts val="0"/>
              </a:spcAft>
              <a:buClr>
                <a:schemeClr val="dk1"/>
              </a:buClr>
              <a:buSzPts val="1200"/>
              <a:buChar char="–"/>
              <a:defRPr sz="1200"/>
            </a:lvl3pPr>
            <a:lvl4pPr indent="-304800" lvl="3" marL="1828800" rtl="0" algn="l">
              <a:lnSpc>
                <a:spcPct val="90000"/>
              </a:lnSpc>
              <a:spcBef>
                <a:spcPts val="0"/>
              </a:spcBef>
              <a:spcAft>
                <a:spcPts val="0"/>
              </a:spcAft>
              <a:buClr>
                <a:schemeClr val="dk1"/>
              </a:buClr>
              <a:buSzPts val="1200"/>
              <a:buChar char="–"/>
              <a:defRPr sz="1200"/>
            </a:lvl4pPr>
            <a:lvl5pPr indent="-304800" lvl="4" marL="2286000" rtl="0" algn="l">
              <a:lnSpc>
                <a:spcPct val="90000"/>
              </a:lnSpc>
              <a:spcBef>
                <a:spcPts val="0"/>
              </a:spcBef>
              <a:spcAft>
                <a:spcPts val="0"/>
              </a:spcAft>
              <a:buClr>
                <a:schemeClr val="dk1"/>
              </a:buClr>
              <a:buSzPts val="1200"/>
              <a:buChar char="–"/>
              <a:defRPr sz="1200"/>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itle (Dark) 3" showMasterSp="0">
  <p:cSld name="Blank, title (Dark)_3">
    <p:bg>
      <p:bgPr>
        <a:solidFill>
          <a:schemeClr val="dk2"/>
        </a:solidFill>
      </p:bgPr>
    </p:bg>
    <p:spTree>
      <p:nvGrpSpPr>
        <p:cNvPr id="418" name="Shape 418"/>
        <p:cNvGrpSpPr/>
        <p:nvPr/>
      </p:nvGrpSpPr>
      <p:grpSpPr>
        <a:xfrm>
          <a:off x="0" y="0"/>
          <a:ext cx="0" cy="0"/>
          <a:chOff x="0" y="0"/>
          <a:chExt cx="0" cy="0"/>
        </a:xfrm>
      </p:grpSpPr>
      <p:cxnSp>
        <p:nvCxnSpPr>
          <p:cNvPr id="419" name="Google Shape;419;p71"/>
          <p:cNvCxnSpPr/>
          <p:nvPr/>
        </p:nvCxnSpPr>
        <p:spPr>
          <a:xfrm>
            <a:off x="431800" y="428485"/>
            <a:ext cx="8280300" cy="0"/>
          </a:xfrm>
          <a:prstGeom prst="straightConnector1">
            <a:avLst/>
          </a:prstGeom>
          <a:noFill/>
          <a:ln cap="flat" cmpd="sng" w="38100">
            <a:solidFill>
              <a:schemeClr val="lt1"/>
            </a:solidFill>
            <a:prstDash val="solid"/>
            <a:round/>
            <a:headEnd len="sm" w="sm" type="none"/>
            <a:tailEnd len="sm" w="sm" type="none"/>
          </a:ln>
        </p:spPr>
      </p:cxnSp>
      <p:sp>
        <p:nvSpPr>
          <p:cNvPr id="420" name="Google Shape;420;p71"/>
          <p:cNvSpPr txBox="1"/>
          <p:nvPr>
            <p:ph idx="1" type="body"/>
          </p:nvPr>
        </p:nvSpPr>
        <p:spPr>
          <a:xfrm>
            <a:off x="431800" y="411163"/>
            <a:ext cx="8280300" cy="7014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3400"/>
              <a:buNone/>
              <a:defRPr sz="3400">
                <a:solidFill>
                  <a:schemeClr val="lt1"/>
                </a:solidFill>
              </a:defRPr>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421" name="Google Shape;421;p71"/>
          <p:cNvSpPr txBox="1"/>
          <p:nvPr>
            <p:ph idx="2" type="body"/>
          </p:nvPr>
        </p:nvSpPr>
        <p:spPr>
          <a:xfrm>
            <a:off x="431801" y="1447800"/>
            <a:ext cx="5645100" cy="26517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sz="2800">
                <a:solidFill>
                  <a:schemeClr val="lt1"/>
                </a:solidFill>
              </a:defRPr>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422" name="Google Shape;422;p71"/>
          <p:cNvSpPr txBox="1"/>
          <p:nvPr>
            <p:ph idx="3"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spcBef>
                <a:spcPts val="0"/>
              </a:spcBef>
              <a:spcAft>
                <a:spcPts val="0"/>
              </a:spcAft>
              <a:buClr>
                <a:schemeClr val="dk1"/>
              </a:buClr>
              <a:buSzPts val="1200"/>
              <a:buNone/>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Heading, bullets, image (Light) 4" showMasterSp="0">
  <p:cSld name="2_Heading, bullets, image (Light)_1">
    <p:bg>
      <p:bgPr>
        <a:solidFill>
          <a:schemeClr val="dk2"/>
        </a:solidFill>
      </p:bgPr>
    </p:bg>
    <p:spTree>
      <p:nvGrpSpPr>
        <p:cNvPr id="423" name="Shape 423"/>
        <p:cNvGrpSpPr/>
        <p:nvPr/>
      </p:nvGrpSpPr>
      <p:grpSpPr>
        <a:xfrm>
          <a:off x="0" y="0"/>
          <a:ext cx="0" cy="0"/>
          <a:chOff x="0" y="0"/>
          <a:chExt cx="0" cy="0"/>
        </a:xfrm>
      </p:grpSpPr>
      <p:sp>
        <p:nvSpPr>
          <p:cNvPr id="424" name="Google Shape;424;p72"/>
          <p:cNvSpPr txBox="1"/>
          <p:nvPr>
            <p:ph idx="1" type="body"/>
          </p:nvPr>
        </p:nvSpPr>
        <p:spPr>
          <a:xfrm>
            <a:off x="431799" y="702659"/>
            <a:ext cx="3921000" cy="5451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2800"/>
              <a:buNone/>
              <a:defRPr sz="2800">
                <a:solidFill>
                  <a:schemeClr val="lt1"/>
                </a:solidFill>
              </a:defRPr>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425" name="Google Shape;425;p72"/>
          <p:cNvSpPr/>
          <p:nvPr>
            <p:ph idx="2" type="pic"/>
          </p:nvPr>
        </p:nvSpPr>
        <p:spPr>
          <a:xfrm>
            <a:off x="5251450" y="702659"/>
            <a:ext cx="3892500" cy="3451800"/>
          </a:xfrm>
          <a:prstGeom prst="rect">
            <a:avLst/>
          </a:prstGeom>
          <a:noFill/>
          <a:ln>
            <a:noFill/>
          </a:ln>
        </p:spPr>
        <p:txBody>
          <a:bodyPr anchorCtr="0" anchor="t" bIns="0" lIns="0" spcFirstLastPara="1" rIns="0" wrap="square" tIns="0">
            <a:noAutofit/>
          </a:bodyPr>
          <a:lstStyle>
            <a:lvl1pPr lvl="0" marR="0" rtl="0" algn="l">
              <a:lnSpc>
                <a:spcPct val="100000"/>
              </a:lnSpc>
              <a:spcBef>
                <a:spcPts val="0"/>
              </a:spcBef>
              <a:spcAft>
                <a:spcPts val="0"/>
              </a:spcAft>
              <a:buClr>
                <a:schemeClr val="lt1"/>
              </a:buClr>
              <a:buSzPts val="2800"/>
              <a:buFont typeface="Arial"/>
              <a:buNone/>
              <a:defRPr b="0" i="0" sz="2800" u="none" cap="none" strike="noStrike">
                <a:solidFill>
                  <a:schemeClr val="lt1"/>
                </a:solidFill>
                <a:latin typeface="Arial"/>
                <a:ea typeface="Arial"/>
                <a:cs typeface="Arial"/>
                <a:sym typeface="Arial"/>
              </a:defRPr>
            </a:lvl1pPr>
            <a:lvl2pPr lvl="1" marR="0" rtl="0" algn="l">
              <a:spcBef>
                <a:spcPts val="80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2pPr>
            <a:lvl3pPr lvl="2"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3pPr>
            <a:lvl4pPr lvl="3"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4pPr>
            <a:lvl5pPr lvl="4"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5pPr>
            <a:lvl6pPr lvl="5"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6pPr>
            <a:lvl7pPr lvl="6"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7pPr>
            <a:lvl8pPr lvl="7"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426" name="Google Shape;426;p72"/>
          <p:cNvSpPr txBox="1"/>
          <p:nvPr>
            <p:ph idx="3" type="body"/>
          </p:nvPr>
        </p:nvSpPr>
        <p:spPr>
          <a:xfrm>
            <a:off x="431800" y="1325887"/>
            <a:ext cx="3921000" cy="28287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b="0" sz="2800">
                <a:solidFill>
                  <a:schemeClr val="lt1"/>
                </a:solidFill>
              </a:defRPr>
            </a:lvl1pPr>
            <a:lvl2pPr indent="-228600" lvl="1" marL="914400" rtl="0" algn="l">
              <a:spcBef>
                <a:spcPts val="800"/>
              </a:spcBef>
              <a:spcAft>
                <a:spcPts val="0"/>
              </a:spcAft>
              <a:buClr>
                <a:schemeClr val="dk1"/>
              </a:buClr>
              <a:buSzPts val="1800"/>
              <a:buNone/>
              <a:defRPr/>
            </a:lvl2pPr>
            <a:lvl3pPr indent="-342900" lvl="2" marL="1371600" rtl="0" algn="l">
              <a:spcBef>
                <a:spcPts val="0"/>
              </a:spcBef>
              <a:spcAft>
                <a:spcPts val="0"/>
              </a:spcAft>
              <a:buClr>
                <a:schemeClr val="dk1"/>
              </a:buClr>
              <a:buSzPts val="1800"/>
              <a:buChar char="–"/>
              <a:defRPr/>
            </a:lvl3pPr>
            <a:lvl4pPr indent="-342900" lvl="3" marL="1828800" rtl="0" algn="l">
              <a:spcBef>
                <a:spcPts val="0"/>
              </a:spcBef>
              <a:spcAft>
                <a:spcPts val="0"/>
              </a:spcAft>
              <a:buClr>
                <a:schemeClr val="dk1"/>
              </a:buClr>
              <a:buSzPts val="1800"/>
              <a:buChar char="–"/>
              <a:defRPr/>
            </a:lvl4pPr>
            <a:lvl5pPr indent="-342900" lvl="4" marL="2286000" rtl="0" algn="l">
              <a:spcBef>
                <a:spcPts val="0"/>
              </a:spcBef>
              <a:spcAft>
                <a:spcPts val="0"/>
              </a:spcAft>
              <a:buClr>
                <a:schemeClr val="dk1"/>
              </a:buClr>
              <a:buSzPts val="1800"/>
              <a:buChar char="–"/>
              <a:defRPr/>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427" name="Google Shape;427;p72"/>
          <p:cNvSpPr txBox="1"/>
          <p:nvPr>
            <p:ph idx="4"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spcBef>
                <a:spcPts val="0"/>
              </a:spcBef>
              <a:spcAft>
                <a:spcPts val="0"/>
              </a:spcAft>
              <a:buClr>
                <a:schemeClr val="dk1"/>
              </a:buClr>
              <a:buSzPts val="1200"/>
              <a:buNone/>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Heading, bullets, image (Light) 5" showMasterSp="0">
  <p:cSld name="1_Heading, bullets, image (Light)_4">
    <p:bg>
      <p:bgPr>
        <a:solidFill>
          <a:schemeClr val="dk2"/>
        </a:solidFill>
      </p:bgPr>
    </p:bg>
    <p:spTree>
      <p:nvGrpSpPr>
        <p:cNvPr id="428" name="Shape 428"/>
        <p:cNvGrpSpPr/>
        <p:nvPr/>
      </p:nvGrpSpPr>
      <p:grpSpPr>
        <a:xfrm>
          <a:off x="0" y="0"/>
          <a:ext cx="0" cy="0"/>
          <a:chOff x="0" y="0"/>
          <a:chExt cx="0" cy="0"/>
        </a:xfrm>
      </p:grpSpPr>
      <p:cxnSp>
        <p:nvCxnSpPr>
          <p:cNvPr id="429" name="Google Shape;429;p73"/>
          <p:cNvCxnSpPr/>
          <p:nvPr/>
        </p:nvCxnSpPr>
        <p:spPr>
          <a:xfrm>
            <a:off x="431800" y="702773"/>
            <a:ext cx="3921000" cy="0"/>
          </a:xfrm>
          <a:prstGeom prst="straightConnector1">
            <a:avLst/>
          </a:prstGeom>
          <a:noFill/>
          <a:ln cap="flat" cmpd="sng" w="25400">
            <a:solidFill>
              <a:schemeClr val="lt1"/>
            </a:solidFill>
            <a:prstDash val="solid"/>
            <a:round/>
            <a:headEnd len="sm" w="sm" type="none"/>
            <a:tailEnd len="sm" w="sm" type="none"/>
          </a:ln>
        </p:spPr>
      </p:cxnSp>
      <p:sp>
        <p:nvSpPr>
          <p:cNvPr id="430" name="Google Shape;430;p73"/>
          <p:cNvSpPr txBox="1"/>
          <p:nvPr>
            <p:ph idx="1" type="body"/>
          </p:nvPr>
        </p:nvSpPr>
        <p:spPr>
          <a:xfrm>
            <a:off x="431799" y="702659"/>
            <a:ext cx="3921000" cy="5451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2800"/>
              <a:buNone/>
              <a:defRPr sz="2800">
                <a:solidFill>
                  <a:schemeClr val="lt1"/>
                </a:solidFill>
              </a:defRPr>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431" name="Google Shape;431;p73"/>
          <p:cNvSpPr/>
          <p:nvPr>
            <p:ph idx="2" type="pic"/>
          </p:nvPr>
        </p:nvSpPr>
        <p:spPr>
          <a:xfrm>
            <a:off x="5251450" y="702659"/>
            <a:ext cx="3892500" cy="3451800"/>
          </a:xfrm>
          <a:prstGeom prst="rect">
            <a:avLst/>
          </a:prstGeom>
          <a:noFill/>
          <a:ln>
            <a:noFill/>
          </a:ln>
        </p:spPr>
        <p:txBody>
          <a:bodyPr anchorCtr="0" anchor="t" bIns="0" lIns="0" spcFirstLastPara="1" rIns="0" wrap="square" tIns="0">
            <a:noAutofit/>
          </a:bodyPr>
          <a:lstStyle>
            <a:lvl1pPr lvl="0" marR="0" rtl="0" algn="l">
              <a:lnSpc>
                <a:spcPct val="100000"/>
              </a:lnSpc>
              <a:spcBef>
                <a:spcPts val="0"/>
              </a:spcBef>
              <a:spcAft>
                <a:spcPts val="0"/>
              </a:spcAft>
              <a:buClr>
                <a:schemeClr val="lt1"/>
              </a:buClr>
              <a:buSzPts val="2800"/>
              <a:buFont typeface="Arial"/>
              <a:buNone/>
              <a:defRPr b="0" i="0" sz="2800" u="none" cap="none" strike="noStrike">
                <a:solidFill>
                  <a:schemeClr val="lt1"/>
                </a:solidFill>
                <a:latin typeface="Arial"/>
                <a:ea typeface="Arial"/>
                <a:cs typeface="Arial"/>
                <a:sym typeface="Arial"/>
              </a:defRPr>
            </a:lvl1pPr>
            <a:lvl2pPr lvl="1" marR="0" rtl="0" algn="l">
              <a:spcBef>
                <a:spcPts val="80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2pPr>
            <a:lvl3pPr lvl="2"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3pPr>
            <a:lvl4pPr lvl="3"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4pPr>
            <a:lvl5pPr lvl="4"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5pPr>
            <a:lvl6pPr lvl="5"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6pPr>
            <a:lvl7pPr lvl="6"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7pPr>
            <a:lvl8pPr lvl="7"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432" name="Google Shape;432;p73"/>
          <p:cNvSpPr txBox="1"/>
          <p:nvPr>
            <p:ph idx="3" type="body"/>
          </p:nvPr>
        </p:nvSpPr>
        <p:spPr>
          <a:xfrm>
            <a:off x="431800" y="1325887"/>
            <a:ext cx="3921000" cy="28287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b="0" sz="2800">
                <a:solidFill>
                  <a:schemeClr val="lt1"/>
                </a:solidFill>
              </a:defRPr>
            </a:lvl1pPr>
            <a:lvl2pPr indent="-228600" lvl="1" marL="914400" rtl="0" algn="l">
              <a:spcBef>
                <a:spcPts val="800"/>
              </a:spcBef>
              <a:spcAft>
                <a:spcPts val="0"/>
              </a:spcAft>
              <a:buClr>
                <a:schemeClr val="dk1"/>
              </a:buClr>
              <a:buSzPts val="1800"/>
              <a:buNone/>
              <a:defRPr/>
            </a:lvl2pPr>
            <a:lvl3pPr indent="-342900" lvl="2" marL="1371600" rtl="0" algn="l">
              <a:spcBef>
                <a:spcPts val="0"/>
              </a:spcBef>
              <a:spcAft>
                <a:spcPts val="0"/>
              </a:spcAft>
              <a:buClr>
                <a:schemeClr val="dk1"/>
              </a:buClr>
              <a:buSzPts val="1800"/>
              <a:buChar char="–"/>
              <a:defRPr/>
            </a:lvl3pPr>
            <a:lvl4pPr indent="-342900" lvl="3" marL="1828800" rtl="0" algn="l">
              <a:spcBef>
                <a:spcPts val="0"/>
              </a:spcBef>
              <a:spcAft>
                <a:spcPts val="0"/>
              </a:spcAft>
              <a:buClr>
                <a:schemeClr val="dk1"/>
              </a:buClr>
              <a:buSzPts val="1800"/>
              <a:buChar char="–"/>
              <a:defRPr/>
            </a:lvl4pPr>
            <a:lvl5pPr indent="-342900" lvl="4" marL="2286000" rtl="0" algn="l">
              <a:spcBef>
                <a:spcPts val="0"/>
              </a:spcBef>
              <a:spcAft>
                <a:spcPts val="0"/>
              </a:spcAft>
              <a:buClr>
                <a:schemeClr val="dk1"/>
              </a:buClr>
              <a:buSzPts val="1800"/>
              <a:buChar char="–"/>
              <a:defRPr/>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433" name="Google Shape;433;p73"/>
          <p:cNvSpPr txBox="1"/>
          <p:nvPr>
            <p:ph idx="4"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spcBef>
                <a:spcPts val="0"/>
              </a:spcBef>
              <a:spcAft>
                <a:spcPts val="0"/>
              </a:spcAft>
              <a:buClr>
                <a:schemeClr val="dk1"/>
              </a:buClr>
              <a:buSzPts val="1200"/>
              <a:buNone/>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ull image (Light) 1" showMasterSp="0">
  <p:cSld name="Full image (Light)_1">
    <p:bg>
      <p:bgPr>
        <a:solidFill>
          <a:schemeClr val="lt2"/>
        </a:solidFill>
      </p:bgPr>
    </p:bg>
    <p:spTree>
      <p:nvGrpSpPr>
        <p:cNvPr id="434" name="Shape 434"/>
        <p:cNvGrpSpPr/>
        <p:nvPr/>
      </p:nvGrpSpPr>
      <p:grpSpPr>
        <a:xfrm>
          <a:off x="0" y="0"/>
          <a:ext cx="0" cy="0"/>
          <a:chOff x="0" y="0"/>
          <a:chExt cx="0" cy="0"/>
        </a:xfrm>
      </p:grpSpPr>
      <p:sp>
        <p:nvSpPr>
          <p:cNvPr id="435" name="Google Shape;435;p74"/>
          <p:cNvSpPr/>
          <p:nvPr>
            <p:ph idx="2" type="pic"/>
          </p:nvPr>
        </p:nvSpPr>
        <p:spPr>
          <a:xfrm>
            <a:off x="431802" y="411162"/>
            <a:ext cx="8280300" cy="4321200"/>
          </a:xfrm>
          <a:prstGeom prst="rect">
            <a:avLst/>
          </a:prstGeom>
          <a:noFill/>
          <a:ln>
            <a:noFill/>
          </a:ln>
        </p:spPr>
        <p:txBody>
          <a:bodyPr anchorCtr="0" anchor="t" bIns="0" lIns="0" spcFirstLastPara="1" rIns="0" wrap="square" tIns="0">
            <a:no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spcBef>
                <a:spcPts val="80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2pPr>
            <a:lvl3pPr lvl="2"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3pPr>
            <a:lvl4pPr lvl="3"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4pPr>
            <a:lvl5pPr lvl="4"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5pPr>
            <a:lvl6pPr lvl="5"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6pPr>
            <a:lvl7pPr lvl="6"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7pPr>
            <a:lvl8pPr lvl="7"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436" name="Google Shape;436;p74"/>
          <p:cNvSpPr txBox="1"/>
          <p:nvPr>
            <p:ph idx="1"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spcBef>
                <a:spcPts val="0"/>
              </a:spcBef>
              <a:spcAft>
                <a:spcPts val="0"/>
              </a:spcAft>
              <a:buClr>
                <a:schemeClr val="dk1"/>
              </a:buClr>
              <a:buSzPts val="1200"/>
              <a:buNone/>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image (Dark) 3" showMasterSp="0">
  <p:cSld name="Section divider, image (Dark)_3">
    <p:bg>
      <p:bgPr>
        <a:solidFill>
          <a:schemeClr val="dk2"/>
        </a:solidFill>
      </p:bgPr>
    </p:bg>
    <p:spTree>
      <p:nvGrpSpPr>
        <p:cNvPr id="437" name="Shape 437"/>
        <p:cNvGrpSpPr/>
        <p:nvPr/>
      </p:nvGrpSpPr>
      <p:grpSpPr>
        <a:xfrm>
          <a:off x="0" y="0"/>
          <a:ext cx="0" cy="0"/>
          <a:chOff x="0" y="0"/>
          <a:chExt cx="0" cy="0"/>
        </a:xfrm>
      </p:grpSpPr>
      <p:sp>
        <p:nvSpPr>
          <p:cNvPr id="438" name="Google Shape;438;p75"/>
          <p:cNvSpPr txBox="1"/>
          <p:nvPr>
            <p:ph type="title"/>
          </p:nvPr>
        </p:nvSpPr>
        <p:spPr>
          <a:xfrm>
            <a:off x="431800" y="2184922"/>
            <a:ext cx="4356000" cy="5715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lt1"/>
              </a:buClr>
              <a:buSzPts val="3400"/>
              <a:buNone/>
              <a:defRPr b="0" sz="3400">
                <a:solidFill>
                  <a:schemeClr val="lt1"/>
                </a:solidFill>
              </a:defRPr>
            </a:lvl1pPr>
            <a:lvl2pPr lvl="1" rtl="0" algn="l">
              <a:lnSpc>
                <a:spcPct val="85000"/>
              </a:lnSpc>
              <a:spcBef>
                <a:spcPts val="0"/>
              </a:spcBef>
              <a:spcAft>
                <a:spcPts val="0"/>
              </a:spcAft>
              <a:buSzPts val="1400"/>
              <a:buNone/>
              <a:defRPr/>
            </a:lvl2pPr>
            <a:lvl3pPr lvl="2" rtl="0" algn="l">
              <a:lnSpc>
                <a:spcPct val="85000"/>
              </a:lnSpc>
              <a:spcBef>
                <a:spcPts val="0"/>
              </a:spcBef>
              <a:spcAft>
                <a:spcPts val="0"/>
              </a:spcAft>
              <a:buSzPts val="1400"/>
              <a:buNone/>
              <a:defRPr/>
            </a:lvl3pPr>
            <a:lvl4pPr lvl="3" rtl="0" algn="l">
              <a:lnSpc>
                <a:spcPct val="85000"/>
              </a:lnSpc>
              <a:spcBef>
                <a:spcPts val="0"/>
              </a:spcBef>
              <a:spcAft>
                <a:spcPts val="0"/>
              </a:spcAft>
              <a:buSzPts val="1400"/>
              <a:buNone/>
              <a:defRPr/>
            </a:lvl4pPr>
            <a:lvl5pPr lvl="4" rtl="0" algn="l">
              <a:lnSpc>
                <a:spcPct val="85000"/>
              </a:lnSpc>
              <a:spcBef>
                <a:spcPts val="0"/>
              </a:spcBef>
              <a:spcAft>
                <a:spcPts val="0"/>
              </a:spcAft>
              <a:buSzPts val="1400"/>
              <a:buNone/>
              <a:defRPr/>
            </a:lvl5pPr>
            <a:lvl6pPr lvl="5" rtl="0" algn="l">
              <a:lnSpc>
                <a:spcPct val="85000"/>
              </a:lnSpc>
              <a:spcBef>
                <a:spcPts val="0"/>
              </a:spcBef>
              <a:spcAft>
                <a:spcPts val="0"/>
              </a:spcAft>
              <a:buSzPts val="1400"/>
              <a:buNone/>
              <a:defRPr/>
            </a:lvl6pPr>
            <a:lvl7pPr lvl="6" rtl="0" algn="l">
              <a:lnSpc>
                <a:spcPct val="85000"/>
              </a:lnSpc>
              <a:spcBef>
                <a:spcPts val="0"/>
              </a:spcBef>
              <a:spcAft>
                <a:spcPts val="0"/>
              </a:spcAft>
              <a:buSzPts val="1400"/>
              <a:buNone/>
              <a:defRPr/>
            </a:lvl7pPr>
            <a:lvl8pPr lvl="7" rtl="0" algn="l">
              <a:lnSpc>
                <a:spcPct val="85000"/>
              </a:lnSpc>
              <a:spcBef>
                <a:spcPts val="0"/>
              </a:spcBef>
              <a:spcAft>
                <a:spcPts val="0"/>
              </a:spcAft>
              <a:buSzPts val="1400"/>
              <a:buNone/>
              <a:defRPr/>
            </a:lvl8pPr>
            <a:lvl9pPr lvl="8" rtl="0" algn="l">
              <a:lnSpc>
                <a:spcPct val="85000"/>
              </a:lnSpc>
              <a:spcBef>
                <a:spcPts val="0"/>
              </a:spcBef>
              <a:spcAft>
                <a:spcPts val="0"/>
              </a:spcAft>
              <a:buSzPts val="1400"/>
              <a:buNone/>
              <a:defRPr/>
            </a:lvl9pPr>
          </a:lstStyle>
          <a:p/>
        </p:txBody>
      </p:sp>
      <p:cxnSp>
        <p:nvCxnSpPr>
          <p:cNvPr id="439" name="Google Shape;439;p75"/>
          <p:cNvCxnSpPr/>
          <p:nvPr/>
        </p:nvCxnSpPr>
        <p:spPr>
          <a:xfrm>
            <a:off x="431800" y="2184922"/>
            <a:ext cx="4356000" cy="0"/>
          </a:xfrm>
          <a:prstGeom prst="straightConnector1">
            <a:avLst/>
          </a:prstGeom>
          <a:noFill/>
          <a:ln cap="flat" cmpd="sng" w="38100">
            <a:solidFill>
              <a:schemeClr val="lt1"/>
            </a:solidFill>
            <a:prstDash val="solid"/>
            <a:round/>
            <a:headEnd len="sm" w="sm" type="none"/>
            <a:tailEnd len="sm" w="sm" type="none"/>
          </a:ln>
        </p:spPr>
      </p:cxnSp>
      <p:sp>
        <p:nvSpPr>
          <p:cNvPr id="440" name="Google Shape;440;p75"/>
          <p:cNvSpPr/>
          <p:nvPr>
            <p:ph idx="2" type="pic"/>
          </p:nvPr>
        </p:nvSpPr>
        <p:spPr>
          <a:xfrm>
            <a:off x="5651872" y="0"/>
            <a:ext cx="3493800" cy="4573500"/>
          </a:xfrm>
          <a:prstGeom prst="rect">
            <a:avLst/>
          </a:prstGeom>
          <a:noFill/>
          <a:ln>
            <a:noFill/>
          </a:ln>
        </p:spPr>
        <p:txBody>
          <a:bodyPr anchorCtr="0" anchor="t" bIns="0" lIns="0" spcFirstLastPara="1" rIns="0" wrap="square" tIns="0">
            <a:noAutofit/>
          </a:bodyPr>
          <a:lstStyle>
            <a:lvl1pPr lvl="0" marR="0" rtl="0" algn="l">
              <a:lnSpc>
                <a:spcPct val="100000"/>
              </a:lnSpc>
              <a:spcBef>
                <a:spcPts val="0"/>
              </a:spcBef>
              <a:spcAft>
                <a:spcPts val="0"/>
              </a:spcAft>
              <a:buClr>
                <a:schemeClr val="lt1"/>
              </a:buClr>
              <a:buSzPts val="2800"/>
              <a:buFont typeface="Arial"/>
              <a:buNone/>
              <a:defRPr b="0" i="0" sz="2800" u="none" cap="none" strike="noStrike">
                <a:solidFill>
                  <a:schemeClr val="lt1"/>
                </a:solidFill>
                <a:latin typeface="Arial"/>
                <a:ea typeface="Arial"/>
                <a:cs typeface="Arial"/>
                <a:sym typeface="Arial"/>
              </a:defRPr>
            </a:lvl1pPr>
            <a:lvl2pPr lvl="1" marR="0" rtl="0" algn="l">
              <a:spcBef>
                <a:spcPts val="60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2pPr>
            <a:lvl3pPr lvl="2" marR="0" rtl="0" algn="l">
              <a:spcBef>
                <a:spcPts val="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3pPr>
            <a:lvl4pPr lvl="3" marR="0" rtl="0" algn="l">
              <a:spcBef>
                <a:spcPts val="0"/>
              </a:spcBef>
              <a:spcAft>
                <a:spcPts val="0"/>
              </a:spcAft>
              <a:buClr>
                <a:schemeClr val="lt1"/>
              </a:buClr>
              <a:buSzPts val="2100"/>
              <a:buFont typeface="Arial"/>
              <a:buNone/>
              <a:defRPr b="0" i="0" sz="2100" u="none" cap="none" strike="noStrike">
                <a:solidFill>
                  <a:schemeClr val="lt1"/>
                </a:solidFill>
                <a:latin typeface="Arial"/>
                <a:ea typeface="Arial"/>
                <a:cs typeface="Arial"/>
                <a:sym typeface="Arial"/>
              </a:defRPr>
            </a:lvl4pPr>
            <a:lvl5pPr lvl="4"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5pPr>
            <a:lvl6pPr lvl="5"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6pPr>
            <a:lvl7pPr lvl="6"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7pPr>
            <a:lvl8pPr lvl="7"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441" name="Google Shape;441;p75"/>
          <p:cNvSpPr txBox="1"/>
          <p:nvPr>
            <p:ph idx="1"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spcBef>
                <a:spcPts val="0"/>
              </a:spcBef>
              <a:spcAft>
                <a:spcPts val="0"/>
              </a:spcAft>
              <a:buClr>
                <a:schemeClr val="dk1"/>
              </a:buClr>
              <a:buSzPts val="1200"/>
              <a:buNone/>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3016">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Heading, bullets, image (Light) 6" showMasterSp="0">
  <p:cSld name="1_Heading, bullets, image (Light)_5">
    <p:bg>
      <p:bgPr>
        <a:solidFill>
          <a:schemeClr val="dk2"/>
        </a:solidFill>
      </p:bgPr>
    </p:bg>
    <p:spTree>
      <p:nvGrpSpPr>
        <p:cNvPr id="442" name="Shape 442"/>
        <p:cNvGrpSpPr/>
        <p:nvPr/>
      </p:nvGrpSpPr>
      <p:grpSpPr>
        <a:xfrm>
          <a:off x="0" y="0"/>
          <a:ext cx="0" cy="0"/>
          <a:chOff x="0" y="0"/>
          <a:chExt cx="0" cy="0"/>
        </a:xfrm>
      </p:grpSpPr>
      <p:cxnSp>
        <p:nvCxnSpPr>
          <p:cNvPr id="443" name="Google Shape;443;p76"/>
          <p:cNvCxnSpPr/>
          <p:nvPr/>
        </p:nvCxnSpPr>
        <p:spPr>
          <a:xfrm>
            <a:off x="431800" y="702773"/>
            <a:ext cx="3921000" cy="0"/>
          </a:xfrm>
          <a:prstGeom prst="straightConnector1">
            <a:avLst/>
          </a:prstGeom>
          <a:noFill/>
          <a:ln cap="flat" cmpd="sng" w="25400">
            <a:solidFill>
              <a:schemeClr val="lt1"/>
            </a:solidFill>
            <a:prstDash val="solid"/>
            <a:round/>
            <a:headEnd len="sm" w="sm" type="none"/>
            <a:tailEnd len="sm" w="sm" type="none"/>
          </a:ln>
        </p:spPr>
      </p:cxnSp>
      <p:sp>
        <p:nvSpPr>
          <p:cNvPr id="444" name="Google Shape;444;p76"/>
          <p:cNvSpPr txBox="1"/>
          <p:nvPr>
            <p:ph idx="1" type="body"/>
          </p:nvPr>
        </p:nvSpPr>
        <p:spPr>
          <a:xfrm>
            <a:off x="431799" y="702659"/>
            <a:ext cx="3921000" cy="5451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2800"/>
              <a:buNone/>
              <a:defRPr sz="2800">
                <a:solidFill>
                  <a:schemeClr val="lt1"/>
                </a:solidFill>
              </a:defRPr>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445" name="Google Shape;445;p76"/>
          <p:cNvSpPr/>
          <p:nvPr>
            <p:ph idx="2" type="pic"/>
          </p:nvPr>
        </p:nvSpPr>
        <p:spPr>
          <a:xfrm>
            <a:off x="5251450" y="702659"/>
            <a:ext cx="3892500" cy="3451800"/>
          </a:xfrm>
          <a:prstGeom prst="rect">
            <a:avLst/>
          </a:prstGeom>
          <a:noFill/>
          <a:ln>
            <a:noFill/>
          </a:ln>
        </p:spPr>
      </p:sp>
      <p:sp>
        <p:nvSpPr>
          <p:cNvPr id="446" name="Google Shape;446;p76"/>
          <p:cNvSpPr txBox="1"/>
          <p:nvPr>
            <p:ph idx="3" type="body"/>
          </p:nvPr>
        </p:nvSpPr>
        <p:spPr>
          <a:xfrm>
            <a:off x="431800" y="1325887"/>
            <a:ext cx="3921000" cy="28287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b="0" sz="2800">
                <a:solidFill>
                  <a:schemeClr val="lt1"/>
                </a:solidFill>
              </a:defRPr>
            </a:lvl1pPr>
            <a:lvl2pPr indent="-228600" lvl="1" marL="914400" rtl="0" algn="l">
              <a:spcBef>
                <a:spcPts val="800"/>
              </a:spcBef>
              <a:spcAft>
                <a:spcPts val="0"/>
              </a:spcAft>
              <a:buClr>
                <a:schemeClr val="dk1"/>
              </a:buClr>
              <a:buSzPts val="1800"/>
              <a:buNone/>
              <a:defRPr/>
            </a:lvl2pPr>
            <a:lvl3pPr indent="-342900" lvl="2" marL="1371600" rtl="0" algn="l">
              <a:spcBef>
                <a:spcPts val="0"/>
              </a:spcBef>
              <a:spcAft>
                <a:spcPts val="0"/>
              </a:spcAft>
              <a:buClr>
                <a:schemeClr val="dk1"/>
              </a:buClr>
              <a:buSzPts val="1800"/>
              <a:buChar char="–"/>
              <a:defRPr/>
            </a:lvl3pPr>
            <a:lvl4pPr indent="-342900" lvl="3" marL="1828800" rtl="0" algn="l">
              <a:spcBef>
                <a:spcPts val="0"/>
              </a:spcBef>
              <a:spcAft>
                <a:spcPts val="0"/>
              </a:spcAft>
              <a:buClr>
                <a:schemeClr val="dk1"/>
              </a:buClr>
              <a:buSzPts val="1800"/>
              <a:buChar char="–"/>
              <a:defRPr/>
            </a:lvl4pPr>
            <a:lvl5pPr indent="-342900" lvl="4" marL="2286000" rtl="0" algn="l">
              <a:spcBef>
                <a:spcPts val="0"/>
              </a:spcBef>
              <a:spcAft>
                <a:spcPts val="0"/>
              </a:spcAft>
              <a:buClr>
                <a:schemeClr val="dk1"/>
              </a:buClr>
              <a:buSzPts val="1800"/>
              <a:buChar char="–"/>
              <a:defRPr/>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447" name="Google Shape;447;p76"/>
          <p:cNvSpPr txBox="1"/>
          <p:nvPr>
            <p:ph idx="4"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spcBef>
                <a:spcPts val="0"/>
              </a:spcBef>
              <a:spcAft>
                <a:spcPts val="0"/>
              </a:spcAft>
              <a:buClr>
                <a:schemeClr val="dk1"/>
              </a:buClr>
              <a:buSzPts val="1200"/>
              <a:buNone/>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op slide (Dark)" showMasterSp="0">
  <p:cSld name="1_Top slide (Dark)">
    <p:bg>
      <p:bgPr>
        <a:solidFill>
          <a:schemeClr val="dk2"/>
        </a:solidFill>
      </p:bgPr>
    </p:bg>
    <p:spTree>
      <p:nvGrpSpPr>
        <p:cNvPr id="448" name="Shape 448"/>
        <p:cNvGrpSpPr/>
        <p:nvPr/>
      </p:nvGrpSpPr>
      <p:grpSpPr>
        <a:xfrm>
          <a:off x="0" y="0"/>
          <a:ext cx="0" cy="0"/>
          <a:chOff x="0" y="0"/>
          <a:chExt cx="0" cy="0"/>
        </a:xfrm>
      </p:grpSpPr>
      <p:sp>
        <p:nvSpPr>
          <p:cNvPr id="449" name="Google Shape;449;p77"/>
          <p:cNvSpPr txBox="1"/>
          <p:nvPr>
            <p:ph type="title"/>
          </p:nvPr>
        </p:nvSpPr>
        <p:spPr>
          <a:xfrm>
            <a:off x="431800" y="2184922"/>
            <a:ext cx="4353600" cy="5715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lt1"/>
              </a:buClr>
              <a:buSzPts val="3400"/>
              <a:buNone/>
              <a:defRPr b="1" sz="3400">
                <a:solidFill>
                  <a:schemeClr val="lt1"/>
                </a:solidFill>
              </a:defRPr>
            </a:lvl1pPr>
            <a:lvl2pPr lvl="1" rtl="0" algn="l">
              <a:lnSpc>
                <a:spcPct val="85000"/>
              </a:lnSpc>
              <a:spcBef>
                <a:spcPts val="0"/>
              </a:spcBef>
              <a:spcAft>
                <a:spcPts val="0"/>
              </a:spcAft>
              <a:buSzPts val="1400"/>
              <a:buNone/>
              <a:defRPr/>
            </a:lvl2pPr>
            <a:lvl3pPr lvl="2" rtl="0" algn="l">
              <a:lnSpc>
                <a:spcPct val="85000"/>
              </a:lnSpc>
              <a:spcBef>
                <a:spcPts val="0"/>
              </a:spcBef>
              <a:spcAft>
                <a:spcPts val="0"/>
              </a:spcAft>
              <a:buSzPts val="1400"/>
              <a:buNone/>
              <a:defRPr/>
            </a:lvl3pPr>
            <a:lvl4pPr lvl="3" rtl="0" algn="l">
              <a:lnSpc>
                <a:spcPct val="85000"/>
              </a:lnSpc>
              <a:spcBef>
                <a:spcPts val="0"/>
              </a:spcBef>
              <a:spcAft>
                <a:spcPts val="0"/>
              </a:spcAft>
              <a:buSzPts val="1400"/>
              <a:buNone/>
              <a:defRPr/>
            </a:lvl4pPr>
            <a:lvl5pPr lvl="4" rtl="0" algn="l">
              <a:lnSpc>
                <a:spcPct val="85000"/>
              </a:lnSpc>
              <a:spcBef>
                <a:spcPts val="0"/>
              </a:spcBef>
              <a:spcAft>
                <a:spcPts val="0"/>
              </a:spcAft>
              <a:buSzPts val="1400"/>
              <a:buNone/>
              <a:defRPr/>
            </a:lvl5pPr>
            <a:lvl6pPr lvl="5" rtl="0" algn="l">
              <a:lnSpc>
                <a:spcPct val="85000"/>
              </a:lnSpc>
              <a:spcBef>
                <a:spcPts val="0"/>
              </a:spcBef>
              <a:spcAft>
                <a:spcPts val="0"/>
              </a:spcAft>
              <a:buSzPts val="1400"/>
              <a:buNone/>
              <a:defRPr/>
            </a:lvl6pPr>
            <a:lvl7pPr lvl="6" rtl="0" algn="l">
              <a:lnSpc>
                <a:spcPct val="85000"/>
              </a:lnSpc>
              <a:spcBef>
                <a:spcPts val="0"/>
              </a:spcBef>
              <a:spcAft>
                <a:spcPts val="0"/>
              </a:spcAft>
              <a:buSzPts val="1400"/>
              <a:buNone/>
              <a:defRPr/>
            </a:lvl7pPr>
            <a:lvl8pPr lvl="7" rtl="0" algn="l">
              <a:lnSpc>
                <a:spcPct val="85000"/>
              </a:lnSpc>
              <a:spcBef>
                <a:spcPts val="0"/>
              </a:spcBef>
              <a:spcAft>
                <a:spcPts val="0"/>
              </a:spcAft>
              <a:buSzPts val="1400"/>
              <a:buNone/>
              <a:defRPr/>
            </a:lvl8pPr>
            <a:lvl9pPr lvl="8" rtl="0" algn="l">
              <a:lnSpc>
                <a:spcPct val="85000"/>
              </a:lnSpc>
              <a:spcBef>
                <a:spcPts val="0"/>
              </a:spcBef>
              <a:spcAft>
                <a:spcPts val="0"/>
              </a:spcAft>
              <a:buSzPts val="1400"/>
              <a:buNone/>
              <a:defRPr/>
            </a:lvl9pPr>
          </a:lstStyle>
          <a:p/>
        </p:txBody>
      </p:sp>
      <p:cxnSp>
        <p:nvCxnSpPr>
          <p:cNvPr id="450" name="Google Shape;450;p77"/>
          <p:cNvCxnSpPr/>
          <p:nvPr/>
        </p:nvCxnSpPr>
        <p:spPr>
          <a:xfrm>
            <a:off x="431800" y="2184922"/>
            <a:ext cx="4353600" cy="0"/>
          </a:xfrm>
          <a:prstGeom prst="straightConnector1">
            <a:avLst/>
          </a:prstGeom>
          <a:noFill/>
          <a:ln cap="flat" cmpd="sng" w="76200">
            <a:solidFill>
              <a:schemeClr val="lt1"/>
            </a:solidFill>
            <a:prstDash val="solid"/>
            <a:round/>
            <a:headEnd len="sm" w="sm" type="none"/>
            <a:tailEnd len="sm" w="sm" type="none"/>
          </a:ln>
        </p:spPr>
      </p:cxnSp>
      <p:pic>
        <p:nvPicPr>
          <p:cNvPr id="451" name="Google Shape;451;p77"/>
          <p:cNvPicPr preferRelativeResize="0"/>
          <p:nvPr/>
        </p:nvPicPr>
        <p:blipFill rotWithShape="1">
          <a:blip r:embed="rId2">
            <a:alphaModFix/>
          </a:blip>
          <a:srcRect b="0" l="0" r="0" t="0"/>
          <a:stretch/>
        </p:blipFill>
        <p:spPr>
          <a:xfrm>
            <a:off x="431800" y="416704"/>
            <a:ext cx="2174239" cy="953238"/>
          </a:xfrm>
          <a:prstGeom prst="rect">
            <a:avLst/>
          </a:prstGeom>
          <a:noFill/>
          <a:ln>
            <a:noFill/>
          </a:ln>
        </p:spPr>
      </p:pic>
      <p:sp>
        <p:nvSpPr>
          <p:cNvPr id="452" name="Google Shape;452;p77"/>
          <p:cNvSpPr txBox="1"/>
          <p:nvPr>
            <p:ph idx="1" type="body"/>
          </p:nvPr>
        </p:nvSpPr>
        <p:spPr>
          <a:xfrm>
            <a:off x="431800" y="3720363"/>
            <a:ext cx="4353600" cy="4539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2800"/>
              <a:buNone/>
              <a:defRPr b="0" sz="2800">
                <a:solidFill>
                  <a:schemeClr val="lt1"/>
                </a:solidFill>
              </a:defRPr>
            </a:lvl1pPr>
            <a:lvl2pPr indent="-228600" lvl="1" marL="914400" rtl="0" algn="l">
              <a:spcBef>
                <a:spcPts val="800"/>
              </a:spcBef>
              <a:spcAft>
                <a:spcPts val="0"/>
              </a:spcAft>
              <a:buClr>
                <a:schemeClr val="dk1"/>
              </a:buClr>
              <a:buSzPts val="1800"/>
              <a:buNone/>
              <a:defRPr/>
            </a:lvl2pPr>
            <a:lvl3pPr indent="-342900" lvl="2" marL="1371600" rtl="0" algn="l">
              <a:spcBef>
                <a:spcPts val="0"/>
              </a:spcBef>
              <a:spcAft>
                <a:spcPts val="0"/>
              </a:spcAft>
              <a:buClr>
                <a:schemeClr val="dk1"/>
              </a:buClr>
              <a:buSzPts val="1800"/>
              <a:buChar char="–"/>
              <a:defRPr/>
            </a:lvl3pPr>
            <a:lvl4pPr indent="-342900" lvl="3" marL="1828800" rtl="0" algn="l">
              <a:spcBef>
                <a:spcPts val="0"/>
              </a:spcBef>
              <a:spcAft>
                <a:spcPts val="0"/>
              </a:spcAft>
              <a:buClr>
                <a:schemeClr val="dk1"/>
              </a:buClr>
              <a:buSzPts val="1800"/>
              <a:buChar char="–"/>
              <a:defRPr/>
            </a:lvl4pPr>
            <a:lvl5pPr indent="-342900" lvl="4" marL="2286000" rtl="0" algn="l">
              <a:spcBef>
                <a:spcPts val="0"/>
              </a:spcBef>
              <a:spcAft>
                <a:spcPts val="0"/>
              </a:spcAft>
              <a:buClr>
                <a:schemeClr val="dk1"/>
              </a:buClr>
              <a:buSzPts val="1800"/>
              <a:buChar char="–"/>
              <a:defRPr/>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453" name="Google Shape;453;p77"/>
          <p:cNvSpPr/>
          <p:nvPr>
            <p:ph idx="2" type="pic"/>
          </p:nvPr>
        </p:nvSpPr>
        <p:spPr>
          <a:xfrm>
            <a:off x="5651872" y="0"/>
            <a:ext cx="3493800" cy="4573500"/>
          </a:xfrm>
          <a:prstGeom prst="rect">
            <a:avLst/>
          </a:prstGeom>
          <a:noFill/>
          <a:ln>
            <a:noFill/>
          </a:ln>
        </p:spPr>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3016">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image (Dark) 6" showMasterSp="0">
  <p:cSld name="Bullets, image (Dark)_7">
    <p:bg>
      <p:bgPr>
        <a:solidFill>
          <a:schemeClr val="dk2"/>
        </a:solidFill>
      </p:bgPr>
    </p:bg>
    <p:spTree>
      <p:nvGrpSpPr>
        <p:cNvPr id="454" name="Shape 454"/>
        <p:cNvGrpSpPr/>
        <p:nvPr/>
      </p:nvGrpSpPr>
      <p:grpSpPr>
        <a:xfrm>
          <a:off x="0" y="0"/>
          <a:ext cx="0" cy="0"/>
          <a:chOff x="0" y="0"/>
          <a:chExt cx="0" cy="0"/>
        </a:xfrm>
      </p:grpSpPr>
      <p:sp>
        <p:nvSpPr>
          <p:cNvPr id="455" name="Google Shape;455;p78"/>
          <p:cNvSpPr txBox="1"/>
          <p:nvPr>
            <p:ph idx="1" type="body"/>
          </p:nvPr>
        </p:nvSpPr>
        <p:spPr>
          <a:xfrm>
            <a:off x="431801" y="682938"/>
            <a:ext cx="3921000" cy="34716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sz="2800">
                <a:solidFill>
                  <a:schemeClr val="lt1"/>
                </a:solidFill>
              </a:defRPr>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456" name="Google Shape;456;p78"/>
          <p:cNvSpPr/>
          <p:nvPr>
            <p:ph idx="2" type="pic"/>
          </p:nvPr>
        </p:nvSpPr>
        <p:spPr>
          <a:xfrm>
            <a:off x="5251450" y="702659"/>
            <a:ext cx="3892500" cy="3471600"/>
          </a:xfrm>
          <a:prstGeom prst="rect">
            <a:avLst/>
          </a:prstGeom>
          <a:noFill/>
          <a:ln>
            <a:noFill/>
          </a:ln>
        </p:spPr>
      </p:sp>
      <p:sp>
        <p:nvSpPr>
          <p:cNvPr id="457" name="Google Shape;457;p78"/>
          <p:cNvSpPr txBox="1"/>
          <p:nvPr>
            <p:ph idx="3"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spcBef>
                <a:spcPts val="0"/>
              </a:spcBef>
              <a:spcAft>
                <a:spcPts val="0"/>
              </a:spcAft>
              <a:buClr>
                <a:schemeClr val="dk1"/>
              </a:buClr>
              <a:buSzPts val="1200"/>
              <a:buNone/>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Heading, bullets, image (Light) 7" showMasterSp="0">
  <p:cSld name="2_Heading, bullets, image (Light)_2">
    <p:bg>
      <p:bgPr>
        <a:solidFill>
          <a:schemeClr val="dk2"/>
        </a:solidFill>
      </p:bgPr>
    </p:bg>
    <p:spTree>
      <p:nvGrpSpPr>
        <p:cNvPr id="458" name="Shape 458"/>
        <p:cNvGrpSpPr/>
        <p:nvPr/>
      </p:nvGrpSpPr>
      <p:grpSpPr>
        <a:xfrm>
          <a:off x="0" y="0"/>
          <a:ext cx="0" cy="0"/>
          <a:chOff x="0" y="0"/>
          <a:chExt cx="0" cy="0"/>
        </a:xfrm>
      </p:grpSpPr>
      <p:sp>
        <p:nvSpPr>
          <p:cNvPr id="459" name="Google Shape;459;p79"/>
          <p:cNvSpPr txBox="1"/>
          <p:nvPr>
            <p:ph idx="1" type="body"/>
          </p:nvPr>
        </p:nvSpPr>
        <p:spPr>
          <a:xfrm>
            <a:off x="431799" y="702659"/>
            <a:ext cx="3921000" cy="5451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2800"/>
              <a:buNone/>
              <a:defRPr sz="2800">
                <a:solidFill>
                  <a:schemeClr val="lt1"/>
                </a:solidFill>
              </a:defRPr>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460" name="Google Shape;460;p79"/>
          <p:cNvSpPr/>
          <p:nvPr>
            <p:ph idx="2" type="pic"/>
          </p:nvPr>
        </p:nvSpPr>
        <p:spPr>
          <a:xfrm>
            <a:off x="5251450" y="702659"/>
            <a:ext cx="3892500" cy="3451800"/>
          </a:xfrm>
          <a:prstGeom prst="rect">
            <a:avLst/>
          </a:prstGeom>
          <a:noFill/>
          <a:ln>
            <a:noFill/>
          </a:ln>
        </p:spPr>
        <p:txBody>
          <a:bodyPr anchorCtr="0" anchor="t" bIns="0" lIns="0" spcFirstLastPara="1" rIns="0" wrap="square" tIns="0">
            <a:noAutofit/>
          </a:bodyPr>
          <a:lstStyle>
            <a:lvl1pPr lvl="0" marR="0" rtl="0" algn="l">
              <a:lnSpc>
                <a:spcPct val="100000"/>
              </a:lnSpc>
              <a:spcBef>
                <a:spcPts val="0"/>
              </a:spcBef>
              <a:spcAft>
                <a:spcPts val="0"/>
              </a:spcAft>
              <a:buClr>
                <a:schemeClr val="lt1"/>
              </a:buClr>
              <a:buSzPts val="2800"/>
              <a:buFont typeface="Arial"/>
              <a:buNone/>
              <a:defRPr b="0" i="0" sz="2800" u="none" cap="none" strike="noStrike">
                <a:solidFill>
                  <a:schemeClr val="lt1"/>
                </a:solidFill>
                <a:latin typeface="Arial"/>
                <a:ea typeface="Arial"/>
                <a:cs typeface="Arial"/>
                <a:sym typeface="Arial"/>
              </a:defRPr>
            </a:lvl1pPr>
            <a:lvl2pPr lvl="1" marR="0" rtl="0" algn="l">
              <a:spcBef>
                <a:spcPts val="80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2pPr>
            <a:lvl3pPr lvl="2"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3pPr>
            <a:lvl4pPr lvl="3"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4pPr>
            <a:lvl5pPr lvl="4"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5pPr>
            <a:lvl6pPr lvl="5"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6pPr>
            <a:lvl7pPr lvl="6"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7pPr>
            <a:lvl8pPr lvl="7"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461" name="Google Shape;461;p79"/>
          <p:cNvSpPr txBox="1"/>
          <p:nvPr>
            <p:ph idx="3" type="body"/>
          </p:nvPr>
        </p:nvSpPr>
        <p:spPr>
          <a:xfrm>
            <a:off x="431800" y="1325887"/>
            <a:ext cx="3921000" cy="28287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b="0" sz="2800">
                <a:solidFill>
                  <a:schemeClr val="lt1"/>
                </a:solidFill>
              </a:defRPr>
            </a:lvl1pPr>
            <a:lvl2pPr indent="-228600" lvl="1" marL="914400" rtl="0" algn="l">
              <a:spcBef>
                <a:spcPts val="800"/>
              </a:spcBef>
              <a:spcAft>
                <a:spcPts val="0"/>
              </a:spcAft>
              <a:buClr>
                <a:schemeClr val="dk1"/>
              </a:buClr>
              <a:buSzPts val="1800"/>
              <a:buNone/>
              <a:defRPr/>
            </a:lvl2pPr>
            <a:lvl3pPr indent="-342900" lvl="2" marL="1371600" rtl="0" algn="l">
              <a:spcBef>
                <a:spcPts val="0"/>
              </a:spcBef>
              <a:spcAft>
                <a:spcPts val="0"/>
              </a:spcAft>
              <a:buClr>
                <a:schemeClr val="dk1"/>
              </a:buClr>
              <a:buSzPts val="1800"/>
              <a:buChar char="–"/>
              <a:defRPr/>
            </a:lvl3pPr>
            <a:lvl4pPr indent="-342900" lvl="3" marL="1828800" rtl="0" algn="l">
              <a:spcBef>
                <a:spcPts val="0"/>
              </a:spcBef>
              <a:spcAft>
                <a:spcPts val="0"/>
              </a:spcAft>
              <a:buClr>
                <a:schemeClr val="dk1"/>
              </a:buClr>
              <a:buSzPts val="1800"/>
              <a:buChar char="–"/>
              <a:defRPr/>
            </a:lvl4pPr>
            <a:lvl5pPr indent="-342900" lvl="4" marL="2286000" rtl="0" algn="l">
              <a:spcBef>
                <a:spcPts val="0"/>
              </a:spcBef>
              <a:spcAft>
                <a:spcPts val="0"/>
              </a:spcAft>
              <a:buClr>
                <a:schemeClr val="dk1"/>
              </a:buClr>
              <a:buSzPts val="1800"/>
              <a:buChar char="–"/>
              <a:defRPr/>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462" name="Google Shape;462;p79"/>
          <p:cNvSpPr txBox="1"/>
          <p:nvPr>
            <p:ph idx="4"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spcBef>
                <a:spcPts val="0"/>
              </a:spcBef>
              <a:spcAft>
                <a:spcPts val="0"/>
              </a:spcAft>
              <a:buClr>
                <a:schemeClr val="dk1"/>
              </a:buClr>
              <a:buSzPts val="1200"/>
              <a:buNone/>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Heading, bullets, image (Light) 8" showMasterSp="0">
  <p:cSld name="1_Heading, bullets, image (Light)_6">
    <p:bg>
      <p:bgPr>
        <a:solidFill>
          <a:schemeClr val="dk2"/>
        </a:solidFill>
      </p:bgPr>
    </p:bg>
    <p:spTree>
      <p:nvGrpSpPr>
        <p:cNvPr id="463" name="Shape 463"/>
        <p:cNvGrpSpPr/>
        <p:nvPr/>
      </p:nvGrpSpPr>
      <p:grpSpPr>
        <a:xfrm>
          <a:off x="0" y="0"/>
          <a:ext cx="0" cy="0"/>
          <a:chOff x="0" y="0"/>
          <a:chExt cx="0" cy="0"/>
        </a:xfrm>
      </p:grpSpPr>
      <p:cxnSp>
        <p:nvCxnSpPr>
          <p:cNvPr id="464" name="Google Shape;464;p80"/>
          <p:cNvCxnSpPr/>
          <p:nvPr/>
        </p:nvCxnSpPr>
        <p:spPr>
          <a:xfrm>
            <a:off x="431800" y="702773"/>
            <a:ext cx="3921000" cy="0"/>
          </a:xfrm>
          <a:prstGeom prst="straightConnector1">
            <a:avLst/>
          </a:prstGeom>
          <a:noFill/>
          <a:ln cap="flat" cmpd="sng" w="25400">
            <a:solidFill>
              <a:schemeClr val="lt1"/>
            </a:solidFill>
            <a:prstDash val="solid"/>
            <a:round/>
            <a:headEnd len="sm" w="sm" type="none"/>
            <a:tailEnd len="sm" w="sm" type="none"/>
          </a:ln>
        </p:spPr>
      </p:cxnSp>
      <p:sp>
        <p:nvSpPr>
          <p:cNvPr id="465" name="Google Shape;465;p80"/>
          <p:cNvSpPr txBox="1"/>
          <p:nvPr>
            <p:ph idx="1" type="body"/>
          </p:nvPr>
        </p:nvSpPr>
        <p:spPr>
          <a:xfrm>
            <a:off x="431799" y="702659"/>
            <a:ext cx="3921000" cy="5451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2800"/>
              <a:buNone/>
              <a:defRPr sz="2800">
                <a:solidFill>
                  <a:schemeClr val="lt1"/>
                </a:solidFill>
              </a:defRPr>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466" name="Google Shape;466;p80"/>
          <p:cNvSpPr/>
          <p:nvPr>
            <p:ph idx="2" type="pic"/>
          </p:nvPr>
        </p:nvSpPr>
        <p:spPr>
          <a:xfrm>
            <a:off x="5251450" y="702659"/>
            <a:ext cx="3892500" cy="3451800"/>
          </a:xfrm>
          <a:prstGeom prst="rect">
            <a:avLst/>
          </a:prstGeom>
          <a:noFill/>
          <a:ln>
            <a:noFill/>
          </a:ln>
        </p:spPr>
        <p:txBody>
          <a:bodyPr anchorCtr="0" anchor="t" bIns="0" lIns="0" spcFirstLastPara="1" rIns="0" wrap="square" tIns="0">
            <a:noAutofit/>
          </a:bodyPr>
          <a:lstStyle>
            <a:lvl1pPr lvl="0" marR="0" rtl="0" algn="l">
              <a:lnSpc>
                <a:spcPct val="100000"/>
              </a:lnSpc>
              <a:spcBef>
                <a:spcPts val="0"/>
              </a:spcBef>
              <a:spcAft>
                <a:spcPts val="0"/>
              </a:spcAft>
              <a:buClr>
                <a:schemeClr val="lt1"/>
              </a:buClr>
              <a:buSzPts val="2800"/>
              <a:buFont typeface="Arial"/>
              <a:buNone/>
              <a:defRPr b="0" i="0" sz="2800" u="none" cap="none" strike="noStrike">
                <a:solidFill>
                  <a:schemeClr val="lt1"/>
                </a:solidFill>
                <a:latin typeface="Arial"/>
                <a:ea typeface="Arial"/>
                <a:cs typeface="Arial"/>
                <a:sym typeface="Arial"/>
              </a:defRPr>
            </a:lvl1pPr>
            <a:lvl2pPr lvl="1" marR="0" rtl="0" algn="l">
              <a:spcBef>
                <a:spcPts val="80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2pPr>
            <a:lvl3pPr lvl="2"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3pPr>
            <a:lvl4pPr lvl="3"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4pPr>
            <a:lvl5pPr lvl="4"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5pPr>
            <a:lvl6pPr lvl="5"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6pPr>
            <a:lvl7pPr lvl="6"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7pPr>
            <a:lvl8pPr lvl="7"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467" name="Google Shape;467;p80"/>
          <p:cNvSpPr txBox="1"/>
          <p:nvPr>
            <p:ph idx="3" type="body"/>
          </p:nvPr>
        </p:nvSpPr>
        <p:spPr>
          <a:xfrm>
            <a:off x="431800" y="1325887"/>
            <a:ext cx="3921000" cy="28287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b="0" sz="2800">
                <a:solidFill>
                  <a:schemeClr val="lt1"/>
                </a:solidFill>
              </a:defRPr>
            </a:lvl1pPr>
            <a:lvl2pPr indent="-228600" lvl="1" marL="914400" rtl="0" algn="l">
              <a:spcBef>
                <a:spcPts val="800"/>
              </a:spcBef>
              <a:spcAft>
                <a:spcPts val="0"/>
              </a:spcAft>
              <a:buClr>
                <a:schemeClr val="dk1"/>
              </a:buClr>
              <a:buSzPts val="1800"/>
              <a:buNone/>
              <a:defRPr/>
            </a:lvl2pPr>
            <a:lvl3pPr indent="-342900" lvl="2" marL="1371600" rtl="0" algn="l">
              <a:spcBef>
                <a:spcPts val="0"/>
              </a:spcBef>
              <a:spcAft>
                <a:spcPts val="0"/>
              </a:spcAft>
              <a:buClr>
                <a:schemeClr val="dk1"/>
              </a:buClr>
              <a:buSzPts val="1800"/>
              <a:buChar char="–"/>
              <a:defRPr/>
            </a:lvl3pPr>
            <a:lvl4pPr indent="-342900" lvl="3" marL="1828800" rtl="0" algn="l">
              <a:spcBef>
                <a:spcPts val="0"/>
              </a:spcBef>
              <a:spcAft>
                <a:spcPts val="0"/>
              </a:spcAft>
              <a:buClr>
                <a:schemeClr val="dk1"/>
              </a:buClr>
              <a:buSzPts val="1800"/>
              <a:buChar char="–"/>
              <a:defRPr/>
            </a:lvl4pPr>
            <a:lvl5pPr indent="-342900" lvl="4" marL="2286000" rtl="0" algn="l">
              <a:spcBef>
                <a:spcPts val="0"/>
              </a:spcBef>
              <a:spcAft>
                <a:spcPts val="0"/>
              </a:spcAft>
              <a:buClr>
                <a:schemeClr val="dk1"/>
              </a:buClr>
              <a:buSzPts val="1800"/>
              <a:buChar char="–"/>
              <a:defRPr/>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468" name="Google Shape;468;p80"/>
          <p:cNvSpPr txBox="1"/>
          <p:nvPr>
            <p:ph idx="4"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spcBef>
                <a:spcPts val="0"/>
              </a:spcBef>
              <a:spcAft>
                <a:spcPts val="0"/>
              </a:spcAft>
              <a:buClr>
                <a:schemeClr val="dk1"/>
              </a:buClr>
              <a:buSzPts val="1200"/>
              <a:buNone/>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Heading, bullets, image (Light) 9" showMasterSp="0">
  <p:cSld name="1_Heading, bullets, image (Light)_7">
    <p:bg>
      <p:bgPr>
        <a:solidFill>
          <a:schemeClr val="dk2"/>
        </a:solidFill>
      </p:bgPr>
    </p:bg>
    <p:spTree>
      <p:nvGrpSpPr>
        <p:cNvPr id="469" name="Shape 469"/>
        <p:cNvGrpSpPr/>
        <p:nvPr/>
      </p:nvGrpSpPr>
      <p:grpSpPr>
        <a:xfrm>
          <a:off x="0" y="0"/>
          <a:ext cx="0" cy="0"/>
          <a:chOff x="0" y="0"/>
          <a:chExt cx="0" cy="0"/>
        </a:xfrm>
      </p:grpSpPr>
      <p:sp>
        <p:nvSpPr>
          <p:cNvPr id="470" name="Google Shape;470;p81"/>
          <p:cNvSpPr txBox="1"/>
          <p:nvPr>
            <p:ph idx="1" type="body"/>
          </p:nvPr>
        </p:nvSpPr>
        <p:spPr>
          <a:xfrm>
            <a:off x="431799" y="702659"/>
            <a:ext cx="3921000" cy="5451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2800"/>
              <a:buNone/>
              <a:defRPr sz="2800">
                <a:solidFill>
                  <a:schemeClr val="lt1"/>
                </a:solidFill>
              </a:defRPr>
            </a:lvl1pPr>
            <a:lvl2pPr indent="-228600" lvl="1" marL="914400" rtl="0" algn="l">
              <a:lnSpc>
                <a:spcPct val="90000"/>
              </a:lnSpc>
              <a:spcBef>
                <a:spcPts val="800"/>
              </a:spcBef>
              <a:spcAft>
                <a:spcPts val="0"/>
              </a:spcAft>
              <a:buClr>
                <a:schemeClr val="dk1"/>
              </a:buClr>
              <a:buSzPts val="1800"/>
              <a:buNone/>
              <a:defRPr sz="1800"/>
            </a:lvl2pPr>
            <a:lvl3pPr indent="-342900" lvl="2" marL="1371600" rtl="0" algn="l">
              <a:lnSpc>
                <a:spcPct val="90000"/>
              </a:lnSpc>
              <a:spcBef>
                <a:spcPts val="0"/>
              </a:spcBef>
              <a:spcAft>
                <a:spcPts val="0"/>
              </a:spcAft>
              <a:buClr>
                <a:schemeClr val="dk1"/>
              </a:buClr>
              <a:buSzPts val="1800"/>
              <a:buChar char="–"/>
              <a:defRPr sz="1800"/>
            </a:lvl3pPr>
            <a:lvl4pPr indent="-342900" lvl="3" marL="1828800" rtl="0" algn="l">
              <a:lnSpc>
                <a:spcPct val="90000"/>
              </a:lnSpc>
              <a:spcBef>
                <a:spcPts val="0"/>
              </a:spcBef>
              <a:spcAft>
                <a:spcPts val="0"/>
              </a:spcAft>
              <a:buClr>
                <a:schemeClr val="dk1"/>
              </a:buClr>
              <a:buSzPts val="1800"/>
              <a:buChar char="–"/>
              <a:defRPr sz="1800"/>
            </a:lvl4pPr>
            <a:lvl5pPr indent="-342900" lvl="4" marL="2286000" rtl="0" algn="l">
              <a:lnSpc>
                <a:spcPct val="90000"/>
              </a:lnSpc>
              <a:spcBef>
                <a:spcPts val="0"/>
              </a:spcBef>
              <a:spcAft>
                <a:spcPts val="0"/>
              </a:spcAft>
              <a:buClr>
                <a:schemeClr val="dk1"/>
              </a:buClr>
              <a:buSzPts val="1800"/>
              <a:buChar char="–"/>
              <a:defRPr sz="1800"/>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
        <p:nvSpPr>
          <p:cNvPr id="471" name="Google Shape;471;p81"/>
          <p:cNvSpPr/>
          <p:nvPr>
            <p:ph idx="2" type="pic"/>
          </p:nvPr>
        </p:nvSpPr>
        <p:spPr>
          <a:xfrm>
            <a:off x="5251450" y="702659"/>
            <a:ext cx="3892500" cy="3451800"/>
          </a:xfrm>
          <a:prstGeom prst="rect">
            <a:avLst/>
          </a:prstGeom>
          <a:noFill/>
          <a:ln>
            <a:noFill/>
          </a:ln>
        </p:spPr>
      </p:sp>
      <p:sp>
        <p:nvSpPr>
          <p:cNvPr id="472" name="Google Shape;472;p81"/>
          <p:cNvSpPr txBox="1"/>
          <p:nvPr>
            <p:ph idx="3" type="body"/>
          </p:nvPr>
        </p:nvSpPr>
        <p:spPr>
          <a:xfrm>
            <a:off x="431800" y="1325887"/>
            <a:ext cx="3921000" cy="28287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b="0" sz="2800">
                <a:solidFill>
                  <a:schemeClr val="lt1"/>
                </a:solidFill>
              </a:defRPr>
            </a:lvl1pPr>
            <a:lvl2pPr indent="-228600" lvl="1" marL="914400" rtl="0" algn="l">
              <a:lnSpc>
                <a:spcPct val="90000"/>
              </a:lnSpc>
              <a:spcBef>
                <a:spcPts val="800"/>
              </a:spcBef>
              <a:spcAft>
                <a:spcPts val="0"/>
              </a:spcAft>
              <a:buClr>
                <a:schemeClr val="dk1"/>
              </a:buClr>
              <a:buSzPts val="1800"/>
              <a:buNone/>
              <a:defRPr/>
            </a:lvl2pPr>
            <a:lvl3pPr indent="-342900" lvl="2" marL="1371600" rtl="0" algn="l">
              <a:lnSpc>
                <a:spcPct val="90000"/>
              </a:lnSpc>
              <a:spcBef>
                <a:spcPts val="0"/>
              </a:spcBef>
              <a:spcAft>
                <a:spcPts val="0"/>
              </a:spcAft>
              <a:buClr>
                <a:schemeClr val="dk1"/>
              </a:buClr>
              <a:buSzPts val="1800"/>
              <a:buChar char="–"/>
              <a:defRPr/>
            </a:lvl3pPr>
            <a:lvl4pPr indent="-342900" lvl="3" marL="1828800" rtl="0" algn="l">
              <a:lnSpc>
                <a:spcPct val="90000"/>
              </a:lnSpc>
              <a:spcBef>
                <a:spcPts val="0"/>
              </a:spcBef>
              <a:spcAft>
                <a:spcPts val="0"/>
              </a:spcAft>
              <a:buClr>
                <a:schemeClr val="dk1"/>
              </a:buClr>
              <a:buSzPts val="1800"/>
              <a:buChar char="–"/>
              <a:defRPr/>
            </a:lvl4pPr>
            <a:lvl5pPr indent="-342900" lvl="4" marL="2286000" rtl="0" algn="l">
              <a:lnSpc>
                <a:spcPct val="90000"/>
              </a:lnSpc>
              <a:spcBef>
                <a:spcPts val="0"/>
              </a:spcBef>
              <a:spcAft>
                <a:spcPts val="0"/>
              </a:spcAft>
              <a:buClr>
                <a:schemeClr val="dk1"/>
              </a:buClr>
              <a:buSzPts val="1800"/>
              <a:buChar char="–"/>
              <a:defRPr/>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
        <p:nvSpPr>
          <p:cNvPr id="473" name="Google Shape;473;p81"/>
          <p:cNvSpPr txBox="1"/>
          <p:nvPr>
            <p:ph idx="4"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lnSpc>
                <a:spcPct val="90000"/>
              </a:lnSpc>
              <a:spcBef>
                <a:spcPts val="0"/>
              </a:spcBef>
              <a:spcAft>
                <a:spcPts val="0"/>
              </a:spcAft>
              <a:buClr>
                <a:schemeClr val="dk1"/>
              </a:buClr>
              <a:buSzPts val="1200"/>
              <a:buNone/>
              <a:defRPr sz="1200"/>
            </a:lvl2pPr>
            <a:lvl3pPr indent="-304800" lvl="2" marL="1371600" rtl="0" algn="l">
              <a:lnSpc>
                <a:spcPct val="90000"/>
              </a:lnSpc>
              <a:spcBef>
                <a:spcPts val="0"/>
              </a:spcBef>
              <a:spcAft>
                <a:spcPts val="0"/>
              </a:spcAft>
              <a:buClr>
                <a:schemeClr val="dk1"/>
              </a:buClr>
              <a:buSzPts val="1200"/>
              <a:buChar char="–"/>
              <a:defRPr sz="1200"/>
            </a:lvl3pPr>
            <a:lvl4pPr indent="-304800" lvl="3" marL="1828800" rtl="0" algn="l">
              <a:lnSpc>
                <a:spcPct val="90000"/>
              </a:lnSpc>
              <a:spcBef>
                <a:spcPts val="0"/>
              </a:spcBef>
              <a:spcAft>
                <a:spcPts val="0"/>
              </a:spcAft>
              <a:buClr>
                <a:schemeClr val="dk1"/>
              </a:buClr>
              <a:buSzPts val="1200"/>
              <a:buChar char="–"/>
              <a:defRPr sz="1200"/>
            </a:lvl4pPr>
            <a:lvl5pPr indent="-304800" lvl="4" marL="2286000" rtl="0" algn="l">
              <a:lnSpc>
                <a:spcPct val="90000"/>
              </a:lnSpc>
              <a:spcBef>
                <a:spcPts val="0"/>
              </a:spcBef>
              <a:spcAft>
                <a:spcPts val="0"/>
              </a:spcAft>
              <a:buClr>
                <a:schemeClr val="dk1"/>
              </a:buClr>
              <a:buSzPts val="1200"/>
              <a:buChar char="–"/>
              <a:defRPr sz="1200"/>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Heading, bullets, image (Light) 10" showMasterSp="0">
  <p:cSld name="1_Heading, bullets, image (Light)_8">
    <p:bg>
      <p:bgPr>
        <a:solidFill>
          <a:schemeClr val="dk2"/>
        </a:solidFill>
      </p:bgPr>
    </p:bg>
    <p:spTree>
      <p:nvGrpSpPr>
        <p:cNvPr id="474" name="Shape 474"/>
        <p:cNvGrpSpPr/>
        <p:nvPr/>
      </p:nvGrpSpPr>
      <p:grpSpPr>
        <a:xfrm>
          <a:off x="0" y="0"/>
          <a:ext cx="0" cy="0"/>
          <a:chOff x="0" y="0"/>
          <a:chExt cx="0" cy="0"/>
        </a:xfrm>
      </p:grpSpPr>
      <p:sp>
        <p:nvSpPr>
          <p:cNvPr id="475" name="Google Shape;475;p82"/>
          <p:cNvSpPr txBox="1"/>
          <p:nvPr>
            <p:ph idx="1" type="body"/>
          </p:nvPr>
        </p:nvSpPr>
        <p:spPr>
          <a:xfrm>
            <a:off x="431799" y="702659"/>
            <a:ext cx="3921000" cy="5451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2800"/>
              <a:buNone/>
              <a:defRPr sz="2800">
                <a:solidFill>
                  <a:schemeClr val="lt1"/>
                </a:solidFill>
              </a:defRPr>
            </a:lvl1pPr>
            <a:lvl2pPr indent="-228600" lvl="1" marL="914400" rtl="0" algn="l">
              <a:lnSpc>
                <a:spcPct val="90000"/>
              </a:lnSpc>
              <a:spcBef>
                <a:spcPts val="800"/>
              </a:spcBef>
              <a:spcAft>
                <a:spcPts val="0"/>
              </a:spcAft>
              <a:buClr>
                <a:schemeClr val="dk1"/>
              </a:buClr>
              <a:buSzPts val="1800"/>
              <a:buNone/>
              <a:defRPr sz="1800"/>
            </a:lvl2pPr>
            <a:lvl3pPr indent="-342900" lvl="2" marL="1371600" rtl="0" algn="l">
              <a:lnSpc>
                <a:spcPct val="90000"/>
              </a:lnSpc>
              <a:spcBef>
                <a:spcPts val="0"/>
              </a:spcBef>
              <a:spcAft>
                <a:spcPts val="0"/>
              </a:spcAft>
              <a:buClr>
                <a:schemeClr val="dk1"/>
              </a:buClr>
              <a:buSzPts val="1800"/>
              <a:buChar char="–"/>
              <a:defRPr sz="1800"/>
            </a:lvl3pPr>
            <a:lvl4pPr indent="-342900" lvl="3" marL="1828800" rtl="0" algn="l">
              <a:lnSpc>
                <a:spcPct val="90000"/>
              </a:lnSpc>
              <a:spcBef>
                <a:spcPts val="0"/>
              </a:spcBef>
              <a:spcAft>
                <a:spcPts val="0"/>
              </a:spcAft>
              <a:buClr>
                <a:schemeClr val="dk1"/>
              </a:buClr>
              <a:buSzPts val="1800"/>
              <a:buChar char="–"/>
              <a:defRPr sz="1800"/>
            </a:lvl4pPr>
            <a:lvl5pPr indent="-342900" lvl="4" marL="2286000" rtl="0" algn="l">
              <a:lnSpc>
                <a:spcPct val="90000"/>
              </a:lnSpc>
              <a:spcBef>
                <a:spcPts val="0"/>
              </a:spcBef>
              <a:spcAft>
                <a:spcPts val="0"/>
              </a:spcAft>
              <a:buClr>
                <a:schemeClr val="dk1"/>
              </a:buClr>
              <a:buSzPts val="1800"/>
              <a:buChar char="–"/>
              <a:defRPr sz="1800"/>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
        <p:nvSpPr>
          <p:cNvPr id="476" name="Google Shape;476;p82"/>
          <p:cNvSpPr/>
          <p:nvPr>
            <p:ph idx="2" type="pic"/>
          </p:nvPr>
        </p:nvSpPr>
        <p:spPr>
          <a:xfrm>
            <a:off x="5251450" y="702659"/>
            <a:ext cx="3892500" cy="3451800"/>
          </a:xfrm>
          <a:prstGeom prst="rect">
            <a:avLst/>
          </a:prstGeom>
          <a:noFill/>
          <a:ln>
            <a:noFill/>
          </a:ln>
        </p:spPr>
      </p:sp>
      <p:sp>
        <p:nvSpPr>
          <p:cNvPr id="477" name="Google Shape;477;p82"/>
          <p:cNvSpPr txBox="1"/>
          <p:nvPr>
            <p:ph idx="3" type="body"/>
          </p:nvPr>
        </p:nvSpPr>
        <p:spPr>
          <a:xfrm>
            <a:off x="431800" y="1325887"/>
            <a:ext cx="3921000" cy="28287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b="0" sz="2800">
                <a:solidFill>
                  <a:schemeClr val="lt1"/>
                </a:solidFill>
              </a:defRPr>
            </a:lvl1pPr>
            <a:lvl2pPr indent="-228600" lvl="1" marL="914400" rtl="0" algn="l">
              <a:lnSpc>
                <a:spcPct val="90000"/>
              </a:lnSpc>
              <a:spcBef>
                <a:spcPts val="800"/>
              </a:spcBef>
              <a:spcAft>
                <a:spcPts val="0"/>
              </a:spcAft>
              <a:buClr>
                <a:schemeClr val="dk1"/>
              </a:buClr>
              <a:buSzPts val="1800"/>
              <a:buNone/>
              <a:defRPr/>
            </a:lvl2pPr>
            <a:lvl3pPr indent="-342900" lvl="2" marL="1371600" rtl="0" algn="l">
              <a:lnSpc>
                <a:spcPct val="90000"/>
              </a:lnSpc>
              <a:spcBef>
                <a:spcPts val="0"/>
              </a:spcBef>
              <a:spcAft>
                <a:spcPts val="0"/>
              </a:spcAft>
              <a:buClr>
                <a:schemeClr val="dk1"/>
              </a:buClr>
              <a:buSzPts val="1800"/>
              <a:buChar char="–"/>
              <a:defRPr/>
            </a:lvl3pPr>
            <a:lvl4pPr indent="-342900" lvl="3" marL="1828800" rtl="0" algn="l">
              <a:lnSpc>
                <a:spcPct val="90000"/>
              </a:lnSpc>
              <a:spcBef>
                <a:spcPts val="0"/>
              </a:spcBef>
              <a:spcAft>
                <a:spcPts val="0"/>
              </a:spcAft>
              <a:buClr>
                <a:schemeClr val="dk1"/>
              </a:buClr>
              <a:buSzPts val="1800"/>
              <a:buChar char="–"/>
              <a:defRPr/>
            </a:lvl4pPr>
            <a:lvl5pPr indent="-342900" lvl="4" marL="2286000" rtl="0" algn="l">
              <a:lnSpc>
                <a:spcPct val="90000"/>
              </a:lnSpc>
              <a:spcBef>
                <a:spcPts val="0"/>
              </a:spcBef>
              <a:spcAft>
                <a:spcPts val="0"/>
              </a:spcAft>
              <a:buClr>
                <a:schemeClr val="dk1"/>
              </a:buClr>
              <a:buSzPts val="1800"/>
              <a:buChar char="–"/>
              <a:defRPr/>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
        <p:nvSpPr>
          <p:cNvPr id="478" name="Google Shape;478;p82"/>
          <p:cNvSpPr txBox="1"/>
          <p:nvPr>
            <p:ph idx="4"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lnSpc>
                <a:spcPct val="90000"/>
              </a:lnSpc>
              <a:spcBef>
                <a:spcPts val="0"/>
              </a:spcBef>
              <a:spcAft>
                <a:spcPts val="0"/>
              </a:spcAft>
              <a:buClr>
                <a:schemeClr val="dk1"/>
              </a:buClr>
              <a:buSzPts val="1200"/>
              <a:buNone/>
              <a:defRPr sz="1200"/>
            </a:lvl2pPr>
            <a:lvl3pPr indent="-304800" lvl="2" marL="1371600" rtl="0" algn="l">
              <a:lnSpc>
                <a:spcPct val="90000"/>
              </a:lnSpc>
              <a:spcBef>
                <a:spcPts val="0"/>
              </a:spcBef>
              <a:spcAft>
                <a:spcPts val="0"/>
              </a:spcAft>
              <a:buClr>
                <a:schemeClr val="dk1"/>
              </a:buClr>
              <a:buSzPts val="1200"/>
              <a:buChar char="–"/>
              <a:defRPr sz="1200"/>
            </a:lvl3pPr>
            <a:lvl4pPr indent="-304800" lvl="3" marL="1828800" rtl="0" algn="l">
              <a:lnSpc>
                <a:spcPct val="90000"/>
              </a:lnSpc>
              <a:spcBef>
                <a:spcPts val="0"/>
              </a:spcBef>
              <a:spcAft>
                <a:spcPts val="0"/>
              </a:spcAft>
              <a:buClr>
                <a:schemeClr val="dk1"/>
              </a:buClr>
              <a:buSzPts val="1200"/>
              <a:buChar char="–"/>
              <a:defRPr sz="1200"/>
            </a:lvl4pPr>
            <a:lvl5pPr indent="-304800" lvl="4" marL="2286000" rtl="0" algn="l">
              <a:lnSpc>
                <a:spcPct val="90000"/>
              </a:lnSpc>
              <a:spcBef>
                <a:spcPts val="0"/>
              </a:spcBef>
              <a:spcAft>
                <a:spcPts val="0"/>
              </a:spcAft>
              <a:buClr>
                <a:schemeClr val="dk1"/>
              </a:buClr>
              <a:buSzPts val="1200"/>
              <a:buChar char="–"/>
              <a:defRPr sz="1200"/>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itle (Dark) 4" showMasterSp="0">
  <p:cSld name="Blank, title (Dark)_4">
    <p:bg>
      <p:bgPr>
        <a:solidFill>
          <a:schemeClr val="dk2"/>
        </a:solidFill>
      </p:bgPr>
    </p:bg>
    <p:spTree>
      <p:nvGrpSpPr>
        <p:cNvPr id="479" name="Shape 479"/>
        <p:cNvGrpSpPr/>
        <p:nvPr/>
      </p:nvGrpSpPr>
      <p:grpSpPr>
        <a:xfrm>
          <a:off x="0" y="0"/>
          <a:ext cx="0" cy="0"/>
          <a:chOff x="0" y="0"/>
          <a:chExt cx="0" cy="0"/>
        </a:xfrm>
      </p:grpSpPr>
      <p:sp>
        <p:nvSpPr>
          <p:cNvPr id="480" name="Google Shape;480;p83"/>
          <p:cNvSpPr txBox="1"/>
          <p:nvPr>
            <p:ph idx="1" type="body"/>
          </p:nvPr>
        </p:nvSpPr>
        <p:spPr>
          <a:xfrm>
            <a:off x="431800" y="411163"/>
            <a:ext cx="8280300" cy="7014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3400"/>
              <a:buNone/>
              <a:defRPr sz="3400">
                <a:solidFill>
                  <a:schemeClr val="lt1"/>
                </a:solidFill>
              </a:defRPr>
            </a:lvl1pPr>
            <a:lvl2pPr indent="-228600" lvl="1" marL="914400" rtl="0" algn="l">
              <a:lnSpc>
                <a:spcPct val="90000"/>
              </a:lnSpc>
              <a:spcBef>
                <a:spcPts val="800"/>
              </a:spcBef>
              <a:spcAft>
                <a:spcPts val="0"/>
              </a:spcAft>
              <a:buClr>
                <a:schemeClr val="dk1"/>
              </a:buClr>
              <a:buSzPts val="1800"/>
              <a:buNone/>
              <a:defRPr sz="1800"/>
            </a:lvl2pPr>
            <a:lvl3pPr indent="-342900" lvl="2" marL="1371600" rtl="0" algn="l">
              <a:lnSpc>
                <a:spcPct val="90000"/>
              </a:lnSpc>
              <a:spcBef>
                <a:spcPts val="0"/>
              </a:spcBef>
              <a:spcAft>
                <a:spcPts val="0"/>
              </a:spcAft>
              <a:buClr>
                <a:schemeClr val="dk1"/>
              </a:buClr>
              <a:buSzPts val="1800"/>
              <a:buChar char="–"/>
              <a:defRPr sz="1800"/>
            </a:lvl3pPr>
            <a:lvl4pPr indent="-342900" lvl="3" marL="1828800" rtl="0" algn="l">
              <a:lnSpc>
                <a:spcPct val="90000"/>
              </a:lnSpc>
              <a:spcBef>
                <a:spcPts val="0"/>
              </a:spcBef>
              <a:spcAft>
                <a:spcPts val="0"/>
              </a:spcAft>
              <a:buClr>
                <a:schemeClr val="dk1"/>
              </a:buClr>
              <a:buSzPts val="1800"/>
              <a:buChar char="–"/>
              <a:defRPr sz="1800"/>
            </a:lvl4pPr>
            <a:lvl5pPr indent="-342900" lvl="4" marL="2286000" rtl="0" algn="l">
              <a:lnSpc>
                <a:spcPct val="90000"/>
              </a:lnSpc>
              <a:spcBef>
                <a:spcPts val="0"/>
              </a:spcBef>
              <a:spcAft>
                <a:spcPts val="0"/>
              </a:spcAft>
              <a:buClr>
                <a:schemeClr val="dk1"/>
              </a:buClr>
              <a:buSzPts val="1800"/>
              <a:buChar char="–"/>
              <a:defRPr sz="1800"/>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
        <p:nvSpPr>
          <p:cNvPr id="481" name="Google Shape;481;p83"/>
          <p:cNvSpPr txBox="1"/>
          <p:nvPr>
            <p:ph idx="2" type="body"/>
          </p:nvPr>
        </p:nvSpPr>
        <p:spPr>
          <a:xfrm>
            <a:off x="431801" y="1447800"/>
            <a:ext cx="5645100" cy="26517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sz="2800">
                <a:solidFill>
                  <a:schemeClr val="lt1"/>
                </a:solidFill>
              </a:defRPr>
            </a:lvl1pPr>
            <a:lvl2pPr indent="-228600" lvl="1" marL="914400" rtl="0" algn="l">
              <a:lnSpc>
                <a:spcPct val="90000"/>
              </a:lnSpc>
              <a:spcBef>
                <a:spcPts val="800"/>
              </a:spcBef>
              <a:spcAft>
                <a:spcPts val="0"/>
              </a:spcAft>
              <a:buClr>
                <a:schemeClr val="dk1"/>
              </a:buClr>
              <a:buSzPts val="1800"/>
              <a:buNone/>
              <a:defRPr sz="1800"/>
            </a:lvl2pPr>
            <a:lvl3pPr indent="-342900" lvl="2" marL="1371600" rtl="0" algn="l">
              <a:lnSpc>
                <a:spcPct val="90000"/>
              </a:lnSpc>
              <a:spcBef>
                <a:spcPts val="0"/>
              </a:spcBef>
              <a:spcAft>
                <a:spcPts val="0"/>
              </a:spcAft>
              <a:buClr>
                <a:schemeClr val="dk1"/>
              </a:buClr>
              <a:buSzPts val="1800"/>
              <a:buChar char="–"/>
              <a:defRPr sz="1800"/>
            </a:lvl3pPr>
            <a:lvl4pPr indent="-342900" lvl="3" marL="1828800" rtl="0" algn="l">
              <a:lnSpc>
                <a:spcPct val="90000"/>
              </a:lnSpc>
              <a:spcBef>
                <a:spcPts val="0"/>
              </a:spcBef>
              <a:spcAft>
                <a:spcPts val="0"/>
              </a:spcAft>
              <a:buClr>
                <a:schemeClr val="dk1"/>
              </a:buClr>
              <a:buSzPts val="1800"/>
              <a:buChar char="–"/>
              <a:defRPr sz="1800"/>
            </a:lvl4pPr>
            <a:lvl5pPr indent="-342900" lvl="4" marL="2286000" rtl="0" algn="l">
              <a:lnSpc>
                <a:spcPct val="90000"/>
              </a:lnSpc>
              <a:spcBef>
                <a:spcPts val="0"/>
              </a:spcBef>
              <a:spcAft>
                <a:spcPts val="0"/>
              </a:spcAft>
              <a:buClr>
                <a:schemeClr val="dk1"/>
              </a:buClr>
              <a:buSzPts val="1800"/>
              <a:buChar char="–"/>
              <a:defRPr sz="1800"/>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
        <p:nvSpPr>
          <p:cNvPr id="482" name="Google Shape;482;p83"/>
          <p:cNvSpPr txBox="1"/>
          <p:nvPr>
            <p:ph idx="3"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lnSpc>
                <a:spcPct val="90000"/>
              </a:lnSpc>
              <a:spcBef>
                <a:spcPts val="0"/>
              </a:spcBef>
              <a:spcAft>
                <a:spcPts val="0"/>
              </a:spcAft>
              <a:buClr>
                <a:schemeClr val="dk1"/>
              </a:buClr>
              <a:buSzPts val="1200"/>
              <a:buNone/>
              <a:defRPr sz="1200"/>
            </a:lvl2pPr>
            <a:lvl3pPr indent="-304800" lvl="2" marL="1371600" rtl="0" algn="l">
              <a:lnSpc>
                <a:spcPct val="90000"/>
              </a:lnSpc>
              <a:spcBef>
                <a:spcPts val="0"/>
              </a:spcBef>
              <a:spcAft>
                <a:spcPts val="0"/>
              </a:spcAft>
              <a:buClr>
                <a:schemeClr val="dk1"/>
              </a:buClr>
              <a:buSzPts val="1200"/>
              <a:buChar char="–"/>
              <a:defRPr sz="1200"/>
            </a:lvl3pPr>
            <a:lvl4pPr indent="-304800" lvl="3" marL="1828800" rtl="0" algn="l">
              <a:lnSpc>
                <a:spcPct val="90000"/>
              </a:lnSpc>
              <a:spcBef>
                <a:spcPts val="0"/>
              </a:spcBef>
              <a:spcAft>
                <a:spcPts val="0"/>
              </a:spcAft>
              <a:buClr>
                <a:schemeClr val="dk1"/>
              </a:buClr>
              <a:buSzPts val="1200"/>
              <a:buChar char="–"/>
              <a:defRPr sz="1200"/>
            </a:lvl4pPr>
            <a:lvl5pPr indent="-304800" lvl="4" marL="2286000" rtl="0" algn="l">
              <a:lnSpc>
                <a:spcPct val="90000"/>
              </a:lnSpc>
              <a:spcBef>
                <a:spcPts val="0"/>
              </a:spcBef>
              <a:spcAft>
                <a:spcPts val="0"/>
              </a:spcAft>
              <a:buClr>
                <a:schemeClr val="dk1"/>
              </a:buClr>
              <a:buSzPts val="1200"/>
              <a:buChar char="–"/>
              <a:defRPr sz="1200"/>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itle (Dark) 5" showMasterSp="0">
  <p:cSld name="Blank, title (Dark)_5">
    <p:bg>
      <p:bgPr>
        <a:solidFill>
          <a:schemeClr val="dk2"/>
        </a:solidFill>
      </p:bgPr>
    </p:bg>
    <p:spTree>
      <p:nvGrpSpPr>
        <p:cNvPr id="483" name="Shape 483"/>
        <p:cNvGrpSpPr/>
        <p:nvPr/>
      </p:nvGrpSpPr>
      <p:grpSpPr>
        <a:xfrm>
          <a:off x="0" y="0"/>
          <a:ext cx="0" cy="0"/>
          <a:chOff x="0" y="0"/>
          <a:chExt cx="0" cy="0"/>
        </a:xfrm>
      </p:grpSpPr>
      <p:sp>
        <p:nvSpPr>
          <p:cNvPr id="484" name="Google Shape;484;p84"/>
          <p:cNvSpPr txBox="1"/>
          <p:nvPr>
            <p:ph idx="1" type="body"/>
          </p:nvPr>
        </p:nvSpPr>
        <p:spPr>
          <a:xfrm>
            <a:off x="431800" y="411163"/>
            <a:ext cx="8280300" cy="7014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3400"/>
              <a:buNone/>
              <a:defRPr sz="3400">
                <a:solidFill>
                  <a:schemeClr val="lt1"/>
                </a:solidFill>
              </a:defRPr>
            </a:lvl1pPr>
            <a:lvl2pPr indent="-228600" lvl="1" marL="914400" rtl="0" algn="l">
              <a:lnSpc>
                <a:spcPct val="90000"/>
              </a:lnSpc>
              <a:spcBef>
                <a:spcPts val="800"/>
              </a:spcBef>
              <a:spcAft>
                <a:spcPts val="0"/>
              </a:spcAft>
              <a:buClr>
                <a:schemeClr val="dk1"/>
              </a:buClr>
              <a:buSzPts val="1800"/>
              <a:buNone/>
              <a:defRPr sz="1800"/>
            </a:lvl2pPr>
            <a:lvl3pPr indent="-342900" lvl="2" marL="1371600" rtl="0" algn="l">
              <a:lnSpc>
                <a:spcPct val="90000"/>
              </a:lnSpc>
              <a:spcBef>
                <a:spcPts val="0"/>
              </a:spcBef>
              <a:spcAft>
                <a:spcPts val="0"/>
              </a:spcAft>
              <a:buClr>
                <a:schemeClr val="dk1"/>
              </a:buClr>
              <a:buSzPts val="1800"/>
              <a:buChar char="–"/>
              <a:defRPr sz="1800"/>
            </a:lvl3pPr>
            <a:lvl4pPr indent="-342900" lvl="3" marL="1828800" rtl="0" algn="l">
              <a:lnSpc>
                <a:spcPct val="90000"/>
              </a:lnSpc>
              <a:spcBef>
                <a:spcPts val="0"/>
              </a:spcBef>
              <a:spcAft>
                <a:spcPts val="0"/>
              </a:spcAft>
              <a:buClr>
                <a:schemeClr val="dk1"/>
              </a:buClr>
              <a:buSzPts val="1800"/>
              <a:buChar char="–"/>
              <a:defRPr sz="1800"/>
            </a:lvl4pPr>
            <a:lvl5pPr indent="-342900" lvl="4" marL="2286000" rtl="0" algn="l">
              <a:lnSpc>
                <a:spcPct val="90000"/>
              </a:lnSpc>
              <a:spcBef>
                <a:spcPts val="0"/>
              </a:spcBef>
              <a:spcAft>
                <a:spcPts val="0"/>
              </a:spcAft>
              <a:buClr>
                <a:schemeClr val="dk1"/>
              </a:buClr>
              <a:buSzPts val="1800"/>
              <a:buChar char="–"/>
              <a:defRPr sz="1800"/>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
        <p:nvSpPr>
          <p:cNvPr id="485" name="Google Shape;485;p84"/>
          <p:cNvSpPr txBox="1"/>
          <p:nvPr>
            <p:ph idx="2" type="body"/>
          </p:nvPr>
        </p:nvSpPr>
        <p:spPr>
          <a:xfrm>
            <a:off x="431801" y="1447800"/>
            <a:ext cx="5645100" cy="26517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sz="2800">
                <a:solidFill>
                  <a:schemeClr val="lt1"/>
                </a:solidFill>
              </a:defRPr>
            </a:lvl1pPr>
            <a:lvl2pPr indent="-228600" lvl="1" marL="914400" rtl="0" algn="l">
              <a:lnSpc>
                <a:spcPct val="90000"/>
              </a:lnSpc>
              <a:spcBef>
                <a:spcPts val="800"/>
              </a:spcBef>
              <a:spcAft>
                <a:spcPts val="0"/>
              </a:spcAft>
              <a:buClr>
                <a:schemeClr val="dk1"/>
              </a:buClr>
              <a:buSzPts val="1800"/>
              <a:buNone/>
              <a:defRPr sz="1800"/>
            </a:lvl2pPr>
            <a:lvl3pPr indent="-342900" lvl="2" marL="1371600" rtl="0" algn="l">
              <a:lnSpc>
                <a:spcPct val="90000"/>
              </a:lnSpc>
              <a:spcBef>
                <a:spcPts val="0"/>
              </a:spcBef>
              <a:spcAft>
                <a:spcPts val="0"/>
              </a:spcAft>
              <a:buClr>
                <a:schemeClr val="dk1"/>
              </a:buClr>
              <a:buSzPts val="1800"/>
              <a:buChar char="–"/>
              <a:defRPr sz="1800"/>
            </a:lvl3pPr>
            <a:lvl4pPr indent="-342900" lvl="3" marL="1828800" rtl="0" algn="l">
              <a:lnSpc>
                <a:spcPct val="90000"/>
              </a:lnSpc>
              <a:spcBef>
                <a:spcPts val="0"/>
              </a:spcBef>
              <a:spcAft>
                <a:spcPts val="0"/>
              </a:spcAft>
              <a:buClr>
                <a:schemeClr val="dk1"/>
              </a:buClr>
              <a:buSzPts val="1800"/>
              <a:buChar char="–"/>
              <a:defRPr sz="1800"/>
            </a:lvl4pPr>
            <a:lvl5pPr indent="-342900" lvl="4" marL="2286000" rtl="0" algn="l">
              <a:lnSpc>
                <a:spcPct val="90000"/>
              </a:lnSpc>
              <a:spcBef>
                <a:spcPts val="0"/>
              </a:spcBef>
              <a:spcAft>
                <a:spcPts val="0"/>
              </a:spcAft>
              <a:buClr>
                <a:schemeClr val="dk1"/>
              </a:buClr>
              <a:buSzPts val="1800"/>
              <a:buChar char="–"/>
              <a:defRPr sz="1800"/>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
        <p:nvSpPr>
          <p:cNvPr id="486" name="Google Shape;486;p84"/>
          <p:cNvSpPr txBox="1"/>
          <p:nvPr>
            <p:ph idx="3"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lnSpc>
                <a:spcPct val="90000"/>
              </a:lnSpc>
              <a:spcBef>
                <a:spcPts val="0"/>
              </a:spcBef>
              <a:spcAft>
                <a:spcPts val="0"/>
              </a:spcAft>
              <a:buClr>
                <a:schemeClr val="dk1"/>
              </a:buClr>
              <a:buSzPts val="1200"/>
              <a:buNone/>
              <a:defRPr sz="1200"/>
            </a:lvl2pPr>
            <a:lvl3pPr indent="-304800" lvl="2" marL="1371600" rtl="0" algn="l">
              <a:lnSpc>
                <a:spcPct val="90000"/>
              </a:lnSpc>
              <a:spcBef>
                <a:spcPts val="0"/>
              </a:spcBef>
              <a:spcAft>
                <a:spcPts val="0"/>
              </a:spcAft>
              <a:buClr>
                <a:schemeClr val="dk1"/>
              </a:buClr>
              <a:buSzPts val="1200"/>
              <a:buChar char="–"/>
              <a:defRPr sz="1200"/>
            </a:lvl3pPr>
            <a:lvl4pPr indent="-304800" lvl="3" marL="1828800" rtl="0" algn="l">
              <a:lnSpc>
                <a:spcPct val="90000"/>
              </a:lnSpc>
              <a:spcBef>
                <a:spcPts val="0"/>
              </a:spcBef>
              <a:spcAft>
                <a:spcPts val="0"/>
              </a:spcAft>
              <a:buClr>
                <a:schemeClr val="dk1"/>
              </a:buClr>
              <a:buSzPts val="1200"/>
              <a:buChar char="–"/>
              <a:defRPr sz="1200"/>
            </a:lvl4pPr>
            <a:lvl5pPr indent="-304800" lvl="4" marL="2286000" rtl="0" algn="l">
              <a:lnSpc>
                <a:spcPct val="90000"/>
              </a:lnSpc>
              <a:spcBef>
                <a:spcPts val="0"/>
              </a:spcBef>
              <a:spcAft>
                <a:spcPts val="0"/>
              </a:spcAft>
              <a:buClr>
                <a:schemeClr val="dk1"/>
              </a:buClr>
              <a:buSzPts val="1200"/>
              <a:buChar char="–"/>
              <a:defRPr sz="1200"/>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Heading, bullets, image (Light) 11" showMasterSp="0">
  <p:cSld name="1_Heading, bullets, image (Light)_9">
    <p:bg>
      <p:bgPr>
        <a:solidFill>
          <a:schemeClr val="dk2"/>
        </a:solidFill>
      </p:bgPr>
    </p:bg>
    <p:spTree>
      <p:nvGrpSpPr>
        <p:cNvPr id="487" name="Shape 487"/>
        <p:cNvGrpSpPr/>
        <p:nvPr/>
      </p:nvGrpSpPr>
      <p:grpSpPr>
        <a:xfrm>
          <a:off x="0" y="0"/>
          <a:ext cx="0" cy="0"/>
          <a:chOff x="0" y="0"/>
          <a:chExt cx="0" cy="0"/>
        </a:xfrm>
      </p:grpSpPr>
      <p:cxnSp>
        <p:nvCxnSpPr>
          <p:cNvPr id="488" name="Google Shape;488;p85"/>
          <p:cNvCxnSpPr/>
          <p:nvPr/>
        </p:nvCxnSpPr>
        <p:spPr>
          <a:xfrm>
            <a:off x="431800" y="702773"/>
            <a:ext cx="3921000" cy="0"/>
          </a:xfrm>
          <a:prstGeom prst="straightConnector1">
            <a:avLst/>
          </a:prstGeom>
          <a:noFill/>
          <a:ln cap="flat" cmpd="sng" w="25400">
            <a:solidFill>
              <a:schemeClr val="lt1"/>
            </a:solidFill>
            <a:prstDash val="solid"/>
            <a:round/>
            <a:headEnd len="sm" w="sm" type="none"/>
            <a:tailEnd len="sm" w="sm" type="none"/>
          </a:ln>
        </p:spPr>
      </p:cxnSp>
      <p:sp>
        <p:nvSpPr>
          <p:cNvPr id="489" name="Google Shape;489;p85"/>
          <p:cNvSpPr txBox="1"/>
          <p:nvPr>
            <p:ph idx="1" type="body"/>
          </p:nvPr>
        </p:nvSpPr>
        <p:spPr>
          <a:xfrm>
            <a:off x="431799" y="702659"/>
            <a:ext cx="3921000" cy="5451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2800"/>
              <a:buNone/>
              <a:defRPr sz="2800">
                <a:solidFill>
                  <a:schemeClr val="lt1"/>
                </a:solidFill>
              </a:defRPr>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490" name="Google Shape;490;p85"/>
          <p:cNvSpPr/>
          <p:nvPr>
            <p:ph idx="2" type="pic"/>
          </p:nvPr>
        </p:nvSpPr>
        <p:spPr>
          <a:xfrm>
            <a:off x="5251450" y="702659"/>
            <a:ext cx="3892500" cy="3451800"/>
          </a:xfrm>
          <a:prstGeom prst="rect">
            <a:avLst/>
          </a:prstGeom>
          <a:noFill/>
          <a:ln>
            <a:noFill/>
          </a:ln>
        </p:spPr>
      </p:sp>
      <p:sp>
        <p:nvSpPr>
          <p:cNvPr id="491" name="Google Shape;491;p85"/>
          <p:cNvSpPr txBox="1"/>
          <p:nvPr>
            <p:ph idx="3" type="body"/>
          </p:nvPr>
        </p:nvSpPr>
        <p:spPr>
          <a:xfrm>
            <a:off x="431800" y="1325887"/>
            <a:ext cx="3921000" cy="28287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b="0" sz="2800">
                <a:solidFill>
                  <a:schemeClr val="lt1"/>
                </a:solidFill>
              </a:defRPr>
            </a:lvl1pPr>
            <a:lvl2pPr indent="-228600" lvl="1" marL="914400" rtl="0" algn="l">
              <a:spcBef>
                <a:spcPts val="800"/>
              </a:spcBef>
              <a:spcAft>
                <a:spcPts val="0"/>
              </a:spcAft>
              <a:buClr>
                <a:schemeClr val="dk1"/>
              </a:buClr>
              <a:buSzPts val="1800"/>
              <a:buNone/>
              <a:defRPr/>
            </a:lvl2pPr>
            <a:lvl3pPr indent="-342900" lvl="2" marL="1371600" rtl="0" algn="l">
              <a:spcBef>
                <a:spcPts val="0"/>
              </a:spcBef>
              <a:spcAft>
                <a:spcPts val="0"/>
              </a:spcAft>
              <a:buClr>
                <a:schemeClr val="dk1"/>
              </a:buClr>
              <a:buSzPts val="1800"/>
              <a:buChar char="–"/>
              <a:defRPr/>
            </a:lvl3pPr>
            <a:lvl4pPr indent="-342900" lvl="3" marL="1828800" rtl="0" algn="l">
              <a:spcBef>
                <a:spcPts val="0"/>
              </a:spcBef>
              <a:spcAft>
                <a:spcPts val="0"/>
              </a:spcAft>
              <a:buClr>
                <a:schemeClr val="dk1"/>
              </a:buClr>
              <a:buSzPts val="1800"/>
              <a:buChar char="–"/>
              <a:defRPr/>
            </a:lvl4pPr>
            <a:lvl5pPr indent="-342900" lvl="4" marL="2286000" rtl="0" algn="l">
              <a:spcBef>
                <a:spcPts val="0"/>
              </a:spcBef>
              <a:spcAft>
                <a:spcPts val="0"/>
              </a:spcAft>
              <a:buClr>
                <a:schemeClr val="dk1"/>
              </a:buClr>
              <a:buSzPts val="1800"/>
              <a:buChar char="–"/>
              <a:defRPr/>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492" name="Google Shape;492;p85"/>
          <p:cNvSpPr txBox="1"/>
          <p:nvPr>
            <p:ph idx="4"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spcBef>
                <a:spcPts val="0"/>
              </a:spcBef>
              <a:spcAft>
                <a:spcPts val="0"/>
              </a:spcAft>
              <a:buClr>
                <a:schemeClr val="dk1"/>
              </a:buClr>
              <a:buSzPts val="1200"/>
              <a:buNone/>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Heading, bullets, image (Light) 12" showMasterSp="0">
  <p:cSld name="1_Heading, bullets, image (Light)_10">
    <p:bg>
      <p:bgPr>
        <a:solidFill>
          <a:schemeClr val="dk2"/>
        </a:solidFill>
      </p:bgPr>
    </p:bg>
    <p:spTree>
      <p:nvGrpSpPr>
        <p:cNvPr id="493" name="Shape 493"/>
        <p:cNvGrpSpPr/>
        <p:nvPr/>
      </p:nvGrpSpPr>
      <p:grpSpPr>
        <a:xfrm>
          <a:off x="0" y="0"/>
          <a:ext cx="0" cy="0"/>
          <a:chOff x="0" y="0"/>
          <a:chExt cx="0" cy="0"/>
        </a:xfrm>
      </p:grpSpPr>
      <p:cxnSp>
        <p:nvCxnSpPr>
          <p:cNvPr id="494" name="Google Shape;494;p86"/>
          <p:cNvCxnSpPr/>
          <p:nvPr/>
        </p:nvCxnSpPr>
        <p:spPr>
          <a:xfrm>
            <a:off x="431800" y="702773"/>
            <a:ext cx="3921000" cy="0"/>
          </a:xfrm>
          <a:prstGeom prst="straightConnector1">
            <a:avLst/>
          </a:prstGeom>
          <a:noFill/>
          <a:ln cap="flat" cmpd="sng" w="25400">
            <a:solidFill>
              <a:schemeClr val="lt1"/>
            </a:solidFill>
            <a:prstDash val="solid"/>
            <a:round/>
            <a:headEnd len="sm" w="sm" type="none"/>
            <a:tailEnd len="sm" w="sm" type="none"/>
          </a:ln>
        </p:spPr>
      </p:cxnSp>
      <p:sp>
        <p:nvSpPr>
          <p:cNvPr id="495" name="Google Shape;495;p86"/>
          <p:cNvSpPr txBox="1"/>
          <p:nvPr>
            <p:ph idx="1" type="body"/>
          </p:nvPr>
        </p:nvSpPr>
        <p:spPr>
          <a:xfrm>
            <a:off x="431799" y="702659"/>
            <a:ext cx="3921000" cy="5451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2800"/>
              <a:buNone/>
              <a:defRPr sz="2800">
                <a:solidFill>
                  <a:schemeClr val="lt1"/>
                </a:solidFill>
              </a:defRPr>
            </a:lvl1pPr>
            <a:lvl2pPr indent="-228600" lvl="1" marL="914400" rtl="0" algn="l">
              <a:lnSpc>
                <a:spcPct val="100000"/>
              </a:lnSpc>
              <a:spcBef>
                <a:spcPts val="800"/>
              </a:spcBef>
              <a:spcAft>
                <a:spcPts val="0"/>
              </a:spcAft>
              <a:buClr>
                <a:schemeClr val="dk1"/>
              </a:buClr>
              <a:buSzPts val="1800"/>
              <a:buNone/>
              <a:defRPr sz="1800"/>
            </a:lvl2pPr>
            <a:lvl3pPr indent="-342900" lvl="2" marL="1371600" rtl="0" algn="l">
              <a:lnSpc>
                <a:spcPct val="100000"/>
              </a:lnSpc>
              <a:spcBef>
                <a:spcPts val="0"/>
              </a:spcBef>
              <a:spcAft>
                <a:spcPts val="0"/>
              </a:spcAft>
              <a:buClr>
                <a:schemeClr val="dk1"/>
              </a:buClr>
              <a:buSzPts val="1800"/>
              <a:buChar char="–"/>
              <a:defRPr sz="1800"/>
            </a:lvl3pPr>
            <a:lvl4pPr indent="-342900" lvl="3" marL="1828800" rtl="0" algn="l">
              <a:lnSpc>
                <a:spcPct val="100000"/>
              </a:lnSpc>
              <a:spcBef>
                <a:spcPts val="0"/>
              </a:spcBef>
              <a:spcAft>
                <a:spcPts val="0"/>
              </a:spcAft>
              <a:buClr>
                <a:schemeClr val="dk1"/>
              </a:buClr>
              <a:buSzPts val="1800"/>
              <a:buChar char="–"/>
              <a:defRPr sz="1800"/>
            </a:lvl4pPr>
            <a:lvl5pPr indent="-342900" lvl="4" marL="2286000" rtl="0" algn="l">
              <a:lnSpc>
                <a:spcPct val="100000"/>
              </a:lnSpc>
              <a:spcBef>
                <a:spcPts val="0"/>
              </a:spcBef>
              <a:spcAft>
                <a:spcPts val="0"/>
              </a:spcAft>
              <a:buClr>
                <a:schemeClr val="dk1"/>
              </a:buClr>
              <a:buSzPts val="1800"/>
              <a:buChar char="–"/>
              <a:defRPr sz="1800"/>
            </a:lvl5pPr>
            <a:lvl6pPr indent="-342900" lvl="5" marL="2743200" rtl="0" algn="l">
              <a:lnSpc>
                <a:spcPct val="100000"/>
              </a:lnSpc>
              <a:spcBef>
                <a:spcPts val="0"/>
              </a:spcBef>
              <a:spcAft>
                <a:spcPts val="0"/>
              </a:spcAft>
              <a:buClr>
                <a:schemeClr val="dk1"/>
              </a:buClr>
              <a:buSzPts val="1800"/>
              <a:buChar char="–"/>
              <a:defRPr/>
            </a:lvl6pPr>
            <a:lvl7pPr indent="-342900" lvl="6" marL="3200400" rtl="0" algn="l">
              <a:lnSpc>
                <a:spcPct val="100000"/>
              </a:lnSpc>
              <a:spcBef>
                <a:spcPts val="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496" name="Google Shape;496;p86"/>
          <p:cNvSpPr/>
          <p:nvPr>
            <p:ph idx="2" type="pic"/>
          </p:nvPr>
        </p:nvSpPr>
        <p:spPr>
          <a:xfrm>
            <a:off x="5251450" y="702659"/>
            <a:ext cx="3892500" cy="3451800"/>
          </a:xfrm>
          <a:prstGeom prst="rect">
            <a:avLst/>
          </a:prstGeom>
          <a:noFill/>
          <a:ln>
            <a:noFill/>
          </a:ln>
        </p:spPr>
      </p:sp>
      <p:sp>
        <p:nvSpPr>
          <p:cNvPr id="497" name="Google Shape;497;p86"/>
          <p:cNvSpPr txBox="1"/>
          <p:nvPr>
            <p:ph idx="3" type="body"/>
          </p:nvPr>
        </p:nvSpPr>
        <p:spPr>
          <a:xfrm>
            <a:off x="431800" y="1325887"/>
            <a:ext cx="3921000" cy="28287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b="0" sz="2800">
                <a:solidFill>
                  <a:schemeClr val="lt1"/>
                </a:solidFill>
              </a:defRPr>
            </a:lvl1pPr>
            <a:lvl2pPr indent="-228600" lvl="1" marL="914400" rtl="0" algn="l">
              <a:lnSpc>
                <a:spcPct val="100000"/>
              </a:lnSpc>
              <a:spcBef>
                <a:spcPts val="800"/>
              </a:spcBef>
              <a:spcAft>
                <a:spcPts val="0"/>
              </a:spcAft>
              <a:buClr>
                <a:schemeClr val="dk1"/>
              </a:buClr>
              <a:buSzPts val="1800"/>
              <a:buNone/>
              <a:defRPr/>
            </a:lvl2pPr>
            <a:lvl3pPr indent="-342900" lvl="2" marL="1371600" rtl="0" algn="l">
              <a:lnSpc>
                <a:spcPct val="100000"/>
              </a:lnSpc>
              <a:spcBef>
                <a:spcPts val="0"/>
              </a:spcBef>
              <a:spcAft>
                <a:spcPts val="0"/>
              </a:spcAft>
              <a:buClr>
                <a:schemeClr val="dk1"/>
              </a:buClr>
              <a:buSzPts val="1800"/>
              <a:buChar char="–"/>
              <a:defRPr/>
            </a:lvl3pPr>
            <a:lvl4pPr indent="-342900" lvl="3" marL="1828800" rtl="0" algn="l">
              <a:lnSpc>
                <a:spcPct val="100000"/>
              </a:lnSpc>
              <a:spcBef>
                <a:spcPts val="0"/>
              </a:spcBef>
              <a:spcAft>
                <a:spcPts val="0"/>
              </a:spcAft>
              <a:buClr>
                <a:schemeClr val="dk1"/>
              </a:buClr>
              <a:buSzPts val="1800"/>
              <a:buChar char="–"/>
              <a:defRPr/>
            </a:lvl4pPr>
            <a:lvl5pPr indent="-342900" lvl="4" marL="2286000" rtl="0" algn="l">
              <a:lnSpc>
                <a:spcPct val="100000"/>
              </a:lnSpc>
              <a:spcBef>
                <a:spcPts val="0"/>
              </a:spcBef>
              <a:spcAft>
                <a:spcPts val="0"/>
              </a:spcAft>
              <a:buClr>
                <a:schemeClr val="dk1"/>
              </a:buClr>
              <a:buSzPts val="1800"/>
              <a:buChar char="–"/>
              <a:defRPr/>
            </a:lvl5pPr>
            <a:lvl6pPr indent="-342900" lvl="5" marL="2743200" rtl="0" algn="l">
              <a:lnSpc>
                <a:spcPct val="100000"/>
              </a:lnSpc>
              <a:spcBef>
                <a:spcPts val="0"/>
              </a:spcBef>
              <a:spcAft>
                <a:spcPts val="0"/>
              </a:spcAft>
              <a:buClr>
                <a:schemeClr val="dk1"/>
              </a:buClr>
              <a:buSzPts val="1800"/>
              <a:buChar char="–"/>
              <a:defRPr/>
            </a:lvl6pPr>
            <a:lvl7pPr indent="-342900" lvl="6" marL="3200400" rtl="0" algn="l">
              <a:lnSpc>
                <a:spcPct val="100000"/>
              </a:lnSpc>
              <a:spcBef>
                <a:spcPts val="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498" name="Google Shape;498;p86"/>
          <p:cNvSpPr txBox="1"/>
          <p:nvPr>
            <p:ph idx="4"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lnSpc>
                <a:spcPct val="100000"/>
              </a:lnSpc>
              <a:spcBef>
                <a:spcPts val="0"/>
              </a:spcBef>
              <a:spcAft>
                <a:spcPts val="0"/>
              </a:spcAft>
              <a:buClr>
                <a:schemeClr val="dk1"/>
              </a:buClr>
              <a:buSzPts val="1200"/>
              <a:buNone/>
              <a:defRPr sz="1200"/>
            </a:lvl2pPr>
            <a:lvl3pPr indent="-304800" lvl="2" marL="1371600" rtl="0" algn="l">
              <a:lnSpc>
                <a:spcPct val="100000"/>
              </a:lnSpc>
              <a:spcBef>
                <a:spcPts val="0"/>
              </a:spcBef>
              <a:spcAft>
                <a:spcPts val="0"/>
              </a:spcAft>
              <a:buClr>
                <a:schemeClr val="dk1"/>
              </a:buClr>
              <a:buSzPts val="1200"/>
              <a:buChar char="–"/>
              <a:defRPr sz="1200"/>
            </a:lvl3pPr>
            <a:lvl4pPr indent="-304800" lvl="3" marL="1828800" rtl="0" algn="l">
              <a:lnSpc>
                <a:spcPct val="100000"/>
              </a:lnSpc>
              <a:spcBef>
                <a:spcPts val="0"/>
              </a:spcBef>
              <a:spcAft>
                <a:spcPts val="0"/>
              </a:spcAft>
              <a:buClr>
                <a:schemeClr val="dk1"/>
              </a:buClr>
              <a:buSzPts val="1200"/>
              <a:buChar char="–"/>
              <a:defRPr sz="1200"/>
            </a:lvl4pPr>
            <a:lvl5pPr indent="-304800" lvl="4" marL="2286000" rtl="0" algn="l">
              <a:lnSpc>
                <a:spcPct val="100000"/>
              </a:lnSpc>
              <a:spcBef>
                <a:spcPts val="0"/>
              </a:spcBef>
              <a:spcAft>
                <a:spcPts val="0"/>
              </a:spcAft>
              <a:buClr>
                <a:schemeClr val="dk1"/>
              </a:buClr>
              <a:buSzPts val="1200"/>
              <a:buChar char="–"/>
              <a:defRPr sz="1200"/>
            </a:lvl5pPr>
            <a:lvl6pPr indent="-342900" lvl="5" marL="2743200" rtl="0" algn="l">
              <a:lnSpc>
                <a:spcPct val="100000"/>
              </a:lnSpc>
              <a:spcBef>
                <a:spcPts val="0"/>
              </a:spcBef>
              <a:spcAft>
                <a:spcPts val="0"/>
              </a:spcAft>
              <a:buClr>
                <a:schemeClr val="dk1"/>
              </a:buClr>
              <a:buSzPts val="1800"/>
              <a:buChar char="–"/>
              <a:defRPr/>
            </a:lvl6pPr>
            <a:lvl7pPr indent="-342900" lvl="6" marL="3200400" rtl="0" algn="l">
              <a:lnSpc>
                <a:spcPct val="100000"/>
              </a:lnSpc>
              <a:spcBef>
                <a:spcPts val="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Heading, bullets, image (Light) 1 1" showMasterSp="0">
  <p:cSld name="1_Heading, bullets, image (Light) 1">
    <p:bg>
      <p:bgPr>
        <a:solidFill>
          <a:schemeClr val="dk2"/>
        </a:solidFill>
      </p:bgPr>
    </p:bg>
    <p:spTree>
      <p:nvGrpSpPr>
        <p:cNvPr id="499" name="Shape 499"/>
        <p:cNvGrpSpPr/>
        <p:nvPr/>
      </p:nvGrpSpPr>
      <p:grpSpPr>
        <a:xfrm>
          <a:off x="0" y="0"/>
          <a:ext cx="0" cy="0"/>
          <a:chOff x="0" y="0"/>
          <a:chExt cx="0" cy="0"/>
        </a:xfrm>
      </p:grpSpPr>
      <p:cxnSp>
        <p:nvCxnSpPr>
          <p:cNvPr id="500" name="Google Shape;500;p87"/>
          <p:cNvCxnSpPr/>
          <p:nvPr/>
        </p:nvCxnSpPr>
        <p:spPr>
          <a:xfrm>
            <a:off x="431800" y="702773"/>
            <a:ext cx="3921000" cy="0"/>
          </a:xfrm>
          <a:prstGeom prst="straightConnector1">
            <a:avLst/>
          </a:prstGeom>
          <a:noFill/>
          <a:ln cap="flat" cmpd="sng" w="25400">
            <a:solidFill>
              <a:schemeClr val="lt1"/>
            </a:solidFill>
            <a:prstDash val="solid"/>
            <a:round/>
            <a:headEnd len="sm" w="sm" type="none"/>
            <a:tailEnd len="sm" w="sm" type="none"/>
          </a:ln>
        </p:spPr>
      </p:cxnSp>
      <p:sp>
        <p:nvSpPr>
          <p:cNvPr id="501" name="Google Shape;501;p87"/>
          <p:cNvSpPr txBox="1"/>
          <p:nvPr>
            <p:ph idx="1" type="body"/>
          </p:nvPr>
        </p:nvSpPr>
        <p:spPr>
          <a:xfrm>
            <a:off x="431799" y="702659"/>
            <a:ext cx="3921000" cy="5451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2800"/>
              <a:buNone/>
              <a:defRPr sz="2800">
                <a:solidFill>
                  <a:schemeClr val="lt1"/>
                </a:solidFill>
              </a:defRPr>
            </a:lvl1pPr>
            <a:lvl2pPr indent="-342900" lvl="1" marL="914400" rtl="0" algn="l">
              <a:lnSpc>
                <a:spcPct val="100000"/>
              </a:lnSpc>
              <a:spcBef>
                <a:spcPts val="800"/>
              </a:spcBef>
              <a:spcAft>
                <a:spcPts val="0"/>
              </a:spcAft>
              <a:buClr>
                <a:schemeClr val="dk1"/>
              </a:buClr>
              <a:buSzPts val="1800"/>
              <a:buChar char="○"/>
              <a:defRPr sz="1800"/>
            </a:lvl2pPr>
            <a:lvl3pPr indent="-342900" lvl="2" marL="1371600" rtl="0" algn="l">
              <a:lnSpc>
                <a:spcPct val="100000"/>
              </a:lnSpc>
              <a:spcBef>
                <a:spcPts val="0"/>
              </a:spcBef>
              <a:spcAft>
                <a:spcPts val="0"/>
              </a:spcAft>
              <a:buClr>
                <a:schemeClr val="dk1"/>
              </a:buClr>
              <a:buSzPts val="1800"/>
              <a:buChar char="■"/>
              <a:defRPr sz="1800"/>
            </a:lvl3pPr>
            <a:lvl4pPr indent="-342900" lvl="3" marL="1828800" rtl="0" algn="l">
              <a:lnSpc>
                <a:spcPct val="100000"/>
              </a:lnSpc>
              <a:spcBef>
                <a:spcPts val="0"/>
              </a:spcBef>
              <a:spcAft>
                <a:spcPts val="0"/>
              </a:spcAft>
              <a:buClr>
                <a:schemeClr val="dk1"/>
              </a:buClr>
              <a:buSzPts val="1800"/>
              <a:buChar char="●"/>
              <a:defRPr sz="1800"/>
            </a:lvl4pPr>
            <a:lvl5pPr indent="-342900" lvl="4" marL="2286000" rtl="0" algn="l">
              <a:lnSpc>
                <a:spcPct val="100000"/>
              </a:lnSpc>
              <a:spcBef>
                <a:spcPts val="0"/>
              </a:spcBef>
              <a:spcAft>
                <a:spcPts val="0"/>
              </a:spcAft>
              <a:buClr>
                <a:schemeClr val="dk1"/>
              </a:buClr>
              <a:buSzPts val="1800"/>
              <a:buChar char="○"/>
              <a:defRPr sz="1800"/>
            </a:lvl5pPr>
            <a:lvl6pPr indent="-342900" lvl="5" marL="2743200" rtl="0" algn="l">
              <a:lnSpc>
                <a:spcPct val="100000"/>
              </a:lnSpc>
              <a:spcBef>
                <a:spcPts val="0"/>
              </a:spcBef>
              <a:spcAft>
                <a:spcPts val="0"/>
              </a:spcAft>
              <a:buClr>
                <a:schemeClr val="dk1"/>
              </a:buClr>
              <a:buSzPts val="1800"/>
              <a:buChar char="■"/>
              <a:defRPr/>
            </a:lvl6pPr>
            <a:lvl7pPr indent="-342900" lvl="6" marL="3200400" rtl="0" algn="l">
              <a:lnSpc>
                <a:spcPct val="100000"/>
              </a:lnSpc>
              <a:spcBef>
                <a:spcPts val="1200"/>
              </a:spcBef>
              <a:spcAft>
                <a:spcPts val="0"/>
              </a:spcAft>
              <a:buClr>
                <a:schemeClr val="dk1"/>
              </a:buClr>
              <a:buSzPts val="1800"/>
              <a:buChar char="●"/>
              <a:defRPr/>
            </a:lvl7pPr>
            <a:lvl8pPr indent="-342900" lvl="7" marL="3657600" rtl="0" algn="l">
              <a:lnSpc>
                <a:spcPct val="100000"/>
              </a:lnSpc>
              <a:spcBef>
                <a:spcPts val="1200"/>
              </a:spcBef>
              <a:spcAft>
                <a:spcPts val="0"/>
              </a:spcAft>
              <a:buClr>
                <a:schemeClr val="dk1"/>
              </a:buClr>
              <a:buSzPts val="1800"/>
              <a:buChar char="○"/>
              <a:defRPr/>
            </a:lvl8pPr>
            <a:lvl9pPr indent="-342900" lvl="8" marL="4114800" rtl="0" algn="l">
              <a:lnSpc>
                <a:spcPct val="100000"/>
              </a:lnSpc>
              <a:spcBef>
                <a:spcPts val="1200"/>
              </a:spcBef>
              <a:spcAft>
                <a:spcPts val="1200"/>
              </a:spcAft>
              <a:buClr>
                <a:schemeClr val="dk1"/>
              </a:buClr>
              <a:buSzPts val="1800"/>
              <a:buChar char="■"/>
              <a:defRPr/>
            </a:lvl9pPr>
          </a:lstStyle>
          <a:p/>
        </p:txBody>
      </p:sp>
      <p:sp>
        <p:nvSpPr>
          <p:cNvPr id="502" name="Google Shape;502;p87"/>
          <p:cNvSpPr/>
          <p:nvPr>
            <p:ph idx="2" type="pic"/>
          </p:nvPr>
        </p:nvSpPr>
        <p:spPr>
          <a:xfrm>
            <a:off x="5251450" y="702659"/>
            <a:ext cx="3892500" cy="3451800"/>
          </a:xfrm>
          <a:prstGeom prst="rect">
            <a:avLst/>
          </a:prstGeom>
          <a:noFill/>
          <a:ln>
            <a:noFill/>
          </a:ln>
        </p:spPr>
      </p:sp>
      <p:sp>
        <p:nvSpPr>
          <p:cNvPr id="503" name="Google Shape;503;p87"/>
          <p:cNvSpPr txBox="1"/>
          <p:nvPr>
            <p:ph idx="3" type="body"/>
          </p:nvPr>
        </p:nvSpPr>
        <p:spPr>
          <a:xfrm>
            <a:off x="431800" y="1325887"/>
            <a:ext cx="3921000" cy="28287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b="0" sz="2800">
                <a:solidFill>
                  <a:schemeClr val="lt1"/>
                </a:solidFill>
              </a:defRPr>
            </a:lvl1pPr>
            <a:lvl2pPr indent="-342900" lvl="1" marL="914400" rtl="0" algn="l">
              <a:lnSpc>
                <a:spcPct val="100000"/>
              </a:lnSpc>
              <a:spcBef>
                <a:spcPts val="800"/>
              </a:spcBef>
              <a:spcAft>
                <a:spcPts val="0"/>
              </a:spcAft>
              <a:buClr>
                <a:schemeClr val="dk1"/>
              </a:buClr>
              <a:buSzPts val="1800"/>
              <a:buChar char="○"/>
              <a:defRPr/>
            </a:lvl2pPr>
            <a:lvl3pPr indent="-342900" lvl="2" marL="1371600" rtl="0" algn="l">
              <a:lnSpc>
                <a:spcPct val="100000"/>
              </a:lnSpc>
              <a:spcBef>
                <a:spcPts val="0"/>
              </a:spcBef>
              <a:spcAft>
                <a:spcPts val="0"/>
              </a:spcAft>
              <a:buClr>
                <a:schemeClr val="dk1"/>
              </a:buClr>
              <a:buSzPts val="1800"/>
              <a:buChar char="■"/>
              <a:defRPr/>
            </a:lvl3pPr>
            <a:lvl4pPr indent="-342900" lvl="3" marL="1828800" rtl="0" algn="l">
              <a:lnSpc>
                <a:spcPct val="100000"/>
              </a:lnSpc>
              <a:spcBef>
                <a:spcPts val="0"/>
              </a:spcBef>
              <a:spcAft>
                <a:spcPts val="0"/>
              </a:spcAft>
              <a:buClr>
                <a:schemeClr val="dk1"/>
              </a:buClr>
              <a:buSzPts val="1800"/>
              <a:buChar char="●"/>
              <a:defRPr/>
            </a:lvl4pPr>
            <a:lvl5pPr indent="-342900" lvl="4" marL="2286000" rtl="0" algn="l">
              <a:lnSpc>
                <a:spcPct val="100000"/>
              </a:lnSpc>
              <a:spcBef>
                <a:spcPts val="0"/>
              </a:spcBef>
              <a:spcAft>
                <a:spcPts val="0"/>
              </a:spcAft>
              <a:buClr>
                <a:schemeClr val="dk1"/>
              </a:buClr>
              <a:buSzPts val="1800"/>
              <a:buChar char="○"/>
              <a:defRPr/>
            </a:lvl5pPr>
            <a:lvl6pPr indent="-342900" lvl="5" marL="2743200" rtl="0" algn="l">
              <a:lnSpc>
                <a:spcPct val="100000"/>
              </a:lnSpc>
              <a:spcBef>
                <a:spcPts val="0"/>
              </a:spcBef>
              <a:spcAft>
                <a:spcPts val="0"/>
              </a:spcAft>
              <a:buClr>
                <a:schemeClr val="dk1"/>
              </a:buClr>
              <a:buSzPts val="1800"/>
              <a:buChar char="■"/>
              <a:defRPr/>
            </a:lvl6pPr>
            <a:lvl7pPr indent="-342900" lvl="6" marL="3200400" rtl="0" algn="l">
              <a:lnSpc>
                <a:spcPct val="100000"/>
              </a:lnSpc>
              <a:spcBef>
                <a:spcPts val="1200"/>
              </a:spcBef>
              <a:spcAft>
                <a:spcPts val="0"/>
              </a:spcAft>
              <a:buClr>
                <a:schemeClr val="dk1"/>
              </a:buClr>
              <a:buSzPts val="1800"/>
              <a:buChar char="●"/>
              <a:defRPr/>
            </a:lvl7pPr>
            <a:lvl8pPr indent="-342900" lvl="7" marL="3657600" rtl="0" algn="l">
              <a:lnSpc>
                <a:spcPct val="100000"/>
              </a:lnSpc>
              <a:spcBef>
                <a:spcPts val="1200"/>
              </a:spcBef>
              <a:spcAft>
                <a:spcPts val="0"/>
              </a:spcAft>
              <a:buClr>
                <a:schemeClr val="dk1"/>
              </a:buClr>
              <a:buSzPts val="1800"/>
              <a:buChar char="○"/>
              <a:defRPr/>
            </a:lvl8pPr>
            <a:lvl9pPr indent="-342900" lvl="8" marL="4114800" rtl="0" algn="l">
              <a:lnSpc>
                <a:spcPct val="100000"/>
              </a:lnSpc>
              <a:spcBef>
                <a:spcPts val="1200"/>
              </a:spcBef>
              <a:spcAft>
                <a:spcPts val="1200"/>
              </a:spcAft>
              <a:buClr>
                <a:schemeClr val="dk1"/>
              </a:buClr>
              <a:buSzPts val="1800"/>
              <a:buChar char="■"/>
              <a:defRPr/>
            </a:lvl9pPr>
          </a:lstStyle>
          <a:p/>
        </p:txBody>
      </p:sp>
      <p:sp>
        <p:nvSpPr>
          <p:cNvPr id="504" name="Google Shape;504;p87"/>
          <p:cNvSpPr txBox="1"/>
          <p:nvPr>
            <p:ph idx="4"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304800" lvl="1" marL="914400" rtl="0" algn="l">
              <a:lnSpc>
                <a:spcPct val="100000"/>
              </a:lnSpc>
              <a:spcBef>
                <a:spcPts val="0"/>
              </a:spcBef>
              <a:spcAft>
                <a:spcPts val="0"/>
              </a:spcAft>
              <a:buClr>
                <a:schemeClr val="dk1"/>
              </a:buClr>
              <a:buSzPts val="1200"/>
              <a:buChar char="○"/>
              <a:defRPr sz="1200"/>
            </a:lvl2pPr>
            <a:lvl3pPr indent="-304800" lvl="2" marL="1371600" rtl="0" algn="l">
              <a:lnSpc>
                <a:spcPct val="100000"/>
              </a:lnSpc>
              <a:spcBef>
                <a:spcPts val="0"/>
              </a:spcBef>
              <a:spcAft>
                <a:spcPts val="0"/>
              </a:spcAft>
              <a:buClr>
                <a:schemeClr val="dk1"/>
              </a:buClr>
              <a:buSzPts val="1200"/>
              <a:buChar char="■"/>
              <a:defRPr sz="1200"/>
            </a:lvl3pPr>
            <a:lvl4pPr indent="-304800" lvl="3" marL="1828800" rtl="0" algn="l">
              <a:lnSpc>
                <a:spcPct val="100000"/>
              </a:lnSpc>
              <a:spcBef>
                <a:spcPts val="0"/>
              </a:spcBef>
              <a:spcAft>
                <a:spcPts val="0"/>
              </a:spcAft>
              <a:buClr>
                <a:schemeClr val="dk1"/>
              </a:buClr>
              <a:buSzPts val="1200"/>
              <a:buChar char="●"/>
              <a:defRPr sz="1200"/>
            </a:lvl4pPr>
            <a:lvl5pPr indent="-304800" lvl="4" marL="2286000" rtl="0" algn="l">
              <a:lnSpc>
                <a:spcPct val="100000"/>
              </a:lnSpc>
              <a:spcBef>
                <a:spcPts val="0"/>
              </a:spcBef>
              <a:spcAft>
                <a:spcPts val="0"/>
              </a:spcAft>
              <a:buClr>
                <a:schemeClr val="dk1"/>
              </a:buClr>
              <a:buSzPts val="1200"/>
              <a:buChar char="○"/>
              <a:defRPr sz="1200"/>
            </a:lvl5pPr>
            <a:lvl6pPr indent="-342900" lvl="5" marL="2743200" rtl="0" algn="l">
              <a:lnSpc>
                <a:spcPct val="100000"/>
              </a:lnSpc>
              <a:spcBef>
                <a:spcPts val="0"/>
              </a:spcBef>
              <a:spcAft>
                <a:spcPts val="0"/>
              </a:spcAft>
              <a:buClr>
                <a:schemeClr val="dk1"/>
              </a:buClr>
              <a:buSzPts val="1800"/>
              <a:buChar char="■"/>
              <a:defRPr/>
            </a:lvl6pPr>
            <a:lvl7pPr indent="-342900" lvl="6" marL="3200400" rtl="0" algn="l">
              <a:lnSpc>
                <a:spcPct val="100000"/>
              </a:lnSpc>
              <a:spcBef>
                <a:spcPts val="1200"/>
              </a:spcBef>
              <a:spcAft>
                <a:spcPts val="0"/>
              </a:spcAft>
              <a:buClr>
                <a:schemeClr val="dk1"/>
              </a:buClr>
              <a:buSzPts val="1800"/>
              <a:buChar char="●"/>
              <a:defRPr/>
            </a:lvl7pPr>
            <a:lvl8pPr indent="-342900" lvl="7" marL="3657600" rtl="0" algn="l">
              <a:lnSpc>
                <a:spcPct val="100000"/>
              </a:lnSpc>
              <a:spcBef>
                <a:spcPts val="1200"/>
              </a:spcBef>
              <a:spcAft>
                <a:spcPts val="0"/>
              </a:spcAft>
              <a:buClr>
                <a:schemeClr val="dk1"/>
              </a:buClr>
              <a:buSzPts val="1800"/>
              <a:buChar char="○"/>
              <a:defRPr/>
            </a:lvl8pPr>
            <a:lvl9pPr indent="-342900" lvl="8" marL="4114800" rtl="0" algn="l">
              <a:lnSpc>
                <a:spcPct val="100000"/>
              </a:lnSpc>
              <a:spcBef>
                <a:spcPts val="1200"/>
              </a:spcBef>
              <a:spcAft>
                <a:spcPts val="120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ull image (Dark) 1" showMasterSp="0">
  <p:cSld name="Full image (Dark)_1">
    <p:bg>
      <p:bgPr>
        <a:solidFill>
          <a:schemeClr val="dk2"/>
        </a:solidFill>
      </p:bgPr>
    </p:bg>
    <p:spTree>
      <p:nvGrpSpPr>
        <p:cNvPr id="505" name="Shape 505"/>
        <p:cNvGrpSpPr/>
        <p:nvPr/>
      </p:nvGrpSpPr>
      <p:grpSpPr>
        <a:xfrm>
          <a:off x="0" y="0"/>
          <a:ext cx="0" cy="0"/>
          <a:chOff x="0" y="0"/>
          <a:chExt cx="0" cy="0"/>
        </a:xfrm>
      </p:grpSpPr>
      <p:sp>
        <p:nvSpPr>
          <p:cNvPr id="506" name="Google Shape;506;p88"/>
          <p:cNvSpPr/>
          <p:nvPr>
            <p:ph idx="2" type="pic"/>
          </p:nvPr>
        </p:nvSpPr>
        <p:spPr>
          <a:xfrm>
            <a:off x="431802" y="411162"/>
            <a:ext cx="8280300" cy="4321200"/>
          </a:xfrm>
          <a:prstGeom prst="rect">
            <a:avLst/>
          </a:prstGeom>
          <a:noFill/>
          <a:ln>
            <a:noFill/>
          </a:ln>
        </p:spPr>
      </p:sp>
      <p:sp>
        <p:nvSpPr>
          <p:cNvPr id="507" name="Google Shape;507;p88"/>
          <p:cNvSpPr txBox="1"/>
          <p:nvPr>
            <p:ph idx="1"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lnSpc>
                <a:spcPct val="100000"/>
              </a:lnSpc>
              <a:spcBef>
                <a:spcPts val="0"/>
              </a:spcBef>
              <a:spcAft>
                <a:spcPts val="0"/>
              </a:spcAft>
              <a:buClr>
                <a:schemeClr val="dk1"/>
              </a:buClr>
              <a:buSzPts val="1200"/>
              <a:buNone/>
              <a:defRPr sz="1200"/>
            </a:lvl2pPr>
            <a:lvl3pPr indent="-304800" lvl="2" marL="1371600" rtl="0" algn="l">
              <a:lnSpc>
                <a:spcPct val="100000"/>
              </a:lnSpc>
              <a:spcBef>
                <a:spcPts val="0"/>
              </a:spcBef>
              <a:spcAft>
                <a:spcPts val="0"/>
              </a:spcAft>
              <a:buClr>
                <a:schemeClr val="dk1"/>
              </a:buClr>
              <a:buSzPts val="1200"/>
              <a:buChar char="–"/>
              <a:defRPr sz="1200"/>
            </a:lvl3pPr>
            <a:lvl4pPr indent="-304800" lvl="3" marL="1828800" rtl="0" algn="l">
              <a:lnSpc>
                <a:spcPct val="100000"/>
              </a:lnSpc>
              <a:spcBef>
                <a:spcPts val="0"/>
              </a:spcBef>
              <a:spcAft>
                <a:spcPts val="0"/>
              </a:spcAft>
              <a:buClr>
                <a:schemeClr val="dk1"/>
              </a:buClr>
              <a:buSzPts val="1200"/>
              <a:buChar char="–"/>
              <a:defRPr sz="1200"/>
            </a:lvl4pPr>
            <a:lvl5pPr indent="-304800" lvl="4" marL="2286000" rtl="0" algn="l">
              <a:lnSpc>
                <a:spcPct val="100000"/>
              </a:lnSpc>
              <a:spcBef>
                <a:spcPts val="0"/>
              </a:spcBef>
              <a:spcAft>
                <a:spcPts val="0"/>
              </a:spcAft>
              <a:buClr>
                <a:schemeClr val="dk1"/>
              </a:buClr>
              <a:buSzPts val="1200"/>
              <a:buChar char="–"/>
              <a:defRPr sz="1200"/>
            </a:lvl5pPr>
            <a:lvl6pPr indent="-342900" lvl="5" marL="2743200" rtl="0" algn="l">
              <a:lnSpc>
                <a:spcPct val="100000"/>
              </a:lnSpc>
              <a:spcBef>
                <a:spcPts val="0"/>
              </a:spcBef>
              <a:spcAft>
                <a:spcPts val="0"/>
              </a:spcAft>
              <a:buClr>
                <a:schemeClr val="dk1"/>
              </a:buClr>
              <a:buSzPts val="1800"/>
              <a:buChar char="–"/>
              <a:defRPr/>
            </a:lvl6pPr>
            <a:lvl7pPr indent="-342900" lvl="6" marL="3200400" rtl="0" algn="l">
              <a:lnSpc>
                <a:spcPct val="100000"/>
              </a:lnSpc>
              <a:spcBef>
                <a:spcPts val="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itle (Dark) 6" showMasterSp="0">
  <p:cSld name="Blank, title (Dark)_6">
    <p:bg>
      <p:bgPr>
        <a:solidFill>
          <a:schemeClr val="dk2"/>
        </a:solidFill>
      </p:bgPr>
    </p:bg>
    <p:spTree>
      <p:nvGrpSpPr>
        <p:cNvPr id="508" name="Shape 508"/>
        <p:cNvGrpSpPr/>
        <p:nvPr/>
      </p:nvGrpSpPr>
      <p:grpSpPr>
        <a:xfrm>
          <a:off x="0" y="0"/>
          <a:ext cx="0" cy="0"/>
          <a:chOff x="0" y="0"/>
          <a:chExt cx="0" cy="0"/>
        </a:xfrm>
      </p:grpSpPr>
      <p:cxnSp>
        <p:nvCxnSpPr>
          <p:cNvPr id="509" name="Google Shape;509;p89"/>
          <p:cNvCxnSpPr/>
          <p:nvPr/>
        </p:nvCxnSpPr>
        <p:spPr>
          <a:xfrm>
            <a:off x="431800" y="428485"/>
            <a:ext cx="8280300" cy="0"/>
          </a:xfrm>
          <a:prstGeom prst="straightConnector1">
            <a:avLst/>
          </a:prstGeom>
          <a:noFill/>
          <a:ln cap="flat" cmpd="sng" w="38100">
            <a:solidFill>
              <a:schemeClr val="lt1"/>
            </a:solidFill>
            <a:prstDash val="solid"/>
            <a:round/>
            <a:headEnd len="sm" w="sm" type="none"/>
            <a:tailEnd len="sm" w="sm" type="none"/>
          </a:ln>
        </p:spPr>
      </p:cxnSp>
      <p:sp>
        <p:nvSpPr>
          <p:cNvPr id="510" name="Google Shape;510;p89"/>
          <p:cNvSpPr txBox="1"/>
          <p:nvPr>
            <p:ph idx="1" type="body"/>
          </p:nvPr>
        </p:nvSpPr>
        <p:spPr>
          <a:xfrm>
            <a:off x="431800" y="411163"/>
            <a:ext cx="8280300" cy="7014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3400"/>
              <a:buNone/>
              <a:defRPr sz="3400">
                <a:solidFill>
                  <a:schemeClr val="lt1"/>
                </a:solidFill>
              </a:defRPr>
            </a:lvl1pPr>
            <a:lvl2pPr indent="-228600" lvl="1" marL="914400" rtl="0" algn="l">
              <a:lnSpc>
                <a:spcPct val="100000"/>
              </a:lnSpc>
              <a:spcBef>
                <a:spcPts val="800"/>
              </a:spcBef>
              <a:spcAft>
                <a:spcPts val="0"/>
              </a:spcAft>
              <a:buClr>
                <a:schemeClr val="dk1"/>
              </a:buClr>
              <a:buSzPts val="1800"/>
              <a:buNone/>
              <a:defRPr sz="1800"/>
            </a:lvl2pPr>
            <a:lvl3pPr indent="-342900" lvl="2" marL="1371600" rtl="0" algn="l">
              <a:lnSpc>
                <a:spcPct val="100000"/>
              </a:lnSpc>
              <a:spcBef>
                <a:spcPts val="0"/>
              </a:spcBef>
              <a:spcAft>
                <a:spcPts val="0"/>
              </a:spcAft>
              <a:buClr>
                <a:schemeClr val="dk1"/>
              </a:buClr>
              <a:buSzPts val="1800"/>
              <a:buChar char="–"/>
              <a:defRPr sz="1800"/>
            </a:lvl3pPr>
            <a:lvl4pPr indent="-342900" lvl="3" marL="1828800" rtl="0" algn="l">
              <a:lnSpc>
                <a:spcPct val="100000"/>
              </a:lnSpc>
              <a:spcBef>
                <a:spcPts val="0"/>
              </a:spcBef>
              <a:spcAft>
                <a:spcPts val="0"/>
              </a:spcAft>
              <a:buClr>
                <a:schemeClr val="dk1"/>
              </a:buClr>
              <a:buSzPts val="1800"/>
              <a:buChar char="–"/>
              <a:defRPr sz="1800"/>
            </a:lvl4pPr>
            <a:lvl5pPr indent="-342900" lvl="4" marL="2286000" rtl="0" algn="l">
              <a:lnSpc>
                <a:spcPct val="100000"/>
              </a:lnSpc>
              <a:spcBef>
                <a:spcPts val="0"/>
              </a:spcBef>
              <a:spcAft>
                <a:spcPts val="0"/>
              </a:spcAft>
              <a:buClr>
                <a:schemeClr val="dk1"/>
              </a:buClr>
              <a:buSzPts val="1800"/>
              <a:buChar char="–"/>
              <a:defRPr sz="1800"/>
            </a:lvl5pPr>
            <a:lvl6pPr indent="-342900" lvl="5" marL="2743200" rtl="0" algn="l">
              <a:lnSpc>
                <a:spcPct val="100000"/>
              </a:lnSpc>
              <a:spcBef>
                <a:spcPts val="0"/>
              </a:spcBef>
              <a:spcAft>
                <a:spcPts val="0"/>
              </a:spcAft>
              <a:buClr>
                <a:schemeClr val="dk1"/>
              </a:buClr>
              <a:buSzPts val="1800"/>
              <a:buChar char="–"/>
              <a:defRPr/>
            </a:lvl6pPr>
            <a:lvl7pPr indent="-342900" lvl="6" marL="3200400" rtl="0" algn="l">
              <a:lnSpc>
                <a:spcPct val="100000"/>
              </a:lnSpc>
              <a:spcBef>
                <a:spcPts val="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511" name="Google Shape;511;p89"/>
          <p:cNvSpPr txBox="1"/>
          <p:nvPr>
            <p:ph idx="2" type="body"/>
          </p:nvPr>
        </p:nvSpPr>
        <p:spPr>
          <a:xfrm>
            <a:off x="431801" y="1447800"/>
            <a:ext cx="5645100" cy="26517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sz="2800">
                <a:solidFill>
                  <a:schemeClr val="lt1"/>
                </a:solidFill>
              </a:defRPr>
            </a:lvl1pPr>
            <a:lvl2pPr indent="-228600" lvl="1" marL="914400" rtl="0" algn="l">
              <a:lnSpc>
                <a:spcPct val="100000"/>
              </a:lnSpc>
              <a:spcBef>
                <a:spcPts val="800"/>
              </a:spcBef>
              <a:spcAft>
                <a:spcPts val="0"/>
              </a:spcAft>
              <a:buClr>
                <a:schemeClr val="dk1"/>
              </a:buClr>
              <a:buSzPts val="1800"/>
              <a:buNone/>
              <a:defRPr sz="1800"/>
            </a:lvl2pPr>
            <a:lvl3pPr indent="-342900" lvl="2" marL="1371600" rtl="0" algn="l">
              <a:lnSpc>
                <a:spcPct val="100000"/>
              </a:lnSpc>
              <a:spcBef>
                <a:spcPts val="0"/>
              </a:spcBef>
              <a:spcAft>
                <a:spcPts val="0"/>
              </a:spcAft>
              <a:buClr>
                <a:schemeClr val="dk1"/>
              </a:buClr>
              <a:buSzPts val="1800"/>
              <a:buChar char="–"/>
              <a:defRPr sz="1800"/>
            </a:lvl3pPr>
            <a:lvl4pPr indent="-342900" lvl="3" marL="1828800" rtl="0" algn="l">
              <a:lnSpc>
                <a:spcPct val="100000"/>
              </a:lnSpc>
              <a:spcBef>
                <a:spcPts val="0"/>
              </a:spcBef>
              <a:spcAft>
                <a:spcPts val="0"/>
              </a:spcAft>
              <a:buClr>
                <a:schemeClr val="dk1"/>
              </a:buClr>
              <a:buSzPts val="1800"/>
              <a:buChar char="–"/>
              <a:defRPr sz="1800"/>
            </a:lvl4pPr>
            <a:lvl5pPr indent="-342900" lvl="4" marL="2286000" rtl="0" algn="l">
              <a:lnSpc>
                <a:spcPct val="100000"/>
              </a:lnSpc>
              <a:spcBef>
                <a:spcPts val="0"/>
              </a:spcBef>
              <a:spcAft>
                <a:spcPts val="0"/>
              </a:spcAft>
              <a:buClr>
                <a:schemeClr val="dk1"/>
              </a:buClr>
              <a:buSzPts val="1800"/>
              <a:buChar char="–"/>
              <a:defRPr sz="1800"/>
            </a:lvl5pPr>
            <a:lvl6pPr indent="-342900" lvl="5" marL="2743200" rtl="0" algn="l">
              <a:lnSpc>
                <a:spcPct val="100000"/>
              </a:lnSpc>
              <a:spcBef>
                <a:spcPts val="0"/>
              </a:spcBef>
              <a:spcAft>
                <a:spcPts val="0"/>
              </a:spcAft>
              <a:buClr>
                <a:schemeClr val="dk1"/>
              </a:buClr>
              <a:buSzPts val="1800"/>
              <a:buChar char="–"/>
              <a:defRPr/>
            </a:lvl6pPr>
            <a:lvl7pPr indent="-342900" lvl="6" marL="3200400" rtl="0" algn="l">
              <a:lnSpc>
                <a:spcPct val="100000"/>
              </a:lnSpc>
              <a:spcBef>
                <a:spcPts val="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512" name="Google Shape;512;p89"/>
          <p:cNvSpPr txBox="1"/>
          <p:nvPr>
            <p:ph idx="3"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lnSpc>
                <a:spcPct val="100000"/>
              </a:lnSpc>
              <a:spcBef>
                <a:spcPts val="0"/>
              </a:spcBef>
              <a:spcAft>
                <a:spcPts val="0"/>
              </a:spcAft>
              <a:buClr>
                <a:schemeClr val="dk1"/>
              </a:buClr>
              <a:buSzPts val="1200"/>
              <a:buNone/>
              <a:defRPr sz="1200"/>
            </a:lvl2pPr>
            <a:lvl3pPr indent="-304800" lvl="2" marL="1371600" rtl="0" algn="l">
              <a:lnSpc>
                <a:spcPct val="100000"/>
              </a:lnSpc>
              <a:spcBef>
                <a:spcPts val="0"/>
              </a:spcBef>
              <a:spcAft>
                <a:spcPts val="0"/>
              </a:spcAft>
              <a:buClr>
                <a:schemeClr val="dk1"/>
              </a:buClr>
              <a:buSzPts val="1200"/>
              <a:buChar char="–"/>
              <a:defRPr sz="1200"/>
            </a:lvl3pPr>
            <a:lvl4pPr indent="-304800" lvl="3" marL="1828800" rtl="0" algn="l">
              <a:lnSpc>
                <a:spcPct val="100000"/>
              </a:lnSpc>
              <a:spcBef>
                <a:spcPts val="0"/>
              </a:spcBef>
              <a:spcAft>
                <a:spcPts val="0"/>
              </a:spcAft>
              <a:buClr>
                <a:schemeClr val="dk1"/>
              </a:buClr>
              <a:buSzPts val="1200"/>
              <a:buChar char="–"/>
              <a:defRPr sz="1200"/>
            </a:lvl4pPr>
            <a:lvl5pPr indent="-304800" lvl="4" marL="2286000" rtl="0" algn="l">
              <a:lnSpc>
                <a:spcPct val="100000"/>
              </a:lnSpc>
              <a:spcBef>
                <a:spcPts val="0"/>
              </a:spcBef>
              <a:spcAft>
                <a:spcPts val="0"/>
              </a:spcAft>
              <a:buClr>
                <a:schemeClr val="dk1"/>
              </a:buClr>
              <a:buSzPts val="1200"/>
              <a:buChar char="–"/>
              <a:defRPr sz="1200"/>
            </a:lvl5pPr>
            <a:lvl6pPr indent="-342900" lvl="5" marL="2743200" rtl="0" algn="l">
              <a:lnSpc>
                <a:spcPct val="100000"/>
              </a:lnSpc>
              <a:spcBef>
                <a:spcPts val="0"/>
              </a:spcBef>
              <a:spcAft>
                <a:spcPts val="0"/>
              </a:spcAft>
              <a:buClr>
                <a:schemeClr val="dk1"/>
              </a:buClr>
              <a:buSzPts val="1800"/>
              <a:buChar char="–"/>
              <a:defRPr/>
            </a:lvl6pPr>
            <a:lvl7pPr indent="-342900" lvl="6" marL="3200400" rtl="0" algn="l">
              <a:lnSpc>
                <a:spcPct val="100000"/>
              </a:lnSpc>
              <a:spcBef>
                <a:spcPts val="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Heading, bullets, image (Light) 13" showMasterSp="0">
  <p:cSld name="1_Heading, bullets, image (Light)_11">
    <p:bg>
      <p:bgPr>
        <a:solidFill>
          <a:schemeClr val="dk2"/>
        </a:solidFill>
      </p:bgPr>
    </p:bg>
    <p:spTree>
      <p:nvGrpSpPr>
        <p:cNvPr id="513" name="Shape 513"/>
        <p:cNvGrpSpPr/>
        <p:nvPr/>
      </p:nvGrpSpPr>
      <p:grpSpPr>
        <a:xfrm>
          <a:off x="0" y="0"/>
          <a:ext cx="0" cy="0"/>
          <a:chOff x="0" y="0"/>
          <a:chExt cx="0" cy="0"/>
        </a:xfrm>
      </p:grpSpPr>
      <p:cxnSp>
        <p:nvCxnSpPr>
          <p:cNvPr id="514" name="Google Shape;514;p90"/>
          <p:cNvCxnSpPr/>
          <p:nvPr/>
        </p:nvCxnSpPr>
        <p:spPr>
          <a:xfrm>
            <a:off x="431800" y="702773"/>
            <a:ext cx="3921000" cy="0"/>
          </a:xfrm>
          <a:prstGeom prst="straightConnector1">
            <a:avLst/>
          </a:prstGeom>
          <a:noFill/>
          <a:ln cap="flat" cmpd="sng" w="25400">
            <a:solidFill>
              <a:schemeClr val="lt1"/>
            </a:solidFill>
            <a:prstDash val="solid"/>
            <a:round/>
            <a:headEnd len="sm" w="sm" type="none"/>
            <a:tailEnd len="sm" w="sm" type="none"/>
          </a:ln>
        </p:spPr>
      </p:cxnSp>
      <p:sp>
        <p:nvSpPr>
          <p:cNvPr id="515" name="Google Shape;515;p90"/>
          <p:cNvSpPr txBox="1"/>
          <p:nvPr>
            <p:ph idx="1" type="body"/>
          </p:nvPr>
        </p:nvSpPr>
        <p:spPr>
          <a:xfrm>
            <a:off x="431799" y="702659"/>
            <a:ext cx="3921000" cy="5451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2800"/>
              <a:buNone/>
              <a:defRPr sz="2800">
                <a:solidFill>
                  <a:schemeClr val="lt1"/>
                </a:solidFill>
              </a:defRPr>
            </a:lvl1pPr>
            <a:lvl2pPr indent="-228600" lvl="1" marL="914400" rtl="0" algn="l">
              <a:lnSpc>
                <a:spcPct val="100000"/>
              </a:lnSpc>
              <a:spcBef>
                <a:spcPts val="800"/>
              </a:spcBef>
              <a:spcAft>
                <a:spcPts val="0"/>
              </a:spcAft>
              <a:buClr>
                <a:schemeClr val="dk1"/>
              </a:buClr>
              <a:buSzPts val="1800"/>
              <a:buNone/>
              <a:defRPr sz="1800"/>
            </a:lvl2pPr>
            <a:lvl3pPr indent="-342900" lvl="2" marL="1371600" rtl="0" algn="l">
              <a:lnSpc>
                <a:spcPct val="100000"/>
              </a:lnSpc>
              <a:spcBef>
                <a:spcPts val="0"/>
              </a:spcBef>
              <a:spcAft>
                <a:spcPts val="0"/>
              </a:spcAft>
              <a:buClr>
                <a:schemeClr val="dk1"/>
              </a:buClr>
              <a:buSzPts val="1800"/>
              <a:buChar char="–"/>
              <a:defRPr sz="1800"/>
            </a:lvl3pPr>
            <a:lvl4pPr indent="-342900" lvl="3" marL="1828800" rtl="0" algn="l">
              <a:lnSpc>
                <a:spcPct val="100000"/>
              </a:lnSpc>
              <a:spcBef>
                <a:spcPts val="0"/>
              </a:spcBef>
              <a:spcAft>
                <a:spcPts val="0"/>
              </a:spcAft>
              <a:buClr>
                <a:schemeClr val="dk1"/>
              </a:buClr>
              <a:buSzPts val="1800"/>
              <a:buChar char="–"/>
              <a:defRPr sz="1800"/>
            </a:lvl4pPr>
            <a:lvl5pPr indent="-342900" lvl="4" marL="2286000" rtl="0" algn="l">
              <a:lnSpc>
                <a:spcPct val="100000"/>
              </a:lnSpc>
              <a:spcBef>
                <a:spcPts val="0"/>
              </a:spcBef>
              <a:spcAft>
                <a:spcPts val="0"/>
              </a:spcAft>
              <a:buClr>
                <a:schemeClr val="dk1"/>
              </a:buClr>
              <a:buSzPts val="1800"/>
              <a:buChar char="–"/>
              <a:defRPr sz="1800"/>
            </a:lvl5pPr>
            <a:lvl6pPr indent="-342900" lvl="5" marL="2743200" rtl="0" algn="l">
              <a:lnSpc>
                <a:spcPct val="100000"/>
              </a:lnSpc>
              <a:spcBef>
                <a:spcPts val="0"/>
              </a:spcBef>
              <a:spcAft>
                <a:spcPts val="0"/>
              </a:spcAft>
              <a:buClr>
                <a:schemeClr val="dk1"/>
              </a:buClr>
              <a:buSzPts val="1800"/>
              <a:buChar char="–"/>
              <a:defRPr/>
            </a:lvl6pPr>
            <a:lvl7pPr indent="-342900" lvl="6" marL="3200400" rtl="0" algn="l">
              <a:lnSpc>
                <a:spcPct val="100000"/>
              </a:lnSpc>
              <a:spcBef>
                <a:spcPts val="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516" name="Google Shape;516;p90"/>
          <p:cNvSpPr/>
          <p:nvPr>
            <p:ph idx="2" type="pic"/>
          </p:nvPr>
        </p:nvSpPr>
        <p:spPr>
          <a:xfrm>
            <a:off x="5251450" y="702659"/>
            <a:ext cx="3892500" cy="3451800"/>
          </a:xfrm>
          <a:prstGeom prst="rect">
            <a:avLst/>
          </a:prstGeom>
          <a:noFill/>
          <a:ln>
            <a:noFill/>
          </a:ln>
        </p:spPr>
      </p:sp>
      <p:sp>
        <p:nvSpPr>
          <p:cNvPr id="517" name="Google Shape;517;p90"/>
          <p:cNvSpPr txBox="1"/>
          <p:nvPr>
            <p:ph idx="3" type="body"/>
          </p:nvPr>
        </p:nvSpPr>
        <p:spPr>
          <a:xfrm>
            <a:off x="431800" y="1325887"/>
            <a:ext cx="3921000" cy="28287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b="0" sz="2800">
                <a:solidFill>
                  <a:schemeClr val="lt1"/>
                </a:solidFill>
              </a:defRPr>
            </a:lvl1pPr>
            <a:lvl2pPr indent="-228600" lvl="1" marL="914400" rtl="0" algn="l">
              <a:lnSpc>
                <a:spcPct val="100000"/>
              </a:lnSpc>
              <a:spcBef>
                <a:spcPts val="800"/>
              </a:spcBef>
              <a:spcAft>
                <a:spcPts val="0"/>
              </a:spcAft>
              <a:buClr>
                <a:schemeClr val="dk1"/>
              </a:buClr>
              <a:buSzPts val="1800"/>
              <a:buNone/>
              <a:defRPr/>
            </a:lvl2pPr>
            <a:lvl3pPr indent="-342900" lvl="2" marL="1371600" rtl="0" algn="l">
              <a:lnSpc>
                <a:spcPct val="100000"/>
              </a:lnSpc>
              <a:spcBef>
                <a:spcPts val="0"/>
              </a:spcBef>
              <a:spcAft>
                <a:spcPts val="0"/>
              </a:spcAft>
              <a:buClr>
                <a:schemeClr val="dk1"/>
              </a:buClr>
              <a:buSzPts val="1800"/>
              <a:buChar char="–"/>
              <a:defRPr/>
            </a:lvl3pPr>
            <a:lvl4pPr indent="-342900" lvl="3" marL="1828800" rtl="0" algn="l">
              <a:lnSpc>
                <a:spcPct val="100000"/>
              </a:lnSpc>
              <a:spcBef>
                <a:spcPts val="0"/>
              </a:spcBef>
              <a:spcAft>
                <a:spcPts val="0"/>
              </a:spcAft>
              <a:buClr>
                <a:schemeClr val="dk1"/>
              </a:buClr>
              <a:buSzPts val="1800"/>
              <a:buChar char="–"/>
              <a:defRPr/>
            </a:lvl4pPr>
            <a:lvl5pPr indent="-342900" lvl="4" marL="2286000" rtl="0" algn="l">
              <a:lnSpc>
                <a:spcPct val="100000"/>
              </a:lnSpc>
              <a:spcBef>
                <a:spcPts val="0"/>
              </a:spcBef>
              <a:spcAft>
                <a:spcPts val="0"/>
              </a:spcAft>
              <a:buClr>
                <a:schemeClr val="dk1"/>
              </a:buClr>
              <a:buSzPts val="1800"/>
              <a:buChar char="–"/>
              <a:defRPr/>
            </a:lvl5pPr>
            <a:lvl6pPr indent="-342900" lvl="5" marL="2743200" rtl="0" algn="l">
              <a:lnSpc>
                <a:spcPct val="100000"/>
              </a:lnSpc>
              <a:spcBef>
                <a:spcPts val="0"/>
              </a:spcBef>
              <a:spcAft>
                <a:spcPts val="0"/>
              </a:spcAft>
              <a:buClr>
                <a:schemeClr val="dk1"/>
              </a:buClr>
              <a:buSzPts val="1800"/>
              <a:buChar char="–"/>
              <a:defRPr/>
            </a:lvl6pPr>
            <a:lvl7pPr indent="-342900" lvl="6" marL="3200400" rtl="0" algn="l">
              <a:lnSpc>
                <a:spcPct val="100000"/>
              </a:lnSpc>
              <a:spcBef>
                <a:spcPts val="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518" name="Google Shape;518;p90"/>
          <p:cNvSpPr txBox="1"/>
          <p:nvPr>
            <p:ph idx="4"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lnSpc>
                <a:spcPct val="100000"/>
              </a:lnSpc>
              <a:spcBef>
                <a:spcPts val="0"/>
              </a:spcBef>
              <a:spcAft>
                <a:spcPts val="0"/>
              </a:spcAft>
              <a:buClr>
                <a:schemeClr val="dk1"/>
              </a:buClr>
              <a:buSzPts val="1200"/>
              <a:buNone/>
              <a:defRPr sz="1200"/>
            </a:lvl2pPr>
            <a:lvl3pPr indent="-304800" lvl="2" marL="1371600" rtl="0" algn="l">
              <a:lnSpc>
                <a:spcPct val="100000"/>
              </a:lnSpc>
              <a:spcBef>
                <a:spcPts val="0"/>
              </a:spcBef>
              <a:spcAft>
                <a:spcPts val="0"/>
              </a:spcAft>
              <a:buClr>
                <a:schemeClr val="dk1"/>
              </a:buClr>
              <a:buSzPts val="1200"/>
              <a:buChar char="–"/>
              <a:defRPr sz="1200"/>
            </a:lvl3pPr>
            <a:lvl4pPr indent="-304800" lvl="3" marL="1828800" rtl="0" algn="l">
              <a:lnSpc>
                <a:spcPct val="100000"/>
              </a:lnSpc>
              <a:spcBef>
                <a:spcPts val="0"/>
              </a:spcBef>
              <a:spcAft>
                <a:spcPts val="0"/>
              </a:spcAft>
              <a:buClr>
                <a:schemeClr val="dk1"/>
              </a:buClr>
              <a:buSzPts val="1200"/>
              <a:buChar char="–"/>
              <a:defRPr sz="1200"/>
            </a:lvl4pPr>
            <a:lvl5pPr indent="-304800" lvl="4" marL="2286000" rtl="0" algn="l">
              <a:lnSpc>
                <a:spcPct val="100000"/>
              </a:lnSpc>
              <a:spcBef>
                <a:spcPts val="0"/>
              </a:spcBef>
              <a:spcAft>
                <a:spcPts val="0"/>
              </a:spcAft>
              <a:buClr>
                <a:schemeClr val="dk1"/>
              </a:buClr>
              <a:buSzPts val="1200"/>
              <a:buChar char="–"/>
              <a:defRPr sz="1200"/>
            </a:lvl5pPr>
            <a:lvl6pPr indent="-342900" lvl="5" marL="2743200" rtl="0" algn="l">
              <a:lnSpc>
                <a:spcPct val="100000"/>
              </a:lnSpc>
              <a:spcBef>
                <a:spcPts val="0"/>
              </a:spcBef>
              <a:spcAft>
                <a:spcPts val="0"/>
              </a:spcAft>
              <a:buClr>
                <a:schemeClr val="dk1"/>
              </a:buClr>
              <a:buSzPts val="1800"/>
              <a:buChar char="–"/>
              <a:defRPr/>
            </a:lvl6pPr>
            <a:lvl7pPr indent="-342900" lvl="6" marL="3200400" rtl="0" algn="l">
              <a:lnSpc>
                <a:spcPct val="100000"/>
              </a:lnSpc>
              <a:spcBef>
                <a:spcPts val="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Heading, bullets, image (Light) 14" showMasterSp="0">
  <p:cSld name="1_Heading, bullets, image (Light)_12">
    <p:bg>
      <p:bgPr>
        <a:solidFill>
          <a:schemeClr val="dk2"/>
        </a:solidFill>
      </p:bgPr>
    </p:bg>
    <p:spTree>
      <p:nvGrpSpPr>
        <p:cNvPr id="519" name="Shape 519"/>
        <p:cNvGrpSpPr/>
        <p:nvPr/>
      </p:nvGrpSpPr>
      <p:grpSpPr>
        <a:xfrm>
          <a:off x="0" y="0"/>
          <a:ext cx="0" cy="0"/>
          <a:chOff x="0" y="0"/>
          <a:chExt cx="0" cy="0"/>
        </a:xfrm>
      </p:grpSpPr>
      <p:cxnSp>
        <p:nvCxnSpPr>
          <p:cNvPr id="520" name="Google Shape;520;p91"/>
          <p:cNvCxnSpPr/>
          <p:nvPr/>
        </p:nvCxnSpPr>
        <p:spPr>
          <a:xfrm>
            <a:off x="431800" y="702773"/>
            <a:ext cx="3921000" cy="0"/>
          </a:xfrm>
          <a:prstGeom prst="straightConnector1">
            <a:avLst/>
          </a:prstGeom>
          <a:noFill/>
          <a:ln cap="flat" cmpd="sng" w="25400">
            <a:solidFill>
              <a:schemeClr val="lt1"/>
            </a:solidFill>
            <a:prstDash val="solid"/>
            <a:round/>
            <a:headEnd len="sm" w="sm" type="none"/>
            <a:tailEnd len="sm" w="sm" type="none"/>
          </a:ln>
        </p:spPr>
      </p:cxnSp>
      <p:sp>
        <p:nvSpPr>
          <p:cNvPr id="521" name="Google Shape;521;p91"/>
          <p:cNvSpPr txBox="1"/>
          <p:nvPr>
            <p:ph idx="1" type="body"/>
          </p:nvPr>
        </p:nvSpPr>
        <p:spPr>
          <a:xfrm>
            <a:off x="431799" y="702659"/>
            <a:ext cx="3921000" cy="5451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2800"/>
              <a:buNone/>
              <a:defRPr sz="2800">
                <a:solidFill>
                  <a:schemeClr val="lt1"/>
                </a:solidFill>
              </a:defRPr>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522" name="Google Shape;522;p91"/>
          <p:cNvSpPr/>
          <p:nvPr>
            <p:ph idx="2" type="pic"/>
          </p:nvPr>
        </p:nvSpPr>
        <p:spPr>
          <a:xfrm>
            <a:off x="5251450" y="702659"/>
            <a:ext cx="3892500" cy="3451800"/>
          </a:xfrm>
          <a:prstGeom prst="rect">
            <a:avLst/>
          </a:prstGeom>
          <a:noFill/>
          <a:ln>
            <a:noFill/>
          </a:ln>
        </p:spPr>
      </p:sp>
      <p:sp>
        <p:nvSpPr>
          <p:cNvPr id="523" name="Google Shape;523;p91"/>
          <p:cNvSpPr txBox="1"/>
          <p:nvPr>
            <p:ph idx="3" type="body"/>
          </p:nvPr>
        </p:nvSpPr>
        <p:spPr>
          <a:xfrm>
            <a:off x="431800" y="1325887"/>
            <a:ext cx="3921000" cy="28287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b="0" sz="2800">
                <a:solidFill>
                  <a:schemeClr val="lt1"/>
                </a:solidFill>
              </a:defRPr>
            </a:lvl1pPr>
            <a:lvl2pPr indent="-228600" lvl="1" marL="914400" rtl="0" algn="l">
              <a:spcBef>
                <a:spcPts val="800"/>
              </a:spcBef>
              <a:spcAft>
                <a:spcPts val="0"/>
              </a:spcAft>
              <a:buClr>
                <a:schemeClr val="dk1"/>
              </a:buClr>
              <a:buSzPts val="1800"/>
              <a:buNone/>
              <a:defRPr/>
            </a:lvl2pPr>
            <a:lvl3pPr indent="-342900" lvl="2" marL="1371600" rtl="0" algn="l">
              <a:spcBef>
                <a:spcPts val="0"/>
              </a:spcBef>
              <a:spcAft>
                <a:spcPts val="0"/>
              </a:spcAft>
              <a:buClr>
                <a:schemeClr val="dk1"/>
              </a:buClr>
              <a:buSzPts val="1800"/>
              <a:buChar char="–"/>
              <a:defRPr/>
            </a:lvl3pPr>
            <a:lvl4pPr indent="-342900" lvl="3" marL="1828800" rtl="0" algn="l">
              <a:spcBef>
                <a:spcPts val="0"/>
              </a:spcBef>
              <a:spcAft>
                <a:spcPts val="0"/>
              </a:spcAft>
              <a:buClr>
                <a:schemeClr val="dk1"/>
              </a:buClr>
              <a:buSzPts val="1800"/>
              <a:buChar char="–"/>
              <a:defRPr/>
            </a:lvl4pPr>
            <a:lvl5pPr indent="-342900" lvl="4" marL="2286000" rtl="0" algn="l">
              <a:spcBef>
                <a:spcPts val="0"/>
              </a:spcBef>
              <a:spcAft>
                <a:spcPts val="0"/>
              </a:spcAft>
              <a:buClr>
                <a:schemeClr val="dk1"/>
              </a:buClr>
              <a:buSzPts val="1800"/>
              <a:buChar char="–"/>
              <a:defRPr/>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524" name="Google Shape;524;p91"/>
          <p:cNvSpPr txBox="1"/>
          <p:nvPr>
            <p:ph idx="4"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spcBef>
                <a:spcPts val="0"/>
              </a:spcBef>
              <a:spcAft>
                <a:spcPts val="0"/>
              </a:spcAft>
              <a:buClr>
                <a:schemeClr val="dk1"/>
              </a:buClr>
              <a:buSzPts val="1200"/>
              <a:buNone/>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Heading, bullets, image (Light) 15" showMasterSp="0">
  <p:cSld name="1_Heading, bullets, image (Light)_13">
    <p:bg>
      <p:bgPr>
        <a:solidFill>
          <a:schemeClr val="dk2"/>
        </a:solidFill>
      </p:bgPr>
    </p:bg>
    <p:spTree>
      <p:nvGrpSpPr>
        <p:cNvPr id="525" name="Shape 525"/>
        <p:cNvGrpSpPr/>
        <p:nvPr/>
      </p:nvGrpSpPr>
      <p:grpSpPr>
        <a:xfrm>
          <a:off x="0" y="0"/>
          <a:ext cx="0" cy="0"/>
          <a:chOff x="0" y="0"/>
          <a:chExt cx="0" cy="0"/>
        </a:xfrm>
      </p:grpSpPr>
      <p:cxnSp>
        <p:nvCxnSpPr>
          <p:cNvPr id="526" name="Google Shape;526;p92"/>
          <p:cNvCxnSpPr/>
          <p:nvPr/>
        </p:nvCxnSpPr>
        <p:spPr>
          <a:xfrm>
            <a:off x="431801" y="702773"/>
            <a:ext cx="3921000" cy="0"/>
          </a:xfrm>
          <a:prstGeom prst="straightConnector1">
            <a:avLst/>
          </a:prstGeom>
          <a:noFill/>
          <a:ln cap="flat" cmpd="sng" w="25400">
            <a:solidFill>
              <a:schemeClr val="lt1"/>
            </a:solidFill>
            <a:prstDash val="solid"/>
            <a:round/>
            <a:headEnd len="sm" w="sm" type="none"/>
            <a:tailEnd len="sm" w="sm" type="none"/>
          </a:ln>
        </p:spPr>
      </p:cxnSp>
      <p:sp>
        <p:nvSpPr>
          <p:cNvPr id="527" name="Google Shape;527;p92"/>
          <p:cNvSpPr txBox="1"/>
          <p:nvPr>
            <p:ph idx="1" type="body"/>
          </p:nvPr>
        </p:nvSpPr>
        <p:spPr>
          <a:xfrm>
            <a:off x="431800" y="702659"/>
            <a:ext cx="3921000" cy="5451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2800"/>
              <a:buNone/>
              <a:defRPr sz="2800">
                <a:solidFill>
                  <a:schemeClr val="lt1"/>
                </a:solidFill>
              </a:defRPr>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17500" lvl="5" marL="2743200" rtl="0" algn="l">
              <a:spcBef>
                <a:spcPts val="0"/>
              </a:spcBef>
              <a:spcAft>
                <a:spcPts val="0"/>
              </a:spcAft>
              <a:buClr>
                <a:schemeClr val="dk1"/>
              </a:buClr>
              <a:buSzPts val="1400"/>
              <a:buChar char="–"/>
              <a:defRPr/>
            </a:lvl6pPr>
            <a:lvl7pPr indent="-317500" lvl="6" marL="3200400" rtl="0" algn="l">
              <a:spcBef>
                <a:spcPts val="0"/>
              </a:spcBef>
              <a:spcAft>
                <a:spcPts val="0"/>
              </a:spcAft>
              <a:buClr>
                <a:schemeClr val="dk1"/>
              </a:buClr>
              <a:buSzPts val="1400"/>
              <a:buChar char="–"/>
              <a:defRPr/>
            </a:lvl7pPr>
            <a:lvl8pPr indent="-317500" lvl="7" marL="3657600" rtl="0" algn="l">
              <a:spcBef>
                <a:spcPts val="300"/>
              </a:spcBef>
              <a:spcAft>
                <a:spcPts val="0"/>
              </a:spcAft>
              <a:buClr>
                <a:schemeClr val="dk1"/>
              </a:buClr>
              <a:buSzPts val="1400"/>
              <a:buChar char="•"/>
              <a:defRPr/>
            </a:lvl8pPr>
            <a:lvl9pPr indent="-317500" lvl="8" marL="4114800" rtl="0" algn="l">
              <a:spcBef>
                <a:spcPts val="300"/>
              </a:spcBef>
              <a:spcAft>
                <a:spcPts val="0"/>
              </a:spcAft>
              <a:buClr>
                <a:schemeClr val="dk1"/>
              </a:buClr>
              <a:buSzPts val="1400"/>
              <a:buChar char="•"/>
              <a:defRPr/>
            </a:lvl9pPr>
          </a:lstStyle>
          <a:p/>
        </p:txBody>
      </p:sp>
      <p:sp>
        <p:nvSpPr>
          <p:cNvPr id="528" name="Google Shape;528;p92"/>
          <p:cNvSpPr/>
          <p:nvPr>
            <p:ph idx="2" type="pic"/>
          </p:nvPr>
        </p:nvSpPr>
        <p:spPr>
          <a:xfrm>
            <a:off x="5251450" y="702659"/>
            <a:ext cx="3892500" cy="3452100"/>
          </a:xfrm>
          <a:prstGeom prst="rect">
            <a:avLst/>
          </a:prstGeom>
          <a:noFill/>
          <a:ln>
            <a:noFill/>
          </a:ln>
        </p:spPr>
      </p:sp>
      <p:sp>
        <p:nvSpPr>
          <p:cNvPr id="529" name="Google Shape;529;p92"/>
          <p:cNvSpPr txBox="1"/>
          <p:nvPr>
            <p:ph idx="3" type="body"/>
          </p:nvPr>
        </p:nvSpPr>
        <p:spPr>
          <a:xfrm>
            <a:off x="431801" y="1325887"/>
            <a:ext cx="3921000" cy="28287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b="0" sz="2800">
                <a:solidFill>
                  <a:schemeClr val="lt1"/>
                </a:solidFill>
              </a:defRPr>
            </a:lvl1pPr>
            <a:lvl2pPr indent="-228600" lvl="1" marL="914400" rtl="0" algn="l">
              <a:spcBef>
                <a:spcPts val="800"/>
              </a:spcBef>
              <a:spcAft>
                <a:spcPts val="0"/>
              </a:spcAft>
              <a:buClr>
                <a:schemeClr val="dk1"/>
              </a:buClr>
              <a:buSzPts val="1400"/>
              <a:buNone/>
              <a:defRPr/>
            </a:lvl2pPr>
            <a:lvl3pPr indent="-317500" lvl="2" marL="1371600" rtl="0" algn="l">
              <a:spcBef>
                <a:spcPts val="0"/>
              </a:spcBef>
              <a:spcAft>
                <a:spcPts val="0"/>
              </a:spcAft>
              <a:buClr>
                <a:schemeClr val="dk1"/>
              </a:buClr>
              <a:buSzPts val="1400"/>
              <a:buChar char="–"/>
              <a:defRPr/>
            </a:lvl3pPr>
            <a:lvl4pPr indent="-317500" lvl="3" marL="1828800" rtl="0" algn="l">
              <a:spcBef>
                <a:spcPts val="0"/>
              </a:spcBef>
              <a:spcAft>
                <a:spcPts val="0"/>
              </a:spcAft>
              <a:buClr>
                <a:schemeClr val="dk1"/>
              </a:buClr>
              <a:buSzPts val="1400"/>
              <a:buChar char="–"/>
              <a:defRPr/>
            </a:lvl4pPr>
            <a:lvl5pPr indent="-317500" lvl="4" marL="2286000" rtl="0" algn="l">
              <a:spcBef>
                <a:spcPts val="0"/>
              </a:spcBef>
              <a:spcAft>
                <a:spcPts val="0"/>
              </a:spcAft>
              <a:buClr>
                <a:schemeClr val="dk1"/>
              </a:buClr>
              <a:buSzPts val="1400"/>
              <a:buChar char="–"/>
              <a:defRPr/>
            </a:lvl5pPr>
            <a:lvl6pPr indent="-317500" lvl="5" marL="2743200" rtl="0" algn="l">
              <a:spcBef>
                <a:spcPts val="0"/>
              </a:spcBef>
              <a:spcAft>
                <a:spcPts val="0"/>
              </a:spcAft>
              <a:buClr>
                <a:schemeClr val="dk1"/>
              </a:buClr>
              <a:buSzPts val="1400"/>
              <a:buChar char="–"/>
              <a:defRPr/>
            </a:lvl6pPr>
            <a:lvl7pPr indent="-317500" lvl="6" marL="3200400" rtl="0" algn="l">
              <a:spcBef>
                <a:spcPts val="0"/>
              </a:spcBef>
              <a:spcAft>
                <a:spcPts val="0"/>
              </a:spcAft>
              <a:buClr>
                <a:schemeClr val="dk1"/>
              </a:buClr>
              <a:buSzPts val="1400"/>
              <a:buChar char="–"/>
              <a:defRPr/>
            </a:lvl7pPr>
            <a:lvl8pPr indent="-317500" lvl="7" marL="3657600" rtl="0" algn="l">
              <a:spcBef>
                <a:spcPts val="300"/>
              </a:spcBef>
              <a:spcAft>
                <a:spcPts val="0"/>
              </a:spcAft>
              <a:buClr>
                <a:schemeClr val="dk1"/>
              </a:buClr>
              <a:buSzPts val="1400"/>
              <a:buChar char="•"/>
              <a:defRPr/>
            </a:lvl8pPr>
            <a:lvl9pPr indent="-317500" lvl="8" marL="4114800" rtl="0" algn="l">
              <a:spcBef>
                <a:spcPts val="300"/>
              </a:spcBef>
              <a:spcAft>
                <a:spcPts val="0"/>
              </a:spcAft>
              <a:buClr>
                <a:schemeClr val="dk1"/>
              </a:buClr>
              <a:buSzPts val="1400"/>
              <a:buChar char="•"/>
              <a:defRPr/>
            </a:lvl9pPr>
          </a:lstStyle>
          <a:p/>
        </p:txBody>
      </p:sp>
      <p:sp>
        <p:nvSpPr>
          <p:cNvPr id="530" name="Google Shape;530;p92"/>
          <p:cNvSpPr txBox="1"/>
          <p:nvPr>
            <p:ph idx="4" type="body"/>
          </p:nvPr>
        </p:nvSpPr>
        <p:spPr>
          <a:xfrm>
            <a:off x="431800" y="4279697"/>
            <a:ext cx="8712300" cy="863700"/>
          </a:xfrm>
          <a:prstGeom prst="rect">
            <a:avLst/>
          </a:prstGeom>
          <a:noFill/>
          <a:ln>
            <a:noFill/>
          </a:ln>
        </p:spPr>
        <p:txBody>
          <a:bodyPr anchorCtr="0" anchor="b" bIns="54000" lIns="0" spcFirstLastPara="1" rIns="81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spcBef>
                <a:spcPts val="0"/>
              </a:spcBef>
              <a:spcAft>
                <a:spcPts val="0"/>
              </a:spcAft>
              <a:buClr>
                <a:schemeClr val="dk1"/>
              </a:buClr>
              <a:buSzPts val="1200"/>
              <a:buNone/>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17500" lvl="5" marL="2743200" rtl="0" algn="l">
              <a:spcBef>
                <a:spcPts val="0"/>
              </a:spcBef>
              <a:spcAft>
                <a:spcPts val="0"/>
              </a:spcAft>
              <a:buClr>
                <a:schemeClr val="dk1"/>
              </a:buClr>
              <a:buSzPts val="1400"/>
              <a:buChar char="–"/>
              <a:defRPr/>
            </a:lvl6pPr>
            <a:lvl7pPr indent="-317500" lvl="6" marL="3200400" rtl="0" algn="l">
              <a:spcBef>
                <a:spcPts val="0"/>
              </a:spcBef>
              <a:spcAft>
                <a:spcPts val="0"/>
              </a:spcAft>
              <a:buClr>
                <a:schemeClr val="dk1"/>
              </a:buClr>
              <a:buSzPts val="1400"/>
              <a:buChar char="–"/>
              <a:defRPr/>
            </a:lvl7pPr>
            <a:lvl8pPr indent="-317500" lvl="7" marL="3657600" rtl="0" algn="l">
              <a:spcBef>
                <a:spcPts val="300"/>
              </a:spcBef>
              <a:spcAft>
                <a:spcPts val="0"/>
              </a:spcAft>
              <a:buClr>
                <a:schemeClr val="dk1"/>
              </a:buClr>
              <a:buSzPts val="1400"/>
              <a:buChar char="•"/>
              <a:defRPr/>
            </a:lvl8pPr>
            <a:lvl9pPr indent="-317500" lvl="8" marL="4114800" rtl="0" algn="l">
              <a:spcBef>
                <a:spcPts val="300"/>
              </a:spcBef>
              <a:spcAft>
                <a:spcPts val="0"/>
              </a:spcAft>
              <a:buClr>
                <a:schemeClr val="dk1"/>
              </a:buClr>
              <a:buSzPts val="1400"/>
              <a:buChar char="•"/>
              <a:defRPr/>
            </a:lvl9pPr>
          </a:lstStyle>
          <a:p/>
        </p:txBody>
      </p:sp>
    </p:spTree>
  </p:cSld>
  <p:clrMapOvr>
    <a:masterClrMapping/>
  </p:clrMapOvr>
  <p:extLst>
    <p:ext uri="{DCECCB84-F9BA-43D5-87BE-67443E8EF086}">
      <p15:sldGuideLst>
        <p15:guide id="1" pos="204">
          <p15:clr>
            <a:srgbClr val="FBAE40"/>
          </p15:clr>
        </p15:guide>
        <p15:guide id="2" orient="horz" pos="2236">
          <p15:clr>
            <a:srgbClr val="FBAE40"/>
          </p15:clr>
        </p15:guide>
        <p15:guide id="3" orient="horz" pos="194">
          <p15:clr>
            <a:srgbClr val="FBAE40"/>
          </p15:clr>
        </p15:guide>
        <p15:guide id="4" pos="2058">
          <p15:clr>
            <a:srgbClr val="FBAE40"/>
          </p15:clr>
        </p15:guide>
        <p15:guide id="5" pos="4116">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itle (Dark) 7" showMasterSp="0">
  <p:cSld name="Blank, title (Dark)_7">
    <p:bg>
      <p:bgPr>
        <a:solidFill>
          <a:schemeClr val="dk2"/>
        </a:solidFill>
      </p:bgPr>
    </p:bg>
    <p:spTree>
      <p:nvGrpSpPr>
        <p:cNvPr id="531" name="Shape 531"/>
        <p:cNvGrpSpPr/>
        <p:nvPr/>
      </p:nvGrpSpPr>
      <p:grpSpPr>
        <a:xfrm>
          <a:off x="0" y="0"/>
          <a:ext cx="0" cy="0"/>
          <a:chOff x="0" y="0"/>
          <a:chExt cx="0" cy="0"/>
        </a:xfrm>
      </p:grpSpPr>
      <p:cxnSp>
        <p:nvCxnSpPr>
          <p:cNvPr id="532" name="Google Shape;532;p93"/>
          <p:cNvCxnSpPr/>
          <p:nvPr/>
        </p:nvCxnSpPr>
        <p:spPr>
          <a:xfrm>
            <a:off x="431800" y="428485"/>
            <a:ext cx="8280600" cy="0"/>
          </a:xfrm>
          <a:prstGeom prst="straightConnector1">
            <a:avLst/>
          </a:prstGeom>
          <a:noFill/>
          <a:ln cap="flat" cmpd="sng" w="38100">
            <a:solidFill>
              <a:schemeClr val="lt1"/>
            </a:solidFill>
            <a:prstDash val="solid"/>
            <a:round/>
            <a:headEnd len="sm" w="sm" type="none"/>
            <a:tailEnd len="sm" w="sm" type="none"/>
          </a:ln>
        </p:spPr>
      </p:cxnSp>
      <p:sp>
        <p:nvSpPr>
          <p:cNvPr id="533" name="Google Shape;533;p93"/>
          <p:cNvSpPr txBox="1"/>
          <p:nvPr>
            <p:ph idx="1" type="body"/>
          </p:nvPr>
        </p:nvSpPr>
        <p:spPr>
          <a:xfrm>
            <a:off x="431800" y="411164"/>
            <a:ext cx="8280600" cy="7014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3400"/>
              <a:buNone/>
              <a:defRPr sz="3400">
                <a:solidFill>
                  <a:schemeClr val="lt1"/>
                </a:solidFill>
              </a:defRPr>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17500" lvl="5" marL="2743200" rtl="0" algn="l">
              <a:spcBef>
                <a:spcPts val="0"/>
              </a:spcBef>
              <a:spcAft>
                <a:spcPts val="0"/>
              </a:spcAft>
              <a:buClr>
                <a:schemeClr val="dk1"/>
              </a:buClr>
              <a:buSzPts val="1400"/>
              <a:buChar char="–"/>
              <a:defRPr/>
            </a:lvl6pPr>
            <a:lvl7pPr indent="-317500" lvl="6" marL="3200400" rtl="0" algn="l">
              <a:spcBef>
                <a:spcPts val="0"/>
              </a:spcBef>
              <a:spcAft>
                <a:spcPts val="0"/>
              </a:spcAft>
              <a:buClr>
                <a:schemeClr val="dk1"/>
              </a:buClr>
              <a:buSzPts val="1400"/>
              <a:buChar char="–"/>
              <a:defRPr/>
            </a:lvl7pPr>
            <a:lvl8pPr indent="-317500" lvl="7" marL="3657600" rtl="0" algn="l">
              <a:spcBef>
                <a:spcPts val="300"/>
              </a:spcBef>
              <a:spcAft>
                <a:spcPts val="0"/>
              </a:spcAft>
              <a:buClr>
                <a:schemeClr val="dk1"/>
              </a:buClr>
              <a:buSzPts val="1400"/>
              <a:buChar char="•"/>
              <a:defRPr/>
            </a:lvl8pPr>
            <a:lvl9pPr indent="-317500" lvl="8" marL="4114800" rtl="0" algn="l">
              <a:spcBef>
                <a:spcPts val="300"/>
              </a:spcBef>
              <a:spcAft>
                <a:spcPts val="0"/>
              </a:spcAft>
              <a:buClr>
                <a:schemeClr val="dk1"/>
              </a:buClr>
              <a:buSzPts val="1400"/>
              <a:buChar char="•"/>
              <a:defRPr/>
            </a:lvl9pPr>
          </a:lstStyle>
          <a:p/>
        </p:txBody>
      </p:sp>
      <p:sp>
        <p:nvSpPr>
          <p:cNvPr id="534" name="Google Shape;534;p93"/>
          <p:cNvSpPr txBox="1"/>
          <p:nvPr>
            <p:ph idx="2" type="body"/>
          </p:nvPr>
        </p:nvSpPr>
        <p:spPr>
          <a:xfrm>
            <a:off x="431802" y="1447800"/>
            <a:ext cx="5645100" cy="26520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sz="2800">
                <a:solidFill>
                  <a:schemeClr val="lt1"/>
                </a:solidFill>
              </a:defRPr>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17500" lvl="5" marL="2743200" rtl="0" algn="l">
              <a:spcBef>
                <a:spcPts val="0"/>
              </a:spcBef>
              <a:spcAft>
                <a:spcPts val="0"/>
              </a:spcAft>
              <a:buClr>
                <a:schemeClr val="dk1"/>
              </a:buClr>
              <a:buSzPts val="1400"/>
              <a:buChar char="–"/>
              <a:defRPr/>
            </a:lvl6pPr>
            <a:lvl7pPr indent="-317500" lvl="6" marL="3200400" rtl="0" algn="l">
              <a:spcBef>
                <a:spcPts val="0"/>
              </a:spcBef>
              <a:spcAft>
                <a:spcPts val="0"/>
              </a:spcAft>
              <a:buClr>
                <a:schemeClr val="dk1"/>
              </a:buClr>
              <a:buSzPts val="1400"/>
              <a:buChar char="–"/>
              <a:defRPr/>
            </a:lvl7pPr>
            <a:lvl8pPr indent="-317500" lvl="7" marL="3657600" rtl="0" algn="l">
              <a:spcBef>
                <a:spcPts val="300"/>
              </a:spcBef>
              <a:spcAft>
                <a:spcPts val="0"/>
              </a:spcAft>
              <a:buClr>
                <a:schemeClr val="dk1"/>
              </a:buClr>
              <a:buSzPts val="1400"/>
              <a:buChar char="•"/>
              <a:defRPr/>
            </a:lvl8pPr>
            <a:lvl9pPr indent="-317500" lvl="8" marL="4114800" rtl="0" algn="l">
              <a:spcBef>
                <a:spcPts val="300"/>
              </a:spcBef>
              <a:spcAft>
                <a:spcPts val="0"/>
              </a:spcAft>
              <a:buClr>
                <a:schemeClr val="dk1"/>
              </a:buClr>
              <a:buSzPts val="1400"/>
              <a:buChar char="•"/>
              <a:defRPr/>
            </a:lvl9pPr>
          </a:lstStyle>
          <a:p/>
        </p:txBody>
      </p:sp>
      <p:sp>
        <p:nvSpPr>
          <p:cNvPr id="535" name="Google Shape;535;p93"/>
          <p:cNvSpPr txBox="1"/>
          <p:nvPr>
            <p:ph idx="3" type="body"/>
          </p:nvPr>
        </p:nvSpPr>
        <p:spPr>
          <a:xfrm>
            <a:off x="431800" y="4279697"/>
            <a:ext cx="8712300" cy="863700"/>
          </a:xfrm>
          <a:prstGeom prst="rect">
            <a:avLst/>
          </a:prstGeom>
          <a:noFill/>
          <a:ln>
            <a:noFill/>
          </a:ln>
        </p:spPr>
        <p:txBody>
          <a:bodyPr anchorCtr="0" anchor="b" bIns="54000" lIns="0" spcFirstLastPara="1" rIns="81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spcBef>
                <a:spcPts val="0"/>
              </a:spcBef>
              <a:spcAft>
                <a:spcPts val="0"/>
              </a:spcAft>
              <a:buClr>
                <a:schemeClr val="dk1"/>
              </a:buClr>
              <a:buSzPts val="1200"/>
              <a:buNone/>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17500" lvl="5" marL="2743200" rtl="0" algn="l">
              <a:spcBef>
                <a:spcPts val="0"/>
              </a:spcBef>
              <a:spcAft>
                <a:spcPts val="0"/>
              </a:spcAft>
              <a:buClr>
                <a:schemeClr val="dk1"/>
              </a:buClr>
              <a:buSzPts val="1400"/>
              <a:buChar char="–"/>
              <a:defRPr/>
            </a:lvl6pPr>
            <a:lvl7pPr indent="-317500" lvl="6" marL="3200400" rtl="0" algn="l">
              <a:spcBef>
                <a:spcPts val="0"/>
              </a:spcBef>
              <a:spcAft>
                <a:spcPts val="0"/>
              </a:spcAft>
              <a:buClr>
                <a:schemeClr val="dk1"/>
              </a:buClr>
              <a:buSzPts val="1400"/>
              <a:buChar char="–"/>
              <a:defRPr/>
            </a:lvl7pPr>
            <a:lvl8pPr indent="-317500" lvl="7" marL="3657600" rtl="0" algn="l">
              <a:spcBef>
                <a:spcPts val="300"/>
              </a:spcBef>
              <a:spcAft>
                <a:spcPts val="0"/>
              </a:spcAft>
              <a:buClr>
                <a:schemeClr val="dk1"/>
              </a:buClr>
              <a:buSzPts val="1400"/>
              <a:buChar char="•"/>
              <a:defRPr/>
            </a:lvl8pPr>
            <a:lvl9pPr indent="-317500" lvl="8" marL="4114800" rtl="0" algn="l">
              <a:spcBef>
                <a:spcPts val="300"/>
              </a:spcBef>
              <a:spcAft>
                <a:spcPts val="0"/>
              </a:spcAft>
              <a:buClr>
                <a:schemeClr val="dk1"/>
              </a:buClr>
              <a:buSzPts val="1400"/>
              <a:buChar char="•"/>
              <a:defRPr/>
            </a:lvl9pPr>
          </a:lstStyle>
          <a:p/>
        </p:txBody>
      </p:sp>
    </p:spTree>
  </p:cSld>
  <p:clrMapOvr>
    <a:masterClrMapping/>
  </p:clrMapOvr>
  <p:extLst>
    <p:ext uri="{DCECCB84-F9BA-43D5-87BE-67443E8EF086}">
      <p15:sldGuideLst>
        <p15:guide id="1" pos="204">
          <p15:clr>
            <a:srgbClr val="FBAE40"/>
          </p15:clr>
        </p15:guide>
        <p15:guide id="2" orient="horz" pos="2236">
          <p15:clr>
            <a:srgbClr val="FBAE40"/>
          </p15:clr>
        </p15:guide>
        <p15:guide id="3" orient="horz" pos="194">
          <p15:clr>
            <a:srgbClr val="FBAE40"/>
          </p15:clr>
        </p15:guide>
        <p15:guide id="4" pos="4116">
          <p15:clr>
            <a:srgbClr val="FBAE40"/>
          </p15:clr>
        </p15:guide>
      </p15:sldGuideLst>
    </p:ext>
  </p:extLst>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Heading, bullets, image (Light) 16" showMasterSp="0">
  <p:cSld name="1_Heading, bullets, image (Light)_14">
    <p:bg>
      <p:bgPr>
        <a:solidFill>
          <a:schemeClr val="dk2"/>
        </a:solidFill>
      </p:bgPr>
    </p:bg>
    <p:spTree>
      <p:nvGrpSpPr>
        <p:cNvPr id="536" name="Shape 536"/>
        <p:cNvGrpSpPr/>
        <p:nvPr/>
      </p:nvGrpSpPr>
      <p:grpSpPr>
        <a:xfrm>
          <a:off x="0" y="0"/>
          <a:ext cx="0" cy="0"/>
          <a:chOff x="0" y="0"/>
          <a:chExt cx="0" cy="0"/>
        </a:xfrm>
      </p:grpSpPr>
      <p:cxnSp>
        <p:nvCxnSpPr>
          <p:cNvPr id="537" name="Google Shape;537;p94"/>
          <p:cNvCxnSpPr/>
          <p:nvPr/>
        </p:nvCxnSpPr>
        <p:spPr>
          <a:xfrm>
            <a:off x="431801" y="702773"/>
            <a:ext cx="3921000" cy="0"/>
          </a:xfrm>
          <a:prstGeom prst="straightConnector1">
            <a:avLst/>
          </a:prstGeom>
          <a:noFill/>
          <a:ln cap="flat" cmpd="sng" w="25400">
            <a:solidFill>
              <a:schemeClr val="lt1"/>
            </a:solidFill>
            <a:prstDash val="solid"/>
            <a:round/>
            <a:headEnd len="sm" w="sm" type="none"/>
            <a:tailEnd len="sm" w="sm" type="none"/>
          </a:ln>
        </p:spPr>
      </p:cxnSp>
      <p:sp>
        <p:nvSpPr>
          <p:cNvPr id="538" name="Google Shape;538;p94"/>
          <p:cNvSpPr txBox="1"/>
          <p:nvPr>
            <p:ph idx="1" type="body"/>
          </p:nvPr>
        </p:nvSpPr>
        <p:spPr>
          <a:xfrm>
            <a:off x="431800" y="702659"/>
            <a:ext cx="3921000" cy="5451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2800"/>
              <a:buNone/>
              <a:defRPr sz="2800">
                <a:solidFill>
                  <a:schemeClr val="lt1"/>
                </a:solidFill>
              </a:defRPr>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17500" lvl="5" marL="2743200" rtl="0" algn="l">
              <a:spcBef>
                <a:spcPts val="0"/>
              </a:spcBef>
              <a:spcAft>
                <a:spcPts val="0"/>
              </a:spcAft>
              <a:buClr>
                <a:schemeClr val="dk1"/>
              </a:buClr>
              <a:buSzPts val="1400"/>
              <a:buChar char="–"/>
              <a:defRPr/>
            </a:lvl6pPr>
            <a:lvl7pPr indent="-317500" lvl="6" marL="3200400" rtl="0" algn="l">
              <a:spcBef>
                <a:spcPts val="0"/>
              </a:spcBef>
              <a:spcAft>
                <a:spcPts val="0"/>
              </a:spcAft>
              <a:buClr>
                <a:schemeClr val="dk1"/>
              </a:buClr>
              <a:buSzPts val="1400"/>
              <a:buChar char="–"/>
              <a:defRPr/>
            </a:lvl7pPr>
            <a:lvl8pPr indent="-317500" lvl="7" marL="3657600" rtl="0" algn="l">
              <a:spcBef>
                <a:spcPts val="300"/>
              </a:spcBef>
              <a:spcAft>
                <a:spcPts val="0"/>
              </a:spcAft>
              <a:buClr>
                <a:schemeClr val="dk1"/>
              </a:buClr>
              <a:buSzPts val="1400"/>
              <a:buChar char="•"/>
              <a:defRPr/>
            </a:lvl8pPr>
            <a:lvl9pPr indent="-317500" lvl="8" marL="4114800" rtl="0" algn="l">
              <a:spcBef>
                <a:spcPts val="300"/>
              </a:spcBef>
              <a:spcAft>
                <a:spcPts val="0"/>
              </a:spcAft>
              <a:buClr>
                <a:schemeClr val="dk1"/>
              </a:buClr>
              <a:buSzPts val="1400"/>
              <a:buChar char="•"/>
              <a:defRPr/>
            </a:lvl9pPr>
          </a:lstStyle>
          <a:p/>
        </p:txBody>
      </p:sp>
      <p:sp>
        <p:nvSpPr>
          <p:cNvPr id="539" name="Google Shape;539;p94"/>
          <p:cNvSpPr/>
          <p:nvPr>
            <p:ph idx="2" type="pic"/>
          </p:nvPr>
        </p:nvSpPr>
        <p:spPr>
          <a:xfrm>
            <a:off x="5251450" y="702659"/>
            <a:ext cx="3892500" cy="3452100"/>
          </a:xfrm>
          <a:prstGeom prst="rect">
            <a:avLst/>
          </a:prstGeom>
          <a:noFill/>
          <a:ln>
            <a:noFill/>
          </a:ln>
        </p:spPr>
      </p:sp>
      <p:sp>
        <p:nvSpPr>
          <p:cNvPr id="540" name="Google Shape;540;p94"/>
          <p:cNvSpPr txBox="1"/>
          <p:nvPr>
            <p:ph idx="3" type="body"/>
          </p:nvPr>
        </p:nvSpPr>
        <p:spPr>
          <a:xfrm>
            <a:off x="431801" y="1325887"/>
            <a:ext cx="3921000" cy="28287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b="0" sz="2800">
                <a:solidFill>
                  <a:schemeClr val="lt1"/>
                </a:solidFill>
              </a:defRPr>
            </a:lvl1pPr>
            <a:lvl2pPr indent="-228600" lvl="1" marL="914400" rtl="0" algn="l">
              <a:spcBef>
                <a:spcPts val="800"/>
              </a:spcBef>
              <a:spcAft>
                <a:spcPts val="0"/>
              </a:spcAft>
              <a:buClr>
                <a:schemeClr val="dk1"/>
              </a:buClr>
              <a:buSzPts val="1400"/>
              <a:buNone/>
              <a:defRPr/>
            </a:lvl2pPr>
            <a:lvl3pPr indent="-317500" lvl="2" marL="1371600" rtl="0" algn="l">
              <a:spcBef>
                <a:spcPts val="0"/>
              </a:spcBef>
              <a:spcAft>
                <a:spcPts val="0"/>
              </a:spcAft>
              <a:buClr>
                <a:schemeClr val="dk1"/>
              </a:buClr>
              <a:buSzPts val="1400"/>
              <a:buChar char="–"/>
              <a:defRPr/>
            </a:lvl3pPr>
            <a:lvl4pPr indent="-317500" lvl="3" marL="1828800" rtl="0" algn="l">
              <a:spcBef>
                <a:spcPts val="0"/>
              </a:spcBef>
              <a:spcAft>
                <a:spcPts val="0"/>
              </a:spcAft>
              <a:buClr>
                <a:schemeClr val="dk1"/>
              </a:buClr>
              <a:buSzPts val="1400"/>
              <a:buChar char="–"/>
              <a:defRPr/>
            </a:lvl4pPr>
            <a:lvl5pPr indent="-317500" lvl="4" marL="2286000" rtl="0" algn="l">
              <a:spcBef>
                <a:spcPts val="0"/>
              </a:spcBef>
              <a:spcAft>
                <a:spcPts val="0"/>
              </a:spcAft>
              <a:buClr>
                <a:schemeClr val="dk1"/>
              </a:buClr>
              <a:buSzPts val="1400"/>
              <a:buChar char="–"/>
              <a:defRPr/>
            </a:lvl5pPr>
            <a:lvl6pPr indent="-317500" lvl="5" marL="2743200" rtl="0" algn="l">
              <a:spcBef>
                <a:spcPts val="0"/>
              </a:spcBef>
              <a:spcAft>
                <a:spcPts val="0"/>
              </a:spcAft>
              <a:buClr>
                <a:schemeClr val="dk1"/>
              </a:buClr>
              <a:buSzPts val="1400"/>
              <a:buChar char="–"/>
              <a:defRPr/>
            </a:lvl6pPr>
            <a:lvl7pPr indent="-317500" lvl="6" marL="3200400" rtl="0" algn="l">
              <a:spcBef>
                <a:spcPts val="0"/>
              </a:spcBef>
              <a:spcAft>
                <a:spcPts val="0"/>
              </a:spcAft>
              <a:buClr>
                <a:schemeClr val="dk1"/>
              </a:buClr>
              <a:buSzPts val="1400"/>
              <a:buChar char="–"/>
              <a:defRPr/>
            </a:lvl7pPr>
            <a:lvl8pPr indent="-317500" lvl="7" marL="3657600" rtl="0" algn="l">
              <a:spcBef>
                <a:spcPts val="300"/>
              </a:spcBef>
              <a:spcAft>
                <a:spcPts val="0"/>
              </a:spcAft>
              <a:buClr>
                <a:schemeClr val="dk1"/>
              </a:buClr>
              <a:buSzPts val="1400"/>
              <a:buChar char="•"/>
              <a:defRPr/>
            </a:lvl8pPr>
            <a:lvl9pPr indent="-317500" lvl="8" marL="4114800" rtl="0" algn="l">
              <a:spcBef>
                <a:spcPts val="300"/>
              </a:spcBef>
              <a:spcAft>
                <a:spcPts val="0"/>
              </a:spcAft>
              <a:buClr>
                <a:schemeClr val="dk1"/>
              </a:buClr>
              <a:buSzPts val="1400"/>
              <a:buChar char="•"/>
              <a:defRPr/>
            </a:lvl9pPr>
          </a:lstStyle>
          <a:p/>
        </p:txBody>
      </p:sp>
      <p:sp>
        <p:nvSpPr>
          <p:cNvPr id="541" name="Google Shape;541;p94"/>
          <p:cNvSpPr txBox="1"/>
          <p:nvPr>
            <p:ph idx="4" type="body"/>
          </p:nvPr>
        </p:nvSpPr>
        <p:spPr>
          <a:xfrm>
            <a:off x="431800" y="4279697"/>
            <a:ext cx="8712300" cy="863700"/>
          </a:xfrm>
          <a:prstGeom prst="rect">
            <a:avLst/>
          </a:prstGeom>
          <a:noFill/>
          <a:ln>
            <a:noFill/>
          </a:ln>
        </p:spPr>
        <p:txBody>
          <a:bodyPr anchorCtr="0" anchor="b" bIns="54000" lIns="0" spcFirstLastPara="1" rIns="81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spcBef>
                <a:spcPts val="0"/>
              </a:spcBef>
              <a:spcAft>
                <a:spcPts val="0"/>
              </a:spcAft>
              <a:buClr>
                <a:schemeClr val="dk1"/>
              </a:buClr>
              <a:buSzPts val="1200"/>
              <a:buNone/>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17500" lvl="5" marL="2743200" rtl="0" algn="l">
              <a:spcBef>
                <a:spcPts val="0"/>
              </a:spcBef>
              <a:spcAft>
                <a:spcPts val="0"/>
              </a:spcAft>
              <a:buClr>
                <a:schemeClr val="dk1"/>
              </a:buClr>
              <a:buSzPts val="1400"/>
              <a:buChar char="–"/>
              <a:defRPr/>
            </a:lvl6pPr>
            <a:lvl7pPr indent="-317500" lvl="6" marL="3200400" rtl="0" algn="l">
              <a:spcBef>
                <a:spcPts val="0"/>
              </a:spcBef>
              <a:spcAft>
                <a:spcPts val="0"/>
              </a:spcAft>
              <a:buClr>
                <a:schemeClr val="dk1"/>
              </a:buClr>
              <a:buSzPts val="1400"/>
              <a:buChar char="–"/>
              <a:defRPr/>
            </a:lvl7pPr>
            <a:lvl8pPr indent="-317500" lvl="7" marL="3657600" rtl="0" algn="l">
              <a:spcBef>
                <a:spcPts val="300"/>
              </a:spcBef>
              <a:spcAft>
                <a:spcPts val="0"/>
              </a:spcAft>
              <a:buClr>
                <a:schemeClr val="dk1"/>
              </a:buClr>
              <a:buSzPts val="1400"/>
              <a:buChar char="•"/>
              <a:defRPr/>
            </a:lvl8pPr>
            <a:lvl9pPr indent="-317500" lvl="8" marL="4114800" rtl="0" algn="l">
              <a:spcBef>
                <a:spcPts val="300"/>
              </a:spcBef>
              <a:spcAft>
                <a:spcPts val="0"/>
              </a:spcAft>
              <a:buClr>
                <a:schemeClr val="dk1"/>
              </a:buClr>
              <a:buSzPts val="1400"/>
              <a:buChar char="•"/>
              <a:defRPr/>
            </a:lvl9pPr>
          </a:lstStyle>
          <a:p/>
        </p:txBody>
      </p:sp>
    </p:spTree>
  </p:cSld>
  <p:clrMapOvr>
    <a:masterClrMapping/>
  </p:clrMapOvr>
  <p:extLst>
    <p:ext uri="{DCECCB84-F9BA-43D5-87BE-67443E8EF086}">
      <p15:sldGuideLst>
        <p15:guide id="1" pos="204">
          <p15:clr>
            <a:srgbClr val="FBAE40"/>
          </p15:clr>
        </p15:guide>
        <p15:guide id="2" orient="horz" pos="2236">
          <p15:clr>
            <a:srgbClr val="FBAE40"/>
          </p15:clr>
        </p15:guide>
        <p15:guide id="3" orient="horz" pos="194">
          <p15:clr>
            <a:srgbClr val="FBAE40"/>
          </p15:clr>
        </p15:guide>
        <p15:guide id="4" pos="2058">
          <p15:clr>
            <a:srgbClr val="FBAE40"/>
          </p15:clr>
        </p15:guide>
        <p15:guide id="5" pos="4116">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image (Dark) 7" showMasterSp="0">
  <p:cSld name="Bullets, image (Dark)_8">
    <p:bg>
      <p:bgPr>
        <a:solidFill>
          <a:schemeClr val="dk2"/>
        </a:solidFill>
      </p:bgPr>
    </p:bg>
    <p:spTree>
      <p:nvGrpSpPr>
        <p:cNvPr id="542" name="Shape 542"/>
        <p:cNvGrpSpPr/>
        <p:nvPr/>
      </p:nvGrpSpPr>
      <p:grpSpPr>
        <a:xfrm>
          <a:off x="0" y="0"/>
          <a:ext cx="0" cy="0"/>
          <a:chOff x="0" y="0"/>
          <a:chExt cx="0" cy="0"/>
        </a:xfrm>
      </p:grpSpPr>
      <p:sp>
        <p:nvSpPr>
          <p:cNvPr id="543" name="Google Shape;543;p95"/>
          <p:cNvSpPr txBox="1"/>
          <p:nvPr>
            <p:ph idx="1" type="body"/>
          </p:nvPr>
        </p:nvSpPr>
        <p:spPr>
          <a:xfrm>
            <a:off x="431801" y="682938"/>
            <a:ext cx="3921000" cy="34716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sz="2800">
                <a:solidFill>
                  <a:schemeClr val="lt1"/>
                </a:solidFill>
              </a:defRPr>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17500" lvl="5" marL="2743200" rtl="0" algn="l">
              <a:spcBef>
                <a:spcPts val="0"/>
              </a:spcBef>
              <a:spcAft>
                <a:spcPts val="0"/>
              </a:spcAft>
              <a:buClr>
                <a:schemeClr val="dk1"/>
              </a:buClr>
              <a:buSzPts val="1400"/>
              <a:buChar char="–"/>
              <a:defRPr/>
            </a:lvl6pPr>
            <a:lvl7pPr indent="-317500" lvl="6" marL="3200400" rtl="0" algn="l">
              <a:spcBef>
                <a:spcPts val="0"/>
              </a:spcBef>
              <a:spcAft>
                <a:spcPts val="0"/>
              </a:spcAft>
              <a:buClr>
                <a:schemeClr val="dk1"/>
              </a:buClr>
              <a:buSzPts val="1400"/>
              <a:buChar char="–"/>
              <a:defRPr/>
            </a:lvl7pPr>
            <a:lvl8pPr indent="-317500" lvl="7" marL="3657600" rtl="0" algn="l">
              <a:spcBef>
                <a:spcPts val="300"/>
              </a:spcBef>
              <a:spcAft>
                <a:spcPts val="0"/>
              </a:spcAft>
              <a:buClr>
                <a:schemeClr val="dk1"/>
              </a:buClr>
              <a:buSzPts val="1400"/>
              <a:buChar char="•"/>
              <a:defRPr/>
            </a:lvl8pPr>
            <a:lvl9pPr indent="-317500" lvl="8" marL="4114800" rtl="0" algn="l">
              <a:spcBef>
                <a:spcPts val="300"/>
              </a:spcBef>
              <a:spcAft>
                <a:spcPts val="0"/>
              </a:spcAft>
              <a:buClr>
                <a:schemeClr val="dk1"/>
              </a:buClr>
              <a:buSzPts val="1400"/>
              <a:buChar char="•"/>
              <a:defRPr/>
            </a:lvl9pPr>
          </a:lstStyle>
          <a:p/>
        </p:txBody>
      </p:sp>
      <p:sp>
        <p:nvSpPr>
          <p:cNvPr id="544" name="Google Shape;544;p95"/>
          <p:cNvSpPr/>
          <p:nvPr>
            <p:ph idx="2" type="pic"/>
          </p:nvPr>
        </p:nvSpPr>
        <p:spPr>
          <a:xfrm>
            <a:off x="5251450" y="702659"/>
            <a:ext cx="3892500" cy="3471600"/>
          </a:xfrm>
          <a:prstGeom prst="rect">
            <a:avLst/>
          </a:prstGeom>
          <a:noFill/>
          <a:ln>
            <a:noFill/>
          </a:ln>
        </p:spPr>
      </p:sp>
      <p:sp>
        <p:nvSpPr>
          <p:cNvPr id="545" name="Google Shape;545;p95"/>
          <p:cNvSpPr txBox="1"/>
          <p:nvPr>
            <p:ph idx="3" type="body"/>
          </p:nvPr>
        </p:nvSpPr>
        <p:spPr>
          <a:xfrm>
            <a:off x="431800" y="4279697"/>
            <a:ext cx="8712300" cy="863700"/>
          </a:xfrm>
          <a:prstGeom prst="rect">
            <a:avLst/>
          </a:prstGeom>
          <a:noFill/>
          <a:ln>
            <a:noFill/>
          </a:ln>
        </p:spPr>
        <p:txBody>
          <a:bodyPr anchorCtr="0" anchor="b" bIns="54000" lIns="0" spcFirstLastPara="1" rIns="81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spcBef>
                <a:spcPts val="0"/>
              </a:spcBef>
              <a:spcAft>
                <a:spcPts val="0"/>
              </a:spcAft>
              <a:buClr>
                <a:schemeClr val="dk1"/>
              </a:buClr>
              <a:buSzPts val="1200"/>
              <a:buNone/>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17500" lvl="5" marL="2743200" rtl="0" algn="l">
              <a:spcBef>
                <a:spcPts val="0"/>
              </a:spcBef>
              <a:spcAft>
                <a:spcPts val="0"/>
              </a:spcAft>
              <a:buClr>
                <a:schemeClr val="dk1"/>
              </a:buClr>
              <a:buSzPts val="1400"/>
              <a:buChar char="–"/>
              <a:defRPr/>
            </a:lvl6pPr>
            <a:lvl7pPr indent="-317500" lvl="6" marL="3200400" rtl="0" algn="l">
              <a:spcBef>
                <a:spcPts val="0"/>
              </a:spcBef>
              <a:spcAft>
                <a:spcPts val="0"/>
              </a:spcAft>
              <a:buClr>
                <a:schemeClr val="dk1"/>
              </a:buClr>
              <a:buSzPts val="1400"/>
              <a:buChar char="–"/>
              <a:defRPr/>
            </a:lvl7pPr>
            <a:lvl8pPr indent="-317500" lvl="7" marL="3657600" rtl="0" algn="l">
              <a:spcBef>
                <a:spcPts val="300"/>
              </a:spcBef>
              <a:spcAft>
                <a:spcPts val="0"/>
              </a:spcAft>
              <a:buClr>
                <a:schemeClr val="dk1"/>
              </a:buClr>
              <a:buSzPts val="1400"/>
              <a:buChar char="•"/>
              <a:defRPr/>
            </a:lvl8pPr>
            <a:lvl9pPr indent="-317500" lvl="8" marL="4114800" rtl="0" algn="l">
              <a:spcBef>
                <a:spcPts val="300"/>
              </a:spcBef>
              <a:spcAft>
                <a:spcPts val="0"/>
              </a:spcAft>
              <a:buClr>
                <a:schemeClr val="dk1"/>
              </a:buClr>
              <a:buSzPts val="1400"/>
              <a:buChar char="•"/>
              <a:defRPr/>
            </a:lvl9pPr>
          </a:lstStyle>
          <a:p/>
        </p:txBody>
      </p:sp>
    </p:spTree>
  </p:cSld>
  <p:clrMapOvr>
    <a:masterClrMapping/>
  </p:clrMapOvr>
  <p:extLst>
    <p:ext uri="{DCECCB84-F9BA-43D5-87BE-67443E8EF086}">
      <p15:sldGuideLst>
        <p15:guide id="1" pos="204">
          <p15:clr>
            <a:srgbClr val="FBAE40"/>
          </p15:clr>
        </p15:guide>
        <p15:guide id="2" orient="horz" pos="2236">
          <p15:clr>
            <a:srgbClr val="FBAE40"/>
          </p15:clr>
        </p15:guide>
        <p15:guide id="3" orient="horz" pos="194">
          <p15:clr>
            <a:srgbClr val="FBAE40"/>
          </p15:clr>
        </p15:guide>
        <p15:guide id="4" pos="2058">
          <p15:clr>
            <a:srgbClr val="FBAE40"/>
          </p15:clr>
        </p15:guide>
        <p15:guide id="5" pos="4116">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 slide (Dark)" showMasterSp="0">
  <p:cSld name="Top slide (Dark)">
    <p:bg>
      <p:bgPr>
        <a:solidFill>
          <a:schemeClr val="dk2"/>
        </a:solidFill>
      </p:bgPr>
    </p:bg>
    <p:spTree>
      <p:nvGrpSpPr>
        <p:cNvPr id="549" name="Shape 549"/>
        <p:cNvGrpSpPr/>
        <p:nvPr/>
      </p:nvGrpSpPr>
      <p:grpSpPr>
        <a:xfrm>
          <a:off x="0" y="0"/>
          <a:ext cx="0" cy="0"/>
          <a:chOff x="0" y="0"/>
          <a:chExt cx="0" cy="0"/>
        </a:xfrm>
      </p:grpSpPr>
      <p:sp>
        <p:nvSpPr>
          <p:cNvPr id="550" name="Google Shape;550;p97"/>
          <p:cNvSpPr txBox="1"/>
          <p:nvPr>
            <p:ph type="title"/>
          </p:nvPr>
        </p:nvSpPr>
        <p:spPr>
          <a:xfrm>
            <a:off x="431800" y="2184922"/>
            <a:ext cx="4353600" cy="5715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lt1"/>
              </a:buClr>
              <a:buSzPts val="3400"/>
              <a:buNone/>
              <a:defRPr b="1" sz="3400">
                <a:solidFill>
                  <a:schemeClr val="lt1"/>
                </a:solidFill>
              </a:defRPr>
            </a:lvl1pPr>
            <a:lvl2pPr lvl="1" rtl="0" algn="l">
              <a:lnSpc>
                <a:spcPct val="85000"/>
              </a:lnSpc>
              <a:spcBef>
                <a:spcPts val="0"/>
              </a:spcBef>
              <a:spcAft>
                <a:spcPts val="0"/>
              </a:spcAft>
              <a:buSzPts val="1400"/>
              <a:buNone/>
              <a:defRPr/>
            </a:lvl2pPr>
            <a:lvl3pPr lvl="2" rtl="0" algn="l">
              <a:lnSpc>
                <a:spcPct val="85000"/>
              </a:lnSpc>
              <a:spcBef>
                <a:spcPts val="0"/>
              </a:spcBef>
              <a:spcAft>
                <a:spcPts val="0"/>
              </a:spcAft>
              <a:buSzPts val="1400"/>
              <a:buNone/>
              <a:defRPr/>
            </a:lvl3pPr>
            <a:lvl4pPr lvl="3" rtl="0" algn="l">
              <a:lnSpc>
                <a:spcPct val="85000"/>
              </a:lnSpc>
              <a:spcBef>
                <a:spcPts val="0"/>
              </a:spcBef>
              <a:spcAft>
                <a:spcPts val="0"/>
              </a:spcAft>
              <a:buSzPts val="1400"/>
              <a:buNone/>
              <a:defRPr/>
            </a:lvl4pPr>
            <a:lvl5pPr lvl="4" rtl="0" algn="l">
              <a:lnSpc>
                <a:spcPct val="85000"/>
              </a:lnSpc>
              <a:spcBef>
                <a:spcPts val="0"/>
              </a:spcBef>
              <a:spcAft>
                <a:spcPts val="0"/>
              </a:spcAft>
              <a:buSzPts val="1400"/>
              <a:buNone/>
              <a:defRPr/>
            </a:lvl5pPr>
            <a:lvl6pPr lvl="5" rtl="0" algn="l">
              <a:lnSpc>
                <a:spcPct val="85000"/>
              </a:lnSpc>
              <a:spcBef>
                <a:spcPts val="0"/>
              </a:spcBef>
              <a:spcAft>
                <a:spcPts val="0"/>
              </a:spcAft>
              <a:buSzPts val="1400"/>
              <a:buNone/>
              <a:defRPr/>
            </a:lvl6pPr>
            <a:lvl7pPr lvl="6" rtl="0" algn="l">
              <a:lnSpc>
                <a:spcPct val="85000"/>
              </a:lnSpc>
              <a:spcBef>
                <a:spcPts val="0"/>
              </a:spcBef>
              <a:spcAft>
                <a:spcPts val="0"/>
              </a:spcAft>
              <a:buSzPts val="1400"/>
              <a:buNone/>
              <a:defRPr/>
            </a:lvl7pPr>
            <a:lvl8pPr lvl="7" rtl="0" algn="l">
              <a:lnSpc>
                <a:spcPct val="85000"/>
              </a:lnSpc>
              <a:spcBef>
                <a:spcPts val="0"/>
              </a:spcBef>
              <a:spcAft>
                <a:spcPts val="0"/>
              </a:spcAft>
              <a:buSzPts val="1400"/>
              <a:buNone/>
              <a:defRPr/>
            </a:lvl8pPr>
            <a:lvl9pPr lvl="8" rtl="0" algn="l">
              <a:lnSpc>
                <a:spcPct val="85000"/>
              </a:lnSpc>
              <a:spcBef>
                <a:spcPts val="0"/>
              </a:spcBef>
              <a:spcAft>
                <a:spcPts val="0"/>
              </a:spcAft>
              <a:buSzPts val="1400"/>
              <a:buNone/>
              <a:defRPr/>
            </a:lvl9pPr>
          </a:lstStyle>
          <a:p/>
        </p:txBody>
      </p:sp>
      <p:cxnSp>
        <p:nvCxnSpPr>
          <p:cNvPr id="551" name="Google Shape;551;p97"/>
          <p:cNvCxnSpPr/>
          <p:nvPr/>
        </p:nvCxnSpPr>
        <p:spPr>
          <a:xfrm>
            <a:off x="431800" y="2184922"/>
            <a:ext cx="4353600" cy="0"/>
          </a:xfrm>
          <a:prstGeom prst="straightConnector1">
            <a:avLst/>
          </a:prstGeom>
          <a:noFill/>
          <a:ln cap="flat" cmpd="sng" w="76200">
            <a:solidFill>
              <a:schemeClr val="lt1"/>
            </a:solidFill>
            <a:prstDash val="solid"/>
            <a:round/>
            <a:headEnd len="sm" w="sm" type="none"/>
            <a:tailEnd len="sm" w="sm" type="none"/>
          </a:ln>
        </p:spPr>
      </p:cxnSp>
      <p:pic>
        <p:nvPicPr>
          <p:cNvPr id="552" name="Google Shape;552;p97"/>
          <p:cNvPicPr preferRelativeResize="0"/>
          <p:nvPr/>
        </p:nvPicPr>
        <p:blipFill rotWithShape="1">
          <a:blip r:embed="rId2">
            <a:alphaModFix/>
          </a:blip>
          <a:srcRect b="0" l="0" r="0" t="0"/>
          <a:stretch/>
        </p:blipFill>
        <p:spPr>
          <a:xfrm>
            <a:off x="431800" y="416704"/>
            <a:ext cx="2174241" cy="953237"/>
          </a:xfrm>
          <a:prstGeom prst="rect">
            <a:avLst/>
          </a:prstGeom>
          <a:noFill/>
          <a:ln>
            <a:noFill/>
          </a:ln>
        </p:spPr>
      </p:pic>
      <p:sp>
        <p:nvSpPr>
          <p:cNvPr id="553" name="Google Shape;553;p97"/>
          <p:cNvSpPr txBox="1"/>
          <p:nvPr>
            <p:ph idx="1" type="body"/>
          </p:nvPr>
        </p:nvSpPr>
        <p:spPr>
          <a:xfrm>
            <a:off x="431800" y="3647477"/>
            <a:ext cx="4353600" cy="4539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2800"/>
              <a:buNone/>
              <a:defRPr b="0" sz="2800">
                <a:solidFill>
                  <a:schemeClr val="lt1"/>
                </a:solidFill>
              </a:defRPr>
            </a:lvl1pPr>
            <a:lvl2pPr indent="-228600" lvl="1" marL="914400" rtl="0" algn="l">
              <a:spcBef>
                <a:spcPts val="800"/>
              </a:spcBef>
              <a:spcAft>
                <a:spcPts val="0"/>
              </a:spcAft>
              <a:buClr>
                <a:schemeClr val="dk1"/>
              </a:buClr>
              <a:buSzPts val="1800"/>
              <a:buNone/>
              <a:defRPr/>
            </a:lvl2pPr>
            <a:lvl3pPr indent="-342900" lvl="2" marL="1371600" rtl="0" algn="l">
              <a:spcBef>
                <a:spcPts val="0"/>
              </a:spcBef>
              <a:spcAft>
                <a:spcPts val="0"/>
              </a:spcAft>
              <a:buClr>
                <a:schemeClr val="dk1"/>
              </a:buClr>
              <a:buSzPts val="1800"/>
              <a:buChar char="–"/>
              <a:defRPr/>
            </a:lvl3pPr>
            <a:lvl4pPr indent="-342900" lvl="3" marL="1828800" rtl="0" algn="l">
              <a:spcBef>
                <a:spcPts val="0"/>
              </a:spcBef>
              <a:spcAft>
                <a:spcPts val="0"/>
              </a:spcAft>
              <a:buClr>
                <a:schemeClr val="dk1"/>
              </a:buClr>
              <a:buSzPts val="1800"/>
              <a:buChar char="–"/>
              <a:defRPr/>
            </a:lvl4pPr>
            <a:lvl5pPr indent="-342900" lvl="4" marL="2286000" rtl="0" algn="l">
              <a:spcBef>
                <a:spcPts val="0"/>
              </a:spcBef>
              <a:spcAft>
                <a:spcPts val="0"/>
              </a:spcAft>
              <a:buClr>
                <a:schemeClr val="dk1"/>
              </a:buClr>
              <a:buSzPts val="1800"/>
              <a:buChar char="–"/>
              <a:defRPr/>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554" name="Google Shape;554;p97"/>
          <p:cNvSpPr/>
          <p:nvPr>
            <p:ph idx="2" type="pic"/>
          </p:nvPr>
        </p:nvSpPr>
        <p:spPr>
          <a:xfrm>
            <a:off x="5651872" y="0"/>
            <a:ext cx="3493800" cy="4573500"/>
          </a:xfrm>
          <a:prstGeom prst="rect">
            <a:avLst/>
          </a:prstGeom>
          <a:noFill/>
          <a:ln>
            <a:noFill/>
          </a:ln>
        </p:spPr>
      </p:sp>
      <p:sp>
        <p:nvSpPr>
          <p:cNvPr id="555" name="Google Shape;555;p97"/>
          <p:cNvSpPr txBox="1"/>
          <p:nvPr>
            <p:ph idx="3"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spcBef>
                <a:spcPts val="0"/>
              </a:spcBef>
              <a:spcAft>
                <a:spcPts val="0"/>
              </a:spcAft>
              <a:buClr>
                <a:schemeClr val="dk1"/>
              </a:buClr>
              <a:buSzPts val="1200"/>
              <a:buNone/>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3016">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ull image (Dark)" showMasterSp="0">
  <p:cSld name="Full image (Dark)">
    <p:bg>
      <p:bgPr>
        <a:solidFill>
          <a:schemeClr val="dk2"/>
        </a:solidFill>
      </p:bgPr>
    </p:bg>
    <p:spTree>
      <p:nvGrpSpPr>
        <p:cNvPr id="556" name="Shape 556"/>
        <p:cNvGrpSpPr/>
        <p:nvPr/>
      </p:nvGrpSpPr>
      <p:grpSpPr>
        <a:xfrm>
          <a:off x="0" y="0"/>
          <a:ext cx="0" cy="0"/>
          <a:chOff x="0" y="0"/>
          <a:chExt cx="0" cy="0"/>
        </a:xfrm>
      </p:grpSpPr>
      <p:sp>
        <p:nvSpPr>
          <p:cNvPr id="557" name="Google Shape;557;p98"/>
          <p:cNvSpPr/>
          <p:nvPr>
            <p:ph idx="2" type="pic"/>
          </p:nvPr>
        </p:nvSpPr>
        <p:spPr>
          <a:xfrm>
            <a:off x="431802" y="411162"/>
            <a:ext cx="8280300" cy="4321200"/>
          </a:xfrm>
          <a:prstGeom prst="rect">
            <a:avLst/>
          </a:prstGeom>
          <a:noFill/>
          <a:ln>
            <a:noFill/>
          </a:ln>
        </p:spPr>
      </p:sp>
      <p:sp>
        <p:nvSpPr>
          <p:cNvPr id="558" name="Google Shape;558;p98"/>
          <p:cNvSpPr txBox="1"/>
          <p:nvPr>
            <p:ph idx="1"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spcBef>
                <a:spcPts val="0"/>
              </a:spcBef>
              <a:spcAft>
                <a:spcPts val="0"/>
              </a:spcAft>
              <a:buClr>
                <a:schemeClr val="dk1"/>
              </a:buClr>
              <a:buSzPts val="1200"/>
              <a:buNone/>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Heading, bullets, image (Light)" showMasterSp="0">
  <p:cSld name="1_Heading, bullets, image (Light)">
    <p:bg>
      <p:bgPr>
        <a:solidFill>
          <a:schemeClr val="dk2"/>
        </a:solidFill>
      </p:bgPr>
    </p:bg>
    <p:spTree>
      <p:nvGrpSpPr>
        <p:cNvPr id="559" name="Shape 559"/>
        <p:cNvGrpSpPr/>
        <p:nvPr/>
      </p:nvGrpSpPr>
      <p:grpSpPr>
        <a:xfrm>
          <a:off x="0" y="0"/>
          <a:ext cx="0" cy="0"/>
          <a:chOff x="0" y="0"/>
          <a:chExt cx="0" cy="0"/>
        </a:xfrm>
      </p:grpSpPr>
      <p:cxnSp>
        <p:nvCxnSpPr>
          <p:cNvPr id="560" name="Google Shape;560;p99"/>
          <p:cNvCxnSpPr/>
          <p:nvPr/>
        </p:nvCxnSpPr>
        <p:spPr>
          <a:xfrm>
            <a:off x="431800" y="702773"/>
            <a:ext cx="3921000" cy="0"/>
          </a:xfrm>
          <a:prstGeom prst="straightConnector1">
            <a:avLst/>
          </a:prstGeom>
          <a:noFill/>
          <a:ln cap="flat" cmpd="sng" w="25400">
            <a:solidFill>
              <a:schemeClr val="lt1"/>
            </a:solidFill>
            <a:prstDash val="solid"/>
            <a:round/>
            <a:headEnd len="sm" w="sm" type="none"/>
            <a:tailEnd len="sm" w="sm" type="none"/>
          </a:ln>
        </p:spPr>
      </p:cxnSp>
      <p:sp>
        <p:nvSpPr>
          <p:cNvPr id="561" name="Google Shape;561;p99"/>
          <p:cNvSpPr txBox="1"/>
          <p:nvPr>
            <p:ph idx="1" type="body"/>
          </p:nvPr>
        </p:nvSpPr>
        <p:spPr>
          <a:xfrm>
            <a:off x="431799" y="702659"/>
            <a:ext cx="3921000" cy="5451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2800"/>
              <a:buNone/>
              <a:defRPr sz="2800">
                <a:solidFill>
                  <a:schemeClr val="lt1"/>
                </a:solidFill>
              </a:defRPr>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562" name="Google Shape;562;p99"/>
          <p:cNvSpPr/>
          <p:nvPr>
            <p:ph idx="2" type="pic"/>
          </p:nvPr>
        </p:nvSpPr>
        <p:spPr>
          <a:xfrm>
            <a:off x="5251450" y="702659"/>
            <a:ext cx="3892500" cy="3451800"/>
          </a:xfrm>
          <a:prstGeom prst="rect">
            <a:avLst/>
          </a:prstGeom>
          <a:noFill/>
          <a:ln>
            <a:noFill/>
          </a:ln>
        </p:spPr>
      </p:sp>
      <p:sp>
        <p:nvSpPr>
          <p:cNvPr id="563" name="Google Shape;563;p99"/>
          <p:cNvSpPr txBox="1"/>
          <p:nvPr>
            <p:ph idx="3" type="body"/>
          </p:nvPr>
        </p:nvSpPr>
        <p:spPr>
          <a:xfrm>
            <a:off x="431800" y="1325887"/>
            <a:ext cx="3921000" cy="28287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b="0" sz="2800">
                <a:solidFill>
                  <a:schemeClr val="lt1"/>
                </a:solidFill>
              </a:defRPr>
            </a:lvl1pPr>
            <a:lvl2pPr indent="-228600" lvl="1" marL="914400" rtl="0" algn="l">
              <a:spcBef>
                <a:spcPts val="800"/>
              </a:spcBef>
              <a:spcAft>
                <a:spcPts val="0"/>
              </a:spcAft>
              <a:buClr>
                <a:schemeClr val="dk1"/>
              </a:buClr>
              <a:buSzPts val="1800"/>
              <a:buNone/>
              <a:defRPr/>
            </a:lvl2pPr>
            <a:lvl3pPr indent="-342900" lvl="2" marL="1371600" rtl="0" algn="l">
              <a:spcBef>
                <a:spcPts val="0"/>
              </a:spcBef>
              <a:spcAft>
                <a:spcPts val="0"/>
              </a:spcAft>
              <a:buClr>
                <a:schemeClr val="dk1"/>
              </a:buClr>
              <a:buSzPts val="1800"/>
              <a:buChar char="–"/>
              <a:defRPr/>
            </a:lvl3pPr>
            <a:lvl4pPr indent="-342900" lvl="3" marL="1828800" rtl="0" algn="l">
              <a:spcBef>
                <a:spcPts val="0"/>
              </a:spcBef>
              <a:spcAft>
                <a:spcPts val="0"/>
              </a:spcAft>
              <a:buClr>
                <a:schemeClr val="dk1"/>
              </a:buClr>
              <a:buSzPts val="1800"/>
              <a:buChar char="–"/>
              <a:defRPr/>
            </a:lvl4pPr>
            <a:lvl5pPr indent="-342900" lvl="4" marL="2286000" rtl="0" algn="l">
              <a:spcBef>
                <a:spcPts val="0"/>
              </a:spcBef>
              <a:spcAft>
                <a:spcPts val="0"/>
              </a:spcAft>
              <a:buClr>
                <a:schemeClr val="dk1"/>
              </a:buClr>
              <a:buSzPts val="1800"/>
              <a:buChar char="–"/>
              <a:defRPr/>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564" name="Google Shape;564;p99"/>
          <p:cNvSpPr txBox="1"/>
          <p:nvPr>
            <p:ph idx="4"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spcBef>
                <a:spcPts val="0"/>
              </a:spcBef>
              <a:spcAft>
                <a:spcPts val="0"/>
              </a:spcAft>
              <a:buClr>
                <a:schemeClr val="dk1"/>
              </a:buClr>
              <a:buSzPts val="1200"/>
              <a:buNone/>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itle (Dark)" showMasterSp="0">
  <p:cSld name="Blank, title (Dark)">
    <p:bg>
      <p:bgPr>
        <a:solidFill>
          <a:schemeClr val="dk2"/>
        </a:solidFill>
      </p:bgPr>
    </p:bg>
    <p:spTree>
      <p:nvGrpSpPr>
        <p:cNvPr id="565" name="Shape 565"/>
        <p:cNvGrpSpPr/>
        <p:nvPr/>
      </p:nvGrpSpPr>
      <p:grpSpPr>
        <a:xfrm>
          <a:off x="0" y="0"/>
          <a:ext cx="0" cy="0"/>
          <a:chOff x="0" y="0"/>
          <a:chExt cx="0" cy="0"/>
        </a:xfrm>
      </p:grpSpPr>
      <p:cxnSp>
        <p:nvCxnSpPr>
          <p:cNvPr id="566" name="Google Shape;566;p100"/>
          <p:cNvCxnSpPr/>
          <p:nvPr/>
        </p:nvCxnSpPr>
        <p:spPr>
          <a:xfrm>
            <a:off x="431800" y="428485"/>
            <a:ext cx="8280300" cy="0"/>
          </a:xfrm>
          <a:prstGeom prst="straightConnector1">
            <a:avLst/>
          </a:prstGeom>
          <a:noFill/>
          <a:ln cap="flat" cmpd="sng" w="38100">
            <a:solidFill>
              <a:schemeClr val="lt1"/>
            </a:solidFill>
            <a:prstDash val="solid"/>
            <a:round/>
            <a:headEnd len="sm" w="sm" type="none"/>
            <a:tailEnd len="sm" w="sm" type="none"/>
          </a:ln>
        </p:spPr>
      </p:cxnSp>
      <p:sp>
        <p:nvSpPr>
          <p:cNvPr id="567" name="Google Shape;567;p100"/>
          <p:cNvSpPr txBox="1"/>
          <p:nvPr>
            <p:ph idx="1" type="body"/>
          </p:nvPr>
        </p:nvSpPr>
        <p:spPr>
          <a:xfrm>
            <a:off x="431800" y="411163"/>
            <a:ext cx="8280300" cy="7014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3400"/>
              <a:buNone/>
              <a:defRPr sz="3400">
                <a:solidFill>
                  <a:schemeClr val="lt1"/>
                </a:solidFill>
              </a:defRPr>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568" name="Google Shape;568;p100"/>
          <p:cNvSpPr txBox="1"/>
          <p:nvPr>
            <p:ph idx="2" type="body"/>
          </p:nvPr>
        </p:nvSpPr>
        <p:spPr>
          <a:xfrm>
            <a:off x="431801" y="1447800"/>
            <a:ext cx="5645100" cy="26517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sz="2800">
                <a:solidFill>
                  <a:schemeClr val="lt1"/>
                </a:solidFill>
              </a:defRPr>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569" name="Google Shape;569;p100"/>
          <p:cNvSpPr txBox="1"/>
          <p:nvPr>
            <p:ph idx="3"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spcBef>
                <a:spcPts val="0"/>
              </a:spcBef>
              <a:spcAft>
                <a:spcPts val="0"/>
              </a:spcAft>
              <a:buClr>
                <a:schemeClr val="dk1"/>
              </a:buClr>
              <a:buSzPts val="1200"/>
              <a:buNone/>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sldGuideLst>
    </p:ext>
  </p:extLst>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 slide (Light)" showMasterSp="0">
  <p:cSld name="Top slide (Light)">
    <p:bg>
      <p:bgPr>
        <a:solidFill>
          <a:srgbClr val="DEDEDE"/>
        </a:solidFill>
      </p:bgPr>
    </p:bg>
    <p:spTree>
      <p:nvGrpSpPr>
        <p:cNvPr id="570" name="Shape 570"/>
        <p:cNvGrpSpPr/>
        <p:nvPr/>
      </p:nvGrpSpPr>
      <p:grpSpPr>
        <a:xfrm>
          <a:off x="0" y="0"/>
          <a:ext cx="0" cy="0"/>
          <a:chOff x="0" y="0"/>
          <a:chExt cx="0" cy="0"/>
        </a:xfrm>
      </p:grpSpPr>
      <p:sp>
        <p:nvSpPr>
          <p:cNvPr id="571" name="Google Shape;571;p101"/>
          <p:cNvSpPr txBox="1"/>
          <p:nvPr>
            <p:ph type="title"/>
          </p:nvPr>
        </p:nvSpPr>
        <p:spPr>
          <a:xfrm>
            <a:off x="431800" y="2184922"/>
            <a:ext cx="4353600" cy="5715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400"/>
              <a:buNone/>
              <a:defRPr b="1" sz="3400">
                <a:solidFill>
                  <a:schemeClr val="dk1"/>
                </a:solidFill>
              </a:defRPr>
            </a:lvl1pPr>
            <a:lvl2pPr lvl="1" rtl="0" algn="l">
              <a:lnSpc>
                <a:spcPct val="85000"/>
              </a:lnSpc>
              <a:spcBef>
                <a:spcPts val="0"/>
              </a:spcBef>
              <a:spcAft>
                <a:spcPts val="0"/>
              </a:spcAft>
              <a:buSzPts val="1400"/>
              <a:buNone/>
              <a:defRPr/>
            </a:lvl2pPr>
            <a:lvl3pPr lvl="2" rtl="0" algn="l">
              <a:lnSpc>
                <a:spcPct val="85000"/>
              </a:lnSpc>
              <a:spcBef>
                <a:spcPts val="0"/>
              </a:spcBef>
              <a:spcAft>
                <a:spcPts val="0"/>
              </a:spcAft>
              <a:buSzPts val="1400"/>
              <a:buNone/>
              <a:defRPr/>
            </a:lvl3pPr>
            <a:lvl4pPr lvl="3" rtl="0" algn="l">
              <a:lnSpc>
                <a:spcPct val="85000"/>
              </a:lnSpc>
              <a:spcBef>
                <a:spcPts val="0"/>
              </a:spcBef>
              <a:spcAft>
                <a:spcPts val="0"/>
              </a:spcAft>
              <a:buSzPts val="1400"/>
              <a:buNone/>
              <a:defRPr/>
            </a:lvl4pPr>
            <a:lvl5pPr lvl="4" rtl="0" algn="l">
              <a:lnSpc>
                <a:spcPct val="85000"/>
              </a:lnSpc>
              <a:spcBef>
                <a:spcPts val="0"/>
              </a:spcBef>
              <a:spcAft>
                <a:spcPts val="0"/>
              </a:spcAft>
              <a:buSzPts val="1400"/>
              <a:buNone/>
              <a:defRPr/>
            </a:lvl5pPr>
            <a:lvl6pPr lvl="5" rtl="0" algn="l">
              <a:lnSpc>
                <a:spcPct val="85000"/>
              </a:lnSpc>
              <a:spcBef>
                <a:spcPts val="0"/>
              </a:spcBef>
              <a:spcAft>
                <a:spcPts val="0"/>
              </a:spcAft>
              <a:buSzPts val="1400"/>
              <a:buNone/>
              <a:defRPr/>
            </a:lvl6pPr>
            <a:lvl7pPr lvl="6" rtl="0" algn="l">
              <a:lnSpc>
                <a:spcPct val="85000"/>
              </a:lnSpc>
              <a:spcBef>
                <a:spcPts val="0"/>
              </a:spcBef>
              <a:spcAft>
                <a:spcPts val="0"/>
              </a:spcAft>
              <a:buSzPts val="1400"/>
              <a:buNone/>
              <a:defRPr/>
            </a:lvl7pPr>
            <a:lvl8pPr lvl="7" rtl="0" algn="l">
              <a:lnSpc>
                <a:spcPct val="85000"/>
              </a:lnSpc>
              <a:spcBef>
                <a:spcPts val="0"/>
              </a:spcBef>
              <a:spcAft>
                <a:spcPts val="0"/>
              </a:spcAft>
              <a:buSzPts val="1400"/>
              <a:buNone/>
              <a:defRPr/>
            </a:lvl8pPr>
            <a:lvl9pPr lvl="8" rtl="0" algn="l">
              <a:lnSpc>
                <a:spcPct val="85000"/>
              </a:lnSpc>
              <a:spcBef>
                <a:spcPts val="0"/>
              </a:spcBef>
              <a:spcAft>
                <a:spcPts val="0"/>
              </a:spcAft>
              <a:buSzPts val="1400"/>
              <a:buNone/>
              <a:defRPr/>
            </a:lvl9pPr>
          </a:lstStyle>
          <a:p/>
        </p:txBody>
      </p:sp>
      <p:sp>
        <p:nvSpPr>
          <p:cNvPr id="572" name="Google Shape;572;p101"/>
          <p:cNvSpPr/>
          <p:nvPr>
            <p:ph idx="2" type="pic"/>
          </p:nvPr>
        </p:nvSpPr>
        <p:spPr>
          <a:xfrm>
            <a:off x="5651872" y="0"/>
            <a:ext cx="3493800" cy="4573500"/>
          </a:xfrm>
          <a:prstGeom prst="rect">
            <a:avLst/>
          </a:prstGeom>
          <a:noFill/>
          <a:ln>
            <a:noFill/>
          </a:ln>
        </p:spPr>
      </p:sp>
      <p:cxnSp>
        <p:nvCxnSpPr>
          <p:cNvPr id="573" name="Google Shape;573;p101"/>
          <p:cNvCxnSpPr/>
          <p:nvPr/>
        </p:nvCxnSpPr>
        <p:spPr>
          <a:xfrm>
            <a:off x="431800" y="2184922"/>
            <a:ext cx="4353600" cy="0"/>
          </a:xfrm>
          <a:prstGeom prst="straightConnector1">
            <a:avLst/>
          </a:prstGeom>
          <a:noFill/>
          <a:ln cap="flat" cmpd="sng" w="76200">
            <a:solidFill>
              <a:schemeClr val="dk1"/>
            </a:solidFill>
            <a:prstDash val="solid"/>
            <a:round/>
            <a:headEnd len="sm" w="sm" type="none"/>
            <a:tailEnd len="sm" w="sm" type="none"/>
          </a:ln>
        </p:spPr>
      </p:cxnSp>
      <p:pic>
        <p:nvPicPr>
          <p:cNvPr id="574" name="Google Shape;574;p101"/>
          <p:cNvPicPr preferRelativeResize="0"/>
          <p:nvPr/>
        </p:nvPicPr>
        <p:blipFill rotWithShape="1">
          <a:blip r:embed="rId2">
            <a:alphaModFix/>
          </a:blip>
          <a:srcRect b="0" l="0" r="0" t="0"/>
          <a:stretch/>
        </p:blipFill>
        <p:spPr>
          <a:xfrm>
            <a:off x="431800" y="416704"/>
            <a:ext cx="2174241" cy="953237"/>
          </a:xfrm>
          <a:prstGeom prst="rect">
            <a:avLst/>
          </a:prstGeom>
          <a:noFill/>
          <a:ln>
            <a:noFill/>
          </a:ln>
        </p:spPr>
      </p:pic>
      <p:sp>
        <p:nvSpPr>
          <p:cNvPr id="575" name="Google Shape;575;p101"/>
          <p:cNvSpPr txBox="1"/>
          <p:nvPr>
            <p:ph idx="1" type="body"/>
          </p:nvPr>
        </p:nvSpPr>
        <p:spPr>
          <a:xfrm>
            <a:off x="431800" y="3667355"/>
            <a:ext cx="4353600" cy="4539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dk1"/>
              </a:buClr>
              <a:buSzPts val="2800"/>
              <a:buNone/>
              <a:defRPr b="0" sz="2800"/>
            </a:lvl1pPr>
            <a:lvl2pPr indent="-228600" lvl="1" marL="914400" rtl="0" algn="l">
              <a:spcBef>
                <a:spcPts val="800"/>
              </a:spcBef>
              <a:spcAft>
                <a:spcPts val="0"/>
              </a:spcAft>
              <a:buClr>
                <a:schemeClr val="dk1"/>
              </a:buClr>
              <a:buSzPts val="1800"/>
              <a:buNone/>
              <a:defRPr/>
            </a:lvl2pPr>
            <a:lvl3pPr indent="-342900" lvl="2" marL="1371600" rtl="0" algn="l">
              <a:spcBef>
                <a:spcPts val="0"/>
              </a:spcBef>
              <a:spcAft>
                <a:spcPts val="0"/>
              </a:spcAft>
              <a:buClr>
                <a:schemeClr val="dk1"/>
              </a:buClr>
              <a:buSzPts val="1800"/>
              <a:buChar char="–"/>
              <a:defRPr/>
            </a:lvl3pPr>
            <a:lvl4pPr indent="-342900" lvl="3" marL="1828800" rtl="0" algn="l">
              <a:spcBef>
                <a:spcPts val="0"/>
              </a:spcBef>
              <a:spcAft>
                <a:spcPts val="0"/>
              </a:spcAft>
              <a:buClr>
                <a:schemeClr val="dk1"/>
              </a:buClr>
              <a:buSzPts val="1800"/>
              <a:buChar char="–"/>
              <a:defRPr/>
            </a:lvl4pPr>
            <a:lvl5pPr indent="-342900" lvl="4" marL="2286000" rtl="0" algn="l">
              <a:spcBef>
                <a:spcPts val="0"/>
              </a:spcBef>
              <a:spcAft>
                <a:spcPts val="0"/>
              </a:spcAft>
              <a:buClr>
                <a:schemeClr val="dk1"/>
              </a:buClr>
              <a:buSzPts val="1800"/>
              <a:buChar char="–"/>
              <a:defRPr/>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576" name="Google Shape;576;p101"/>
          <p:cNvSpPr txBox="1"/>
          <p:nvPr>
            <p:ph idx="3"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spcBef>
                <a:spcPts val="0"/>
              </a:spcBef>
              <a:spcAft>
                <a:spcPts val="0"/>
              </a:spcAft>
              <a:buClr>
                <a:schemeClr val="dk1"/>
              </a:buClr>
              <a:buSzPts val="1200"/>
              <a:buNone/>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3016">
          <p15:clr>
            <a:srgbClr val="FBAE40"/>
          </p15:clr>
        </p15:guide>
      </p15:sldGuideLst>
    </p:ext>
  </p:extLst>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no image (Dark)" showMasterSp="0">
  <p:cSld name="Section divider, no image (Dark)">
    <p:bg>
      <p:bgPr>
        <a:solidFill>
          <a:schemeClr val="dk2"/>
        </a:solidFill>
      </p:bgPr>
    </p:bg>
    <p:spTree>
      <p:nvGrpSpPr>
        <p:cNvPr id="577" name="Shape 577"/>
        <p:cNvGrpSpPr/>
        <p:nvPr/>
      </p:nvGrpSpPr>
      <p:grpSpPr>
        <a:xfrm>
          <a:off x="0" y="0"/>
          <a:ext cx="0" cy="0"/>
          <a:chOff x="0" y="0"/>
          <a:chExt cx="0" cy="0"/>
        </a:xfrm>
      </p:grpSpPr>
      <p:sp>
        <p:nvSpPr>
          <p:cNvPr id="578" name="Google Shape;578;p102"/>
          <p:cNvSpPr txBox="1"/>
          <p:nvPr>
            <p:ph type="title"/>
          </p:nvPr>
        </p:nvSpPr>
        <p:spPr>
          <a:xfrm>
            <a:off x="431800" y="2184922"/>
            <a:ext cx="8280300" cy="5715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lt1"/>
              </a:buClr>
              <a:buSzPts val="3400"/>
              <a:buNone/>
              <a:defRPr b="0" sz="3400">
                <a:solidFill>
                  <a:schemeClr val="lt1"/>
                </a:solidFill>
              </a:defRPr>
            </a:lvl1pPr>
            <a:lvl2pPr lvl="1" rtl="0" algn="l">
              <a:lnSpc>
                <a:spcPct val="85000"/>
              </a:lnSpc>
              <a:spcBef>
                <a:spcPts val="0"/>
              </a:spcBef>
              <a:spcAft>
                <a:spcPts val="0"/>
              </a:spcAft>
              <a:buSzPts val="1400"/>
              <a:buNone/>
              <a:defRPr/>
            </a:lvl2pPr>
            <a:lvl3pPr lvl="2" rtl="0" algn="l">
              <a:lnSpc>
                <a:spcPct val="85000"/>
              </a:lnSpc>
              <a:spcBef>
                <a:spcPts val="0"/>
              </a:spcBef>
              <a:spcAft>
                <a:spcPts val="0"/>
              </a:spcAft>
              <a:buSzPts val="1400"/>
              <a:buNone/>
              <a:defRPr/>
            </a:lvl3pPr>
            <a:lvl4pPr lvl="3" rtl="0" algn="l">
              <a:lnSpc>
                <a:spcPct val="85000"/>
              </a:lnSpc>
              <a:spcBef>
                <a:spcPts val="0"/>
              </a:spcBef>
              <a:spcAft>
                <a:spcPts val="0"/>
              </a:spcAft>
              <a:buSzPts val="1400"/>
              <a:buNone/>
              <a:defRPr/>
            </a:lvl4pPr>
            <a:lvl5pPr lvl="4" rtl="0" algn="l">
              <a:lnSpc>
                <a:spcPct val="85000"/>
              </a:lnSpc>
              <a:spcBef>
                <a:spcPts val="0"/>
              </a:spcBef>
              <a:spcAft>
                <a:spcPts val="0"/>
              </a:spcAft>
              <a:buSzPts val="1400"/>
              <a:buNone/>
              <a:defRPr/>
            </a:lvl5pPr>
            <a:lvl6pPr lvl="5" rtl="0" algn="l">
              <a:lnSpc>
                <a:spcPct val="85000"/>
              </a:lnSpc>
              <a:spcBef>
                <a:spcPts val="0"/>
              </a:spcBef>
              <a:spcAft>
                <a:spcPts val="0"/>
              </a:spcAft>
              <a:buSzPts val="1400"/>
              <a:buNone/>
              <a:defRPr/>
            </a:lvl6pPr>
            <a:lvl7pPr lvl="6" rtl="0" algn="l">
              <a:lnSpc>
                <a:spcPct val="85000"/>
              </a:lnSpc>
              <a:spcBef>
                <a:spcPts val="0"/>
              </a:spcBef>
              <a:spcAft>
                <a:spcPts val="0"/>
              </a:spcAft>
              <a:buSzPts val="1400"/>
              <a:buNone/>
              <a:defRPr/>
            </a:lvl7pPr>
            <a:lvl8pPr lvl="7" rtl="0" algn="l">
              <a:lnSpc>
                <a:spcPct val="85000"/>
              </a:lnSpc>
              <a:spcBef>
                <a:spcPts val="0"/>
              </a:spcBef>
              <a:spcAft>
                <a:spcPts val="0"/>
              </a:spcAft>
              <a:buSzPts val="1400"/>
              <a:buNone/>
              <a:defRPr/>
            </a:lvl8pPr>
            <a:lvl9pPr lvl="8" rtl="0" algn="l">
              <a:lnSpc>
                <a:spcPct val="85000"/>
              </a:lnSpc>
              <a:spcBef>
                <a:spcPts val="0"/>
              </a:spcBef>
              <a:spcAft>
                <a:spcPts val="0"/>
              </a:spcAft>
              <a:buSzPts val="1400"/>
              <a:buNone/>
              <a:defRPr/>
            </a:lvl9pPr>
          </a:lstStyle>
          <a:p/>
        </p:txBody>
      </p:sp>
      <p:cxnSp>
        <p:nvCxnSpPr>
          <p:cNvPr id="579" name="Google Shape;579;p102"/>
          <p:cNvCxnSpPr/>
          <p:nvPr/>
        </p:nvCxnSpPr>
        <p:spPr>
          <a:xfrm>
            <a:off x="431800" y="2184922"/>
            <a:ext cx="8280300" cy="0"/>
          </a:xfrm>
          <a:prstGeom prst="straightConnector1">
            <a:avLst/>
          </a:prstGeom>
          <a:noFill/>
          <a:ln cap="flat" cmpd="sng" w="38100">
            <a:solidFill>
              <a:schemeClr val="lt1"/>
            </a:solidFill>
            <a:prstDash val="solid"/>
            <a:round/>
            <a:headEnd len="sm" w="sm" type="none"/>
            <a:tailEnd len="sm" w="sm" type="none"/>
          </a:ln>
        </p:spPr>
      </p:cxnSp>
      <p:sp>
        <p:nvSpPr>
          <p:cNvPr id="580" name="Google Shape;580;p102"/>
          <p:cNvSpPr txBox="1"/>
          <p:nvPr>
            <p:ph idx="1"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spcBef>
                <a:spcPts val="0"/>
              </a:spcBef>
              <a:spcAft>
                <a:spcPts val="0"/>
              </a:spcAft>
              <a:buClr>
                <a:schemeClr val="dk1"/>
              </a:buClr>
              <a:buSzPts val="1200"/>
              <a:buNone/>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3016">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no image (Light)" showMasterSp="0">
  <p:cSld name="Section divider, no image (Light)">
    <p:bg>
      <p:bgPr>
        <a:solidFill>
          <a:srgbClr val="DEDEDE"/>
        </a:solidFill>
      </p:bgPr>
    </p:bg>
    <p:spTree>
      <p:nvGrpSpPr>
        <p:cNvPr id="581" name="Shape 581"/>
        <p:cNvGrpSpPr/>
        <p:nvPr/>
      </p:nvGrpSpPr>
      <p:grpSpPr>
        <a:xfrm>
          <a:off x="0" y="0"/>
          <a:ext cx="0" cy="0"/>
          <a:chOff x="0" y="0"/>
          <a:chExt cx="0" cy="0"/>
        </a:xfrm>
      </p:grpSpPr>
      <p:sp>
        <p:nvSpPr>
          <p:cNvPr id="582" name="Google Shape;582;p103"/>
          <p:cNvSpPr txBox="1"/>
          <p:nvPr>
            <p:ph type="title"/>
          </p:nvPr>
        </p:nvSpPr>
        <p:spPr>
          <a:xfrm>
            <a:off x="431800" y="2184922"/>
            <a:ext cx="8280300" cy="5715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400"/>
              <a:buNone/>
              <a:defRPr b="0" sz="3400">
                <a:solidFill>
                  <a:schemeClr val="dk1"/>
                </a:solidFill>
              </a:defRPr>
            </a:lvl1pPr>
            <a:lvl2pPr lvl="1" rtl="0" algn="l">
              <a:lnSpc>
                <a:spcPct val="85000"/>
              </a:lnSpc>
              <a:spcBef>
                <a:spcPts val="0"/>
              </a:spcBef>
              <a:spcAft>
                <a:spcPts val="0"/>
              </a:spcAft>
              <a:buSzPts val="1400"/>
              <a:buNone/>
              <a:defRPr/>
            </a:lvl2pPr>
            <a:lvl3pPr lvl="2" rtl="0" algn="l">
              <a:lnSpc>
                <a:spcPct val="85000"/>
              </a:lnSpc>
              <a:spcBef>
                <a:spcPts val="0"/>
              </a:spcBef>
              <a:spcAft>
                <a:spcPts val="0"/>
              </a:spcAft>
              <a:buSzPts val="1400"/>
              <a:buNone/>
              <a:defRPr/>
            </a:lvl3pPr>
            <a:lvl4pPr lvl="3" rtl="0" algn="l">
              <a:lnSpc>
                <a:spcPct val="85000"/>
              </a:lnSpc>
              <a:spcBef>
                <a:spcPts val="0"/>
              </a:spcBef>
              <a:spcAft>
                <a:spcPts val="0"/>
              </a:spcAft>
              <a:buSzPts val="1400"/>
              <a:buNone/>
              <a:defRPr/>
            </a:lvl4pPr>
            <a:lvl5pPr lvl="4" rtl="0" algn="l">
              <a:lnSpc>
                <a:spcPct val="85000"/>
              </a:lnSpc>
              <a:spcBef>
                <a:spcPts val="0"/>
              </a:spcBef>
              <a:spcAft>
                <a:spcPts val="0"/>
              </a:spcAft>
              <a:buSzPts val="1400"/>
              <a:buNone/>
              <a:defRPr/>
            </a:lvl5pPr>
            <a:lvl6pPr lvl="5" rtl="0" algn="l">
              <a:lnSpc>
                <a:spcPct val="85000"/>
              </a:lnSpc>
              <a:spcBef>
                <a:spcPts val="0"/>
              </a:spcBef>
              <a:spcAft>
                <a:spcPts val="0"/>
              </a:spcAft>
              <a:buSzPts val="1400"/>
              <a:buNone/>
              <a:defRPr/>
            </a:lvl6pPr>
            <a:lvl7pPr lvl="6" rtl="0" algn="l">
              <a:lnSpc>
                <a:spcPct val="85000"/>
              </a:lnSpc>
              <a:spcBef>
                <a:spcPts val="0"/>
              </a:spcBef>
              <a:spcAft>
                <a:spcPts val="0"/>
              </a:spcAft>
              <a:buSzPts val="1400"/>
              <a:buNone/>
              <a:defRPr/>
            </a:lvl7pPr>
            <a:lvl8pPr lvl="7" rtl="0" algn="l">
              <a:lnSpc>
                <a:spcPct val="85000"/>
              </a:lnSpc>
              <a:spcBef>
                <a:spcPts val="0"/>
              </a:spcBef>
              <a:spcAft>
                <a:spcPts val="0"/>
              </a:spcAft>
              <a:buSzPts val="1400"/>
              <a:buNone/>
              <a:defRPr/>
            </a:lvl8pPr>
            <a:lvl9pPr lvl="8" rtl="0" algn="l">
              <a:lnSpc>
                <a:spcPct val="85000"/>
              </a:lnSpc>
              <a:spcBef>
                <a:spcPts val="0"/>
              </a:spcBef>
              <a:spcAft>
                <a:spcPts val="0"/>
              </a:spcAft>
              <a:buSzPts val="1400"/>
              <a:buNone/>
              <a:defRPr/>
            </a:lvl9pPr>
          </a:lstStyle>
          <a:p/>
        </p:txBody>
      </p:sp>
      <p:cxnSp>
        <p:nvCxnSpPr>
          <p:cNvPr id="583" name="Google Shape;583;p103"/>
          <p:cNvCxnSpPr/>
          <p:nvPr/>
        </p:nvCxnSpPr>
        <p:spPr>
          <a:xfrm>
            <a:off x="431800" y="2184922"/>
            <a:ext cx="8280300" cy="0"/>
          </a:xfrm>
          <a:prstGeom prst="straightConnector1">
            <a:avLst/>
          </a:prstGeom>
          <a:noFill/>
          <a:ln cap="flat" cmpd="sng" w="38100">
            <a:solidFill>
              <a:schemeClr val="dk1"/>
            </a:solidFill>
            <a:prstDash val="solid"/>
            <a:round/>
            <a:headEnd len="sm" w="sm" type="none"/>
            <a:tailEnd len="sm" w="sm" type="none"/>
          </a:ln>
        </p:spPr>
      </p:cxnSp>
      <p:sp>
        <p:nvSpPr>
          <p:cNvPr id="584" name="Google Shape;584;p103"/>
          <p:cNvSpPr txBox="1"/>
          <p:nvPr>
            <p:ph idx="1"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spcBef>
                <a:spcPts val="0"/>
              </a:spcBef>
              <a:spcAft>
                <a:spcPts val="0"/>
              </a:spcAft>
              <a:buClr>
                <a:schemeClr val="dk1"/>
              </a:buClr>
              <a:buSzPts val="1200"/>
              <a:buNone/>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3016">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image (Dark)" showMasterSp="0">
  <p:cSld name="Section divider, image (Dark)">
    <p:bg>
      <p:bgPr>
        <a:solidFill>
          <a:schemeClr val="dk2"/>
        </a:solidFill>
      </p:bgPr>
    </p:bg>
    <p:spTree>
      <p:nvGrpSpPr>
        <p:cNvPr id="585" name="Shape 585"/>
        <p:cNvGrpSpPr/>
        <p:nvPr/>
      </p:nvGrpSpPr>
      <p:grpSpPr>
        <a:xfrm>
          <a:off x="0" y="0"/>
          <a:ext cx="0" cy="0"/>
          <a:chOff x="0" y="0"/>
          <a:chExt cx="0" cy="0"/>
        </a:xfrm>
      </p:grpSpPr>
      <p:sp>
        <p:nvSpPr>
          <p:cNvPr id="586" name="Google Shape;586;p104"/>
          <p:cNvSpPr txBox="1"/>
          <p:nvPr>
            <p:ph type="title"/>
          </p:nvPr>
        </p:nvSpPr>
        <p:spPr>
          <a:xfrm>
            <a:off x="431800" y="2184922"/>
            <a:ext cx="4356000" cy="5715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lt1"/>
              </a:buClr>
              <a:buSzPts val="3400"/>
              <a:buNone/>
              <a:defRPr b="0" sz="3400">
                <a:solidFill>
                  <a:schemeClr val="lt1"/>
                </a:solidFill>
              </a:defRPr>
            </a:lvl1pPr>
            <a:lvl2pPr lvl="1" rtl="0" algn="l">
              <a:lnSpc>
                <a:spcPct val="85000"/>
              </a:lnSpc>
              <a:spcBef>
                <a:spcPts val="0"/>
              </a:spcBef>
              <a:spcAft>
                <a:spcPts val="0"/>
              </a:spcAft>
              <a:buSzPts val="1400"/>
              <a:buNone/>
              <a:defRPr/>
            </a:lvl2pPr>
            <a:lvl3pPr lvl="2" rtl="0" algn="l">
              <a:lnSpc>
                <a:spcPct val="85000"/>
              </a:lnSpc>
              <a:spcBef>
                <a:spcPts val="0"/>
              </a:spcBef>
              <a:spcAft>
                <a:spcPts val="0"/>
              </a:spcAft>
              <a:buSzPts val="1400"/>
              <a:buNone/>
              <a:defRPr/>
            </a:lvl3pPr>
            <a:lvl4pPr lvl="3" rtl="0" algn="l">
              <a:lnSpc>
                <a:spcPct val="85000"/>
              </a:lnSpc>
              <a:spcBef>
                <a:spcPts val="0"/>
              </a:spcBef>
              <a:spcAft>
                <a:spcPts val="0"/>
              </a:spcAft>
              <a:buSzPts val="1400"/>
              <a:buNone/>
              <a:defRPr/>
            </a:lvl4pPr>
            <a:lvl5pPr lvl="4" rtl="0" algn="l">
              <a:lnSpc>
                <a:spcPct val="85000"/>
              </a:lnSpc>
              <a:spcBef>
                <a:spcPts val="0"/>
              </a:spcBef>
              <a:spcAft>
                <a:spcPts val="0"/>
              </a:spcAft>
              <a:buSzPts val="1400"/>
              <a:buNone/>
              <a:defRPr/>
            </a:lvl5pPr>
            <a:lvl6pPr lvl="5" rtl="0" algn="l">
              <a:lnSpc>
                <a:spcPct val="85000"/>
              </a:lnSpc>
              <a:spcBef>
                <a:spcPts val="0"/>
              </a:spcBef>
              <a:spcAft>
                <a:spcPts val="0"/>
              </a:spcAft>
              <a:buSzPts val="1400"/>
              <a:buNone/>
              <a:defRPr/>
            </a:lvl6pPr>
            <a:lvl7pPr lvl="6" rtl="0" algn="l">
              <a:lnSpc>
                <a:spcPct val="85000"/>
              </a:lnSpc>
              <a:spcBef>
                <a:spcPts val="0"/>
              </a:spcBef>
              <a:spcAft>
                <a:spcPts val="0"/>
              </a:spcAft>
              <a:buSzPts val="1400"/>
              <a:buNone/>
              <a:defRPr/>
            </a:lvl7pPr>
            <a:lvl8pPr lvl="7" rtl="0" algn="l">
              <a:lnSpc>
                <a:spcPct val="85000"/>
              </a:lnSpc>
              <a:spcBef>
                <a:spcPts val="0"/>
              </a:spcBef>
              <a:spcAft>
                <a:spcPts val="0"/>
              </a:spcAft>
              <a:buSzPts val="1400"/>
              <a:buNone/>
              <a:defRPr/>
            </a:lvl8pPr>
            <a:lvl9pPr lvl="8" rtl="0" algn="l">
              <a:lnSpc>
                <a:spcPct val="85000"/>
              </a:lnSpc>
              <a:spcBef>
                <a:spcPts val="0"/>
              </a:spcBef>
              <a:spcAft>
                <a:spcPts val="0"/>
              </a:spcAft>
              <a:buSzPts val="1400"/>
              <a:buNone/>
              <a:defRPr/>
            </a:lvl9pPr>
          </a:lstStyle>
          <a:p/>
        </p:txBody>
      </p:sp>
      <p:cxnSp>
        <p:nvCxnSpPr>
          <p:cNvPr id="587" name="Google Shape;587;p104"/>
          <p:cNvCxnSpPr/>
          <p:nvPr/>
        </p:nvCxnSpPr>
        <p:spPr>
          <a:xfrm>
            <a:off x="431800" y="2184922"/>
            <a:ext cx="4356000" cy="0"/>
          </a:xfrm>
          <a:prstGeom prst="straightConnector1">
            <a:avLst/>
          </a:prstGeom>
          <a:noFill/>
          <a:ln cap="flat" cmpd="sng" w="38100">
            <a:solidFill>
              <a:schemeClr val="lt1"/>
            </a:solidFill>
            <a:prstDash val="solid"/>
            <a:round/>
            <a:headEnd len="sm" w="sm" type="none"/>
            <a:tailEnd len="sm" w="sm" type="none"/>
          </a:ln>
        </p:spPr>
      </p:cxnSp>
      <p:sp>
        <p:nvSpPr>
          <p:cNvPr id="588" name="Google Shape;588;p104"/>
          <p:cNvSpPr/>
          <p:nvPr>
            <p:ph idx="2" type="pic"/>
          </p:nvPr>
        </p:nvSpPr>
        <p:spPr>
          <a:xfrm>
            <a:off x="5651872" y="0"/>
            <a:ext cx="3493800" cy="4573500"/>
          </a:xfrm>
          <a:prstGeom prst="rect">
            <a:avLst/>
          </a:prstGeom>
          <a:noFill/>
          <a:ln>
            <a:noFill/>
          </a:ln>
        </p:spPr>
      </p:sp>
      <p:sp>
        <p:nvSpPr>
          <p:cNvPr id="589" name="Google Shape;589;p104"/>
          <p:cNvSpPr txBox="1"/>
          <p:nvPr>
            <p:ph idx="1"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spcBef>
                <a:spcPts val="0"/>
              </a:spcBef>
              <a:spcAft>
                <a:spcPts val="0"/>
              </a:spcAft>
              <a:buClr>
                <a:schemeClr val="dk1"/>
              </a:buClr>
              <a:buSzPts val="1200"/>
              <a:buNone/>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3016">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image (Light)" showMasterSp="0">
  <p:cSld name="Section divider, image (Light)">
    <p:bg>
      <p:bgPr>
        <a:solidFill>
          <a:srgbClr val="DEDEDE"/>
        </a:solidFill>
      </p:bgPr>
    </p:bg>
    <p:spTree>
      <p:nvGrpSpPr>
        <p:cNvPr id="590" name="Shape 590"/>
        <p:cNvGrpSpPr/>
        <p:nvPr/>
      </p:nvGrpSpPr>
      <p:grpSpPr>
        <a:xfrm>
          <a:off x="0" y="0"/>
          <a:ext cx="0" cy="0"/>
          <a:chOff x="0" y="0"/>
          <a:chExt cx="0" cy="0"/>
        </a:xfrm>
      </p:grpSpPr>
      <p:sp>
        <p:nvSpPr>
          <p:cNvPr id="591" name="Google Shape;591;p105"/>
          <p:cNvSpPr txBox="1"/>
          <p:nvPr>
            <p:ph type="title"/>
          </p:nvPr>
        </p:nvSpPr>
        <p:spPr>
          <a:xfrm>
            <a:off x="431800" y="2184922"/>
            <a:ext cx="4356000" cy="5715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400"/>
              <a:buNone/>
              <a:defRPr b="0" sz="3400">
                <a:solidFill>
                  <a:schemeClr val="dk1"/>
                </a:solidFill>
              </a:defRPr>
            </a:lvl1pPr>
            <a:lvl2pPr lvl="1" rtl="0" algn="l">
              <a:lnSpc>
                <a:spcPct val="85000"/>
              </a:lnSpc>
              <a:spcBef>
                <a:spcPts val="0"/>
              </a:spcBef>
              <a:spcAft>
                <a:spcPts val="0"/>
              </a:spcAft>
              <a:buSzPts val="1400"/>
              <a:buNone/>
              <a:defRPr/>
            </a:lvl2pPr>
            <a:lvl3pPr lvl="2" rtl="0" algn="l">
              <a:lnSpc>
                <a:spcPct val="85000"/>
              </a:lnSpc>
              <a:spcBef>
                <a:spcPts val="0"/>
              </a:spcBef>
              <a:spcAft>
                <a:spcPts val="0"/>
              </a:spcAft>
              <a:buSzPts val="1400"/>
              <a:buNone/>
              <a:defRPr/>
            </a:lvl3pPr>
            <a:lvl4pPr lvl="3" rtl="0" algn="l">
              <a:lnSpc>
                <a:spcPct val="85000"/>
              </a:lnSpc>
              <a:spcBef>
                <a:spcPts val="0"/>
              </a:spcBef>
              <a:spcAft>
                <a:spcPts val="0"/>
              </a:spcAft>
              <a:buSzPts val="1400"/>
              <a:buNone/>
              <a:defRPr/>
            </a:lvl4pPr>
            <a:lvl5pPr lvl="4" rtl="0" algn="l">
              <a:lnSpc>
                <a:spcPct val="85000"/>
              </a:lnSpc>
              <a:spcBef>
                <a:spcPts val="0"/>
              </a:spcBef>
              <a:spcAft>
                <a:spcPts val="0"/>
              </a:spcAft>
              <a:buSzPts val="1400"/>
              <a:buNone/>
              <a:defRPr/>
            </a:lvl5pPr>
            <a:lvl6pPr lvl="5" rtl="0" algn="l">
              <a:lnSpc>
                <a:spcPct val="85000"/>
              </a:lnSpc>
              <a:spcBef>
                <a:spcPts val="0"/>
              </a:spcBef>
              <a:spcAft>
                <a:spcPts val="0"/>
              </a:spcAft>
              <a:buSzPts val="1400"/>
              <a:buNone/>
              <a:defRPr/>
            </a:lvl6pPr>
            <a:lvl7pPr lvl="6" rtl="0" algn="l">
              <a:lnSpc>
                <a:spcPct val="85000"/>
              </a:lnSpc>
              <a:spcBef>
                <a:spcPts val="0"/>
              </a:spcBef>
              <a:spcAft>
                <a:spcPts val="0"/>
              </a:spcAft>
              <a:buSzPts val="1400"/>
              <a:buNone/>
              <a:defRPr/>
            </a:lvl7pPr>
            <a:lvl8pPr lvl="7" rtl="0" algn="l">
              <a:lnSpc>
                <a:spcPct val="85000"/>
              </a:lnSpc>
              <a:spcBef>
                <a:spcPts val="0"/>
              </a:spcBef>
              <a:spcAft>
                <a:spcPts val="0"/>
              </a:spcAft>
              <a:buSzPts val="1400"/>
              <a:buNone/>
              <a:defRPr/>
            </a:lvl8pPr>
            <a:lvl9pPr lvl="8" rtl="0" algn="l">
              <a:lnSpc>
                <a:spcPct val="85000"/>
              </a:lnSpc>
              <a:spcBef>
                <a:spcPts val="0"/>
              </a:spcBef>
              <a:spcAft>
                <a:spcPts val="0"/>
              </a:spcAft>
              <a:buSzPts val="1400"/>
              <a:buNone/>
              <a:defRPr/>
            </a:lvl9pPr>
          </a:lstStyle>
          <a:p/>
        </p:txBody>
      </p:sp>
      <p:cxnSp>
        <p:nvCxnSpPr>
          <p:cNvPr id="592" name="Google Shape;592;p105"/>
          <p:cNvCxnSpPr/>
          <p:nvPr/>
        </p:nvCxnSpPr>
        <p:spPr>
          <a:xfrm>
            <a:off x="431800" y="2184922"/>
            <a:ext cx="4356000" cy="0"/>
          </a:xfrm>
          <a:prstGeom prst="straightConnector1">
            <a:avLst/>
          </a:prstGeom>
          <a:noFill/>
          <a:ln cap="flat" cmpd="sng" w="38100">
            <a:solidFill>
              <a:schemeClr val="dk1"/>
            </a:solidFill>
            <a:prstDash val="solid"/>
            <a:round/>
            <a:headEnd len="sm" w="sm" type="none"/>
            <a:tailEnd len="sm" w="sm" type="none"/>
          </a:ln>
        </p:spPr>
      </p:cxnSp>
      <p:sp>
        <p:nvSpPr>
          <p:cNvPr id="593" name="Google Shape;593;p105"/>
          <p:cNvSpPr/>
          <p:nvPr>
            <p:ph idx="2" type="pic"/>
          </p:nvPr>
        </p:nvSpPr>
        <p:spPr>
          <a:xfrm>
            <a:off x="5651872" y="0"/>
            <a:ext cx="3493800" cy="4573500"/>
          </a:xfrm>
          <a:prstGeom prst="rect">
            <a:avLst/>
          </a:prstGeom>
          <a:noFill/>
          <a:ln>
            <a:noFill/>
          </a:ln>
        </p:spPr>
      </p:sp>
      <p:sp>
        <p:nvSpPr>
          <p:cNvPr id="594" name="Google Shape;594;p105"/>
          <p:cNvSpPr txBox="1"/>
          <p:nvPr>
            <p:ph idx="1"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spcBef>
                <a:spcPts val="0"/>
              </a:spcBef>
              <a:spcAft>
                <a:spcPts val="0"/>
              </a:spcAft>
              <a:buClr>
                <a:schemeClr val="dk1"/>
              </a:buClr>
              <a:buSzPts val="1200"/>
              <a:buNone/>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3016">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ing, bullets, image (Light)" showMasterSp="0">
  <p:cSld name="Heading, bullets, image (Light)">
    <p:bg>
      <p:bgPr>
        <a:solidFill>
          <a:schemeClr val="lt2"/>
        </a:solidFill>
      </p:bgPr>
    </p:bg>
    <p:spTree>
      <p:nvGrpSpPr>
        <p:cNvPr id="595" name="Shape 595"/>
        <p:cNvGrpSpPr/>
        <p:nvPr/>
      </p:nvGrpSpPr>
      <p:grpSpPr>
        <a:xfrm>
          <a:off x="0" y="0"/>
          <a:ext cx="0" cy="0"/>
          <a:chOff x="0" y="0"/>
          <a:chExt cx="0" cy="0"/>
        </a:xfrm>
      </p:grpSpPr>
      <p:cxnSp>
        <p:nvCxnSpPr>
          <p:cNvPr id="596" name="Google Shape;596;p106"/>
          <p:cNvCxnSpPr/>
          <p:nvPr/>
        </p:nvCxnSpPr>
        <p:spPr>
          <a:xfrm>
            <a:off x="431800" y="702773"/>
            <a:ext cx="3921000" cy="0"/>
          </a:xfrm>
          <a:prstGeom prst="straightConnector1">
            <a:avLst/>
          </a:prstGeom>
          <a:noFill/>
          <a:ln cap="flat" cmpd="sng" w="25400">
            <a:solidFill>
              <a:schemeClr val="dk1"/>
            </a:solidFill>
            <a:prstDash val="solid"/>
            <a:round/>
            <a:headEnd len="sm" w="sm" type="none"/>
            <a:tailEnd len="sm" w="sm" type="none"/>
          </a:ln>
        </p:spPr>
      </p:cxnSp>
      <p:sp>
        <p:nvSpPr>
          <p:cNvPr id="597" name="Google Shape;597;p106"/>
          <p:cNvSpPr txBox="1"/>
          <p:nvPr>
            <p:ph idx="1" type="body"/>
          </p:nvPr>
        </p:nvSpPr>
        <p:spPr>
          <a:xfrm>
            <a:off x="431799" y="702659"/>
            <a:ext cx="3921000" cy="5451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dk1"/>
              </a:buClr>
              <a:buSzPts val="2800"/>
              <a:buNone/>
              <a:defRPr sz="2800"/>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598" name="Google Shape;598;p106"/>
          <p:cNvSpPr txBox="1"/>
          <p:nvPr>
            <p:ph idx="2" type="body"/>
          </p:nvPr>
        </p:nvSpPr>
        <p:spPr>
          <a:xfrm>
            <a:off x="431800" y="1314450"/>
            <a:ext cx="3921000" cy="2840100"/>
          </a:xfrm>
          <a:prstGeom prst="rect">
            <a:avLst/>
          </a:prstGeom>
          <a:noFill/>
          <a:ln>
            <a:noFill/>
          </a:ln>
        </p:spPr>
        <p:txBody>
          <a:bodyPr anchorCtr="0" anchor="t" bIns="0" lIns="0" spcFirstLastPara="1" rIns="0" wrap="square" tIns="0">
            <a:noAutofit/>
          </a:bodyPr>
          <a:lstStyle>
            <a:lvl1pPr indent="-342900" lvl="0" marL="457200" rtl="0" algn="l">
              <a:lnSpc>
                <a:spcPct val="100000"/>
              </a:lnSpc>
              <a:spcBef>
                <a:spcPts val="0"/>
              </a:spcBef>
              <a:spcAft>
                <a:spcPts val="0"/>
              </a:spcAft>
              <a:buClr>
                <a:schemeClr val="dk1"/>
              </a:buClr>
              <a:buSzPts val="1800"/>
              <a:buChar char="–"/>
              <a:defRPr/>
            </a:lvl1pPr>
            <a:lvl2pPr indent="-406400" lvl="1" marL="914400" rtl="0" algn="l">
              <a:spcBef>
                <a:spcPts val="800"/>
              </a:spcBef>
              <a:spcAft>
                <a:spcPts val="0"/>
              </a:spcAft>
              <a:buClr>
                <a:schemeClr val="dk1"/>
              </a:buClr>
              <a:buSzPts val="2800"/>
              <a:buFont typeface="Arial"/>
              <a:buChar char="–"/>
              <a:defRPr sz="2800">
                <a:solidFill>
                  <a:schemeClr val="dk1"/>
                </a:solidFill>
              </a:defRPr>
            </a:lvl2pPr>
            <a:lvl3pPr indent="-228600" lvl="2" marL="1371600" rtl="0" algn="l">
              <a:spcBef>
                <a:spcPts val="0"/>
              </a:spcBef>
              <a:spcAft>
                <a:spcPts val="0"/>
              </a:spcAft>
              <a:buClr>
                <a:schemeClr val="lt1"/>
              </a:buClr>
              <a:buSzPts val="2800"/>
              <a:buNone/>
              <a:defRPr sz="2800">
                <a:solidFill>
                  <a:schemeClr val="lt1"/>
                </a:solidFill>
              </a:defRPr>
            </a:lvl3pPr>
            <a:lvl4pPr indent="-342900" lvl="3" marL="1828800" rtl="0" algn="l">
              <a:spcBef>
                <a:spcPts val="0"/>
              </a:spcBef>
              <a:spcAft>
                <a:spcPts val="0"/>
              </a:spcAft>
              <a:buClr>
                <a:schemeClr val="dk1"/>
              </a:buClr>
              <a:buSzPts val="1800"/>
              <a:buChar char="–"/>
              <a:defRPr/>
            </a:lvl4pPr>
            <a:lvl5pPr indent="-342900" lvl="4" marL="2286000" rtl="0" algn="l">
              <a:spcBef>
                <a:spcPts val="0"/>
              </a:spcBef>
              <a:spcAft>
                <a:spcPts val="0"/>
              </a:spcAft>
              <a:buClr>
                <a:schemeClr val="dk1"/>
              </a:buClr>
              <a:buSzPts val="1800"/>
              <a:buChar char="–"/>
              <a:defRPr/>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599" name="Google Shape;599;p106"/>
          <p:cNvSpPr/>
          <p:nvPr>
            <p:ph idx="3" type="pic"/>
          </p:nvPr>
        </p:nvSpPr>
        <p:spPr>
          <a:xfrm>
            <a:off x="5251450" y="702659"/>
            <a:ext cx="3892500" cy="3451800"/>
          </a:xfrm>
          <a:prstGeom prst="rect">
            <a:avLst/>
          </a:prstGeom>
          <a:noFill/>
          <a:ln>
            <a:noFill/>
          </a:ln>
        </p:spPr>
      </p:sp>
      <p:sp>
        <p:nvSpPr>
          <p:cNvPr id="600" name="Google Shape;600;p106"/>
          <p:cNvSpPr txBox="1"/>
          <p:nvPr>
            <p:ph idx="4" type="body"/>
          </p:nvPr>
        </p:nvSpPr>
        <p:spPr>
          <a:xfrm>
            <a:off x="863600" y="4407112"/>
            <a:ext cx="8280300" cy="736500"/>
          </a:xfrm>
          <a:prstGeom prst="rect">
            <a:avLst/>
          </a:prstGeom>
          <a:noFill/>
          <a:ln>
            <a:noFill/>
          </a:ln>
        </p:spPr>
        <p:txBody>
          <a:bodyPr anchorCtr="0" anchor="b" bIns="0" lIns="0" spcFirstLastPara="1" rIns="0" wrap="square" tIns="0">
            <a:noAutofit/>
          </a:bodyPr>
          <a:lstStyle>
            <a:lvl1pPr indent="-228600" lvl="0" marL="457200" rtl="0" algn="r">
              <a:lnSpc>
                <a:spcPct val="100000"/>
              </a:lnSpc>
              <a:spcBef>
                <a:spcPts val="0"/>
              </a:spcBef>
              <a:spcAft>
                <a:spcPts val="0"/>
              </a:spcAft>
              <a:buClr>
                <a:schemeClr val="lt1"/>
              </a:buClr>
              <a:buSzPts val="1400"/>
              <a:buNone/>
              <a:defRPr sz="1400">
                <a:solidFill>
                  <a:schemeClr val="lt1"/>
                </a:solidFill>
              </a:defRPr>
            </a:lvl1pPr>
            <a:lvl2pPr indent="-228600" lvl="1" marL="914400" rtl="0" algn="l">
              <a:spcBef>
                <a:spcPts val="200"/>
              </a:spcBef>
              <a:spcAft>
                <a:spcPts val="0"/>
              </a:spcAft>
              <a:buClr>
                <a:schemeClr val="dk1"/>
              </a:buClr>
              <a:buSzPts val="1800"/>
              <a:buNone/>
              <a:defRPr/>
            </a:lvl2pPr>
            <a:lvl3pPr indent="-342900" lvl="2" marL="1371600" rtl="0" algn="l">
              <a:spcBef>
                <a:spcPts val="0"/>
              </a:spcBef>
              <a:spcAft>
                <a:spcPts val="0"/>
              </a:spcAft>
              <a:buClr>
                <a:schemeClr val="dk1"/>
              </a:buClr>
              <a:buSzPts val="1800"/>
              <a:buChar char="–"/>
              <a:defRPr/>
            </a:lvl3pPr>
            <a:lvl4pPr indent="-342900" lvl="3" marL="1828800" rtl="0" algn="l">
              <a:spcBef>
                <a:spcPts val="0"/>
              </a:spcBef>
              <a:spcAft>
                <a:spcPts val="0"/>
              </a:spcAft>
              <a:buClr>
                <a:schemeClr val="dk1"/>
              </a:buClr>
              <a:buSzPts val="1800"/>
              <a:buChar char="–"/>
              <a:defRPr/>
            </a:lvl4pPr>
            <a:lvl5pPr indent="-342900" lvl="4" marL="2286000" rtl="0" algn="l">
              <a:spcBef>
                <a:spcPts val="0"/>
              </a:spcBef>
              <a:spcAft>
                <a:spcPts val="0"/>
              </a:spcAft>
              <a:buClr>
                <a:schemeClr val="dk1"/>
              </a:buClr>
              <a:buSzPts val="1800"/>
              <a:buChar char="–"/>
              <a:defRPr/>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image (Dark)" showMasterSp="0">
  <p:cSld name="Bullets, image (Dark)">
    <p:bg>
      <p:bgPr>
        <a:solidFill>
          <a:schemeClr val="dk2"/>
        </a:solidFill>
      </p:bgPr>
    </p:bg>
    <p:spTree>
      <p:nvGrpSpPr>
        <p:cNvPr id="601" name="Shape 601"/>
        <p:cNvGrpSpPr/>
        <p:nvPr/>
      </p:nvGrpSpPr>
      <p:grpSpPr>
        <a:xfrm>
          <a:off x="0" y="0"/>
          <a:ext cx="0" cy="0"/>
          <a:chOff x="0" y="0"/>
          <a:chExt cx="0" cy="0"/>
        </a:xfrm>
      </p:grpSpPr>
      <p:sp>
        <p:nvSpPr>
          <p:cNvPr id="602" name="Google Shape;602;p107"/>
          <p:cNvSpPr txBox="1"/>
          <p:nvPr>
            <p:ph idx="1" type="body"/>
          </p:nvPr>
        </p:nvSpPr>
        <p:spPr>
          <a:xfrm>
            <a:off x="431801" y="682938"/>
            <a:ext cx="3921000" cy="34716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sz="2800">
                <a:solidFill>
                  <a:schemeClr val="lt1"/>
                </a:solidFill>
              </a:defRPr>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603" name="Google Shape;603;p107"/>
          <p:cNvSpPr/>
          <p:nvPr>
            <p:ph idx="2" type="pic"/>
          </p:nvPr>
        </p:nvSpPr>
        <p:spPr>
          <a:xfrm>
            <a:off x="5251450" y="702659"/>
            <a:ext cx="3892500" cy="3471600"/>
          </a:xfrm>
          <a:prstGeom prst="rect">
            <a:avLst/>
          </a:prstGeom>
          <a:noFill/>
          <a:ln>
            <a:noFill/>
          </a:ln>
        </p:spPr>
      </p:sp>
      <p:sp>
        <p:nvSpPr>
          <p:cNvPr id="604" name="Google Shape;604;p107"/>
          <p:cNvSpPr txBox="1"/>
          <p:nvPr>
            <p:ph idx="3"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spcBef>
                <a:spcPts val="0"/>
              </a:spcBef>
              <a:spcAft>
                <a:spcPts val="0"/>
              </a:spcAft>
              <a:buClr>
                <a:schemeClr val="dk1"/>
              </a:buClr>
              <a:buSzPts val="1200"/>
              <a:buNone/>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image (Light)" showMasterSp="0">
  <p:cSld name="Bullets, image (Light)">
    <p:bg>
      <p:bgPr>
        <a:solidFill>
          <a:schemeClr val="lt2"/>
        </a:solidFill>
      </p:bgPr>
    </p:bg>
    <p:spTree>
      <p:nvGrpSpPr>
        <p:cNvPr id="605" name="Shape 605"/>
        <p:cNvGrpSpPr/>
        <p:nvPr/>
      </p:nvGrpSpPr>
      <p:grpSpPr>
        <a:xfrm>
          <a:off x="0" y="0"/>
          <a:ext cx="0" cy="0"/>
          <a:chOff x="0" y="0"/>
          <a:chExt cx="0" cy="0"/>
        </a:xfrm>
      </p:grpSpPr>
      <p:sp>
        <p:nvSpPr>
          <p:cNvPr id="606" name="Google Shape;606;p108"/>
          <p:cNvSpPr txBox="1"/>
          <p:nvPr>
            <p:ph idx="1" type="body"/>
          </p:nvPr>
        </p:nvSpPr>
        <p:spPr>
          <a:xfrm>
            <a:off x="431800" y="682940"/>
            <a:ext cx="3920400" cy="3471600"/>
          </a:xfrm>
          <a:prstGeom prst="rect">
            <a:avLst/>
          </a:prstGeom>
          <a:noFill/>
          <a:ln>
            <a:noFill/>
          </a:ln>
        </p:spPr>
        <p:txBody>
          <a:bodyPr anchorCtr="0" anchor="t" bIns="0" lIns="0" spcFirstLastPara="1" rIns="0" wrap="square" tIns="0">
            <a:noAutofit/>
          </a:bodyPr>
          <a:lstStyle>
            <a:lvl1pPr indent="-342900" lvl="0" marL="457200" rtl="0" algn="l">
              <a:lnSpc>
                <a:spcPct val="100000"/>
              </a:lnSpc>
              <a:spcBef>
                <a:spcPts val="0"/>
              </a:spcBef>
              <a:spcAft>
                <a:spcPts val="0"/>
              </a:spcAft>
              <a:buClr>
                <a:schemeClr val="dk1"/>
              </a:buClr>
              <a:buSzPts val="1800"/>
              <a:buChar char="–"/>
              <a:defRPr/>
            </a:lvl1pPr>
            <a:lvl2pPr indent="-406400" lvl="1" marL="914400" rtl="0" algn="l">
              <a:spcBef>
                <a:spcPts val="800"/>
              </a:spcBef>
              <a:spcAft>
                <a:spcPts val="0"/>
              </a:spcAft>
              <a:buClr>
                <a:schemeClr val="dk1"/>
              </a:buClr>
              <a:buSzPts val="2800"/>
              <a:buFont typeface="Arial"/>
              <a:buChar char="–"/>
              <a:defRPr sz="2800">
                <a:solidFill>
                  <a:schemeClr val="dk1"/>
                </a:solidFill>
              </a:defRPr>
            </a:lvl2pPr>
            <a:lvl3pPr indent="-228600" lvl="2" marL="1371600" rtl="0" algn="l">
              <a:spcBef>
                <a:spcPts val="0"/>
              </a:spcBef>
              <a:spcAft>
                <a:spcPts val="0"/>
              </a:spcAft>
              <a:buClr>
                <a:schemeClr val="dk1"/>
              </a:buClr>
              <a:buSzPts val="2800"/>
              <a:buNone/>
              <a:defRPr sz="2800">
                <a:solidFill>
                  <a:schemeClr val="dk1"/>
                </a:solidFill>
              </a:defRPr>
            </a:lvl3pPr>
            <a:lvl4pPr indent="-342900" lvl="3" marL="1828800" rtl="0" algn="l">
              <a:spcBef>
                <a:spcPts val="0"/>
              </a:spcBef>
              <a:spcAft>
                <a:spcPts val="0"/>
              </a:spcAft>
              <a:buClr>
                <a:schemeClr val="dk1"/>
              </a:buClr>
              <a:buSzPts val="1800"/>
              <a:buChar char="–"/>
              <a:defRPr/>
            </a:lvl4pPr>
            <a:lvl5pPr indent="-342900" lvl="4" marL="2286000" rtl="0" algn="l">
              <a:spcBef>
                <a:spcPts val="0"/>
              </a:spcBef>
              <a:spcAft>
                <a:spcPts val="0"/>
              </a:spcAft>
              <a:buClr>
                <a:schemeClr val="dk1"/>
              </a:buClr>
              <a:buSzPts val="1800"/>
              <a:buChar char="–"/>
              <a:defRPr/>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607" name="Google Shape;607;p108"/>
          <p:cNvSpPr/>
          <p:nvPr>
            <p:ph idx="2" type="pic"/>
          </p:nvPr>
        </p:nvSpPr>
        <p:spPr>
          <a:xfrm>
            <a:off x="5251450" y="702659"/>
            <a:ext cx="3892500" cy="3471600"/>
          </a:xfrm>
          <a:prstGeom prst="rect">
            <a:avLst/>
          </a:prstGeom>
          <a:noFill/>
          <a:ln>
            <a:noFill/>
          </a:ln>
        </p:spPr>
      </p:sp>
      <p:sp>
        <p:nvSpPr>
          <p:cNvPr id="608" name="Google Shape;608;p108"/>
          <p:cNvSpPr txBox="1"/>
          <p:nvPr>
            <p:ph idx="3"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spcBef>
                <a:spcPts val="0"/>
              </a:spcBef>
              <a:spcAft>
                <a:spcPts val="0"/>
              </a:spcAft>
              <a:buClr>
                <a:schemeClr val="dk1"/>
              </a:buClr>
              <a:buSzPts val="1200"/>
              <a:buNone/>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ing, bullets, image (Dark) (Alt)" showMasterSp="0">
  <p:cSld name="Heading, bullets, image (Dark) (Alt)">
    <p:bg>
      <p:bgPr>
        <a:solidFill>
          <a:schemeClr val="dk2"/>
        </a:solidFill>
      </p:bgPr>
    </p:bg>
    <p:spTree>
      <p:nvGrpSpPr>
        <p:cNvPr id="609" name="Shape 609"/>
        <p:cNvGrpSpPr/>
        <p:nvPr/>
      </p:nvGrpSpPr>
      <p:grpSpPr>
        <a:xfrm>
          <a:off x="0" y="0"/>
          <a:ext cx="0" cy="0"/>
          <a:chOff x="0" y="0"/>
          <a:chExt cx="0" cy="0"/>
        </a:xfrm>
      </p:grpSpPr>
      <p:cxnSp>
        <p:nvCxnSpPr>
          <p:cNvPr id="610" name="Google Shape;610;p109"/>
          <p:cNvCxnSpPr/>
          <p:nvPr/>
        </p:nvCxnSpPr>
        <p:spPr>
          <a:xfrm>
            <a:off x="4791076" y="683054"/>
            <a:ext cx="3921000" cy="0"/>
          </a:xfrm>
          <a:prstGeom prst="straightConnector1">
            <a:avLst/>
          </a:prstGeom>
          <a:noFill/>
          <a:ln cap="flat" cmpd="sng" w="25400">
            <a:solidFill>
              <a:schemeClr val="lt1"/>
            </a:solidFill>
            <a:prstDash val="solid"/>
            <a:round/>
            <a:headEnd len="sm" w="sm" type="none"/>
            <a:tailEnd len="sm" w="sm" type="none"/>
          </a:ln>
        </p:spPr>
      </p:cxnSp>
      <p:sp>
        <p:nvSpPr>
          <p:cNvPr id="611" name="Google Shape;611;p109"/>
          <p:cNvSpPr txBox="1"/>
          <p:nvPr>
            <p:ph idx="1" type="body"/>
          </p:nvPr>
        </p:nvSpPr>
        <p:spPr>
          <a:xfrm>
            <a:off x="4791075" y="682940"/>
            <a:ext cx="3921000" cy="5451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2800"/>
              <a:buNone/>
              <a:defRPr sz="2800">
                <a:solidFill>
                  <a:schemeClr val="lt1"/>
                </a:solidFill>
              </a:defRPr>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612" name="Google Shape;612;p109"/>
          <p:cNvSpPr/>
          <p:nvPr>
            <p:ph idx="2" type="pic"/>
          </p:nvPr>
        </p:nvSpPr>
        <p:spPr>
          <a:xfrm>
            <a:off x="0" y="702659"/>
            <a:ext cx="3892500" cy="3451800"/>
          </a:xfrm>
          <a:prstGeom prst="rect">
            <a:avLst/>
          </a:prstGeom>
          <a:noFill/>
          <a:ln>
            <a:noFill/>
          </a:ln>
        </p:spPr>
      </p:sp>
      <p:sp>
        <p:nvSpPr>
          <p:cNvPr id="613" name="Google Shape;613;p109"/>
          <p:cNvSpPr txBox="1"/>
          <p:nvPr>
            <p:ph idx="3" type="body"/>
          </p:nvPr>
        </p:nvSpPr>
        <p:spPr>
          <a:xfrm>
            <a:off x="4791075" y="1294731"/>
            <a:ext cx="3921000" cy="28599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b="0" sz="2800">
                <a:solidFill>
                  <a:schemeClr val="lt1"/>
                </a:solidFill>
              </a:defRPr>
            </a:lvl1pPr>
            <a:lvl2pPr indent="-228600" lvl="1" marL="914400" rtl="0" algn="l">
              <a:spcBef>
                <a:spcPts val="800"/>
              </a:spcBef>
              <a:spcAft>
                <a:spcPts val="0"/>
              </a:spcAft>
              <a:buClr>
                <a:schemeClr val="dk1"/>
              </a:buClr>
              <a:buSzPts val="1800"/>
              <a:buNone/>
              <a:defRPr/>
            </a:lvl2pPr>
            <a:lvl3pPr indent="-342900" lvl="2" marL="1371600" rtl="0" algn="l">
              <a:spcBef>
                <a:spcPts val="0"/>
              </a:spcBef>
              <a:spcAft>
                <a:spcPts val="0"/>
              </a:spcAft>
              <a:buClr>
                <a:schemeClr val="dk1"/>
              </a:buClr>
              <a:buSzPts val="1800"/>
              <a:buChar char="–"/>
              <a:defRPr/>
            </a:lvl3pPr>
            <a:lvl4pPr indent="-342900" lvl="3" marL="1828800" rtl="0" algn="l">
              <a:spcBef>
                <a:spcPts val="0"/>
              </a:spcBef>
              <a:spcAft>
                <a:spcPts val="0"/>
              </a:spcAft>
              <a:buClr>
                <a:schemeClr val="dk1"/>
              </a:buClr>
              <a:buSzPts val="1800"/>
              <a:buChar char="–"/>
              <a:defRPr/>
            </a:lvl4pPr>
            <a:lvl5pPr indent="-342900" lvl="4" marL="2286000" rtl="0" algn="l">
              <a:spcBef>
                <a:spcPts val="0"/>
              </a:spcBef>
              <a:spcAft>
                <a:spcPts val="0"/>
              </a:spcAft>
              <a:buClr>
                <a:schemeClr val="dk1"/>
              </a:buClr>
              <a:buSzPts val="1800"/>
              <a:buChar char="–"/>
              <a:defRPr/>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614" name="Google Shape;614;p109"/>
          <p:cNvSpPr txBox="1"/>
          <p:nvPr>
            <p:ph idx="4"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spcBef>
                <a:spcPts val="0"/>
              </a:spcBef>
              <a:spcAft>
                <a:spcPts val="0"/>
              </a:spcAft>
              <a:buClr>
                <a:schemeClr val="dk1"/>
              </a:buClr>
              <a:buSzPts val="1200"/>
              <a:buNone/>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981">
          <p15:clr>
            <a:srgbClr val="FBAE40"/>
          </p15:clr>
        </p15:guide>
        <p15:guide id="2" orient="horz" pos="259">
          <p15:clr>
            <a:srgbClr val="FBAE40"/>
          </p15:clr>
        </p15:guide>
        <p15:guide id="3" pos="5488">
          <p15:clr>
            <a:srgbClr val="FBAE40"/>
          </p15:clr>
        </p15:guide>
        <p15:guide id="4" pos="3016">
          <p15:clr>
            <a:srgbClr val="FBAE40"/>
          </p15:clr>
        </p15:guide>
        <p15:guide id="5" pos="272">
          <p15:clr>
            <a:srgbClr val="FBAE40"/>
          </p15:clr>
        </p15:guide>
      </p15:sldGuideLst>
    </p:ext>
  </p:extLst>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ing, bullets, image (Light) (Alt)" showMasterSp="0">
  <p:cSld name="Heading, bullets, image (Light) (Alt)">
    <p:bg>
      <p:bgPr>
        <a:solidFill>
          <a:schemeClr val="lt2"/>
        </a:solidFill>
      </p:bgPr>
    </p:bg>
    <p:spTree>
      <p:nvGrpSpPr>
        <p:cNvPr id="615" name="Shape 615"/>
        <p:cNvGrpSpPr/>
        <p:nvPr/>
      </p:nvGrpSpPr>
      <p:grpSpPr>
        <a:xfrm>
          <a:off x="0" y="0"/>
          <a:ext cx="0" cy="0"/>
          <a:chOff x="0" y="0"/>
          <a:chExt cx="0" cy="0"/>
        </a:xfrm>
      </p:grpSpPr>
      <p:cxnSp>
        <p:nvCxnSpPr>
          <p:cNvPr id="616" name="Google Shape;616;p110"/>
          <p:cNvCxnSpPr/>
          <p:nvPr/>
        </p:nvCxnSpPr>
        <p:spPr>
          <a:xfrm>
            <a:off x="4791076" y="683054"/>
            <a:ext cx="3921000" cy="0"/>
          </a:xfrm>
          <a:prstGeom prst="straightConnector1">
            <a:avLst/>
          </a:prstGeom>
          <a:noFill/>
          <a:ln cap="flat" cmpd="sng" w="25400">
            <a:solidFill>
              <a:schemeClr val="dk1"/>
            </a:solidFill>
            <a:prstDash val="solid"/>
            <a:round/>
            <a:headEnd len="sm" w="sm" type="none"/>
            <a:tailEnd len="sm" w="sm" type="none"/>
          </a:ln>
        </p:spPr>
      </p:cxnSp>
      <p:sp>
        <p:nvSpPr>
          <p:cNvPr id="617" name="Google Shape;617;p110"/>
          <p:cNvSpPr txBox="1"/>
          <p:nvPr>
            <p:ph idx="1" type="body"/>
          </p:nvPr>
        </p:nvSpPr>
        <p:spPr>
          <a:xfrm>
            <a:off x="4791075" y="682940"/>
            <a:ext cx="3921000" cy="5451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dk1"/>
              </a:buClr>
              <a:buSzPts val="2800"/>
              <a:buNone/>
              <a:defRPr sz="2800"/>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618" name="Google Shape;618;p110"/>
          <p:cNvSpPr txBox="1"/>
          <p:nvPr>
            <p:ph idx="2" type="body"/>
          </p:nvPr>
        </p:nvSpPr>
        <p:spPr>
          <a:xfrm>
            <a:off x="4791076" y="1294731"/>
            <a:ext cx="3921000" cy="2859900"/>
          </a:xfrm>
          <a:prstGeom prst="rect">
            <a:avLst/>
          </a:prstGeom>
          <a:noFill/>
          <a:ln>
            <a:noFill/>
          </a:ln>
        </p:spPr>
        <p:txBody>
          <a:bodyPr anchorCtr="0" anchor="t" bIns="0" lIns="0" spcFirstLastPara="1" rIns="0" wrap="square" tIns="0">
            <a:noAutofit/>
          </a:bodyPr>
          <a:lstStyle>
            <a:lvl1pPr indent="-342900" lvl="0" marL="457200" rtl="0" algn="l">
              <a:lnSpc>
                <a:spcPct val="100000"/>
              </a:lnSpc>
              <a:spcBef>
                <a:spcPts val="0"/>
              </a:spcBef>
              <a:spcAft>
                <a:spcPts val="0"/>
              </a:spcAft>
              <a:buClr>
                <a:schemeClr val="dk1"/>
              </a:buClr>
              <a:buSzPts val="1800"/>
              <a:buChar char="–"/>
              <a:defRPr/>
            </a:lvl1pPr>
            <a:lvl2pPr indent="-406400" lvl="1" marL="914400" rtl="0" algn="l">
              <a:spcBef>
                <a:spcPts val="800"/>
              </a:spcBef>
              <a:spcAft>
                <a:spcPts val="0"/>
              </a:spcAft>
              <a:buClr>
                <a:schemeClr val="dk1"/>
              </a:buClr>
              <a:buSzPts val="2800"/>
              <a:buFont typeface="Arial"/>
              <a:buChar char="–"/>
              <a:defRPr sz="2800">
                <a:solidFill>
                  <a:schemeClr val="dk1"/>
                </a:solidFill>
              </a:defRPr>
            </a:lvl2pPr>
            <a:lvl3pPr indent="-228600" lvl="2" marL="1371600" rtl="0" algn="l">
              <a:spcBef>
                <a:spcPts val="0"/>
              </a:spcBef>
              <a:spcAft>
                <a:spcPts val="0"/>
              </a:spcAft>
              <a:buClr>
                <a:schemeClr val="lt1"/>
              </a:buClr>
              <a:buSzPts val="2800"/>
              <a:buNone/>
              <a:defRPr sz="2800">
                <a:solidFill>
                  <a:schemeClr val="lt1"/>
                </a:solidFill>
              </a:defRPr>
            </a:lvl3pPr>
            <a:lvl4pPr indent="-342900" lvl="3" marL="1828800" rtl="0" algn="l">
              <a:spcBef>
                <a:spcPts val="0"/>
              </a:spcBef>
              <a:spcAft>
                <a:spcPts val="0"/>
              </a:spcAft>
              <a:buClr>
                <a:schemeClr val="dk1"/>
              </a:buClr>
              <a:buSzPts val="1800"/>
              <a:buChar char="–"/>
              <a:defRPr/>
            </a:lvl4pPr>
            <a:lvl5pPr indent="-342900" lvl="4" marL="2286000" rtl="0" algn="l">
              <a:spcBef>
                <a:spcPts val="0"/>
              </a:spcBef>
              <a:spcAft>
                <a:spcPts val="0"/>
              </a:spcAft>
              <a:buClr>
                <a:schemeClr val="dk1"/>
              </a:buClr>
              <a:buSzPts val="1800"/>
              <a:buChar char="–"/>
              <a:defRPr/>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619" name="Google Shape;619;p110"/>
          <p:cNvSpPr/>
          <p:nvPr>
            <p:ph idx="3" type="pic"/>
          </p:nvPr>
        </p:nvSpPr>
        <p:spPr>
          <a:xfrm>
            <a:off x="0" y="702659"/>
            <a:ext cx="3892500" cy="3451800"/>
          </a:xfrm>
          <a:prstGeom prst="rect">
            <a:avLst/>
          </a:prstGeom>
          <a:noFill/>
          <a:ln>
            <a:noFill/>
          </a:ln>
        </p:spPr>
      </p:sp>
      <p:sp>
        <p:nvSpPr>
          <p:cNvPr id="620" name="Google Shape;620;p110"/>
          <p:cNvSpPr txBox="1"/>
          <p:nvPr>
            <p:ph idx="4" type="body"/>
          </p:nvPr>
        </p:nvSpPr>
        <p:spPr>
          <a:xfrm>
            <a:off x="863600" y="4407112"/>
            <a:ext cx="8280300" cy="736500"/>
          </a:xfrm>
          <a:prstGeom prst="rect">
            <a:avLst/>
          </a:prstGeom>
          <a:noFill/>
          <a:ln>
            <a:noFill/>
          </a:ln>
        </p:spPr>
        <p:txBody>
          <a:bodyPr anchorCtr="0" anchor="b" bIns="0" lIns="0" spcFirstLastPara="1" rIns="0" wrap="square" tIns="0">
            <a:noAutofit/>
          </a:bodyPr>
          <a:lstStyle>
            <a:lvl1pPr indent="-228600" lvl="0" marL="457200" rtl="0" algn="r">
              <a:lnSpc>
                <a:spcPct val="100000"/>
              </a:lnSpc>
              <a:spcBef>
                <a:spcPts val="0"/>
              </a:spcBef>
              <a:spcAft>
                <a:spcPts val="0"/>
              </a:spcAft>
              <a:buClr>
                <a:schemeClr val="lt1"/>
              </a:buClr>
              <a:buSzPts val="1400"/>
              <a:buNone/>
              <a:defRPr sz="1400">
                <a:solidFill>
                  <a:schemeClr val="lt1"/>
                </a:solidFill>
              </a:defRPr>
            </a:lvl1pPr>
            <a:lvl2pPr indent="-228600" lvl="1" marL="914400" rtl="0" algn="l">
              <a:spcBef>
                <a:spcPts val="200"/>
              </a:spcBef>
              <a:spcAft>
                <a:spcPts val="0"/>
              </a:spcAft>
              <a:buClr>
                <a:schemeClr val="dk1"/>
              </a:buClr>
              <a:buSzPts val="1800"/>
              <a:buNone/>
              <a:defRPr/>
            </a:lvl2pPr>
            <a:lvl3pPr indent="-342900" lvl="2" marL="1371600" rtl="0" algn="l">
              <a:spcBef>
                <a:spcPts val="0"/>
              </a:spcBef>
              <a:spcAft>
                <a:spcPts val="0"/>
              </a:spcAft>
              <a:buClr>
                <a:schemeClr val="dk1"/>
              </a:buClr>
              <a:buSzPts val="1800"/>
              <a:buChar char="–"/>
              <a:defRPr/>
            </a:lvl3pPr>
            <a:lvl4pPr indent="-342900" lvl="3" marL="1828800" rtl="0" algn="l">
              <a:spcBef>
                <a:spcPts val="0"/>
              </a:spcBef>
              <a:spcAft>
                <a:spcPts val="0"/>
              </a:spcAft>
              <a:buClr>
                <a:schemeClr val="dk1"/>
              </a:buClr>
              <a:buSzPts val="1800"/>
              <a:buChar char="–"/>
              <a:defRPr/>
            </a:lvl4pPr>
            <a:lvl5pPr indent="-342900" lvl="4" marL="2286000" rtl="0" algn="l">
              <a:spcBef>
                <a:spcPts val="0"/>
              </a:spcBef>
              <a:spcAft>
                <a:spcPts val="0"/>
              </a:spcAft>
              <a:buClr>
                <a:schemeClr val="dk1"/>
              </a:buClr>
              <a:buSzPts val="1800"/>
              <a:buChar char="–"/>
              <a:defRPr/>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981">
          <p15:clr>
            <a:srgbClr val="FBAE40"/>
          </p15:clr>
        </p15:guide>
        <p15:guide id="2" orient="horz" pos="259">
          <p15:clr>
            <a:srgbClr val="FBAE40"/>
          </p15:clr>
        </p15:guide>
        <p15:guide id="3" pos="5488">
          <p15:clr>
            <a:srgbClr val="FBAE40"/>
          </p15:clr>
        </p15:guide>
        <p15:guide id="4" pos="3016">
          <p15:clr>
            <a:srgbClr val="FBAE40"/>
          </p15:clr>
        </p15:guide>
        <p15:guide id="5" pos="272">
          <p15:clr>
            <a:srgbClr val="FBAE40"/>
          </p15:clr>
        </p15:guide>
      </p15:sldGuideLst>
    </p:ext>
  </p:extLst>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image (Dark) (Alt)" showMasterSp="0">
  <p:cSld name="Bullets, image (Dark) (Alt)">
    <p:bg>
      <p:bgPr>
        <a:solidFill>
          <a:schemeClr val="dk2"/>
        </a:solidFill>
      </p:bgPr>
    </p:bg>
    <p:spTree>
      <p:nvGrpSpPr>
        <p:cNvPr id="621" name="Shape 621"/>
        <p:cNvGrpSpPr/>
        <p:nvPr/>
      </p:nvGrpSpPr>
      <p:grpSpPr>
        <a:xfrm>
          <a:off x="0" y="0"/>
          <a:ext cx="0" cy="0"/>
          <a:chOff x="0" y="0"/>
          <a:chExt cx="0" cy="0"/>
        </a:xfrm>
      </p:grpSpPr>
      <p:sp>
        <p:nvSpPr>
          <p:cNvPr id="622" name="Google Shape;622;p111"/>
          <p:cNvSpPr txBox="1"/>
          <p:nvPr>
            <p:ph idx="1" type="body"/>
          </p:nvPr>
        </p:nvSpPr>
        <p:spPr>
          <a:xfrm>
            <a:off x="4791076" y="682940"/>
            <a:ext cx="3921000" cy="34716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sz="2800">
                <a:solidFill>
                  <a:schemeClr val="lt1"/>
                </a:solidFill>
              </a:defRPr>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623" name="Google Shape;623;p111"/>
          <p:cNvSpPr/>
          <p:nvPr>
            <p:ph idx="2" type="pic"/>
          </p:nvPr>
        </p:nvSpPr>
        <p:spPr>
          <a:xfrm>
            <a:off x="0" y="702659"/>
            <a:ext cx="3892500" cy="3451800"/>
          </a:xfrm>
          <a:prstGeom prst="rect">
            <a:avLst/>
          </a:prstGeom>
          <a:noFill/>
          <a:ln>
            <a:noFill/>
          </a:ln>
        </p:spPr>
      </p:sp>
      <p:sp>
        <p:nvSpPr>
          <p:cNvPr id="624" name="Google Shape;624;p111"/>
          <p:cNvSpPr txBox="1"/>
          <p:nvPr>
            <p:ph idx="3"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spcBef>
                <a:spcPts val="0"/>
              </a:spcBef>
              <a:spcAft>
                <a:spcPts val="0"/>
              </a:spcAft>
              <a:buClr>
                <a:schemeClr val="dk1"/>
              </a:buClr>
              <a:buSzPts val="1200"/>
              <a:buNone/>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981">
          <p15:clr>
            <a:srgbClr val="FBAE40"/>
          </p15:clr>
        </p15:guide>
        <p15:guide id="2" orient="horz" pos="259">
          <p15:clr>
            <a:srgbClr val="FBAE40"/>
          </p15:clr>
        </p15:guide>
        <p15:guide id="3" pos="5488">
          <p15:clr>
            <a:srgbClr val="FBAE40"/>
          </p15:clr>
        </p15:guide>
        <p15:guide id="4" pos="272">
          <p15:clr>
            <a:srgbClr val="FBAE40"/>
          </p15:clr>
        </p15:guide>
        <p15:guide id="5" pos="3016">
          <p15:clr>
            <a:srgbClr val="FBAE40"/>
          </p15:clr>
        </p15:guide>
      </p15:sldGuideLst>
    </p:ext>
  </p:extLst>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image (Alt)" showMasterSp="0">
  <p:cSld name="Bullets, image (Alt)">
    <p:bg>
      <p:bgPr>
        <a:solidFill>
          <a:schemeClr val="lt2"/>
        </a:solidFill>
      </p:bgPr>
    </p:bg>
    <p:spTree>
      <p:nvGrpSpPr>
        <p:cNvPr id="625" name="Shape 625"/>
        <p:cNvGrpSpPr/>
        <p:nvPr/>
      </p:nvGrpSpPr>
      <p:grpSpPr>
        <a:xfrm>
          <a:off x="0" y="0"/>
          <a:ext cx="0" cy="0"/>
          <a:chOff x="0" y="0"/>
          <a:chExt cx="0" cy="0"/>
        </a:xfrm>
      </p:grpSpPr>
      <p:sp>
        <p:nvSpPr>
          <p:cNvPr id="626" name="Google Shape;626;p112"/>
          <p:cNvSpPr txBox="1"/>
          <p:nvPr>
            <p:ph idx="1" type="body"/>
          </p:nvPr>
        </p:nvSpPr>
        <p:spPr>
          <a:xfrm>
            <a:off x="4787900" y="682940"/>
            <a:ext cx="3920400" cy="3471600"/>
          </a:xfrm>
          <a:prstGeom prst="rect">
            <a:avLst/>
          </a:prstGeom>
          <a:noFill/>
          <a:ln>
            <a:noFill/>
          </a:ln>
        </p:spPr>
        <p:txBody>
          <a:bodyPr anchorCtr="0" anchor="t" bIns="0" lIns="0" spcFirstLastPara="1" rIns="0" wrap="square" tIns="0">
            <a:noAutofit/>
          </a:bodyPr>
          <a:lstStyle>
            <a:lvl1pPr indent="-342900" lvl="0" marL="457200" rtl="0" algn="l">
              <a:lnSpc>
                <a:spcPct val="100000"/>
              </a:lnSpc>
              <a:spcBef>
                <a:spcPts val="0"/>
              </a:spcBef>
              <a:spcAft>
                <a:spcPts val="0"/>
              </a:spcAft>
              <a:buClr>
                <a:schemeClr val="dk1"/>
              </a:buClr>
              <a:buSzPts val="1800"/>
              <a:buChar char="–"/>
              <a:defRPr/>
            </a:lvl1pPr>
            <a:lvl2pPr indent="-406400" lvl="1" marL="914400" rtl="0" algn="l">
              <a:spcBef>
                <a:spcPts val="800"/>
              </a:spcBef>
              <a:spcAft>
                <a:spcPts val="0"/>
              </a:spcAft>
              <a:buClr>
                <a:schemeClr val="dk1"/>
              </a:buClr>
              <a:buSzPts val="2800"/>
              <a:buFont typeface="Arial"/>
              <a:buChar char="–"/>
              <a:defRPr sz="2800">
                <a:solidFill>
                  <a:schemeClr val="dk1"/>
                </a:solidFill>
              </a:defRPr>
            </a:lvl2pPr>
            <a:lvl3pPr indent="-228600" lvl="2" marL="1371600" rtl="0" algn="l">
              <a:spcBef>
                <a:spcPts val="0"/>
              </a:spcBef>
              <a:spcAft>
                <a:spcPts val="0"/>
              </a:spcAft>
              <a:buClr>
                <a:schemeClr val="dk1"/>
              </a:buClr>
              <a:buSzPts val="2800"/>
              <a:buNone/>
              <a:defRPr sz="2800">
                <a:solidFill>
                  <a:schemeClr val="dk1"/>
                </a:solidFill>
              </a:defRPr>
            </a:lvl3pPr>
            <a:lvl4pPr indent="-342900" lvl="3" marL="1828800" rtl="0" algn="l">
              <a:spcBef>
                <a:spcPts val="0"/>
              </a:spcBef>
              <a:spcAft>
                <a:spcPts val="0"/>
              </a:spcAft>
              <a:buClr>
                <a:schemeClr val="dk1"/>
              </a:buClr>
              <a:buSzPts val="1800"/>
              <a:buChar char="–"/>
              <a:defRPr/>
            </a:lvl4pPr>
            <a:lvl5pPr indent="-342900" lvl="4" marL="2286000" rtl="0" algn="l">
              <a:spcBef>
                <a:spcPts val="0"/>
              </a:spcBef>
              <a:spcAft>
                <a:spcPts val="0"/>
              </a:spcAft>
              <a:buClr>
                <a:schemeClr val="dk1"/>
              </a:buClr>
              <a:buSzPts val="1800"/>
              <a:buChar char="–"/>
              <a:defRPr/>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627" name="Google Shape;627;p112"/>
          <p:cNvSpPr/>
          <p:nvPr>
            <p:ph idx="2" type="pic"/>
          </p:nvPr>
        </p:nvSpPr>
        <p:spPr>
          <a:xfrm>
            <a:off x="0" y="702659"/>
            <a:ext cx="3892500" cy="3451800"/>
          </a:xfrm>
          <a:prstGeom prst="rect">
            <a:avLst/>
          </a:prstGeom>
          <a:noFill/>
          <a:ln>
            <a:noFill/>
          </a:ln>
        </p:spPr>
      </p:sp>
      <p:sp>
        <p:nvSpPr>
          <p:cNvPr id="628" name="Google Shape;628;p112"/>
          <p:cNvSpPr txBox="1"/>
          <p:nvPr>
            <p:ph idx="3"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spcBef>
                <a:spcPts val="0"/>
              </a:spcBef>
              <a:spcAft>
                <a:spcPts val="0"/>
              </a:spcAft>
              <a:buClr>
                <a:schemeClr val="dk1"/>
              </a:buClr>
              <a:buSzPts val="1200"/>
              <a:buNone/>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981">
          <p15:clr>
            <a:srgbClr val="FBAE40"/>
          </p15:clr>
        </p15:guide>
        <p15:guide id="2" orient="horz" pos="259">
          <p15:clr>
            <a:srgbClr val="FBAE40"/>
          </p15:clr>
        </p15:guide>
        <p15:guide id="3" pos="5488">
          <p15:clr>
            <a:srgbClr val="FBAE40"/>
          </p15:clr>
        </p15:guide>
        <p15:guide id="4" pos="3016">
          <p15:clr>
            <a:srgbClr val="FBAE40"/>
          </p15:clr>
        </p15:guide>
        <p15:guide id="5" pos="272">
          <p15:clr>
            <a:srgbClr val="FBAE40"/>
          </p15:clr>
        </p15:guide>
      </p15:sldGuideLst>
    </p:ext>
  </p:extLst>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images (Dark)" showMasterSp="0">
  <p:cSld name="2 images (Dark)">
    <p:bg>
      <p:bgPr>
        <a:solidFill>
          <a:schemeClr val="dk2"/>
        </a:solidFill>
      </p:bgPr>
    </p:bg>
    <p:spTree>
      <p:nvGrpSpPr>
        <p:cNvPr id="629" name="Shape 629"/>
        <p:cNvGrpSpPr/>
        <p:nvPr/>
      </p:nvGrpSpPr>
      <p:grpSpPr>
        <a:xfrm>
          <a:off x="0" y="0"/>
          <a:ext cx="0" cy="0"/>
          <a:chOff x="0" y="0"/>
          <a:chExt cx="0" cy="0"/>
        </a:xfrm>
      </p:grpSpPr>
      <p:sp>
        <p:nvSpPr>
          <p:cNvPr id="630" name="Google Shape;630;p113"/>
          <p:cNvSpPr/>
          <p:nvPr>
            <p:ph idx="2" type="pic"/>
          </p:nvPr>
        </p:nvSpPr>
        <p:spPr>
          <a:xfrm>
            <a:off x="1079500" y="755968"/>
            <a:ext cx="3060600" cy="1923300"/>
          </a:xfrm>
          <a:prstGeom prst="rect">
            <a:avLst/>
          </a:prstGeom>
          <a:noFill/>
          <a:ln>
            <a:noFill/>
          </a:ln>
        </p:spPr>
      </p:sp>
      <p:sp>
        <p:nvSpPr>
          <p:cNvPr id="631" name="Google Shape;631;p113"/>
          <p:cNvSpPr/>
          <p:nvPr>
            <p:ph idx="3" type="pic"/>
          </p:nvPr>
        </p:nvSpPr>
        <p:spPr>
          <a:xfrm>
            <a:off x="5003801" y="755968"/>
            <a:ext cx="3060600" cy="1923300"/>
          </a:xfrm>
          <a:prstGeom prst="rect">
            <a:avLst/>
          </a:prstGeom>
          <a:noFill/>
          <a:ln>
            <a:noFill/>
          </a:ln>
        </p:spPr>
      </p:sp>
      <p:sp>
        <p:nvSpPr>
          <p:cNvPr id="632" name="Google Shape;632;p113"/>
          <p:cNvSpPr txBox="1"/>
          <p:nvPr>
            <p:ph idx="1" type="body"/>
          </p:nvPr>
        </p:nvSpPr>
        <p:spPr>
          <a:xfrm>
            <a:off x="1079500" y="2918147"/>
            <a:ext cx="3050400" cy="9969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Char char="–"/>
              <a:defRPr>
                <a:solidFill>
                  <a:schemeClr val="lt1"/>
                </a:solidFill>
              </a:defRPr>
            </a:lvl1pPr>
            <a:lvl2pPr indent="-228600" lvl="1" marL="914400" rtl="0" algn="l">
              <a:spcBef>
                <a:spcPts val="600"/>
              </a:spcBef>
              <a:spcAft>
                <a:spcPts val="0"/>
              </a:spcAft>
              <a:buClr>
                <a:schemeClr val="dk1"/>
              </a:buClr>
              <a:buSzPts val="1800"/>
              <a:buNone/>
              <a:defRPr/>
            </a:lvl2pPr>
            <a:lvl3pPr indent="-342900" lvl="2" marL="1371600" rtl="0" algn="l">
              <a:spcBef>
                <a:spcPts val="0"/>
              </a:spcBef>
              <a:spcAft>
                <a:spcPts val="0"/>
              </a:spcAft>
              <a:buClr>
                <a:schemeClr val="dk1"/>
              </a:buClr>
              <a:buSzPts val="1800"/>
              <a:buChar char="–"/>
              <a:defRPr/>
            </a:lvl3pPr>
            <a:lvl4pPr indent="-342900" lvl="3" marL="1828800" rtl="0" algn="l">
              <a:spcBef>
                <a:spcPts val="0"/>
              </a:spcBef>
              <a:spcAft>
                <a:spcPts val="0"/>
              </a:spcAft>
              <a:buClr>
                <a:schemeClr val="dk1"/>
              </a:buClr>
              <a:buSzPts val="1800"/>
              <a:buChar char="–"/>
              <a:defRPr/>
            </a:lvl4pPr>
            <a:lvl5pPr indent="-342900" lvl="4" marL="2286000" rtl="0" algn="l">
              <a:spcBef>
                <a:spcPts val="0"/>
              </a:spcBef>
              <a:spcAft>
                <a:spcPts val="0"/>
              </a:spcAft>
              <a:buClr>
                <a:schemeClr val="dk1"/>
              </a:buClr>
              <a:buSzPts val="1800"/>
              <a:buChar char="–"/>
              <a:defRPr/>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633" name="Google Shape;633;p113"/>
          <p:cNvSpPr txBox="1"/>
          <p:nvPr>
            <p:ph idx="4" type="body"/>
          </p:nvPr>
        </p:nvSpPr>
        <p:spPr>
          <a:xfrm>
            <a:off x="5003802" y="2918146"/>
            <a:ext cx="3060600" cy="9969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Char char="–"/>
              <a:defRPr>
                <a:solidFill>
                  <a:schemeClr val="lt1"/>
                </a:solidFill>
              </a:defRPr>
            </a:lvl1pPr>
            <a:lvl2pPr indent="-228600" lvl="1" marL="914400" rtl="0" algn="l">
              <a:spcBef>
                <a:spcPts val="600"/>
              </a:spcBef>
              <a:spcAft>
                <a:spcPts val="0"/>
              </a:spcAft>
              <a:buClr>
                <a:schemeClr val="dk1"/>
              </a:buClr>
              <a:buSzPts val="1800"/>
              <a:buNone/>
              <a:defRPr/>
            </a:lvl2pPr>
            <a:lvl3pPr indent="-342900" lvl="2" marL="1371600" rtl="0" algn="l">
              <a:spcBef>
                <a:spcPts val="0"/>
              </a:spcBef>
              <a:spcAft>
                <a:spcPts val="0"/>
              </a:spcAft>
              <a:buClr>
                <a:schemeClr val="dk1"/>
              </a:buClr>
              <a:buSzPts val="1800"/>
              <a:buChar char="–"/>
              <a:defRPr/>
            </a:lvl3pPr>
            <a:lvl4pPr indent="-342900" lvl="3" marL="1828800" rtl="0" algn="l">
              <a:spcBef>
                <a:spcPts val="0"/>
              </a:spcBef>
              <a:spcAft>
                <a:spcPts val="0"/>
              </a:spcAft>
              <a:buClr>
                <a:schemeClr val="dk1"/>
              </a:buClr>
              <a:buSzPts val="1800"/>
              <a:buChar char="–"/>
              <a:defRPr/>
            </a:lvl4pPr>
            <a:lvl5pPr indent="-342900" lvl="4" marL="2286000" rtl="0" algn="l">
              <a:spcBef>
                <a:spcPts val="0"/>
              </a:spcBef>
              <a:spcAft>
                <a:spcPts val="0"/>
              </a:spcAft>
              <a:buClr>
                <a:schemeClr val="dk1"/>
              </a:buClr>
              <a:buSzPts val="1800"/>
              <a:buChar char="–"/>
              <a:defRPr/>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634" name="Google Shape;634;p113"/>
          <p:cNvSpPr txBox="1"/>
          <p:nvPr>
            <p:ph idx="5"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spcBef>
                <a:spcPts val="0"/>
              </a:spcBef>
              <a:spcAft>
                <a:spcPts val="0"/>
              </a:spcAft>
              <a:buClr>
                <a:schemeClr val="dk1"/>
              </a:buClr>
              <a:buSzPts val="1200"/>
              <a:buNone/>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2608">
          <p15:clr>
            <a:srgbClr val="FBAE40"/>
          </p15:clr>
        </p15:guide>
        <p15:guide id="6" pos="680">
          <p15:clr>
            <a:srgbClr val="FBAE40"/>
          </p15:clr>
        </p15:guide>
        <p15:guide id="7" pos="3152">
          <p15:clr>
            <a:srgbClr val="FBAE40"/>
          </p15:clr>
        </p15:guide>
        <p15:guide id="8" pos="5080">
          <p15:clr>
            <a:srgbClr val="FBAE40"/>
          </p15:clr>
        </p15:guide>
      </p15:sldGuideLst>
    </p:ext>
  </p:extLst>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images (Light)" showMasterSp="0">
  <p:cSld name="2 images (Light)">
    <p:bg>
      <p:bgPr>
        <a:solidFill>
          <a:schemeClr val="lt2"/>
        </a:solidFill>
      </p:bgPr>
    </p:bg>
    <p:spTree>
      <p:nvGrpSpPr>
        <p:cNvPr id="635" name="Shape 635"/>
        <p:cNvGrpSpPr/>
        <p:nvPr/>
      </p:nvGrpSpPr>
      <p:grpSpPr>
        <a:xfrm>
          <a:off x="0" y="0"/>
          <a:ext cx="0" cy="0"/>
          <a:chOff x="0" y="0"/>
          <a:chExt cx="0" cy="0"/>
        </a:xfrm>
      </p:grpSpPr>
      <p:cxnSp>
        <p:nvCxnSpPr>
          <p:cNvPr id="636" name="Google Shape;636;p114"/>
          <p:cNvCxnSpPr/>
          <p:nvPr/>
        </p:nvCxnSpPr>
        <p:spPr>
          <a:xfrm>
            <a:off x="1079500" y="2887666"/>
            <a:ext cx="3034500" cy="0"/>
          </a:xfrm>
          <a:prstGeom prst="straightConnector1">
            <a:avLst/>
          </a:prstGeom>
          <a:noFill/>
          <a:ln cap="flat" cmpd="sng" w="31750">
            <a:solidFill>
              <a:schemeClr val="dk1"/>
            </a:solidFill>
            <a:prstDash val="solid"/>
            <a:round/>
            <a:headEnd len="sm" w="sm" type="none"/>
            <a:tailEnd len="sm" w="sm" type="none"/>
          </a:ln>
        </p:spPr>
      </p:cxnSp>
      <p:sp>
        <p:nvSpPr>
          <p:cNvPr id="637" name="Google Shape;637;p114"/>
          <p:cNvSpPr/>
          <p:nvPr>
            <p:ph idx="2" type="pic"/>
          </p:nvPr>
        </p:nvSpPr>
        <p:spPr>
          <a:xfrm>
            <a:off x="1079500" y="755968"/>
            <a:ext cx="3060600" cy="1923300"/>
          </a:xfrm>
          <a:prstGeom prst="rect">
            <a:avLst/>
          </a:prstGeom>
          <a:noFill/>
          <a:ln>
            <a:noFill/>
          </a:ln>
        </p:spPr>
      </p:sp>
      <p:sp>
        <p:nvSpPr>
          <p:cNvPr id="638" name="Google Shape;638;p114"/>
          <p:cNvSpPr/>
          <p:nvPr>
            <p:ph idx="3" type="pic"/>
          </p:nvPr>
        </p:nvSpPr>
        <p:spPr>
          <a:xfrm>
            <a:off x="5003801" y="755968"/>
            <a:ext cx="3060600" cy="1923300"/>
          </a:xfrm>
          <a:prstGeom prst="rect">
            <a:avLst/>
          </a:prstGeom>
          <a:noFill/>
          <a:ln>
            <a:noFill/>
          </a:ln>
        </p:spPr>
      </p:sp>
      <p:cxnSp>
        <p:nvCxnSpPr>
          <p:cNvPr id="639" name="Google Shape;639;p114"/>
          <p:cNvCxnSpPr/>
          <p:nvPr/>
        </p:nvCxnSpPr>
        <p:spPr>
          <a:xfrm>
            <a:off x="5003803" y="2887666"/>
            <a:ext cx="3060600" cy="0"/>
          </a:xfrm>
          <a:prstGeom prst="straightConnector1">
            <a:avLst/>
          </a:prstGeom>
          <a:noFill/>
          <a:ln cap="flat" cmpd="sng" w="31750">
            <a:solidFill>
              <a:schemeClr val="dk1"/>
            </a:solidFill>
            <a:prstDash val="solid"/>
            <a:round/>
            <a:headEnd len="sm" w="sm" type="none"/>
            <a:tailEnd len="sm" w="sm" type="none"/>
          </a:ln>
        </p:spPr>
      </p:cxnSp>
      <p:sp>
        <p:nvSpPr>
          <p:cNvPr id="640" name="Google Shape;640;p114"/>
          <p:cNvSpPr txBox="1"/>
          <p:nvPr>
            <p:ph idx="1" type="body"/>
          </p:nvPr>
        </p:nvSpPr>
        <p:spPr>
          <a:xfrm>
            <a:off x="1079500" y="2918146"/>
            <a:ext cx="3050400" cy="10275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dk1"/>
              </a:buClr>
              <a:buSzPts val="2800"/>
              <a:buChar char="–"/>
              <a:defRPr>
                <a:solidFill>
                  <a:schemeClr val="dk1"/>
                </a:solidFill>
              </a:defRPr>
            </a:lvl1pPr>
            <a:lvl2pPr indent="-228600" lvl="1" marL="914400" rtl="0" algn="l">
              <a:spcBef>
                <a:spcPts val="600"/>
              </a:spcBef>
              <a:spcAft>
                <a:spcPts val="0"/>
              </a:spcAft>
              <a:buClr>
                <a:schemeClr val="dk1"/>
              </a:buClr>
              <a:buSzPts val="1800"/>
              <a:buNone/>
              <a:defRPr/>
            </a:lvl2pPr>
            <a:lvl3pPr indent="-342900" lvl="2" marL="1371600" rtl="0" algn="l">
              <a:spcBef>
                <a:spcPts val="0"/>
              </a:spcBef>
              <a:spcAft>
                <a:spcPts val="0"/>
              </a:spcAft>
              <a:buClr>
                <a:schemeClr val="dk1"/>
              </a:buClr>
              <a:buSzPts val="1800"/>
              <a:buChar char="–"/>
              <a:defRPr/>
            </a:lvl3pPr>
            <a:lvl4pPr indent="-342900" lvl="3" marL="1828800" rtl="0" algn="l">
              <a:spcBef>
                <a:spcPts val="0"/>
              </a:spcBef>
              <a:spcAft>
                <a:spcPts val="0"/>
              </a:spcAft>
              <a:buClr>
                <a:schemeClr val="dk1"/>
              </a:buClr>
              <a:buSzPts val="1800"/>
              <a:buChar char="–"/>
              <a:defRPr/>
            </a:lvl4pPr>
            <a:lvl5pPr indent="-342900" lvl="4" marL="2286000" rtl="0" algn="l">
              <a:spcBef>
                <a:spcPts val="0"/>
              </a:spcBef>
              <a:spcAft>
                <a:spcPts val="0"/>
              </a:spcAft>
              <a:buClr>
                <a:schemeClr val="dk1"/>
              </a:buClr>
              <a:buSzPts val="1800"/>
              <a:buChar char="–"/>
              <a:defRPr/>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641" name="Google Shape;641;p114"/>
          <p:cNvSpPr txBox="1"/>
          <p:nvPr>
            <p:ph idx="4" type="body"/>
          </p:nvPr>
        </p:nvSpPr>
        <p:spPr>
          <a:xfrm>
            <a:off x="5003802" y="2918145"/>
            <a:ext cx="3060600" cy="10275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dk1"/>
              </a:buClr>
              <a:buSzPts val="2800"/>
              <a:buChar char="–"/>
              <a:defRPr>
                <a:solidFill>
                  <a:schemeClr val="dk1"/>
                </a:solidFill>
              </a:defRPr>
            </a:lvl1pPr>
            <a:lvl2pPr indent="-228600" lvl="1" marL="914400" rtl="0" algn="l">
              <a:spcBef>
                <a:spcPts val="600"/>
              </a:spcBef>
              <a:spcAft>
                <a:spcPts val="0"/>
              </a:spcAft>
              <a:buClr>
                <a:schemeClr val="dk1"/>
              </a:buClr>
              <a:buSzPts val="1800"/>
              <a:buNone/>
              <a:defRPr/>
            </a:lvl2pPr>
            <a:lvl3pPr indent="-342900" lvl="2" marL="1371600" rtl="0" algn="l">
              <a:spcBef>
                <a:spcPts val="0"/>
              </a:spcBef>
              <a:spcAft>
                <a:spcPts val="0"/>
              </a:spcAft>
              <a:buClr>
                <a:schemeClr val="dk1"/>
              </a:buClr>
              <a:buSzPts val="1800"/>
              <a:buChar char="–"/>
              <a:defRPr/>
            </a:lvl3pPr>
            <a:lvl4pPr indent="-342900" lvl="3" marL="1828800" rtl="0" algn="l">
              <a:spcBef>
                <a:spcPts val="0"/>
              </a:spcBef>
              <a:spcAft>
                <a:spcPts val="0"/>
              </a:spcAft>
              <a:buClr>
                <a:schemeClr val="dk1"/>
              </a:buClr>
              <a:buSzPts val="1800"/>
              <a:buChar char="–"/>
              <a:defRPr/>
            </a:lvl4pPr>
            <a:lvl5pPr indent="-342900" lvl="4" marL="2286000" rtl="0" algn="l">
              <a:spcBef>
                <a:spcPts val="0"/>
              </a:spcBef>
              <a:spcAft>
                <a:spcPts val="0"/>
              </a:spcAft>
              <a:buClr>
                <a:schemeClr val="dk1"/>
              </a:buClr>
              <a:buSzPts val="1800"/>
              <a:buChar char="–"/>
              <a:defRPr/>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642" name="Google Shape;642;p114"/>
          <p:cNvSpPr txBox="1"/>
          <p:nvPr>
            <p:ph idx="5" type="body"/>
          </p:nvPr>
        </p:nvSpPr>
        <p:spPr>
          <a:xfrm>
            <a:off x="863600" y="4407112"/>
            <a:ext cx="8280300" cy="736500"/>
          </a:xfrm>
          <a:prstGeom prst="rect">
            <a:avLst/>
          </a:prstGeom>
          <a:noFill/>
          <a:ln>
            <a:noFill/>
          </a:ln>
        </p:spPr>
        <p:txBody>
          <a:bodyPr anchorCtr="0" anchor="b" bIns="0" lIns="0" spcFirstLastPara="1" rIns="0" wrap="square" tIns="0">
            <a:noAutofit/>
          </a:bodyPr>
          <a:lstStyle>
            <a:lvl1pPr indent="-228600" lvl="0" marL="457200" rtl="0" algn="r">
              <a:lnSpc>
                <a:spcPct val="100000"/>
              </a:lnSpc>
              <a:spcBef>
                <a:spcPts val="0"/>
              </a:spcBef>
              <a:spcAft>
                <a:spcPts val="0"/>
              </a:spcAft>
              <a:buClr>
                <a:schemeClr val="lt1"/>
              </a:buClr>
              <a:buSzPts val="1400"/>
              <a:buNone/>
              <a:defRPr sz="1400">
                <a:solidFill>
                  <a:schemeClr val="lt1"/>
                </a:solidFill>
              </a:defRPr>
            </a:lvl1pPr>
            <a:lvl2pPr indent="-228600" lvl="1" marL="914400" rtl="0" algn="l">
              <a:spcBef>
                <a:spcPts val="200"/>
              </a:spcBef>
              <a:spcAft>
                <a:spcPts val="0"/>
              </a:spcAft>
              <a:buClr>
                <a:schemeClr val="dk1"/>
              </a:buClr>
              <a:buSzPts val="1800"/>
              <a:buNone/>
              <a:defRPr/>
            </a:lvl2pPr>
            <a:lvl3pPr indent="-342900" lvl="2" marL="1371600" rtl="0" algn="l">
              <a:spcBef>
                <a:spcPts val="0"/>
              </a:spcBef>
              <a:spcAft>
                <a:spcPts val="0"/>
              </a:spcAft>
              <a:buClr>
                <a:schemeClr val="dk1"/>
              </a:buClr>
              <a:buSzPts val="1800"/>
              <a:buChar char="–"/>
              <a:defRPr/>
            </a:lvl3pPr>
            <a:lvl4pPr indent="-342900" lvl="3" marL="1828800" rtl="0" algn="l">
              <a:spcBef>
                <a:spcPts val="0"/>
              </a:spcBef>
              <a:spcAft>
                <a:spcPts val="0"/>
              </a:spcAft>
              <a:buClr>
                <a:schemeClr val="dk1"/>
              </a:buClr>
              <a:buSzPts val="1800"/>
              <a:buChar char="–"/>
              <a:defRPr/>
            </a:lvl4pPr>
            <a:lvl5pPr indent="-342900" lvl="4" marL="2286000" rtl="0" algn="l">
              <a:spcBef>
                <a:spcPts val="0"/>
              </a:spcBef>
              <a:spcAft>
                <a:spcPts val="0"/>
              </a:spcAft>
              <a:buClr>
                <a:schemeClr val="dk1"/>
              </a:buClr>
              <a:buSzPts val="1800"/>
              <a:buChar char="–"/>
              <a:defRPr/>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2608">
          <p15:clr>
            <a:srgbClr val="FBAE40"/>
          </p15:clr>
        </p15:guide>
        <p15:guide id="6" pos="680">
          <p15:clr>
            <a:srgbClr val="FBAE40"/>
          </p15:clr>
        </p15:guide>
        <p15:guide id="7" pos="3152">
          <p15:clr>
            <a:srgbClr val="FBAE40"/>
          </p15:clr>
        </p15:guide>
        <p15:guide id="8" pos="5080">
          <p15:clr>
            <a:srgbClr val="FBAE40"/>
          </p15:clr>
        </p15:guide>
      </p15:sldGuideLst>
    </p:ext>
  </p:extLst>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images (Dark)" showMasterSp="0">
  <p:cSld name="3 images (Dark)">
    <p:bg>
      <p:bgPr>
        <a:solidFill>
          <a:schemeClr val="dk2"/>
        </a:solidFill>
      </p:bgPr>
    </p:bg>
    <p:spTree>
      <p:nvGrpSpPr>
        <p:cNvPr id="643" name="Shape 643"/>
        <p:cNvGrpSpPr/>
        <p:nvPr/>
      </p:nvGrpSpPr>
      <p:grpSpPr>
        <a:xfrm>
          <a:off x="0" y="0"/>
          <a:ext cx="0" cy="0"/>
          <a:chOff x="0" y="0"/>
          <a:chExt cx="0" cy="0"/>
        </a:xfrm>
      </p:grpSpPr>
      <p:sp>
        <p:nvSpPr>
          <p:cNvPr id="644" name="Google Shape;644;p115"/>
          <p:cNvSpPr txBox="1"/>
          <p:nvPr>
            <p:ph idx="1" type="body"/>
          </p:nvPr>
        </p:nvSpPr>
        <p:spPr>
          <a:xfrm>
            <a:off x="3311525" y="3160713"/>
            <a:ext cx="2520900" cy="701400"/>
          </a:xfrm>
          <a:prstGeom prst="rect">
            <a:avLst/>
          </a:prstGeom>
          <a:noFill/>
          <a:ln>
            <a:noFill/>
          </a:ln>
        </p:spPr>
        <p:txBody>
          <a:bodyPr anchorCtr="0" anchor="t" bIns="0" lIns="0" spcFirstLastPara="1" rIns="0" wrap="square" tIns="0">
            <a:noAutofit/>
          </a:bodyPr>
          <a:lstStyle>
            <a:lvl1pPr indent="-342900" lvl="0" marL="457200" rtl="0" algn="l">
              <a:lnSpc>
                <a:spcPct val="100000"/>
              </a:lnSpc>
              <a:spcBef>
                <a:spcPts val="0"/>
              </a:spcBef>
              <a:spcAft>
                <a:spcPts val="0"/>
              </a:spcAft>
              <a:buClr>
                <a:schemeClr val="lt1"/>
              </a:buClr>
              <a:buSzPts val="1800"/>
              <a:buFont typeface="Arial"/>
              <a:buChar char="–"/>
              <a:defRPr sz="1800">
                <a:solidFill>
                  <a:schemeClr val="lt1"/>
                </a:solidFill>
              </a:defRPr>
            </a:lvl1pPr>
            <a:lvl2pPr indent="-228600" lvl="1" marL="914400" rtl="0" algn="l">
              <a:spcBef>
                <a:spcPts val="5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645" name="Google Shape;645;p115"/>
          <p:cNvSpPr txBox="1"/>
          <p:nvPr>
            <p:ph idx="2" type="body"/>
          </p:nvPr>
        </p:nvSpPr>
        <p:spPr>
          <a:xfrm>
            <a:off x="6192200" y="3160713"/>
            <a:ext cx="2520900" cy="701400"/>
          </a:xfrm>
          <a:prstGeom prst="rect">
            <a:avLst/>
          </a:prstGeom>
          <a:noFill/>
          <a:ln>
            <a:noFill/>
          </a:ln>
        </p:spPr>
        <p:txBody>
          <a:bodyPr anchorCtr="0" anchor="t" bIns="0" lIns="0" spcFirstLastPara="1" rIns="0" wrap="square" tIns="0">
            <a:noAutofit/>
          </a:bodyPr>
          <a:lstStyle>
            <a:lvl1pPr indent="-342900" lvl="0" marL="457200" rtl="0" algn="l">
              <a:lnSpc>
                <a:spcPct val="100000"/>
              </a:lnSpc>
              <a:spcBef>
                <a:spcPts val="0"/>
              </a:spcBef>
              <a:spcAft>
                <a:spcPts val="0"/>
              </a:spcAft>
              <a:buClr>
                <a:schemeClr val="lt1"/>
              </a:buClr>
              <a:buSzPts val="1800"/>
              <a:buFont typeface="Arial"/>
              <a:buChar char="–"/>
              <a:defRPr sz="1800">
                <a:solidFill>
                  <a:schemeClr val="lt1"/>
                </a:solidFill>
              </a:defRPr>
            </a:lvl1pPr>
            <a:lvl2pPr indent="-228600" lvl="1" marL="914400" rtl="0" algn="l">
              <a:spcBef>
                <a:spcPts val="5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cxnSp>
        <p:nvCxnSpPr>
          <p:cNvPr id="646" name="Google Shape;646;p115"/>
          <p:cNvCxnSpPr/>
          <p:nvPr/>
        </p:nvCxnSpPr>
        <p:spPr>
          <a:xfrm>
            <a:off x="431800" y="3132603"/>
            <a:ext cx="2519400" cy="0"/>
          </a:xfrm>
          <a:prstGeom prst="straightConnector1">
            <a:avLst/>
          </a:prstGeom>
          <a:noFill/>
          <a:ln cap="flat" cmpd="sng" w="25400">
            <a:solidFill>
              <a:schemeClr val="lt1"/>
            </a:solidFill>
            <a:prstDash val="solid"/>
            <a:round/>
            <a:headEnd len="sm" w="sm" type="none"/>
            <a:tailEnd len="sm" w="sm" type="none"/>
          </a:ln>
        </p:spPr>
      </p:cxnSp>
      <p:sp>
        <p:nvSpPr>
          <p:cNvPr id="647" name="Google Shape;647;p115"/>
          <p:cNvSpPr/>
          <p:nvPr>
            <p:ph idx="3" type="pic"/>
          </p:nvPr>
        </p:nvSpPr>
        <p:spPr>
          <a:xfrm>
            <a:off x="431800" y="1254440"/>
            <a:ext cx="2519400" cy="1692000"/>
          </a:xfrm>
          <a:prstGeom prst="rect">
            <a:avLst/>
          </a:prstGeom>
          <a:noFill/>
          <a:ln>
            <a:noFill/>
          </a:ln>
        </p:spPr>
      </p:sp>
      <p:sp>
        <p:nvSpPr>
          <p:cNvPr id="648" name="Google Shape;648;p115"/>
          <p:cNvSpPr/>
          <p:nvPr>
            <p:ph idx="4" type="pic"/>
          </p:nvPr>
        </p:nvSpPr>
        <p:spPr>
          <a:xfrm>
            <a:off x="3312000" y="1254440"/>
            <a:ext cx="2520000" cy="1692000"/>
          </a:xfrm>
          <a:prstGeom prst="rect">
            <a:avLst/>
          </a:prstGeom>
          <a:noFill/>
          <a:ln>
            <a:noFill/>
          </a:ln>
        </p:spPr>
      </p:sp>
      <p:sp>
        <p:nvSpPr>
          <p:cNvPr id="649" name="Google Shape;649;p115"/>
          <p:cNvSpPr/>
          <p:nvPr>
            <p:ph idx="5" type="pic"/>
          </p:nvPr>
        </p:nvSpPr>
        <p:spPr>
          <a:xfrm>
            <a:off x="6192200" y="1254442"/>
            <a:ext cx="2520000" cy="1692000"/>
          </a:xfrm>
          <a:prstGeom prst="rect">
            <a:avLst/>
          </a:prstGeom>
          <a:noFill/>
          <a:ln>
            <a:noFill/>
          </a:ln>
        </p:spPr>
      </p:sp>
      <p:cxnSp>
        <p:nvCxnSpPr>
          <p:cNvPr id="650" name="Google Shape;650;p115"/>
          <p:cNvCxnSpPr/>
          <p:nvPr/>
        </p:nvCxnSpPr>
        <p:spPr>
          <a:xfrm>
            <a:off x="3312000" y="3124983"/>
            <a:ext cx="2520000" cy="0"/>
          </a:xfrm>
          <a:prstGeom prst="straightConnector1">
            <a:avLst/>
          </a:prstGeom>
          <a:noFill/>
          <a:ln cap="flat" cmpd="sng" w="25400">
            <a:solidFill>
              <a:schemeClr val="lt1"/>
            </a:solidFill>
            <a:prstDash val="solid"/>
            <a:round/>
            <a:headEnd len="sm" w="sm" type="none"/>
            <a:tailEnd len="sm" w="sm" type="none"/>
          </a:ln>
        </p:spPr>
      </p:cxnSp>
      <p:cxnSp>
        <p:nvCxnSpPr>
          <p:cNvPr id="651" name="Google Shape;651;p115"/>
          <p:cNvCxnSpPr/>
          <p:nvPr/>
        </p:nvCxnSpPr>
        <p:spPr>
          <a:xfrm>
            <a:off x="6192200" y="3124983"/>
            <a:ext cx="2520000" cy="0"/>
          </a:xfrm>
          <a:prstGeom prst="straightConnector1">
            <a:avLst/>
          </a:prstGeom>
          <a:noFill/>
          <a:ln cap="flat" cmpd="sng" w="25400">
            <a:solidFill>
              <a:schemeClr val="lt1"/>
            </a:solidFill>
            <a:prstDash val="solid"/>
            <a:round/>
            <a:headEnd len="sm" w="sm" type="none"/>
            <a:tailEnd len="sm" w="sm" type="none"/>
          </a:ln>
        </p:spPr>
      </p:cxnSp>
      <p:sp>
        <p:nvSpPr>
          <p:cNvPr id="652" name="Google Shape;652;p115"/>
          <p:cNvSpPr txBox="1"/>
          <p:nvPr>
            <p:ph idx="6" type="body"/>
          </p:nvPr>
        </p:nvSpPr>
        <p:spPr>
          <a:xfrm>
            <a:off x="430850" y="3161758"/>
            <a:ext cx="2519400" cy="700200"/>
          </a:xfrm>
          <a:prstGeom prst="rect">
            <a:avLst/>
          </a:prstGeom>
          <a:noFill/>
          <a:ln>
            <a:noFill/>
          </a:ln>
        </p:spPr>
        <p:txBody>
          <a:bodyPr anchorCtr="0" anchor="t" bIns="0" lIns="0" spcFirstLastPara="1" rIns="0" wrap="square" tIns="0">
            <a:noAutofit/>
          </a:bodyPr>
          <a:lstStyle>
            <a:lvl1pPr indent="-342900" lvl="0" marL="457200" rtl="0" algn="l">
              <a:lnSpc>
                <a:spcPct val="100000"/>
              </a:lnSpc>
              <a:spcBef>
                <a:spcPts val="0"/>
              </a:spcBef>
              <a:spcAft>
                <a:spcPts val="0"/>
              </a:spcAft>
              <a:buClr>
                <a:schemeClr val="lt1"/>
              </a:buClr>
              <a:buSzPts val="1800"/>
              <a:buChar char="–"/>
              <a:defRPr sz="1800">
                <a:solidFill>
                  <a:schemeClr val="lt1"/>
                </a:solidFill>
              </a:defRPr>
            </a:lvl1pPr>
            <a:lvl2pPr indent="-228600" lvl="1" marL="914400" rtl="0" algn="l">
              <a:spcBef>
                <a:spcPts val="600"/>
              </a:spcBef>
              <a:spcAft>
                <a:spcPts val="0"/>
              </a:spcAft>
              <a:buClr>
                <a:schemeClr val="dk1"/>
              </a:buClr>
              <a:buSzPts val="1800"/>
              <a:buNone/>
              <a:defRPr/>
            </a:lvl2pPr>
            <a:lvl3pPr indent="-342900" lvl="2" marL="1371600" rtl="0" algn="l">
              <a:spcBef>
                <a:spcPts val="0"/>
              </a:spcBef>
              <a:spcAft>
                <a:spcPts val="0"/>
              </a:spcAft>
              <a:buClr>
                <a:schemeClr val="dk1"/>
              </a:buClr>
              <a:buSzPts val="1800"/>
              <a:buChar char="–"/>
              <a:defRPr/>
            </a:lvl3pPr>
            <a:lvl4pPr indent="-342900" lvl="3" marL="1828800" rtl="0" algn="l">
              <a:spcBef>
                <a:spcPts val="0"/>
              </a:spcBef>
              <a:spcAft>
                <a:spcPts val="0"/>
              </a:spcAft>
              <a:buClr>
                <a:schemeClr val="dk1"/>
              </a:buClr>
              <a:buSzPts val="1800"/>
              <a:buChar char="–"/>
              <a:defRPr/>
            </a:lvl4pPr>
            <a:lvl5pPr indent="-342900" lvl="4" marL="2286000" rtl="0" algn="l">
              <a:spcBef>
                <a:spcPts val="0"/>
              </a:spcBef>
              <a:spcAft>
                <a:spcPts val="0"/>
              </a:spcAft>
              <a:buClr>
                <a:schemeClr val="dk1"/>
              </a:buClr>
              <a:buSzPts val="1800"/>
              <a:buChar char="–"/>
              <a:defRPr/>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653" name="Google Shape;653;p115"/>
          <p:cNvSpPr txBox="1"/>
          <p:nvPr>
            <p:ph idx="7" type="body"/>
          </p:nvPr>
        </p:nvSpPr>
        <p:spPr>
          <a:xfrm>
            <a:off x="863600" y="4407112"/>
            <a:ext cx="8280300" cy="736500"/>
          </a:xfrm>
          <a:prstGeom prst="rect">
            <a:avLst/>
          </a:prstGeom>
          <a:noFill/>
          <a:ln>
            <a:noFill/>
          </a:ln>
        </p:spPr>
        <p:txBody>
          <a:bodyPr anchorCtr="0" anchor="b" bIns="0" lIns="0" spcFirstLastPara="1" rIns="0" wrap="square" tIns="0">
            <a:noAutofit/>
          </a:bodyPr>
          <a:lstStyle>
            <a:lvl1pPr indent="-228600" lvl="0" marL="457200" rtl="0" algn="r">
              <a:lnSpc>
                <a:spcPct val="100000"/>
              </a:lnSpc>
              <a:spcBef>
                <a:spcPts val="0"/>
              </a:spcBef>
              <a:spcAft>
                <a:spcPts val="0"/>
              </a:spcAft>
              <a:buClr>
                <a:schemeClr val="lt1"/>
              </a:buClr>
              <a:buSzPts val="1400"/>
              <a:buNone/>
              <a:defRPr sz="1400">
                <a:solidFill>
                  <a:schemeClr val="lt1"/>
                </a:solidFill>
              </a:defRPr>
            </a:lvl1pPr>
            <a:lvl2pPr indent="-228600" lvl="1" marL="914400" rtl="0" algn="l">
              <a:spcBef>
                <a:spcPts val="200"/>
              </a:spcBef>
              <a:spcAft>
                <a:spcPts val="0"/>
              </a:spcAft>
              <a:buClr>
                <a:schemeClr val="dk1"/>
              </a:buClr>
              <a:buSzPts val="1800"/>
              <a:buNone/>
              <a:defRPr/>
            </a:lvl2pPr>
            <a:lvl3pPr indent="-342900" lvl="2" marL="1371600" rtl="0" algn="l">
              <a:spcBef>
                <a:spcPts val="0"/>
              </a:spcBef>
              <a:spcAft>
                <a:spcPts val="0"/>
              </a:spcAft>
              <a:buClr>
                <a:schemeClr val="dk1"/>
              </a:buClr>
              <a:buSzPts val="1800"/>
              <a:buChar char="–"/>
              <a:defRPr/>
            </a:lvl3pPr>
            <a:lvl4pPr indent="-342900" lvl="3" marL="1828800" rtl="0" algn="l">
              <a:spcBef>
                <a:spcPts val="0"/>
              </a:spcBef>
              <a:spcAft>
                <a:spcPts val="0"/>
              </a:spcAft>
              <a:buClr>
                <a:schemeClr val="dk1"/>
              </a:buClr>
              <a:buSzPts val="1800"/>
              <a:buChar char="–"/>
              <a:defRPr/>
            </a:lvl4pPr>
            <a:lvl5pPr indent="-342900" lvl="4" marL="2286000" rtl="0" algn="l">
              <a:spcBef>
                <a:spcPts val="0"/>
              </a:spcBef>
              <a:spcAft>
                <a:spcPts val="0"/>
              </a:spcAft>
              <a:buClr>
                <a:schemeClr val="dk1"/>
              </a:buClr>
              <a:buSzPts val="1800"/>
              <a:buChar char="–"/>
              <a:defRPr/>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1859">
          <p15:clr>
            <a:srgbClr val="FBAE40"/>
          </p15:clr>
        </p15:guide>
        <p15:guide id="6" pos="3674">
          <p15:clr>
            <a:srgbClr val="FBAE40"/>
          </p15:clr>
        </p15:guide>
        <p15:guide id="7" pos="3901">
          <p15:clr>
            <a:srgbClr val="FBAE40"/>
          </p15:clr>
        </p15:guide>
        <p15:guide id="8" pos="2086">
          <p15:clr>
            <a:srgbClr val="FBAE40"/>
          </p15:clr>
        </p15:guide>
      </p15:sldGuideLst>
    </p:ext>
  </p:extLst>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images (Light)" showMasterSp="0">
  <p:cSld name="3 images (Light)">
    <p:bg>
      <p:bgPr>
        <a:solidFill>
          <a:schemeClr val="lt2"/>
        </a:solidFill>
      </p:bgPr>
    </p:bg>
    <p:spTree>
      <p:nvGrpSpPr>
        <p:cNvPr id="654" name="Shape 654"/>
        <p:cNvGrpSpPr/>
        <p:nvPr/>
      </p:nvGrpSpPr>
      <p:grpSpPr>
        <a:xfrm>
          <a:off x="0" y="0"/>
          <a:ext cx="0" cy="0"/>
          <a:chOff x="0" y="0"/>
          <a:chExt cx="0" cy="0"/>
        </a:xfrm>
      </p:grpSpPr>
      <p:sp>
        <p:nvSpPr>
          <p:cNvPr id="655" name="Google Shape;655;p116"/>
          <p:cNvSpPr txBox="1"/>
          <p:nvPr>
            <p:ph idx="1" type="body"/>
          </p:nvPr>
        </p:nvSpPr>
        <p:spPr>
          <a:xfrm>
            <a:off x="3311525" y="3160713"/>
            <a:ext cx="2520900" cy="701400"/>
          </a:xfrm>
          <a:prstGeom prst="rect">
            <a:avLst/>
          </a:prstGeom>
          <a:noFill/>
          <a:ln>
            <a:noFill/>
          </a:ln>
        </p:spPr>
        <p:txBody>
          <a:bodyPr anchorCtr="0" anchor="t" bIns="0" lIns="0" spcFirstLastPara="1" rIns="0" wrap="square" tIns="0">
            <a:noAutofit/>
          </a:bodyPr>
          <a:lstStyle>
            <a:lvl1pPr indent="-342900" lvl="0" marL="457200" rtl="0" algn="l">
              <a:lnSpc>
                <a:spcPct val="100000"/>
              </a:lnSpc>
              <a:spcBef>
                <a:spcPts val="0"/>
              </a:spcBef>
              <a:spcAft>
                <a:spcPts val="0"/>
              </a:spcAft>
              <a:buClr>
                <a:schemeClr val="dk1"/>
              </a:buClr>
              <a:buSzPts val="1800"/>
              <a:buFont typeface="Arial"/>
              <a:buChar char="–"/>
              <a:defRPr sz="1800">
                <a:solidFill>
                  <a:schemeClr val="dk1"/>
                </a:solidFill>
              </a:defRPr>
            </a:lvl1pPr>
            <a:lvl2pPr indent="-228600" lvl="1" marL="914400" rtl="0" algn="l">
              <a:spcBef>
                <a:spcPts val="5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656" name="Google Shape;656;p116"/>
          <p:cNvSpPr txBox="1"/>
          <p:nvPr>
            <p:ph idx="2" type="body"/>
          </p:nvPr>
        </p:nvSpPr>
        <p:spPr>
          <a:xfrm>
            <a:off x="6192200" y="3160713"/>
            <a:ext cx="2520900" cy="701400"/>
          </a:xfrm>
          <a:prstGeom prst="rect">
            <a:avLst/>
          </a:prstGeom>
          <a:noFill/>
          <a:ln>
            <a:noFill/>
          </a:ln>
        </p:spPr>
        <p:txBody>
          <a:bodyPr anchorCtr="0" anchor="t" bIns="0" lIns="0" spcFirstLastPara="1" rIns="0" wrap="square" tIns="0">
            <a:noAutofit/>
          </a:bodyPr>
          <a:lstStyle>
            <a:lvl1pPr indent="-342900" lvl="0" marL="457200" rtl="0" algn="l">
              <a:lnSpc>
                <a:spcPct val="100000"/>
              </a:lnSpc>
              <a:spcBef>
                <a:spcPts val="0"/>
              </a:spcBef>
              <a:spcAft>
                <a:spcPts val="0"/>
              </a:spcAft>
              <a:buClr>
                <a:schemeClr val="dk1"/>
              </a:buClr>
              <a:buSzPts val="1800"/>
              <a:buFont typeface="Arial"/>
              <a:buChar char="–"/>
              <a:defRPr sz="1800">
                <a:solidFill>
                  <a:schemeClr val="dk1"/>
                </a:solidFill>
              </a:defRPr>
            </a:lvl1pPr>
            <a:lvl2pPr indent="-228600" lvl="1" marL="914400" rtl="0" algn="l">
              <a:spcBef>
                <a:spcPts val="5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657" name="Google Shape;657;p116"/>
          <p:cNvSpPr txBox="1"/>
          <p:nvPr>
            <p:ph type="title"/>
          </p:nvPr>
        </p:nvSpPr>
        <p:spPr>
          <a:xfrm>
            <a:off x="431800" y="3160713"/>
            <a:ext cx="2520000" cy="7014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Arial"/>
              <a:buChar char="–"/>
              <a:defRPr b="0" sz="1800">
                <a:solidFill>
                  <a:schemeClr val="dk1"/>
                </a:solidFill>
              </a:defRPr>
            </a:lvl1pPr>
            <a:lvl2pPr lvl="1" rtl="0" algn="l">
              <a:lnSpc>
                <a:spcPct val="85000"/>
              </a:lnSpc>
              <a:spcBef>
                <a:spcPts val="500"/>
              </a:spcBef>
              <a:spcAft>
                <a:spcPts val="0"/>
              </a:spcAft>
              <a:buSzPts val="1400"/>
              <a:buNone/>
              <a:defRPr/>
            </a:lvl2pPr>
            <a:lvl3pPr lvl="2" rtl="0" algn="l">
              <a:lnSpc>
                <a:spcPct val="85000"/>
              </a:lnSpc>
              <a:spcBef>
                <a:spcPts val="0"/>
              </a:spcBef>
              <a:spcAft>
                <a:spcPts val="0"/>
              </a:spcAft>
              <a:buSzPts val="1400"/>
              <a:buNone/>
              <a:defRPr/>
            </a:lvl3pPr>
            <a:lvl4pPr lvl="3" rtl="0" algn="l">
              <a:lnSpc>
                <a:spcPct val="85000"/>
              </a:lnSpc>
              <a:spcBef>
                <a:spcPts val="0"/>
              </a:spcBef>
              <a:spcAft>
                <a:spcPts val="0"/>
              </a:spcAft>
              <a:buSzPts val="1400"/>
              <a:buNone/>
              <a:defRPr/>
            </a:lvl4pPr>
            <a:lvl5pPr lvl="4" rtl="0" algn="l">
              <a:lnSpc>
                <a:spcPct val="85000"/>
              </a:lnSpc>
              <a:spcBef>
                <a:spcPts val="0"/>
              </a:spcBef>
              <a:spcAft>
                <a:spcPts val="0"/>
              </a:spcAft>
              <a:buSzPts val="1400"/>
              <a:buNone/>
              <a:defRPr/>
            </a:lvl5pPr>
            <a:lvl6pPr lvl="5" rtl="0" algn="l">
              <a:lnSpc>
                <a:spcPct val="85000"/>
              </a:lnSpc>
              <a:spcBef>
                <a:spcPts val="0"/>
              </a:spcBef>
              <a:spcAft>
                <a:spcPts val="0"/>
              </a:spcAft>
              <a:buSzPts val="1400"/>
              <a:buNone/>
              <a:defRPr/>
            </a:lvl6pPr>
            <a:lvl7pPr lvl="6" rtl="0" algn="l">
              <a:lnSpc>
                <a:spcPct val="85000"/>
              </a:lnSpc>
              <a:spcBef>
                <a:spcPts val="0"/>
              </a:spcBef>
              <a:spcAft>
                <a:spcPts val="0"/>
              </a:spcAft>
              <a:buSzPts val="1400"/>
              <a:buNone/>
              <a:defRPr/>
            </a:lvl7pPr>
            <a:lvl8pPr lvl="7" rtl="0" algn="l">
              <a:lnSpc>
                <a:spcPct val="85000"/>
              </a:lnSpc>
              <a:spcBef>
                <a:spcPts val="0"/>
              </a:spcBef>
              <a:spcAft>
                <a:spcPts val="0"/>
              </a:spcAft>
              <a:buSzPts val="1400"/>
              <a:buNone/>
              <a:defRPr/>
            </a:lvl8pPr>
            <a:lvl9pPr lvl="8" rtl="0" algn="l">
              <a:lnSpc>
                <a:spcPct val="85000"/>
              </a:lnSpc>
              <a:spcBef>
                <a:spcPts val="0"/>
              </a:spcBef>
              <a:spcAft>
                <a:spcPts val="0"/>
              </a:spcAft>
              <a:buSzPts val="1400"/>
              <a:buNone/>
              <a:defRPr/>
            </a:lvl9pPr>
          </a:lstStyle>
          <a:p/>
        </p:txBody>
      </p:sp>
      <p:cxnSp>
        <p:nvCxnSpPr>
          <p:cNvPr id="658" name="Google Shape;658;p116"/>
          <p:cNvCxnSpPr/>
          <p:nvPr/>
        </p:nvCxnSpPr>
        <p:spPr>
          <a:xfrm>
            <a:off x="431800" y="3132603"/>
            <a:ext cx="2520000" cy="0"/>
          </a:xfrm>
          <a:prstGeom prst="straightConnector1">
            <a:avLst/>
          </a:prstGeom>
          <a:noFill/>
          <a:ln cap="flat" cmpd="sng" w="25400">
            <a:solidFill>
              <a:schemeClr val="dk1"/>
            </a:solidFill>
            <a:prstDash val="solid"/>
            <a:round/>
            <a:headEnd len="sm" w="sm" type="none"/>
            <a:tailEnd len="sm" w="sm" type="none"/>
          </a:ln>
        </p:spPr>
      </p:cxnSp>
      <p:sp>
        <p:nvSpPr>
          <p:cNvPr id="659" name="Google Shape;659;p116"/>
          <p:cNvSpPr/>
          <p:nvPr>
            <p:ph idx="3" type="pic"/>
          </p:nvPr>
        </p:nvSpPr>
        <p:spPr>
          <a:xfrm>
            <a:off x="431800" y="1254440"/>
            <a:ext cx="2520000" cy="1692000"/>
          </a:xfrm>
          <a:prstGeom prst="rect">
            <a:avLst/>
          </a:prstGeom>
          <a:noFill/>
          <a:ln>
            <a:noFill/>
          </a:ln>
        </p:spPr>
      </p:sp>
      <p:sp>
        <p:nvSpPr>
          <p:cNvPr id="660" name="Google Shape;660;p116"/>
          <p:cNvSpPr/>
          <p:nvPr>
            <p:ph idx="4" type="pic"/>
          </p:nvPr>
        </p:nvSpPr>
        <p:spPr>
          <a:xfrm>
            <a:off x="3312000" y="1254440"/>
            <a:ext cx="2520000" cy="1692000"/>
          </a:xfrm>
          <a:prstGeom prst="rect">
            <a:avLst/>
          </a:prstGeom>
          <a:noFill/>
          <a:ln>
            <a:noFill/>
          </a:ln>
        </p:spPr>
      </p:sp>
      <p:sp>
        <p:nvSpPr>
          <p:cNvPr id="661" name="Google Shape;661;p116"/>
          <p:cNvSpPr/>
          <p:nvPr>
            <p:ph idx="5" type="pic"/>
          </p:nvPr>
        </p:nvSpPr>
        <p:spPr>
          <a:xfrm>
            <a:off x="6192200" y="1254442"/>
            <a:ext cx="2520000" cy="1692000"/>
          </a:xfrm>
          <a:prstGeom prst="rect">
            <a:avLst/>
          </a:prstGeom>
          <a:noFill/>
          <a:ln>
            <a:noFill/>
          </a:ln>
        </p:spPr>
      </p:sp>
      <p:cxnSp>
        <p:nvCxnSpPr>
          <p:cNvPr id="662" name="Google Shape;662;p116"/>
          <p:cNvCxnSpPr/>
          <p:nvPr/>
        </p:nvCxnSpPr>
        <p:spPr>
          <a:xfrm>
            <a:off x="3312000" y="3124983"/>
            <a:ext cx="2520000" cy="0"/>
          </a:xfrm>
          <a:prstGeom prst="straightConnector1">
            <a:avLst/>
          </a:prstGeom>
          <a:noFill/>
          <a:ln cap="flat" cmpd="sng" w="25400">
            <a:solidFill>
              <a:schemeClr val="dk1"/>
            </a:solidFill>
            <a:prstDash val="solid"/>
            <a:round/>
            <a:headEnd len="sm" w="sm" type="none"/>
            <a:tailEnd len="sm" w="sm" type="none"/>
          </a:ln>
        </p:spPr>
      </p:cxnSp>
      <p:cxnSp>
        <p:nvCxnSpPr>
          <p:cNvPr id="663" name="Google Shape;663;p116"/>
          <p:cNvCxnSpPr/>
          <p:nvPr/>
        </p:nvCxnSpPr>
        <p:spPr>
          <a:xfrm>
            <a:off x="6192200" y="3124983"/>
            <a:ext cx="2520000" cy="0"/>
          </a:xfrm>
          <a:prstGeom prst="straightConnector1">
            <a:avLst/>
          </a:prstGeom>
          <a:noFill/>
          <a:ln cap="flat" cmpd="sng" w="25400">
            <a:solidFill>
              <a:schemeClr val="dk1"/>
            </a:solidFill>
            <a:prstDash val="solid"/>
            <a:round/>
            <a:headEnd len="sm" w="sm" type="none"/>
            <a:tailEnd len="sm" w="sm" type="none"/>
          </a:ln>
        </p:spPr>
      </p:cxnSp>
      <p:sp>
        <p:nvSpPr>
          <p:cNvPr id="664" name="Google Shape;664;p116"/>
          <p:cNvSpPr txBox="1"/>
          <p:nvPr>
            <p:ph idx="6" type="body"/>
          </p:nvPr>
        </p:nvSpPr>
        <p:spPr>
          <a:xfrm>
            <a:off x="863600" y="4407112"/>
            <a:ext cx="8280300" cy="736500"/>
          </a:xfrm>
          <a:prstGeom prst="rect">
            <a:avLst/>
          </a:prstGeom>
          <a:noFill/>
          <a:ln>
            <a:noFill/>
          </a:ln>
        </p:spPr>
        <p:txBody>
          <a:bodyPr anchorCtr="0" anchor="b" bIns="0" lIns="0" spcFirstLastPara="1" rIns="0" wrap="square" tIns="0">
            <a:noAutofit/>
          </a:bodyPr>
          <a:lstStyle>
            <a:lvl1pPr indent="-228600" lvl="0" marL="457200" rtl="0" algn="r">
              <a:lnSpc>
                <a:spcPct val="100000"/>
              </a:lnSpc>
              <a:spcBef>
                <a:spcPts val="0"/>
              </a:spcBef>
              <a:spcAft>
                <a:spcPts val="0"/>
              </a:spcAft>
              <a:buClr>
                <a:schemeClr val="lt1"/>
              </a:buClr>
              <a:buSzPts val="1400"/>
              <a:buNone/>
              <a:defRPr sz="1400">
                <a:solidFill>
                  <a:schemeClr val="lt1"/>
                </a:solidFill>
              </a:defRPr>
            </a:lvl1pPr>
            <a:lvl2pPr indent="-228600" lvl="1" marL="914400" rtl="0" algn="l">
              <a:spcBef>
                <a:spcPts val="200"/>
              </a:spcBef>
              <a:spcAft>
                <a:spcPts val="0"/>
              </a:spcAft>
              <a:buClr>
                <a:schemeClr val="dk1"/>
              </a:buClr>
              <a:buSzPts val="1800"/>
              <a:buNone/>
              <a:defRPr/>
            </a:lvl2pPr>
            <a:lvl3pPr indent="-342900" lvl="2" marL="1371600" rtl="0" algn="l">
              <a:spcBef>
                <a:spcPts val="0"/>
              </a:spcBef>
              <a:spcAft>
                <a:spcPts val="0"/>
              </a:spcAft>
              <a:buClr>
                <a:schemeClr val="dk1"/>
              </a:buClr>
              <a:buSzPts val="1800"/>
              <a:buChar char="–"/>
              <a:defRPr/>
            </a:lvl3pPr>
            <a:lvl4pPr indent="-342900" lvl="3" marL="1828800" rtl="0" algn="l">
              <a:spcBef>
                <a:spcPts val="0"/>
              </a:spcBef>
              <a:spcAft>
                <a:spcPts val="0"/>
              </a:spcAft>
              <a:buClr>
                <a:schemeClr val="dk1"/>
              </a:buClr>
              <a:buSzPts val="1800"/>
              <a:buChar char="–"/>
              <a:defRPr/>
            </a:lvl4pPr>
            <a:lvl5pPr indent="-342900" lvl="4" marL="2286000" rtl="0" algn="l">
              <a:spcBef>
                <a:spcPts val="0"/>
              </a:spcBef>
              <a:spcAft>
                <a:spcPts val="0"/>
              </a:spcAft>
              <a:buClr>
                <a:schemeClr val="dk1"/>
              </a:buClr>
              <a:buSzPts val="1800"/>
              <a:buChar char="–"/>
              <a:defRPr/>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1859">
          <p15:clr>
            <a:srgbClr val="FBAE40"/>
          </p15:clr>
        </p15:guide>
        <p15:guide id="6" pos="2086">
          <p15:clr>
            <a:srgbClr val="FBAE40"/>
          </p15:clr>
        </p15:guide>
        <p15:guide id="7" pos="3674">
          <p15:clr>
            <a:srgbClr val="FBAE40"/>
          </p15:clr>
        </p15:guide>
        <p15:guide id="8" pos="3901">
          <p15:clr>
            <a:srgbClr val="FBAE40"/>
          </p15:clr>
        </p15:guide>
      </p15:sldGuideLst>
    </p:ext>
  </p:extLst>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boxes (Dark)" showMasterSp="0">
  <p:cSld name="2 boxes (Dark)">
    <p:bg>
      <p:bgPr>
        <a:solidFill>
          <a:schemeClr val="dk2"/>
        </a:solidFill>
      </p:bgPr>
    </p:bg>
    <p:spTree>
      <p:nvGrpSpPr>
        <p:cNvPr id="665" name="Shape 665"/>
        <p:cNvGrpSpPr/>
        <p:nvPr/>
      </p:nvGrpSpPr>
      <p:grpSpPr>
        <a:xfrm>
          <a:off x="0" y="0"/>
          <a:ext cx="0" cy="0"/>
          <a:chOff x="0" y="0"/>
          <a:chExt cx="0" cy="0"/>
        </a:xfrm>
      </p:grpSpPr>
      <p:cxnSp>
        <p:nvCxnSpPr>
          <p:cNvPr id="666" name="Google Shape;666;p117"/>
          <p:cNvCxnSpPr/>
          <p:nvPr/>
        </p:nvCxnSpPr>
        <p:spPr>
          <a:xfrm>
            <a:off x="1079498" y="1606370"/>
            <a:ext cx="3034500" cy="0"/>
          </a:xfrm>
          <a:prstGeom prst="straightConnector1">
            <a:avLst/>
          </a:prstGeom>
          <a:noFill/>
          <a:ln cap="flat" cmpd="sng" w="31750">
            <a:solidFill>
              <a:schemeClr val="lt1"/>
            </a:solidFill>
            <a:prstDash val="solid"/>
            <a:round/>
            <a:headEnd len="sm" w="sm" type="none"/>
            <a:tailEnd len="sm" w="sm" type="none"/>
          </a:ln>
        </p:spPr>
      </p:cxnSp>
      <p:cxnSp>
        <p:nvCxnSpPr>
          <p:cNvPr id="667" name="Google Shape;667;p117"/>
          <p:cNvCxnSpPr/>
          <p:nvPr/>
        </p:nvCxnSpPr>
        <p:spPr>
          <a:xfrm>
            <a:off x="5003801" y="1606370"/>
            <a:ext cx="3060600" cy="0"/>
          </a:xfrm>
          <a:prstGeom prst="straightConnector1">
            <a:avLst/>
          </a:prstGeom>
          <a:noFill/>
          <a:ln cap="flat" cmpd="sng" w="31750">
            <a:solidFill>
              <a:schemeClr val="lt1"/>
            </a:solidFill>
            <a:prstDash val="solid"/>
            <a:round/>
            <a:headEnd len="sm" w="sm" type="none"/>
            <a:tailEnd len="sm" w="sm" type="none"/>
          </a:ln>
        </p:spPr>
      </p:cxnSp>
      <p:sp>
        <p:nvSpPr>
          <p:cNvPr id="668" name="Google Shape;668;p117"/>
          <p:cNvSpPr txBox="1"/>
          <p:nvPr>
            <p:ph idx="1" type="body"/>
          </p:nvPr>
        </p:nvSpPr>
        <p:spPr>
          <a:xfrm>
            <a:off x="1079498" y="1636850"/>
            <a:ext cx="3050400" cy="13623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Char char="–"/>
              <a:defRPr>
                <a:solidFill>
                  <a:schemeClr val="lt1"/>
                </a:solidFill>
              </a:defRPr>
            </a:lvl1pPr>
            <a:lvl2pPr indent="-228600" lvl="1" marL="914400" rtl="0" algn="l">
              <a:spcBef>
                <a:spcPts val="600"/>
              </a:spcBef>
              <a:spcAft>
                <a:spcPts val="0"/>
              </a:spcAft>
              <a:buClr>
                <a:schemeClr val="dk1"/>
              </a:buClr>
              <a:buSzPts val="1800"/>
              <a:buNone/>
              <a:defRPr/>
            </a:lvl2pPr>
            <a:lvl3pPr indent="-342900" lvl="2" marL="1371600" rtl="0" algn="l">
              <a:spcBef>
                <a:spcPts val="0"/>
              </a:spcBef>
              <a:spcAft>
                <a:spcPts val="0"/>
              </a:spcAft>
              <a:buClr>
                <a:schemeClr val="dk1"/>
              </a:buClr>
              <a:buSzPts val="1800"/>
              <a:buChar char="–"/>
              <a:defRPr/>
            </a:lvl3pPr>
            <a:lvl4pPr indent="-342900" lvl="3" marL="1828800" rtl="0" algn="l">
              <a:spcBef>
                <a:spcPts val="0"/>
              </a:spcBef>
              <a:spcAft>
                <a:spcPts val="0"/>
              </a:spcAft>
              <a:buClr>
                <a:schemeClr val="dk1"/>
              </a:buClr>
              <a:buSzPts val="1800"/>
              <a:buChar char="–"/>
              <a:defRPr/>
            </a:lvl4pPr>
            <a:lvl5pPr indent="-342900" lvl="4" marL="2286000" rtl="0" algn="l">
              <a:spcBef>
                <a:spcPts val="0"/>
              </a:spcBef>
              <a:spcAft>
                <a:spcPts val="0"/>
              </a:spcAft>
              <a:buClr>
                <a:schemeClr val="dk1"/>
              </a:buClr>
              <a:buSzPts val="1800"/>
              <a:buChar char="–"/>
              <a:defRPr/>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669" name="Google Shape;669;p117"/>
          <p:cNvSpPr txBox="1"/>
          <p:nvPr>
            <p:ph idx="2" type="body"/>
          </p:nvPr>
        </p:nvSpPr>
        <p:spPr>
          <a:xfrm>
            <a:off x="5003800" y="1636849"/>
            <a:ext cx="3060600" cy="13623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Char char="–"/>
              <a:defRPr>
                <a:solidFill>
                  <a:schemeClr val="lt1"/>
                </a:solidFill>
              </a:defRPr>
            </a:lvl1pPr>
            <a:lvl2pPr indent="-228600" lvl="1" marL="914400" rtl="0" algn="l">
              <a:spcBef>
                <a:spcPts val="600"/>
              </a:spcBef>
              <a:spcAft>
                <a:spcPts val="0"/>
              </a:spcAft>
              <a:buClr>
                <a:schemeClr val="dk1"/>
              </a:buClr>
              <a:buSzPts val="1800"/>
              <a:buNone/>
              <a:defRPr/>
            </a:lvl2pPr>
            <a:lvl3pPr indent="-342900" lvl="2" marL="1371600" rtl="0" algn="l">
              <a:spcBef>
                <a:spcPts val="0"/>
              </a:spcBef>
              <a:spcAft>
                <a:spcPts val="0"/>
              </a:spcAft>
              <a:buClr>
                <a:schemeClr val="dk1"/>
              </a:buClr>
              <a:buSzPts val="1800"/>
              <a:buChar char="–"/>
              <a:defRPr/>
            </a:lvl3pPr>
            <a:lvl4pPr indent="-342900" lvl="3" marL="1828800" rtl="0" algn="l">
              <a:spcBef>
                <a:spcPts val="0"/>
              </a:spcBef>
              <a:spcAft>
                <a:spcPts val="0"/>
              </a:spcAft>
              <a:buClr>
                <a:schemeClr val="dk1"/>
              </a:buClr>
              <a:buSzPts val="1800"/>
              <a:buChar char="–"/>
              <a:defRPr/>
            </a:lvl4pPr>
            <a:lvl5pPr indent="-342900" lvl="4" marL="2286000" rtl="0" algn="l">
              <a:spcBef>
                <a:spcPts val="0"/>
              </a:spcBef>
              <a:spcAft>
                <a:spcPts val="0"/>
              </a:spcAft>
              <a:buClr>
                <a:schemeClr val="dk1"/>
              </a:buClr>
              <a:buSzPts val="1800"/>
              <a:buChar char="–"/>
              <a:defRPr/>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670" name="Google Shape;670;p117"/>
          <p:cNvSpPr txBox="1"/>
          <p:nvPr>
            <p:ph idx="3"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spcBef>
                <a:spcPts val="0"/>
              </a:spcBef>
              <a:spcAft>
                <a:spcPts val="0"/>
              </a:spcAft>
              <a:buClr>
                <a:schemeClr val="dk1"/>
              </a:buClr>
              <a:buSzPts val="1200"/>
              <a:buNone/>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2608">
          <p15:clr>
            <a:srgbClr val="FBAE40"/>
          </p15:clr>
        </p15:guide>
        <p15:guide id="6" pos="680">
          <p15:clr>
            <a:srgbClr val="FBAE40"/>
          </p15:clr>
        </p15:guide>
        <p15:guide id="7" pos="3152">
          <p15:clr>
            <a:srgbClr val="FBAE40"/>
          </p15:clr>
        </p15:guide>
        <p15:guide id="8" pos="5080">
          <p15:clr>
            <a:srgbClr val="FBAE40"/>
          </p15:clr>
        </p15:guide>
      </p15:sldGuideLst>
    </p:ext>
  </p:extLst>
</p:sldLayout>
</file>

<file path=ppt/slideLayouts/slideLayout1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boxes (Light)" showMasterSp="0">
  <p:cSld name="2 boxes (Light)">
    <p:bg>
      <p:bgPr>
        <a:solidFill>
          <a:schemeClr val="lt2"/>
        </a:solidFill>
      </p:bgPr>
    </p:bg>
    <p:spTree>
      <p:nvGrpSpPr>
        <p:cNvPr id="671" name="Shape 671"/>
        <p:cNvGrpSpPr/>
        <p:nvPr/>
      </p:nvGrpSpPr>
      <p:grpSpPr>
        <a:xfrm>
          <a:off x="0" y="0"/>
          <a:ext cx="0" cy="0"/>
          <a:chOff x="0" y="0"/>
          <a:chExt cx="0" cy="0"/>
        </a:xfrm>
      </p:grpSpPr>
      <p:cxnSp>
        <p:nvCxnSpPr>
          <p:cNvPr id="672" name="Google Shape;672;p118"/>
          <p:cNvCxnSpPr/>
          <p:nvPr/>
        </p:nvCxnSpPr>
        <p:spPr>
          <a:xfrm>
            <a:off x="1079498" y="1606370"/>
            <a:ext cx="3034500" cy="0"/>
          </a:xfrm>
          <a:prstGeom prst="straightConnector1">
            <a:avLst/>
          </a:prstGeom>
          <a:noFill/>
          <a:ln cap="flat" cmpd="sng" w="31750">
            <a:solidFill>
              <a:schemeClr val="dk1"/>
            </a:solidFill>
            <a:prstDash val="solid"/>
            <a:round/>
            <a:headEnd len="sm" w="sm" type="none"/>
            <a:tailEnd len="sm" w="sm" type="none"/>
          </a:ln>
        </p:spPr>
      </p:cxnSp>
      <p:cxnSp>
        <p:nvCxnSpPr>
          <p:cNvPr id="673" name="Google Shape;673;p118"/>
          <p:cNvCxnSpPr/>
          <p:nvPr/>
        </p:nvCxnSpPr>
        <p:spPr>
          <a:xfrm>
            <a:off x="5003801" y="1606370"/>
            <a:ext cx="3060600" cy="0"/>
          </a:xfrm>
          <a:prstGeom prst="straightConnector1">
            <a:avLst/>
          </a:prstGeom>
          <a:noFill/>
          <a:ln cap="flat" cmpd="sng" w="31750">
            <a:solidFill>
              <a:schemeClr val="dk1"/>
            </a:solidFill>
            <a:prstDash val="solid"/>
            <a:round/>
            <a:headEnd len="sm" w="sm" type="none"/>
            <a:tailEnd len="sm" w="sm" type="none"/>
          </a:ln>
        </p:spPr>
      </p:cxnSp>
      <p:sp>
        <p:nvSpPr>
          <p:cNvPr id="674" name="Google Shape;674;p118"/>
          <p:cNvSpPr txBox="1"/>
          <p:nvPr>
            <p:ph idx="1" type="body"/>
          </p:nvPr>
        </p:nvSpPr>
        <p:spPr>
          <a:xfrm>
            <a:off x="1079498" y="1636850"/>
            <a:ext cx="3050400" cy="13623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dk1"/>
              </a:buClr>
              <a:buSzPts val="2800"/>
              <a:buChar char="–"/>
              <a:defRPr>
                <a:solidFill>
                  <a:schemeClr val="dk1"/>
                </a:solidFill>
              </a:defRPr>
            </a:lvl1pPr>
            <a:lvl2pPr indent="-228600" lvl="1" marL="914400" rtl="0" algn="l">
              <a:spcBef>
                <a:spcPts val="600"/>
              </a:spcBef>
              <a:spcAft>
                <a:spcPts val="0"/>
              </a:spcAft>
              <a:buClr>
                <a:schemeClr val="dk1"/>
              </a:buClr>
              <a:buSzPts val="1800"/>
              <a:buNone/>
              <a:defRPr/>
            </a:lvl2pPr>
            <a:lvl3pPr indent="-342900" lvl="2" marL="1371600" rtl="0" algn="l">
              <a:spcBef>
                <a:spcPts val="0"/>
              </a:spcBef>
              <a:spcAft>
                <a:spcPts val="0"/>
              </a:spcAft>
              <a:buClr>
                <a:schemeClr val="dk1"/>
              </a:buClr>
              <a:buSzPts val="1800"/>
              <a:buChar char="–"/>
              <a:defRPr/>
            </a:lvl3pPr>
            <a:lvl4pPr indent="-342900" lvl="3" marL="1828800" rtl="0" algn="l">
              <a:spcBef>
                <a:spcPts val="0"/>
              </a:spcBef>
              <a:spcAft>
                <a:spcPts val="0"/>
              </a:spcAft>
              <a:buClr>
                <a:schemeClr val="dk1"/>
              </a:buClr>
              <a:buSzPts val="1800"/>
              <a:buChar char="–"/>
              <a:defRPr/>
            </a:lvl4pPr>
            <a:lvl5pPr indent="-342900" lvl="4" marL="2286000" rtl="0" algn="l">
              <a:spcBef>
                <a:spcPts val="0"/>
              </a:spcBef>
              <a:spcAft>
                <a:spcPts val="0"/>
              </a:spcAft>
              <a:buClr>
                <a:schemeClr val="dk1"/>
              </a:buClr>
              <a:buSzPts val="1800"/>
              <a:buChar char="–"/>
              <a:defRPr/>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675" name="Google Shape;675;p118"/>
          <p:cNvSpPr txBox="1"/>
          <p:nvPr>
            <p:ph idx="2" type="body"/>
          </p:nvPr>
        </p:nvSpPr>
        <p:spPr>
          <a:xfrm>
            <a:off x="5003800" y="1636849"/>
            <a:ext cx="3060600" cy="13623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dk1"/>
              </a:buClr>
              <a:buSzPts val="2800"/>
              <a:buChar char="–"/>
              <a:defRPr>
                <a:solidFill>
                  <a:schemeClr val="dk1"/>
                </a:solidFill>
              </a:defRPr>
            </a:lvl1pPr>
            <a:lvl2pPr indent="-228600" lvl="1" marL="914400" rtl="0" algn="l">
              <a:spcBef>
                <a:spcPts val="600"/>
              </a:spcBef>
              <a:spcAft>
                <a:spcPts val="0"/>
              </a:spcAft>
              <a:buClr>
                <a:schemeClr val="dk1"/>
              </a:buClr>
              <a:buSzPts val="1800"/>
              <a:buNone/>
              <a:defRPr/>
            </a:lvl2pPr>
            <a:lvl3pPr indent="-342900" lvl="2" marL="1371600" rtl="0" algn="l">
              <a:spcBef>
                <a:spcPts val="0"/>
              </a:spcBef>
              <a:spcAft>
                <a:spcPts val="0"/>
              </a:spcAft>
              <a:buClr>
                <a:schemeClr val="dk1"/>
              </a:buClr>
              <a:buSzPts val="1800"/>
              <a:buChar char="–"/>
              <a:defRPr/>
            </a:lvl3pPr>
            <a:lvl4pPr indent="-342900" lvl="3" marL="1828800" rtl="0" algn="l">
              <a:spcBef>
                <a:spcPts val="0"/>
              </a:spcBef>
              <a:spcAft>
                <a:spcPts val="0"/>
              </a:spcAft>
              <a:buClr>
                <a:schemeClr val="dk1"/>
              </a:buClr>
              <a:buSzPts val="1800"/>
              <a:buChar char="–"/>
              <a:defRPr/>
            </a:lvl4pPr>
            <a:lvl5pPr indent="-342900" lvl="4" marL="2286000" rtl="0" algn="l">
              <a:spcBef>
                <a:spcPts val="0"/>
              </a:spcBef>
              <a:spcAft>
                <a:spcPts val="0"/>
              </a:spcAft>
              <a:buClr>
                <a:schemeClr val="dk1"/>
              </a:buClr>
              <a:buSzPts val="1800"/>
              <a:buChar char="–"/>
              <a:defRPr/>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676" name="Google Shape;676;p118"/>
          <p:cNvSpPr txBox="1"/>
          <p:nvPr>
            <p:ph idx="3" type="body"/>
          </p:nvPr>
        </p:nvSpPr>
        <p:spPr>
          <a:xfrm>
            <a:off x="863600" y="4407112"/>
            <a:ext cx="8280300" cy="736500"/>
          </a:xfrm>
          <a:prstGeom prst="rect">
            <a:avLst/>
          </a:prstGeom>
          <a:noFill/>
          <a:ln>
            <a:noFill/>
          </a:ln>
        </p:spPr>
        <p:txBody>
          <a:bodyPr anchorCtr="0" anchor="b" bIns="0" lIns="0" spcFirstLastPara="1" rIns="0" wrap="square" tIns="0">
            <a:noAutofit/>
          </a:bodyPr>
          <a:lstStyle>
            <a:lvl1pPr indent="-228600" lvl="0" marL="457200" rtl="0" algn="r">
              <a:lnSpc>
                <a:spcPct val="100000"/>
              </a:lnSpc>
              <a:spcBef>
                <a:spcPts val="0"/>
              </a:spcBef>
              <a:spcAft>
                <a:spcPts val="0"/>
              </a:spcAft>
              <a:buClr>
                <a:schemeClr val="lt1"/>
              </a:buClr>
              <a:buSzPts val="1400"/>
              <a:buNone/>
              <a:defRPr sz="1400">
                <a:solidFill>
                  <a:schemeClr val="lt1"/>
                </a:solidFill>
              </a:defRPr>
            </a:lvl1pPr>
            <a:lvl2pPr indent="-228600" lvl="1" marL="914400" rtl="0" algn="l">
              <a:spcBef>
                <a:spcPts val="200"/>
              </a:spcBef>
              <a:spcAft>
                <a:spcPts val="0"/>
              </a:spcAft>
              <a:buClr>
                <a:schemeClr val="dk1"/>
              </a:buClr>
              <a:buSzPts val="1800"/>
              <a:buNone/>
              <a:defRPr/>
            </a:lvl2pPr>
            <a:lvl3pPr indent="-342900" lvl="2" marL="1371600" rtl="0" algn="l">
              <a:spcBef>
                <a:spcPts val="0"/>
              </a:spcBef>
              <a:spcAft>
                <a:spcPts val="0"/>
              </a:spcAft>
              <a:buClr>
                <a:schemeClr val="dk1"/>
              </a:buClr>
              <a:buSzPts val="1800"/>
              <a:buChar char="–"/>
              <a:defRPr/>
            </a:lvl3pPr>
            <a:lvl4pPr indent="-342900" lvl="3" marL="1828800" rtl="0" algn="l">
              <a:spcBef>
                <a:spcPts val="0"/>
              </a:spcBef>
              <a:spcAft>
                <a:spcPts val="0"/>
              </a:spcAft>
              <a:buClr>
                <a:schemeClr val="dk1"/>
              </a:buClr>
              <a:buSzPts val="1800"/>
              <a:buChar char="–"/>
              <a:defRPr/>
            </a:lvl4pPr>
            <a:lvl5pPr indent="-342900" lvl="4" marL="2286000" rtl="0" algn="l">
              <a:spcBef>
                <a:spcPts val="0"/>
              </a:spcBef>
              <a:spcAft>
                <a:spcPts val="0"/>
              </a:spcAft>
              <a:buClr>
                <a:schemeClr val="dk1"/>
              </a:buClr>
              <a:buSzPts val="1800"/>
              <a:buChar char="–"/>
              <a:defRPr/>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2608">
          <p15:clr>
            <a:srgbClr val="FBAE40"/>
          </p15:clr>
        </p15:guide>
        <p15:guide id="6" pos="680">
          <p15:clr>
            <a:srgbClr val="FBAE40"/>
          </p15:clr>
        </p15:guide>
        <p15:guide id="7" pos="3152">
          <p15:clr>
            <a:srgbClr val="FBAE40"/>
          </p15:clr>
        </p15:guide>
        <p15:guide id="8" pos="5080">
          <p15:clr>
            <a:srgbClr val="FBAE40"/>
          </p15:clr>
        </p15:guide>
      </p15:sldGuideLst>
    </p:ext>
  </p:extLst>
</p:sldLayout>
</file>

<file path=ppt/slideLayouts/slideLayout1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boxes (Dark)" showMasterSp="0">
  <p:cSld name="3 boxes (Dark)">
    <p:bg>
      <p:bgPr>
        <a:solidFill>
          <a:schemeClr val="dk2"/>
        </a:solidFill>
      </p:bgPr>
    </p:bg>
    <p:spTree>
      <p:nvGrpSpPr>
        <p:cNvPr id="677" name="Shape 677"/>
        <p:cNvGrpSpPr/>
        <p:nvPr/>
      </p:nvGrpSpPr>
      <p:grpSpPr>
        <a:xfrm>
          <a:off x="0" y="0"/>
          <a:ext cx="0" cy="0"/>
          <a:chOff x="0" y="0"/>
          <a:chExt cx="0" cy="0"/>
        </a:xfrm>
      </p:grpSpPr>
      <p:sp>
        <p:nvSpPr>
          <p:cNvPr id="678" name="Google Shape;678;p119"/>
          <p:cNvSpPr txBox="1"/>
          <p:nvPr>
            <p:ph idx="1" type="body"/>
          </p:nvPr>
        </p:nvSpPr>
        <p:spPr>
          <a:xfrm>
            <a:off x="3310575" y="1539436"/>
            <a:ext cx="2520900" cy="701400"/>
          </a:xfrm>
          <a:prstGeom prst="rect">
            <a:avLst/>
          </a:prstGeom>
          <a:noFill/>
          <a:ln>
            <a:noFill/>
          </a:ln>
        </p:spPr>
        <p:txBody>
          <a:bodyPr anchorCtr="0" anchor="t" bIns="0" lIns="0" spcFirstLastPara="1" rIns="0" wrap="square" tIns="0">
            <a:noAutofit/>
          </a:bodyPr>
          <a:lstStyle>
            <a:lvl1pPr indent="-342900" lvl="0" marL="457200" rtl="0" algn="l">
              <a:lnSpc>
                <a:spcPct val="100000"/>
              </a:lnSpc>
              <a:spcBef>
                <a:spcPts val="0"/>
              </a:spcBef>
              <a:spcAft>
                <a:spcPts val="0"/>
              </a:spcAft>
              <a:buClr>
                <a:schemeClr val="lt1"/>
              </a:buClr>
              <a:buSzPts val="1800"/>
              <a:buFont typeface="Arial"/>
              <a:buChar char="–"/>
              <a:defRPr sz="1800">
                <a:solidFill>
                  <a:schemeClr val="lt1"/>
                </a:solidFill>
              </a:defRPr>
            </a:lvl1pPr>
            <a:lvl2pPr indent="-228600" lvl="1" marL="914400" rtl="0" algn="l">
              <a:spcBef>
                <a:spcPts val="5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679" name="Google Shape;679;p119"/>
          <p:cNvSpPr txBox="1"/>
          <p:nvPr>
            <p:ph idx="2" type="body"/>
          </p:nvPr>
        </p:nvSpPr>
        <p:spPr>
          <a:xfrm>
            <a:off x="6191250" y="1539436"/>
            <a:ext cx="2520900" cy="701400"/>
          </a:xfrm>
          <a:prstGeom prst="rect">
            <a:avLst/>
          </a:prstGeom>
          <a:noFill/>
          <a:ln>
            <a:noFill/>
          </a:ln>
        </p:spPr>
        <p:txBody>
          <a:bodyPr anchorCtr="0" anchor="t" bIns="0" lIns="0" spcFirstLastPara="1" rIns="0" wrap="square" tIns="0">
            <a:noAutofit/>
          </a:bodyPr>
          <a:lstStyle>
            <a:lvl1pPr indent="-342900" lvl="0" marL="457200" rtl="0" algn="l">
              <a:lnSpc>
                <a:spcPct val="100000"/>
              </a:lnSpc>
              <a:spcBef>
                <a:spcPts val="0"/>
              </a:spcBef>
              <a:spcAft>
                <a:spcPts val="0"/>
              </a:spcAft>
              <a:buClr>
                <a:schemeClr val="lt1"/>
              </a:buClr>
              <a:buSzPts val="1800"/>
              <a:buFont typeface="Arial"/>
              <a:buChar char="–"/>
              <a:defRPr sz="1800">
                <a:solidFill>
                  <a:schemeClr val="lt1"/>
                </a:solidFill>
              </a:defRPr>
            </a:lvl1pPr>
            <a:lvl2pPr indent="-228600" lvl="1" marL="914400" rtl="0" algn="l">
              <a:spcBef>
                <a:spcPts val="5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cxnSp>
        <p:nvCxnSpPr>
          <p:cNvPr id="680" name="Google Shape;680;p119"/>
          <p:cNvCxnSpPr/>
          <p:nvPr/>
        </p:nvCxnSpPr>
        <p:spPr>
          <a:xfrm>
            <a:off x="430850" y="1511326"/>
            <a:ext cx="2519400" cy="0"/>
          </a:xfrm>
          <a:prstGeom prst="straightConnector1">
            <a:avLst/>
          </a:prstGeom>
          <a:noFill/>
          <a:ln cap="flat" cmpd="sng" w="25400">
            <a:solidFill>
              <a:schemeClr val="lt1"/>
            </a:solidFill>
            <a:prstDash val="solid"/>
            <a:round/>
            <a:headEnd len="sm" w="sm" type="none"/>
            <a:tailEnd len="sm" w="sm" type="none"/>
          </a:ln>
        </p:spPr>
      </p:cxnSp>
      <p:cxnSp>
        <p:nvCxnSpPr>
          <p:cNvPr id="681" name="Google Shape;681;p119"/>
          <p:cNvCxnSpPr/>
          <p:nvPr/>
        </p:nvCxnSpPr>
        <p:spPr>
          <a:xfrm>
            <a:off x="3311050" y="1503706"/>
            <a:ext cx="2520000" cy="0"/>
          </a:xfrm>
          <a:prstGeom prst="straightConnector1">
            <a:avLst/>
          </a:prstGeom>
          <a:noFill/>
          <a:ln cap="flat" cmpd="sng" w="25400">
            <a:solidFill>
              <a:schemeClr val="lt1"/>
            </a:solidFill>
            <a:prstDash val="solid"/>
            <a:round/>
            <a:headEnd len="sm" w="sm" type="none"/>
            <a:tailEnd len="sm" w="sm" type="none"/>
          </a:ln>
        </p:spPr>
      </p:cxnSp>
      <p:cxnSp>
        <p:nvCxnSpPr>
          <p:cNvPr id="682" name="Google Shape;682;p119"/>
          <p:cNvCxnSpPr/>
          <p:nvPr/>
        </p:nvCxnSpPr>
        <p:spPr>
          <a:xfrm>
            <a:off x="6191250" y="1503706"/>
            <a:ext cx="2520000" cy="0"/>
          </a:xfrm>
          <a:prstGeom prst="straightConnector1">
            <a:avLst/>
          </a:prstGeom>
          <a:noFill/>
          <a:ln cap="flat" cmpd="sng" w="25400">
            <a:solidFill>
              <a:schemeClr val="lt1"/>
            </a:solidFill>
            <a:prstDash val="solid"/>
            <a:round/>
            <a:headEnd len="sm" w="sm" type="none"/>
            <a:tailEnd len="sm" w="sm" type="none"/>
          </a:ln>
        </p:spPr>
      </p:cxnSp>
      <p:sp>
        <p:nvSpPr>
          <p:cNvPr id="683" name="Google Shape;683;p119"/>
          <p:cNvSpPr txBox="1"/>
          <p:nvPr>
            <p:ph idx="3" type="body"/>
          </p:nvPr>
        </p:nvSpPr>
        <p:spPr>
          <a:xfrm>
            <a:off x="429900" y="1540481"/>
            <a:ext cx="2519400" cy="700200"/>
          </a:xfrm>
          <a:prstGeom prst="rect">
            <a:avLst/>
          </a:prstGeom>
          <a:noFill/>
          <a:ln>
            <a:noFill/>
          </a:ln>
        </p:spPr>
        <p:txBody>
          <a:bodyPr anchorCtr="0" anchor="t" bIns="0" lIns="0" spcFirstLastPara="1" rIns="0" wrap="square" tIns="0">
            <a:noAutofit/>
          </a:bodyPr>
          <a:lstStyle>
            <a:lvl1pPr indent="-342900" lvl="0" marL="457200" rtl="0" algn="l">
              <a:lnSpc>
                <a:spcPct val="100000"/>
              </a:lnSpc>
              <a:spcBef>
                <a:spcPts val="0"/>
              </a:spcBef>
              <a:spcAft>
                <a:spcPts val="0"/>
              </a:spcAft>
              <a:buClr>
                <a:schemeClr val="lt1"/>
              </a:buClr>
              <a:buSzPts val="1800"/>
              <a:buChar char="–"/>
              <a:defRPr sz="1800">
                <a:solidFill>
                  <a:schemeClr val="lt1"/>
                </a:solidFill>
              </a:defRPr>
            </a:lvl1pPr>
            <a:lvl2pPr indent="-228600" lvl="1" marL="914400" rtl="0" algn="l">
              <a:spcBef>
                <a:spcPts val="600"/>
              </a:spcBef>
              <a:spcAft>
                <a:spcPts val="0"/>
              </a:spcAft>
              <a:buClr>
                <a:schemeClr val="dk1"/>
              </a:buClr>
              <a:buSzPts val="1800"/>
              <a:buNone/>
              <a:defRPr/>
            </a:lvl2pPr>
            <a:lvl3pPr indent="-342900" lvl="2" marL="1371600" rtl="0" algn="l">
              <a:spcBef>
                <a:spcPts val="0"/>
              </a:spcBef>
              <a:spcAft>
                <a:spcPts val="0"/>
              </a:spcAft>
              <a:buClr>
                <a:schemeClr val="dk1"/>
              </a:buClr>
              <a:buSzPts val="1800"/>
              <a:buChar char="–"/>
              <a:defRPr/>
            </a:lvl3pPr>
            <a:lvl4pPr indent="-342900" lvl="3" marL="1828800" rtl="0" algn="l">
              <a:spcBef>
                <a:spcPts val="0"/>
              </a:spcBef>
              <a:spcAft>
                <a:spcPts val="0"/>
              </a:spcAft>
              <a:buClr>
                <a:schemeClr val="dk1"/>
              </a:buClr>
              <a:buSzPts val="1800"/>
              <a:buChar char="–"/>
              <a:defRPr/>
            </a:lvl4pPr>
            <a:lvl5pPr indent="-342900" lvl="4" marL="2286000" rtl="0" algn="l">
              <a:spcBef>
                <a:spcPts val="0"/>
              </a:spcBef>
              <a:spcAft>
                <a:spcPts val="0"/>
              </a:spcAft>
              <a:buClr>
                <a:schemeClr val="dk1"/>
              </a:buClr>
              <a:buSzPts val="1800"/>
              <a:buChar char="–"/>
              <a:defRPr/>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684" name="Google Shape;684;p119"/>
          <p:cNvSpPr txBox="1"/>
          <p:nvPr>
            <p:ph idx="4"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spcBef>
                <a:spcPts val="0"/>
              </a:spcBef>
              <a:spcAft>
                <a:spcPts val="0"/>
              </a:spcAft>
              <a:buClr>
                <a:schemeClr val="dk1"/>
              </a:buClr>
              <a:buSzPts val="1200"/>
              <a:buNone/>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1859">
          <p15:clr>
            <a:srgbClr val="FBAE40"/>
          </p15:clr>
        </p15:guide>
        <p15:guide id="6" pos="3674">
          <p15:clr>
            <a:srgbClr val="FBAE40"/>
          </p15:clr>
        </p15:guide>
        <p15:guide id="7" pos="3901">
          <p15:clr>
            <a:srgbClr val="FBAE40"/>
          </p15:clr>
        </p15:guide>
        <p15:guide id="8" pos="2086">
          <p15:clr>
            <a:srgbClr val="FBAE40"/>
          </p15:clr>
        </p15:guide>
      </p15:sldGuideLst>
    </p:ext>
  </p:extLst>
</p:sldLayout>
</file>

<file path=ppt/slideLayouts/slideLayout1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boxes (Light)" showMasterSp="0">
  <p:cSld name="3 boxes (Light)">
    <p:bg>
      <p:bgPr>
        <a:solidFill>
          <a:schemeClr val="lt2"/>
        </a:solidFill>
      </p:bgPr>
    </p:bg>
    <p:spTree>
      <p:nvGrpSpPr>
        <p:cNvPr id="685" name="Shape 685"/>
        <p:cNvGrpSpPr/>
        <p:nvPr/>
      </p:nvGrpSpPr>
      <p:grpSpPr>
        <a:xfrm>
          <a:off x="0" y="0"/>
          <a:ext cx="0" cy="0"/>
          <a:chOff x="0" y="0"/>
          <a:chExt cx="0" cy="0"/>
        </a:xfrm>
      </p:grpSpPr>
      <p:sp>
        <p:nvSpPr>
          <p:cNvPr id="686" name="Google Shape;686;p120"/>
          <p:cNvSpPr txBox="1"/>
          <p:nvPr>
            <p:ph idx="1" type="body"/>
          </p:nvPr>
        </p:nvSpPr>
        <p:spPr>
          <a:xfrm>
            <a:off x="3310575" y="1539436"/>
            <a:ext cx="2520900" cy="701400"/>
          </a:xfrm>
          <a:prstGeom prst="rect">
            <a:avLst/>
          </a:prstGeom>
          <a:noFill/>
          <a:ln>
            <a:noFill/>
          </a:ln>
        </p:spPr>
        <p:txBody>
          <a:bodyPr anchorCtr="0" anchor="t" bIns="0" lIns="0" spcFirstLastPara="1" rIns="0" wrap="square" tIns="0">
            <a:noAutofit/>
          </a:bodyPr>
          <a:lstStyle>
            <a:lvl1pPr indent="-342900" lvl="0" marL="457200" rtl="0" algn="l">
              <a:lnSpc>
                <a:spcPct val="100000"/>
              </a:lnSpc>
              <a:spcBef>
                <a:spcPts val="0"/>
              </a:spcBef>
              <a:spcAft>
                <a:spcPts val="0"/>
              </a:spcAft>
              <a:buClr>
                <a:schemeClr val="dk1"/>
              </a:buClr>
              <a:buSzPts val="1800"/>
              <a:buFont typeface="Arial"/>
              <a:buChar char="–"/>
              <a:defRPr sz="1800">
                <a:solidFill>
                  <a:schemeClr val="dk1"/>
                </a:solidFill>
              </a:defRPr>
            </a:lvl1pPr>
            <a:lvl2pPr indent="-228600" lvl="1" marL="914400" rtl="0" algn="l">
              <a:spcBef>
                <a:spcPts val="5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687" name="Google Shape;687;p120"/>
          <p:cNvSpPr txBox="1"/>
          <p:nvPr>
            <p:ph idx="2" type="body"/>
          </p:nvPr>
        </p:nvSpPr>
        <p:spPr>
          <a:xfrm>
            <a:off x="6191250" y="1539436"/>
            <a:ext cx="2520900" cy="701400"/>
          </a:xfrm>
          <a:prstGeom prst="rect">
            <a:avLst/>
          </a:prstGeom>
          <a:noFill/>
          <a:ln>
            <a:noFill/>
          </a:ln>
        </p:spPr>
        <p:txBody>
          <a:bodyPr anchorCtr="0" anchor="t" bIns="0" lIns="0" spcFirstLastPara="1" rIns="0" wrap="square" tIns="0">
            <a:noAutofit/>
          </a:bodyPr>
          <a:lstStyle>
            <a:lvl1pPr indent="-342900" lvl="0" marL="457200" rtl="0" algn="l">
              <a:lnSpc>
                <a:spcPct val="100000"/>
              </a:lnSpc>
              <a:spcBef>
                <a:spcPts val="0"/>
              </a:spcBef>
              <a:spcAft>
                <a:spcPts val="0"/>
              </a:spcAft>
              <a:buClr>
                <a:schemeClr val="dk1"/>
              </a:buClr>
              <a:buSzPts val="1800"/>
              <a:buFont typeface="Arial"/>
              <a:buChar char="–"/>
              <a:defRPr sz="1800">
                <a:solidFill>
                  <a:schemeClr val="dk1"/>
                </a:solidFill>
              </a:defRPr>
            </a:lvl1pPr>
            <a:lvl2pPr indent="-228600" lvl="1" marL="914400" rtl="0" algn="l">
              <a:spcBef>
                <a:spcPts val="5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cxnSp>
        <p:nvCxnSpPr>
          <p:cNvPr id="688" name="Google Shape;688;p120"/>
          <p:cNvCxnSpPr/>
          <p:nvPr/>
        </p:nvCxnSpPr>
        <p:spPr>
          <a:xfrm>
            <a:off x="430850" y="1511326"/>
            <a:ext cx="2519400" cy="0"/>
          </a:xfrm>
          <a:prstGeom prst="straightConnector1">
            <a:avLst/>
          </a:prstGeom>
          <a:noFill/>
          <a:ln cap="flat" cmpd="sng" w="25400">
            <a:solidFill>
              <a:schemeClr val="dk1"/>
            </a:solidFill>
            <a:prstDash val="solid"/>
            <a:round/>
            <a:headEnd len="sm" w="sm" type="none"/>
            <a:tailEnd len="sm" w="sm" type="none"/>
          </a:ln>
        </p:spPr>
      </p:cxnSp>
      <p:cxnSp>
        <p:nvCxnSpPr>
          <p:cNvPr id="689" name="Google Shape;689;p120"/>
          <p:cNvCxnSpPr/>
          <p:nvPr/>
        </p:nvCxnSpPr>
        <p:spPr>
          <a:xfrm>
            <a:off x="3311050" y="1503706"/>
            <a:ext cx="2520000" cy="0"/>
          </a:xfrm>
          <a:prstGeom prst="straightConnector1">
            <a:avLst/>
          </a:prstGeom>
          <a:noFill/>
          <a:ln cap="flat" cmpd="sng" w="25400">
            <a:solidFill>
              <a:schemeClr val="dk1"/>
            </a:solidFill>
            <a:prstDash val="solid"/>
            <a:round/>
            <a:headEnd len="sm" w="sm" type="none"/>
            <a:tailEnd len="sm" w="sm" type="none"/>
          </a:ln>
        </p:spPr>
      </p:cxnSp>
      <p:cxnSp>
        <p:nvCxnSpPr>
          <p:cNvPr id="690" name="Google Shape;690;p120"/>
          <p:cNvCxnSpPr/>
          <p:nvPr/>
        </p:nvCxnSpPr>
        <p:spPr>
          <a:xfrm>
            <a:off x="6191250" y="1503706"/>
            <a:ext cx="2520000" cy="0"/>
          </a:xfrm>
          <a:prstGeom prst="straightConnector1">
            <a:avLst/>
          </a:prstGeom>
          <a:noFill/>
          <a:ln cap="flat" cmpd="sng" w="25400">
            <a:solidFill>
              <a:schemeClr val="dk1"/>
            </a:solidFill>
            <a:prstDash val="solid"/>
            <a:round/>
            <a:headEnd len="sm" w="sm" type="none"/>
            <a:tailEnd len="sm" w="sm" type="none"/>
          </a:ln>
        </p:spPr>
      </p:cxnSp>
      <p:sp>
        <p:nvSpPr>
          <p:cNvPr id="691" name="Google Shape;691;p120"/>
          <p:cNvSpPr txBox="1"/>
          <p:nvPr>
            <p:ph idx="3" type="body"/>
          </p:nvPr>
        </p:nvSpPr>
        <p:spPr>
          <a:xfrm>
            <a:off x="429900" y="1540481"/>
            <a:ext cx="2519400" cy="700200"/>
          </a:xfrm>
          <a:prstGeom prst="rect">
            <a:avLst/>
          </a:prstGeom>
          <a:noFill/>
          <a:ln>
            <a:noFill/>
          </a:ln>
        </p:spPr>
        <p:txBody>
          <a:bodyPr anchorCtr="0" anchor="t" bIns="0" lIns="0" spcFirstLastPara="1" rIns="0" wrap="square" tIns="0">
            <a:noAutofit/>
          </a:bodyPr>
          <a:lstStyle>
            <a:lvl1pPr indent="-342900" lvl="0" marL="457200" rtl="0" algn="l">
              <a:lnSpc>
                <a:spcPct val="100000"/>
              </a:lnSpc>
              <a:spcBef>
                <a:spcPts val="0"/>
              </a:spcBef>
              <a:spcAft>
                <a:spcPts val="0"/>
              </a:spcAft>
              <a:buClr>
                <a:schemeClr val="dk1"/>
              </a:buClr>
              <a:buSzPts val="1800"/>
              <a:buChar char="–"/>
              <a:defRPr sz="1800">
                <a:solidFill>
                  <a:schemeClr val="dk1"/>
                </a:solidFill>
              </a:defRPr>
            </a:lvl1pPr>
            <a:lvl2pPr indent="-228600" lvl="1" marL="914400" rtl="0" algn="l">
              <a:spcBef>
                <a:spcPts val="600"/>
              </a:spcBef>
              <a:spcAft>
                <a:spcPts val="0"/>
              </a:spcAft>
              <a:buClr>
                <a:schemeClr val="dk1"/>
              </a:buClr>
              <a:buSzPts val="1800"/>
              <a:buNone/>
              <a:defRPr/>
            </a:lvl2pPr>
            <a:lvl3pPr indent="-342900" lvl="2" marL="1371600" rtl="0" algn="l">
              <a:spcBef>
                <a:spcPts val="0"/>
              </a:spcBef>
              <a:spcAft>
                <a:spcPts val="0"/>
              </a:spcAft>
              <a:buClr>
                <a:schemeClr val="dk1"/>
              </a:buClr>
              <a:buSzPts val="1800"/>
              <a:buChar char="–"/>
              <a:defRPr/>
            </a:lvl3pPr>
            <a:lvl4pPr indent="-342900" lvl="3" marL="1828800" rtl="0" algn="l">
              <a:spcBef>
                <a:spcPts val="0"/>
              </a:spcBef>
              <a:spcAft>
                <a:spcPts val="0"/>
              </a:spcAft>
              <a:buClr>
                <a:schemeClr val="dk1"/>
              </a:buClr>
              <a:buSzPts val="1800"/>
              <a:buChar char="–"/>
              <a:defRPr/>
            </a:lvl4pPr>
            <a:lvl5pPr indent="-342900" lvl="4" marL="2286000" rtl="0" algn="l">
              <a:spcBef>
                <a:spcPts val="0"/>
              </a:spcBef>
              <a:spcAft>
                <a:spcPts val="0"/>
              </a:spcAft>
              <a:buClr>
                <a:schemeClr val="dk1"/>
              </a:buClr>
              <a:buSzPts val="1800"/>
              <a:buChar char="–"/>
              <a:defRPr/>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692" name="Google Shape;692;p120"/>
          <p:cNvSpPr txBox="1"/>
          <p:nvPr>
            <p:ph idx="4" type="body"/>
          </p:nvPr>
        </p:nvSpPr>
        <p:spPr>
          <a:xfrm>
            <a:off x="863600" y="4407112"/>
            <a:ext cx="8280300" cy="736500"/>
          </a:xfrm>
          <a:prstGeom prst="rect">
            <a:avLst/>
          </a:prstGeom>
          <a:noFill/>
          <a:ln>
            <a:noFill/>
          </a:ln>
        </p:spPr>
        <p:txBody>
          <a:bodyPr anchorCtr="0" anchor="b" bIns="0" lIns="0" spcFirstLastPara="1" rIns="0" wrap="square" tIns="0">
            <a:noAutofit/>
          </a:bodyPr>
          <a:lstStyle>
            <a:lvl1pPr indent="-228600" lvl="0" marL="457200" rtl="0" algn="r">
              <a:lnSpc>
                <a:spcPct val="100000"/>
              </a:lnSpc>
              <a:spcBef>
                <a:spcPts val="0"/>
              </a:spcBef>
              <a:spcAft>
                <a:spcPts val="0"/>
              </a:spcAft>
              <a:buClr>
                <a:schemeClr val="lt1"/>
              </a:buClr>
              <a:buSzPts val="1400"/>
              <a:buNone/>
              <a:defRPr sz="1400">
                <a:solidFill>
                  <a:schemeClr val="lt1"/>
                </a:solidFill>
              </a:defRPr>
            </a:lvl1pPr>
            <a:lvl2pPr indent="-228600" lvl="1" marL="914400" rtl="0" algn="l">
              <a:spcBef>
                <a:spcPts val="200"/>
              </a:spcBef>
              <a:spcAft>
                <a:spcPts val="0"/>
              </a:spcAft>
              <a:buClr>
                <a:schemeClr val="dk1"/>
              </a:buClr>
              <a:buSzPts val="1800"/>
              <a:buNone/>
              <a:defRPr/>
            </a:lvl2pPr>
            <a:lvl3pPr indent="-342900" lvl="2" marL="1371600" rtl="0" algn="l">
              <a:spcBef>
                <a:spcPts val="0"/>
              </a:spcBef>
              <a:spcAft>
                <a:spcPts val="0"/>
              </a:spcAft>
              <a:buClr>
                <a:schemeClr val="dk1"/>
              </a:buClr>
              <a:buSzPts val="1800"/>
              <a:buChar char="–"/>
              <a:defRPr/>
            </a:lvl3pPr>
            <a:lvl4pPr indent="-342900" lvl="3" marL="1828800" rtl="0" algn="l">
              <a:spcBef>
                <a:spcPts val="0"/>
              </a:spcBef>
              <a:spcAft>
                <a:spcPts val="0"/>
              </a:spcAft>
              <a:buClr>
                <a:schemeClr val="dk1"/>
              </a:buClr>
              <a:buSzPts val="1800"/>
              <a:buChar char="–"/>
              <a:defRPr/>
            </a:lvl4pPr>
            <a:lvl5pPr indent="-342900" lvl="4" marL="2286000" rtl="0" algn="l">
              <a:spcBef>
                <a:spcPts val="0"/>
              </a:spcBef>
              <a:spcAft>
                <a:spcPts val="0"/>
              </a:spcAft>
              <a:buClr>
                <a:schemeClr val="dk1"/>
              </a:buClr>
              <a:buSzPts val="1800"/>
              <a:buChar char="–"/>
              <a:defRPr/>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1859">
          <p15:clr>
            <a:srgbClr val="FBAE40"/>
          </p15:clr>
        </p15:guide>
        <p15:guide id="6" pos="2086">
          <p15:clr>
            <a:srgbClr val="FBAE40"/>
          </p15:clr>
        </p15:guide>
        <p15:guide id="7" pos="3674">
          <p15:clr>
            <a:srgbClr val="FBAE40"/>
          </p15:clr>
        </p15:guide>
        <p15:guide id="8" pos="3901">
          <p15:clr>
            <a:srgbClr val="FBAE40"/>
          </p15:clr>
        </p15:guide>
      </p15:sldGuideLst>
    </p:ext>
  </p:extLst>
</p:sldLayout>
</file>

<file path=ppt/slideLayouts/slideLayout1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images (Dark)" showMasterSp="0">
  <p:cSld name="4 images (Dark)">
    <p:bg>
      <p:bgPr>
        <a:solidFill>
          <a:schemeClr val="dk2"/>
        </a:solidFill>
      </p:bgPr>
    </p:bg>
    <p:spTree>
      <p:nvGrpSpPr>
        <p:cNvPr id="693" name="Shape 693"/>
        <p:cNvGrpSpPr/>
        <p:nvPr/>
      </p:nvGrpSpPr>
      <p:grpSpPr>
        <a:xfrm>
          <a:off x="0" y="0"/>
          <a:ext cx="0" cy="0"/>
          <a:chOff x="0" y="0"/>
          <a:chExt cx="0" cy="0"/>
        </a:xfrm>
      </p:grpSpPr>
      <p:sp>
        <p:nvSpPr>
          <p:cNvPr id="694" name="Google Shape;694;p121"/>
          <p:cNvSpPr txBox="1"/>
          <p:nvPr>
            <p:ph type="title"/>
          </p:nvPr>
        </p:nvSpPr>
        <p:spPr>
          <a:xfrm>
            <a:off x="1834710" y="2029070"/>
            <a:ext cx="2299200" cy="3198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lt1"/>
              </a:buClr>
              <a:buSzPts val="1800"/>
              <a:buFont typeface="Arial"/>
              <a:buNone/>
              <a:defRPr b="0" sz="1800">
                <a:solidFill>
                  <a:schemeClr val="lt1"/>
                </a:solidFill>
              </a:defRPr>
            </a:lvl1pPr>
            <a:lvl2pPr lvl="1" rtl="0" algn="l">
              <a:lnSpc>
                <a:spcPct val="85000"/>
              </a:lnSpc>
              <a:spcBef>
                <a:spcPts val="500"/>
              </a:spcBef>
              <a:spcAft>
                <a:spcPts val="0"/>
              </a:spcAft>
              <a:buSzPts val="1400"/>
              <a:buNone/>
              <a:defRPr/>
            </a:lvl2pPr>
            <a:lvl3pPr lvl="2" rtl="0" algn="l">
              <a:lnSpc>
                <a:spcPct val="85000"/>
              </a:lnSpc>
              <a:spcBef>
                <a:spcPts val="0"/>
              </a:spcBef>
              <a:spcAft>
                <a:spcPts val="0"/>
              </a:spcAft>
              <a:buSzPts val="1400"/>
              <a:buNone/>
              <a:defRPr/>
            </a:lvl3pPr>
            <a:lvl4pPr lvl="3" rtl="0" algn="l">
              <a:lnSpc>
                <a:spcPct val="85000"/>
              </a:lnSpc>
              <a:spcBef>
                <a:spcPts val="0"/>
              </a:spcBef>
              <a:spcAft>
                <a:spcPts val="0"/>
              </a:spcAft>
              <a:buSzPts val="1400"/>
              <a:buNone/>
              <a:defRPr/>
            </a:lvl4pPr>
            <a:lvl5pPr lvl="4" rtl="0" algn="l">
              <a:lnSpc>
                <a:spcPct val="85000"/>
              </a:lnSpc>
              <a:spcBef>
                <a:spcPts val="0"/>
              </a:spcBef>
              <a:spcAft>
                <a:spcPts val="0"/>
              </a:spcAft>
              <a:buSzPts val="1400"/>
              <a:buNone/>
              <a:defRPr/>
            </a:lvl5pPr>
            <a:lvl6pPr lvl="5" rtl="0" algn="l">
              <a:lnSpc>
                <a:spcPct val="85000"/>
              </a:lnSpc>
              <a:spcBef>
                <a:spcPts val="0"/>
              </a:spcBef>
              <a:spcAft>
                <a:spcPts val="0"/>
              </a:spcAft>
              <a:buSzPts val="1400"/>
              <a:buNone/>
              <a:defRPr/>
            </a:lvl6pPr>
            <a:lvl7pPr lvl="6" rtl="0" algn="l">
              <a:lnSpc>
                <a:spcPct val="85000"/>
              </a:lnSpc>
              <a:spcBef>
                <a:spcPts val="0"/>
              </a:spcBef>
              <a:spcAft>
                <a:spcPts val="0"/>
              </a:spcAft>
              <a:buSzPts val="1400"/>
              <a:buNone/>
              <a:defRPr/>
            </a:lvl7pPr>
            <a:lvl8pPr lvl="7" rtl="0" algn="l">
              <a:lnSpc>
                <a:spcPct val="85000"/>
              </a:lnSpc>
              <a:spcBef>
                <a:spcPts val="0"/>
              </a:spcBef>
              <a:spcAft>
                <a:spcPts val="0"/>
              </a:spcAft>
              <a:buSzPts val="1400"/>
              <a:buNone/>
              <a:defRPr/>
            </a:lvl8pPr>
            <a:lvl9pPr lvl="8" rtl="0" algn="l">
              <a:lnSpc>
                <a:spcPct val="85000"/>
              </a:lnSpc>
              <a:spcBef>
                <a:spcPts val="0"/>
              </a:spcBef>
              <a:spcAft>
                <a:spcPts val="0"/>
              </a:spcAft>
              <a:buSzPts val="1400"/>
              <a:buNone/>
              <a:defRPr/>
            </a:lvl9pPr>
          </a:lstStyle>
          <a:p/>
        </p:txBody>
      </p:sp>
      <p:cxnSp>
        <p:nvCxnSpPr>
          <p:cNvPr id="695" name="Google Shape;695;p121"/>
          <p:cNvCxnSpPr/>
          <p:nvPr/>
        </p:nvCxnSpPr>
        <p:spPr>
          <a:xfrm>
            <a:off x="1834711" y="2029084"/>
            <a:ext cx="2299200" cy="0"/>
          </a:xfrm>
          <a:prstGeom prst="straightConnector1">
            <a:avLst/>
          </a:prstGeom>
          <a:noFill/>
          <a:ln cap="flat" cmpd="sng" w="25400">
            <a:solidFill>
              <a:schemeClr val="lt1"/>
            </a:solidFill>
            <a:prstDash val="solid"/>
            <a:round/>
            <a:headEnd len="sm" w="sm" type="none"/>
            <a:tailEnd len="sm" w="sm" type="none"/>
          </a:ln>
        </p:spPr>
      </p:cxnSp>
      <p:sp>
        <p:nvSpPr>
          <p:cNvPr id="696" name="Google Shape;696;p121"/>
          <p:cNvSpPr/>
          <p:nvPr>
            <p:ph idx="2" type="pic"/>
          </p:nvPr>
        </p:nvSpPr>
        <p:spPr>
          <a:xfrm>
            <a:off x="1834712" y="411163"/>
            <a:ext cx="2299200" cy="1485000"/>
          </a:xfrm>
          <a:prstGeom prst="rect">
            <a:avLst/>
          </a:prstGeom>
          <a:noFill/>
          <a:ln>
            <a:noFill/>
          </a:ln>
        </p:spPr>
      </p:sp>
      <p:cxnSp>
        <p:nvCxnSpPr>
          <p:cNvPr id="697" name="Google Shape;697;p121"/>
          <p:cNvCxnSpPr/>
          <p:nvPr/>
        </p:nvCxnSpPr>
        <p:spPr>
          <a:xfrm>
            <a:off x="1834709" y="4203361"/>
            <a:ext cx="2299200" cy="0"/>
          </a:xfrm>
          <a:prstGeom prst="straightConnector1">
            <a:avLst/>
          </a:prstGeom>
          <a:noFill/>
          <a:ln cap="flat" cmpd="sng" w="25400">
            <a:solidFill>
              <a:schemeClr val="lt1"/>
            </a:solidFill>
            <a:prstDash val="solid"/>
            <a:round/>
            <a:headEnd len="sm" w="sm" type="none"/>
            <a:tailEnd len="sm" w="sm" type="none"/>
          </a:ln>
        </p:spPr>
      </p:cxnSp>
      <p:sp>
        <p:nvSpPr>
          <p:cNvPr id="698" name="Google Shape;698;p121"/>
          <p:cNvSpPr/>
          <p:nvPr>
            <p:ph idx="3" type="pic"/>
          </p:nvPr>
        </p:nvSpPr>
        <p:spPr>
          <a:xfrm>
            <a:off x="1834710" y="2585440"/>
            <a:ext cx="2299200" cy="1485000"/>
          </a:xfrm>
          <a:prstGeom prst="rect">
            <a:avLst/>
          </a:prstGeom>
          <a:noFill/>
          <a:ln>
            <a:noFill/>
          </a:ln>
        </p:spPr>
      </p:sp>
      <p:cxnSp>
        <p:nvCxnSpPr>
          <p:cNvPr id="699" name="Google Shape;699;p121"/>
          <p:cNvCxnSpPr/>
          <p:nvPr/>
        </p:nvCxnSpPr>
        <p:spPr>
          <a:xfrm>
            <a:off x="5010149" y="2029084"/>
            <a:ext cx="2299200" cy="0"/>
          </a:xfrm>
          <a:prstGeom prst="straightConnector1">
            <a:avLst/>
          </a:prstGeom>
          <a:noFill/>
          <a:ln cap="flat" cmpd="sng" w="25400">
            <a:solidFill>
              <a:schemeClr val="lt1"/>
            </a:solidFill>
            <a:prstDash val="solid"/>
            <a:round/>
            <a:headEnd len="sm" w="sm" type="none"/>
            <a:tailEnd len="sm" w="sm" type="none"/>
          </a:ln>
        </p:spPr>
      </p:cxnSp>
      <p:sp>
        <p:nvSpPr>
          <p:cNvPr id="700" name="Google Shape;700;p121"/>
          <p:cNvSpPr/>
          <p:nvPr>
            <p:ph idx="4" type="pic"/>
          </p:nvPr>
        </p:nvSpPr>
        <p:spPr>
          <a:xfrm>
            <a:off x="5010150" y="411163"/>
            <a:ext cx="2299200" cy="1485000"/>
          </a:xfrm>
          <a:prstGeom prst="rect">
            <a:avLst/>
          </a:prstGeom>
          <a:noFill/>
          <a:ln>
            <a:noFill/>
          </a:ln>
        </p:spPr>
      </p:sp>
      <p:cxnSp>
        <p:nvCxnSpPr>
          <p:cNvPr id="701" name="Google Shape;701;p121"/>
          <p:cNvCxnSpPr/>
          <p:nvPr/>
        </p:nvCxnSpPr>
        <p:spPr>
          <a:xfrm>
            <a:off x="5010147" y="4203361"/>
            <a:ext cx="2299200" cy="0"/>
          </a:xfrm>
          <a:prstGeom prst="straightConnector1">
            <a:avLst/>
          </a:prstGeom>
          <a:noFill/>
          <a:ln cap="flat" cmpd="sng" w="25400">
            <a:solidFill>
              <a:schemeClr val="lt1"/>
            </a:solidFill>
            <a:prstDash val="solid"/>
            <a:round/>
            <a:headEnd len="sm" w="sm" type="none"/>
            <a:tailEnd len="sm" w="sm" type="none"/>
          </a:ln>
        </p:spPr>
      </p:cxnSp>
      <p:sp>
        <p:nvSpPr>
          <p:cNvPr id="702" name="Google Shape;702;p121"/>
          <p:cNvSpPr/>
          <p:nvPr>
            <p:ph idx="5" type="pic"/>
          </p:nvPr>
        </p:nvSpPr>
        <p:spPr>
          <a:xfrm>
            <a:off x="5010148" y="2585440"/>
            <a:ext cx="2299200" cy="1485000"/>
          </a:xfrm>
          <a:prstGeom prst="rect">
            <a:avLst/>
          </a:prstGeom>
          <a:noFill/>
          <a:ln>
            <a:noFill/>
          </a:ln>
        </p:spPr>
      </p:sp>
      <p:sp>
        <p:nvSpPr>
          <p:cNvPr id="703" name="Google Shape;703;p121"/>
          <p:cNvSpPr txBox="1"/>
          <p:nvPr>
            <p:ph idx="1" type="body"/>
          </p:nvPr>
        </p:nvSpPr>
        <p:spPr>
          <a:xfrm>
            <a:off x="5010147" y="2029071"/>
            <a:ext cx="2299200" cy="3198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rtl="0" algn="l">
              <a:spcBef>
                <a:spcPts val="5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704" name="Google Shape;704;p121"/>
          <p:cNvSpPr txBox="1"/>
          <p:nvPr>
            <p:ph idx="6" type="body"/>
          </p:nvPr>
        </p:nvSpPr>
        <p:spPr>
          <a:xfrm>
            <a:off x="1834709" y="4203347"/>
            <a:ext cx="2299200" cy="3228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rtl="0" algn="l">
              <a:spcBef>
                <a:spcPts val="5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705" name="Google Shape;705;p121"/>
          <p:cNvSpPr txBox="1"/>
          <p:nvPr>
            <p:ph idx="7" type="body"/>
          </p:nvPr>
        </p:nvSpPr>
        <p:spPr>
          <a:xfrm>
            <a:off x="5010147" y="4203347"/>
            <a:ext cx="2299200" cy="3198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rtl="0" algn="l">
              <a:spcBef>
                <a:spcPts val="5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706" name="Google Shape;706;p121"/>
          <p:cNvSpPr txBox="1"/>
          <p:nvPr>
            <p:ph idx="8"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spcBef>
                <a:spcPts val="0"/>
              </a:spcBef>
              <a:spcAft>
                <a:spcPts val="0"/>
              </a:spcAft>
              <a:buClr>
                <a:schemeClr val="dk1"/>
              </a:buClr>
              <a:buSzPts val="1200"/>
              <a:buNone/>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2608">
          <p15:clr>
            <a:srgbClr val="FBAE40"/>
          </p15:clr>
        </p15:guide>
        <p15:guide id="6" orient="horz" pos="1620">
          <p15:clr>
            <a:srgbClr val="FBAE40"/>
          </p15:clr>
        </p15:guide>
        <p15:guide id="7" pos="3152">
          <p15:clr>
            <a:srgbClr val="FBAE40"/>
          </p15:clr>
        </p15:guide>
        <p15:guide id="8" pos="1156">
          <p15:clr>
            <a:srgbClr val="FBAE40"/>
          </p15:clr>
        </p15:guide>
        <p15:guide id="9" pos="4604">
          <p15:clr>
            <a:srgbClr val="FBAE40"/>
          </p15:clr>
        </p15:guide>
      </p15:sldGuideLst>
    </p:ext>
  </p:extLst>
</p:sldLayout>
</file>

<file path=ppt/slideLayouts/slideLayout1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images (Light)" showMasterSp="0">
  <p:cSld name="4 images (Light)">
    <p:bg>
      <p:bgPr>
        <a:solidFill>
          <a:schemeClr val="lt2"/>
        </a:solidFill>
      </p:bgPr>
    </p:bg>
    <p:spTree>
      <p:nvGrpSpPr>
        <p:cNvPr id="707" name="Shape 707"/>
        <p:cNvGrpSpPr/>
        <p:nvPr/>
      </p:nvGrpSpPr>
      <p:grpSpPr>
        <a:xfrm>
          <a:off x="0" y="0"/>
          <a:ext cx="0" cy="0"/>
          <a:chOff x="0" y="0"/>
          <a:chExt cx="0" cy="0"/>
        </a:xfrm>
      </p:grpSpPr>
      <p:sp>
        <p:nvSpPr>
          <p:cNvPr id="708" name="Google Shape;708;p122"/>
          <p:cNvSpPr txBox="1"/>
          <p:nvPr>
            <p:ph type="title"/>
          </p:nvPr>
        </p:nvSpPr>
        <p:spPr>
          <a:xfrm>
            <a:off x="1841062" y="2029070"/>
            <a:ext cx="2299200" cy="3198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Arial"/>
              <a:buNone/>
              <a:defRPr b="0" sz="1800">
                <a:solidFill>
                  <a:schemeClr val="dk1"/>
                </a:solidFill>
              </a:defRPr>
            </a:lvl1pPr>
            <a:lvl2pPr lvl="1" rtl="0" algn="l">
              <a:lnSpc>
                <a:spcPct val="85000"/>
              </a:lnSpc>
              <a:spcBef>
                <a:spcPts val="500"/>
              </a:spcBef>
              <a:spcAft>
                <a:spcPts val="0"/>
              </a:spcAft>
              <a:buSzPts val="1400"/>
              <a:buNone/>
              <a:defRPr/>
            </a:lvl2pPr>
            <a:lvl3pPr lvl="2" rtl="0" algn="l">
              <a:lnSpc>
                <a:spcPct val="85000"/>
              </a:lnSpc>
              <a:spcBef>
                <a:spcPts val="0"/>
              </a:spcBef>
              <a:spcAft>
                <a:spcPts val="0"/>
              </a:spcAft>
              <a:buSzPts val="1400"/>
              <a:buNone/>
              <a:defRPr/>
            </a:lvl3pPr>
            <a:lvl4pPr lvl="3" rtl="0" algn="l">
              <a:lnSpc>
                <a:spcPct val="85000"/>
              </a:lnSpc>
              <a:spcBef>
                <a:spcPts val="0"/>
              </a:spcBef>
              <a:spcAft>
                <a:spcPts val="0"/>
              </a:spcAft>
              <a:buSzPts val="1400"/>
              <a:buNone/>
              <a:defRPr/>
            </a:lvl4pPr>
            <a:lvl5pPr lvl="4" rtl="0" algn="l">
              <a:lnSpc>
                <a:spcPct val="85000"/>
              </a:lnSpc>
              <a:spcBef>
                <a:spcPts val="0"/>
              </a:spcBef>
              <a:spcAft>
                <a:spcPts val="0"/>
              </a:spcAft>
              <a:buSzPts val="1400"/>
              <a:buNone/>
              <a:defRPr/>
            </a:lvl5pPr>
            <a:lvl6pPr lvl="5" rtl="0" algn="l">
              <a:lnSpc>
                <a:spcPct val="85000"/>
              </a:lnSpc>
              <a:spcBef>
                <a:spcPts val="0"/>
              </a:spcBef>
              <a:spcAft>
                <a:spcPts val="0"/>
              </a:spcAft>
              <a:buSzPts val="1400"/>
              <a:buNone/>
              <a:defRPr/>
            </a:lvl6pPr>
            <a:lvl7pPr lvl="6" rtl="0" algn="l">
              <a:lnSpc>
                <a:spcPct val="85000"/>
              </a:lnSpc>
              <a:spcBef>
                <a:spcPts val="0"/>
              </a:spcBef>
              <a:spcAft>
                <a:spcPts val="0"/>
              </a:spcAft>
              <a:buSzPts val="1400"/>
              <a:buNone/>
              <a:defRPr/>
            </a:lvl7pPr>
            <a:lvl8pPr lvl="7" rtl="0" algn="l">
              <a:lnSpc>
                <a:spcPct val="85000"/>
              </a:lnSpc>
              <a:spcBef>
                <a:spcPts val="0"/>
              </a:spcBef>
              <a:spcAft>
                <a:spcPts val="0"/>
              </a:spcAft>
              <a:buSzPts val="1400"/>
              <a:buNone/>
              <a:defRPr/>
            </a:lvl8pPr>
            <a:lvl9pPr lvl="8" rtl="0" algn="l">
              <a:lnSpc>
                <a:spcPct val="85000"/>
              </a:lnSpc>
              <a:spcBef>
                <a:spcPts val="0"/>
              </a:spcBef>
              <a:spcAft>
                <a:spcPts val="0"/>
              </a:spcAft>
              <a:buSzPts val="1400"/>
              <a:buNone/>
              <a:defRPr/>
            </a:lvl9pPr>
          </a:lstStyle>
          <a:p/>
        </p:txBody>
      </p:sp>
      <p:cxnSp>
        <p:nvCxnSpPr>
          <p:cNvPr id="709" name="Google Shape;709;p122"/>
          <p:cNvCxnSpPr/>
          <p:nvPr/>
        </p:nvCxnSpPr>
        <p:spPr>
          <a:xfrm>
            <a:off x="1841063" y="2029084"/>
            <a:ext cx="2299200" cy="0"/>
          </a:xfrm>
          <a:prstGeom prst="straightConnector1">
            <a:avLst/>
          </a:prstGeom>
          <a:noFill/>
          <a:ln cap="flat" cmpd="sng" w="25400">
            <a:solidFill>
              <a:schemeClr val="dk1"/>
            </a:solidFill>
            <a:prstDash val="solid"/>
            <a:round/>
            <a:headEnd len="sm" w="sm" type="none"/>
            <a:tailEnd len="sm" w="sm" type="none"/>
          </a:ln>
        </p:spPr>
      </p:cxnSp>
      <p:sp>
        <p:nvSpPr>
          <p:cNvPr id="710" name="Google Shape;710;p122"/>
          <p:cNvSpPr/>
          <p:nvPr>
            <p:ph idx="2" type="pic"/>
          </p:nvPr>
        </p:nvSpPr>
        <p:spPr>
          <a:xfrm>
            <a:off x="1834712" y="411163"/>
            <a:ext cx="2299200" cy="1485000"/>
          </a:xfrm>
          <a:prstGeom prst="rect">
            <a:avLst/>
          </a:prstGeom>
          <a:noFill/>
          <a:ln>
            <a:noFill/>
          </a:ln>
        </p:spPr>
      </p:sp>
      <p:cxnSp>
        <p:nvCxnSpPr>
          <p:cNvPr id="711" name="Google Shape;711;p122"/>
          <p:cNvCxnSpPr/>
          <p:nvPr/>
        </p:nvCxnSpPr>
        <p:spPr>
          <a:xfrm>
            <a:off x="1841062" y="4194254"/>
            <a:ext cx="2299200" cy="0"/>
          </a:xfrm>
          <a:prstGeom prst="straightConnector1">
            <a:avLst/>
          </a:prstGeom>
          <a:noFill/>
          <a:ln cap="flat" cmpd="sng" w="25400">
            <a:solidFill>
              <a:schemeClr val="dk1"/>
            </a:solidFill>
            <a:prstDash val="solid"/>
            <a:round/>
            <a:headEnd len="sm" w="sm" type="none"/>
            <a:tailEnd len="sm" w="sm" type="none"/>
          </a:ln>
        </p:spPr>
      </p:cxnSp>
      <p:sp>
        <p:nvSpPr>
          <p:cNvPr id="712" name="Google Shape;712;p122"/>
          <p:cNvSpPr/>
          <p:nvPr>
            <p:ph idx="3" type="pic"/>
          </p:nvPr>
        </p:nvSpPr>
        <p:spPr>
          <a:xfrm>
            <a:off x="1841062" y="2576334"/>
            <a:ext cx="2299200" cy="1485000"/>
          </a:xfrm>
          <a:prstGeom prst="rect">
            <a:avLst/>
          </a:prstGeom>
          <a:noFill/>
          <a:ln>
            <a:noFill/>
          </a:ln>
        </p:spPr>
      </p:sp>
      <p:cxnSp>
        <p:nvCxnSpPr>
          <p:cNvPr id="713" name="Google Shape;713;p122"/>
          <p:cNvCxnSpPr/>
          <p:nvPr/>
        </p:nvCxnSpPr>
        <p:spPr>
          <a:xfrm>
            <a:off x="5010149" y="2029084"/>
            <a:ext cx="2299200" cy="0"/>
          </a:xfrm>
          <a:prstGeom prst="straightConnector1">
            <a:avLst/>
          </a:prstGeom>
          <a:noFill/>
          <a:ln cap="flat" cmpd="sng" w="25400">
            <a:solidFill>
              <a:schemeClr val="dk1"/>
            </a:solidFill>
            <a:prstDash val="solid"/>
            <a:round/>
            <a:headEnd len="sm" w="sm" type="none"/>
            <a:tailEnd len="sm" w="sm" type="none"/>
          </a:ln>
        </p:spPr>
      </p:cxnSp>
      <p:sp>
        <p:nvSpPr>
          <p:cNvPr id="714" name="Google Shape;714;p122"/>
          <p:cNvSpPr/>
          <p:nvPr>
            <p:ph idx="4" type="pic"/>
          </p:nvPr>
        </p:nvSpPr>
        <p:spPr>
          <a:xfrm>
            <a:off x="5010150" y="411163"/>
            <a:ext cx="2299200" cy="1485000"/>
          </a:xfrm>
          <a:prstGeom prst="rect">
            <a:avLst/>
          </a:prstGeom>
          <a:noFill/>
          <a:ln>
            <a:noFill/>
          </a:ln>
        </p:spPr>
      </p:sp>
      <p:cxnSp>
        <p:nvCxnSpPr>
          <p:cNvPr id="715" name="Google Shape;715;p122"/>
          <p:cNvCxnSpPr/>
          <p:nvPr/>
        </p:nvCxnSpPr>
        <p:spPr>
          <a:xfrm>
            <a:off x="5010150" y="4194254"/>
            <a:ext cx="2299200" cy="0"/>
          </a:xfrm>
          <a:prstGeom prst="straightConnector1">
            <a:avLst/>
          </a:prstGeom>
          <a:noFill/>
          <a:ln cap="flat" cmpd="sng" w="25400">
            <a:solidFill>
              <a:schemeClr val="dk1"/>
            </a:solidFill>
            <a:prstDash val="solid"/>
            <a:round/>
            <a:headEnd len="sm" w="sm" type="none"/>
            <a:tailEnd len="sm" w="sm" type="none"/>
          </a:ln>
        </p:spPr>
      </p:cxnSp>
      <p:sp>
        <p:nvSpPr>
          <p:cNvPr id="716" name="Google Shape;716;p122"/>
          <p:cNvSpPr/>
          <p:nvPr>
            <p:ph idx="5" type="pic"/>
          </p:nvPr>
        </p:nvSpPr>
        <p:spPr>
          <a:xfrm>
            <a:off x="5010150" y="2576334"/>
            <a:ext cx="2299200" cy="1485000"/>
          </a:xfrm>
          <a:prstGeom prst="rect">
            <a:avLst/>
          </a:prstGeom>
          <a:noFill/>
          <a:ln>
            <a:noFill/>
          </a:ln>
        </p:spPr>
      </p:sp>
      <p:sp>
        <p:nvSpPr>
          <p:cNvPr id="717" name="Google Shape;717;p122"/>
          <p:cNvSpPr txBox="1"/>
          <p:nvPr>
            <p:ph idx="1" type="body"/>
          </p:nvPr>
        </p:nvSpPr>
        <p:spPr>
          <a:xfrm>
            <a:off x="5010147" y="2029071"/>
            <a:ext cx="2299200" cy="3198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rtl="0" algn="l">
              <a:spcBef>
                <a:spcPts val="5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718" name="Google Shape;718;p122"/>
          <p:cNvSpPr txBox="1"/>
          <p:nvPr>
            <p:ph idx="6" type="body"/>
          </p:nvPr>
        </p:nvSpPr>
        <p:spPr>
          <a:xfrm>
            <a:off x="1841062" y="4194240"/>
            <a:ext cx="2299200" cy="3198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rtl="0" algn="l">
              <a:spcBef>
                <a:spcPts val="5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719" name="Google Shape;719;p122"/>
          <p:cNvSpPr txBox="1"/>
          <p:nvPr>
            <p:ph idx="7" type="body"/>
          </p:nvPr>
        </p:nvSpPr>
        <p:spPr>
          <a:xfrm>
            <a:off x="5010150" y="4194240"/>
            <a:ext cx="2299200" cy="3198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rtl="0" algn="l">
              <a:spcBef>
                <a:spcPts val="5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720" name="Google Shape;720;p122"/>
          <p:cNvSpPr txBox="1"/>
          <p:nvPr>
            <p:ph idx="8"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spcBef>
                <a:spcPts val="0"/>
              </a:spcBef>
              <a:spcAft>
                <a:spcPts val="0"/>
              </a:spcAft>
              <a:buClr>
                <a:schemeClr val="dk1"/>
              </a:buClr>
              <a:buSzPts val="1200"/>
              <a:buNone/>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1156">
          <p15:clr>
            <a:srgbClr val="FBAE40"/>
          </p15:clr>
        </p15:guide>
        <p15:guide id="6" orient="horz" pos="1620">
          <p15:clr>
            <a:srgbClr val="FBAE40"/>
          </p15:clr>
        </p15:guide>
        <p15:guide id="7" pos="2608">
          <p15:clr>
            <a:srgbClr val="FBAE40"/>
          </p15:clr>
        </p15:guide>
        <p15:guide id="8" pos="3152">
          <p15:clr>
            <a:srgbClr val="FBAE40"/>
          </p15:clr>
        </p15:guide>
        <p15:guide id="9" pos="4604">
          <p15:clr>
            <a:srgbClr val="FBAE40"/>
          </p15:clr>
        </p15:guide>
      </p15:sldGuideLst>
    </p:ext>
  </p:extLst>
</p:sldLayout>
</file>

<file path=ppt/slideLayouts/slideLayout1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images (Dark) (Alt)" showMasterSp="0">
  <p:cSld name="3 images (Dark) (Alt)">
    <p:bg>
      <p:bgPr>
        <a:solidFill>
          <a:schemeClr val="dk2"/>
        </a:solidFill>
      </p:bgPr>
    </p:bg>
    <p:spTree>
      <p:nvGrpSpPr>
        <p:cNvPr id="721" name="Shape 721"/>
        <p:cNvGrpSpPr/>
        <p:nvPr/>
      </p:nvGrpSpPr>
      <p:grpSpPr>
        <a:xfrm>
          <a:off x="0" y="0"/>
          <a:ext cx="0" cy="0"/>
          <a:chOff x="0" y="0"/>
          <a:chExt cx="0" cy="0"/>
        </a:xfrm>
      </p:grpSpPr>
      <p:sp>
        <p:nvSpPr>
          <p:cNvPr id="722" name="Google Shape;722;p123"/>
          <p:cNvSpPr txBox="1"/>
          <p:nvPr>
            <p:ph type="title"/>
          </p:nvPr>
        </p:nvSpPr>
        <p:spPr>
          <a:xfrm>
            <a:off x="1834710" y="2029070"/>
            <a:ext cx="2299200" cy="3198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lt1"/>
              </a:buClr>
              <a:buSzPts val="1800"/>
              <a:buFont typeface="Arial"/>
              <a:buNone/>
              <a:defRPr b="0" sz="1800">
                <a:solidFill>
                  <a:schemeClr val="lt1"/>
                </a:solidFill>
              </a:defRPr>
            </a:lvl1pPr>
            <a:lvl2pPr lvl="1" rtl="0" algn="l">
              <a:lnSpc>
                <a:spcPct val="85000"/>
              </a:lnSpc>
              <a:spcBef>
                <a:spcPts val="500"/>
              </a:spcBef>
              <a:spcAft>
                <a:spcPts val="0"/>
              </a:spcAft>
              <a:buSzPts val="1400"/>
              <a:buNone/>
              <a:defRPr/>
            </a:lvl2pPr>
            <a:lvl3pPr lvl="2" rtl="0" algn="l">
              <a:lnSpc>
                <a:spcPct val="85000"/>
              </a:lnSpc>
              <a:spcBef>
                <a:spcPts val="0"/>
              </a:spcBef>
              <a:spcAft>
                <a:spcPts val="0"/>
              </a:spcAft>
              <a:buSzPts val="1400"/>
              <a:buNone/>
              <a:defRPr/>
            </a:lvl3pPr>
            <a:lvl4pPr lvl="3" rtl="0" algn="l">
              <a:lnSpc>
                <a:spcPct val="85000"/>
              </a:lnSpc>
              <a:spcBef>
                <a:spcPts val="0"/>
              </a:spcBef>
              <a:spcAft>
                <a:spcPts val="0"/>
              </a:spcAft>
              <a:buSzPts val="1400"/>
              <a:buNone/>
              <a:defRPr/>
            </a:lvl4pPr>
            <a:lvl5pPr lvl="4" rtl="0" algn="l">
              <a:lnSpc>
                <a:spcPct val="85000"/>
              </a:lnSpc>
              <a:spcBef>
                <a:spcPts val="0"/>
              </a:spcBef>
              <a:spcAft>
                <a:spcPts val="0"/>
              </a:spcAft>
              <a:buSzPts val="1400"/>
              <a:buNone/>
              <a:defRPr/>
            </a:lvl5pPr>
            <a:lvl6pPr lvl="5" rtl="0" algn="l">
              <a:lnSpc>
                <a:spcPct val="85000"/>
              </a:lnSpc>
              <a:spcBef>
                <a:spcPts val="0"/>
              </a:spcBef>
              <a:spcAft>
                <a:spcPts val="0"/>
              </a:spcAft>
              <a:buSzPts val="1400"/>
              <a:buNone/>
              <a:defRPr/>
            </a:lvl6pPr>
            <a:lvl7pPr lvl="6" rtl="0" algn="l">
              <a:lnSpc>
                <a:spcPct val="85000"/>
              </a:lnSpc>
              <a:spcBef>
                <a:spcPts val="0"/>
              </a:spcBef>
              <a:spcAft>
                <a:spcPts val="0"/>
              </a:spcAft>
              <a:buSzPts val="1400"/>
              <a:buNone/>
              <a:defRPr/>
            </a:lvl7pPr>
            <a:lvl8pPr lvl="7" rtl="0" algn="l">
              <a:lnSpc>
                <a:spcPct val="85000"/>
              </a:lnSpc>
              <a:spcBef>
                <a:spcPts val="0"/>
              </a:spcBef>
              <a:spcAft>
                <a:spcPts val="0"/>
              </a:spcAft>
              <a:buSzPts val="1400"/>
              <a:buNone/>
              <a:defRPr/>
            </a:lvl8pPr>
            <a:lvl9pPr lvl="8" rtl="0" algn="l">
              <a:lnSpc>
                <a:spcPct val="85000"/>
              </a:lnSpc>
              <a:spcBef>
                <a:spcPts val="0"/>
              </a:spcBef>
              <a:spcAft>
                <a:spcPts val="0"/>
              </a:spcAft>
              <a:buSzPts val="1400"/>
              <a:buNone/>
              <a:defRPr/>
            </a:lvl9pPr>
          </a:lstStyle>
          <a:p/>
        </p:txBody>
      </p:sp>
      <p:cxnSp>
        <p:nvCxnSpPr>
          <p:cNvPr id="723" name="Google Shape;723;p123"/>
          <p:cNvCxnSpPr/>
          <p:nvPr/>
        </p:nvCxnSpPr>
        <p:spPr>
          <a:xfrm>
            <a:off x="1834711" y="2029084"/>
            <a:ext cx="2299200" cy="0"/>
          </a:xfrm>
          <a:prstGeom prst="straightConnector1">
            <a:avLst/>
          </a:prstGeom>
          <a:noFill/>
          <a:ln cap="flat" cmpd="sng" w="25400">
            <a:solidFill>
              <a:schemeClr val="lt1"/>
            </a:solidFill>
            <a:prstDash val="solid"/>
            <a:round/>
            <a:headEnd len="sm" w="sm" type="none"/>
            <a:tailEnd len="sm" w="sm" type="none"/>
          </a:ln>
        </p:spPr>
      </p:cxnSp>
      <p:sp>
        <p:nvSpPr>
          <p:cNvPr id="724" name="Google Shape;724;p123"/>
          <p:cNvSpPr/>
          <p:nvPr>
            <p:ph idx="2" type="pic"/>
          </p:nvPr>
        </p:nvSpPr>
        <p:spPr>
          <a:xfrm>
            <a:off x="1834712" y="411163"/>
            <a:ext cx="2299200" cy="1485000"/>
          </a:xfrm>
          <a:prstGeom prst="rect">
            <a:avLst/>
          </a:prstGeom>
          <a:noFill/>
          <a:ln>
            <a:noFill/>
          </a:ln>
        </p:spPr>
      </p:sp>
      <p:cxnSp>
        <p:nvCxnSpPr>
          <p:cNvPr id="725" name="Google Shape;725;p123"/>
          <p:cNvCxnSpPr/>
          <p:nvPr/>
        </p:nvCxnSpPr>
        <p:spPr>
          <a:xfrm>
            <a:off x="1834709" y="4203361"/>
            <a:ext cx="2299200" cy="0"/>
          </a:xfrm>
          <a:prstGeom prst="straightConnector1">
            <a:avLst/>
          </a:prstGeom>
          <a:noFill/>
          <a:ln cap="flat" cmpd="sng" w="25400">
            <a:solidFill>
              <a:schemeClr val="lt1"/>
            </a:solidFill>
            <a:prstDash val="solid"/>
            <a:round/>
            <a:headEnd len="sm" w="sm" type="none"/>
            <a:tailEnd len="sm" w="sm" type="none"/>
          </a:ln>
        </p:spPr>
      </p:cxnSp>
      <p:sp>
        <p:nvSpPr>
          <p:cNvPr id="726" name="Google Shape;726;p123"/>
          <p:cNvSpPr/>
          <p:nvPr>
            <p:ph idx="3" type="pic"/>
          </p:nvPr>
        </p:nvSpPr>
        <p:spPr>
          <a:xfrm>
            <a:off x="1834710" y="2585440"/>
            <a:ext cx="2299200" cy="1485000"/>
          </a:xfrm>
          <a:prstGeom prst="rect">
            <a:avLst/>
          </a:prstGeom>
          <a:noFill/>
          <a:ln>
            <a:noFill/>
          </a:ln>
        </p:spPr>
      </p:sp>
      <p:cxnSp>
        <p:nvCxnSpPr>
          <p:cNvPr id="727" name="Google Shape;727;p123"/>
          <p:cNvCxnSpPr/>
          <p:nvPr/>
        </p:nvCxnSpPr>
        <p:spPr>
          <a:xfrm>
            <a:off x="5010149" y="2029084"/>
            <a:ext cx="2299200" cy="0"/>
          </a:xfrm>
          <a:prstGeom prst="straightConnector1">
            <a:avLst/>
          </a:prstGeom>
          <a:noFill/>
          <a:ln cap="flat" cmpd="sng" w="25400">
            <a:solidFill>
              <a:schemeClr val="lt1"/>
            </a:solidFill>
            <a:prstDash val="solid"/>
            <a:round/>
            <a:headEnd len="sm" w="sm" type="none"/>
            <a:tailEnd len="sm" w="sm" type="none"/>
          </a:ln>
        </p:spPr>
      </p:cxnSp>
      <p:sp>
        <p:nvSpPr>
          <p:cNvPr id="728" name="Google Shape;728;p123"/>
          <p:cNvSpPr/>
          <p:nvPr>
            <p:ph idx="4" type="pic"/>
          </p:nvPr>
        </p:nvSpPr>
        <p:spPr>
          <a:xfrm>
            <a:off x="5010150" y="411163"/>
            <a:ext cx="2299200" cy="1485000"/>
          </a:xfrm>
          <a:prstGeom prst="rect">
            <a:avLst/>
          </a:prstGeom>
          <a:noFill/>
          <a:ln>
            <a:noFill/>
          </a:ln>
        </p:spPr>
      </p:sp>
      <p:sp>
        <p:nvSpPr>
          <p:cNvPr id="729" name="Google Shape;729;p123"/>
          <p:cNvSpPr txBox="1"/>
          <p:nvPr>
            <p:ph idx="1" type="body"/>
          </p:nvPr>
        </p:nvSpPr>
        <p:spPr>
          <a:xfrm>
            <a:off x="5010147" y="2029071"/>
            <a:ext cx="2299200" cy="3198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rtl="0" algn="l">
              <a:spcBef>
                <a:spcPts val="5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730" name="Google Shape;730;p123"/>
          <p:cNvSpPr txBox="1"/>
          <p:nvPr>
            <p:ph idx="5" type="body"/>
          </p:nvPr>
        </p:nvSpPr>
        <p:spPr>
          <a:xfrm>
            <a:off x="1834709" y="4203347"/>
            <a:ext cx="2299200" cy="3228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rtl="0" algn="l">
              <a:spcBef>
                <a:spcPts val="5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731" name="Google Shape;731;p123"/>
          <p:cNvSpPr txBox="1"/>
          <p:nvPr>
            <p:ph idx="6"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spcBef>
                <a:spcPts val="0"/>
              </a:spcBef>
              <a:spcAft>
                <a:spcPts val="0"/>
              </a:spcAft>
              <a:buClr>
                <a:schemeClr val="dk1"/>
              </a:buClr>
              <a:buSzPts val="1200"/>
              <a:buNone/>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2608">
          <p15:clr>
            <a:srgbClr val="FBAE40"/>
          </p15:clr>
        </p15:guide>
        <p15:guide id="6" orient="horz" pos="1620">
          <p15:clr>
            <a:srgbClr val="FBAE40"/>
          </p15:clr>
        </p15:guide>
        <p15:guide id="7" pos="3152">
          <p15:clr>
            <a:srgbClr val="FBAE40"/>
          </p15:clr>
        </p15:guide>
        <p15:guide id="8" pos="1156">
          <p15:clr>
            <a:srgbClr val="FBAE40"/>
          </p15:clr>
        </p15:guide>
        <p15:guide id="9" pos="4604">
          <p15:clr>
            <a:srgbClr val="FBAE40"/>
          </p15:clr>
        </p15:guide>
      </p15:sldGuideLst>
    </p:ext>
  </p:extLst>
</p:sldLayout>
</file>

<file path=ppt/slideLayouts/slideLayout1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images (Light) (Alt)" showMasterSp="0">
  <p:cSld name="3 images (Light) (Alt)">
    <p:bg>
      <p:bgPr>
        <a:solidFill>
          <a:schemeClr val="lt2"/>
        </a:solidFill>
      </p:bgPr>
    </p:bg>
    <p:spTree>
      <p:nvGrpSpPr>
        <p:cNvPr id="732" name="Shape 732"/>
        <p:cNvGrpSpPr/>
        <p:nvPr/>
      </p:nvGrpSpPr>
      <p:grpSpPr>
        <a:xfrm>
          <a:off x="0" y="0"/>
          <a:ext cx="0" cy="0"/>
          <a:chOff x="0" y="0"/>
          <a:chExt cx="0" cy="0"/>
        </a:xfrm>
      </p:grpSpPr>
      <p:sp>
        <p:nvSpPr>
          <p:cNvPr id="733" name="Google Shape;733;p124"/>
          <p:cNvSpPr txBox="1"/>
          <p:nvPr>
            <p:ph type="title"/>
          </p:nvPr>
        </p:nvSpPr>
        <p:spPr>
          <a:xfrm>
            <a:off x="1841062" y="2029070"/>
            <a:ext cx="2299200" cy="3198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Arial"/>
              <a:buNone/>
              <a:defRPr b="0" sz="1800">
                <a:solidFill>
                  <a:schemeClr val="dk1"/>
                </a:solidFill>
              </a:defRPr>
            </a:lvl1pPr>
            <a:lvl2pPr lvl="1" rtl="0" algn="l">
              <a:lnSpc>
                <a:spcPct val="85000"/>
              </a:lnSpc>
              <a:spcBef>
                <a:spcPts val="500"/>
              </a:spcBef>
              <a:spcAft>
                <a:spcPts val="0"/>
              </a:spcAft>
              <a:buSzPts val="1400"/>
              <a:buNone/>
              <a:defRPr/>
            </a:lvl2pPr>
            <a:lvl3pPr lvl="2" rtl="0" algn="l">
              <a:lnSpc>
                <a:spcPct val="85000"/>
              </a:lnSpc>
              <a:spcBef>
                <a:spcPts val="0"/>
              </a:spcBef>
              <a:spcAft>
                <a:spcPts val="0"/>
              </a:spcAft>
              <a:buSzPts val="1400"/>
              <a:buNone/>
              <a:defRPr/>
            </a:lvl3pPr>
            <a:lvl4pPr lvl="3" rtl="0" algn="l">
              <a:lnSpc>
                <a:spcPct val="85000"/>
              </a:lnSpc>
              <a:spcBef>
                <a:spcPts val="0"/>
              </a:spcBef>
              <a:spcAft>
                <a:spcPts val="0"/>
              </a:spcAft>
              <a:buSzPts val="1400"/>
              <a:buNone/>
              <a:defRPr/>
            </a:lvl4pPr>
            <a:lvl5pPr lvl="4" rtl="0" algn="l">
              <a:lnSpc>
                <a:spcPct val="85000"/>
              </a:lnSpc>
              <a:spcBef>
                <a:spcPts val="0"/>
              </a:spcBef>
              <a:spcAft>
                <a:spcPts val="0"/>
              </a:spcAft>
              <a:buSzPts val="1400"/>
              <a:buNone/>
              <a:defRPr/>
            </a:lvl5pPr>
            <a:lvl6pPr lvl="5" rtl="0" algn="l">
              <a:lnSpc>
                <a:spcPct val="85000"/>
              </a:lnSpc>
              <a:spcBef>
                <a:spcPts val="0"/>
              </a:spcBef>
              <a:spcAft>
                <a:spcPts val="0"/>
              </a:spcAft>
              <a:buSzPts val="1400"/>
              <a:buNone/>
              <a:defRPr/>
            </a:lvl6pPr>
            <a:lvl7pPr lvl="6" rtl="0" algn="l">
              <a:lnSpc>
                <a:spcPct val="85000"/>
              </a:lnSpc>
              <a:spcBef>
                <a:spcPts val="0"/>
              </a:spcBef>
              <a:spcAft>
                <a:spcPts val="0"/>
              </a:spcAft>
              <a:buSzPts val="1400"/>
              <a:buNone/>
              <a:defRPr/>
            </a:lvl7pPr>
            <a:lvl8pPr lvl="7" rtl="0" algn="l">
              <a:lnSpc>
                <a:spcPct val="85000"/>
              </a:lnSpc>
              <a:spcBef>
                <a:spcPts val="0"/>
              </a:spcBef>
              <a:spcAft>
                <a:spcPts val="0"/>
              </a:spcAft>
              <a:buSzPts val="1400"/>
              <a:buNone/>
              <a:defRPr/>
            </a:lvl8pPr>
            <a:lvl9pPr lvl="8" rtl="0" algn="l">
              <a:lnSpc>
                <a:spcPct val="85000"/>
              </a:lnSpc>
              <a:spcBef>
                <a:spcPts val="0"/>
              </a:spcBef>
              <a:spcAft>
                <a:spcPts val="0"/>
              </a:spcAft>
              <a:buSzPts val="1400"/>
              <a:buNone/>
              <a:defRPr/>
            </a:lvl9pPr>
          </a:lstStyle>
          <a:p/>
        </p:txBody>
      </p:sp>
      <p:cxnSp>
        <p:nvCxnSpPr>
          <p:cNvPr id="734" name="Google Shape;734;p124"/>
          <p:cNvCxnSpPr/>
          <p:nvPr/>
        </p:nvCxnSpPr>
        <p:spPr>
          <a:xfrm>
            <a:off x="1841063" y="2029084"/>
            <a:ext cx="2299200" cy="0"/>
          </a:xfrm>
          <a:prstGeom prst="straightConnector1">
            <a:avLst/>
          </a:prstGeom>
          <a:noFill/>
          <a:ln cap="flat" cmpd="sng" w="25400">
            <a:solidFill>
              <a:schemeClr val="dk1"/>
            </a:solidFill>
            <a:prstDash val="solid"/>
            <a:round/>
            <a:headEnd len="sm" w="sm" type="none"/>
            <a:tailEnd len="sm" w="sm" type="none"/>
          </a:ln>
        </p:spPr>
      </p:cxnSp>
      <p:sp>
        <p:nvSpPr>
          <p:cNvPr id="735" name="Google Shape;735;p124"/>
          <p:cNvSpPr/>
          <p:nvPr>
            <p:ph idx="2" type="pic"/>
          </p:nvPr>
        </p:nvSpPr>
        <p:spPr>
          <a:xfrm>
            <a:off x="1834712" y="411163"/>
            <a:ext cx="2299200" cy="1485000"/>
          </a:xfrm>
          <a:prstGeom prst="rect">
            <a:avLst/>
          </a:prstGeom>
          <a:noFill/>
          <a:ln>
            <a:noFill/>
          </a:ln>
        </p:spPr>
      </p:sp>
      <p:cxnSp>
        <p:nvCxnSpPr>
          <p:cNvPr id="736" name="Google Shape;736;p124"/>
          <p:cNvCxnSpPr/>
          <p:nvPr/>
        </p:nvCxnSpPr>
        <p:spPr>
          <a:xfrm>
            <a:off x="1841062" y="4194254"/>
            <a:ext cx="2299200" cy="0"/>
          </a:xfrm>
          <a:prstGeom prst="straightConnector1">
            <a:avLst/>
          </a:prstGeom>
          <a:noFill/>
          <a:ln cap="flat" cmpd="sng" w="25400">
            <a:solidFill>
              <a:schemeClr val="dk1"/>
            </a:solidFill>
            <a:prstDash val="solid"/>
            <a:round/>
            <a:headEnd len="sm" w="sm" type="none"/>
            <a:tailEnd len="sm" w="sm" type="none"/>
          </a:ln>
        </p:spPr>
      </p:cxnSp>
      <p:sp>
        <p:nvSpPr>
          <p:cNvPr id="737" name="Google Shape;737;p124"/>
          <p:cNvSpPr/>
          <p:nvPr>
            <p:ph idx="3" type="pic"/>
          </p:nvPr>
        </p:nvSpPr>
        <p:spPr>
          <a:xfrm>
            <a:off x="1841062" y="2576334"/>
            <a:ext cx="2299200" cy="1485000"/>
          </a:xfrm>
          <a:prstGeom prst="rect">
            <a:avLst/>
          </a:prstGeom>
          <a:noFill/>
          <a:ln>
            <a:noFill/>
          </a:ln>
        </p:spPr>
      </p:sp>
      <p:cxnSp>
        <p:nvCxnSpPr>
          <p:cNvPr id="738" name="Google Shape;738;p124"/>
          <p:cNvCxnSpPr/>
          <p:nvPr/>
        </p:nvCxnSpPr>
        <p:spPr>
          <a:xfrm>
            <a:off x="5010149" y="2029084"/>
            <a:ext cx="2299200" cy="0"/>
          </a:xfrm>
          <a:prstGeom prst="straightConnector1">
            <a:avLst/>
          </a:prstGeom>
          <a:noFill/>
          <a:ln cap="flat" cmpd="sng" w="25400">
            <a:solidFill>
              <a:schemeClr val="dk1"/>
            </a:solidFill>
            <a:prstDash val="solid"/>
            <a:round/>
            <a:headEnd len="sm" w="sm" type="none"/>
            <a:tailEnd len="sm" w="sm" type="none"/>
          </a:ln>
        </p:spPr>
      </p:cxnSp>
      <p:sp>
        <p:nvSpPr>
          <p:cNvPr id="739" name="Google Shape;739;p124"/>
          <p:cNvSpPr/>
          <p:nvPr>
            <p:ph idx="4" type="pic"/>
          </p:nvPr>
        </p:nvSpPr>
        <p:spPr>
          <a:xfrm>
            <a:off x="5010150" y="411163"/>
            <a:ext cx="2299200" cy="1485000"/>
          </a:xfrm>
          <a:prstGeom prst="rect">
            <a:avLst/>
          </a:prstGeom>
          <a:noFill/>
          <a:ln>
            <a:noFill/>
          </a:ln>
        </p:spPr>
      </p:sp>
      <p:sp>
        <p:nvSpPr>
          <p:cNvPr id="740" name="Google Shape;740;p124"/>
          <p:cNvSpPr txBox="1"/>
          <p:nvPr>
            <p:ph idx="1" type="body"/>
          </p:nvPr>
        </p:nvSpPr>
        <p:spPr>
          <a:xfrm>
            <a:off x="5010147" y="2029071"/>
            <a:ext cx="2299200" cy="3198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rtl="0" algn="l">
              <a:spcBef>
                <a:spcPts val="5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741" name="Google Shape;741;p124"/>
          <p:cNvSpPr txBox="1"/>
          <p:nvPr>
            <p:ph idx="5" type="body"/>
          </p:nvPr>
        </p:nvSpPr>
        <p:spPr>
          <a:xfrm>
            <a:off x="1841062" y="4194240"/>
            <a:ext cx="2299200" cy="3198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rtl="0" algn="l">
              <a:spcBef>
                <a:spcPts val="5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742" name="Google Shape;742;p124"/>
          <p:cNvSpPr txBox="1"/>
          <p:nvPr>
            <p:ph idx="6" type="body"/>
          </p:nvPr>
        </p:nvSpPr>
        <p:spPr>
          <a:xfrm>
            <a:off x="863600" y="4407112"/>
            <a:ext cx="8280300" cy="736500"/>
          </a:xfrm>
          <a:prstGeom prst="rect">
            <a:avLst/>
          </a:prstGeom>
          <a:noFill/>
          <a:ln>
            <a:noFill/>
          </a:ln>
        </p:spPr>
        <p:txBody>
          <a:bodyPr anchorCtr="0" anchor="b" bIns="0" lIns="0" spcFirstLastPara="1" rIns="0" wrap="square" tIns="0">
            <a:noAutofit/>
          </a:bodyPr>
          <a:lstStyle>
            <a:lvl1pPr indent="-228600" lvl="0" marL="457200" rtl="0" algn="r">
              <a:lnSpc>
                <a:spcPct val="100000"/>
              </a:lnSpc>
              <a:spcBef>
                <a:spcPts val="0"/>
              </a:spcBef>
              <a:spcAft>
                <a:spcPts val="0"/>
              </a:spcAft>
              <a:buClr>
                <a:schemeClr val="lt1"/>
              </a:buClr>
              <a:buSzPts val="1400"/>
              <a:buNone/>
              <a:defRPr sz="1400">
                <a:solidFill>
                  <a:schemeClr val="lt1"/>
                </a:solidFill>
              </a:defRPr>
            </a:lvl1pPr>
            <a:lvl2pPr indent="-228600" lvl="1" marL="914400" rtl="0" algn="l">
              <a:spcBef>
                <a:spcPts val="200"/>
              </a:spcBef>
              <a:spcAft>
                <a:spcPts val="0"/>
              </a:spcAft>
              <a:buClr>
                <a:schemeClr val="dk1"/>
              </a:buClr>
              <a:buSzPts val="1800"/>
              <a:buNone/>
              <a:defRPr/>
            </a:lvl2pPr>
            <a:lvl3pPr indent="-342900" lvl="2" marL="1371600" rtl="0" algn="l">
              <a:spcBef>
                <a:spcPts val="0"/>
              </a:spcBef>
              <a:spcAft>
                <a:spcPts val="0"/>
              </a:spcAft>
              <a:buClr>
                <a:schemeClr val="dk1"/>
              </a:buClr>
              <a:buSzPts val="1800"/>
              <a:buChar char="–"/>
              <a:defRPr/>
            </a:lvl3pPr>
            <a:lvl4pPr indent="-342900" lvl="3" marL="1828800" rtl="0" algn="l">
              <a:spcBef>
                <a:spcPts val="0"/>
              </a:spcBef>
              <a:spcAft>
                <a:spcPts val="0"/>
              </a:spcAft>
              <a:buClr>
                <a:schemeClr val="dk1"/>
              </a:buClr>
              <a:buSzPts val="1800"/>
              <a:buChar char="–"/>
              <a:defRPr/>
            </a:lvl4pPr>
            <a:lvl5pPr indent="-342900" lvl="4" marL="2286000" rtl="0" algn="l">
              <a:spcBef>
                <a:spcPts val="0"/>
              </a:spcBef>
              <a:spcAft>
                <a:spcPts val="0"/>
              </a:spcAft>
              <a:buClr>
                <a:schemeClr val="dk1"/>
              </a:buClr>
              <a:buSzPts val="1800"/>
              <a:buChar char="–"/>
              <a:defRPr/>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1156">
          <p15:clr>
            <a:srgbClr val="FBAE40"/>
          </p15:clr>
        </p15:guide>
        <p15:guide id="6" orient="horz" pos="1620">
          <p15:clr>
            <a:srgbClr val="FBAE40"/>
          </p15:clr>
        </p15:guide>
        <p15:guide id="7" pos="2608">
          <p15:clr>
            <a:srgbClr val="FBAE40"/>
          </p15:clr>
        </p15:guide>
        <p15:guide id="8" pos="3152">
          <p15:clr>
            <a:srgbClr val="FBAE40"/>
          </p15:clr>
        </p15:guide>
        <p15:guide id="9" pos="4604">
          <p15:clr>
            <a:srgbClr val="FBAE40"/>
          </p15:clr>
        </p15:guide>
      </p15:sldGuideLst>
    </p:ext>
  </p:extLst>
</p:sldLayout>
</file>

<file path=ppt/slideLayouts/slideLayout1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 images (Dark)" showMasterSp="0">
  <p:cSld name="5 images (Dark)">
    <p:bg>
      <p:bgPr>
        <a:solidFill>
          <a:schemeClr val="dk2"/>
        </a:solidFill>
      </p:bgPr>
    </p:bg>
    <p:spTree>
      <p:nvGrpSpPr>
        <p:cNvPr id="743" name="Shape 743"/>
        <p:cNvGrpSpPr/>
        <p:nvPr/>
      </p:nvGrpSpPr>
      <p:grpSpPr>
        <a:xfrm>
          <a:off x="0" y="0"/>
          <a:ext cx="0" cy="0"/>
          <a:chOff x="0" y="0"/>
          <a:chExt cx="0" cy="0"/>
        </a:xfrm>
      </p:grpSpPr>
      <p:sp>
        <p:nvSpPr>
          <p:cNvPr id="744" name="Google Shape;744;p125"/>
          <p:cNvSpPr txBox="1"/>
          <p:nvPr>
            <p:ph type="title"/>
          </p:nvPr>
        </p:nvSpPr>
        <p:spPr>
          <a:xfrm>
            <a:off x="431800" y="2029070"/>
            <a:ext cx="2299200" cy="3198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lt1"/>
              </a:buClr>
              <a:buSzPts val="1800"/>
              <a:buFont typeface="Arial"/>
              <a:buNone/>
              <a:defRPr b="0" sz="1800">
                <a:solidFill>
                  <a:schemeClr val="lt1"/>
                </a:solidFill>
              </a:defRPr>
            </a:lvl1pPr>
            <a:lvl2pPr lvl="1" rtl="0" algn="l">
              <a:lnSpc>
                <a:spcPct val="85000"/>
              </a:lnSpc>
              <a:spcBef>
                <a:spcPts val="500"/>
              </a:spcBef>
              <a:spcAft>
                <a:spcPts val="0"/>
              </a:spcAft>
              <a:buSzPts val="1400"/>
              <a:buNone/>
              <a:defRPr/>
            </a:lvl2pPr>
            <a:lvl3pPr lvl="2" rtl="0" algn="l">
              <a:lnSpc>
                <a:spcPct val="85000"/>
              </a:lnSpc>
              <a:spcBef>
                <a:spcPts val="0"/>
              </a:spcBef>
              <a:spcAft>
                <a:spcPts val="0"/>
              </a:spcAft>
              <a:buSzPts val="1400"/>
              <a:buNone/>
              <a:defRPr/>
            </a:lvl3pPr>
            <a:lvl4pPr lvl="3" rtl="0" algn="l">
              <a:lnSpc>
                <a:spcPct val="85000"/>
              </a:lnSpc>
              <a:spcBef>
                <a:spcPts val="0"/>
              </a:spcBef>
              <a:spcAft>
                <a:spcPts val="0"/>
              </a:spcAft>
              <a:buSzPts val="1400"/>
              <a:buNone/>
              <a:defRPr/>
            </a:lvl4pPr>
            <a:lvl5pPr lvl="4" rtl="0" algn="l">
              <a:lnSpc>
                <a:spcPct val="85000"/>
              </a:lnSpc>
              <a:spcBef>
                <a:spcPts val="0"/>
              </a:spcBef>
              <a:spcAft>
                <a:spcPts val="0"/>
              </a:spcAft>
              <a:buSzPts val="1400"/>
              <a:buNone/>
              <a:defRPr/>
            </a:lvl5pPr>
            <a:lvl6pPr lvl="5" rtl="0" algn="l">
              <a:lnSpc>
                <a:spcPct val="85000"/>
              </a:lnSpc>
              <a:spcBef>
                <a:spcPts val="0"/>
              </a:spcBef>
              <a:spcAft>
                <a:spcPts val="0"/>
              </a:spcAft>
              <a:buSzPts val="1400"/>
              <a:buNone/>
              <a:defRPr/>
            </a:lvl6pPr>
            <a:lvl7pPr lvl="6" rtl="0" algn="l">
              <a:lnSpc>
                <a:spcPct val="85000"/>
              </a:lnSpc>
              <a:spcBef>
                <a:spcPts val="0"/>
              </a:spcBef>
              <a:spcAft>
                <a:spcPts val="0"/>
              </a:spcAft>
              <a:buSzPts val="1400"/>
              <a:buNone/>
              <a:defRPr/>
            </a:lvl7pPr>
            <a:lvl8pPr lvl="7" rtl="0" algn="l">
              <a:lnSpc>
                <a:spcPct val="85000"/>
              </a:lnSpc>
              <a:spcBef>
                <a:spcPts val="0"/>
              </a:spcBef>
              <a:spcAft>
                <a:spcPts val="0"/>
              </a:spcAft>
              <a:buSzPts val="1400"/>
              <a:buNone/>
              <a:defRPr/>
            </a:lvl8pPr>
            <a:lvl9pPr lvl="8" rtl="0" algn="l">
              <a:lnSpc>
                <a:spcPct val="85000"/>
              </a:lnSpc>
              <a:spcBef>
                <a:spcPts val="0"/>
              </a:spcBef>
              <a:spcAft>
                <a:spcPts val="0"/>
              </a:spcAft>
              <a:buSzPts val="1400"/>
              <a:buNone/>
              <a:defRPr/>
            </a:lvl9pPr>
          </a:lstStyle>
          <a:p/>
        </p:txBody>
      </p:sp>
      <p:cxnSp>
        <p:nvCxnSpPr>
          <p:cNvPr id="745" name="Google Shape;745;p125"/>
          <p:cNvCxnSpPr/>
          <p:nvPr/>
        </p:nvCxnSpPr>
        <p:spPr>
          <a:xfrm>
            <a:off x="431801" y="2029084"/>
            <a:ext cx="2299200" cy="0"/>
          </a:xfrm>
          <a:prstGeom prst="straightConnector1">
            <a:avLst/>
          </a:prstGeom>
          <a:noFill/>
          <a:ln cap="flat" cmpd="sng" w="25400">
            <a:solidFill>
              <a:schemeClr val="lt1"/>
            </a:solidFill>
            <a:prstDash val="solid"/>
            <a:round/>
            <a:headEnd len="sm" w="sm" type="none"/>
            <a:tailEnd len="sm" w="sm" type="none"/>
          </a:ln>
        </p:spPr>
      </p:cxnSp>
      <p:sp>
        <p:nvSpPr>
          <p:cNvPr id="746" name="Google Shape;746;p125"/>
          <p:cNvSpPr/>
          <p:nvPr>
            <p:ph idx="2" type="pic"/>
          </p:nvPr>
        </p:nvSpPr>
        <p:spPr>
          <a:xfrm>
            <a:off x="431802" y="411163"/>
            <a:ext cx="2299200" cy="1485000"/>
          </a:xfrm>
          <a:prstGeom prst="rect">
            <a:avLst/>
          </a:prstGeom>
          <a:noFill/>
          <a:ln>
            <a:noFill/>
          </a:ln>
        </p:spPr>
      </p:sp>
      <p:cxnSp>
        <p:nvCxnSpPr>
          <p:cNvPr id="747" name="Google Shape;747;p125"/>
          <p:cNvCxnSpPr/>
          <p:nvPr/>
        </p:nvCxnSpPr>
        <p:spPr>
          <a:xfrm>
            <a:off x="436125" y="4189671"/>
            <a:ext cx="2299200" cy="0"/>
          </a:xfrm>
          <a:prstGeom prst="straightConnector1">
            <a:avLst/>
          </a:prstGeom>
          <a:noFill/>
          <a:ln cap="flat" cmpd="sng" w="25400">
            <a:solidFill>
              <a:schemeClr val="lt1"/>
            </a:solidFill>
            <a:prstDash val="solid"/>
            <a:round/>
            <a:headEnd len="sm" w="sm" type="none"/>
            <a:tailEnd len="sm" w="sm" type="none"/>
          </a:ln>
        </p:spPr>
      </p:cxnSp>
      <p:sp>
        <p:nvSpPr>
          <p:cNvPr id="748" name="Google Shape;748;p125"/>
          <p:cNvSpPr/>
          <p:nvPr>
            <p:ph idx="3" type="pic"/>
          </p:nvPr>
        </p:nvSpPr>
        <p:spPr>
          <a:xfrm>
            <a:off x="436125" y="2571750"/>
            <a:ext cx="2299200" cy="1485000"/>
          </a:xfrm>
          <a:prstGeom prst="rect">
            <a:avLst/>
          </a:prstGeom>
          <a:noFill/>
          <a:ln>
            <a:noFill/>
          </a:ln>
        </p:spPr>
      </p:sp>
      <p:cxnSp>
        <p:nvCxnSpPr>
          <p:cNvPr id="749" name="Google Shape;749;p125"/>
          <p:cNvCxnSpPr/>
          <p:nvPr/>
        </p:nvCxnSpPr>
        <p:spPr>
          <a:xfrm>
            <a:off x="6413064" y="2029084"/>
            <a:ext cx="2299200" cy="0"/>
          </a:xfrm>
          <a:prstGeom prst="straightConnector1">
            <a:avLst/>
          </a:prstGeom>
          <a:noFill/>
          <a:ln cap="flat" cmpd="sng" w="25400">
            <a:solidFill>
              <a:schemeClr val="lt1"/>
            </a:solidFill>
            <a:prstDash val="solid"/>
            <a:round/>
            <a:headEnd len="sm" w="sm" type="none"/>
            <a:tailEnd len="sm" w="sm" type="none"/>
          </a:ln>
        </p:spPr>
      </p:cxnSp>
      <p:sp>
        <p:nvSpPr>
          <p:cNvPr id="750" name="Google Shape;750;p125"/>
          <p:cNvSpPr/>
          <p:nvPr>
            <p:ph idx="4" type="pic"/>
          </p:nvPr>
        </p:nvSpPr>
        <p:spPr>
          <a:xfrm>
            <a:off x="6413065" y="411163"/>
            <a:ext cx="2299200" cy="1485000"/>
          </a:xfrm>
          <a:prstGeom prst="rect">
            <a:avLst/>
          </a:prstGeom>
          <a:noFill/>
          <a:ln>
            <a:noFill/>
          </a:ln>
        </p:spPr>
      </p:sp>
      <p:sp>
        <p:nvSpPr>
          <p:cNvPr id="751" name="Google Shape;751;p125"/>
          <p:cNvSpPr txBox="1"/>
          <p:nvPr>
            <p:ph idx="1" type="body"/>
          </p:nvPr>
        </p:nvSpPr>
        <p:spPr>
          <a:xfrm>
            <a:off x="6413062" y="2029071"/>
            <a:ext cx="2299200" cy="3198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rtl="0" algn="l">
              <a:spcBef>
                <a:spcPts val="5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752" name="Google Shape;752;p125"/>
          <p:cNvSpPr txBox="1"/>
          <p:nvPr>
            <p:ph idx="5" type="body"/>
          </p:nvPr>
        </p:nvSpPr>
        <p:spPr>
          <a:xfrm>
            <a:off x="436125" y="4189657"/>
            <a:ext cx="2299200" cy="3198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rtl="0" algn="l">
              <a:spcBef>
                <a:spcPts val="5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cxnSp>
        <p:nvCxnSpPr>
          <p:cNvPr id="753" name="Google Shape;753;p125"/>
          <p:cNvCxnSpPr/>
          <p:nvPr/>
        </p:nvCxnSpPr>
        <p:spPr>
          <a:xfrm>
            <a:off x="3422428" y="2029084"/>
            <a:ext cx="2299200" cy="0"/>
          </a:xfrm>
          <a:prstGeom prst="straightConnector1">
            <a:avLst/>
          </a:prstGeom>
          <a:noFill/>
          <a:ln cap="flat" cmpd="sng" w="25400">
            <a:solidFill>
              <a:schemeClr val="lt1"/>
            </a:solidFill>
            <a:prstDash val="solid"/>
            <a:round/>
            <a:headEnd len="sm" w="sm" type="none"/>
            <a:tailEnd len="sm" w="sm" type="none"/>
          </a:ln>
        </p:spPr>
      </p:cxnSp>
      <p:sp>
        <p:nvSpPr>
          <p:cNvPr id="754" name="Google Shape;754;p125"/>
          <p:cNvSpPr/>
          <p:nvPr>
            <p:ph idx="6" type="pic"/>
          </p:nvPr>
        </p:nvSpPr>
        <p:spPr>
          <a:xfrm>
            <a:off x="3422429" y="411163"/>
            <a:ext cx="2299200" cy="1485000"/>
          </a:xfrm>
          <a:prstGeom prst="rect">
            <a:avLst/>
          </a:prstGeom>
          <a:noFill/>
          <a:ln>
            <a:noFill/>
          </a:ln>
        </p:spPr>
      </p:sp>
      <p:cxnSp>
        <p:nvCxnSpPr>
          <p:cNvPr id="755" name="Google Shape;755;p125"/>
          <p:cNvCxnSpPr/>
          <p:nvPr/>
        </p:nvCxnSpPr>
        <p:spPr>
          <a:xfrm>
            <a:off x="3429712" y="4189671"/>
            <a:ext cx="2299200" cy="0"/>
          </a:xfrm>
          <a:prstGeom prst="straightConnector1">
            <a:avLst/>
          </a:prstGeom>
          <a:noFill/>
          <a:ln cap="flat" cmpd="sng" w="25400">
            <a:solidFill>
              <a:schemeClr val="lt1"/>
            </a:solidFill>
            <a:prstDash val="solid"/>
            <a:round/>
            <a:headEnd len="sm" w="sm" type="none"/>
            <a:tailEnd len="sm" w="sm" type="none"/>
          </a:ln>
        </p:spPr>
      </p:cxnSp>
      <p:sp>
        <p:nvSpPr>
          <p:cNvPr id="756" name="Google Shape;756;p125"/>
          <p:cNvSpPr/>
          <p:nvPr>
            <p:ph idx="7" type="pic"/>
          </p:nvPr>
        </p:nvSpPr>
        <p:spPr>
          <a:xfrm>
            <a:off x="3429712" y="2571750"/>
            <a:ext cx="2299200" cy="1485000"/>
          </a:xfrm>
          <a:prstGeom prst="rect">
            <a:avLst/>
          </a:prstGeom>
          <a:noFill/>
          <a:ln>
            <a:noFill/>
          </a:ln>
        </p:spPr>
      </p:sp>
      <p:sp>
        <p:nvSpPr>
          <p:cNvPr id="757" name="Google Shape;757;p125"/>
          <p:cNvSpPr txBox="1"/>
          <p:nvPr>
            <p:ph idx="8" type="body"/>
          </p:nvPr>
        </p:nvSpPr>
        <p:spPr>
          <a:xfrm>
            <a:off x="3422426" y="2029071"/>
            <a:ext cx="2299200" cy="3198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rtl="0" algn="l">
              <a:spcBef>
                <a:spcPts val="5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758" name="Google Shape;758;p125"/>
          <p:cNvSpPr txBox="1"/>
          <p:nvPr>
            <p:ph idx="9" type="body"/>
          </p:nvPr>
        </p:nvSpPr>
        <p:spPr>
          <a:xfrm>
            <a:off x="3429712" y="4189657"/>
            <a:ext cx="2299200" cy="3198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rtl="0" algn="l">
              <a:spcBef>
                <a:spcPts val="5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759" name="Google Shape;759;p125"/>
          <p:cNvSpPr txBox="1"/>
          <p:nvPr>
            <p:ph idx="13"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spcBef>
                <a:spcPts val="0"/>
              </a:spcBef>
              <a:spcAft>
                <a:spcPts val="0"/>
              </a:spcAft>
              <a:buClr>
                <a:schemeClr val="dk1"/>
              </a:buClr>
              <a:buSzPts val="1200"/>
              <a:buNone/>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1620">
          <p15:clr>
            <a:srgbClr val="FBAE40"/>
          </p15:clr>
        </p15:guide>
        <p15:guide id="3" orient="horz" pos="259">
          <p15:clr>
            <a:srgbClr val="FBAE40"/>
          </p15:clr>
        </p15:guide>
        <p15:guide id="4" pos="5488">
          <p15:clr>
            <a:srgbClr val="FBAE40"/>
          </p15:clr>
        </p15:guide>
        <p15:guide id="5" orient="horz" pos="2981">
          <p15:clr>
            <a:srgbClr val="FBAE40"/>
          </p15:clr>
        </p15:guide>
        <p15:guide id="6" pos="1723">
          <p15:clr>
            <a:srgbClr val="FBAE40"/>
          </p15:clr>
        </p15:guide>
        <p15:guide id="7" pos="2154">
          <p15:clr>
            <a:srgbClr val="FBAE40"/>
          </p15:clr>
        </p15:guide>
        <p15:guide id="8" pos="3606">
          <p15:clr>
            <a:srgbClr val="FBAE40"/>
          </p15:clr>
        </p15:guide>
        <p15:guide id="9" pos="4037">
          <p15:clr>
            <a:srgbClr val="FBAE40"/>
          </p15:clr>
        </p15:guide>
      </p15:sldGuideLst>
    </p:ext>
  </p:extLst>
</p:sldLayout>
</file>

<file path=ppt/slideLayouts/slideLayout1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 images (Light)" showMasterSp="0">
  <p:cSld name="5 images (Light)">
    <p:bg>
      <p:bgPr>
        <a:solidFill>
          <a:schemeClr val="lt2"/>
        </a:solidFill>
      </p:bgPr>
    </p:bg>
    <p:spTree>
      <p:nvGrpSpPr>
        <p:cNvPr id="760" name="Shape 760"/>
        <p:cNvGrpSpPr/>
        <p:nvPr/>
      </p:nvGrpSpPr>
      <p:grpSpPr>
        <a:xfrm>
          <a:off x="0" y="0"/>
          <a:ext cx="0" cy="0"/>
          <a:chOff x="0" y="0"/>
          <a:chExt cx="0" cy="0"/>
        </a:xfrm>
      </p:grpSpPr>
      <p:sp>
        <p:nvSpPr>
          <p:cNvPr id="761" name="Google Shape;761;p126"/>
          <p:cNvSpPr txBox="1"/>
          <p:nvPr>
            <p:ph type="title"/>
          </p:nvPr>
        </p:nvSpPr>
        <p:spPr>
          <a:xfrm>
            <a:off x="431800" y="2029070"/>
            <a:ext cx="2299200" cy="3198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Arial"/>
              <a:buNone/>
              <a:defRPr b="0" sz="1800">
                <a:solidFill>
                  <a:schemeClr val="dk1"/>
                </a:solidFill>
              </a:defRPr>
            </a:lvl1pPr>
            <a:lvl2pPr lvl="1" rtl="0" algn="l">
              <a:lnSpc>
                <a:spcPct val="85000"/>
              </a:lnSpc>
              <a:spcBef>
                <a:spcPts val="500"/>
              </a:spcBef>
              <a:spcAft>
                <a:spcPts val="0"/>
              </a:spcAft>
              <a:buSzPts val="1400"/>
              <a:buNone/>
              <a:defRPr/>
            </a:lvl2pPr>
            <a:lvl3pPr lvl="2" rtl="0" algn="l">
              <a:lnSpc>
                <a:spcPct val="85000"/>
              </a:lnSpc>
              <a:spcBef>
                <a:spcPts val="0"/>
              </a:spcBef>
              <a:spcAft>
                <a:spcPts val="0"/>
              </a:spcAft>
              <a:buSzPts val="1400"/>
              <a:buNone/>
              <a:defRPr/>
            </a:lvl3pPr>
            <a:lvl4pPr lvl="3" rtl="0" algn="l">
              <a:lnSpc>
                <a:spcPct val="85000"/>
              </a:lnSpc>
              <a:spcBef>
                <a:spcPts val="0"/>
              </a:spcBef>
              <a:spcAft>
                <a:spcPts val="0"/>
              </a:spcAft>
              <a:buSzPts val="1400"/>
              <a:buNone/>
              <a:defRPr/>
            </a:lvl4pPr>
            <a:lvl5pPr lvl="4" rtl="0" algn="l">
              <a:lnSpc>
                <a:spcPct val="85000"/>
              </a:lnSpc>
              <a:spcBef>
                <a:spcPts val="0"/>
              </a:spcBef>
              <a:spcAft>
                <a:spcPts val="0"/>
              </a:spcAft>
              <a:buSzPts val="1400"/>
              <a:buNone/>
              <a:defRPr/>
            </a:lvl5pPr>
            <a:lvl6pPr lvl="5" rtl="0" algn="l">
              <a:lnSpc>
                <a:spcPct val="85000"/>
              </a:lnSpc>
              <a:spcBef>
                <a:spcPts val="0"/>
              </a:spcBef>
              <a:spcAft>
                <a:spcPts val="0"/>
              </a:spcAft>
              <a:buSzPts val="1400"/>
              <a:buNone/>
              <a:defRPr/>
            </a:lvl6pPr>
            <a:lvl7pPr lvl="6" rtl="0" algn="l">
              <a:lnSpc>
                <a:spcPct val="85000"/>
              </a:lnSpc>
              <a:spcBef>
                <a:spcPts val="0"/>
              </a:spcBef>
              <a:spcAft>
                <a:spcPts val="0"/>
              </a:spcAft>
              <a:buSzPts val="1400"/>
              <a:buNone/>
              <a:defRPr/>
            </a:lvl7pPr>
            <a:lvl8pPr lvl="7" rtl="0" algn="l">
              <a:lnSpc>
                <a:spcPct val="85000"/>
              </a:lnSpc>
              <a:spcBef>
                <a:spcPts val="0"/>
              </a:spcBef>
              <a:spcAft>
                <a:spcPts val="0"/>
              </a:spcAft>
              <a:buSzPts val="1400"/>
              <a:buNone/>
              <a:defRPr/>
            </a:lvl8pPr>
            <a:lvl9pPr lvl="8" rtl="0" algn="l">
              <a:lnSpc>
                <a:spcPct val="85000"/>
              </a:lnSpc>
              <a:spcBef>
                <a:spcPts val="0"/>
              </a:spcBef>
              <a:spcAft>
                <a:spcPts val="0"/>
              </a:spcAft>
              <a:buSzPts val="1400"/>
              <a:buNone/>
              <a:defRPr/>
            </a:lvl9pPr>
          </a:lstStyle>
          <a:p/>
        </p:txBody>
      </p:sp>
      <p:cxnSp>
        <p:nvCxnSpPr>
          <p:cNvPr id="762" name="Google Shape;762;p126"/>
          <p:cNvCxnSpPr/>
          <p:nvPr/>
        </p:nvCxnSpPr>
        <p:spPr>
          <a:xfrm>
            <a:off x="431801" y="2029084"/>
            <a:ext cx="2299200" cy="0"/>
          </a:xfrm>
          <a:prstGeom prst="straightConnector1">
            <a:avLst/>
          </a:prstGeom>
          <a:noFill/>
          <a:ln cap="flat" cmpd="sng" w="25400">
            <a:solidFill>
              <a:schemeClr val="dk1"/>
            </a:solidFill>
            <a:prstDash val="solid"/>
            <a:round/>
            <a:headEnd len="sm" w="sm" type="none"/>
            <a:tailEnd len="sm" w="sm" type="none"/>
          </a:ln>
        </p:spPr>
      </p:cxnSp>
      <p:sp>
        <p:nvSpPr>
          <p:cNvPr id="763" name="Google Shape;763;p126"/>
          <p:cNvSpPr/>
          <p:nvPr>
            <p:ph idx="2" type="pic"/>
          </p:nvPr>
        </p:nvSpPr>
        <p:spPr>
          <a:xfrm>
            <a:off x="431802" y="411163"/>
            <a:ext cx="2299200" cy="1485000"/>
          </a:xfrm>
          <a:prstGeom prst="rect">
            <a:avLst/>
          </a:prstGeom>
          <a:noFill/>
          <a:ln>
            <a:noFill/>
          </a:ln>
        </p:spPr>
      </p:sp>
      <p:cxnSp>
        <p:nvCxnSpPr>
          <p:cNvPr id="764" name="Google Shape;764;p126"/>
          <p:cNvCxnSpPr/>
          <p:nvPr/>
        </p:nvCxnSpPr>
        <p:spPr>
          <a:xfrm>
            <a:off x="431799" y="4202205"/>
            <a:ext cx="2299200" cy="0"/>
          </a:xfrm>
          <a:prstGeom prst="straightConnector1">
            <a:avLst/>
          </a:prstGeom>
          <a:noFill/>
          <a:ln cap="flat" cmpd="sng" w="25400">
            <a:solidFill>
              <a:schemeClr val="dk1"/>
            </a:solidFill>
            <a:prstDash val="solid"/>
            <a:round/>
            <a:headEnd len="sm" w="sm" type="none"/>
            <a:tailEnd len="sm" w="sm" type="none"/>
          </a:ln>
        </p:spPr>
      </p:cxnSp>
      <p:sp>
        <p:nvSpPr>
          <p:cNvPr id="765" name="Google Shape;765;p126"/>
          <p:cNvSpPr/>
          <p:nvPr>
            <p:ph idx="3" type="pic"/>
          </p:nvPr>
        </p:nvSpPr>
        <p:spPr>
          <a:xfrm>
            <a:off x="431800" y="2584284"/>
            <a:ext cx="2299200" cy="1485000"/>
          </a:xfrm>
          <a:prstGeom prst="rect">
            <a:avLst/>
          </a:prstGeom>
          <a:noFill/>
          <a:ln>
            <a:noFill/>
          </a:ln>
        </p:spPr>
      </p:sp>
      <p:cxnSp>
        <p:nvCxnSpPr>
          <p:cNvPr id="766" name="Google Shape;766;p126"/>
          <p:cNvCxnSpPr/>
          <p:nvPr/>
        </p:nvCxnSpPr>
        <p:spPr>
          <a:xfrm>
            <a:off x="6413064" y="2029084"/>
            <a:ext cx="2299200" cy="0"/>
          </a:xfrm>
          <a:prstGeom prst="straightConnector1">
            <a:avLst/>
          </a:prstGeom>
          <a:noFill/>
          <a:ln cap="flat" cmpd="sng" w="25400">
            <a:solidFill>
              <a:schemeClr val="dk1"/>
            </a:solidFill>
            <a:prstDash val="solid"/>
            <a:round/>
            <a:headEnd len="sm" w="sm" type="none"/>
            <a:tailEnd len="sm" w="sm" type="none"/>
          </a:ln>
        </p:spPr>
      </p:cxnSp>
      <p:sp>
        <p:nvSpPr>
          <p:cNvPr id="767" name="Google Shape;767;p126"/>
          <p:cNvSpPr/>
          <p:nvPr>
            <p:ph idx="4" type="pic"/>
          </p:nvPr>
        </p:nvSpPr>
        <p:spPr>
          <a:xfrm>
            <a:off x="6413065" y="411163"/>
            <a:ext cx="2299200" cy="1485000"/>
          </a:xfrm>
          <a:prstGeom prst="rect">
            <a:avLst/>
          </a:prstGeom>
          <a:noFill/>
          <a:ln>
            <a:noFill/>
          </a:ln>
        </p:spPr>
      </p:sp>
      <p:sp>
        <p:nvSpPr>
          <p:cNvPr id="768" name="Google Shape;768;p126"/>
          <p:cNvSpPr txBox="1"/>
          <p:nvPr>
            <p:ph idx="1" type="body"/>
          </p:nvPr>
        </p:nvSpPr>
        <p:spPr>
          <a:xfrm>
            <a:off x="6413062" y="2029071"/>
            <a:ext cx="2299200" cy="3198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rtl="0" algn="l">
              <a:spcBef>
                <a:spcPts val="5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769" name="Google Shape;769;p126"/>
          <p:cNvSpPr txBox="1"/>
          <p:nvPr>
            <p:ph idx="5" type="body"/>
          </p:nvPr>
        </p:nvSpPr>
        <p:spPr>
          <a:xfrm>
            <a:off x="431799" y="4202191"/>
            <a:ext cx="2299200" cy="3198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rtl="0" algn="l">
              <a:spcBef>
                <a:spcPts val="5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cxnSp>
        <p:nvCxnSpPr>
          <p:cNvPr id="770" name="Google Shape;770;p126"/>
          <p:cNvCxnSpPr/>
          <p:nvPr/>
        </p:nvCxnSpPr>
        <p:spPr>
          <a:xfrm>
            <a:off x="3422428" y="2029084"/>
            <a:ext cx="2299200" cy="0"/>
          </a:xfrm>
          <a:prstGeom prst="straightConnector1">
            <a:avLst/>
          </a:prstGeom>
          <a:noFill/>
          <a:ln cap="flat" cmpd="sng" w="25400">
            <a:solidFill>
              <a:schemeClr val="dk1"/>
            </a:solidFill>
            <a:prstDash val="solid"/>
            <a:round/>
            <a:headEnd len="sm" w="sm" type="none"/>
            <a:tailEnd len="sm" w="sm" type="none"/>
          </a:ln>
        </p:spPr>
      </p:cxnSp>
      <p:sp>
        <p:nvSpPr>
          <p:cNvPr id="771" name="Google Shape;771;p126"/>
          <p:cNvSpPr/>
          <p:nvPr>
            <p:ph idx="6" type="pic"/>
          </p:nvPr>
        </p:nvSpPr>
        <p:spPr>
          <a:xfrm>
            <a:off x="3422429" y="411163"/>
            <a:ext cx="2299200" cy="1485000"/>
          </a:xfrm>
          <a:prstGeom prst="rect">
            <a:avLst/>
          </a:prstGeom>
          <a:noFill/>
          <a:ln>
            <a:noFill/>
          </a:ln>
        </p:spPr>
      </p:sp>
      <p:cxnSp>
        <p:nvCxnSpPr>
          <p:cNvPr id="772" name="Google Shape;772;p126"/>
          <p:cNvCxnSpPr/>
          <p:nvPr/>
        </p:nvCxnSpPr>
        <p:spPr>
          <a:xfrm>
            <a:off x="3425386" y="4202205"/>
            <a:ext cx="2299200" cy="0"/>
          </a:xfrm>
          <a:prstGeom prst="straightConnector1">
            <a:avLst/>
          </a:prstGeom>
          <a:noFill/>
          <a:ln cap="flat" cmpd="sng" w="25400">
            <a:solidFill>
              <a:schemeClr val="dk1"/>
            </a:solidFill>
            <a:prstDash val="solid"/>
            <a:round/>
            <a:headEnd len="sm" w="sm" type="none"/>
            <a:tailEnd len="sm" w="sm" type="none"/>
          </a:ln>
        </p:spPr>
      </p:cxnSp>
      <p:sp>
        <p:nvSpPr>
          <p:cNvPr id="773" name="Google Shape;773;p126"/>
          <p:cNvSpPr/>
          <p:nvPr>
            <p:ph idx="7" type="pic"/>
          </p:nvPr>
        </p:nvSpPr>
        <p:spPr>
          <a:xfrm>
            <a:off x="3425387" y="2584284"/>
            <a:ext cx="2299200" cy="1485000"/>
          </a:xfrm>
          <a:prstGeom prst="rect">
            <a:avLst/>
          </a:prstGeom>
          <a:noFill/>
          <a:ln>
            <a:noFill/>
          </a:ln>
        </p:spPr>
      </p:sp>
      <p:sp>
        <p:nvSpPr>
          <p:cNvPr id="774" name="Google Shape;774;p126"/>
          <p:cNvSpPr txBox="1"/>
          <p:nvPr>
            <p:ph idx="8" type="body"/>
          </p:nvPr>
        </p:nvSpPr>
        <p:spPr>
          <a:xfrm>
            <a:off x="3422426" y="2029071"/>
            <a:ext cx="2299200" cy="3198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rtl="0" algn="l">
              <a:spcBef>
                <a:spcPts val="5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775" name="Google Shape;775;p126"/>
          <p:cNvSpPr txBox="1"/>
          <p:nvPr>
            <p:ph idx="9" type="body"/>
          </p:nvPr>
        </p:nvSpPr>
        <p:spPr>
          <a:xfrm>
            <a:off x="3425386" y="4202191"/>
            <a:ext cx="2299200" cy="3198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rtl="0" algn="l">
              <a:spcBef>
                <a:spcPts val="5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776" name="Google Shape;776;p126"/>
          <p:cNvSpPr txBox="1"/>
          <p:nvPr>
            <p:ph idx="13" type="body"/>
          </p:nvPr>
        </p:nvSpPr>
        <p:spPr>
          <a:xfrm>
            <a:off x="863600" y="4407112"/>
            <a:ext cx="8280300" cy="736500"/>
          </a:xfrm>
          <a:prstGeom prst="rect">
            <a:avLst/>
          </a:prstGeom>
          <a:noFill/>
          <a:ln>
            <a:noFill/>
          </a:ln>
        </p:spPr>
        <p:txBody>
          <a:bodyPr anchorCtr="0" anchor="b" bIns="0" lIns="0" spcFirstLastPara="1" rIns="0" wrap="square" tIns="0">
            <a:noAutofit/>
          </a:bodyPr>
          <a:lstStyle>
            <a:lvl1pPr indent="-228600" lvl="0" marL="457200" rtl="0" algn="r">
              <a:lnSpc>
                <a:spcPct val="100000"/>
              </a:lnSpc>
              <a:spcBef>
                <a:spcPts val="0"/>
              </a:spcBef>
              <a:spcAft>
                <a:spcPts val="0"/>
              </a:spcAft>
              <a:buClr>
                <a:schemeClr val="lt1"/>
              </a:buClr>
              <a:buSzPts val="1400"/>
              <a:buNone/>
              <a:defRPr sz="1400">
                <a:solidFill>
                  <a:schemeClr val="lt1"/>
                </a:solidFill>
              </a:defRPr>
            </a:lvl1pPr>
            <a:lvl2pPr indent="-228600" lvl="1" marL="914400" rtl="0" algn="l">
              <a:spcBef>
                <a:spcPts val="200"/>
              </a:spcBef>
              <a:spcAft>
                <a:spcPts val="0"/>
              </a:spcAft>
              <a:buClr>
                <a:schemeClr val="dk1"/>
              </a:buClr>
              <a:buSzPts val="1800"/>
              <a:buNone/>
              <a:defRPr/>
            </a:lvl2pPr>
            <a:lvl3pPr indent="-342900" lvl="2" marL="1371600" rtl="0" algn="l">
              <a:spcBef>
                <a:spcPts val="0"/>
              </a:spcBef>
              <a:spcAft>
                <a:spcPts val="0"/>
              </a:spcAft>
              <a:buClr>
                <a:schemeClr val="dk1"/>
              </a:buClr>
              <a:buSzPts val="1800"/>
              <a:buChar char="–"/>
              <a:defRPr/>
            </a:lvl3pPr>
            <a:lvl4pPr indent="-342900" lvl="3" marL="1828800" rtl="0" algn="l">
              <a:spcBef>
                <a:spcPts val="0"/>
              </a:spcBef>
              <a:spcAft>
                <a:spcPts val="0"/>
              </a:spcAft>
              <a:buClr>
                <a:schemeClr val="dk1"/>
              </a:buClr>
              <a:buSzPts val="1800"/>
              <a:buChar char="–"/>
              <a:defRPr/>
            </a:lvl4pPr>
            <a:lvl5pPr indent="-342900" lvl="4" marL="2286000" rtl="0" algn="l">
              <a:spcBef>
                <a:spcPts val="0"/>
              </a:spcBef>
              <a:spcAft>
                <a:spcPts val="0"/>
              </a:spcAft>
              <a:buClr>
                <a:schemeClr val="dk1"/>
              </a:buClr>
              <a:buSzPts val="1800"/>
              <a:buChar char="–"/>
              <a:defRPr/>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1723">
          <p15:clr>
            <a:srgbClr val="FBAE40"/>
          </p15:clr>
        </p15:guide>
        <p15:guide id="6" orient="horz" pos="1620">
          <p15:clr>
            <a:srgbClr val="FBAE40"/>
          </p15:clr>
        </p15:guide>
        <p15:guide id="7" pos="2154">
          <p15:clr>
            <a:srgbClr val="FBAE40"/>
          </p15:clr>
        </p15:guide>
        <p15:guide id="8" pos="3606">
          <p15:clr>
            <a:srgbClr val="FBAE40"/>
          </p15:clr>
        </p15:guide>
        <p15:guide id="9" pos="4037">
          <p15:clr>
            <a:srgbClr val="FBAE40"/>
          </p15:clr>
        </p15:guide>
      </p15:sldGuideLst>
    </p:ext>
  </p:extLst>
</p:sldLayout>
</file>

<file path=ppt/slideLayouts/slideLayout1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 images (Dark)" showMasterSp="0">
  <p:cSld name="6 images (Dark)">
    <p:bg>
      <p:bgPr>
        <a:solidFill>
          <a:schemeClr val="dk2"/>
        </a:solidFill>
      </p:bgPr>
    </p:bg>
    <p:spTree>
      <p:nvGrpSpPr>
        <p:cNvPr id="777" name="Shape 777"/>
        <p:cNvGrpSpPr/>
        <p:nvPr/>
      </p:nvGrpSpPr>
      <p:grpSpPr>
        <a:xfrm>
          <a:off x="0" y="0"/>
          <a:ext cx="0" cy="0"/>
          <a:chOff x="0" y="0"/>
          <a:chExt cx="0" cy="0"/>
        </a:xfrm>
      </p:grpSpPr>
      <p:sp>
        <p:nvSpPr>
          <p:cNvPr id="778" name="Google Shape;778;p127"/>
          <p:cNvSpPr txBox="1"/>
          <p:nvPr>
            <p:ph type="title"/>
          </p:nvPr>
        </p:nvSpPr>
        <p:spPr>
          <a:xfrm>
            <a:off x="431800" y="2029070"/>
            <a:ext cx="2299200" cy="3198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lt1"/>
              </a:buClr>
              <a:buSzPts val="1800"/>
              <a:buFont typeface="Arial"/>
              <a:buNone/>
              <a:defRPr b="0" sz="1800">
                <a:solidFill>
                  <a:schemeClr val="lt1"/>
                </a:solidFill>
              </a:defRPr>
            </a:lvl1pPr>
            <a:lvl2pPr lvl="1" rtl="0" algn="l">
              <a:lnSpc>
                <a:spcPct val="85000"/>
              </a:lnSpc>
              <a:spcBef>
                <a:spcPts val="500"/>
              </a:spcBef>
              <a:spcAft>
                <a:spcPts val="0"/>
              </a:spcAft>
              <a:buSzPts val="1400"/>
              <a:buNone/>
              <a:defRPr/>
            </a:lvl2pPr>
            <a:lvl3pPr lvl="2" rtl="0" algn="l">
              <a:lnSpc>
                <a:spcPct val="85000"/>
              </a:lnSpc>
              <a:spcBef>
                <a:spcPts val="0"/>
              </a:spcBef>
              <a:spcAft>
                <a:spcPts val="0"/>
              </a:spcAft>
              <a:buSzPts val="1400"/>
              <a:buNone/>
              <a:defRPr/>
            </a:lvl3pPr>
            <a:lvl4pPr lvl="3" rtl="0" algn="l">
              <a:lnSpc>
                <a:spcPct val="85000"/>
              </a:lnSpc>
              <a:spcBef>
                <a:spcPts val="0"/>
              </a:spcBef>
              <a:spcAft>
                <a:spcPts val="0"/>
              </a:spcAft>
              <a:buSzPts val="1400"/>
              <a:buNone/>
              <a:defRPr/>
            </a:lvl4pPr>
            <a:lvl5pPr lvl="4" rtl="0" algn="l">
              <a:lnSpc>
                <a:spcPct val="85000"/>
              </a:lnSpc>
              <a:spcBef>
                <a:spcPts val="0"/>
              </a:spcBef>
              <a:spcAft>
                <a:spcPts val="0"/>
              </a:spcAft>
              <a:buSzPts val="1400"/>
              <a:buNone/>
              <a:defRPr/>
            </a:lvl5pPr>
            <a:lvl6pPr lvl="5" rtl="0" algn="l">
              <a:lnSpc>
                <a:spcPct val="85000"/>
              </a:lnSpc>
              <a:spcBef>
                <a:spcPts val="0"/>
              </a:spcBef>
              <a:spcAft>
                <a:spcPts val="0"/>
              </a:spcAft>
              <a:buSzPts val="1400"/>
              <a:buNone/>
              <a:defRPr/>
            </a:lvl6pPr>
            <a:lvl7pPr lvl="6" rtl="0" algn="l">
              <a:lnSpc>
                <a:spcPct val="85000"/>
              </a:lnSpc>
              <a:spcBef>
                <a:spcPts val="0"/>
              </a:spcBef>
              <a:spcAft>
                <a:spcPts val="0"/>
              </a:spcAft>
              <a:buSzPts val="1400"/>
              <a:buNone/>
              <a:defRPr/>
            </a:lvl7pPr>
            <a:lvl8pPr lvl="7" rtl="0" algn="l">
              <a:lnSpc>
                <a:spcPct val="85000"/>
              </a:lnSpc>
              <a:spcBef>
                <a:spcPts val="0"/>
              </a:spcBef>
              <a:spcAft>
                <a:spcPts val="0"/>
              </a:spcAft>
              <a:buSzPts val="1400"/>
              <a:buNone/>
              <a:defRPr/>
            </a:lvl8pPr>
            <a:lvl9pPr lvl="8" rtl="0" algn="l">
              <a:lnSpc>
                <a:spcPct val="85000"/>
              </a:lnSpc>
              <a:spcBef>
                <a:spcPts val="0"/>
              </a:spcBef>
              <a:spcAft>
                <a:spcPts val="0"/>
              </a:spcAft>
              <a:buSzPts val="1400"/>
              <a:buNone/>
              <a:defRPr/>
            </a:lvl9pPr>
          </a:lstStyle>
          <a:p/>
        </p:txBody>
      </p:sp>
      <p:cxnSp>
        <p:nvCxnSpPr>
          <p:cNvPr id="779" name="Google Shape;779;p127"/>
          <p:cNvCxnSpPr/>
          <p:nvPr/>
        </p:nvCxnSpPr>
        <p:spPr>
          <a:xfrm>
            <a:off x="431801" y="2029084"/>
            <a:ext cx="2299200" cy="0"/>
          </a:xfrm>
          <a:prstGeom prst="straightConnector1">
            <a:avLst/>
          </a:prstGeom>
          <a:noFill/>
          <a:ln cap="flat" cmpd="sng" w="25400">
            <a:solidFill>
              <a:schemeClr val="lt1"/>
            </a:solidFill>
            <a:prstDash val="solid"/>
            <a:round/>
            <a:headEnd len="sm" w="sm" type="none"/>
            <a:tailEnd len="sm" w="sm" type="none"/>
          </a:ln>
        </p:spPr>
      </p:cxnSp>
      <p:sp>
        <p:nvSpPr>
          <p:cNvPr id="780" name="Google Shape;780;p127"/>
          <p:cNvSpPr/>
          <p:nvPr>
            <p:ph idx="2" type="pic"/>
          </p:nvPr>
        </p:nvSpPr>
        <p:spPr>
          <a:xfrm>
            <a:off x="431802" y="411163"/>
            <a:ext cx="2299200" cy="1485000"/>
          </a:xfrm>
          <a:prstGeom prst="rect">
            <a:avLst/>
          </a:prstGeom>
          <a:noFill/>
          <a:ln>
            <a:noFill/>
          </a:ln>
        </p:spPr>
      </p:sp>
      <p:cxnSp>
        <p:nvCxnSpPr>
          <p:cNvPr id="781" name="Google Shape;781;p127"/>
          <p:cNvCxnSpPr/>
          <p:nvPr/>
        </p:nvCxnSpPr>
        <p:spPr>
          <a:xfrm>
            <a:off x="431797" y="4189671"/>
            <a:ext cx="2299200" cy="0"/>
          </a:xfrm>
          <a:prstGeom prst="straightConnector1">
            <a:avLst/>
          </a:prstGeom>
          <a:noFill/>
          <a:ln cap="flat" cmpd="sng" w="25400">
            <a:solidFill>
              <a:schemeClr val="lt1"/>
            </a:solidFill>
            <a:prstDash val="solid"/>
            <a:round/>
            <a:headEnd len="sm" w="sm" type="none"/>
            <a:tailEnd len="sm" w="sm" type="none"/>
          </a:ln>
        </p:spPr>
      </p:cxnSp>
      <p:sp>
        <p:nvSpPr>
          <p:cNvPr id="782" name="Google Shape;782;p127"/>
          <p:cNvSpPr/>
          <p:nvPr>
            <p:ph idx="3" type="pic"/>
          </p:nvPr>
        </p:nvSpPr>
        <p:spPr>
          <a:xfrm>
            <a:off x="431798" y="2571750"/>
            <a:ext cx="2299200" cy="1485000"/>
          </a:xfrm>
          <a:prstGeom prst="rect">
            <a:avLst/>
          </a:prstGeom>
          <a:noFill/>
          <a:ln>
            <a:noFill/>
          </a:ln>
        </p:spPr>
      </p:sp>
      <p:cxnSp>
        <p:nvCxnSpPr>
          <p:cNvPr id="783" name="Google Shape;783;p127"/>
          <p:cNvCxnSpPr/>
          <p:nvPr/>
        </p:nvCxnSpPr>
        <p:spPr>
          <a:xfrm>
            <a:off x="6413064" y="2029084"/>
            <a:ext cx="2299200" cy="0"/>
          </a:xfrm>
          <a:prstGeom prst="straightConnector1">
            <a:avLst/>
          </a:prstGeom>
          <a:noFill/>
          <a:ln cap="flat" cmpd="sng" w="25400">
            <a:solidFill>
              <a:schemeClr val="lt1"/>
            </a:solidFill>
            <a:prstDash val="solid"/>
            <a:round/>
            <a:headEnd len="sm" w="sm" type="none"/>
            <a:tailEnd len="sm" w="sm" type="none"/>
          </a:ln>
        </p:spPr>
      </p:cxnSp>
      <p:sp>
        <p:nvSpPr>
          <p:cNvPr id="784" name="Google Shape;784;p127"/>
          <p:cNvSpPr/>
          <p:nvPr>
            <p:ph idx="4" type="pic"/>
          </p:nvPr>
        </p:nvSpPr>
        <p:spPr>
          <a:xfrm>
            <a:off x="6413065" y="411163"/>
            <a:ext cx="2299200" cy="1485000"/>
          </a:xfrm>
          <a:prstGeom prst="rect">
            <a:avLst/>
          </a:prstGeom>
          <a:noFill/>
          <a:ln>
            <a:noFill/>
          </a:ln>
        </p:spPr>
      </p:sp>
      <p:cxnSp>
        <p:nvCxnSpPr>
          <p:cNvPr id="785" name="Google Shape;785;p127"/>
          <p:cNvCxnSpPr/>
          <p:nvPr/>
        </p:nvCxnSpPr>
        <p:spPr>
          <a:xfrm>
            <a:off x="6413061" y="4189671"/>
            <a:ext cx="2299200" cy="0"/>
          </a:xfrm>
          <a:prstGeom prst="straightConnector1">
            <a:avLst/>
          </a:prstGeom>
          <a:noFill/>
          <a:ln cap="flat" cmpd="sng" w="25400">
            <a:solidFill>
              <a:schemeClr val="lt1"/>
            </a:solidFill>
            <a:prstDash val="solid"/>
            <a:round/>
            <a:headEnd len="sm" w="sm" type="none"/>
            <a:tailEnd len="sm" w="sm" type="none"/>
          </a:ln>
        </p:spPr>
      </p:cxnSp>
      <p:sp>
        <p:nvSpPr>
          <p:cNvPr id="786" name="Google Shape;786;p127"/>
          <p:cNvSpPr/>
          <p:nvPr>
            <p:ph idx="5" type="pic"/>
          </p:nvPr>
        </p:nvSpPr>
        <p:spPr>
          <a:xfrm>
            <a:off x="6413062" y="2571750"/>
            <a:ext cx="2299200" cy="1485000"/>
          </a:xfrm>
          <a:prstGeom prst="rect">
            <a:avLst/>
          </a:prstGeom>
          <a:noFill/>
          <a:ln>
            <a:noFill/>
          </a:ln>
        </p:spPr>
      </p:sp>
      <p:sp>
        <p:nvSpPr>
          <p:cNvPr id="787" name="Google Shape;787;p127"/>
          <p:cNvSpPr txBox="1"/>
          <p:nvPr>
            <p:ph idx="1" type="body"/>
          </p:nvPr>
        </p:nvSpPr>
        <p:spPr>
          <a:xfrm>
            <a:off x="6413062" y="2029071"/>
            <a:ext cx="2299200" cy="3198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rtl="0" algn="l">
              <a:spcBef>
                <a:spcPts val="5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788" name="Google Shape;788;p127"/>
          <p:cNvSpPr txBox="1"/>
          <p:nvPr>
            <p:ph idx="6" type="body"/>
          </p:nvPr>
        </p:nvSpPr>
        <p:spPr>
          <a:xfrm>
            <a:off x="431797" y="4189657"/>
            <a:ext cx="2299200" cy="3198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rtl="0" algn="l">
              <a:spcBef>
                <a:spcPts val="5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789" name="Google Shape;789;p127"/>
          <p:cNvSpPr txBox="1"/>
          <p:nvPr>
            <p:ph idx="7" type="body"/>
          </p:nvPr>
        </p:nvSpPr>
        <p:spPr>
          <a:xfrm>
            <a:off x="6413061" y="4189657"/>
            <a:ext cx="2299200" cy="3198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rtl="0" algn="l">
              <a:spcBef>
                <a:spcPts val="5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cxnSp>
        <p:nvCxnSpPr>
          <p:cNvPr id="790" name="Google Shape;790;p127"/>
          <p:cNvCxnSpPr/>
          <p:nvPr/>
        </p:nvCxnSpPr>
        <p:spPr>
          <a:xfrm>
            <a:off x="3422428" y="2029084"/>
            <a:ext cx="2299200" cy="0"/>
          </a:xfrm>
          <a:prstGeom prst="straightConnector1">
            <a:avLst/>
          </a:prstGeom>
          <a:noFill/>
          <a:ln cap="flat" cmpd="sng" w="25400">
            <a:solidFill>
              <a:schemeClr val="lt1"/>
            </a:solidFill>
            <a:prstDash val="solid"/>
            <a:round/>
            <a:headEnd len="sm" w="sm" type="none"/>
            <a:tailEnd len="sm" w="sm" type="none"/>
          </a:ln>
        </p:spPr>
      </p:cxnSp>
      <p:sp>
        <p:nvSpPr>
          <p:cNvPr id="791" name="Google Shape;791;p127"/>
          <p:cNvSpPr/>
          <p:nvPr>
            <p:ph idx="8" type="pic"/>
          </p:nvPr>
        </p:nvSpPr>
        <p:spPr>
          <a:xfrm>
            <a:off x="3422429" y="411163"/>
            <a:ext cx="2299200" cy="1485000"/>
          </a:xfrm>
          <a:prstGeom prst="rect">
            <a:avLst/>
          </a:prstGeom>
          <a:noFill/>
          <a:ln>
            <a:noFill/>
          </a:ln>
        </p:spPr>
      </p:sp>
      <p:cxnSp>
        <p:nvCxnSpPr>
          <p:cNvPr id="792" name="Google Shape;792;p127"/>
          <p:cNvCxnSpPr/>
          <p:nvPr/>
        </p:nvCxnSpPr>
        <p:spPr>
          <a:xfrm>
            <a:off x="3422425" y="4189671"/>
            <a:ext cx="2299200" cy="0"/>
          </a:xfrm>
          <a:prstGeom prst="straightConnector1">
            <a:avLst/>
          </a:prstGeom>
          <a:noFill/>
          <a:ln cap="flat" cmpd="sng" w="25400">
            <a:solidFill>
              <a:schemeClr val="lt1"/>
            </a:solidFill>
            <a:prstDash val="solid"/>
            <a:round/>
            <a:headEnd len="sm" w="sm" type="none"/>
            <a:tailEnd len="sm" w="sm" type="none"/>
          </a:ln>
        </p:spPr>
      </p:cxnSp>
      <p:sp>
        <p:nvSpPr>
          <p:cNvPr id="793" name="Google Shape;793;p127"/>
          <p:cNvSpPr/>
          <p:nvPr>
            <p:ph idx="9" type="pic"/>
          </p:nvPr>
        </p:nvSpPr>
        <p:spPr>
          <a:xfrm>
            <a:off x="3422426" y="2571750"/>
            <a:ext cx="2299200" cy="1485000"/>
          </a:xfrm>
          <a:prstGeom prst="rect">
            <a:avLst/>
          </a:prstGeom>
          <a:noFill/>
          <a:ln>
            <a:noFill/>
          </a:ln>
        </p:spPr>
      </p:sp>
      <p:sp>
        <p:nvSpPr>
          <p:cNvPr id="794" name="Google Shape;794;p127"/>
          <p:cNvSpPr txBox="1"/>
          <p:nvPr>
            <p:ph idx="13" type="body"/>
          </p:nvPr>
        </p:nvSpPr>
        <p:spPr>
          <a:xfrm>
            <a:off x="3422426" y="2029071"/>
            <a:ext cx="2299200" cy="3198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rtl="0" algn="l">
              <a:spcBef>
                <a:spcPts val="5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795" name="Google Shape;795;p127"/>
          <p:cNvSpPr txBox="1"/>
          <p:nvPr>
            <p:ph idx="14" type="body"/>
          </p:nvPr>
        </p:nvSpPr>
        <p:spPr>
          <a:xfrm>
            <a:off x="3422425" y="4189657"/>
            <a:ext cx="2299200" cy="3198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rtl="0" algn="l">
              <a:spcBef>
                <a:spcPts val="5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796" name="Google Shape;796;p127"/>
          <p:cNvSpPr txBox="1"/>
          <p:nvPr>
            <p:ph idx="15"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spcBef>
                <a:spcPts val="0"/>
              </a:spcBef>
              <a:spcAft>
                <a:spcPts val="0"/>
              </a:spcAft>
              <a:buClr>
                <a:schemeClr val="dk1"/>
              </a:buClr>
              <a:buSzPts val="1200"/>
              <a:buNone/>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3606">
          <p15:clr>
            <a:srgbClr val="FBAE40"/>
          </p15:clr>
        </p15:guide>
        <p15:guide id="6" orient="horz" pos="1620">
          <p15:clr>
            <a:srgbClr val="FBAE40"/>
          </p15:clr>
        </p15:guide>
        <p15:guide id="7" pos="1723">
          <p15:clr>
            <a:srgbClr val="FBAE40"/>
          </p15:clr>
        </p15:guide>
        <p15:guide id="8" pos="2154">
          <p15:clr>
            <a:srgbClr val="FBAE40"/>
          </p15:clr>
        </p15:guide>
        <p15:guide id="9" pos="4037">
          <p15:clr>
            <a:srgbClr val="FBAE40"/>
          </p15:clr>
        </p15:guide>
      </p15:sldGuideLst>
    </p:ext>
  </p:extLst>
</p:sldLayout>
</file>

<file path=ppt/slideLayouts/slideLayout1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 images (Light)" showMasterSp="0">
  <p:cSld name="6 images (Light)">
    <p:bg>
      <p:bgPr>
        <a:solidFill>
          <a:schemeClr val="lt2"/>
        </a:solidFill>
      </p:bgPr>
    </p:bg>
    <p:spTree>
      <p:nvGrpSpPr>
        <p:cNvPr id="797" name="Shape 797"/>
        <p:cNvGrpSpPr/>
        <p:nvPr/>
      </p:nvGrpSpPr>
      <p:grpSpPr>
        <a:xfrm>
          <a:off x="0" y="0"/>
          <a:ext cx="0" cy="0"/>
          <a:chOff x="0" y="0"/>
          <a:chExt cx="0" cy="0"/>
        </a:xfrm>
      </p:grpSpPr>
      <p:sp>
        <p:nvSpPr>
          <p:cNvPr id="798" name="Google Shape;798;p128"/>
          <p:cNvSpPr txBox="1"/>
          <p:nvPr>
            <p:ph type="title"/>
          </p:nvPr>
        </p:nvSpPr>
        <p:spPr>
          <a:xfrm>
            <a:off x="431800" y="2029070"/>
            <a:ext cx="2299200" cy="3198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Arial"/>
              <a:buNone/>
              <a:defRPr b="0" sz="1800">
                <a:solidFill>
                  <a:schemeClr val="dk1"/>
                </a:solidFill>
              </a:defRPr>
            </a:lvl1pPr>
            <a:lvl2pPr lvl="1" rtl="0" algn="l">
              <a:lnSpc>
                <a:spcPct val="85000"/>
              </a:lnSpc>
              <a:spcBef>
                <a:spcPts val="500"/>
              </a:spcBef>
              <a:spcAft>
                <a:spcPts val="0"/>
              </a:spcAft>
              <a:buSzPts val="1400"/>
              <a:buNone/>
              <a:defRPr/>
            </a:lvl2pPr>
            <a:lvl3pPr lvl="2" rtl="0" algn="l">
              <a:lnSpc>
                <a:spcPct val="85000"/>
              </a:lnSpc>
              <a:spcBef>
                <a:spcPts val="0"/>
              </a:spcBef>
              <a:spcAft>
                <a:spcPts val="0"/>
              </a:spcAft>
              <a:buSzPts val="1400"/>
              <a:buNone/>
              <a:defRPr/>
            </a:lvl3pPr>
            <a:lvl4pPr lvl="3" rtl="0" algn="l">
              <a:lnSpc>
                <a:spcPct val="85000"/>
              </a:lnSpc>
              <a:spcBef>
                <a:spcPts val="0"/>
              </a:spcBef>
              <a:spcAft>
                <a:spcPts val="0"/>
              </a:spcAft>
              <a:buSzPts val="1400"/>
              <a:buNone/>
              <a:defRPr/>
            </a:lvl4pPr>
            <a:lvl5pPr lvl="4" rtl="0" algn="l">
              <a:lnSpc>
                <a:spcPct val="85000"/>
              </a:lnSpc>
              <a:spcBef>
                <a:spcPts val="0"/>
              </a:spcBef>
              <a:spcAft>
                <a:spcPts val="0"/>
              </a:spcAft>
              <a:buSzPts val="1400"/>
              <a:buNone/>
              <a:defRPr/>
            </a:lvl5pPr>
            <a:lvl6pPr lvl="5" rtl="0" algn="l">
              <a:lnSpc>
                <a:spcPct val="85000"/>
              </a:lnSpc>
              <a:spcBef>
                <a:spcPts val="0"/>
              </a:spcBef>
              <a:spcAft>
                <a:spcPts val="0"/>
              </a:spcAft>
              <a:buSzPts val="1400"/>
              <a:buNone/>
              <a:defRPr/>
            </a:lvl6pPr>
            <a:lvl7pPr lvl="6" rtl="0" algn="l">
              <a:lnSpc>
                <a:spcPct val="85000"/>
              </a:lnSpc>
              <a:spcBef>
                <a:spcPts val="0"/>
              </a:spcBef>
              <a:spcAft>
                <a:spcPts val="0"/>
              </a:spcAft>
              <a:buSzPts val="1400"/>
              <a:buNone/>
              <a:defRPr/>
            </a:lvl7pPr>
            <a:lvl8pPr lvl="7" rtl="0" algn="l">
              <a:lnSpc>
                <a:spcPct val="85000"/>
              </a:lnSpc>
              <a:spcBef>
                <a:spcPts val="0"/>
              </a:spcBef>
              <a:spcAft>
                <a:spcPts val="0"/>
              </a:spcAft>
              <a:buSzPts val="1400"/>
              <a:buNone/>
              <a:defRPr/>
            </a:lvl8pPr>
            <a:lvl9pPr lvl="8" rtl="0" algn="l">
              <a:lnSpc>
                <a:spcPct val="85000"/>
              </a:lnSpc>
              <a:spcBef>
                <a:spcPts val="0"/>
              </a:spcBef>
              <a:spcAft>
                <a:spcPts val="0"/>
              </a:spcAft>
              <a:buSzPts val="1400"/>
              <a:buNone/>
              <a:defRPr/>
            </a:lvl9pPr>
          </a:lstStyle>
          <a:p/>
        </p:txBody>
      </p:sp>
      <p:cxnSp>
        <p:nvCxnSpPr>
          <p:cNvPr id="799" name="Google Shape;799;p128"/>
          <p:cNvCxnSpPr/>
          <p:nvPr/>
        </p:nvCxnSpPr>
        <p:spPr>
          <a:xfrm>
            <a:off x="431801" y="2029084"/>
            <a:ext cx="2299200" cy="0"/>
          </a:xfrm>
          <a:prstGeom prst="straightConnector1">
            <a:avLst/>
          </a:prstGeom>
          <a:noFill/>
          <a:ln cap="flat" cmpd="sng" w="25400">
            <a:solidFill>
              <a:schemeClr val="dk1"/>
            </a:solidFill>
            <a:prstDash val="solid"/>
            <a:round/>
            <a:headEnd len="sm" w="sm" type="none"/>
            <a:tailEnd len="sm" w="sm" type="none"/>
          </a:ln>
        </p:spPr>
      </p:cxnSp>
      <p:sp>
        <p:nvSpPr>
          <p:cNvPr id="800" name="Google Shape;800;p128"/>
          <p:cNvSpPr/>
          <p:nvPr>
            <p:ph idx="2" type="pic"/>
          </p:nvPr>
        </p:nvSpPr>
        <p:spPr>
          <a:xfrm>
            <a:off x="431802" y="411163"/>
            <a:ext cx="2299200" cy="1485000"/>
          </a:xfrm>
          <a:prstGeom prst="rect">
            <a:avLst/>
          </a:prstGeom>
          <a:noFill/>
          <a:ln>
            <a:noFill/>
          </a:ln>
        </p:spPr>
      </p:sp>
      <p:cxnSp>
        <p:nvCxnSpPr>
          <p:cNvPr id="801" name="Google Shape;801;p128"/>
          <p:cNvCxnSpPr/>
          <p:nvPr/>
        </p:nvCxnSpPr>
        <p:spPr>
          <a:xfrm>
            <a:off x="436124" y="4203361"/>
            <a:ext cx="2299200" cy="0"/>
          </a:xfrm>
          <a:prstGeom prst="straightConnector1">
            <a:avLst/>
          </a:prstGeom>
          <a:noFill/>
          <a:ln cap="flat" cmpd="sng" w="25400">
            <a:solidFill>
              <a:schemeClr val="dk1"/>
            </a:solidFill>
            <a:prstDash val="solid"/>
            <a:round/>
            <a:headEnd len="sm" w="sm" type="none"/>
            <a:tailEnd len="sm" w="sm" type="none"/>
          </a:ln>
        </p:spPr>
      </p:cxnSp>
      <p:sp>
        <p:nvSpPr>
          <p:cNvPr id="802" name="Google Shape;802;p128"/>
          <p:cNvSpPr/>
          <p:nvPr>
            <p:ph idx="3" type="pic"/>
          </p:nvPr>
        </p:nvSpPr>
        <p:spPr>
          <a:xfrm>
            <a:off x="436125" y="2585440"/>
            <a:ext cx="2299200" cy="1485000"/>
          </a:xfrm>
          <a:prstGeom prst="rect">
            <a:avLst/>
          </a:prstGeom>
          <a:noFill/>
          <a:ln>
            <a:noFill/>
          </a:ln>
        </p:spPr>
      </p:sp>
      <p:cxnSp>
        <p:nvCxnSpPr>
          <p:cNvPr id="803" name="Google Shape;803;p128"/>
          <p:cNvCxnSpPr/>
          <p:nvPr/>
        </p:nvCxnSpPr>
        <p:spPr>
          <a:xfrm>
            <a:off x="6413064" y="2029084"/>
            <a:ext cx="2299200" cy="0"/>
          </a:xfrm>
          <a:prstGeom prst="straightConnector1">
            <a:avLst/>
          </a:prstGeom>
          <a:noFill/>
          <a:ln cap="flat" cmpd="sng" w="25400">
            <a:solidFill>
              <a:schemeClr val="dk1"/>
            </a:solidFill>
            <a:prstDash val="solid"/>
            <a:round/>
            <a:headEnd len="sm" w="sm" type="none"/>
            <a:tailEnd len="sm" w="sm" type="none"/>
          </a:ln>
        </p:spPr>
      </p:cxnSp>
      <p:sp>
        <p:nvSpPr>
          <p:cNvPr id="804" name="Google Shape;804;p128"/>
          <p:cNvSpPr/>
          <p:nvPr>
            <p:ph idx="4" type="pic"/>
          </p:nvPr>
        </p:nvSpPr>
        <p:spPr>
          <a:xfrm>
            <a:off x="6413065" y="411163"/>
            <a:ext cx="2299200" cy="1485000"/>
          </a:xfrm>
          <a:prstGeom prst="rect">
            <a:avLst/>
          </a:prstGeom>
          <a:noFill/>
          <a:ln>
            <a:noFill/>
          </a:ln>
        </p:spPr>
      </p:sp>
      <p:cxnSp>
        <p:nvCxnSpPr>
          <p:cNvPr id="805" name="Google Shape;805;p128"/>
          <p:cNvCxnSpPr/>
          <p:nvPr/>
        </p:nvCxnSpPr>
        <p:spPr>
          <a:xfrm>
            <a:off x="6417388" y="4203361"/>
            <a:ext cx="2299200" cy="0"/>
          </a:xfrm>
          <a:prstGeom prst="straightConnector1">
            <a:avLst/>
          </a:prstGeom>
          <a:noFill/>
          <a:ln cap="flat" cmpd="sng" w="25400">
            <a:solidFill>
              <a:schemeClr val="dk1"/>
            </a:solidFill>
            <a:prstDash val="solid"/>
            <a:round/>
            <a:headEnd len="sm" w="sm" type="none"/>
            <a:tailEnd len="sm" w="sm" type="none"/>
          </a:ln>
        </p:spPr>
      </p:cxnSp>
      <p:sp>
        <p:nvSpPr>
          <p:cNvPr id="806" name="Google Shape;806;p128"/>
          <p:cNvSpPr/>
          <p:nvPr>
            <p:ph idx="5" type="pic"/>
          </p:nvPr>
        </p:nvSpPr>
        <p:spPr>
          <a:xfrm>
            <a:off x="6417389" y="2585440"/>
            <a:ext cx="2299200" cy="1485000"/>
          </a:xfrm>
          <a:prstGeom prst="rect">
            <a:avLst/>
          </a:prstGeom>
          <a:noFill/>
          <a:ln>
            <a:noFill/>
          </a:ln>
        </p:spPr>
      </p:sp>
      <p:sp>
        <p:nvSpPr>
          <p:cNvPr id="807" name="Google Shape;807;p128"/>
          <p:cNvSpPr txBox="1"/>
          <p:nvPr>
            <p:ph idx="1" type="body"/>
          </p:nvPr>
        </p:nvSpPr>
        <p:spPr>
          <a:xfrm>
            <a:off x="6413062" y="2029071"/>
            <a:ext cx="2299200" cy="3198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rtl="0" algn="l">
              <a:spcBef>
                <a:spcPts val="5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808" name="Google Shape;808;p128"/>
          <p:cNvSpPr txBox="1"/>
          <p:nvPr>
            <p:ph idx="6" type="body"/>
          </p:nvPr>
        </p:nvSpPr>
        <p:spPr>
          <a:xfrm>
            <a:off x="436124" y="4203347"/>
            <a:ext cx="2299200" cy="3198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rtl="0" algn="l">
              <a:spcBef>
                <a:spcPts val="5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809" name="Google Shape;809;p128"/>
          <p:cNvSpPr txBox="1"/>
          <p:nvPr>
            <p:ph idx="7" type="body"/>
          </p:nvPr>
        </p:nvSpPr>
        <p:spPr>
          <a:xfrm>
            <a:off x="6417388" y="4203347"/>
            <a:ext cx="2299200" cy="3198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rtl="0" algn="l">
              <a:spcBef>
                <a:spcPts val="5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cxnSp>
        <p:nvCxnSpPr>
          <p:cNvPr id="810" name="Google Shape;810;p128"/>
          <p:cNvCxnSpPr/>
          <p:nvPr/>
        </p:nvCxnSpPr>
        <p:spPr>
          <a:xfrm>
            <a:off x="3422428" y="2029084"/>
            <a:ext cx="2299200" cy="0"/>
          </a:xfrm>
          <a:prstGeom prst="straightConnector1">
            <a:avLst/>
          </a:prstGeom>
          <a:noFill/>
          <a:ln cap="flat" cmpd="sng" w="25400">
            <a:solidFill>
              <a:schemeClr val="dk1"/>
            </a:solidFill>
            <a:prstDash val="solid"/>
            <a:round/>
            <a:headEnd len="sm" w="sm" type="none"/>
            <a:tailEnd len="sm" w="sm" type="none"/>
          </a:ln>
        </p:spPr>
      </p:cxnSp>
      <p:sp>
        <p:nvSpPr>
          <p:cNvPr id="811" name="Google Shape;811;p128"/>
          <p:cNvSpPr/>
          <p:nvPr>
            <p:ph idx="8" type="pic"/>
          </p:nvPr>
        </p:nvSpPr>
        <p:spPr>
          <a:xfrm>
            <a:off x="3422429" y="411163"/>
            <a:ext cx="2299200" cy="1485000"/>
          </a:xfrm>
          <a:prstGeom prst="rect">
            <a:avLst/>
          </a:prstGeom>
          <a:noFill/>
          <a:ln>
            <a:noFill/>
          </a:ln>
        </p:spPr>
      </p:sp>
      <p:cxnSp>
        <p:nvCxnSpPr>
          <p:cNvPr id="812" name="Google Shape;812;p128"/>
          <p:cNvCxnSpPr/>
          <p:nvPr/>
        </p:nvCxnSpPr>
        <p:spPr>
          <a:xfrm>
            <a:off x="3426752" y="4203361"/>
            <a:ext cx="2299200" cy="0"/>
          </a:xfrm>
          <a:prstGeom prst="straightConnector1">
            <a:avLst/>
          </a:prstGeom>
          <a:noFill/>
          <a:ln cap="flat" cmpd="sng" w="25400">
            <a:solidFill>
              <a:schemeClr val="dk1"/>
            </a:solidFill>
            <a:prstDash val="solid"/>
            <a:round/>
            <a:headEnd len="sm" w="sm" type="none"/>
            <a:tailEnd len="sm" w="sm" type="none"/>
          </a:ln>
        </p:spPr>
      </p:cxnSp>
      <p:sp>
        <p:nvSpPr>
          <p:cNvPr id="813" name="Google Shape;813;p128"/>
          <p:cNvSpPr/>
          <p:nvPr>
            <p:ph idx="9" type="pic"/>
          </p:nvPr>
        </p:nvSpPr>
        <p:spPr>
          <a:xfrm>
            <a:off x="3426753" y="2585440"/>
            <a:ext cx="2299200" cy="1485000"/>
          </a:xfrm>
          <a:prstGeom prst="rect">
            <a:avLst/>
          </a:prstGeom>
          <a:noFill/>
          <a:ln>
            <a:noFill/>
          </a:ln>
        </p:spPr>
      </p:sp>
      <p:sp>
        <p:nvSpPr>
          <p:cNvPr id="814" name="Google Shape;814;p128"/>
          <p:cNvSpPr txBox="1"/>
          <p:nvPr>
            <p:ph idx="13" type="body"/>
          </p:nvPr>
        </p:nvSpPr>
        <p:spPr>
          <a:xfrm>
            <a:off x="3422426" y="2029071"/>
            <a:ext cx="2299200" cy="3198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rtl="0" algn="l">
              <a:spcBef>
                <a:spcPts val="5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815" name="Google Shape;815;p128"/>
          <p:cNvSpPr txBox="1"/>
          <p:nvPr>
            <p:ph idx="14" type="body"/>
          </p:nvPr>
        </p:nvSpPr>
        <p:spPr>
          <a:xfrm>
            <a:off x="3426752" y="4203347"/>
            <a:ext cx="2299200" cy="3198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rtl="0" algn="l">
              <a:spcBef>
                <a:spcPts val="5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816" name="Google Shape;816;p128"/>
          <p:cNvSpPr txBox="1"/>
          <p:nvPr>
            <p:ph idx="15" type="body"/>
          </p:nvPr>
        </p:nvSpPr>
        <p:spPr>
          <a:xfrm>
            <a:off x="863600" y="4407112"/>
            <a:ext cx="8280300" cy="736500"/>
          </a:xfrm>
          <a:prstGeom prst="rect">
            <a:avLst/>
          </a:prstGeom>
          <a:noFill/>
          <a:ln>
            <a:noFill/>
          </a:ln>
        </p:spPr>
        <p:txBody>
          <a:bodyPr anchorCtr="0" anchor="b" bIns="0" lIns="0" spcFirstLastPara="1" rIns="0" wrap="square" tIns="0">
            <a:noAutofit/>
          </a:bodyPr>
          <a:lstStyle>
            <a:lvl1pPr indent="-228600" lvl="0" marL="457200" rtl="0" algn="r">
              <a:lnSpc>
                <a:spcPct val="100000"/>
              </a:lnSpc>
              <a:spcBef>
                <a:spcPts val="0"/>
              </a:spcBef>
              <a:spcAft>
                <a:spcPts val="0"/>
              </a:spcAft>
              <a:buClr>
                <a:schemeClr val="lt1"/>
              </a:buClr>
              <a:buSzPts val="1400"/>
              <a:buNone/>
              <a:defRPr sz="1400">
                <a:solidFill>
                  <a:schemeClr val="lt1"/>
                </a:solidFill>
              </a:defRPr>
            </a:lvl1pPr>
            <a:lvl2pPr indent="-228600" lvl="1" marL="914400" rtl="0" algn="l">
              <a:spcBef>
                <a:spcPts val="200"/>
              </a:spcBef>
              <a:spcAft>
                <a:spcPts val="0"/>
              </a:spcAft>
              <a:buClr>
                <a:schemeClr val="dk1"/>
              </a:buClr>
              <a:buSzPts val="1800"/>
              <a:buNone/>
              <a:defRPr/>
            </a:lvl2pPr>
            <a:lvl3pPr indent="-342900" lvl="2" marL="1371600" rtl="0" algn="l">
              <a:spcBef>
                <a:spcPts val="0"/>
              </a:spcBef>
              <a:spcAft>
                <a:spcPts val="0"/>
              </a:spcAft>
              <a:buClr>
                <a:schemeClr val="dk1"/>
              </a:buClr>
              <a:buSzPts val="1800"/>
              <a:buChar char="–"/>
              <a:defRPr/>
            </a:lvl3pPr>
            <a:lvl4pPr indent="-342900" lvl="3" marL="1828800" rtl="0" algn="l">
              <a:spcBef>
                <a:spcPts val="0"/>
              </a:spcBef>
              <a:spcAft>
                <a:spcPts val="0"/>
              </a:spcAft>
              <a:buClr>
                <a:schemeClr val="dk1"/>
              </a:buClr>
              <a:buSzPts val="1800"/>
              <a:buChar char="–"/>
              <a:defRPr/>
            </a:lvl4pPr>
            <a:lvl5pPr indent="-342900" lvl="4" marL="2286000" rtl="0" algn="l">
              <a:spcBef>
                <a:spcPts val="0"/>
              </a:spcBef>
              <a:spcAft>
                <a:spcPts val="0"/>
              </a:spcAft>
              <a:buClr>
                <a:schemeClr val="dk1"/>
              </a:buClr>
              <a:buSzPts val="1800"/>
              <a:buChar char="–"/>
              <a:defRPr/>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1723">
          <p15:clr>
            <a:srgbClr val="FBAE40"/>
          </p15:clr>
        </p15:guide>
        <p15:guide id="6" orient="horz" pos="1620">
          <p15:clr>
            <a:srgbClr val="FBAE40"/>
          </p15:clr>
        </p15:guide>
        <p15:guide id="7" pos="2154">
          <p15:clr>
            <a:srgbClr val="FBAE40"/>
          </p15:clr>
        </p15:guide>
        <p15:guide id="8" pos="3606">
          <p15:clr>
            <a:srgbClr val="FBAE40"/>
          </p15:clr>
        </p15:guide>
        <p15:guide id="9" pos="4037">
          <p15:clr>
            <a:srgbClr val="FBAE40"/>
          </p15:clr>
        </p15:guide>
      </p15:sldGuideLst>
    </p:ext>
  </p:extLst>
</p:sldLayout>
</file>

<file path=ppt/slideLayouts/slideLayout1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chart (Dark)" showMasterSp="0">
  <p:cSld name="Bullets, chart (Dark)">
    <p:bg>
      <p:bgPr>
        <a:solidFill>
          <a:schemeClr val="dk2"/>
        </a:solidFill>
      </p:bgPr>
    </p:bg>
    <p:spTree>
      <p:nvGrpSpPr>
        <p:cNvPr id="817" name="Shape 817"/>
        <p:cNvGrpSpPr/>
        <p:nvPr/>
      </p:nvGrpSpPr>
      <p:grpSpPr>
        <a:xfrm>
          <a:off x="0" y="0"/>
          <a:ext cx="0" cy="0"/>
          <a:chOff x="0" y="0"/>
          <a:chExt cx="0" cy="0"/>
        </a:xfrm>
      </p:grpSpPr>
      <p:sp>
        <p:nvSpPr>
          <p:cNvPr id="818" name="Google Shape;818;p129"/>
          <p:cNvSpPr/>
          <p:nvPr>
            <p:ph idx="2" type="chart"/>
          </p:nvPr>
        </p:nvSpPr>
        <p:spPr>
          <a:xfrm>
            <a:off x="4791077" y="682938"/>
            <a:ext cx="3921000" cy="3462300"/>
          </a:xfrm>
          <a:prstGeom prst="rect">
            <a:avLst/>
          </a:prstGeom>
          <a:noFill/>
          <a:ln>
            <a:noFill/>
          </a:ln>
        </p:spPr>
        <p:txBody>
          <a:bodyPr anchorCtr="0" anchor="t" bIns="0" lIns="0" spcFirstLastPara="1" rIns="0" wrap="square" tIns="0">
            <a:noAutofit/>
          </a:bodyPr>
          <a:lstStyle>
            <a:lvl1pPr lvl="0" marR="0" rtl="0" algn="l">
              <a:lnSpc>
                <a:spcPct val="100000"/>
              </a:lnSpc>
              <a:spcBef>
                <a:spcPts val="0"/>
              </a:spcBef>
              <a:spcAft>
                <a:spcPts val="0"/>
              </a:spcAft>
              <a:buClr>
                <a:schemeClr val="lt1"/>
              </a:buClr>
              <a:buSzPts val="2800"/>
              <a:buFont typeface="Arial"/>
              <a:buNone/>
              <a:defRPr b="0" i="0" sz="2800" u="none" cap="none" strike="noStrike">
                <a:solidFill>
                  <a:schemeClr val="lt1"/>
                </a:solidFill>
                <a:latin typeface="Arial"/>
                <a:ea typeface="Arial"/>
                <a:cs typeface="Arial"/>
                <a:sym typeface="Arial"/>
              </a:defRPr>
            </a:lvl1pPr>
            <a:lvl2pPr lvl="1" marR="0" rtl="0" algn="l">
              <a:spcBef>
                <a:spcPts val="80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2pPr>
            <a:lvl3pPr lvl="2"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3pPr>
            <a:lvl4pPr lvl="3"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4pPr>
            <a:lvl5pPr lvl="4"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5pPr>
            <a:lvl6pPr lvl="5"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6pPr>
            <a:lvl7pPr lvl="6"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7pPr>
            <a:lvl8pPr lvl="7"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819" name="Google Shape;819;p129"/>
          <p:cNvSpPr txBox="1"/>
          <p:nvPr>
            <p:ph idx="1" type="body"/>
          </p:nvPr>
        </p:nvSpPr>
        <p:spPr>
          <a:xfrm>
            <a:off x="431801" y="682938"/>
            <a:ext cx="3921000" cy="34623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sz="2800">
                <a:solidFill>
                  <a:schemeClr val="lt1"/>
                </a:solidFill>
              </a:defRPr>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820" name="Google Shape;820;p129"/>
          <p:cNvSpPr txBox="1"/>
          <p:nvPr>
            <p:ph idx="3"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spcBef>
                <a:spcPts val="0"/>
              </a:spcBef>
              <a:spcAft>
                <a:spcPts val="0"/>
              </a:spcAft>
              <a:buClr>
                <a:schemeClr val="dk1"/>
              </a:buClr>
              <a:buSzPts val="1200"/>
              <a:buNone/>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2744">
          <p15:clr>
            <a:srgbClr val="FBAE40"/>
          </p15:clr>
        </p15:guide>
        <p15:guide id="6" pos="3016">
          <p15:clr>
            <a:srgbClr val="FBAE40"/>
          </p15:clr>
        </p15:guide>
      </p15:sldGuideLst>
    </p:ext>
  </p:extLst>
</p:sldLayout>
</file>

<file path=ppt/slideLayouts/slideLayout1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chart (Light)" showMasterSp="0">
  <p:cSld name="Bullets, chart (Light)">
    <p:bg>
      <p:bgPr>
        <a:solidFill>
          <a:schemeClr val="lt2"/>
        </a:solidFill>
      </p:bgPr>
    </p:bg>
    <p:spTree>
      <p:nvGrpSpPr>
        <p:cNvPr id="821" name="Shape 821"/>
        <p:cNvGrpSpPr/>
        <p:nvPr/>
      </p:nvGrpSpPr>
      <p:grpSpPr>
        <a:xfrm>
          <a:off x="0" y="0"/>
          <a:ext cx="0" cy="0"/>
          <a:chOff x="0" y="0"/>
          <a:chExt cx="0" cy="0"/>
        </a:xfrm>
      </p:grpSpPr>
      <p:sp>
        <p:nvSpPr>
          <p:cNvPr id="822" name="Google Shape;822;p130"/>
          <p:cNvSpPr/>
          <p:nvPr>
            <p:ph idx="2" type="chart"/>
          </p:nvPr>
        </p:nvSpPr>
        <p:spPr>
          <a:xfrm>
            <a:off x="4791077" y="682939"/>
            <a:ext cx="3921000" cy="3463200"/>
          </a:xfrm>
          <a:prstGeom prst="rect">
            <a:avLst/>
          </a:prstGeom>
          <a:noFill/>
          <a:ln>
            <a:noFill/>
          </a:ln>
        </p:spPr>
        <p:txBody>
          <a:bodyPr anchorCtr="0" anchor="t" bIns="0" lIns="0" spcFirstLastPara="1" rIns="0" wrap="square" tIns="0">
            <a:no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spcBef>
                <a:spcPts val="80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2pPr>
            <a:lvl3pPr lvl="2"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3pPr>
            <a:lvl4pPr lvl="3"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4pPr>
            <a:lvl5pPr lvl="4"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5pPr>
            <a:lvl6pPr lvl="5"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6pPr>
            <a:lvl7pPr lvl="6"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7pPr>
            <a:lvl8pPr lvl="7"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823" name="Google Shape;823;p130"/>
          <p:cNvSpPr txBox="1"/>
          <p:nvPr>
            <p:ph idx="1" type="body"/>
          </p:nvPr>
        </p:nvSpPr>
        <p:spPr>
          <a:xfrm>
            <a:off x="431801" y="682938"/>
            <a:ext cx="3921000" cy="34632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dk1"/>
              </a:buClr>
              <a:buSzPts val="2800"/>
              <a:buFont typeface="Arial"/>
              <a:buChar char="–"/>
              <a:defRPr sz="2800">
                <a:solidFill>
                  <a:schemeClr val="dk1"/>
                </a:solidFill>
              </a:defRPr>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824" name="Google Shape;824;p130"/>
          <p:cNvSpPr txBox="1"/>
          <p:nvPr>
            <p:ph idx="3" type="body"/>
          </p:nvPr>
        </p:nvSpPr>
        <p:spPr>
          <a:xfrm>
            <a:off x="863600" y="4407112"/>
            <a:ext cx="8280300" cy="736500"/>
          </a:xfrm>
          <a:prstGeom prst="rect">
            <a:avLst/>
          </a:prstGeom>
          <a:noFill/>
          <a:ln>
            <a:noFill/>
          </a:ln>
        </p:spPr>
        <p:txBody>
          <a:bodyPr anchorCtr="0" anchor="b" bIns="0" lIns="0" spcFirstLastPara="1" rIns="0" wrap="square" tIns="0">
            <a:noAutofit/>
          </a:bodyPr>
          <a:lstStyle>
            <a:lvl1pPr indent="-228600" lvl="0" marL="457200" rtl="0" algn="r">
              <a:lnSpc>
                <a:spcPct val="100000"/>
              </a:lnSpc>
              <a:spcBef>
                <a:spcPts val="0"/>
              </a:spcBef>
              <a:spcAft>
                <a:spcPts val="0"/>
              </a:spcAft>
              <a:buClr>
                <a:schemeClr val="lt1"/>
              </a:buClr>
              <a:buSzPts val="1400"/>
              <a:buNone/>
              <a:defRPr sz="1400">
                <a:solidFill>
                  <a:schemeClr val="lt1"/>
                </a:solidFill>
              </a:defRPr>
            </a:lvl1pPr>
            <a:lvl2pPr indent="-228600" lvl="1" marL="914400" rtl="0" algn="l">
              <a:spcBef>
                <a:spcPts val="200"/>
              </a:spcBef>
              <a:spcAft>
                <a:spcPts val="0"/>
              </a:spcAft>
              <a:buClr>
                <a:schemeClr val="dk1"/>
              </a:buClr>
              <a:buSzPts val="1800"/>
              <a:buNone/>
              <a:defRPr/>
            </a:lvl2pPr>
            <a:lvl3pPr indent="-342900" lvl="2" marL="1371600" rtl="0" algn="l">
              <a:spcBef>
                <a:spcPts val="0"/>
              </a:spcBef>
              <a:spcAft>
                <a:spcPts val="0"/>
              </a:spcAft>
              <a:buClr>
                <a:schemeClr val="dk1"/>
              </a:buClr>
              <a:buSzPts val="1800"/>
              <a:buChar char="–"/>
              <a:defRPr/>
            </a:lvl3pPr>
            <a:lvl4pPr indent="-342900" lvl="3" marL="1828800" rtl="0" algn="l">
              <a:spcBef>
                <a:spcPts val="0"/>
              </a:spcBef>
              <a:spcAft>
                <a:spcPts val="0"/>
              </a:spcAft>
              <a:buClr>
                <a:schemeClr val="dk1"/>
              </a:buClr>
              <a:buSzPts val="1800"/>
              <a:buChar char="–"/>
              <a:defRPr/>
            </a:lvl4pPr>
            <a:lvl5pPr indent="-342900" lvl="4" marL="2286000" rtl="0" algn="l">
              <a:spcBef>
                <a:spcPts val="0"/>
              </a:spcBef>
              <a:spcAft>
                <a:spcPts val="0"/>
              </a:spcAft>
              <a:buClr>
                <a:schemeClr val="dk1"/>
              </a:buClr>
              <a:buSzPts val="1800"/>
              <a:buChar char="–"/>
              <a:defRPr/>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2744">
          <p15:clr>
            <a:srgbClr val="FBAE40"/>
          </p15:clr>
        </p15:guide>
        <p15:guide id="6" pos="3016">
          <p15:clr>
            <a:srgbClr val="FBAE40"/>
          </p15:clr>
        </p15:guide>
      </p15:sldGuideLst>
    </p:ext>
  </p:extLst>
</p:sldLayout>
</file>

<file path=ppt/slideLayouts/slideLayout1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eople circles (Dark)" showMasterSp="0">
  <p:cSld name="People circles (Dark)">
    <p:bg>
      <p:bgPr>
        <a:solidFill>
          <a:schemeClr val="dk2"/>
        </a:solidFill>
      </p:bgPr>
    </p:bg>
    <p:spTree>
      <p:nvGrpSpPr>
        <p:cNvPr id="825" name="Shape 825"/>
        <p:cNvGrpSpPr/>
        <p:nvPr/>
      </p:nvGrpSpPr>
      <p:grpSpPr>
        <a:xfrm>
          <a:off x="0" y="0"/>
          <a:ext cx="0" cy="0"/>
          <a:chOff x="0" y="0"/>
          <a:chExt cx="0" cy="0"/>
        </a:xfrm>
      </p:grpSpPr>
      <p:sp>
        <p:nvSpPr>
          <p:cNvPr id="826" name="Google Shape;826;p131"/>
          <p:cNvSpPr txBox="1"/>
          <p:nvPr>
            <p:ph idx="1" type="body"/>
          </p:nvPr>
        </p:nvSpPr>
        <p:spPr>
          <a:xfrm>
            <a:off x="2627933" y="3348539"/>
            <a:ext cx="1692000" cy="701400"/>
          </a:xfrm>
          <a:prstGeom prst="rect">
            <a:avLst/>
          </a:prstGeom>
          <a:noFill/>
          <a:ln>
            <a:noFill/>
          </a:ln>
        </p:spPr>
        <p:txBody>
          <a:bodyPr anchorCtr="0" anchor="t" bIns="0" lIns="0" spcFirstLastPara="1" rIns="0" wrap="square" tIns="0">
            <a:noAutofit/>
          </a:bodyPr>
          <a:lstStyle>
            <a:lvl1pPr indent="-228600" lvl="0" marL="457200" rtl="0" algn="ctr">
              <a:lnSpc>
                <a:spcPct val="100000"/>
              </a:lnSpc>
              <a:spcBef>
                <a:spcPts val="0"/>
              </a:spcBef>
              <a:spcAft>
                <a:spcPts val="0"/>
              </a:spcAft>
              <a:buClr>
                <a:schemeClr val="lt1"/>
              </a:buClr>
              <a:buSzPts val="1600"/>
              <a:buNone/>
              <a:defRPr sz="1600">
                <a:solidFill>
                  <a:schemeClr val="lt1"/>
                </a:solidFill>
              </a:defRPr>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827" name="Google Shape;827;p131"/>
          <p:cNvSpPr txBox="1"/>
          <p:nvPr>
            <p:ph type="title"/>
          </p:nvPr>
        </p:nvSpPr>
        <p:spPr>
          <a:xfrm>
            <a:off x="431800" y="3348537"/>
            <a:ext cx="1692000" cy="701400"/>
          </a:xfrm>
          <a:prstGeom prst="rect">
            <a:avLst/>
          </a:prstGeom>
          <a:noFill/>
          <a:ln>
            <a:noFill/>
          </a:ln>
        </p:spPr>
        <p:txBody>
          <a:bodyPr anchorCtr="0" anchor="t" bIns="0" lIns="0" spcFirstLastPara="1" rIns="0" wrap="square" tIns="0">
            <a:noAutofit/>
          </a:bodyPr>
          <a:lstStyle>
            <a:lvl1pPr lvl="0" rtl="0" algn="ctr">
              <a:lnSpc>
                <a:spcPct val="100000"/>
              </a:lnSpc>
              <a:spcBef>
                <a:spcPts val="0"/>
              </a:spcBef>
              <a:spcAft>
                <a:spcPts val="0"/>
              </a:spcAft>
              <a:buClr>
                <a:schemeClr val="lt1"/>
              </a:buClr>
              <a:buSzPts val="1600"/>
              <a:buNone/>
              <a:defRPr b="0" sz="1600">
                <a:solidFill>
                  <a:schemeClr val="lt1"/>
                </a:solidFill>
              </a:defRPr>
            </a:lvl1pPr>
            <a:lvl2pPr lvl="1" rtl="0" algn="l">
              <a:lnSpc>
                <a:spcPct val="85000"/>
              </a:lnSpc>
              <a:spcBef>
                <a:spcPts val="0"/>
              </a:spcBef>
              <a:spcAft>
                <a:spcPts val="0"/>
              </a:spcAft>
              <a:buSzPts val="1400"/>
              <a:buNone/>
              <a:defRPr/>
            </a:lvl2pPr>
            <a:lvl3pPr lvl="2" rtl="0" algn="l">
              <a:lnSpc>
                <a:spcPct val="85000"/>
              </a:lnSpc>
              <a:spcBef>
                <a:spcPts val="0"/>
              </a:spcBef>
              <a:spcAft>
                <a:spcPts val="0"/>
              </a:spcAft>
              <a:buSzPts val="1400"/>
              <a:buNone/>
              <a:defRPr/>
            </a:lvl3pPr>
            <a:lvl4pPr lvl="3" rtl="0" algn="l">
              <a:lnSpc>
                <a:spcPct val="85000"/>
              </a:lnSpc>
              <a:spcBef>
                <a:spcPts val="0"/>
              </a:spcBef>
              <a:spcAft>
                <a:spcPts val="0"/>
              </a:spcAft>
              <a:buSzPts val="1400"/>
              <a:buNone/>
              <a:defRPr/>
            </a:lvl4pPr>
            <a:lvl5pPr lvl="4" rtl="0" algn="l">
              <a:lnSpc>
                <a:spcPct val="85000"/>
              </a:lnSpc>
              <a:spcBef>
                <a:spcPts val="0"/>
              </a:spcBef>
              <a:spcAft>
                <a:spcPts val="0"/>
              </a:spcAft>
              <a:buSzPts val="1400"/>
              <a:buNone/>
              <a:defRPr/>
            </a:lvl5pPr>
            <a:lvl6pPr lvl="5" rtl="0" algn="l">
              <a:lnSpc>
                <a:spcPct val="85000"/>
              </a:lnSpc>
              <a:spcBef>
                <a:spcPts val="0"/>
              </a:spcBef>
              <a:spcAft>
                <a:spcPts val="0"/>
              </a:spcAft>
              <a:buSzPts val="1400"/>
              <a:buNone/>
              <a:defRPr/>
            </a:lvl6pPr>
            <a:lvl7pPr lvl="6" rtl="0" algn="l">
              <a:lnSpc>
                <a:spcPct val="85000"/>
              </a:lnSpc>
              <a:spcBef>
                <a:spcPts val="0"/>
              </a:spcBef>
              <a:spcAft>
                <a:spcPts val="0"/>
              </a:spcAft>
              <a:buSzPts val="1400"/>
              <a:buNone/>
              <a:defRPr/>
            </a:lvl7pPr>
            <a:lvl8pPr lvl="7" rtl="0" algn="l">
              <a:lnSpc>
                <a:spcPct val="85000"/>
              </a:lnSpc>
              <a:spcBef>
                <a:spcPts val="0"/>
              </a:spcBef>
              <a:spcAft>
                <a:spcPts val="0"/>
              </a:spcAft>
              <a:buSzPts val="1400"/>
              <a:buNone/>
              <a:defRPr/>
            </a:lvl8pPr>
            <a:lvl9pPr lvl="8" rtl="0" algn="l">
              <a:lnSpc>
                <a:spcPct val="85000"/>
              </a:lnSpc>
              <a:spcBef>
                <a:spcPts val="0"/>
              </a:spcBef>
              <a:spcAft>
                <a:spcPts val="0"/>
              </a:spcAft>
              <a:buSzPts val="1400"/>
              <a:buNone/>
              <a:defRPr/>
            </a:lvl9pPr>
          </a:lstStyle>
          <a:p/>
        </p:txBody>
      </p:sp>
      <p:sp>
        <p:nvSpPr>
          <p:cNvPr id="828" name="Google Shape;828;p131"/>
          <p:cNvSpPr/>
          <p:nvPr>
            <p:ph idx="2" type="pic"/>
          </p:nvPr>
        </p:nvSpPr>
        <p:spPr>
          <a:xfrm>
            <a:off x="431800" y="1565550"/>
            <a:ext cx="1692000" cy="1692000"/>
          </a:xfrm>
          <a:prstGeom prst="ellipse">
            <a:avLst/>
          </a:prstGeom>
          <a:noFill/>
          <a:ln>
            <a:noFill/>
          </a:ln>
        </p:spPr>
      </p:sp>
      <p:sp>
        <p:nvSpPr>
          <p:cNvPr id="829" name="Google Shape;829;p131"/>
          <p:cNvSpPr/>
          <p:nvPr>
            <p:ph idx="3" type="pic"/>
          </p:nvPr>
        </p:nvSpPr>
        <p:spPr>
          <a:xfrm>
            <a:off x="2627933" y="1565550"/>
            <a:ext cx="1692000" cy="1692000"/>
          </a:xfrm>
          <a:prstGeom prst="ellipse">
            <a:avLst/>
          </a:prstGeom>
          <a:noFill/>
          <a:ln>
            <a:noFill/>
          </a:ln>
        </p:spPr>
      </p:sp>
      <p:sp>
        <p:nvSpPr>
          <p:cNvPr id="830" name="Google Shape;830;p131"/>
          <p:cNvSpPr/>
          <p:nvPr>
            <p:ph idx="4" type="pic"/>
          </p:nvPr>
        </p:nvSpPr>
        <p:spPr>
          <a:xfrm>
            <a:off x="4824066" y="1565550"/>
            <a:ext cx="1692000" cy="1692000"/>
          </a:xfrm>
          <a:prstGeom prst="ellipse">
            <a:avLst/>
          </a:prstGeom>
          <a:noFill/>
          <a:ln>
            <a:noFill/>
          </a:ln>
        </p:spPr>
      </p:sp>
      <p:sp>
        <p:nvSpPr>
          <p:cNvPr id="831" name="Google Shape;831;p131"/>
          <p:cNvSpPr/>
          <p:nvPr>
            <p:ph idx="5" type="pic"/>
          </p:nvPr>
        </p:nvSpPr>
        <p:spPr>
          <a:xfrm>
            <a:off x="7020200" y="1565550"/>
            <a:ext cx="1692000" cy="1692000"/>
          </a:xfrm>
          <a:prstGeom prst="ellipse">
            <a:avLst/>
          </a:prstGeom>
          <a:noFill/>
          <a:ln>
            <a:noFill/>
          </a:ln>
        </p:spPr>
      </p:sp>
      <p:sp>
        <p:nvSpPr>
          <p:cNvPr id="832" name="Google Shape;832;p131"/>
          <p:cNvSpPr txBox="1"/>
          <p:nvPr>
            <p:ph idx="6" type="body"/>
          </p:nvPr>
        </p:nvSpPr>
        <p:spPr>
          <a:xfrm>
            <a:off x="4824066" y="3348539"/>
            <a:ext cx="1692000" cy="701400"/>
          </a:xfrm>
          <a:prstGeom prst="rect">
            <a:avLst/>
          </a:prstGeom>
          <a:noFill/>
          <a:ln>
            <a:noFill/>
          </a:ln>
        </p:spPr>
        <p:txBody>
          <a:bodyPr anchorCtr="0" anchor="t" bIns="0" lIns="0" spcFirstLastPara="1" rIns="0" wrap="square" tIns="0">
            <a:noAutofit/>
          </a:bodyPr>
          <a:lstStyle>
            <a:lvl1pPr indent="-228600" lvl="0" marL="457200" rtl="0" algn="ctr">
              <a:lnSpc>
                <a:spcPct val="100000"/>
              </a:lnSpc>
              <a:spcBef>
                <a:spcPts val="0"/>
              </a:spcBef>
              <a:spcAft>
                <a:spcPts val="0"/>
              </a:spcAft>
              <a:buClr>
                <a:schemeClr val="lt1"/>
              </a:buClr>
              <a:buSzPts val="1600"/>
              <a:buNone/>
              <a:defRPr sz="1600">
                <a:solidFill>
                  <a:schemeClr val="lt1"/>
                </a:solidFill>
              </a:defRPr>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833" name="Google Shape;833;p131"/>
          <p:cNvSpPr txBox="1"/>
          <p:nvPr>
            <p:ph idx="7" type="body"/>
          </p:nvPr>
        </p:nvSpPr>
        <p:spPr>
          <a:xfrm>
            <a:off x="7020200" y="3348539"/>
            <a:ext cx="1692000" cy="701400"/>
          </a:xfrm>
          <a:prstGeom prst="rect">
            <a:avLst/>
          </a:prstGeom>
          <a:noFill/>
          <a:ln>
            <a:noFill/>
          </a:ln>
        </p:spPr>
        <p:txBody>
          <a:bodyPr anchorCtr="0" anchor="t" bIns="0" lIns="0" spcFirstLastPara="1" rIns="0" wrap="square" tIns="0">
            <a:noAutofit/>
          </a:bodyPr>
          <a:lstStyle>
            <a:lvl1pPr indent="-228600" lvl="0" marL="457200" rtl="0" algn="ctr">
              <a:lnSpc>
                <a:spcPct val="100000"/>
              </a:lnSpc>
              <a:spcBef>
                <a:spcPts val="0"/>
              </a:spcBef>
              <a:spcAft>
                <a:spcPts val="0"/>
              </a:spcAft>
              <a:buClr>
                <a:schemeClr val="lt1"/>
              </a:buClr>
              <a:buSzPts val="1600"/>
              <a:buNone/>
              <a:defRPr sz="1600">
                <a:solidFill>
                  <a:schemeClr val="lt1"/>
                </a:solidFill>
              </a:defRPr>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cxnSp>
        <p:nvCxnSpPr>
          <p:cNvPr id="834" name="Google Shape;834;p131"/>
          <p:cNvCxnSpPr/>
          <p:nvPr/>
        </p:nvCxnSpPr>
        <p:spPr>
          <a:xfrm>
            <a:off x="431800" y="428485"/>
            <a:ext cx="8280300" cy="0"/>
          </a:xfrm>
          <a:prstGeom prst="straightConnector1">
            <a:avLst/>
          </a:prstGeom>
          <a:noFill/>
          <a:ln cap="flat" cmpd="sng" w="38100">
            <a:solidFill>
              <a:schemeClr val="lt1"/>
            </a:solidFill>
            <a:prstDash val="solid"/>
            <a:round/>
            <a:headEnd len="sm" w="sm" type="none"/>
            <a:tailEnd len="sm" w="sm" type="none"/>
          </a:ln>
        </p:spPr>
      </p:cxnSp>
      <p:sp>
        <p:nvSpPr>
          <p:cNvPr id="835" name="Google Shape;835;p131"/>
          <p:cNvSpPr txBox="1"/>
          <p:nvPr>
            <p:ph idx="8" type="body"/>
          </p:nvPr>
        </p:nvSpPr>
        <p:spPr>
          <a:xfrm>
            <a:off x="431800" y="411163"/>
            <a:ext cx="8280300" cy="7014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3400"/>
              <a:buNone/>
              <a:defRPr sz="3400">
                <a:solidFill>
                  <a:schemeClr val="lt1"/>
                </a:solidFill>
              </a:defRPr>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836" name="Google Shape;836;p131"/>
          <p:cNvSpPr txBox="1"/>
          <p:nvPr>
            <p:ph idx="9"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spcBef>
                <a:spcPts val="0"/>
              </a:spcBef>
              <a:spcAft>
                <a:spcPts val="0"/>
              </a:spcAft>
              <a:buClr>
                <a:schemeClr val="dk1"/>
              </a:buClr>
              <a:buSzPts val="1200"/>
              <a:buNone/>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1655">
          <p15:clr>
            <a:srgbClr val="FBAE40"/>
          </p15:clr>
        </p15:guide>
        <p15:guide id="6" pos="1338">
          <p15:clr>
            <a:srgbClr val="FBAE40"/>
          </p15:clr>
        </p15:guide>
        <p15:guide id="7" pos="2721">
          <p15:clr>
            <a:srgbClr val="FBAE40"/>
          </p15:clr>
        </p15:guide>
        <p15:guide id="8" pos="3039">
          <p15:clr>
            <a:srgbClr val="FBAE40"/>
          </p15:clr>
        </p15:guide>
        <p15:guide id="9" pos="4105">
          <p15:clr>
            <a:srgbClr val="FBAE40"/>
          </p15:clr>
        </p15:guide>
        <p15:guide id="10" pos="4422">
          <p15:clr>
            <a:srgbClr val="FBAE40"/>
          </p15:clr>
        </p15:guide>
      </p15:sldGuideLst>
    </p:ext>
  </p:extLst>
</p:sldLayout>
</file>

<file path=ppt/slideLayouts/slideLayout1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eople circles (Light)" showMasterSp="0">
  <p:cSld name="People circles (Light)">
    <p:bg>
      <p:bgPr>
        <a:solidFill>
          <a:schemeClr val="lt2"/>
        </a:solidFill>
      </p:bgPr>
    </p:bg>
    <p:spTree>
      <p:nvGrpSpPr>
        <p:cNvPr id="837" name="Shape 837"/>
        <p:cNvGrpSpPr/>
        <p:nvPr/>
      </p:nvGrpSpPr>
      <p:grpSpPr>
        <a:xfrm>
          <a:off x="0" y="0"/>
          <a:ext cx="0" cy="0"/>
          <a:chOff x="0" y="0"/>
          <a:chExt cx="0" cy="0"/>
        </a:xfrm>
      </p:grpSpPr>
      <p:sp>
        <p:nvSpPr>
          <p:cNvPr id="838" name="Google Shape;838;p132"/>
          <p:cNvSpPr/>
          <p:nvPr>
            <p:ph idx="2" type="pic"/>
          </p:nvPr>
        </p:nvSpPr>
        <p:spPr>
          <a:xfrm>
            <a:off x="431800" y="1565550"/>
            <a:ext cx="1692000" cy="1692000"/>
          </a:xfrm>
          <a:prstGeom prst="ellipse">
            <a:avLst/>
          </a:prstGeom>
          <a:noFill/>
          <a:ln>
            <a:noFill/>
          </a:ln>
        </p:spPr>
      </p:sp>
      <p:sp>
        <p:nvSpPr>
          <p:cNvPr id="839" name="Google Shape;839;p132"/>
          <p:cNvSpPr/>
          <p:nvPr>
            <p:ph idx="3" type="pic"/>
          </p:nvPr>
        </p:nvSpPr>
        <p:spPr>
          <a:xfrm>
            <a:off x="2627933" y="1565550"/>
            <a:ext cx="1692000" cy="1692000"/>
          </a:xfrm>
          <a:prstGeom prst="ellipse">
            <a:avLst/>
          </a:prstGeom>
          <a:noFill/>
          <a:ln>
            <a:noFill/>
          </a:ln>
        </p:spPr>
      </p:sp>
      <p:sp>
        <p:nvSpPr>
          <p:cNvPr id="840" name="Google Shape;840;p132"/>
          <p:cNvSpPr/>
          <p:nvPr>
            <p:ph idx="4" type="pic"/>
          </p:nvPr>
        </p:nvSpPr>
        <p:spPr>
          <a:xfrm>
            <a:off x="4824066" y="1565550"/>
            <a:ext cx="1692000" cy="1692000"/>
          </a:xfrm>
          <a:prstGeom prst="ellipse">
            <a:avLst/>
          </a:prstGeom>
          <a:noFill/>
          <a:ln>
            <a:noFill/>
          </a:ln>
        </p:spPr>
      </p:sp>
      <p:sp>
        <p:nvSpPr>
          <p:cNvPr id="841" name="Google Shape;841;p132"/>
          <p:cNvSpPr/>
          <p:nvPr>
            <p:ph idx="5" type="pic"/>
          </p:nvPr>
        </p:nvSpPr>
        <p:spPr>
          <a:xfrm>
            <a:off x="7020200" y="1565550"/>
            <a:ext cx="1692000" cy="1692000"/>
          </a:xfrm>
          <a:prstGeom prst="ellipse">
            <a:avLst/>
          </a:prstGeom>
          <a:noFill/>
          <a:ln>
            <a:noFill/>
          </a:ln>
        </p:spPr>
      </p:sp>
      <p:cxnSp>
        <p:nvCxnSpPr>
          <p:cNvPr id="842" name="Google Shape;842;p132"/>
          <p:cNvCxnSpPr/>
          <p:nvPr/>
        </p:nvCxnSpPr>
        <p:spPr>
          <a:xfrm>
            <a:off x="431800" y="428485"/>
            <a:ext cx="8280300" cy="0"/>
          </a:xfrm>
          <a:prstGeom prst="straightConnector1">
            <a:avLst/>
          </a:prstGeom>
          <a:noFill/>
          <a:ln cap="flat" cmpd="sng" w="38100">
            <a:solidFill>
              <a:schemeClr val="dk1"/>
            </a:solidFill>
            <a:prstDash val="solid"/>
            <a:round/>
            <a:headEnd len="sm" w="sm" type="none"/>
            <a:tailEnd len="sm" w="sm" type="none"/>
          </a:ln>
        </p:spPr>
      </p:cxnSp>
      <p:sp>
        <p:nvSpPr>
          <p:cNvPr id="843" name="Google Shape;843;p132"/>
          <p:cNvSpPr txBox="1"/>
          <p:nvPr>
            <p:ph idx="1" type="body"/>
          </p:nvPr>
        </p:nvSpPr>
        <p:spPr>
          <a:xfrm>
            <a:off x="431800" y="411163"/>
            <a:ext cx="8280300" cy="7014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dk1"/>
              </a:buClr>
              <a:buSzPts val="3400"/>
              <a:buNone/>
              <a:defRPr sz="3400"/>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844" name="Google Shape;844;p132"/>
          <p:cNvSpPr txBox="1"/>
          <p:nvPr>
            <p:ph idx="6" type="body"/>
          </p:nvPr>
        </p:nvSpPr>
        <p:spPr>
          <a:xfrm>
            <a:off x="2627933" y="3348539"/>
            <a:ext cx="1692000" cy="701400"/>
          </a:xfrm>
          <a:prstGeom prst="rect">
            <a:avLst/>
          </a:prstGeom>
          <a:noFill/>
          <a:ln>
            <a:noFill/>
          </a:ln>
        </p:spPr>
        <p:txBody>
          <a:bodyPr anchorCtr="0" anchor="t" bIns="0" lIns="0" spcFirstLastPara="1" rIns="0" wrap="square" tIns="0">
            <a:noAutofit/>
          </a:bodyPr>
          <a:lstStyle>
            <a:lvl1pPr indent="-228600" lvl="0" marL="457200" rtl="0" algn="ctr">
              <a:lnSpc>
                <a:spcPct val="100000"/>
              </a:lnSpc>
              <a:spcBef>
                <a:spcPts val="0"/>
              </a:spcBef>
              <a:spcAft>
                <a:spcPts val="0"/>
              </a:spcAft>
              <a:buClr>
                <a:schemeClr val="dk1"/>
              </a:buClr>
              <a:buSzPts val="1600"/>
              <a:buNone/>
              <a:defRPr sz="1600">
                <a:solidFill>
                  <a:schemeClr val="dk1"/>
                </a:solidFill>
              </a:defRPr>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845" name="Google Shape;845;p132"/>
          <p:cNvSpPr txBox="1"/>
          <p:nvPr>
            <p:ph type="title"/>
          </p:nvPr>
        </p:nvSpPr>
        <p:spPr>
          <a:xfrm>
            <a:off x="431800" y="3348537"/>
            <a:ext cx="1692000" cy="701400"/>
          </a:xfrm>
          <a:prstGeom prst="rect">
            <a:avLst/>
          </a:prstGeom>
          <a:noFill/>
          <a:ln>
            <a:noFill/>
          </a:ln>
        </p:spPr>
        <p:txBody>
          <a:bodyPr anchorCtr="0" anchor="t" bIns="0" lIns="0" spcFirstLastPara="1" rIns="0" wrap="square" tIns="0">
            <a:noAutofit/>
          </a:bodyPr>
          <a:lstStyle>
            <a:lvl1pPr lvl="0" rtl="0" algn="ctr">
              <a:lnSpc>
                <a:spcPct val="100000"/>
              </a:lnSpc>
              <a:spcBef>
                <a:spcPts val="0"/>
              </a:spcBef>
              <a:spcAft>
                <a:spcPts val="0"/>
              </a:spcAft>
              <a:buClr>
                <a:schemeClr val="dk1"/>
              </a:buClr>
              <a:buSzPts val="1600"/>
              <a:buNone/>
              <a:defRPr b="0" sz="1600">
                <a:solidFill>
                  <a:schemeClr val="dk1"/>
                </a:solidFill>
              </a:defRPr>
            </a:lvl1pPr>
            <a:lvl2pPr lvl="1" rtl="0" algn="l">
              <a:lnSpc>
                <a:spcPct val="85000"/>
              </a:lnSpc>
              <a:spcBef>
                <a:spcPts val="0"/>
              </a:spcBef>
              <a:spcAft>
                <a:spcPts val="0"/>
              </a:spcAft>
              <a:buSzPts val="1400"/>
              <a:buNone/>
              <a:defRPr/>
            </a:lvl2pPr>
            <a:lvl3pPr lvl="2" rtl="0" algn="l">
              <a:lnSpc>
                <a:spcPct val="85000"/>
              </a:lnSpc>
              <a:spcBef>
                <a:spcPts val="0"/>
              </a:spcBef>
              <a:spcAft>
                <a:spcPts val="0"/>
              </a:spcAft>
              <a:buSzPts val="1400"/>
              <a:buNone/>
              <a:defRPr/>
            </a:lvl3pPr>
            <a:lvl4pPr lvl="3" rtl="0" algn="l">
              <a:lnSpc>
                <a:spcPct val="85000"/>
              </a:lnSpc>
              <a:spcBef>
                <a:spcPts val="0"/>
              </a:spcBef>
              <a:spcAft>
                <a:spcPts val="0"/>
              </a:spcAft>
              <a:buSzPts val="1400"/>
              <a:buNone/>
              <a:defRPr/>
            </a:lvl4pPr>
            <a:lvl5pPr lvl="4" rtl="0" algn="l">
              <a:lnSpc>
                <a:spcPct val="85000"/>
              </a:lnSpc>
              <a:spcBef>
                <a:spcPts val="0"/>
              </a:spcBef>
              <a:spcAft>
                <a:spcPts val="0"/>
              </a:spcAft>
              <a:buSzPts val="1400"/>
              <a:buNone/>
              <a:defRPr/>
            </a:lvl5pPr>
            <a:lvl6pPr lvl="5" rtl="0" algn="l">
              <a:lnSpc>
                <a:spcPct val="85000"/>
              </a:lnSpc>
              <a:spcBef>
                <a:spcPts val="0"/>
              </a:spcBef>
              <a:spcAft>
                <a:spcPts val="0"/>
              </a:spcAft>
              <a:buSzPts val="1400"/>
              <a:buNone/>
              <a:defRPr/>
            </a:lvl6pPr>
            <a:lvl7pPr lvl="6" rtl="0" algn="l">
              <a:lnSpc>
                <a:spcPct val="85000"/>
              </a:lnSpc>
              <a:spcBef>
                <a:spcPts val="0"/>
              </a:spcBef>
              <a:spcAft>
                <a:spcPts val="0"/>
              </a:spcAft>
              <a:buSzPts val="1400"/>
              <a:buNone/>
              <a:defRPr/>
            </a:lvl7pPr>
            <a:lvl8pPr lvl="7" rtl="0" algn="l">
              <a:lnSpc>
                <a:spcPct val="85000"/>
              </a:lnSpc>
              <a:spcBef>
                <a:spcPts val="0"/>
              </a:spcBef>
              <a:spcAft>
                <a:spcPts val="0"/>
              </a:spcAft>
              <a:buSzPts val="1400"/>
              <a:buNone/>
              <a:defRPr/>
            </a:lvl8pPr>
            <a:lvl9pPr lvl="8" rtl="0" algn="l">
              <a:lnSpc>
                <a:spcPct val="85000"/>
              </a:lnSpc>
              <a:spcBef>
                <a:spcPts val="0"/>
              </a:spcBef>
              <a:spcAft>
                <a:spcPts val="0"/>
              </a:spcAft>
              <a:buSzPts val="1400"/>
              <a:buNone/>
              <a:defRPr/>
            </a:lvl9pPr>
          </a:lstStyle>
          <a:p/>
        </p:txBody>
      </p:sp>
      <p:sp>
        <p:nvSpPr>
          <p:cNvPr id="846" name="Google Shape;846;p132"/>
          <p:cNvSpPr txBox="1"/>
          <p:nvPr>
            <p:ph idx="7" type="body"/>
          </p:nvPr>
        </p:nvSpPr>
        <p:spPr>
          <a:xfrm>
            <a:off x="4824066" y="3348539"/>
            <a:ext cx="1692000" cy="701400"/>
          </a:xfrm>
          <a:prstGeom prst="rect">
            <a:avLst/>
          </a:prstGeom>
          <a:noFill/>
          <a:ln>
            <a:noFill/>
          </a:ln>
        </p:spPr>
        <p:txBody>
          <a:bodyPr anchorCtr="0" anchor="t" bIns="0" lIns="0" spcFirstLastPara="1" rIns="0" wrap="square" tIns="0">
            <a:noAutofit/>
          </a:bodyPr>
          <a:lstStyle>
            <a:lvl1pPr indent="-228600" lvl="0" marL="457200" rtl="0" algn="ctr">
              <a:lnSpc>
                <a:spcPct val="100000"/>
              </a:lnSpc>
              <a:spcBef>
                <a:spcPts val="0"/>
              </a:spcBef>
              <a:spcAft>
                <a:spcPts val="0"/>
              </a:spcAft>
              <a:buClr>
                <a:schemeClr val="dk1"/>
              </a:buClr>
              <a:buSzPts val="1600"/>
              <a:buNone/>
              <a:defRPr sz="1600">
                <a:solidFill>
                  <a:schemeClr val="dk1"/>
                </a:solidFill>
              </a:defRPr>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847" name="Google Shape;847;p132"/>
          <p:cNvSpPr txBox="1"/>
          <p:nvPr>
            <p:ph idx="8" type="body"/>
          </p:nvPr>
        </p:nvSpPr>
        <p:spPr>
          <a:xfrm>
            <a:off x="7020200" y="3348539"/>
            <a:ext cx="1692000" cy="701400"/>
          </a:xfrm>
          <a:prstGeom prst="rect">
            <a:avLst/>
          </a:prstGeom>
          <a:noFill/>
          <a:ln>
            <a:noFill/>
          </a:ln>
        </p:spPr>
        <p:txBody>
          <a:bodyPr anchorCtr="0" anchor="t" bIns="0" lIns="0" spcFirstLastPara="1" rIns="0" wrap="square" tIns="0">
            <a:noAutofit/>
          </a:bodyPr>
          <a:lstStyle>
            <a:lvl1pPr indent="-228600" lvl="0" marL="457200" rtl="0" algn="ctr">
              <a:lnSpc>
                <a:spcPct val="100000"/>
              </a:lnSpc>
              <a:spcBef>
                <a:spcPts val="0"/>
              </a:spcBef>
              <a:spcAft>
                <a:spcPts val="0"/>
              </a:spcAft>
              <a:buClr>
                <a:schemeClr val="dk1"/>
              </a:buClr>
              <a:buSzPts val="1600"/>
              <a:buNone/>
              <a:defRPr sz="1600">
                <a:solidFill>
                  <a:schemeClr val="dk1"/>
                </a:solidFill>
              </a:defRPr>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848" name="Google Shape;848;p132"/>
          <p:cNvSpPr txBox="1"/>
          <p:nvPr>
            <p:ph idx="9"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spcBef>
                <a:spcPts val="0"/>
              </a:spcBef>
              <a:spcAft>
                <a:spcPts val="0"/>
              </a:spcAft>
              <a:buClr>
                <a:schemeClr val="dk1"/>
              </a:buClr>
              <a:buSzPts val="1200"/>
              <a:buNone/>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1338">
          <p15:clr>
            <a:srgbClr val="FBAE40"/>
          </p15:clr>
        </p15:guide>
        <p15:guide id="6" pos="1655">
          <p15:clr>
            <a:srgbClr val="FBAE40"/>
          </p15:clr>
        </p15:guide>
        <p15:guide id="7" pos="2721">
          <p15:clr>
            <a:srgbClr val="FBAE40"/>
          </p15:clr>
        </p15:guide>
        <p15:guide id="8" pos="3039">
          <p15:clr>
            <a:srgbClr val="FBAE40"/>
          </p15:clr>
        </p15:guide>
        <p15:guide id="9" pos="4105">
          <p15:clr>
            <a:srgbClr val="FBAE40"/>
          </p15:clr>
        </p15:guide>
        <p15:guide id="10" pos="4422">
          <p15:clr>
            <a:srgbClr val="FBAE40"/>
          </p15:clr>
        </p15:guide>
      </p15:sldGuideLst>
    </p:ext>
  </p:extLst>
</p:sldLayout>
</file>

<file path=ppt/slideLayouts/slideLayout1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itle (Light)" showMasterSp="0">
  <p:cSld name="Blank, title (Light)">
    <p:bg>
      <p:bgPr>
        <a:solidFill>
          <a:schemeClr val="lt2"/>
        </a:solidFill>
      </p:bgPr>
    </p:bg>
    <p:spTree>
      <p:nvGrpSpPr>
        <p:cNvPr id="849" name="Shape 849"/>
        <p:cNvGrpSpPr/>
        <p:nvPr/>
      </p:nvGrpSpPr>
      <p:grpSpPr>
        <a:xfrm>
          <a:off x="0" y="0"/>
          <a:ext cx="0" cy="0"/>
          <a:chOff x="0" y="0"/>
          <a:chExt cx="0" cy="0"/>
        </a:xfrm>
      </p:grpSpPr>
      <p:cxnSp>
        <p:nvCxnSpPr>
          <p:cNvPr id="850" name="Google Shape;850;p133"/>
          <p:cNvCxnSpPr/>
          <p:nvPr/>
        </p:nvCxnSpPr>
        <p:spPr>
          <a:xfrm>
            <a:off x="431800" y="428485"/>
            <a:ext cx="8280300" cy="0"/>
          </a:xfrm>
          <a:prstGeom prst="straightConnector1">
            <a:avLst/>
          </a:prstGeom>
          <a:noFill/>
          <a:ln cap="flat" cmpd="sng" w="38100">
            <a:solidFill>
              <a:schemeClr val="dk1"/>
            </a:solidFill>
            <a:prstDash val="solid"/>
            <a:round/>
            <a:headEnd len="sm" w="sm" type="none"/>
            <a:tailEnd len="sm" w="sm" type="none"/>
          </a:ln>
        </p:spPr>
      </p:cxnSp>
      <p:sp>
        <p:nvSpPr>
          <p:cNvPr id="851" name="Google Shape;851;p133"/>
          <p:cNvSpPr txBox="1"/>
          <p:nvPr>
            <p:ph idx="1" type="body"/>
          </p:nvPr>
        </p:nvSpPr>
        <p:spPr>
          <a:xfrm>
            <a:off x="431800" y="411163"/>
            <a:ext cx="8280300" cy="7014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dk1"/>
              </a:buClr>
              <a:buSzPts val="3400"/>
              <a:buNone/>
              <a:defRPr sz="3400">
                <a:solidFill>
                  <a:schemeClr val="dk1"/>
                </a:solidFill>
              </a:defRPr>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852" name="Google Shape;852;p133"/>
          <p:cNvSpPr txBox="1"/>
          <p:nvPr>
            <p:ph idx="2" type="body"/>
          </p:nvPr>
        </p:nvSpPr>
        <p:spPr>
          <a:xfrm>
            <a:off x="431801" y="1447800"/>
            <a:ext cx="5645100" cy="26532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dk1"/>
              </a:buClr>
              <a:buSzPts val="2800"/>
              <a:buFont typeface="Arial"/>
              <a:buChar char="–"/>
              <a:defRPr sz="2800">
                <a:solidFill>
                  <a:schemeClr val="dk1"/>
                </a:solidFill>
              </a:defRPr>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853" name="Google Shape;853;p133"/>
          <p:cNvSpPr txBox="1"/>
          <p:nvPr>
            <p:ph idx="3"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spcBef>
                <a:spcPts val="0"/>
              </a:spcBef>
              <a:spcAft>
                <a:spcPts val="0"/>
              </a:spcAft>
              <a:buClr>
                <a:schemeClr val="dk1"/>
              </a:buClr>
              <a:buSzPts val="1200"/>
              <a:buNone/>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sldGuideLst>
    </p:ext>
  </p:extLst>
</p:sldLayout>
</file>

<file path=ppt/slideLayouts/slideLayout1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Dark)" showMasterSp="0">
  <p:cSld name="Blank (Dark)">
    <p:bg>
      <p:bgPr>
        <a:solidFill>
          <a:schemeClr val="dk2"/>
        </a:solidFill>
      </p:bgPr>
    </p:bg>
    <p:spTree>
      <p:nvGrpSpPr>
        <p:cNvPr id="854" name="Shape 854"/>
        <p:cNvGrpSpPr/>
        <p:nvPr/>
      </p:nvGrpSpPr>
      <p:grpSpPr>
        <a:xfrm>
          <a:off x="0" y="0"/>
          <a:ext cx="0" cy="0"/>
          <a:chOff x="0" y="0"/>
          <a:chExt cx="0" cy="0"/>
        </a:xfrm>
      </p:grpSpPr>
      <p:sp>
        <p:nvSpPr>
          <p:cNvPr id="855" name="Google Shape;855;p134"/>
          <p:cNvSpPr txBox="1"/>
          <p:nvPr>
            <p:ph idx="1" type="body"/>
          </p:nvPr>
        </p:nvSpPr>
        <p:spPr>
          <a:xfrm>
            <a:off x="431800" y="411163"/>
            <a:ext cx="5645100" cy="28800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sz="2800">
                <a:solidFill>
                  <a:schemeClr val="lt1"/>
                </a:solidFill>
              </a:defRPr>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856" name="Google Shape;856;p134"/>
          <p:cNvSpPr txBox="1"/>
          <p:nvPr>
            <p:ph idx="2"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spcBef>
                <a:spcPts val="0"/>
              </a:spcBef>
              <a:spcAft>
                <a:spcPts val="0"/>
              </a:spcAft>
              <a:buClr>
                <a:schemeClr val="dk1"/>
              </a:buClr>
              <a:buSzPts val="1200"/>
              <a:buNone/>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sldGuideLst>
    </p:ext>
  </p:extLst>
</p:sldLayout>
</file>

<file path=ppt/slideLayouts/slideLayout1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Light)" showMasterSp="0">
  <p:cSld name="Blank (Light)">
    <p:bg>
      <p:bgPr>
        <a:solidFill>
          <a:schemeClr val="lt2"/>
        </a:solidFill>
      </p:bgPr>
    </p:bg>
    <p:spTree>
      <p:nvGrpSpPr>
        <p:cNvPr id="857" name="Shape 857"/>
        <p:cNvGrpSpPr/>
        <p:nvPr/>
      </p:nvGrpSpPr>
      <p:grpSpPr>
        <a:xfrm>
          <a:off x="0" y="0"/>
          <a:ext cx="0" cy="0"/>
          <a:chOff x="0" y="0"/>
          <a:chExt cx="0" cy="0"/>
        </a:xfrm>
      </p:grpSpPr>
      <p:sp>
        <p:nvSpPr>
          <p:cNvPr id="858" name="Google Shape;858;p135"/>
          <p:cNvSpPr txBox="1"/>
          <p:nvPr>
            <p:ph idx="1" type="body"/>
          </p:nvPr>
        </p:nvSpPr>
        <p:spPr>
          <a:xfrm>
            <a:off x="431801" y="411162"/>
            <a:ext cx="5645100" cy="28800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dk1"/>
              </a:buClr>
              <a:buSzPts val="2800"/>
              <a:buFont typeface="Arial"/>
              <a:buChar char="–"/>
              <a:defRPr sz="2800">
                <a:solidFill>
                  <a:schemeClr val="dk1"/>
                </a:solidFill>
              </a:defRPr>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859" name="Google Shape;859;p135"/>
          <p:cNvSpPr txBox="1"/>
          <p:nvPr>
            <p:ph idx="2"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spcBef>
                <a:spcPts val="0"/>
              </a:spcBef>
              <a:spcAft>
                <a:spcPts val="0"/>
              </a:spcAft>
              <a:buClr>
                <a:schemeClr val="dk1"/>
              </a:buClr>
              <a:buSzPts val="1200"/>
              <a:buNone/>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sldGuideLst>
    </p:ext>
  </p:extLst>
</p:sldLayout>
</file>

<file path=ppt/slideLayouts/slideLayout1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ull image (Light)" showMasterSp="0">
  <p:cSld name="Full image (Light)">
    <p:bg>
      <p:bgPr>
        <a:solidFill>
          <a:schemeClr val="lt2"/>
        </a:solidFill>
      </p:bgPr>
    </p:bg>
    <p:spTree>
      <p:nvGrpSpPr>
        <p:cNvPr id="860" name="Shape 860"/>
        <p:cNvGrpSpPr/>
        <p:nvPr/>
      </p:nvGrpSpPr>
      <p:grpSpPr>
        <a:xfrm>
          <a:off x="0" y="0"/>
          <a:ext cx="0" cy="0"/>
          <a:chOff x="0" y="0"/>
          <a:chExt cx="0" cy="0"/>
        </a:xfrm>
      </p:grpSpPr>
      <p:sp>
        <p:nvSpPr>
          <p:cNvPr id="861" name="Google Shape;861;p136"/>
          <p:cNvSpPr/>
          <p:nvPr>
            <p:ph idx="2" type="pic"/>
          </p:nvPr>
        </p:nvSpPr>
        <p:spPr>
          <a:xfrm>
            <a:off x="431802" y="411162"/>
            <a:ext cx="8280300" cy="4321200"/>
          </a:xfrm>
          <a:prstGeom prst="rect">
            <a:avLst/>
          </a:prstGeom>
          <a:noFill/>
          <a:ln>
            <a:noFill/>
          </a:ln>
        </p:spPr>
      </p:sp>
      <p:sp>
        <p:nvSpPr>
          <p:cNvPr id="862" name="Google Shape;862;p136"/>
          <p:cNvSpPr txBox="1"/>
          <p:nvPr>
            <p:ph idx="1"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spcBef>
                <a:spcPts val="0"/>
              </a:spcBef>
              <a:spcAft>
                <a:spcPts val="0"/>
              </a:spcAft>
              <a:buClr>
                <a:schemeClr val="dk1"/>
              </a:buClr>
              <a:buSzPts val="1200"/>
              <a:buNone/>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sldGuideLst>
    </p:ext>
  </p:extLst>
</p:sldLayout>
</file>

<file path=ppt/slideLayouts/slideLayout1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ing, bullets, image (Light) 1" showMasterSp="0">
  <p:cSld name="Heading, bullets, image (Light)_1">
    <p:bg>
      <p:bgPr>
        <a:solidFill>
          <a:schemeClr val="lt2"/>
        </a:solidFill>
      </p:bgPr>
    </p:bg>
    <p:spTree>
      <p:nvGrpSpPr>
        <p:cNvPr id="863" name="Shape 863"/>
        <p:cNvGrpSpPr/>
        <p:nvPr/>
      </p:nvGrpSpPr>
      <p:grpSpPr>
        <a:xfrm>
          <a:off x="0" y="0"/>
          <a:ext cx="0" cy="0"/>
          <a:chOff x="0" y="0"/>
          <a:chExt cx="0" cy="0"/>
        </a:xfrm>
      </p:grpSpPr>
      <p:cxnSp>
        <p:nvCxnSpPr>
          <p:cNvPr id="864" name="Google Shape;864;p137"/>
          <p:cNvCxnSpPr/>
          <p:nvPr/>
        </p:nvCxnSpPr>
        <p:spPr>
          <a:xfrm>
            <a:off x="431800" y="702773"/>
            <a:ext cx="3921000" cy="0"/>
          </a:xfrm>
          <a:prstGeom prst="straightConnector1">
            <a:avLst/>
          </a:prstGeom>
          <a:noFill/>
          <a:ln cap="flat" cmpd="sng" w="25400">
            <a:solidFill>
              <a:schemeClr val="dk1"/>
            </a:solidFill>
            <a:prstDash val="solid"/>
            <a:round/>
            <a:headEnd len="sm" w="sm" type="none"/>
            <a:tailEnd len="sm" w="sm" type="none"/>
          </a:ln>
        </p:spPr>
      </p:cxnSp>
      <p:sp>
        <p:nvSpPr>
          <p:cNvPr id="865" name="Google Shape;865;p137"/>
          <p:cNvSpPr txBox="1"/>
          <p:nvPr>
            <p:ph idx="1" type="body"/>
          </p:nvPr>
        </p:nvSpPr>
        <p:spPr>
          <a:xfrm>
            <a:off x="431799" y="702659"/>
            <a:ext cx="3921000" cy="5451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dk1"/>
              </a:buClr>
              <a:buSzPts val="2800"/>
              <a:buNone/>
              <a:defRPr sz="2800"/>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866" name="Google Shape;866;p137"/>
          <p:cNvSpPr txBox="1"/>
          <p:nvPr>
            <p:ph idx="2" type="body"/>
          </p:nvPr>
        </p:nvSpPr>
        <p:spPr>
          <a:xfrm>
            <a:off x="431800" y="1314449"/>
            <a:ext cx="3921000" cy="3028800"/>
          </a:xfrm>
          <a:prstGeom prst="rect">
            <a:avLst/>
          </a:prstGeom>
          <a:noFill/>
          <a:ln>
            <a:noFill/>
          </a:ln>
        </p:spPr>
        <p:txBody>
          <a:bodyPr anchorCtr="0" anchor="t" bIns="0" lIns="0" spcFirstLastPara="1" rIns="0" wrap="square" tIns="0">
            <a:noAutofit/>
          </a:bodyPr>
          <a:lstStyle>
            <a:lvl1pPr indent="-342900" lvl="0" marL="457200" rtl="0" algn="l">
              <a:lnSpc>
                <a:spcPct val="100000"/>
              </a:lnSpc>
              <a:spcBef>
                <a:spcPts val="0"/>
              </a:spcBef>
              <a:spcAft>
                <a:spcPts val="0"/>
              </a:spcAft>
              <a:buClr>
                <a:schemeClr val="dk1"/>
              </a:buClr>
              <a:buSzPts val="1800"/>
              <a:buChar char="–"/>
              <a:defRPr/>
            </a:lvl1pPr>
            <a:lvl2pPr indent="-406400" lvl="1" marL="914400" rtl="0" algn="l">
              <a:spcBef>
                <a:spcPts val="800"/>
              </a:spcBef>
              <a:spcAft>
                <a:spcPts val="0"/>
              </a:spcAft>
              <a:buClr>
                <a:schemeClr val="dk1"/>
              </a:buClr>
              <a:buSzPts val="2800"/>
              <a:buFont typeface="Arial"/>
              <a:buChar char="–"/>
              <a:defRPr sz="2800">
                <a:solidFill>
                  <a:schemeClr val="dk1"/>
                </a:solidFill>
              </a:defRPr>
            </a:lvl2pPr>
            <a:lvl3pPr indent="-228600" lvl="2" marL="1371600" rtl="0" algn="l">
              <a:spcBef>
                <a:spcPts val="0"/>
              </a:spcBef>
              <a:spcAft>
                <a:spcPts val="0"/>
              </a:spcAft>
              <a:buClr>
                <a:schemeClr val="lt1"/>
              </a:buClr>
              <a:buSzPts val="2800"/>
              <a:buNone/>
              <a:defRPr sz="2800">
                <a:solidFill>
                  <a:schemeClr val="lt1"/>
                </a:solidFill>
              </a:defRPr>
            </a:lvl3pPr>
            <a:lvl4pPr indent="-342900" lvl="3" marL="1828800" rtl="0" algn="l">
              <a:spcBef>
                <a:spcPts val="0"/>
              </a:spcBef>
              <a:spcAft>
                <a:spcPts val="0"/>
              </a:spcAft>
              <a:buClr>
                <a:schemeClr val="dk1"/>
              </a:buClr>
              <a:buSzPts val="1800"/>
              <a:buChar char="–"/>
              <a:defRPr/>
            </a:lvl4pPr>
            <a:lvl5pPr indent="-342900" lvl="4" marL="2286000" rtl="0" algn="l">
              <a:spcBef>
                <a:spcPts val="0"/>
              </a:spcBef>
              <a:spcAft>
                <a:spcPts val="0"/>
              </a:spcAft>
              <a:buClr>
                <a:schemeClr val="dk1"/>
              </a:buClr>
              <a:buSzPts val="1800"/>
              <a:buChar char="–"/>
              <a:defRPr/>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867" name="Google Shape;867;p137"/>
          <p:cNvSpPr/>
          <p:nvPr>
            <p:ph idx="3" type="pic"/>
          </p:nvPr>
        </p:nvSpPr>
        <p:spPr>
          <a:xfrm>
            <a:off x="5251450" y="702659"/>
            <a:ext cx="3892500" cy="3640800"/>
          </a:xfrm>
          <a:prstGeom prst="rect">
            <a:avLst/>
          </a:prstGeom>
          <a:noFill/>
          <a:ln>
            <a:noFill/>
          </a:ln>
        </p:spPr>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1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itle (Light) 1" showMasterSp="0">
  <p:cSld name="Blank, title (Light)_1">
    <p:bg>
      <p:bgPr>
        <a:solidFill>
          <a:schemeClr val="lt2"/>
        </a:solidFill>
      </p:bgPr>
    </p:bg>
    <p:spTree>
      <p:nvGrpSpPr>
        <p:cNvPr id="868" name="Shape 868"/>
        <p:cNvGrpSpPr/>
        <p:nvPr/>
      </p:nvGrpSpPr>
      <p:grpSpPr>
        <a:xfrm>
          <a:off x="0" y="0"/>
          <a:ext cx="0" cy="0"/>
          <a:chOff x="0" y="0"/>
          <a:chExt cx="0" cy="0"/>
        </a:xfrm>
      </p:grpSpPr>
      <p:cxnSp>
        <p:nvCxnSpPr>
          <p:cNvPr id="869" name="Google Shape;869;p138"/>
          <p:cNvCxnSpPr/>
          <p:nvPr/>
        </p:nvCxnSpPr>
        <p:spPr>
          <a:xfrm>
            <a:off x="431800" y="428485"/>
            <a:ext cx="8280300" cy="0"/>
          </a:xfrm>
          <a:prstGeom prst="straightConnector1">
            <a:avLst/>
          </a:prstGeom>
          <a:noFill/>
          <a:ln cap="flat" cmpd="sng" w="38100">
            <a:solidFill>
              <a:schemeClr val="dk1"/>
            </a:solidFill>
            <a:prstDash val="solid"/>
            <a:round/>
            <a:headEnd len="sm" w="sm" type="none"/>
            <a:tailEnd len="sm" w="sm" type="none"/>
          </a:ln>
        </p:spPr>
      </p:cxnSp>
      <p:sp>
        <p:nvSpPr>
          <p:cNvPr id="870" name="Google Shape;870;p138"/>
          <p:cNvSpPr txBox="1"/>
          <p:nvPr>
            <p:ph idx="1" type="body"/>
          </p:nvPr>
        </p:nvSpPr>
        <p:spPr>
          <a:xfrm>
            <a:off x="431800" y="411163"/>
            <a:ext cx="8280300" cy="7014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dk1"/>
              </a:buClr>
              <a:buSzPts val="3400"/>
              <a:buNone/>
              <a:defRPr sz="3400">
                <a:solidFill>
                  <a:schemeClr val="dk1"/>
                </a:solidFill>
              </a:defRPr>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871" name="Google Shape;871;p138"/>
          <p:cNvSpPr txBox="1"/>
          <p:nvPr>
            <p:ph idx="2" type="body"/>
          </p:nvPr>
        </p:nvSpPr>
        <p:spPr>
          <a:xfrm>
            <a:off x="431801" y="1447800"/>
            <a:ext cx="5645100" cy="28956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dk1"/>
              </a:buClr>
              <a:buSzPts val="2800"/>
              <a:buFont typeface="Arial"/>
              <a:buChar char="–"/>
              <a:defRPr sz="2800">
                <a:solidFill>
                  <a:schemeClr val="dk1"/>
                </a:solidFill>
              </a:defRPr>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sldGuideLst>
    </p:ext>
  </p:extLst>
</p:sldLayout>
</file>

<file path=ppt/slideLayouts/slideLayout1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itle (Dark) 1" showMasterSp="0">
  <p:cSld name="Blank, title (Dark)_1">
    <p:bg>
      <p:bgPr>
        <a:solidFill>
          <a:schemeClr val="dk2"/>
        </a:solidFill>
      </p:bgPr>
    </p:bg>
    <p:spTree>
      <p:nvGrpSpPr>
        <p:cNvPr id="872" name="Shape 872"/>
        <p:cNvGrpSpPr/>
        <p:nvPr/>
      </p:nvGrpSpPr>
      <p:grpSpPr>
        <a:xfrm>
          <a:off x="0" y="0"/>
          <a:ext cx="0" cy="0"/>
          <a:chOff x="0" y="0"/>
          <a:chExt cx="0" cy="0"/>
        </a:xfrm>
      </p:grpSpPr>
      <p:sp>
        <p:nvSpPr>
          <p:cNvPr id="873" name="Google Shape;873;p139"/>
          <p:cNvSpPr txBox="1"/>
          <p:nvPr>
            <p:ph idx="1" type="body"/>
          </p:nvPr>
        </p:nvSpPr>
        <p:spPr>
          <a:xfrm>
            <a:off x="431800" y="411163"/>
            <a:ext cx="8280300" cy="7014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3400"/>
              <a:buNone/>
              <a:defRPr sz="3400">
                <a:solidFill>
                  <a:schemeClr val="lt1"/>
                </a:solidFill>
              </a:defRPr>
            </a:lvl1pPr>
            <a:lvl2pPr indent="-228600" lvl="1" marL="914400" rtl="0" algn="l">
              <a:lnSpc>
                <a:spcPct val="90000"/>
              </a:lnSpc>
              <a:spcBef>
                <a:spcPts val="800"/>
              </a:spcBef>
              <a:spcAft>
                <a:spcPts val="0"/>
              </a:spcAft>
              <a:buClr>
                <a:schemeClr val="dk1"/>
              </a:buClr>
              <a:buSzPts val="1800"/>
              <a:buNone/>
              <a:defRPr sz="1800"/>
            </a:lvl2pPr>
            <a:lvl3pPr indent="-342900" lvl="2" marL="1371600" rtl="0" algn="l">
              <a:lnSpc>
                <a:spcPct val="90000"/>
              </a:lnSpc>
              <a:spcBef>
                <a:spcPts val="0"/>
              </a:spcBef>
              <a:spcAft>
                <a:spcPts val="0"/>
              </a:spcAft>
              <a:buClr>
                <a:schemeClr val="dk1"/>
              </a:buClr>
              <a:buSzPts val="1800"/>
              <a:buChar char="–"/>
              <a:defRPr sz="1800"/>
            </a:lvl3pPr>
            <a:lvl4pPr indent="-342900" lvl="3" marL="1828800" rtl="0" algn="l">
              <a:lnSpc>
                <a:spcPct val="90000"/>
              </a:lnSpc>
              <a:spcBef>
                <a:spcPts val="0"/>
              </a:spcBef>
              <a:spcAft>
                <a:spcPts val="0"/>
              </a:spcAft>
              <a:buClr>
                <a:schemeClr val="dk1"/>
              </a:buClr>
              <a:buSzPts val="1800"/>
              <a:buChar char="–"/>
              <a:defRPr sz="1800"/>
            </a:lvl4pPr>
            <a:lvl5pPr indent="-342900" lvl="4" marL="2286000" rtl="0" algn="l">
              <a:lnSpc>
                <a:spcPct val="90000"/>
              </a:lnSpc>
              <a:spcBef>
                <a:spcPts val="0"/>
              </a:spcBef>
              <a:spcAft>
                <a:spcPts val="0"/>
              </a:spcAft>
              <a:buClr>
                <a:schemeClr val="dk1"/>
              </a:buClr>
              <a:buSzPts val="1800"/>
              <a:buChar char="–"/>
              <a:defRPr sz="1800"/>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
        <p:nvSpPr>
          <p:cNvPr id="874" name="Google Shape;874;p139"/>
          <p:cNvSpPr txBox="1"/>
          <p:nvPr>
            <p:ph idx="2" type="body"/>
          </p:nvPr>
        </p:nvSpPr>
        <p:spPr>
          <a:xfrm>
            <a:off x="431801" y="1447800"/>
            <a:ext cx="5645100" cy="26517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sz="2800">
                <a:solidFill>
                  <a:schemeClr val="lt1"/>
                </a:solidFill>
              </a:defRPr>
            </a:lvl1pPr>
            <a:lvl2pPr indent="-228600" lvl="1" marL="914400" rtl="0" algn="l">
              <a:lnSpc>
                <a:spcPct val="90000"/>
              </a:lnSpc>
              <a:spcBef>
                <a:spcPts val="800"/>
              </a:spcBef>
              <a:spcAft>
                <a:spcPts val="0"/>
              </a:spcAft>
              <a:buClr>
                <a:schemeClr val="dk1"/>
              </a:buClr>
              <a:buSzPts val="1800"/>
              <a:buNone/>
              <a:defRPr sz="1800"/>
            </a:lvl2pPr>
            <a:lvl3pPr indent="-342900" lvl="2" marL="1371600" rtl="0" algn="l">
              <a:lnSpc>
                <a:spcPct val="90000"/>
              </a:lnSpc>
              <a:spcBef>
                <a:spcPts val="0"/>
              </a:spcBef>
              <a:spcAft>
                <a:spcPts val="0"/>
              </a:spcAft>
              <a:buClr>
                <a:schemeClr val="dk1"/>
              </a:buClr>
              <a:buSzPts val="1800"/>
              <a:buChar char="–"/>
              <a:defRPr sz="1800"/>
            </a:lvl3pPr>
            <a:lvl4pPr indent="-342900" lvl="3" marL="1828800" rtl="0" algn="l">
              <a:lnSpc>
                <a:spcPct val="90000"/>
              </a:lnSpc>
              <a:spcBef>
                <a:spcPts val="0"/>
              </a:spcBef>
              <a:spcAft>
                <a:spcPts val="0"/>
              </a:spcAft>
              <a:buClr>
                <a:schemeClr val="dk1"/>
              </a:buClr>
              <a:buSzPts val="1800"/>
              <a:buChar char="–"/>
              <a:defRPr sz="1800"/>
            </a:lvl4pPr>
            <a:lvl5pPr indent="-342900" lvl="4" marL="2286000" rtl="0" algn="l">
              <a:lnSpc>
                <a:spcPct val="90000"/>
              </a:lnSpc>
              <a:spcBef>
                <a:spcPts val="0"/>
              </a:spcBef>
              <a:spcAft>
                <a:spcPts val="0"/>
              </a:spcAft>
              <a:buClr>
                <a:schemeClr val="dk1"/>
              </a:buClr>
              <a:buSzPts val="1800"/>
              <a:buChar char="–"/>
              <a:defRPr sz="1800"/>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
        <p:nvSpPr>
          <p:cNvPr id="875" name="Google Shape;875;p139"/>
          <p:cNvSpPr txBox="1"/>
          <p:nvPr>
            <p:ph idx="3"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lnSpc>
                <a:spcPct val="90000"/>
              </a:lnSpc>
              <a:spcBef>
                <a:spcPts val="0"/>
              </a:spcBef>
              <a:spcAft>
                <a:spcPts val="0"/>
              </a:spcAft>
              <a:buClr>
                <a:schemeClr val="dk1"/>
              </a:buClr>
              <a:buSzPts val="1200"/>
              <a:buNone/>
              <a:defRPr sz="1200"/>
            </a:lvl2pPr>
            <a:lvl3pPr indent="-304800" lvl="2" marL="1371600" rtl="0" algn="l">
              <a:lnSpc>
                <a:spcPct val="90000"/>
              </a:lnSpc>
              <a:spcBef>
                <a:spcPts val="0"/>
              </a:spcBef>
              <a:spcAft>
                <a:spcPts val="0"/>
              </a:spcAft>
              <a:buClr>
                <a:schemeClr val="dk1"/>
              </a:buClr>
              <a:buSzPts val="1200"/>
              <a:buChar char="–"/>
              <a:defRPr sz="1200"/>
            </a:lvl3pPr>
            <a:lvl4pPr indent="-304800" lvl="3" marL="1828800" rtl="0" algn="l">
              <a:lnSpc>
                <a:spcPct val="90000"/>
              </a:lnSpc>
              <a:spcBef>
                <a:spcPts val="0"/>
              </a:spcBef>
              <a:spcAft>
                <a:spcPts val="0"/>
              </a:spcAft>
              <a:buClr>
                <a:schemeClr val="dk1"/>
              </a:buClr>
              <a:buSzPts val="1200"/>
              <a:buChar char="–"/>
              <a:defRPr sz="1200"/>
            </a:lvl4pPr>
            <a:lvl5pPr indent="-304800" lvl="4" marL="2286000" rtl="0" algn="l">
              <a:lnSpc>
                <a:spcPct val="90000"/>
              </a:lnSpc>
              <a:spcBef>
                <a:spcPts val="0"/>
              </a:spcBef>
              <a:spcAft>
                <a:spcPts val="0"/>
              </a:spcAft>
              <a:buClr>
                <a:schemeClr val="dk1"/>
              </a:buClr>
              <a:buSzPts val="1200"/>
              <a:buChar char="–"/>
              <a:defRPr sz="1200"/>
            </a:lvl5pPr>
            <a:lvl6pPr indent="-342900" lvl="5" marL="2743200" rtl="0" algn="l">
              <a:lnSpc>
                <a:spcPct val="90000"/>
              </a:lnSpc>
              <a:spcBef>
                <a:spcPts val="0"/>
              </a:spcBef>
              <a:spcAft>
                <a:spcPts val="0"/>
              </a:spcAft>
              <a:buClr>
                <a:schemeClr val="dk1"/>
              </a:buClr>
              <a:buSzPts val="1800"/>
              <a:buChar char="–"/>
              <a:defRPr/>
            </a:lvl6pPr>
            <a:lvl7pPr indent="-342900" lvl="6" marL="3200400" rtl="0" algn="l">
              <a:lnSpc>
                <a:spcPct val="90000"/>
              </a:lnSpc>
              <a:spcBef>
                <a:spcPts val="0"/>
              </a:spcBef>
              <a:spcAft>
                <a:spcPts val="0"/>
              </a:spcAft>
              <a:buClr>
                <a:schemeClr val="dk1"/>
              </a:buClr>
              <a:buSzPts val="1800"/>
              <a:buChar char="–"/>
              <a:defRPr/>
            </a:lvl7pPr>
            <a:lvl8pPr indent="-342900" lvl="7" marL="3657600" rtl="0" algn="l">
              <a:lnSpc>
                <a:spcPct val="90000"/>
              </a:lnSpc>
              <a:spcBef>
                <a:spcPts val="360"/>
              </a:spcBef>
              <a:spcAft>
                <a:spcPts val="0"/>
              </a:spcAft>
              <a:buClr>
                <a:schemeClr val="dk1"/>
              </a:buClr>
              <a:buSzPts val="1800"/>
              <a:buChar char="•"/>
              <a:defRPr/>
            </a:lvl8pPr>
            <a:lvl9pPr indent="-342900" lvl="8" marL="4114800" rtl="0" algn="l">
              <a:lnSpc>
                <a:spcPct val="9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Heading, bullets, image (Light)" showMasterSp="0">
  <p:cSld name="2_Heading, bullets, image (Light)">
    <p:bg>
      <p:bgPr>
        <a:solidFill>
          <a:schemeClr val="dk2"/>
        </a:solidFill>
      </p:bgPr>
    </p:bg>
    <p:spTree>
      <p:nvGrpSpPr>
        <p:cNvPr id="876" name="Shape 876"/>
        <p:cNvGrpSpPr/>
        <p:nvPr/>
      </p:nvGrpSpPr>
      <p:grpSpPr>
        <a:xfrm>
          <a:off x="0" y="0"/>
          <a:ext cx="0" cy="0"/>
          <a:chOff x="0" y="0"/>
          <a:chExt cx="0" cy="0"/>
        </a:xfrm>
      </p:grpSpPr>
      <p:cxnSp>
        <p:nvCxnSpPr>
          <p:cNvPr id="877" name="Google Shape;877;p140"/>
          <p:cNvCxnSpPr/>
          <p:nvPr/>
        </p:nvCxnSpPr>
        <p:spPr>
          <a:xfrm>
            <a:off x="431800" y="702773"/>
            <a:ext cx="3921000" cy="0"/>
          </a:xfrm>
          <a:prstGeom prst="straightConnector1">
            <a:avLst/>
          </a:prstGeom>
          <a:noFill/>
          <a:ln cap="flat" cmpd="sng" w="25400">
            <a:solidFill>
              <a:schemeClr val="lt1"/>
            </a:solidFill>
            <a:prstDash val="solid"/>
            <a:miter lim="800000"/>
            <a:headEnd len="sm" w="sm" type="none"/>
            <a:tailEnd len="sm" w="sm" type="none"/>
          </a:ln>
        </p:spPr>
      </p:cxnSp>
      <p:sp>
        <p:nvSpPr>
          <p:cNvPr id="878" name="Google Shape;878;p140"/>
          <p:cNvSpPr txBox="1"/>
          <p:nvPr>
            <p:ph idx="1" type="body"/>
          </p:nvPr>
        </p:nvSpPr>
        <p:spPr>
          <a:xfrm>
            <a:off x="431799" y="702659"/>
            <a:ext cx="3921000" cy="545100"/>
          </a:xfrm>
          <a:prstGeom prst="rect">
            <a:avLst/>
          </a:prstGeom>
          <a:noFill/>
          <a:ln>
            <a:noFill/>
          </a:ln>
        </p:spPr>
        <p:txBody>
          <a:bodyPr anchorCtr="0" anchor="t" bIns="45700" lIns="91425" spcFirstLastPara="1" rIns="91425" wrap="square" tIns="45700">
            <a:normAutofit/>
          </a:bodyPr>
          <a:lstStyle>
            <a:lvl1pPr indent="-228600" lvl="0" marL="457200" rtl="0" algn="l">
              <a:lnSpc>
                <a:spcPct val="90000"/>
              </a:lnSpc>
              <a:spcBef>
                <a:spcPts val="750"/>
              </a:spcBef>
              <a:spcAft>
                <a:spcPts val="0"/>
              </a:spcAft>
              <a:buClr>
                <a:schemeClr val="lt1"/>
              </a:buClr>
              <a:buSzPts val="2800"/>
              <a:buNone/>
              <a:defRPr sz="2800">
                <a:solidFill>
                  <a:schemeClr val="lt1"/>
                </a:solidFill>
              </a:defRPr>
            </a:lvl1pPr>
            <a:lvl2pPr indent="-228600" lvl="1" marL="914400" rtl="0" algn="l">
              <a:lnSpc>
                <a:spcPct val="90000"/>
              </a:lnSpc>
              <a:spcBef>
                <a:spcPts val="800"/>
              </a:spcBef>
              <a:spcAft>
                <a:spcPts val="0"/>
              </a:spcAft>
              <a:buClr>
                <a:schemeClr val="dk1"/>
              </a:buClr>
              <a:buSzPts val="1800"/>
              <a:buNone/>
              <a:defRPr sz="1800"/>
            </a:lvl2pPr>
            <a:lvl3pPr indent="-342900" lvl="2" marL="1371600" rtl="0" algn="l">
              <a:lnSpc>
                <a:spcPct val="90000"/>
              </a:lnSpc>
              <a:spcBef>
                <a:spcPts val="375"/>
              </a:spcBef>
              <a:spcAft>
                <a:spcPts val="0"/>
              </a:spcAft>
              <a:buClr>
                <a:schemeClr val="dk1"/>
              </a:buClr>
              <a:buSzPts val="1800"/>
              <a:buChar char="–"/>
              <a:defRPr sz="1800"/>
            </a:lvl3pPr>
            <a:lvl4pPr indent="-342900" lvl="3" marL="1828800" rtl="0" algn="l">
              <a:lnSpc>
                <a:spcPct val="90000"/>
              </a:lnSpc>
              <a:spcBef>
                <a:spcPts val="375"/>
              </a:spcBef>
              <a:spcAft>
                <a:spcPts val="0"/>
              </a:spcAft>
              <a:buClr>
                <a:schemeClr val="dk1"/>
              </a:buClr>
              <a:buSzPts val="1800"/>
              <a:buChar char="–"/>
              <a:defRPr sz="1800"/>
            </a:lvl4pPr>
            <a:lvl5pPr indent="-342900" lvl="4" marL="2286000" rtl="0" algn="l">
              <a:lnSpc>
                <a:spcPct val="90000"/>
              </a:lnSpc>
              <a:spcBef>
                <a:spcPts val="375"/>
              </a:spcBef>
              <a:spcAft>
                <a:spcPts val="0"/>
              </a:spcAft>
              <a:buClr>
                <a:schemeClr val="dk1"/>
              </a:buClr>
              <a:buSzPts val="1800"/>
              <a:buChar char="–"/>
              <a:defRPr sz="1800"/>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879" name="Google Shape;879;p140"/>
          <p:cNvSpPr/>
          <p:nvPr>
            <p:ph idx="2" type="pic"/>
          </p:nvPr>
        </p:nvSpPr>
        <p:spPr>
          <a:xfrm>
            <a:off x="5251450" y="702659"/>
            <a:ext cx="3892500" cy="3451800"/>
          </a:xfrm>
          <a:prstGeom prst="rect">
            <a:avLst/>
          </a:prstGeom>
          <a:noFill/>
          <a:ln>
            <a:noFill/>
          </a:ln>
        </p:spPr>
      </p:sp>
      <p:sp>
        <p:nvSpPr>
          <p:cNvPr id="880" name="Google Shape;880;p140"/>
          <p:cNvSpPr txBox="1"/>
          <p:nvPr>
            <p:ph idx="3" type="body"/>
          </p:nvPr>
        </p:nvSpPr>
        <p:spPr>
          <a:xfrm>
            <a:off x="431800" y="1325887"/>
            <a:ext cx="3921000" cy="2828700"/>
          </a:xfrm>
          <a:prstGeom prst="rect">
            <a:avLst/>
          </a:prstGeom>
          <a:noFill/>
          <a:ln>
            <a:noFill/>
          </a:ln>
        </p:spPr>
        <p:txBody>
          <a:bodyPr anchorCtr="0" anchor="t" bIns="45700" lIns="91425" spcFirstLastPara="1" rIns="91425" wrap="square" tIns="45700">
            <a:normAutofit/>
          </a:bodyPr>
          <a:lstStyle>
            <a:lvl1pPr indent="-406400" lvl="0" marL="457200" rtl="0" algn="l">
              <a:lnSpc>
                <a:spcPct val="90000"/>
              </a:lnSpc>
              <a:spcBef>
                <a:spcPts val="750"/>
              </a:spcBef>
              <a:spcAft>
                <a:spcPts val="0"/>
              </a:spcAft>
              <a:buClr>
                <a:schemeClr val="lt1"/>
              </a:buClr>
              <a:buSzPts val="2800"/>
              <a:buFont typeface="Arial"/>
              <a:buChar char="–"/>
              <a:defRPr b="0" sz="2800">
                <a:solidFill>
                  <a:schemeClr val="lt1"/>
                </a:solidFill>
              </a:defRPr>
            </a:lvl1pPr>
            <a:lvl2pPr indent="-228600" lvl="1" marL="914400" rtl="0" algn="l">
              <a:lnSpc>
                <a:spcPct val="90000"/>
              </a:lnSpc>
              <a:spcBef>
                <a:spcPts val="800"/>
              </a:spcBef>
              <a:spcAft>
                <a:spcPts val="0"/>
              </a:spcAft>
              <a:buClr>
                <a:schemeClr val="dk1"/>
              </a:buClr>
              <a:buSzPts val="1800"/>
              <a:buNone/>
              <a:defRPr/>
            </a:lvl2pPr>
            <a:lvl3pPr indent="-342900" lvl="2" marL="1371600" rtl="0" algn="l">
              <a:lnSpc>
                <a:spcPct val="90000"/>
              </a:lnSpc>
              <a:spcBef>
                <a:spcPts val="375"/>
              </a:spcBef>
              <a:spcAft>
                <a:spcPts val="0"/>
              </a:spcAft>
              <a:buClr>
                <a:schemeClr val="dk1"/>
              </a:buClr>
              <a:buSzPts val="1800"/>
              <a:buChar char="–"/>
              <a:defRPr/>
            </a:lvl3pPr>
            <a:lvl4pPr indent="-342900" lvl="3" marL="1828800" rtl="0" algn="l">
              <a:lnSpc>
                <a:spcPct val="90000"/>
              </a:lnSpc>
              <a:spcBef>
                <a:spcPts val="375"/>
              </a:spcBef>
              <a:spcAft>
                <a:spcPts val="0"/>
              </a:spcAft>
              <a:buClr>
                <a:schemeClr val="dk1"/>
              </a:buClr>
              <a:buSzPts val="1800"/>
              <a:buChar char="–"/>
              <a:defRPr/>
            </a:lvl4pPr>
            <a:lvl5pPr indent="-342900" lvl="4" marL="2286000" rtl="0" algn="l">
              <a:lnSpc>
                <a:spcPct val="90000"/>
              </a:lnSpc>
              <a:spcBef>
                <a:spcPts val="375"/>
              </a:spcBef>
              <a:spcAft>
                <a:spcPts val="0"/>
              </a:spcAft>
              <a:buClr>
                <a:schemeClr val="dk1"/>
              </a:buClr>
              <a:buSzPts val="1800"/>
              <a:buChar char="–"/>
              <a:defRPr/>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881" name="Google Shape;881;p140"/>
          <p:cNvSpPr txBox="1"/>
          <p:nvPr>
            <p:ph idx="4" type="body"/>
          </p:nvPr>
        </p:nvSpPr>
        <p:spPr>
          <a:xfrm>
            <a:off x="431800" y="4279697"/>
            <a:ext cx="8712300" cy="863700"/>
          </a:xfrm>
          <a:prstGeom prst="rect">
            <a:avLst/>
          </a:prstGeom>
          <a:noFill/>
          <a:ln>
            <a:noFill/>
          </a:ln>
        </p:spPr>
        <p:txBody>
          <a:bodyPr anchorCtr="0" anchor="b" bIns="72000" lIns="0" spcFirstLastPara="1" rIns="108000" wrap="square" tIns="45700">
            <a:normAutofit/>
          </a:bodyPr>
          <a:lstStyle>
            <a:lvl1pPr indent="-228600" lvl="0" marL="457200" rtl="0" algn="r">
              <a:lnSpc>
                <a:spcPct val="114000"/>
              </a:lnSpc>
              <a:spcBef>
                <a:spcPts val="750"/>
              </a:spcBef>
              <a:spcAft>
                <a:spcPts val="0"/>
              </a:spcAft>
              <a:buClr>
                <a:schemeClr val="lt1"/>
              </a:buClr>
              <a:buSzPts val="1400"/>
              <a:buNone/>
              <a:defRPr sz="1400">
                <a:solidFill>
                  <a:schemeClr val="lt1"/>
                </a:solidFill>
              </a:defRPr>
            </a:lvl1pPr>
            <a:lvl2pPr indent="-228600" lvl="1" marL="914400" rtl="0" algn="l">
              <a:lnSpc>
                <a:spcPct val="90000"/>
              </a:lnSpc>
              <a:spcBef>
                <a:spcPts val="375"/>
              </a:spcBef>
              <a:spcAft>
                <a:spcPts val="0"/>
              </a:spcAft>
              <a:buClr>
                <a:schemeClr val="dk1"/>
              </a:buClr>
              <a:buSzPts val="1200"/>
              <a:buNone/>
              <a:defRPr sz="1200"/>
            </a:lvl2pPr>
            <a:lvl3pPr indent="-304800" lvl="2" marL="1371600" rtl="0" algn="l">
              <a:lnSpc>
                <a:spcPct val="90000"/>
              </a:lnSpc>
              <a:spcBef>
                <a:spcPts val="375"/>
              </a:spcBef>
              <a:spcAft>
                <a:spcPts val="0"/>
              </a:spcAft>
              <a:buClr>
                <a:schemeClr val="dk1"/>
              </a:buClr>
              <a:buSzPts val="1200"/>
              <a:buChar char="–"/>
              <a:defRPr sz="1200"/>
            </a:lvl3pPr>
            <a:lvl4pPr indent="-304800" lvl="3" marL="1828800" rtl="0" algn="l">
              <a:lnSpc>
                <a:spcPct val="90000"/>
              </a:lnSpc>
              <a:spcBef>
                <a:spcPts val="375"/>
              </a:spcBef>
              <a:spcAft>
                <a:spcPts val="0"/>
              </a:spcAft>
              <a:buClr>
                <a:schemeClr val="dk1"/>
              </a:buClr>
              <a:buSzPts val="1200"/>
              <a:buChar char="–"/>
              <a:defRPr sz="1200"/>
            </a:lvl4pPr>
            <a:lvl5pPr indent="-304800" lvl="4" marL="2286000" rtl="0" algn="l">
              <a:lnSpc>
                <a:spcPct val="90000"/>
              </a:lnSpc>
              <a:spcBef>
                <a:spcPts val="375"/>
              </a:spcBef>
              <a:spcAft>
                <a:spcPts val="0"/>
              </a:spcAft>
              <a:buClr>
                <a:schemeClr val="dk1"/>
              </a:buClr>
              <a:buSzPts val="1200"/>
              <a:buChar char="–"/>
              <a:defRPr sz="1200"/>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1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title (Dark)" showMasterSp="0">
  <p:cSld name="1_Blank, title (Dark)">
    <p:bg>
      <p:bgPr>
        <a:solidFill>
          <a:schemeClr val="dk2"/>
        </a:solidFill>
      </p:bgPr>
    </p:bg>
    <p:spTree>
      <p:nvGrpSpPr>
        <p:cNvPr id="882" name="Shape 882"/>
        <p:cNvGrpSpPr/>
        <p:nvPr/>
      </p:nvGrpSpPr>
      <p:grpSpPr>
        <a:xfrm>
          <a:off x="0" y="0"/>
          <a:ext cx="0" cy="0"/>
          <a:chOff x="0" y="0"/>
          <a:chExt cx="0" cy="0"/>
        </a:xfrm>
      </p:grpSpPr>
      <p:cxnSp>
        <p:nvCxnSpPr>
          <p:cNvPr id="883" name="Google Shape;883;p141"/>
          <p:cNvCxnSpPr/>
          <p:nvPr/>
        </p:nvCxnSpPr>
        <p:spPr>
          <a:xfrm>
            <a:off x="431800" y="428485"/>
            <a:ext cx="8280300" cy="0"/>
          </a:xfrm>
          <a:prstGeom prst="straightConnector1">
            <a:avLst/>
          </a:prstGeom>
          <a:noFill/>
          <a:ln cap="flat" cmpd="sng" w="38100">
            <a:solidFill>
              <a:schemeClr val="lt1"/>
            </a:solidFill>
            <a:prstDash val="solid"/>
            <a:round/>
            <a:headEnd len="sm" w="sm" type="none"/>
            <a:tailEnd len="sm" w="sm" type="none"/>
          </a:ln>
        </p:spPr>
      </p:cxnSp>
      <p:sp>
        <p:nvSpPr>
          <p:cNvPr id="884" name="Google Shape;884;p141"/>
          <p:cNvSpPr txBox="1"/>
          <p:nvPr>
            <p:ph idx="1" type="body"/>
          </p:nvPr>
        </p:nvSpPr>
        <p:spPr>
          <a:xfrm>
            <a:off x="431800" y="411163"/>
            <a:ext cx="8280300" cy="7014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3400"/>
              <a:buNone/>
              <a:defRPr sz="3400">
                <a:solidFill>
                  <a:schemeClr val="lt1"/>
                </a:solidFill>
              </a:defRPr>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885" name="Google Shape;885;p141"/>
          <p:cNvSpPr txBox="1"/>
          <p:nvPr>
            <p:ph idx="2" type="body"/>
          </p:nvPr>
        </p:nvSpPr>
        <p:spPr>
          <a:xfrm>
            <a:off x="431801" y="1447800"/>
            <a:ext cx="5645100" cy="28956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sz="2800">
                <a:solidFill>
                  <a:schemeClr val="lt1"/>
                </a:solidFill>
              </a:defRPr>
            </a:lvl1pPr>
            <a:lvl2pPr indent="-228600" lvl="1" marL="914400" rtl="0" algn="l">
              <a:spcBef>
                <a:spcPts val="800"/>
              </a:spcBef>
              <a:spcAft>
                <a:spcPts val="0"/>
              </a:spcAft>
              <a:buClr>
                <a:schemeClr val="dk1"/>
              </a:buClr>
              <a:buSzPts val="1800"/>
              <a:buNone/>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sldGuideLst>
    </p:ext>
  </p:extLst>
</p:sldLayout>
</file>

<file path=ppt/slideLayouts/slideLayout1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Heading, bullets, image (Light) 1" showMasterSp="0">
  <p:cSld name="1_Heading, bullets, image (Light) 1">
    <p:bg>
      <p:bgPr>
        <a:solidFill>
          <a:schemeClr val="dk2"/>
        </a:solidFill>
      </p:bgPr>
    </p:bg>
    <p:spTree>
      <p:nvGrpSpPr>
        <p:cNvPr id="886" name="Shape 886"/>
        <p:cNvGrpSpPr/>
        <p:nvPr/>
      </p:nvGrpSpPr>
      <p:grpSpPr>
        <a:xfrm>
          <a:off x="0" y="0"/>
          <a:ext cx="0" cy="0"/>
          <a:chOff x="0" y="0"/>
          <a:chExt cx="0" cy="0"/>
        </a:xfrm>
      </p:grpSpPr>
      <p:cxnSp>
        <p:nvCxnSpPr>
          <p:cNvPr id="887" name="Google Shape;887;p142"/>
          <p:cNvCxnSpPr/>
          <p:nvPr/>
        </p:nvCxnSpPr>
        <p:spPr>
          <a:xfrm>
            <a:off x="431800" y="702773"/>
            <a:ext cx="3921000" cy="0"/>
          </a:xfrm>
          <a:prstGeom prst="straightConnector1">
            <a:avLst/>
          </a:prstGeom>
          <a:noFill/>
          <a:ln cap="flat" cmpd="sng" w="25400">
            <a:solidFill>
              <a:schemeClr val="lt1"/>
            </a:solidFill>
            <a:prstDash val="solid"/>
            <a:round/>
            <a:headEnd len="sm" w="sm" type="none"/>
            <a:tailEnd len="sm" w="sm" type="none"/>
          </a:ln>
        </p:spPr>
      </p:cxnSp>
      <p:sp>
        <p:nvSpPr>
          <p:cNvPr id="888" name="Google Shape;888;p142"/>
          <p:cNvSpPr txBox="1"/>
          <p:nvPr>
            <p:ph idx="1" type="body"/>
          </p:nvPr>
        </p:nvSpPr>
        <p:spPr>
          <a:xfrm>
            <a:off x="431799" y="702659"/>
            <a:ext cx="3921000" cy="5451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2800"/>
              <a:buNone/>
              <a:defRPr sz="2800">
                <a:solidFill>
                  <a:schemeClr val="lt1"/>
                </a:solidFill>
              </a:defRPr>
            </a:lvl1pPr>
            <a:lvl2pPr indent="-342900" lvl="1" marL="914400" rtl="0" algn="l">
              <a:spcBef>
                <a:spcPts val="800"/>
              </a:spcBef>
              <a:spcAft>
                <a:spcPts val="0"/>
              </a:spcAft>
              <a:buClr>
                <a:schemeClr val="dk1"/>
              </a:buClr>
              <a:buSzPts val="1800"/>
              <a:buChar char="○"/>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1200"/>
              </a:spcBef>
              <a:spcAft>
                <a:spcPts val="0"/>
              </a:spcAft>
              <a:buClr>
                <a:schemeClr val="dk1"/>
              </a:buClr>
              <a:buSzPts val="1800"/>
              <a:buChar char="●"/>
              <a:defRPr/>
            </a:lvl7pPr>
            <a:lvl8pPr indent="-342900" lvl="7" marL="3657600" rtl="0" algn="l">
              <a:spcBef>
                <a:spcPts val="1200"/>
              </a:spcBef>
              <a:spcAft>
                <a:spcPts val="0"/>
              </a:spcAft>
              <a:buClr>
                <a:schemeClr val="dk1"/>
              </a:buClr>
              <a:buSzPts val="1800"/>
              <a:buChar char="○"/>
              <a:defRPr/>
            </a:lvl8pPr>
            <a:lvl9pPr indent="-342900" lvl="8" marL="4114800" rtl="0" algn="l">
              <a:spcBef>
                <a:spcPts val="1200"/>
              </a:spcBef>
              <a:spcAft>
                <a:spcPts val="1200"/>
              </a:spcAft>
              <a:buClr>
                <a:schemeClr val="dk1"/>
              </a:buClr>
              <a:buSzPts val="1800"/>
              <a:buChar char="■"/>
              <a:defRPr/>
            </a:lvl9pPr>
          </a:lstStyle>
          <a:p/>
        </p:txBody>
      </p:sp>
      <p:sp>
        <p:nvSpPr>
          <p:cNvPr id="889" name="Google Shape;889;p142"/>
          <p:cNvSpPr/>
          <p:nvPr>
            <p:ph idx="2" type="pic"/>
          </p:nvPr>
        </p:nvSpPr>
        <p:spPr>
          <a:xfrm>
            <a:off x="5251450" y="702659"/>
            <a:ext cx="3892500" cy="3451800"/>
          </a:xfrm>
          <a:prstGeom prst="rect">
            <a:avLst/>
          </a:prstGeom>
          <a:noFill/>
          <a:ln>
            <a:noFill/>
          </a:ln>
        </p:spPr>
      </p:sp>
      <p:sp>
        <p:nvSpPr>
          <p:cNvPr id="890" name="Google Shape;890;p142"/>
          <p:cNvSpPr txBox="1"/>
          <p:nvPr>
            <p:ph idx="3" type="body"/>
          </p:nvPr>
        </p:nvSpPr>
        <p:spPr>
          <a:xfrm>
            <a:off x="431800" y="1325887"/>
            <a:ext cx="3921000" cy="28287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b="0" sz="2800">
                <a:solidFill>
                  <a:schemeClr val="lt1"/>
                </a:solidFill>
              </a:defRPr>
            </a:lvl1pPr>
            <a:lvl2pPr indent="-342900" lvl="1" marL="914400" rtl="0" algn="l">
              <a:spcBef>
                <a:spcPts val="800"/>
              </a:spcBef>
              <a:spcAft>
                <a:spcPts val="0"/>
              </a:spcAft>
              <a:buClr>
                <a:schemeClr val="dk1"/>
              </a:buClr>
              <a:buSzPts val="1800"/>
              <a:buChar char="○"/>
              <a:defRPr/>
            </a:lvl2pPr>
            <a:lvl3pPr indent="-342900" lvl="2" marL="1371600" rtl="0" algn="l">
              <a:spcBef>
                <a:spcPts val="0"/>
              </a:spcBef>
              <a:spcAft>
                <a:spcPts val="0"/>
              </a:spcAft>
              <a:buClr>
                <a:schemeClr val="dk1"/>
              </a:buClr>
              <a:buSzPts val="1800"/>
              <a:buChar char="■"/>
              <a:defRPr/>
            </a:lvl3pPr>
            <a:lvl4pPr indent="-342900" lvl="3" marL="1828800" rtl="0" algn="l">
              <a:spcBef>
                <a:spcPts val="0"/>
              </a:spcBef>
              <a:spcAft>
                <a:spcPts val="0"/>
              </a:spcAft>
              <a:buClr>
                <a:schemeClr val="dk1"/>
              </a:buClr>
              <a:buSzPts val="1800"/>
              <a:buChar char="●"/>
              <a:defRPr/>
            </a:lvl4pPr>
            <a:lvl5pPr indent="-342900" lvl="4" marL="2286000" rtl="0" algn="l">
              <a:spcBef>
                <a:spcPts val="0"/>
              </a:spcBef>
              <a:spcAft>
                <a:spcPts val="0"/>
              </a:spcAft>
              <a:buClr>
                <a:schemeClr val="dk1"/>
              </a:buClr>
              <a:buSzPts val="1800"/>
              <a:buChar char="○"/>
              <a:defRPr/>
            </a:lvl5pPr>
            <a:lvl6pPr indent="-342900" lvl="5" marL="2743200" rtl="0" algn="l">
              <a:spcBef>
                <a:spcPts val="0"/>
              </a:spcBef>
              <a:spcAft>
                <a:spcPts val="0"/>
              </a:spcAft>
              <a:buClr>
                <a:schemeClr val="dk1"/>
              </a:buClr>
              <a:buSzPts val="1800"/>
              <a:buChar char="■"/>
              <a:defRPr/>
            </a:lvl6pPr>
            <a:lvl7pPr indent="-342900" lvl="6" marL="3200400" rtl="0" algn="l">
              <a:spcBef>
                <a:spcPts val="1200"/>
              </a:spcBef>
              <a:spcAft>
                <a:spcPts val="0"/>
              </a:spcAft>
              <a:buClr>
                <a:schemeClr val="dk1"/>
              </a:buClr>
              <a:buSzPts val="1800"/>
              <a:buChar char="●"/>
              <a:defRPr/>
            </a:lvl7pPr>
            <a:lvl8pPr indent="-342900" lvl="7" marL="3657600" rtl="0" algn="l">
              <a:spcBef>
                <a:spcPts val="1200"/>
              </a:spcBef>
              <a:spcAft>
                <a:spcPts val="0"/>
              </a:spcAft>
              <a:buClr>
                <a:schemeClr val="dk1"/>
              </a:buClr>
              <a:buSzPts val="1800"/>
              <a:buChar char="○"/>
              <a:defRPr/>
            </a:lvl8pPr>
            <a:lvl9pPr indent="-342900" lvl="8" marL="4114800" rtl="0" algn="l">
              <a:spcBef>
                <a:spcPts val="1200"/>
              </a:spcBef>
              <a:spcAft>
                <a:spcPts val="1200"/>
              </a:spcAft>
              <a:buClr>
                <a:schemeClr val="dk1"/>
              </a:buClr>
              <a:buSzPts val="1800"/>
              <a:buChar char="■"/>
              <a:defRPr/>
            </a:lvl9pPr>
          </a:lstStyle>
          <a:p/>
        </p:txBody>
      </p:sp>
      <p:sp>
        <p:nvSpPr>
          <p:cNvPr id="891" name="Google Shape;891;p142"/>
          <p:cNvSpPr txBox="1"/>
          <p:nvPr>
            <p:ph idx="4"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304800" lvl="1" marL="914400" rtl="0" algn="l">
              <a:spcBef>
                <a:spcPts val="0"/>
              </a:spcBef>
              <a:spcAft>
                <a:spcPts val="0"/>
              </a:spcAft>
              <a:buClr>
                <a:schemeClr val="dk1"/>
              </a:buClr>
              <a:buSzPts val="1200"/>
              <a:buChar char="○"/>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42900" lvl="5" marL="2743200" rtl="0" algn="l">
              <a:spcBef>
                <a:spcPts val="0"/>
              </a:spcBef>
              <a:spcAft>
                <a:spcPts val="0"/>
              </a:spcAft>
              <a:buClr>
                <a:schemeClr val="dk1"/>
              </a:buClr>
              <a:buSzPts val="1800"/>
              <a:buChar char="■"/>
              <a:defRPr/>
            </a:lvl6pPr>
            <a:lvl7pPr indent="-342900" lvl="6" marL="3200400" rtl="0" algn="l">
              <a:spcBef>
                <a:spcPts val="1200"/>
              </a:spcBef>
              <a:spcAft>
                <a:spcPts val="0"/>
              </a:spcAft>
              <a:buClr>
                <a:schemeClr val="dk1"/>
              </a:buClr>
              <a:buSzPts val="1800"/>
              <a:buChar char="●"/>
              <a:defRPr/>
            </a:lvl7pPr>
            <a:lvl8pPr indent="-342900" lvl="7" marL="3657600" rtl="0" algn="l">
              <a:spcBef>
                <a:spcPts val="1200"/>
              </a:spcBef>
              <a:spcAft>
                <a:spcPts val="0"/>
              </a:spcAft>
              <a:buClr>
                <a:schemeClr val="dk1"/>
              </a:buClr>
              <a:buSzPts val="1800"/>
              <a:buChar char="○"/>
              <a:defRPr/>
            </a:lvl8pPr>
            <a:lvl9pPr indent="-342900" lvl="8" marL="4114800" rtl="0" algn="l">
              <a:spcBef>
                <a:spcPts val="1200"/>
              </a:spcBef>
              <a:spcAft>
                <a:spcPts val="120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84" Type="http://schemas.openxmlformats.org/officeDocument/2006/relationships/slideLayout" Target="../slideLayouts/slideLayout84.xml"/><Relationship Id="rId83" Type="http://schemas.openxmlformats.org/officeDocument/2006/relationships/slideLayout" Target="../slideLayouts/slideLayout83.xml"/><Relationship Id="rId42" Type="http://schemas.openxmlformats.org/officeDocument/2006/relationships/slideLayout" Target="../slideLayouts/slideLayout42.xml"/><Relationship Id="rId86" Type="http://schemas.openxmlformats.org/officeDocument/2006/relationships/slideLayout" Target="../slideLayouts/slideLayout86.xml"/><Relationship Id="rId41" Type="http://schemas.openxmlformats.org/officeDocument/2006/relationships/slideLayout" Target="../slideLayouts/slideLayout41.xml"/><Relationship Id="rId85" Type="http://schemas.openxmlformats.org/officeDocument/2006/relationships/slideLayout" Target="../slideLayouts/slideLayout85.xml"/><Relationship Id="rId44" Type="http://schemas.openxmlformats.org/officeDocument/2006/relationships/slideLayout" Target="../slideLayouts/slideLayout44.xml"/><Relationship Id="rId88" Type="http://schemas.openxmlformats.org/officeDocument/2006/relationships/slideLayout" Target="../slideLayouts/slideLayout88.xml"/><Relationship Id="rId43" Type="http://schemas.openxmlformats.org/officeDocument/2006/relationships/slideLayout" Target="../slideLayouts/slideLayout43.xml"/><Relationship Id="rId87" Type="http://schemas.openxmlformats.org/officeDocument/2006/relationships/slideLayout" Target="../slideLayouts/slideLayout87.xml"/><Relationship Id="rId46" Type="http://schemas.openxmlformats.org/officeDocument/2006/relationships/slideLayout" Target="../slideLayouts/slideLayout46.xml"/><Relationship Id="rId45" Type="http://schemas.openxmlformats.org/officeDocument/2006/relationships/slideLayout" Target="../slideLayouts/slideLayout45.xml"/><Relationship Id="rId89" Type="http://schemas.openxmlformats.org/officeDocument/2006/relationships/slideLayout" Target="../slideLayouts/slideLayout89.xml"/><Relationship Id="rId80" Type="http://schemas.openxmlformats.org/officeDocument/2006/relationships/slideLayout" Target="../slideLayouts/slideLayout80.xml"/><Relationship Id="rId82" Type="http://schemas.openxmlformats.org/officeDocument/2006/relationships/slideLayout" Target="../slideLayouts/slideLayout82.xml"/><Relationship Id="rId81" Type="http://schemas.openxmlformats.org/officeDocument/2006/relationships/slideLayout" Target="../slideLayouts/slideLayout8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48" Type="http://schemas.openxmlformats.org/officeDocument/2006/relationships/slideLayout" Target="../slideLayouts/slideLayout48.xml"/><Relationship Id="rId47" Type="http://schemas.openxmlformats.org/officeDocument/2006/relationships/slideLayout" Target="../slideLayouts/slideLayout47.xml"/><Relationship Id="rId49" Type="http://schemas.openxmlformats.org/officeDocument/2006/relationships/slideLayout" Target="../slideLayouts/slideLayout4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73" Type="http://schemas.openxmlformats.org/officeDocument/2006/relationships/slideLayout" Target="../slideLayouts/slideLayout73.xml"/><Relationship Id="rId72" Type="http://schemas.openxmlformats.org/officeDocument/2006/relationships/slideLayout" Target="../slideLayouts/slideLayout72.xml"/><Relationship Id="rId31" Type="http://schemas.openxmlformats.org/officeDocument/2006/relationships/slideLayout" Target="../slideLayouts/slideLayout31.xml"/><Relationship Id="rId75" Type="http://schemas.openxmlformats.org/officeDocument/2006/relationships/slideLayout" Target="../slideLayouts/slideLayout75.xml"/><Relationship Id="rId30" Type="http://schemas.openxmlformats.org/officeDocument/2006/relationships/slideLayout" Target="../slideLayouts/slideLayout30.xml"/><Relationship Id="rId74" Type="http://schemas.openxmlformats.org/officeDocument/2006/relationships/slideLayout" Target="../slideLayouts/slideLayout74.xml"/><Relationship Id="rId33" Type="http://schemas.openxmlformats.org/officeDocument/2006/relationships/slideLayout" Target="../slideLayouts/slideLayout33.xml"/><Relationship Id="rId77" Type="http://schemas.openxmlformats.org/officeDocument/2006/relationships/slideLayout" Target="../slideLayouts/slideLayout77.xml"/><Relationship Id="rId32" Type="http://schemas.openxmlformats.org/officeDocument/2006/relationships/slideLayout" Target="../slideLayouts/slideLayout32.xml"/><Relationship Id="rId76" Type="http://schemas.openxmlformats.org/officeDocument/2006/relationships/slideLayout" Target="../slideLayouts/slideLayout76.xml"/><Relationship Id="rId35" Type="http://schemas.openxmlformats.org/officeDocument/2006/relationships/slideLayout" Target="../slideLayouts/slideLayout35.xml"/><Relationship Id="rId79" Type="http://schemas.openxmlformats.org/officeDocument/2006/relationships/slideLayout" Target="../slideLayouts/slideLayout79.xml"/><Relationship Id="rId34" Type="http://schemas.openxmlformats.org/officeDocument/2006/relationships/slideLayout" Target="../slideLayouts/slideLayout34.xml"/><Relationship Id="rId78" Type="http://schemas.openxmlformats.org/officeDocument/2006/relationships/slideLayout" Target="../slideLayouts/slideLayout78.xml"/><Relationship Id="rId71" Type="http://schemas.openxmlformats.org/officeDocument/2006/relationships/slideLayout" Target="../slideLayouts/slideLayout71.xml"/><Relationship Id="rId70" Type="http://schemas.openxmlformats.org/officeDocument/2006/relationships/slideLayout" Target="../slideLayouts/slideLayout70.xml"/><Relationship Id="rId37" Type="http://schemas.openxmlformats.org/officeDocument/2006/relationships/slideLayout" Target="../slideLayouts/slideLayout37.xml"/><Relationship Id="rId36" Type="http://schemas.openxmlformats.org/officeDocument/2006/relationships/slideLayout" Target="../slideLayouts/slideLayout36.xml"/><Relationship Id="rId39" Type="http://schemas.openxmlformats.org/officeDocument/2006/relationships/slideLayout" Target="../slideLayouts/slideLayout39.xml"/><Relationship Id="rId38" Type="http://schemas.openxmlformats.org/officeDocument/2006/relationships/slideLayout" Target="../slideLayouts/slideLayout38.xml"/><Relationship Id="rId62" Type="http://schemas.openxmlformats.org/officeDocument/2006/relationships/slideLayout" Target="../slideLayouts/slideLayout62.xml"/><Relationship Id="rId61" Type="http://schemas.openxmlformats.org/officeDocument/2006/relationships/slideLayout" Target="../slideLayouts/slideLayout61.xml"/><Relationship Id="rId20" Type="http://schemas.openxmlformats.org/officeDocument/2006/relationships/slideLayout" Target="../slideLayouts/slideLayout20.xml"/><Relationship Id="rId64" Type="http://schemas.openxmlformats.org/officeDocument/2006/relationships/slideLayout" Target="../slideLayouts/slideLayout64.xml"/><Relationship Id="rId63" Type="http://schemas.openxmlformats.org/officeDocument/2006/relationships/slideLayout" Target="../slideLayouts/slideLayout63.xml"/><Relationship Id="rId22" Type="http://schemas.openxmlformats.org/officeDocument/2006/relationships/slideLayout" Target="../slideLayouts/slideLayout22.xml"/><Relationship Id="rId66" Type="http://schemas.openxmlformats.org/officeDocument/2006/relationships/slideLayout" Target="../slideLayouts/slideLayout66.xml"/><Relationship Id="rId21" Type="http://schemas.openxmlformats.org/officeDocument/2006/relationships/slideLayout" Target="../slideLayouts/slideLayout21.xml"/><Relationship Id="rId65" Type="http://schemas.openxmlformats.org/officeDocument/2006/relationships/slideLayout" Target="../slideLayouts/slideLayout65.xml"/><Relationship Id="rId24" Type="http://schemas.openxmlformats.org/officeDocument/2006/relationships/slideLayout" Target="../slideLayouts/slideLayout24.xml"/><Relationship Id="rId68" Type="http://schemas.openxmlformats.org/officeDocument/2006/relationships/slideLayout" Target="../slideLayouts/slideLayout68.xml"/><Relationship Id="rId23" Type="http://schemas.openxmlformats.org/officeDocument/2006/relationships/slideLayout" Target="../slideLayouts/slideLayout23.xml"/><Relationship Id="rId67" Type="http://schemas.openxmlformats.org/officeDocument/2006/relationships/slideLayout" Target="../slideLayouts/slideLayout67.xml"/><Relationship Id="rId60" Type="http://schemas.openxmlformats.org/officeDocument/2006/relationships/slideLayout" Target="../slideLayouts/slideLayout60.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69" Type="http://schemas.openxmlformats.org/officeDocument/2006/relationships/slideLayout" Target="../slideLayouts/slideLayout69.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9" Type="http://schemas.openxmlformats.org/officeDocument/2006/relationships/slideLayout" Target="../slideLayouts/slideLayout29.xml"/><Relationship Id="rId51" Type="http://schemas.openxmlformats.org/officeDocument/2006/relationships/slideLayout" Target="../slideLayouts/slideLayout51.xml"/><Relationship Id="rId95" Type="http://schemas.openxmlformats.org/officeDocument/2006/relationships/theme" Target="../theme/theme2.xml"/><Relationship Id="rId50" Type="http://schemas.openxmlformats.org/officeDocument/2006/relationships/slideLayout" Target="../slideLayouts/slideLayout50.xml"/><Relationship Id="rId94" Type="http://schemas.openxmlformats.org/officeDocument/2006/relationships/slideLayout" Target="../slideLayouts/slideLayout94.xml"/><Relationship Id="rId53" Type="http://schemas.openxmlformats.org/officeDocument/2006/relationships/slideLayout" Target="../slideLayouts/slideLayout53.xml"/><Relationship Id="rId52" Type="http://schemas.openxmlformats.org/officeDocument/2006/relationships/slideLayout" Target="../slideLayouts/slideLayout52.xml"/><Relationship Id="rId11" Type="http://schemas.openxmlformats.org/officeDocument/2006/relationships/slideLayout" Target="../slideLayouts/slideLayout11.xml"/><Relationship Id="rId55" Type="http://schemas.openxmlformats.org/officeDocument/2006/relationships/slideLayout" Target="../slideLayouts/slideLayout55.xml"/><Relationship Id="rId10" Type="http://schemas.openxmlformats.org/officeDocument/2006/relationships/slideLayout" Target="../slideLayouts/slideLayout10.xml"/><Relationship Id="rId54" Type="http://schemas.openxmlformats.org/officeDocument/2006/relationships/slideLayout" Target="../slideLayouts/slideLayout54.xml"/><Relationship Id="rId13" Type="http://schemas.openxmlformats.org/officeDocument/2006/relationships/slideLayout" Target="../slideLayouts/slideLayout13.xml"/><Relationship Id="rId57" Type="http://schemas.openxmlformats.org/officeDocument/2006/relationships/slideLayout" Target="../slideLayouts/slideLayout57.xml"/><Relationship Id="rId12" Type="http://schemas.openxmlformats.org/officeDocument/2006/relationships/slideLayout" Target="../slideLayouts/slideLayout12.xml"/><Relationship Id="rId56" Type="http://schemas.openxmlformats.org/officeDocument/2006/relationships/slideLayout" Target="../slideLayouts/slideLayout56.xml"/><Relationship Id="rId91" Type="http://schemas.openxmlformats.org/officeDocument/2006/relationships/slideLayout" Target="../slideLayouts/slideLayout91.xml"/><Relationship Id="rId90" Type="http://schemas.openxmlformats.org/officeDocument/2006/relationships/slideLayout" Target="../slideLayouts/slideLayout90.xml"/><Relationship Id="rId93" Type="http://schemas.openxmlformats.org/officeDocument/2006/relationships/slideLayout" Target="../slideLayouts/slideLayout93.xml"/><Relationship Id="rId92" Type="http://schemas.openxmlformats.org/officeDocument/2006/relationships/slideLayout" Target="../slideLayouts/slideLayout92.xml"/><Relationship Id="rId15" Type="http://schemas.openxmlformats.org/officeDocument/2006/relationships/slideLayout" Target="../slideLayouts/slideLayout15.xml"/><Relationship Id="rId59" Type="http://schemas.openxmlformats.org/officeDocument/2006/relationships/slideLayout" Target="../slideLayouts/slideLayout59.xml"/><Relationship Id="rId14" Type="http://schemas.openxmlformats.org/officeDocument/2006/relationships/slideLayout" Target="../slideLayouts/slideLayout14.xml"/><Relationship Id="rId58" Type="http://schemas.openxmlformats.org/officeDocument/2006/relationships/slideLayout" Target="../slideLayouts/slideLayout5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_rels/slideMaster2.xml.rels><?xml version="1.0" encoding="UTF-8" standalone="yes"?><Relationships xmlns="http://schemas.openxmlformats.org/package/2006/relationships"><Relationship Id="rId40" Type="http://schemas.openxmlformats.org/officeDocument/2006/relationships/slideLayout" Target="../slideLayouts/slideLayout134.xml"/><Relationship Id="rId42" Type="http://schemas.openxmlformats.org/officeDocument/2006/relationships/slideLayout" Target="../slideLayouts/slideLayout136.xml"/><Relationship Id="rId41" Type="http://schemas.openxmlformats.org/officeDocument/2006/relationships/slideLayout" Target="../slideLayouts/slideLayout135.xml"/><Relationship Id="rId44" Type="http://schemas.openxmlformats.org/officeDocument/2006/relationships/slideLayout" Target="../slideLayouts/slideLayout138.xml"/><Relationship Id="rId43" Type="http://schemas.openxmlformats.org/officeDocument/2006/relationships/slideLayout" Target="../slideLayouts/slideLayout137.xml"/><Relationship Id="rId46" Type="http://schemas.openxmlformats.org/officeDocument/2006/relationships/slideLayout" Target="../slideLayouts/slideLayout140.xml"/><Relationship Id="rId45" Type="http://schemas.openxmlformats.org/officeDocument/2006/relationships/slideLayout" Target="../slideLayouts/slideLayout139.xml"/><Relationship Id="rId1" Type="http://schemas.openxmlformats.org/officeDocument/2006/relationships/slideLayout" Target="../slideLayouts/slideLayout95.xml"/><Relationship Id="rId2" Type="http://schemas.openxmlformats.org/officeDocument/2006/relationships/slideLayout" Target="../slideLayouts/slideLayout96.xml"/><Relationship Id="rId3" Type="http://schemas.openxmlformats.org/officeDocument/2006/relationships/slideLayout" Target="../slideLayouts/slideLayout97.xml"/><Relationship Id="rId4" Type="http://schemas.openxmlformats.org/officeDocument/2006/relationships/slideLayout" Target="../slideLayouts/slideLayout98.xml"/><Relationship Id="rId9" Type="http://schemas.openxmlformats.org/officeDocument/2006/relationships/slideLayout" Target="../slideLayouts/slideLayout103.xml"/><Relationship Id="rId47" Type="http://schemas.openxmlformats.org/officeDocument/2006/relationships/theme" Target="../theme/theme1.xml"/><Relationship Id="rId5" Type="http://schemas.openxmlformats.org/officeDocument/2006/relationships/slideLayout" Target="../slideLayouts/slideLayout99.xml"/><Relationship Id="rId6" Type="http://schemas.openxmlformats.org/officeDocument/2006/relationships/slideLayout" Target="../slideLayouts/slideLayout100.xml"/><Relationship Id="rId7" Type="http://schemas.openxmlformats.org/officeDocument/2006/relationships/slideLayout" Target="../slideLayouts/slideLayout101.xml"/><Relationship Id="rId8" Type="http://schemas.openxmlformats.org/officeDocument/2006/relationships/slideLayout" Target="../slideLayouts/slideLayout102.xml"/><Relationship Id="rId31" Type="http://schemas.openxmlformats.org/officeDocument/2006/relationships/slideLayout" Target="../slideLayouts/slideLayout125.xml"/><Relationship Id="rId30" Type="http://schemas.openxmlformats.org/officeDocument/2006/relationships/slideLayout" Target="../slideLayouts/slideLayout124.xml"/><Relationship Id="rId33" Type="http://schemas.openxmlformats.org/officeDocument/2006/relationships/slideLayout" Target="../slideLayouts/slideLayout127.xml"/><Relationship Id="rId32" Type="http://schemas.openxmlformats.org/officeDocument/2006/relationships/slideLayout" Target="../slideLayouts/slideLayout126.xml"/><Relationship Id="rId35" Type="http://schemas.openxmlformats.org/officeDocument/2006/relationships/slideLayout" Target="../slideLayouts/slideLayout129.xml"/><Relationship Id="rId34" Type="http://schemas.openxmlformats.org/officeDocument/2006/relationships/slideLayout" Target="../slideLayouts/slideLayout128.xml"/><Relationship Id="rId37" Type="http://schemas.openxmlformats.org/officeDocument/2006/relationships/slideLayout" Target="../slideLayouts/slideLayout131.xml"/><Relationship Id="rId36" Type="http://schemas.openxmlformats.org/officeDocument/2006/relationships/slideLayout" Target="../slideLayouts/slideLayout130.xml"/><Relationship Id="rId39" Type="http://schemas.openxmlformats.org/officeDocument/2006/relationships/slideLayout" Target="../slideLayouts/slideLayout133.xml"/><Relationship Id="rId38" Type="http://schemas.openxmlformats.org/officeDocument/2006/relationships/slideLayout" Target="../slideLayouts/slideLayout132.xml"/><Relationship Id="rId20" Type="http://schemas.openxmlformats.org/officeDocument/2006/relationships/slideLayout" Target="../slideLayouts/slideLayout114.xml"/><Relationship Id="rId22" Type="http://schemas.openxmlformats.org/officeDocument/2006/relationships/slideLayout" Target="../slideLayouts/slideLayout116.xml"/><Relationship Id="rId21" Type="http://schemas.openxmlformats.org/officeDocument/2006/relationships/slideLayout" Target="../slideLayouts/slideLayout115.xml"/><Relationship Id="rId24" Type="http://schemas.openxmlformats.org/officeDocument/2006/relationships/slideLayout" Target="../slideLayouts/slideLayout118.xml"/><Relationship Id="rId23" Type="http://schemas.openxmlformats.org/officeDocument/2006/relationships/slideLayout" Target="../slideLayouts/slideLayout117.xml"/><Relationship Id="rId26" Type="http://schemas.openxmlformats.org/officeDocument/2006/relationships/slideLayout" Target="../slideLayouts/slideLayout120.xml"/><Relationship Id="rId25" Type="http://schemas.openxmlformats.org/officeDocument/2006/relationships/slideLayout" Target="../slideLayouts/slideLayout119.xml"/><Relationship Id="rId28" Type="http://schemas.openxmlformats.org/officeDocument/2006/relationships/slideLayout" Target="../slideLayouts/slideLayout122.xml"/><Relationship Id="rId27" Type="http://schemas.openxmlformats.org/officeDocument/2006/relationships/slideLayout" Target="../slideLayouts/slideLayout121.xml"/><Relationship Id="rId29" Type="http://schemas.openxmlformats.org/officeDocument/2006/relationships/slideLayout" Target="../slideLayouts/slideLayout123.xml"/><Relationship Id="rId11" Type="http://schemas.openxmlformats.org/officeDocument/2006/relationships/slideLayout" Target="../slideLayouts/slideLayout105.xml"/><Relationship Id="rId10" Type="http://schemas.openxmlformats.org/officeDocument/2006/relationships/slideLayout" Target="../slideLayouts/slideLayout104.xml"/><Relationship Id="rId13" Type="http://schemas.openxmlformats.org/officeDocument/2006/relationships/slideLayout" Target="../slideLayouts/slideLayout107.xml"/><Relationship Id="rId12" Type="http://schemas.openxmlformats.org/officeDocument/2006/relationships/slideLayout" Target="../slideLayouts/slideLayout106.xml"/><Relationship Id="rId15" Type="http://schemas.openxmlformats.org/officeDocument/2006/relationships/slideLayout" Target="../slideLayouts/slideLayout109.xml"/><Relationship Id="rId14" Type="http://schemas.openxmlformats.org/officeDocument/2006/relationships/slideLayout" Target="../slideLayouts/slideLayout108.xml"/><Relationship Id="rId17" Type="http://schemas.openxmlformats.org/officeDocument/2006/relationships/slideLayout" Target="../slideLayouts/slideLayout111.xml"/><Relationship Id="rId16" Type="http://schemas.openxmlformats.org/officeDocument/2006/relationships/slideLayout" Target="../slideLayouts/slideLayout110.xml"/><Relationship Id="rId19" Type="http://schemas.openxmlformats.org/officeDocument/2006/relationships/slideLayout" Target="../slideLayouts/slideLayout113.xml"/><Relationship Id="rId18" Type="http://schemas.openxmlformats.org/officeDocument/2006/relationships/slideLayout" Target="../slideLayouts/slideLayout11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31800" y="431800"/>
            <a:ext cx="8280300" cy="468300"/>
          </a:xfrm>
          <a:prstGeom prst="rect">
            <a:avLst/>
          </a:prstGeom>
          <a:noFill/>
          <a:ln>
            <a:noFill/>
          </a:ln>
        </p:spPr>
        <p:txBody>
          <a:bodyPr anchorCtr="0" anchor="t" bIns="0" lIns="0" spcFirstLastPara="1" rIns="0" wrap="square" tIns="0">
            <a:noAutofit/>
          </a:bodyPr>
          <a:lstStyle>
            <a:lvl1pPr lvl="0" marR="0" rtl="0" algn="l">
              <a:lnSpc>
                <a:spcPct val="85000"/>
              </a:lnSpc>
              <a:spcBef>
                <a:spcPts val="0"/>
              </a:spcBef>
              <a:spcAft>
                <a:spcPts val="0"/>
              </a:spcAft>
              <a:buClr>
                <a:schemeClr val="dk1"/>
              </a:buClr>
              <a:buSzPts val="3400"/>
              <a:buFont typeface="Arial"/>
              <a:buNone/>
              <a:defRPr b="1" i="0" sz="3400" u="none" cap="none" strike="noStrike">
                <a:solidFill>
                  <a:schemeClr val="dk1"/>
                </a:solidFill>
                <a:latin typeface="Arial"/>
                <a:ea typeface="Arial"/>
                <a:cs typeface="Arial"/>
                <a:sym typeface="Arial"/>
              </a:defRPr>
            </a:lvl1pPr>
            <a:lvl2pPr lvl="1" marR="0" rtl="0" algn="l">
              <a:lnSpc>
                <a:spcPct val="85000"/>
              </a:lnSpc>
              <a:spcBef>
                <a:spcPts val="0"/>
              </a:spcBef>
              <a:spcAft>
                <a:spcPts val="0"/>
              </a:spcAft>
              <a:buSzPts val="1400"/>
              <a:buNone/>
              <a:defRPr b="1" i="0" sz="2100" u="none" cap="none" strike="noStrike">
                <a:solidFill>
                  <a:schemeClr val="dk1"/>
                </a:solidFill>
                <a:latin typeface="Arial"/>
                <a:ea typeface="Arial"/>
                <a:cs typeface="Arial"/>
                <a:sym typeface="Arial"/>
              </a:defRPr>
            </a:lvl2pPr>
            <a:lvl3pPr lvl="2" marR="0" rtl="0" algn="l">
              <a:lnSpc>
                <a:spcPct val="85000"/>
              </a:lnSpc>
              <a:spcBef>
                <a:spcPts val="0"/>
              </a:spcBef>
              <a:spcAft>
                <a:spcPts val="0"/>
              </a:spcAft>
              <a:buSzPts val="1400"/>
              <a:buNone/>
              <a:defRPr b="1" i="0" sz="2100" u="none" cap="none" strike="noStrike">
                <a:solidFill>
                  <a:schemeClr val="dk1"/>
                </a:solidFill>
                <a:latin typeface="Arial"/>
                <a:ea typeface="Arial"/>
                <a:cs typeface="Arial"/>
                <a:sym typeface="Arial"/>
              </a:defRPr>
            </a:lvl3pPr>
            <a:lvl4pPr lvl="3" marR="0" rtl="0" algn="l">
              <a:lnSpc>
                <a:spcPct val="85000"/>
              </a:lnSpc>
              <a:spcBef>
                <a:spcPts val="0"/>
              </a:spcBef>
              <a:spcAft>
                <a:spcPts val="0"/>
              </a:spcAft>
              <a:buSzPts val="1400"/>
              <a:buNone/>
              <a:defRPr b="1" i="0" sz="2100" u="none" cap="none" strike="noStrike">
                <a:solidFill>
                  <a:schemeClr val="dk1"/>
                </a:solidFill>
                <a:latin typeface="Arial"/>
                <a:ea typeface="Arial"/>
                <a:cs typeface="Arial"/>
                <a:sym typeface="Arial"/>
              </a:defRPr>
            </a:lvl4pPr>
            <a:lvl5pPr lvl="4" marR="0" rtl="0" algn="l">
              <a:lnSpc>
                <a:spcPct val="85000"/>
              </a:lnSpc>
              <a:spcBef>
                <a:spcPts val="0"/>
              </a:spcBef>
              <a:spcAft>
                <a:spcPts val="0"/>
              </a:spcAft>
              <a:buSzPts val="1400"/>
              <a:buNone/>
              <a:defRPr b="1" i="0" sz="2100" u="none" cap="none" strike="noStrike">
                <a:solidFill>
                  <a:schemeClr val="dk1"/>
                </a:solidFill>
                <a:latin typeface="Arial"/>
                <a:ea typeface="Arial"/>
                <a:cs typeface="Arial"/>
                <a:sym typeface="Arial"/>
              </a:defRPr>
            </a:lvl5pPr>
            <a:lvl6pPr lvl="5" marR="0" rtl="0" algn="l">
              <a:lnSpc>
                <a:spcPct val="85000"/>
              </a:lnSpc>
              <a:spcBef>
                <a:spcPts val="0"/>
              </a:spcBef>
              <a:spcAft>
                <a:spcPts val="0"/>
              </a:spcAft>
              <a:buSzPts val="1400"/>
              <a:buNone/>
              <a:defRPr b="1" i="0" sz="2100" u="none" cap="none" strike="noStrike">
                <a:solidFill>
                  <a:schemeClr val="dk1"/>
                </a:solidFill>
                <a:latin typeface="Arial"/>
                <a:ea typeface="Arial"/>
                <a:cs typeface="Arial"/>
                <a:sym typeface="Arial"/>
              </a:defRPr>
            </a:lvl6pPr>
            <a:lvl7pPr lvl="6" marR="0" rtl="0" algn="l">
              <a:lnSpc>
                <a:spcPct val="85000"/>
              </a:lnSpc>
              <a:spcBef>
                <a:spcPts val="0"/>
              </a:spcBef>
              <a:spcAft>
                <a:spcPts val="0"/>
              </a:spcAft>
              <a:buSzPts val="1400"/>
              <a:buNone/>
              <a:defRPr b="1" i="0" sz="2100" u="none" cap="none" strike="noStrike">
                <a:solidFill>
                  <a:schemeClr val="dk1"/>
                </a:solidFill>
                <a:latin typeface="Arial"/>
                <a:ea typeface="Arial"/>
                <a:cs typeface="Arial"/>
                <a:sym typeface="Arial"/>
              </a:defRPr>
            </a:lvl7pPr>
            <a:lvl8pPr lvl="7" marR="0" rtl="0" algn="l">
              <a:lnSpc>
                <a:spcPct val="85000"/>
              </a:lnSpc>
              <a:spcBef>
                <a:spcPts val="0"/>
              </a:spcBef>
              <a:spcAft>
                <a:spcPts val="0"/>
              </a:spcAft>
              <a:buSzPts val="1400"/>
              <a:buNone/>
              <a:defRPr b="1" i="0" sz="2100" u="none" cap="none" strike="noStrike">
                <a:solidFill>
                  <a:schemeClr val="dk1"/>
                </a:solidFill>
                <a:latin typeface="Arial"/>
                <a:ea typeface="Arial"/>
                <a:cs typeface="Arial"/>
                <a:sym typeface="Arial"/>
              </a:defRPr>
            </a:lvl8pPr>
            <a:lvl9pPr lvl="8" marR="0" rtl="0" algn="l">
              <a:lnSpc>
                <a:spcPct val="85000"/>
              </a:lnSpc>
              <a:spcBef>
                <a:spcPts val="0"/>
              </a:spcBef>
              <a:spcAft>
                <a:spcPts val="0"/>
              </a:spcAft>
              <a:buSzPts val="1400"/>
              <a:buNone/>
              <a:defRPr b="1" i="0" sz="2100" u="none" cap="none" strike="noStrike">
                <a:solidFill>
                  <a:schemeClr val="dk1"/>
                </a:solidFill>
                <a:latin typeface="Arial"/>
                <a:ea typeface="Arial"/>
                <a:cs typeface="Arial"/>
                <a:sym typeface="Arial"/>
              </a:defRPr>
            </a:lvl9pPr>
          </a:lstStyle>
          <a:p/>
        </p:txBody>
      </p:sp>
      <p:sp>
        <p:nvSpPr>
          <p:cNvPr id="7" name="Google Shape;7;p1"/>
          <p:cNvSpPr txBox="1"/>
          <p:nvPr>
            <p:ph idx="1" type="body"/>
          </p:nvPr>
        </p:nvSpPr>
        <p:spPr>
          <a:xfrm>
            <a:off x="431800" y="1223963"/>
            <a:ext cx="8280300" cy="1443000"/>
          </a:xfrm>
          <a:prstGeom prst="rect">
            <a:avLst/>
          </a:prstGeom>
          <a:noFill/>
          <a:ln>
            <a:noFill/>
          </a:ln>
        </p:spPr>
        <p:txBody>
          <a:bodyPr anchorCtr="0" anchor="t" bIns="0" lIns="0" spcFirstLastPara="1" rIns="0" wrap="square" tIns="0">
            <a:noAutofit/>
          </a:bodyPr>
          <a:lstStyle>
            <a:lvl1pPr indent="-406400" lvl="0" marL="457200" marR="0" rtl="0" algn="l">
              <a:lnSpc>
                <a:spcPct val="100000"/>
              </a:lnSpc>
              <a:spcBef>
                <a:spcPts val="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228600" lvl="1" marL="914400" marR="0" rtl="0" algn="l">
              <a:spcBef>
                <a:spcPts val="80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2pPr>
            <a:lvl3pPr indent="-361950" lvl="2" marL="1371600"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3pPr>
            <a:lvl4pPr indent="-361950" lvl="3" marL="1828800"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4pPr>
            <a:lvl5pPr indent="-361950" lvl="4" marL="2286000"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5pPr>
            <a:lvl6pPr indent="-361950" lvl="5" marL="2743200"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6pPr>
            <a:lvl7pPr indent="-361950" lvl="6" marL="3200400"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 id="2147483698" r:id="rId51"/>
    <p:sldLayoutId id="2147483699" r:id="rId52"/>
    <p:sldLayoutId id="2147483700" r:id="rId53"/>
    <p:sldLayoutId id="2147483701" r:id="rId54"/>
    <p:sldLayoutId id="2147483702" r:id="rId55"/>
    <p:sldLayoutId id="2147483703" r:id="rId56"/>
    <p:sldLayoutId id="2147483704" r:id="rId57"/>
    <p:sldLayoutId id="2147483705" r:id="rId58"/>
    <p:sldLayoutId id="2147483706" r:id="rId59"/>
    <p:sldLayoutId id="2147483707" r:id="rId60"/>
    <p:sldLayoutId id="2147483708" r:id="rId61"/>
    <p:sldLayoutId id="2147483709" r:id="rId62"/>
    <p:sldLayoutId id="2147483710" r:id="rId63"/>
    <p:sldLayoutId id="2147483711" r:id="rId64"/>
    <p:sldLayoutId id="2147483712" r:id="rId65"/>
    <p:sldLayoutId id="2147483713" r:id="rId66"/>
    <p:sldLayoutId id="2147483714" r:id="rId67"/>
    <p:sldLayoutId id="2147483715" r:id="rId68"/>
    <p:sldLayoutId id="2147483716" r:id="rId69"/>
    <p:sldLayoutId id="2147483717" r:id="rId70"/>
    <p:sldLayoutId id="2147483718" r:id="rId71"/>
    <p:sldLayoutId id="2147483719" r:id="rId72"/>
    <p:sldLayoutId id="2147483720" r:id="rId73"/>
    <p:sldLayoutId id="2147483721" r:id="rId74"/>
    <p:sldLayoutId id="2147483722" r:id="rId75"/>
    <p:sldLayoutId id="2147483723" r:id="rId76"/>
    <p:sldLayoutId id="2147483724" r:id="rId77"/>
    <p:sldLayoutId id="2147483725" r:id="rId78"/>
    <p:sldLayoutId id="2147483726" r:id="rId79"/>
    <p:sldLayoutId id="2147483727" r:id="rId80"/>
    <p:sldLayoutId id="2147483728" r:id="rId81"/>
    <p:sldLayoutId id="2147483729" r:id="rId82"/>
    <p:sldLayoutId id="2147483730" r:id="rId83"/>
    <p:sldLayoutId id="2147483731" r:id="rId84"/>
    <p:sldLayoutId id="2147483732" r:id="rId85"/>
    <p:sldLayoutId id="2147483733" r:id="rId86"/>
    <p:sldLayoutId id="2147483734" r:id="rId87"/>
    <p:sldLayoutId id="2147483735" r:id="rId88"/>
    <p:sldLayoutId id="2147483736" r:id="rId89"/>
    <p:sldLayoutId id="2147483737" r:id="rId90"/>
    <p:sldLayoutId id="2147483738" r:id="rId91"/>
    <p:sldLayoutId id="2147483739" r:id="rId92"/>
    <p:sldLayoutId id="2147483740" r:id="rId93"/>
    <p:sldLayoutId id="2147483741" r:id="rId9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46" name="Shape 546"/>
        <p:cNvGrpSpPr/>
        <p:nvPr/>
      </p:nvGrpSpPr>
      <p:grpSpPr>
        <a:xfrm>
          <a:off x="0" y="0"/>
          <a:ext cx="0" cy="0"/>
          <a:chOff x="0" y="0"/>
          <a:chExt cx="0" cy="0"/>
        </a:xfrm>
      </p:grpSpPr>
      <p:sp>
        <p:nvSpPr>
          <p:cNvPr id="547" name="Google Shape;547;p96"/>
          <p:cNvSpPr txBox="1"/>
          <p:nvPr>
            <p:ph type="title"/>
          </p:nvPr>
        </p:nvSpPr>
        <p:spPr>
          <a:xfrm>
            <a:off x="431800" y="431800"/>
            <a:ext cx="8280300" cy="468300"/>
          </a:xfrm>
          <a:prstGeom prst="rect">
            <a:avLst/>
          </a:prstGeom>
          <a:noFill/>
          <a:ln>
            <a:noFill/>
          </a:ln>
        </p:spPr>
        <p:txBody>
          <a:bodyPr anchorCtr="0" anchor="t" bIns="0" lIns="0" spcFirstLastPara="1" rIns="0" wrap="square" tIns="0">
            <a:noAutofit/>
          </a:bodyPr>
          <a:lstStyle>
            <a:lvl1pPr lvl="0" marR="0" rtl="0" algn="l">
              <a:lnSpc>
                <a:spcPct val="85000"/>
              </a:lnSpc>
              <a:spcBef>
                <a:spcPts val="0"/>
              </a:spcBef>
              <a:spcAft>
                <a:spcPts val="0"/>
              </a:spcAft>
              <a:buClr>
                <a:schemeClr val="dk1"/>
              </a:buClr>
              <a:buSzPts val="3400"/>
              <a:buFont typeface="Arial"/>
              <a:buNone/>
              <a:defRPr b="1" i="0" sz="3400" u="none" cap="none" strike="noStrike">
                <a:solidFill>
                  <a:schemeClr val="dk1"/>
                </a:solidFill>
                <a:latin typeface="Arial"/>
                <a:ea typeface="Arial"/>
                <a:cs typeface="Arial"/>
                <a:sym typeface="Arial"/>
              </a:defRPr>
            </a:lvl1pPr>
            <a:lvl2pPr lvl="1" marR="0" rtl="0" algn="l">
              <a:lnSpc>
                <a:spcPct val="85000"/>
              </a:lnSpc>
              <a:spcBef>
                <a:spcPts val="0"/>
              </a:spcBef>
              <a:spcAft>
                <a:spcPts val="0"/>
              </a:spcAft>
              <a:buSzPts val="1400"/>
              <a:buNone/>
              <a:defRPr b="1" i="0" sz="2100" u="none" cap="none" strike="noStrike">
                <a:solidFill>
                  <a:schemeClr val="dk1"/>
                </a:solidFill>
                <a:latin typeface="Arial"/>
                <a:ea typeface="Arial"/>
                <a:cs typeface="Arial"/>
                <a:sym typeface="Arial"/>
              </a:defRPr>
            </a:lvl2pPr>
            <a:lvl3pPr lvl="2" marR="0" rtl="0" algn="l">
              <a:lnSpc>
                <a:spcPct val="85000"/>
              </a:lnSpc>
              <a:spcBef>
                <a:spcPts val="0"/>
              </a:spcBef>
              <a:spcAft>
                <a:spcPts val="0"/>
              </a:spcAft>
              <a:buSzPts val="1400"/>
              <a:buNone/>
              <a:defRPr b="1" i="0" sz="2100" u="none" cap="none" strike="noStrike">
                <a:solidFill>
                  <a:schemeClr val="dk1"/>
                </a:solidFill>
                <a:latin typeface="Arial"/>
                <a:ea typeface="Arial"/>
                <a:cs typeface="Arial"/>
                <a:sym typeface="Arial"/>
              </a:defRPr>
            </a:lvl3pPr>
            <a:lvl4pPr lvl="3" marR="0" rtl="0" algn="l">
              <a:lnSpc>
                <a:spcPct val="85000"/>
              </a:lnSpc>
              <a:spcBef>
                <a:spcPts val="0"/>
              </a:spcBef>
              <a:spcAft>
                <a:spcPts val="0"/>
              </a:spcAft>
              <a:buSzPts val="1400"/>
              <a:buNone/>
              <a:defRPr b="1" i="0" sz="2100" u="none" cap="none" strike="noStrike">
                <a:solidFill>
                  <a:schemeClr val="dk1"/>
                </a:solidFill>
                <a:latin typeface="Arial"/>
                <a:ea typeface="Arial"/>
                <a:cs typeface="Arial"/>
                <a:sym typeface="Arial"/>
              </a:defRPr>
            </a:lvl4pPr>
            <a:lvl5pPr lvl="4" marR="0" rtl="0" algn="l">
              <a:lnSpc>
                <a:spcPct val="85000"/>
              </a:lnSpc>
              <a:spcBef>
                <a:spcPts val="0"/>
              </a:spcBef>
              <a:spcAft>
                <a:spcPts val="0"/>
              </a:spcAft>
              <a:buSzPts val="1400"/>
              <a:buNone/>
              <a:defRPr b="1" i="0" sz="2100" u="none" cap="none" strike="noStrike">
                <a:solidFill>
                  <a:schemeClr val="dk1"/>
                </a:solidFill>
                <a:latin typeface="Arial"/>
                <a:ea typeface="Arial"/>
                <a:cs typeface="Arial"/>
                <a:sym typeface="Arial"/>
              </a:defRPr>
            </a:lvl5pPr>
            <a:lvl6pPr lvl="5" marR="0" rtl="0" algn="l">
              <a:lnSpc>
                <a:spcPct val="85000"/>
              </a:lnSpc>
              <a:spcBef>
                <a:spcPts val="0"/>
              </a:spcBef>
              <a:spcAft>
                <a:spcPts val="0"/>
              </a:spcAft>
              <a:buSzPts val="1400"/>
              <a:buNone/>
              <a:defRPr b="1" i="0" sz="2100" u="none" cap="none" strike="noStrike">
                <a:solidFill>
                  <a:schemeClr val="dk1"/>
                </a:solidFill>
                <a:latin typeface="Arial"/>
                <a:ea typeface="Arial"/>
                <a:cs typeface="Arial"/>
                <a:sym typeface="Arial"/>
              </a:defRPr>
            </a:lvl6pPr>
            <a:lvl7pPr lvl="6" marR="0" rtl="0" algn="l">
              <a:lnSpc>
                <a:spcPct val="85000"/>
              </a:lnSpc>
              <a:spcBef>
                <a:spcPts val="0"/>
              </a:spcBef>
              <a:spcAft>
                <a:spcPts val="0"/>
              </a:spcAft>
              <a:buSzPts val="1400"/>
              <a:buNone/>
              <a:defRPr b="1" i="0" sz="2100" u="none" cap="none" strike="noStrike">
                <a:solidFill>
                  <a:schemeClr val="dk1"/>
                </a:solidFill>
                <a:latin typeface="Arial"/>
                <a:ea typeface="Arial"/>
                <a:cs typeface="Arial"/>
                <a:sym typeface="Arial"/>
              </a:defRPr>
            </a:lvl7pPr>
            <a:lvl8pPr lvl="7" marR="0" rtl="0" algn="l">
              <a:lnSpc>
                <a:spcPct val="85000"/>
              </a:lnSpc>
              <a:spcBef>
                <a:spcPts val="0"/>
              </a:spcBef>
              <a:spcAft>
                <a:spcPts val="0"/>
              </a:spcAft>
              <a:buSzPts val="1400"/>
              <a:buNone/>
              <a:defRPr b="1" i="0" sz="2100" u="none" cap="none" strike="noStrike">
                <a:solidFill>
                  <a:schemeClr val="dk1"/>
                </a:solidFill>
                <a:latin typeface="Arial"/>
                <a:ea typeface="Arial"/>
                <a:cs typeface="Arial"/>
                <a:sym typeface="Arial"/>
              </a:defRPr>
            </a:lvl8pPr>
            <a:lvl9pPr lvl="8" marR="0" rtl="0" algn="l">
              <a:lnSpc>
                <a:spcPct val="85000"/>
              </a:lnSpc>
              <a:spcBef>
                <a:spcPts val="0"/>
              </a:spcBef>
              <a:spcAft>
                <a:spcPts val="0"/>
              </a:spcAft>
              <a:buSzPts val="1400"/>
              <a:buNone/>
              <a:defRPr b="1" i="0" sz="2100" u="none" cap="none" strike="noStrike">
                <a:solidFill>
                  <a:schemeClr val="dk1"/>
                </a:solidFill>
                <a:latin typeface="Arial"/>
                <a:ea typeface="Arial"/>
                <a:cs typeface="Arial"/>
                <a:sym typeface="Arial"/>
              </a:defRPr>
            </a:lvl9pPr>
          </a:lstStyle>
          <a:p/>
        </p:txBody>
      </p:sp>
      <p:sp>
        <p:nvSpPr>
          <p:cNvPr id="548" name="Google Shape;548;p96"/>
          <p:cNvSpPr txBox="1"/>
          <p:nvPr>
            <p:ph idx="1" type="body"/>
          </p:nvPr>
        </p:nvSpPr>
        <p:spPr>
          <a:xfrm>
            <a:off x="431800" y="1223963"/>
            <a:ext cx="8280300" cy="1443000"/>
          </a:xfrm>
          <a:prstGeom prst="rect">
            <a:avLst/>
          </a:prstGeom>
          <a:noFill/>
          <a:ln>
            <a:noFill/>
          </a:ln>
        </p:spPr>
        <p:txBody>
          <a:bodyPr anchorCtr="0" anchor="t" bIns="0" lIns="0" spcFirstLastPara="1" rIns="0" wrap="square" tIns="0">
            <a:noAutofit/>
          </a:bodyPr>
          <a:lstStyle>
            <a:lvl1pPr indent="-406400" lvl="0" marL="457200" marR="0" rtl="0" algn="l">
              <a:lnSpc>
                <a:spcPct val="100000"/>
              </a:lnSpc>
              <a:spcBef>
                <a:spcPts val="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228600" lvl="1" marL="914400" marR="0" rtl="0" algn="l">
              <a:spcBef>
                <a:spcPts val="80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2pPr>
            <a:lvl3pPr indent="-361950" lvl="2" marL="1371600"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3pPr>
            <a:lvl4pPr indent="-361950" lvl="3" marL="1828800"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4pPr>
            <a:lvl5pPr indent="-361950" lvl="4" marL="2286000"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5pPr>
            <a:lvl6pPr indent="-361950" lvl="5" marL="2743200"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6pPr>
            <a:lvl7pPr indent="-361950" lvl="6" marL="3200400" marR="0" rtl="0" algn="l">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 id="2147483753" r:id="rId12"/>
    <p:sldLayoutId id="2147483754" r:id="rId13"/>
    <p:sldLayoutId id="2147483755" r:id="rId14"/>
    <p:sldLayoutId id="2147483756" r:id="rId15"/>
    <p:sldLayoutId id="2147483757" r:id="rId16"/>
    <p:sldLayoutId id="2147483758" r:id="rId17"/>
    <p:sldLayoutId id="2147483759" r:id="rId18"/>
    <p:sldLayoutId id="2147483760" r:id="rId19"/>
    <p:sldLayoutId id="2147483761" r:id="rId20"/>
    <p:sldLayoutId id="2147483762" r:id="rId21"/>
    <p:sldLayoutId id="2147483763" r:id="rId22"/>
    <p:sldLayoutId id="2147483764" r:id="rId23"/>
    <p:sldLayoutId id="2147483765" r:id="rId24"/>
    <p:sldLayoutId id="2147483766" r:id="rId25"/>
    <p:sldLayoutId id="2147483767" r:id="rId26"/>
    <p:sldLayoutId id="2147483768" r:id="rId27"/>
    <p:sldLayoutId id="2147483769" r:id="rId28"/>
    <p:sldLayoutId id="2147483770" r:id="rId29"/>
    <p:sldLayoutId id="2147483771" r:id="rId30"/>
    <p:sldLayoutId id="2147483772" r:id="rId31"/>
    <p:sldLayoutId id="2147483773" r:id="rId32"/>
    <p:sldLayoutId id="2147483774" r:id="rId33"/>
    <p:sldLayoutId id="2147483775" r:id="rId34"/>
    <p:sldLayoutId id="2147483776" r:id="rId35"/>
    <p:sldLayoutId id="2147483777" r:id="rId36"/>
    <p:sldLayoutId id="2147483778" r:id="rId37"/>
    <p:sldLayoutId id="2147483779" r:id="rId38"/>
    <p:sldLayoutId id="2147483780" r:id="rId39"/>
    <p:sldLayoutId id="2147483781" r:id="rId40"/>
    <p:sldLayoutId id="2147483782" r:id="rId41"/>
    <p:sldLayoutId id="2147483783" r:id="rId42"/>
    <p:sldLayoutId id="2147483784" r:id="rId43"/>
    <p:sldLayoutId id="2147483785" r:id="rId44"/>
    <p:sldLayoutId id="2147483786" r:id="rId45"/>
    <p:sldLayoutId id="2147483787" r:id="rId4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1.xml"/><Relationship Id="rId3"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3.xml"/><Relationship Id="rId3" Type="http://schemas.openxmlformats.org/officeDocument/2006/relationships/image" Target="../media/image11.jpg"/><Relationship Id="rId4" Type="http://schemas.openxmlformats.org/officeDocument/2006/relationships/image" Target="../media/image14.png"/><Relationship Id="rId9" Type="http://schemas.openxmlformats.org/officeDocument/2006/relationships/image" Target="../media/image17.png"/><Relationship Id="rId5" Type="http://schemas.openxmlformats.org/officeDocument/2006/relationships/image" Target="../media/image8.png"/><Relationship Id="rId6" Type="http://schemas.openxmlformats.org/officeDocument/2006/relationships/image" Target="../media/image12.png"/><Relationship Id="rId7" Type="http://schemas.openxmlformats.org/officeDocument/2006/relationships/image" Target="../media/image18.png"/><Relationship Id="rId8" Type="http://schemas.openxmlformats.org/officeDocument/2006/relationships/image" Target="../media/image23.png"/><Relationship Id="rId11" Type="http://schemas.openxmlformats.org/officeDocument/2006/relationships/image" Target="../media/image10.png"/><Relationship Id="rId10" Type="http://schemas.openxmlformats.org/officeDocument/2006/relationships/image" Target="../media/image2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4.xml"/><Relationship Id="rId3"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5.xml"/><Relationship Id="rId3" Type="http://schemas.openxmlformats.org/officeDocument/2006/relationships/image" Target="../media/image9.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6.xml"/><Relationship Id="rId3"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7.xml"/><Relationship Id="rId3" Type="http://schemas.openxmlformats.org/officeDocument/2006/relationships/image" Target="../media/image2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8.xml"/><Relationship Id="rId3" Type="http://schemas.openxmlformats.org/officeDocument/2006/relationships/image" Target="../media/image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9.xml"/><Relationship Id="rId3" Type="http://schemas.openxmlformats.org/officeDocument/2006/relationships/image" Target="../media/image1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10.xml"/><Relationship Id="rId3" Type="http://schemas.openxmlformats.org/officeDocument/2006/relationships/image" Target="../media/image22.png"/><Relationship Id="rId4" Type="http://schemas.openxmlformats.org/officeDocument/2006/relationships/image" Target="../media/image2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11.xml"/><Relationship Id="rId3" Type="http://schemas.openxmlformats.org/officeDocument/2006/relationships/image" Target="../media/image5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12.xml"/><Relationship Id="rId3" Type="http://schemas.openxmlformats.org/officeDocument/2006/relationships/hyperlink" Target="https://pubmed.ncbi.nlm.nih.gov/30037982" TargetMode="External"/><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14.xml"/><Relationship Id="rId3" Type="http://schemas.openxmlformats.org/officeDocument/2006/relationships/image" Target="../media/image2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15.xml"/><Relationship Id="rId3" Type="http://schemas.openxmlformats.org/officeDocument/2006/relationships/image" Target="../media/image2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17.xml"/><Relationship Id="rId3" Type="http://schemas.openxmlformats.org/officeDocument/2006/relationships/image" Target="../media/image2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18.xml"/><Relationship Id="rId3" Type="http://schemas.openxmlformats.org/officeDocument/2006/relationships/image" Target="../media/image4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1.xml"/><Relationship Id="rId2" Type="http://schemas.openxmlformats.org/officeDocument/2006/relationships/notesSlide" Target="../notesSlides/notesSlide19.xml"/><Relationship Id="rId3" Type="http://schemas.openxmlformats.org/officeDocument/2006/relationships/image" Target="../media/image3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1.xml"/><Relationship Id="rId2" Type="http://schemas.openxmlformats.org/officeDocument/2006/relationships/notesSlide" Target="../notesSlides/notesSlide20.xml"/><Relationship Id="rId3" Type="http://schemas.openxmlformats.org/officeDocument/2006/relationships/image" Target="../media/image37.png"/><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21.xml"/><Relationship Id="rId3" Type="http://schemas.openxmlformats.org/officeDocument/2006/relationships/image" Target="../media/image27.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22.xml"/><Relationship Id="rId3" Type="http://schemas.openxmlformats.org/officeDocument/2006/relationships/image" Target="../media/image29.png"/><Relationship Id="rId4" Type="http://schemas.openxmlformats.org/officeDocument/2006/relationships/image" Target="../media/image30.png"/><Relationship Id="rId5" Type="http://schemas.openxmlformats.org/officeDocument/2006/relationships/image" Target="../media/image3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23.xml"/><Relationship Id="rId3" Type="http://schemas.openxmlformats.org/officeDocument/2006/relationships/image" Target="../media/image32.png"/><Relationship Id="rId4" Type="http://schemas.openxmlformats.org/officeDocument/2006/relationships/image" Target="../media/image40.png"/><Relationship Id="rId5" Type="http://schemas.openxmlformats.org/officeDocument/2006/relationships/image" Target="../media/image34.png"/><Relationship Id="rId6" Type="http://schemas.openxmlformats.org/officeDocument/2006/relationships/image" Target="../media/image35.png"/><Relationship Id="rId7" Type="http://schemas.openxmlformats.org/officeDocument/2006/relationships/image" Target="../media/image36.png"/><Relationship Id="rId8" Type="http://schemas.openxmlformats.org/officeDocument/2006/relationships/image" Target="../media/image3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4.xml"/><Relationship Id="rId2" Type="http://schemas.openxmlformats.org/officeDocument/2006/relationships/notesSlide" Target="../notesSlides/notesSlide24.xml"/><Relationship Id="rId3" Type="http://schemas.openxmlformats.org/officeDocument/2006/relationships/image" Target="../media/image43.jpg"/><Relationship Id="rId4" Type="http://schemas.openxmlformats.org/officeDocument/2006/relationships/image" Target="../media/image42.png"/><Relationship Id="rId5" Type="http://schemas.openxmlformats.org/officeDocument/2006/relationships/image" Target="../media/image4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25.xml"/><Relationship Id="rId3" Type="http://schemas.openxmlformats.org/officeDocument/2006/relationships/image" Target="../media/image46.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26.xml"/><Relationship Id="rId3" Type="http://schemas.openxmlformats.org/officeDocument/2006/relationships/image" Target="../media/image68.jpg"/><Relationship Id="rId4" Type="http://schemas.openxmlformats.org/officeDocument/2006/relationships/image" Target="../media/image46.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27.xml"/><Relationship Id="rId3" Type="http://schemas.openxmlformats.org/officeDocument/2006/relationships/hyperlink" Target="https://the-turing-way.netlify.app/reproducible-research/overview/overview-benefit.html" TargetMode="External"/><Relationship Id="rId4" Type="http://schemas.openxmlformats.org/officeDocument/2006/relationships/image" Target="../media/image4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29.xml"/><Relationship Id="rId3" Type="http://schemas.openxmlformats.org/officeDocument/2006/relationships/image" Target="../media/image4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30.xml"/><Relationship Id="rId3" Type="http://schemas.openxmlformats.org/officeDocument/2006/relationships/image" Target="../media/image47.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8.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32.xml"/><Relationship Id="rId3" Type="http://schemas.openxmlformats.org/officeDocument/2006/relationships/image" Target="../media/image55.gi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8.xml"/><Relationship Id="rId2" Type="http://schemas.openxmlformats.org/officeDocument/2006/relationships/notesSlide" Target="../notesSlides/notesSlide33.xml"/><Relationship Id="rId3" Type="http://schemas.openxmlformats.org/officeDocument/2006/relationships/image" Target="../media/image51.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8.xml"/><Relationship Id="rId2" Type="http://schemas.openxmlformats.org/officeDocument/2006/relationships/notesSlide" Target="../notesSlides/notesSlide34.xml"/><Relationship Id="rId3" Type="http://schemas.openxmlformats.org/officeDocument/2006/relationships/image" Target="../media/image51.jpg"/><Relationship Id="rId4" Type="http://schemas.openxmlformats.org/officeDocument/2006/relationships/image" Target="../media/image54.gi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35.xml"/><Relationship Id="rId3" Type="http://schemas.openxmlformats.org/officeDocument/2006/relationships/image" Target="../media/image5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37.xml"/><Relationship Id="rId3" Type="http://schemas.openxmlformats.org/officeDocument/2006/relationships/image" Target="../media/image50.png"/><Relationship Id="rId4" Type="http://schemas.openxmlformats.org/officeDocument/2006/relationships/hyperlink" Target="https://the-turing-way.netlify.app/welcome"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91.xml"/><Relationship Id="rId2" Type="http://schemas.openxmlformats.org/officeDocument/2006/relationships/notesSlide" Target="../notesSlides/notesSlide38.xml"/><Relationship Id="rId3" Type="http://schemas.openxmlformats.org/officeDocument/2006/relationships/image" Target="../media/image73.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91.xml"/><Relationship Id="rId2" Type="http://schemas.openxmlformats.org/officeDocument/2006/relationships/notesSlide" Target="../notesSlides/notesSlide39.xml"/><Relationship Id="rId3" Type="http://schemas.openxmlformats.org/officeDocument/2006/relationships/image" Target="../media/image73.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hyperlink" Target="http://opensource.org/definition" TargetMode="External"/><Relationship Id="rId4" Type="http://schemas.openxmlformats.org/officeDocument/2006/relationships/image" Target="../media/image59.png"/><Relationship Id="rId5" Type="http://schemas.openxmlformats.org/officeDocument/2006/relationships/image" Target="../media/image53.png"/><Relationship Id="rId6" Type="http://schemas.openxmlformats.org/officeDocument/2006/relationships/image" Target="../media/image6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6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91.xml"/><Relationship Id="rId2" Type="http://schemas.openxmlformats.org/officeDocument/2006/relationships/notesSlide" Target="../notesSlides/notesSlide43.xml"/><Relationship Id="rId3" Type="http://schemas.openxmlformats.org/officeDocument/2006/relationships/image" Target="../media/image58.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91.xml"/><Relationship Id="rId2" Type="http://schemas.openxmlformats.org/officeDocument/2006/relationships/notesSlide" Target="../notesSlides/notesSlide44.xml"/><Relationship Id="rId3" Type="http://schemas.openxmlformats.org/officeDocument/2006/relationships/image" Target="../media/image58.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45.xml"/><Relationship Id="rId3" Type="http://schemas.openxmlformats.org/officeDocument/2006/relationships/image" Target="../media/image64.gif"/></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91.xml"/><Relationship Id="rId2" Type="http://schemas.openxmlformats.org/officeDocument/2006/relationships/notesSlide" Target="../notesSlides/notesSlide46.xml"/><Relationship Id="rId3" Type="http://schemas.openxmlformats.org/officeDocument/2006/relationships/image" Target="../media/image90.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65.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48.xml"/><Relationship Id="rId3" Type="http://schemas.openxmlformats.org/officeDocument/2006/relationships/image" Target="../media/image63.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49.xml"/><Relationship Id="rId3" Type="http://schemas.openxmlformats.org/officeDocument/2006/relationships/image" Target="../media/image89.png"/><Relationship Id="rId4" Type="http://schemas.openxmlformats.org/officeDocument/2006/relationships/image" Target="../media/image37.png"/><Relationship Id="rId5" Type="http://schemas.openxmlformats.org/officeDocument/2006/relationships/image" Target="../media/image74.png"/><Relationship Id="rId6" Type="http://schemas.openxmlformats.org/officeDocument/2006/relationships/image" Target="../media/image72.png"/><Relationship Id="rId7" Type="http://schemas.openxmlformats.org/officeDocument/2006/relationships/image" Target="../media/image76.png"/><Relationship Id="rId8" Type="http://schemas.openxmlformats.org/officeDocument/2006/relationships/image" Target="../media/image66.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50.xml"/><Relationship Id="rId3" Type="http://schemas.openxmlformats.org/officeDocument/2006/relationships/image" Target="../media/image75.png"/><Relationship Id="rId4" Type="http://schemas.openxmlformats.org/officeDocument/2006/relationships/image" Target="../media/image70.jpg"/><Relationship Id="rId5" Type="http://schemas.openxmlformats.org/officeDocument/2006/relationships/hyperlink" Target="https://the-turing-way.netlify.app/welcome" TargetMode="Externa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51.xml"/><Relationship Id="rId3" Type="http://schemas.openxmlformats.org/officeDocument/2006/relationships/image" Target="../media/image77.jpg"/><Relationship Id="rId4" Type="http://schemas.openxmlformats.org/officeDocument/2006/relationships/image" Target="../media/image87.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52.xml"/><Relationship Id="rId3" Type="http://schemas.openxmlformats.org/officeDocument/2006/relationships/image" Target="../media/image71.png"/><Relationship Id="rId4" Type="http://schemas.openxmlformats.org/officeDocument/2006/relationships/image" Target="../media/image85.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53.xml"/><Relationship Id="rId3" Type="http://schemas.openxmlformats.org/officeDocument/2006/relationships/image" Target="../media/image79.jpg"/><Relationship Id="rId4" Type="http://schemas.openxmlformats.org/officeDocument/2006/relationships/image" Target="../media/image81.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54.xml"/><Relationship Id="rId3" Type="http://schemas.openxmlformats.org/officeDocument/2006/relationships/image" Target="../media/image78.png"/><Relationship Id="rId4" Type="http://schemas.openxmlformats.org/officeDocument/2006/relationships/image" Target="../media/image82.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55.xml"/><Relationship Id="rId3" Type="http://schemas.openxmlformats.org/officeDocument/2006/relationships/image" Target="../media/image123.png"/><Relationship Id="rId4" Type="http://schemas.openxmlformats.org/officeDocument/2006/relationships/image" Target="../media/image86.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85.xml"/><Relationship Id="rId2" Type="http://schemas.openxmlformats.org/officeDocument/2006/relationships/notesSlide" Target="../notesSlides/notesSlide56.xml"/><Relationship Id="rId3" Type="http://schemas.openxmlformats.org/officeDocument/2006/relationships/image" Target="../media/image88.png"/><Relationship Id="rId4" Type="http://schemas.openxmlformats.org/officeDocument/2006/relationships/image" Target="../media/image93.png"/><Relationship Id="rId9" Type="http://schemas.openxmlformats.org/officeDocument/2006/relationships/image" Target="../media/image95.png"/><Relationship Id="rId5" Type="http://schemas.openxmlformats.org/officeDocument/2006/relationships/image" Target="../media/image84.png"/><Relationship Id="rId6" Type="http://schemas.openxmlformats.org/officeDocument/2006/relationships/image" Target="../media/image91.png"/><Relationship Id="rId7" Type="http://schemas.openxmlformats.org/officeDocument/2006/relationships/image" Target="../media/image92.png"/><Relationship Id="rId8" Type="http://schemas.openxmlformats.org/officeDocument/2006/relationships/image" Target="../media/image96.png"/><Relationship Id="rId10" Type="http://schemas.openxmlformats.org/officeDocument/2006/relationships/image" Target="../media/image94.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8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8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87.xml"/><Relationship Id="rId2" Type="http://schemas.openxmlformats.org/officeDocument/2006/relationships/notesSlide" Target="../notesSlides/notesSlide59.xml"/><Relationship Id="rId3" Type="http://schemas.openxmlformats.org/officeDocument/2006/relationships/image" Target="../media/image103.png"/><Relationship Id="rId4" Type="http://schemas.openxmlformats.org/officeDocument/2006/relationships/image" Target="../media/image114.png"/><Relationship Id="rId9" Type="http://schemas.openxmlformats.org/officeDocument/2006/relationships/image" Target="../media/image108.png"/><Relationship Id="rId5" Type="http://schemas.openxmlformats.org/officeDocument/2006/relationships/image" Target="../media/image100.png"/><Relationship Id="rId6" Type="http://schemas.openxmlformats.org/officeDocument/2006/relationships/image" Target="../media/image97.png"/><Relationship Id="rId7" Type="http://schemas.openxmlformats.org/officeDocument/2006/relationships/image" Target="../media/image106.png"/><Relationship Id="rId8" Type="http://schemas.openxmlformats.org/officeDocument/2006/relationships/image" Target="../media/image112.png"/><Relationship Id="rId11" Type="http://schemas.openxmlformats.org/officeDocument/2006/relationships/image" Target="../media/image102.png"/><Relationship Id="rId10" Type="http://schemas.openxmlformats.org/officeDocument/2006/relationships/image" Target="../media/image110.png"/><Relationship Id="rId13" Type="http://schemas.openxmlformats.org/officeDocument/2006/relationships/image" Target="../media/image105.png"/><Relationship Id="rId12" Type="http://schemas.openxmlformats.org/officeDocument/2006/relationships/image" Target="../media/image109.png"/><Relationship Id="rId15" Type="http://schemas.openxmlformats.org/officeDocument/2006/relationships/image" Target="../media/image99.png"/><Relationship Id="rId14" Type="http://schemas.openxmlformats.org/officeDocument/2006/relationships/image" Target="../media/image104.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89.xml"/><Relationship Id="rId2" Type="http://schemas.openxmlformats.org/officeDocument/2006/relationships/notesSlide" Target="../notesSlides/notesSlide60.xml"/><Relationship Id="rId3" Type="http://schemas.openxmlformats.org/officeDocument/2006/relationships/image" Target="../media/image107.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notesSlide" Target="../notesSlides/notesSlide63.xml"/><Relationship Id="rId3" Type="http://schemas.openxmlformats.org/officeDocument/2006/relationships/image" Target="../media/image101.jp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notesSlide" Target="../notesSlides/notesSlide64.xml"/><Relationship Id="rId3" Type="http://schemas.openxmlformats.org/officeDocument/2006/relationships/image" Target="../media/image119.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notesSlide" Target="../notesSlides/notesSlide65.xml"/><Relationship Id="rId3" Type="http://schemas.openxmlformats.org/officeDocument/2006/relationships/image" Target="../media/image113.png"/><Relationship Id="rId4" Type="http://schemas.openxmlformats.org/officeDocument/2006/relationships/image" Target="../media/image111.png"/><Relationship Id="rId5" Type="http://schemas.openxmlformats.org/officeDocument/2006/relationships/image" Target="../media/image122.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0.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85.xml"/><Relationship Id="rId2" Type="http://schemas.openxmlformats.org/officeDocument/2006/relationships/notesSlide" Target="../notesSlides/notesSlide67.xml"/><Relationship Id="rId3" Type="http://schemas.openxmlformats.org/officeDocument/2006/relationships/image" Target="../media/image121.jpg"/><Relationship Id="rId4" Type="http://schemas.openxmlformats.org/officeDocument/2006/relationships/image" Target="../media/image37.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85.xml"/><Relationship Id="rId2" Type="http://schemas.openxmlformats.org/officeDocument/2006/relationships/notesSlide" Target="../notesSlides/notesSlide68.xml"/><Relationship Id="rId3" Type="http://schemas.openxmlformats.org/officeDocument/2006/relationships/image" Target="../media/image118.jp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69.xml"/><Relationship Id="rId3" Type="http://schemas.openxmlformats.org/officeDocument/2006/relationships/image" Target="../media/image116.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0.xml"/><Relationship Id="rId3" Type="http://schemas.openxmlformats.org/officeDocument/2006/relationships/image" Target="../media/image124.jp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88.xml"/><Relationship Id="rId2" Type="http://schemas.openxmlformats.org/officeDocument/2006/relationships/notesSlide" Target="../notesSlides/notesSlide71.xml"/><Relationship Id="rId3" Type="http://schemas.openxmlformats.org/officeDocument/2006/relationships/image" Target="../media/image115.png"/><Relationship Id="rId4" Type="http://schemas.openxmlformats.org/officeDocument/2006/relationships/image" Target="../media/image37.png"/><Relationship Id="rId5" Type="http://schemas.openxmlformats.org/officeDocument/2006/relationships/image" Target="../media/image92.png"/><Relationship Id="rId6" Type="http://schemas.openxmlformats.org/officeDocument/2006/relationships/image" Target="../media/image94.png"/><Relationship Id="rId7" Type="http://schemas.openxmlformats.org/officeDocument/2006/relationships/image" Target="../media/image12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896" name="Shape 896"/>
        <p:cNvGrpSpPr/>
        <p:nvPr/>
      </p:nvGrpSpPr>
      <p:grpSpPr>
        <a:xfrm>
          <a:off x="0" y="0"/>
          <a:ext cx="0" cy="0"/>
          <a:chOff x="0" y="0"/>
          <a:chExt cx="0" cy="0"/>
        </a:xfrm>
      </p:grpSpPr>
      <p:sp>
        <p:nvSpPr>
          <p:cNvPr id="897" name="Google Shape;897;p143"/>
          <p:cNvSpPr txBox="1"/>
          <p:nvPr>
            <p:ph type="title"/>
          </p:nvPr>
        </p:nvSpPr>
        <p:spPr>
          <a:xfrm>
            <a:off x="277825" y="2303325"/>
            <a:ext cx="4955100" cy="12798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Clr>
                <a:schemeClr val="lt1"/>
              </a:buClr>
              <a:buSzPts val="2800"/>
              <a:buNone/>
            </a:pPr>
            <a:r>
              <a:rPr lang="en-GB" sz="2500"/>
              <a:t>Open Science &amp; </a:t>
            </a:r>
            <a:r>
              <a:rPr lang="en-GB" sz="2500"/>
              <a:t>Reproducibility</a:t>
            </a:r>
            <a:r>
              <a:rPr lang="en-GB" sz="2300"/>
              <a:t>: </a:t>
            </a:r>
            <a:r>
              <a:rPr b="0" i="1" lang="en-GB" sz="2300">
                <a:solidFill>
                  <a:srgbClr val="FF962E"/>
                </a:solidFill>
              </a:rPr>
              <a:t>Ethically-led computational research</a:t>
            </a:r>
            <a:endParaRPr b="0" i="1" sz="1400">
              <a:solidFill>
                <a:srgbClr val="FF962E"/>
              </a:solidFill>
            </a:endParaRPr>
          </a:p>
          <a:p>
            <a:pPr indent="0" lvl="0" marL="0" rtl="0" algn="l">
              <a:lnSpc>
                <a:spcPct val="115000"/>
              </a:lnSpc>
              <a:spcBef>
                <a:spcPts val="0"/>
              </a:spcBef>
              <a:spcAft>
                <a:spcPts val="0"/>
              </a:spcAft>
              <a:buClr>
                <a:schemeClr val="lt1"/>
              </a:buClr>
              <a:buSzPts val="2800"/>
              <a:buNone/>
            </a:pPr>
            <a:r>
              <a:t/>
            </a:r>
            <a:endParaRPr sz="1400">
              <a:solidFill>
                <a:srgbClr val="FF962E"/>
              </a:solidFill>
            </a:endParaRPr>
          </a:p>
          <a:p>
            <a:pPr indent="0" lvl="0" marL="0" rtl="0" algn="l">
              <a:lnSpc>
                <a:spcPct val="115000"/>
              </a:lnSpc>
              <a:spcBef>
                <a:spcPts val="0"/>
              </a:spcBef>
              <a:spcAft>
                <a:spcPts val="0"/>
              </a:spcAft>
              <a:buClr>
                <a:schemeClr val="lt1"/>
              </a:buClr>
              <a:buSzPts val="2800"/>
              <a:buNone/>
            </a:pPr>
            <a:r>
              <a:t/>
            </a:r>
            <a:endParaRPr sz="1400">
              <a:solidFill>
                <a:srgbClr val="FF962E"/>
              </a:solidFill>
            </a:endParaRPr>
          </a:p>
        </p:txBody>
      </p:sp>
      <p:sp>
        <p:nvSpPr>
          <p:cNvPr id="898" name="Google Shape;898;p143"/>
          <p:cNvSpPr txBox="1"/>
          <p:nvPr>
            <p:ph idx="3" type="body"/>
          </p:nvPr>
        </p:nvSpPr>
        <p:spPr>
          <a:xfrm>
            <a:off x="431800" y="4792474"/>
            <a:ext cx="8712300" cy="351000"/>
          </a:xfrm>
          <a:prstGeom prst="rect">
            <a:avLst/>
          </a:prstGeom>
          <a:noFill/>
          <a:ln>
            <a:noFill/>
          </a:ln>
        </p:spPr>
        <p:txBody>
          <a:bodyPr anchorCtr="0" anchor="b" bIns="72000" lIns="0" spcFirstLastPara="1" rIns="108000" wrap="square" tIns="0">
            <a:noAutofit/>
          </a:bodyPr>
          <a:lstStyle/>
          <a:p>
            <a:pPr indent="0" lvl="0" marL="0" rtl="0" algn="r">
              <a:lnSpc>
                <a:spcPct val="114000"/>
              </a:lnSpc>
              <a:spcBef>
                <a:spcPts val="0"/>
              </a:spcBef>
              <a:spcAft>
                <a:spcPts val="0"/>
              </a:spcAft>
              <a:buClr>
                <a:schemeClr val="lt1"/>
              </a:buClr>
              <a:buSzPts val="1400"/>
              <a:buNone/>
            </a:pPr>
            <a:r>
              <a:rPr lang="en-GB" sz="1200"/>
              <a:t>@turingway, CC-BY 4.0, The Turing Way, Zenodo: </a:t>
            </a:r>
            <a:r>
              <a:rPr lang="en-GB" sz="1200"/>
              <a:t>https://zenodo.org/record/7428708</a:t>
            </a:r>
            <a:endParaRPr sz="1200">
              <a:solidFill>
                <a:srgbClr val="FFFFFF"/>
              </a:solidFill>
            </a:endParaRPr>
          </a:p>
        </p:txBody>
      </p:sp>
      <p:sp>
        <p:nvSpPr>
          <p:cNvPr id="899" name="Google Shape;899;p143"/>
          <p:cNvSpPr txBox="1"/>
          <p:nvPr/>
        </p:nvSpPr>
        <p:spPr>
          <a:xfrm>
            <a:off x="277825" y="3711272"/>
            <a:ext cx="5756400" cy="66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lt1"/>
              </a:buClr>
              <a:buSzPts val="2800"/>
              <a:buFont typeface="Arial"/>
              <a:buNone/>
            </a:pPr>
            <a:r>
              <a:rPr b="0" i="0" lang="en-GB" sz="2500" u="none" cap="none" strike="noStrike">
                <a:solidFill>
                  <a:schemeClr val="lt1"/>
                </a:solidFill>
                <a:latin typeface="Arial"/>
                <a:ea typeface="Arial"/>
                <a:cs typeface="Arial"/>
                <a:sym typeface="Arial"/>
              </a:rPr>
              <a:t>Malvika Sharan</a:t>
            </a:r>
            <a:endParaRPr sz="1100"/>
          </a:p>
          <a:p>
            <a:pPr indent="0" lvl="0" marL="0" marR="0" rtl="0" algn="l">
              <a:lnSpc>
                <a:spcPct val="100000"/>
              </a:lnSpc>
              <a:spcBef>
                <a:spcPts val="0"/>
              </a:spcBef>
              <a:spcAft>
                <a:spcPts val="0"/>
              </a:spcAft>
              <a:buClr>
                <a:schemeClr val="lt1"/>
              </a:buClr>
              <a:buSzPts val="2000"/>
              <a:buFont typeface="Arial"/>
              <a:buNone/>
            </a:pPr>
            <a:r>
              <a:rPr b="0" i="0" lang="en-GB" sz="2000" u="none" cap="none" strike="noStrike">
                <a:solidFill>
                  <a:schemeClr val="lt1"/>
                </a:solidFill>
                <a:latin typeface="Arial"/>
                <a:ea typeface="Arial"/>
                <a:cs typeface="Arial"/>
                <a:sym typeface="Arial"/>
              </a:rPr>
              <a:t>Pronouns: she/her/her</a:t>
            </a:r>
            <a:r>
              <a:rPr lang="en-GB" sz="2000">
                <a:solidFill>
                  <a:schemeClr val="lt1"/>
                </a:solidFill>
              </a:rPr>
              <a:t>s</a:t>
            </a:r>
            <a:endParaRPr b="0" i="0" sz="1400" u="none" cap="none" strike="noStrike">
              <a:solidFill>
                <a:schemeClr val="lt1"/>
              </a:solidFill>
              <a:latin typeface="Arial"/>
              <a:ea typeface="Arial"/>
              <a:cs typeface="Arial"/>
              <a:sym typeface="Arial"/>
            </a:endParaRPr>
          </a:p>
        </p:txBody>
      </p:sp>
      <p:pic>
        <p:nvPicPr>
          <p:cNvPr id="900" name="Google Shape;900;p143"/>
          <p:cNvPicPr preferRelativeResize="0"/>
          <p:nvPr/>
        </p:nvPicPr>
        <p:blipFill rotWithShape="1">
          <a:blip r:embed="rId3">
            <a:alphaModFix/>
          </a:blip>
          <a:srcRect b="0" l="0" r="0" t="0"/>
          <a:stretch/>
        </p:blipFill>
        <p:spPr>
          <a:xfrm>
            <a:off x="5423125" y="790051"/>
            <a:ext cx="2884951" cy="33656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4" name="Shape 904"/>
        <p:cNvGrpSpPr/>
        <p:nvPr/>
      </p:nvGrpSpPr>
      <p:grpSpPr>
        <a:xfrm>
          <a:off x="0" y="0"/>
          <a:ext cx="0" cy="0"/>
          <a:chOff x="0" y="0"/>
          <a:chExt cx="0" cy="0"/>
        </a:xfrm>
      </p:grpSpPr>
      <p:sp>
        <p:nvSpPr>
          <p:cNvPr id="905" name="Google Shape;905;p144"/>
          <p:cNvSpPr txBox="1"/>
          <p:nvPr>
            <p:ph idx="1" type="body"/>
          </p:nvPr>
        </p:nvSpPr>
        <p:spPr>
          <a:xfrm>
            <a:off x="431800" y="411163"/>
            <a:ext cx="8280300" cy="701400"/>
          </a:xfrm>
          <a:prstGeom prst="rect">
            <a:avLst/>
          </a:prstGeom>
        </p:spPr>
        <p:txBody>
          <a:bodyPr anchorCtr="0" anchor="t" bIns="0" lIns="0" spcFirstLastPara="1" rIns="0" wrap="square" tIns="0">
            <a:noAutofit/>
          </a:bodyPr>
          <a:lstStyle/>
          <a:p>
            <a:pPr indent="0" lvl="0" marL="0" rtl="0" algn="l">
              <a:spcBef>
                <a:spcPts val="0"/>
              </a:spcBef>
              <a:spcAft>
                <a:spcPts val="800"/>
              </a:spcAft>
              <a:buNone/>
            </a:pPr>
            <a:r>
              <a:rPr lang="en-GB"/>
              <a:t>Objectives</a:t>
            </a:r>
            <a:endParaRPr/>
          </a:p>
        </p:txBody>
      </p:sp>
      <p:sp>
        <p:nvSpPr>
          <p:cNvPr id="906" name="Google Shape;906;p144"/>
          <p:cNvSpPr txBox="1"/>
          <p:nvPr>
            <p:ph idx="2" type="body"/>
          </p:nvPr>
        </p:nvSpPr>
        <p:spPr>
          <a:xfrm>
            <a:off x="431800" y="1295400"/>
            <a:ext cx="8049900" cy="3552300"/>
          </a:xfrm>
          <a:prstGeom prst="rect">
            <a:avLst/>
          </a:prstGeom>
        </p:spPr>
        <p:txBody>
          <a:bodyPr anchorCtr="0" anchor="t" bIns="0" lIns="0" spcFirstLastPara="1" rIns="0" wrap="square" tIns="0">
            <a:noAutofit/>
          </a:bodyPr>
          <a:lstStyle/>
          <a:p>
            <a:pPr indent="-368300" lvl="0" marL="457200" rtl="0" algn="l">
              <a:lnSpc>
                <a:spcPct val="150000"/>
              </a:lnSpc>
              <a:spcBef>
                <a:spcPts val="0"/>
              </a:spcBef>
              <a:spcAft>
                <a:spcPts val="0"/>
              </a:spcAft>
              <a:buSzPts val="2200"/>
              <a:buChar char="–"/>
            </a:pPr>
            <a:r>
              <a:rPr b="1" lang="en-GB" sz="2200"/>
              <a:t>Setting the tone: </a:t>
            </a:r>
            <a:r>
              <a:rPr i="1" lang="en-GB" sz="2200"/>
              <a:t>Scientific errors have real world effect!</a:t>
            </a:r>
            <a:endParaRPr i="1" sz="2200"/>
          </a:p>
          <a:p>
            <a:pPr indent="-368300" lvl="0" marL="457200" rtl="0" algn="l">
              <a:lnSpc>
                <a:spcPct val="150000"/>
              </a:lnSpc>
              <a:spcBef>
                <a:spcPts val="0"/>
              </a:spcBef>
              <a:spcAft>
                <a:spcPts val="0"/>
              </a:spcAft>
              <a:buSzPts val="2200"/>
              <a:buChar char="–"/>
            </a:pPr>
            <a:r>
              <a:rPr lang="en-GB" sz="2200"/>
              <a:t>Define</a:t>
            </a:r>
            <a:r>
              <a:rPr lang="en-GB" sz="2200">
                <a:solidFill>
                  <a:srgbClr val="569586"/>
                </a:solidFill>
              </a:rPr>
              <a:t> </a:t>
            </a:r>
            <a:r>
              <a:rPr lang="en-GB" sz="2200">
                <a:solidFill>
                  <a:srgbClr val="569586"/>
                </a:solidFill>
              </a:rPr>
              <a:t>reproducible and </a:t>
            </a:r>
            <a:r>
              <a:rPr lang="en-GB" sz="2200">
                <a:solidFill>
                  <a:srgbClr val="569586"/>
                </a:solidFill>
              </a:rPr>
              <a:t>open </a:t>
            </a:r>
            <a:r>
              <a:rPr lang="en-GB" sz="2200">
                <a:solidFill>
                  <a:srgbClr val="569586"/>
                </a:solidFill>
              </a:rPr>
              <a:t>research</a:t>
            </a:r>
            <a:r>
              <a:rPr lang="en-GB" sz="2200">
                <a:solidFill>
                  <a:srgbClr val="569586"/>
                </a:solidFill>
              </a:rPr>
              <a:t> </a:t>
            </a:r>
            <a:endParaRPr sz="2200">
              <a:solidFill>
                <a:srgbClr val="569586"/>
              </a:solidFill>
            </a:endParaRPr>
          </a:p>
          <a:p>
            <a:pPr indent="-368300" lvl="0" marL="457200" rtl="0" algn="l">
              <a:lnSpc>
                <a:spcPct val="150000"/>
              </a:lnSpc>
              <a:spcBef>
                <a:spcPts val="0"/>
              </a:spcBef>
              <a:spcAft>
                <a:spcPts val="0"/>
              </a:spcAft>
              <a:buSzPts val="2200"/>
              <a:buChar char="–"/>
            </a:pPr>
            <a:r>
              <a:rPr lang="en-GB" sz="2200"/>
              <a:t>How reproducible and open</a:t>
            </a:r>
            <a:r>
              <a:rPr lang="en-GB" sz="2200">
                <a:solidFill>
                  <a:srgbClr val="569586"/>
                </a:solidFill>
              </a:rPr>
              <a:t> principles relate to ethics</a:t>
            </a:r>
            <a:endParaRPr sz="2200">
              <a:solidFill>
                <a:srgbClr val="569586"/>
              </a:solidFill>
            </a:endParaRPr>
          </a:p>
          <a:p>
            <a:pPr indent="-368300" lvl="0" marL="457200" rtl="0" algn="l">
              <a:lnSpc>
                <a:spcPct val="150000"/>
              </a:lnSpc>
              <a:spcBef>
                <a:spcPts val="0"/>
              </a:spcBef>
              <a:spcAft>
                <a:spcPts val="0"/>
              </a:spcAft>
              <a:buSzPts val="2200"/>
              <a:buChar char="–"/>
            </a:pPr>
            <a:r>
              <a:rPr lang="en-GB" sz="2200"/>
              <a:t>Reflect on your</a:t>
            </a:r>
            <a:r>
              <a:rPr lang="en-GB" sz="2200">
                <a:solidFill>
                  <a:srgbClr val="FF9300"/>
                </a:solidFill>
              </a:rPr>
              <a:t> </a:t>
            </a:r>
            <a:r>
              <a:rPr lang="en-GB" sz="2200">
                <a:solidFill>
                  <a:srgbClr val="569586"/>
                </a:solidFill>
              </a:rPr>
              <a:t>own work (current or future)</a:t>
            </a:r>
            <a:endParaRPr sz="2200">
              <a:solidFill>
                <a:srgbClr val="569586"/>
              </a:solidFill>
            </a:endParaRPr>
          </a:p>
          <a:p>
            <a:pPr indent="0" lvl="0" marL="0" rtl="0" algn="l">
              <a:lnSpc>
                <a:spcPct val="150000"/>
              </a:lnSpc>
              <a:spcBef>
                <a:spcPts val="800"/>
              </a:spcBef>
              <a:spcAft>
                <a:spcPts val="0"/>
              </a:spcAft>
              <a:buNone/>
            </a:pPr>
            <a:r>
              <a:rPr i="1" lang="en-GB" sz="2200">
                <a:solidFill>
                  <a:srgbClr val="FF9300"/>
                </a:solidFill>
              </a:rPr>
              <a:t>Apply</a:t>
            </a:r>
            <a:r>
              <a:rPr i="1" lang="en-GB" sz="2200">
                <a:solidFill>
                  <a:srgbClr val="FF9300"/>
                </a:solidFill>
              </a:rPr>
              <a:t> best practices &amp; share resources from your own work!</a:t>
            </a:r>
            <a:endParaRPr i="1" sz="2200">
              <a:solidFill>
                <a:srgbClr val="FF9300"/>
              </a:solidFill>
            </a:endParaRPr>
          </a:p>
          <a:p>
            <a:pPr indent="0" lvl="0" marL="0" rtl="0" algn="l">
              <a:lnSpc>
                <a:spcPct val="150000"/>
              </a:lnSpc>
              <a:spcBef>
                <a:spcPts val="800"/>
              </a:spcBef>
              <a:spcAft>
                <a:spcPts val="800"/>
              </a:spcAft>
              <a:buNone/>
            </a:pPr>
            <a:r>
              <a:t/>
            </a:r>
            <a:endParaRPr sz="2200">
              <a:solidFill>
                <a:srgbClr val="1F8787"/>
              </a:solidFill>
            </a:endParaRPr>
          </a:p>
        </p:txBody>
      </p:sp>
      <p:sp>
        <p:nvSpPr>
          <p:cNvPr id="907" name="Google Shape;907;p144"/>
          <p:cNvSpPr txBox="1"/>
          <p:nvPr/>
        </p:nvSpPr>
        <p:spPr>
          <a:xfrm>
            <a:off x="1873956" y="4709139"/>
            <a:ext cx="7150800" cy="422700"/>
          </a:xfrm>
          <a:prstGeom prst="rect">
            <a:avLst/>
          </a:prstGeom>
          <a:noFill/>
          <a:ln>
            <a:noFill/>
          </a:ln>
        </p:spPr>
        <p:txBody>
          <a:bodyPr anchorCtr="0" anchor="b" bIns="72000" lIns="0" spcFirstLastPara="1" rIns="108000" wrap="square" tIns="0">
            <a:noAutofit/>
          </a:bodyPr>
          <a:lstStyle/>
          <a:p>
            <a:pPr indent="0" lvl="0" marL="0" marR="0" rtl="0" algn="r">
              <a:lnSpc>
                <a:spcPct val="114000"/>
              </a:lnSpc>
              <a:spcBef>
                <a:spcPts val="0"/>
              </a:spcBef>
              <a:spcAft>
                <a:spcPts val="0"/>
              </a:spcAft>
              <a:buClr>
                <a:srgbClr val="3F3F3F"/>
              </a:buClr>
              <a:buSzPts val="1200"/>
              <a:buFont typeface="Arial"/>
              <a:buNone/>
            </a:pPr>
            <a:r>
              <a:rPr b="0" i="0" lang="en-GB" sz="1200" u="none" cap="none" strike="noStrike">
                <a:solidFill>
                  <a:schemeClr val="lt1"/>
                </a:solidFill>
                <a:latin typeface="Arial"/>
                <a:ea typeface="Arial"/>
                <a:cs typeface="Arial"/>
                <a:sym typeface="Arial"/>
              </a:rPr>
              <a:t>@turingway, CC-BY 4.0, The Turing Way, DOI: </a:t>
            </a:r>
            <a:r>
              <a:rPr lang="en-GB" sz="1200">
                <a:solidFill>
                  <a:schemeClr val="lt1"/>
                </a:solidFill>
              </a:rPr>
              <a:t>10.5281/zenodo.7428708</a:t>
            </a:r>
            <a:endParaRPr>
              <a:solidFill>
                <a:schemeClr val="lt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12" name="Shape 912"/>
        <p:cNvGrpSpPr/>
        <p:nvPr/>
      </p:nvGrpSpPr>
      <p:grpSpPr>
        <a:xfrm>
          <a:off x="0" y="0"/>
          <a:ext cx="0" cy="0"/>
          <a:chOff x="0" y="0"/>
          <a:chExt cx="0" cy="0"/>
        </a:xfrm>
      </p:grpSpPr>
      <p:sp>
        <p:nvSpPr>
          <p:cNvPr id="913" name="Google Shape;913;p145"/>
          <p:cNvSpPr/>
          <p:nvPr/>
        </p:nvSpPr>
        <p:spPr>
          <a:xfrm>
            <a:off x="346544" y="337665"/>
            <a:ext cx="2521500" cy="3312900"/>
          </a:xfrm>
          <a:prstGeom prst="rect">
            <a:avLst/>
          </a:prstGeom>
          <a:solidFill>
            <a:srgbClr val="59595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914" name="Google Shape;914;p145"/>
          <p:cNvSpPr/>
          <p:nvPr/>
        </p:nvSpPr>
        <p:spPr>
          <a:xfrm>
            <a:off x="2991068" y="334094"/>
            <a:ext cx="3787800" cy="4467900"/>
          </a:xfrm>
          <a:prstGeom prst="rect">
            <a:avLst/>
          </a:prstGeom>
          <a:solidFill>
            <a:srgbClr val="7F7F7F">
              <a:alpha val="2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915" name="Google Shape;915;p145"/>
          <p:cNvSpPr/>
          <p:nvPr/>
        </p:nvSpPr>
        <p:spPr>
          <a:xfrm>
            <a:off x="6899150" y="336049"/>
            <a:ext cx="1886100" cy="876300"/>
          </a:xfrm>
          <a:prstGeom prst="rect">
            <a:avLst/>
          </a:prstGeom>
          <a:solidFill>
            <a:srgbClr val="4AE9FF">
              <a:alpha val="2000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entury Gothic"/>
              <a:buNone/>
            </a:pPr>
            <a:r>
              <a:t/>
            </a:r>
            <a:endParaRPr b="0" i="0" sz="1800" u="none" cap="none" strike="noStrike">
              <a:solidFill>
                <a:srgbClr val="FFFFFF"/>
              </a:solidFill>
              <a:latin typeface="Calibri"/>
              <a:ea typeface="Calibri"/>
              <a:cs typeface="Calibri"/>
              <a:sym typeface="Calibri"/>
            </a:endParaRPr>
          </a:p>
        </p:txBody>
      </p:sp>
      <p:sp>
        <p:nvSpPr>
          <p:cNvPr id="916" name="Google Shape;916;p145"/>
          <p:cNvSpPr/>
          <p:nvPr/>
        </p:nvSpPr>
        <p:spPr>
          <a:xfrm>
            <a:off x="6899150" y="1252726"/>
            <a:ext cx="1886100" cy="605400"/>
          </a:xfrm>
          <a:prstGeom prst="rect">
            <a:avLst/>
          </a:prstGeom>
          <a:solidFill>
            <a:srgbClr val="4AE9FF">
              <a:alpha val="2000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entury Gothic"/>
              <a:buNone/>
            </a:pPr>
            <a:r>
              <a:t/>
            </a:r>
            <a:endParaRPr b="0" i="0" sz="1800" u="none" cap="none" strike="noStrike">
              <a:solidFill>
                <a:srgbClr val="FFFFFF"/>
              </a:solidFill>
              <a:latin typeface="Calibri"/>
              <a:ea typeface="Calibri"/>
              <a:cs typeface="Calibri"/>
              <a:sym typeface="Calibri"/>
            </a:endParaRPr>
          </a:p>
        </p:txBody>
      </p:sp>
      <p:sp>
        <p:nvSpPr>
          <p:cNvPr id="917" name="Google Shape;917;p145"/>
          <p:cNvSpPr/>
          <p:nvPr/>
        </p:nvSpPr>
        <p:spPr>
          <a:xfrm>
            <a:off x="6901900" y="1950500"/>
            <a:ext cx="1886100" cy="508800"/>
          </a:xfrm>
          <a:prstGeom prst="rect">
            <a:avLst/>
          </a:prstGeom>
          <a:solidFill>
            <a:srgbClr val="4AE9FF">
              <a:alpha val="2000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entury Gothic"/>
              <a:buNone/>
            </a:pPr>
            <a:r>
              <a:t/>
            </a:r>
            <a:endParaRPr b="0" i="0" sz="1800" u="none" cap="none" strike="noStrike">
              <a:solidFill>
                <a:srgbClr val="FFFFFF"/>
              </a:solidFill>
              <a:latin typeface="Calibri"/>
              <a:ea typeface="Calibri"/>
              <a:cs typeface="Calibri"/>
              <a:sym typeface="Calibri"/>
            </a:endParaRPr>
          </a:p>
        </p:txBody>
      </p:sp>
      <p:sp>
        <p:nvSpPr>
          <p:cNvPr id="918" name="Google Shape;918;p145"/>
          <p:cNvSpPr/>
          <p:nvPr/>
        </p:nvSpPr>
        <p:spPr>
          <a:xfrm>
            <a:off x="346543" y="3771900"/>
            <a:ext cx="2521500" cy="1028700"/>
          </a:xfrm>
          <a:prstGeom prst="rect">
            <a:avLst/>
          </a:prstGeom>
          <a:solidFill>
            <a:srgbClr val="43456E">
              <a:alpha val="949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919" name="Google Shape;919;p145"/>
          <p:cNvSpPr txBox="1"/>
          <p:nvPr/>
        </p:nvSpPr>
        <p:spPr>
          <a:xfrm>
            <a:off x="2987387" y="603970"/>
            <a:ext cx="3643200" cy="3928200"/>
          </a:xfrm>
          <a:prstGeom prst="rect">
            <a:avLst/>
          </a:prstGeom>
          <a:noFill/>
          <a:ln>
            <a:noFill/>
          </a:ln>
        </p:spPr>
        <p:txBody>
          <a:bodyPr anchorCtr="0" anchor="ctr" bIns="45700" lIns="91425" spcFirstLastPara="1" rIns="91425" wrap="square" tIns="45700">
            <a:normAutofit/>
          </a:bodyPr>
          <a:lstStyle/>
          <a:p>
            <a:pPr indent="-228600" lvl="0" marL="288000" marR="0" rtl="0" algn="l">
              <a:lnSpc>
                <a:spcPct val="90000"/>
              </a:lnSpc>
              <a:spcBef>
                <a:spcPts val="0"/>
              </a:spcBef>
              <a:spcAft>
                <a:spcPts val="0"/>
              </a:spcAft>
              <a:buClr>
                <a:schemeClr val="dk1"/>
              </a:buClr>
              <a:buSzPts val="1800"/>
              <a:buFont typeface="Arial"/>
              <a:buChar char="•"/>
            </a:pPr>
            <a:r>
              <a:rPr b="0" i="0" lang="en-GB" sz="1800" u="none" cap="none" strike="noStrike">
                <a:solidFill>
                  <a:schemeClr val="dk1"/>
                </a:solidFill>
                <a:latin typeface="Arial"/>
                <a:ea typeface="Arial"/>
                <a:cs typeface="Arial"/>
                <a:sym typeface="Arial"/>
              </a:rPr>
              <a:t>PhD in Bioinformatics </a:t>
            </a:r>
            <a:endParaRPr/>
          </a:p>
          <a:p>
            <a:pPr indent="-228600" lvl="0" marL="288000" marR="0" rtl="0" algn="l">
              <a:lnSpc>
                <a:spcPct val="90000"/>
              </a:lnSpc>
              <a:spcBef>
                <a:spcPts val="2000"/>
              </a:spcBef>
              <a:spcAft>
                <a:spcPts val="0"/>
              </a:spcAft>
              <a:buClr>
                <a:schemeClr val="dk1"/>
              </a:buClr>
              <a:buSzPts val="1800"/>
              <a:buFont typeface="Arial"/>
              <a:buChar char="•"/>
            </a:pPr>
            <a:r>
              <a:rPr b="0" i="0" lang="en-GB" sz="1800" u="none" cap="none" strike="noStrike">
                <a:solidFill>
                  <a:schemeClr val="dk1"/>
                </a:solidFill>
                <a:latin typeface="Arial"/>
                <a:ea typeface="Arial"/>
                <a:cs typeface="Arial"/>
                <a:sym typeface="Arial"/>
              </a:rPr>
              <a:t>Open Access &amp; Open Source research publications</a:t>
            </a:r>
            <a:endParaRPr/>
          </a:p>
          <a:p>
            <a:pPr indent="-228600" lvl="0" marL="288000" marR="0" rtl="0" algn="l">
              <a:lnSpc>
                <a:spcPct val="90000"/>
              </a:lnSpc>
              <a:spcBef>
                <a:spcPts val="2000"/>
              </a:spcBef>
              <a:spcAft>
                <a:spcPts val="0"/>
              </a:spcAft>
              <a:buClr>
                <a:schemeClr val="dk1"/>
              </a:buClr>
              <a:buSzPts val="1800"/>
              <a:buFont typeface="Arial"/>
              <a:buChar char="•"/>
            </a:pPr>
            <a:r>
              <a:rPr b="0" i="0" lang="en-GB" sz="1800" u="none" cap="none" strike="noStrike">
                <a:solidFill>
                  <a:schemeClr val="dk1"/>
                </a:solidFill>
                <a:latin typeface="Arial"/>
                <a:ea typeface="Arial"/>
                <a:cs typeface="Arial"/>
                <a:sym typeface="Arial"/>
              </a:rPr>
              <a:t>Computational and Open Science skill training (2015-)</a:t>
            </a:r>
            <a:endParaRPr/>
          </a:p>
          <a:p>
            <a:pPr indent="-228600" lvl="0" marL="288000" marR="0" rtl="0" algn="l">
              <a:lnSpc>
                <a:spcPct val="90000"/>
              </a:lnSpc>
              <a:spcBef>
                <a:spcPts val="2000"/>
              </a:spcBef>
              <a:spcAft>
                <a:spcPts val="0"/>
              </a:spcAft>
              <a:buClr>
                <a:schemeClr val="dk1"/>
              </a:buClr>
              <a:buSzPts val="1800"/>
              <a:buFont typeface="Arial"/>
              <a:buChar char="•"/>
            </a:pPr>
            <a:r>
              <a:rPr b="0" i="0" lang="en-GB" sz="1800" u="none" cap="none" strike="noStrike">
                <a:solidFill>
                  <a:schemeClr val="dk1"/>
                </a:solidFill>
                <a:latin typeface="Arial"/>
                <a:ea typeface="Arial"/>
                <a:cs typeface="Arial"/>
                <a:sym typeface="Arial"/>
              </a:rPr>
              <a:t>Community Building in Open Science (2016-) - </a:t>
            </a:r>
            <a:r>
              <a:rPr b="0" i="0" lang="en-GB" sz="1800" u="none" cap="none" strike="noStrike">
                <a:solidFill>
                  <a:srgbClr val="FF9300"/>
                </a:solidFill>
                <a:latin typeface="Arial"/>
                <a:ea typeface="Arial"/>
                <a:cs typeface="Arial"/>
                <a:sym typeface="Arial"/>
              </a:rPr>
              <a:t>EMBL-HD</a:t>
            </a:r>
            <a:endParaRPr>
              <a:solidFill>
                <a:srgbClr val="FF9300"/>
              </a:solidFill>
            </a:endParaRPr>
          </a:p>
          <a:p>
            <a:pPr indent="-228600" lvl="0" marL="288000" marR="0" rtl="0" algn="l">
              <a:lnSpc>
                <a:spcPct val="90000"/>
              </a:lnSpc>
              <a:spcBef>
                <a:spcPts val="2000"/>
              </a:spcBef>
              <a:spcAft>
                <a:spcPts val="0"/>
              </a:spcAft>
              <a:buClr>
                <a:schemeClr val="dk1"/>
              </a:buClr>
              <a:buSzPts val="1800"/>
              <a:buFont typeface="Arial"/>
              <a:buChar char="•"/>
            </a:pPr>
            <a:r>
              <a:rPr b="0" i="0" lang="en-GB" sz="1800" u="none" cap="none" strike="noStrike">
                <a:solidFill>
                  <a:schemeClr val="dk1"/>
                </a:solidFill>
                <a:latin typeface="Arial"/>
                <a:ea typeface="Arial"/>
                <a:cs typeface="Arial"/>
                <a:sym typeface="Arial"/>
              </a:rPr>
              <a:t>Co-lead of </a:t>
            </a:r>
            <a:r>
              <a:rPr b="0" i="1" lang="en-GB" sz="1800" u="none" cap="none" strike="noStrike">
                <a:solidFill>
                  <a:schemeClr val="dk1"/>
                </a:solidFill>
                <a:latin typeface="Arial"/>
                <a:ea typeface="Arial"/>
                <a:cs typeface="Arial"/>
                <a:sym typeface="Arial"/>
              </a:rPr>
              <a:t>The Turing Way </a:t>
            </a:r>
            <a:r>
              <a:rPr b="0" i="0" lang="en-GB" sz="1800" u="none" cap="none" strike="noStrike">
                <a:solidFill>
                  <a:schemeClr val="dk1"/>
                </a:solidFill>
                <a:latin typeface="Arial"/>
                <a:ea typeface="Arial"/>
                <a:cs typeface="Arial"/>
                <a:sym typeface="Arial"/>
              </a:rPr>
              <a:t>&amp; Open Life Science</a:t>
            </a:r>
            <a:r>
              <a:rPr b="0" i="1" lang="en-GB" sz="1800" u="none" cap="none" strike="noStrike">
                <a:solidFill>
                  <a:schemeClr val="dk1"/>
                </a:solidFill>
                <a:latin typeface="Arial"/>
                <a:ea typeface="Arial"/>
                <a:cs typeface="Arial"/>
                <a:sym typeface="Arial"/>
              </a:rPr>
              <a:t> </a:t>
            </a:r>
            <a:r>
              <a:rPr b="0" i="0" lang="en-GB" sz="1800" u="none" cap="none" strike="noStrike">
                <a:solidFill>
                  <a:schemeClr val="dk1"/>
                </a:solidFill>
                <a:latin typeface="Arial"/>
                <a:ea typeface="Arial"/>
                <a:cs typeface="Arial"/>
                <a:sym typeface="Arial"/>
              </a:rPr>
              <a:t>(2019-)</a:t>
            </a:r>
            <a:endParaRPr/>
          </a:p>
        </p:txBody>
      </p:sp>
      <p:pic>
        <p:nvPicPr>
          <p:cNvPr descr="Image" id="920" name="Google Shape;920;p145"/>
          <p:cNvPicPr preferRelativeResize="0"/>
          <p:nvPr/>
        </p:nvPicPr>
        <p:blipFill rotWithShape="1">
          <a:blip r:embed="rId3">
            <a:alphaModFix/>
          </a:blip>
          <a:srcRect b="0" l="0" r="0" t="0"/>
          <a:stretch/>
        </p:blipFill>
        <p:spPr>
          <a:xfrm>
            <a:off x="527377" y="1299476"/>
            <a:ext cx="2187458" cy="2187458"/>
          </a:xfrm>
          <a:prstGeom prst="rect">
            <a:avLst/>
          </a:prstGeom>
          <a:noFill/>
          <a:ln>
            <a:noFill/>
          </a:ln>
        </p:spPr>
      </p:pic>
      <p:pic>
        <p:nvPicPr>
          <p:cNvPr descr="Home" id="921" name="Google Shape;921;p145"/>
          <p:cNvPicPr preferRelativeResize="0"/>
          <p:nvPr/>
        </p:nvPicPr>
        <p:blipFill rotWithShape="1">
          <a:blip r:embed="rId4">
            <a:alphaModFix/>
          </a:blip>
          <a:srcRect b="0" l="0" r="0" t="0"/>
          <a:stretch/>
        </p:blipFill>
        <p:spPr>
          <a:xfrm>
            <a:off x="7003581" y="1342672"/>
            <a:ext cx="1647483" cy="425507"/>
          </a:xfrm>
          <a:prstGeom prst="rect">
            <a:avLst/>
          </a:prstGeom>
          <a:noFill/>
          <a:ln>
            <a:noFill/>
          </a:ln>
        </p:spPr>
      </p:pic>
      <p:sp>
        <p:nvSpPr>
          <p:cNvPr id="922" name="Google Shape;922;p145"/>
          <p:cNvSpPr/>
          <p:nvPr/>
        </p:nvSpPr>
        <p:spPr>
          <a:xfrm>
            <a:off x="6901900" y="2551675"/>
            <a:ext cx="1886100" cy="954300"/>
          </a:xfrm>
          <a:prstGeom prst="rect">
            <a:avLst/>
          </a:prstGeom>
          <a:solidFill>
            <a:srgbClr val="4AE9FF">
              <a:alpha val="2000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entury Gothic"/>
              <a:buNone/>
            </a:pPr>
            <a:r>
              <a:t/>
            </a:r>
            <a:endParaRPr b="0" i="0" sz="1800" u="none" cap="none" strike="noStrike">
              <a:solidFill>
                <a:srgbClr val="FFFFFF"/>
              </a:solidFill>
              <a:latin typeface="Calibri"/>
              <a:ea typeface="Calibri"/>
              <a:cs typeface="Calibri"/>
              <a:sym typeface="Calibri"/>
            </a:endParaRPr>
          </a:p>
        </p:txBody>
      </p:sp>
      <p:pic>
        <p:nvPicPr>
          <p:cNvPr id="923" name="Google Shape;923;p145"/>
          <p:cNvPicPr preferRelativeResize="0"/>
          <p:nvPr/>
        </p:nvPicPr>
        <p:blipFill rotWithShape="1">
          <a:blip r:embed="rId5">
            <a:alphaModFix/>
          </a:blip>
          <a:srcRect b="0" l="0" r="0" t="0"/>
          <a:stretch/>
        </p:blipFill>
        <p:spPr>
          <a:xfrm>
            <a:off x="7003581" y="2045482"/>
            <a:ext cx="1647483" cy="337179"/>
          </a:xfrm>
          <a:prstGeom prst="rect">
            <a:avLst/>
          </a:prstGeom>
          <a:noFill/>
          <a:ln>
            <a:noFill/>
          </a:ln>
        </p:spPr>
      </p:pic>
      <p:sp>
        <p:nvSpPr>
          <p:cNvPr id="924" name="Google Shape;924;p145"/>
          <p:cNvSpPr txBox="1"/>
          <p:nvPr/>
        </p:nvSpPr>
        <p:spPr>
          <a:xfrm>
            <a:off x="1332090" y="4709139"/>
            <a:ext cx="7692600" cy="422700"/>
          </a:xfrm>
          <a:prstGeom prst="rect">
            <a:avLst/>
          </a:prstGeom>
          <a:noFill/>
          <a:ln>
            <a:noFill/>
          </a:ln>
        </p:spPr>
        <p:txBody>
          <a:bodyPr anchorCtr="0" anchor="b" bIns="72000" lIns="0" spcFirstLastPara="1" rIns="108000" wrap="square" tIns="0">
            <a:noAutofit/>
          </a:bodyPr>
          <a:lstStyle/>
          <a:p>
            <a:pPr indent="0" lvl="0" marL="0" marR="0" rtl="0" algn="r">
              <a:lnSpc>
                <a:spcPct val="114000"/>
              </a:lnSpc>
              <a:spcBef>
                <a:spcPts val="0"/>
              </a:spcBef>
              <a:spcAft>
                <a:spcPts val="0"/>
              </a:spcAft>
              <a:buClr>
                <a:srgbClr val="3F3F3F"/>
              </a:buClr>
              <a:buSzPts val="1200"/>
              <a:buFont typeface="Arial"/>
              <a:buNone/>
            </a:pPr>
            <a:r>
              <a:rPr b="0" i="0" lang="en-GB" sz="1200" u="none" cap="none" strike="noStrike">
                <a:solidFill>
                  <a:schemeClr val="dk1"/>
                </a:solidFill>
                <a:latin typeface="Arial"/>
                <a:ea typeface="Arial"/>
                <a:cs typeface="Arial"/>
                <a:sym typeface="Arial"/>
              </a:rPr>
              <a:t>@malvikasharan, @turingway, CC-BY 4.0, The Turing Way, DOI: </a:t>
            </a:r>
            <a:r>
              <a:rPr lang="en-GB" sz="1200">
                <a:solidFill>
                  <a:schemeClr val="dk1"/>
                </a:solidFill>
              </a:rPr>
              <a:t>10.5281/zenodo.</a:t>
            </a:r>
            <a:r>
              <a:rPr lang="en-GB" sz="1200">
                <a:solidFill>
                  <a:schemeClr val="dk1"/>
                </a:solidFill>
              </a:rPr>
              <a:t>7428708</a:t>
            </a:r>
            <a:endParaRPr>
              <a:solidFill>
                <a:schemeClr val="dk1"/>
              </a:solidFill>
            </a:endParaRPr>
          </a:p>
        </p:txBody>
      </p:sp>
      <p:pic>
        <p:nvPicPr>
          <p:cNvPr descr="Open Life Science" id="925" name="Google Shape;925;p145"/>
          <p:cNvPicPr preferRelativeResize="0"/>
          <p:nvPr/>
        </p:nvPicPr>
        <p:blipFill rotWithShape="1">
          <a:blip r:embed="rId6">
            <a:alphaModFix/>
          </a:blip>
          <a:srcRect b="0" l="0" r="0" t="0"/>
          <a:stretch/>
        </p:blipFill>
        <p:spPr>
          <a:xfrm>
            <a:off x="7181193" y="455178"/>
            <a:ext cx="1292247" cy="702659"/>
          </a:xfrm>
          <a:prstGeom prst="rect">
            <a:avLst/>
          </a:prstGeom>
          <a:noFill/>
          <a:ln>
            <a:noFill/>
          </a:ln>
        </p:spPr>
      </p:pic>
      <p:sp>
        <p:nvSpPr>
          <p:cNvPr id="926" name="Google Shape;926;p145"/>
          <p:cNvSpPr txBox="1"/>
          <p:nvPr/>
        </p:nvSpPr>
        <p:spPr>
          <a:xfrm>
            <a:off x="358902" y="3821004"/>
            <a:ext cx="2524500" cy="954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GB" sz="1800" u="none" cap="none" strike="noStrike">
                <a:solidFill>
                  <a:schemeClr val="lt1"/>
                </a:solidFill>
                <a:latin typeface="Arial"/>
                <a:ea typeface="Arial"/>
                <a:cs typeface="Arial"/>
                <a:sym typeface="Arial"/>
              </a:rPr>
              <a:t>Senior Researcher</a:t>
            </a:r>
            <a:endParaRPr/>
          </a:p>
          <a:p>
            <a:pPr indent="0" lvl="0" marL="0" marR="0" rtl="0" algn="ctr">
              <a:spcBef>
                <a:spcPts val="600"/>
              </a:spcBef>
              <a:spcAft>
                <a:spcPts val="0"/>
              </a:spcAft>
              <a:buNone/>
            </a:pPr>
            <a:r>
              <a:rPr b="0" i="0" lang="en-GB" sz="1400" u="none" cap="none" strike="noStrike">
                <a:solidFill>
                  <a:schemeClr val="lt1"/>
                </a:solidFill>
                <a:latin typeface="Arial"/>
                <a:ea typeface="Arial"/>
                <a:cs typeface="Arial"/>
                <a:sym typeface="Arial"/>
              </a:rPr>
              <a:t>Tools, Practices and Systems</a:t>
            </a:r>
            <a:endParaRPr/>
          </a:p>
          <a:p>
            <a:pPr indent="0" lvl="0" marL="0" marR="0" rtl="0" algn="ctr">
              <a:spcBef>
                <a:spcPts val="600"/>
              </a:spcBef>
              <a:spcAft>
                <a:spcPts val="0"/>
              </a:spcAft>
              <a:buNone/>
            </a:pPr>
            <a:r>
              <a:rPr b="0" i="0" lang="en-GB" sz="1400" u="none" cap="none" strike="noStrike">
                <a:solidFill>
                  <a:schemeClr val="lt1"/>
                </a:solidFill>
                <a:latin typeface="Arial"/>
                <a:ea typeface="Arial"/>
                <a:cs typeface="Arial"/>
                <a:sym typeface="Arial"/>
              </a:rPr>
              <a:t>The Alan Turing Institute, UK</a:t>
            </a:r>
            <a:endParaRPr b="0" i="0" sz="1800" u="none" cap="none" strike="noStrike">
              <a:solidFill>
                <a:schemeClr val="lt1"/>
              </a:solidFill>
              <a:latin typeface="Arial"/>
              <a:ea typeface="Arial"/>
              <a:cs typeface="Arial"/>
              <a:sym typeface="Arial"/>
            </a:endParaRPr>
          </a:p>
        </p:txBody>
      </p:sp>
      <p:pic>
        <p:nvPicPr>
          <p:cNvPr id="927" name="Google Shape;927;p145"/>
          <p:cNvPicPr preferRelativeResize="0"/>
          <p:nvPr/>
        </p:nvPicPr>
        <p:blipFill rotWithShape="1">
          <a:blip r:embed="rId7">
            <a:alphaModFix/>
          </a:blip>
          <a:srcRect b="0" l="0" r="0" t="0"/>
          <a:stretch/>
        </p:blipFill>
        <p:spPr>
          <a:xfrm>
            <a:off x="912717" y="513510"/>
            <a:ext cx="1432910" cy="605504"/>
          </a:xfrm>
          <a:prstGeom prst="rect">
            <a:avLst/>
          </a:prstGeom>
          <a:noFill/>
          <a:ln>
            <a:noFill/>
          </a:ln>
        </p:spPr>
      </p:pic>
      <p:pic>
        <p:nvPicPr>
          <p:cNvPr id="928" name="Google Shape;928;p145"/>
          <p:cNvPicPr preferRelativeResize="0"/>
          <p:nvPr/>
        </p:nvPicPr>
        <p:blipFill rotWithShape="1">
          <a:blip r:embed="rId8">
            <a:alphaModFix/>
          </a:blip>
          <a:srcRect b="26141" l="26902" r="26897" t="13678"/>
          <a:stretch/>
        </p:blipFill>
        <p:spPr>
          <a:xfrm>
            <a:off x="6863200" y="2475475"/>
            <a:ext cx="1021750" cy="1028700"/>
          </a:xfrm>
          <a:prstGeom prst="rect">
            <a:avLst/>
          </a:prstGeom>
          <a:noFill/>
          <a:ln>
            <a:noFill/>
          </a:ln>
        </p:spPr>
      </p:pic>
      <p:sp>
        <p:nvSpPr>
          <p:cNvPr id="929" name="Google Shape;929;p145"/>
          <p:cNvSpPr/>
          <p:nvPr/>
        </p:nvSpPr>
        <p:spPr>
          <a:xfrm>
            <a:off x="6886550" y="3596550"/>
            <a:ext cx="1886100" cy="561600"/>
          </a:xfrm>
          <a:prstGeom prst="rect">
            <a:avLst/>
          </a:prstGeom>
          <a:solidFill>
            <a:srgbClr val="4AE9FF">
              <a:alpha val="2000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entury Gothic"/>
              <a:buNone/>
            </a:pPr>
            <a:r>
              <a:t/>
            </a:r>
            <a:endParaRPr b="0" i="0" sz="1800" u="none" cap="none" strike="noStrike">
              <a:solidFill>
                <a:srgbClr val="FFFFFF"/>
              </a:solidFill>
              <a:latin typeface="Calibri"/>
              <a:ea typeface="Calibri"/>
              <a:cs typeface="Calibri"/>
              <a:sym typeface="Calibri"/>
            </a:endParaRPr>
          </a:p>
        </p:txBody>
      </p:sp>
      <p:pic>
        <p:nvPicPr>
          <p:cNvPr id="930" name="Google Shape;930;p145"/>
          <p:cNvPicPr preferRelativeResize="0"/>
          <p:nvPr/>
        </p:nvPicPr>
        <p:blipFill>
          <a:blip r:embed="rId9">
            <a:alphaModFix/>
          </a:blip>
          <a:stretch>
            <a:fillRect/>
          </a:stretch>
        </p:blipFill>
        <p:spPr>
          <a:xfrm>
            <a:off x="6927375" y="3578251"/>
            <a:ext cx="1740376" cy="636574"/>
          </a:xfrm>
          <a:prstGeom prst="rect">
            <a:avLst/>
          </a:prstGeom>
          <a:noFill/>
          <a:ln>
            <a:noFill/>
          </a:ln>
        </p:spPr>
      </p:pic>
      <p:pic>
        <p:nvPicPr>
          <p:cNvPr id="931" name="Google Shape;931;p145"/>
          <p:cNvPicPr preferRelativeResize="0"/>
          <p:nvPr/>
        </p:nvPicPr>
        <p:blipFill rotWithShape="1">
          <a:blip r:embed="rId10">
            <a:alphaModFix/>
          </a:blip>
          <a:srcRect b="37609" l="0" r="0" t="34010"/>
          <a:stretch/>
        </p:blipFill>
        <p:spPr>
          <a:xfrm>
            <a:off x="7092565" y="4288900"/>
            <a:ext cx="1499272" cy="425500"/>
          </a:xfrm>
          <a:prstGeom prst="rect">
            <a:avLst/>
          </a:prstGeom>
          <a:noFill/>
          <a:ln>
            <a:noFill/>
          </a:ln>
        </p:spPr>
      </p:pic>
      <p:sp>
        <p:nvSpPr>
          <p:cNvPr id="932" name="Google Shape;932;p145"/>
          <p:cNvSpPr/>
          <p:nvPr/>
        </p:nvSpPr>
        <p:spPr>
          <a:xfrm>
            <a:off x="6901900" y="4197725"/>
            <a:ext cx="1886100" cy="561600"/>
          </a:xfrm>
          <a:prstGeom prst="rect">
            <a:avLst/>
          </a:prstGeom>
          <a:solidFill>
            <a:srgbClr val="4AE9FF">
              <a:alpha val="2000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entury Gothic"/>
              <a:buNone/>
            </a:pPr>
            <a:r>
              <a:t/>
            </a:r>
            <a:endParaRPr b="0" i="0" sz="1800" u="none" cap="none" strike="noStrike">
              <a:solidFill>
                <a:srgbClr val="FFFFFF"/>
              </a:solidFill>
              <a:latin typeface="Calibri"/>
              <a:ea typeface="Calibri"/>
              <a:cs typeface="Calibri"/>
              <a:sym typeface="Calibri"/>
            </a:endParaRPr>
          </a:p>
        </p:txBody>
      </p:sp>
      <p:pic>
        <p:nvPicPr>
          <p:cNvPr id="933" name="Google Shape;933;p145"/>
          <p:cNvPicPr preferRelativeResize="0"/>
          <p:nvPr/>
        </p:nvPicPr>
        <p:blipFill>
          <a:blip r:embed="rId11">
            <a:alphaModFix/>
          </a:blip>
          <a:stretch>
            <a:fillRect/>
          </a:stretch>
        </p:blipFill>
        <p:spPr>
          <a:xfrm>
            <a:off x="7749650" y="2658050"/>
            <a:ext cx="962550" cy="805097"/>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8" name="Shape 938"/>
        <p:cNvGrpSpPr/>
        <p:nvPr/>
      </p:nvGrpSpPr>
      <p:grpSpPr>
        <a:xfrm>
          <a:off x="0" y="0"/>
          <a:ext cx="0" cy="0"/>
          <a:chOff x="0" y="0"/>
          <a:chExt cx="0" cy="0"/>
        </a:xfrm>
      </p:grpSpPr>
      <p:sp>
        <p:nvSpPr>
          <p:cNvPr id="939" name="Google Shape;939;p146"/>
          <p:cNvSpPr/>
          <p:nvPr>
            <p:ph idx="2" type="pic"/>
          </p:nvPr>
        </p:nvSpPr>
        <p:spPr>
          <a:xfrm>
            <a:off x="5651872" y="0"/>
            <a:ext cx="3493800" cy="4573500"/>
          </a:xfrm>
          <a:prstGeom prst="rect">
            <a:avLst/>
          </a:prstGeom>
          <a:noFill/>
          <a:ln>
            <a:noFill/>
          </a:ln>
        </p:spPr>
      </p:sp>
      <p:sp>
        <p:nvSpPr>
          <p:cNvPr id="940" name="Google Shape;940;p146"/>
          <p:cNvSpPr txBox="1"/>
          <p:nvPr>
            <p:ph idx="1" type="body"/>
          </p:nvPr>
        </p:nvSpPr>
        <p:spPr>
          <a:xfrm>
            <a:off x="101600" y="1183800"/>
            <a:ext cx="3522000" cy="26769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2800"/>
              <a:buNone/>
            </a:pPr>
            <a:r>
              <a:rPr b="1" lang="en-GB"/>
              <a:t>Disclaimer:</a:t>
            </a:r>
            <a:endParaRPr/>
          </a:p>
          <a:p>
            <a:pPr indent="0" lvl="0" marL="0" rtl="0" algn="l">
              <a:lnSpc>
                <a:spcPct val="100000"/>
              </a:lnSpc>
              <a:spcBef>
                <a:spcPts val="0"/>
              </a:spcBef>
              <a:spcAft>
                <a:spcPts val="0"/>
              </a:spcAft>
              <a:buSzPts val="2800"/>
              <a:buNone/>
            </a:pPr>
            <a:r>
              <a:t/>
            </a:r>
            <a:endParaRPr/>
          </a:p>
          <a:p>
            <a:pPr indent="0" lvl="0" marL="0" rtl="0" algn="l">
              <a:lnSpc>
                <a:spcPct val="100000"/>
              </a:lnSpc>
              <a:spcBef>
                <a:spcPts val="0"/>
              </a:spcBef>
              <a:spcAft>
                <a:spcPts val="0"/>
              </a:spcAft>
              <a:buSzPts val="2800"/>
              <a:buNone/>
            </a:pPr>
            <a:r>
              <a:rPr lang="en-GB" sz="2600"/>
              <a:t>You probably already know all about it!</a:t>
            </a:r>
            <a:br>
              <a:rPr lang="en-GB"/>
            </a:br>
            <a:endParaRPr/>
          </a:p>
        </p:txBody>
      </p:sp>
      <p:pic>
        <p:nvPicPr>
          <p:cNvPr id="941" name="Google Shape;941;p146"/>
          <p:cNvPicPr preferRelativeResize="0"/>
          <p:nvPr/>
        </p:nvPicPr>
        <p:blipFill rotWithShape="1">
          <a:blip r:embed="rId3">
            <a:alphaModFix/>
          </a:blip>
          <a:srcRect b="0" l="0" r="0" t="0"/>
          <a:stretch/>
        </p:blipFill>
        <p:spPr>
          <a:xfrm>
            <a:off x="3709084" y="-1"/>
            <a:ext cx="5434916" cy="5143501"/>
          </a:xfrm>
          <a:prstGeom prst="rect">
            <a:avLst/>
          </a:prstGeom>
          <a:noFill/>
          <a:ln>
            <a:noFill/>
          </a:ln>
        </p:spPr>
      </p:pic>
      <p:sp>
        <p:nvSpPr>
          <p:cNvPr id="942" name="Google Shape;942;p146"/>
          <p:cNvSpPr/>
          <p:nvPr/>
        </p:nvSpPr>
        <p:spPr>
          <a:xfrm>
            <a:off x="0" y="4158088"/>
            <a:ext cx="3623700" cy="831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GB" sz="1200" u="none" cap="none" strike="noStrike">
                <a:solidFill>
                  <a:schemeClr val="dk1"/>
                </a:solidFill>
                <a:latin typeface="Arial"/>
                <a:ea typeface="Arial"/>
                <a:cs typeface="Arial"/>
                <a:sym typeface="Arial"/>
              </a:rPr>
              <a:t>Kaylee Somerville, The Hidden Power of Intellectual Humility - The Decision Lab. 2020.</a:t>
            </a:r>
            <a:endParaRPr/>
          </a:p>
          <a:p>
            <a:pPr indent="0" lvl="0" marL="0" marR="0" rtl="0" algn="l">
              <a:spcBef>
                <a:spcPts val="0"/>
              </a:spcBef>
              <a:spcAft>
                <a:spcPts val="0"/>
              </a:spcAft>
              <a:buNone/>
            </a:pPr>
            <a:r>
              <a:rPr lang="en-GB" sz="1200">
                <a:solidFill>
                  <a:schemeClr val="dk1"/>
                </a:solidFill>
                <a:latin typeface="Arial"/>
                <a:ea typeface="Arial"/>
                <a:cs typeface="Arial"/>
                <a:sym typeface="Arial"/>
              </a:rPr>
              <a:t>https://thedecisionlab.com/insights/society/the-hidden-power-of-intellectual-humility</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947" name="Shape 947"/>
        <p:cNvGrpSpPr/>
        <p:nvPr/>
      </p:nvGrpSpPr>
      <p:grpSpPr>
        <a:xfrm>
          <a:off x="0" y="0"/>
          <a:ext cx="0" cy="0"/>
          <a:chOff x="0" y="0"/>
          <a:chExt cx="0" cy="0"/>
        </a:xfrm>
      </p:grpSpPr>
      <p:sp>
        <p:nvSpPr>
          <p:cNvPr id="948" name="Google Shape;948;p147"/>
          <p:cNvSpPr txBox="1"/>
          <p:nvPr>
            <p:ph type="title"/>
          </p:nvPr>
        </p:nvSpPr>
        <p:spPr>
          <a:xfrm>
            <a:off x="431800" y="1204107"/>
            <a:ext cx="4356000" cy="5715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rgbClr val="FF9300"/>
              </a:buClr>
              <a:buSzPts val="3778"/>
              <a:buFont typeface="Arial"/>
              <a:buNone/>
            </a:pPr>
            <a:r>
              <a:rPr lang="en-GB" sz="2600">
                <a:solidFill>
                  <a:srgbClr val="569586"/>
                </a:solidFill>
              </a:rPr>
              <a:t>Scientific errors have real world effects</a:t>
            </a:r>
            <a:endParaRPr sz="2600">
              <a:solidFill>
                <a:srgbClr val="569586"/>
              </a:solidFill>
            </a:endParaRPr>
          </a:p>
        </p:txBody>
      </p:sp>
      <p:sp>
        <p:nvSpPr>
          <p:cNvPr id="949" name="Google Shape;949;p147"/>
          <p:cNvSpPr txBox="1"/>
          <p:nvPr>
            <p:ph idx="1" type="body"/>
          </p:nvPr>
        </p:nvSpPr>
        <p:spPr>
          <a:xfrm>
            <a:off x="431800" y="2499170"/>
            <a:ext cx="5220000" cy="1601100"/>
          </a:xfrm>
          <a:prstGeom prst="rect">
            <a:avLst/>
          </a:prstGeom>
          <a:noFill/>
          <a:ln>
            <a:noFill/>
          </a:ln>
        </p:spPr>
        <p:txBody>
          <a:bodyPr anchorCtr="0" anchor="t" bIns="0" lIns="0" spcFirstLastPara="1" rIns="0" wrap="square" tIns="0">
            <a:normAutofit/>
          </a:bodyPr>
          <a:lstStyle/>
          <a:p>
            <a:pPr indent="0" lvl="0" marL="0" rtl="0" algn="l">
              <a:lnSpc>
                <a:spcPct val="125000"/>
              </a:lnSpc>
              <a:spcBef>
                <a:spcPts val="0"/>
              </a:spcBef>
              <a:spcAft>
                <a:spcPts val="0"/>
              </a:spcAft>
              <a:buClr>
                <a:schemeClr val="lt1"/>
              </a:buClr>
              <a:buSzPts val="2400"/>
              <a:buNone/>
            </a:pPr>
            <a:r>
              <a:rPr i="1" lang="en-GB" sz="2400"/>
              <a:t>Researchers have an obligation to consider the ethical standards (right actions) and their impact on society.</a:t>
            </a:r>
            <a:endParaRPr/>
          </a:p>
        </p:txBody>
      </p:sp>
      <p:sp>
        <p:nvSpPr>
          <p:cNvPr id="950" name="Google Shape;950;p147"/>
          <p:cNvSpPr txBox="1"/>
          <p:nvPr>
            <p:ph idx="4294967295" type="body"/>
          </p:nvPr>
        </p:nvSpPr>
        <p:spPr>
          <a:xfrm>
            <a:off x="0" y="4279900"/>
            <a:ext cx="9144000" cy="863700"/>
          </a:xfrm>
          <a:prstGeom prst="rect">
            <a:avLst/>
          </a:prstGeom>
          <a:noFill/>
          <a:ln>
            <a:noFill/>
          </a:ln>
        </p:spPr>
        <p:txBody>
          <a:bodyPr anchorCtr="0" anchor="b" bIns="72000" lIns="0" spcFirstLastPara="1" rIns="108000" wrap="square" tIns="0">
            <a:noAutofit/>
          </a:bodyPr>
          <a:lstStyle/>
          <a:p>
            <a:pPr indent="0" lvl="0" marL="0" rtl="0" algn="r">
              <a:lnSpc>
                <a:spcPct val="114000"/>
              </a:lnSpc>
              <a:spcBef>
                <a:spcPts val="0"/>
              </a:spcBef>
              <a:spcAft>
                <a:spcPts val="0"/>
              </a:spcAft>
              <a:buClr>
                <a:schemeClr val="lt1"/>
              </a:buClr>
              <a:buSzPts val="1400"/>
              <a:buNone/>
            </a:pPr>
            <a:r>
              <a:rPr lang="en-GB" sz="1200">
                <a:solidFill>
                  <a:schemeClr val="lt1"/>
                </a:solidFill>
              </a:rPr>
              <a:t>CC-BY 4.0, https://the-turing-way.netlify.app/ethical-research/ethical-research.html, DOI: </a:t>
            </a:r>
            <a:r>
              <a:rPr lang="en-GB" sz="1200">
                <a:solidFill>
                  <a:schemeClr val="lt1"/>
                </a:solidFill>
              </a:rPr>
              <a:t>10.5281/zenodo.7428708</a:t>
            </a:r>
            <a:endParaRPr sz="1200">
              <a:solidFill>
                <a:schemeClr val="lt1"/>
              </a:solidFill>
            </a:endParaRPr>
          </a:p>
        </p:txBody>
      </p:sp>
      <p:pic>
        <p:nvPicPr>
          <p:cNvPr descr="An illustration of a wooden judge hammer labeled with law is hitting a plank labeled with ethics with a quotation &quot;consider necessary restriction around sharing different types of data&quot;" id="951" name="Google Shape;951;p147"/>
          <p:cNvPicPr preferRelativeResize="0"/>
          <p:nvPr/>
        </p:nvPicPr>
        <p:blipFill rotWithShape="1">
          <a:blip r:embed="rId3">
            <a:alphaModFix/>
          </a:blip>
          <a:srcRect b="-20904" l="0" r="0" t="0"/>
          <a:stretch/>
        </p:blipFill>
        <p:spPr>
          <a:xfrm>
            <a:off x="5651872" y="10"/>
            <a:ext cx="3491115" cy="4573587"/>
          </a:xfrm>
          <a:custGeom>
            <a:rect b="b" l="l" r="r" t="t"/>
            <a:pathLst>
              <a:path extrusionOk="0" h="4573587" w="3608388">
                <a:moveTo>
                  <a:pt x="1682750" y="0"/>
                </a:moveTo>
                <a:lnTo>
                  <a:pt x="3606800" y="0"/>
                </a:lnTo>
                <a:cubicBezTo>
                  <a:pt x="3608917" y="1365779"/>
                  <a:pt x="3606271" y="3207808"/>
                  <a:pt x="3608388" y="4573587"/>
                </a:cubicBezTo>
                <a:lnTo>
                  <a:pt x="0" y="2014537"/>
                </a:lnTo>
                <a:lnTo>
                  <a:pt x="1682750" y="0"/>
                </a:lnTo>
                <a:close/>
              </a:path>
            </a:pathLst>
          </a:custGeom>
          <a:solidFill>
            <a:srgbClr val="FFFFFF"/>
          </a:solid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956" name="Shape 956"/>
        <p:cNvGrpSpPr/>
        <p:nvPr/>
      </p:nvGrpSpPr>
      <p:grpSpPr>
        <a:xfrm>
          <a:off x="0" y="0"/>
          <a:ext cx="0" cy="0"/>
          <a:chOff x="0" y="0"/>
          <a:chExt cx="0" cy="0"/>
        </a:xfrm>
      </p:grpSpPr>
      <p:sp>
        <p:nvSpPr>
          <p:cNvPr id="957" name="Google Shape;957;p148"/>
          <p:cNvSpPr txBox="1"/>
          <p:nvPr>
            <p:ph idx="1" type="body"/>
          </p:nvPr>
        </p:nvSpPr>
        <p:spPr>
          <a:xfrm>
            <a:off x="431800" y="411163"/>
            <a:ext cx="8280300" cy="7014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800"/>
              </a:spcAft>
              <a:buClr>
                <a:schemeClr val="lt1"/>
              </a:buClr>
              <a:buSzPts val="3400"/>
              <a:buNone/>
            </a:pPr>
            <a:r>
              <a:rPr lang="en-GB" sz="2600"/>
              <a:t>Scientific errors have real world effects</a:t>
            </a:r>
            <a:endParaRPr sz="2600"/>
          </a:p>
        </p:txBody>
      </p:sp>
      <p:pic>
        <p:nvPicPr>
          <p:cNvPr id="958" name="Google Shape;958;p148"/>
          <p:cNvPicPr preferRelativeResize="0"/>
          <p:nvPr/>
        </p:nvPicPr>
        <p:blipFill rotWithShape="1">
          <a:blip r:embed="rId3">
            <a:alphaModFix/>
          </a:blip>
          <a:srcRect b="0" l="0" r="0" t="0"/>
          <a:stretch/>
        </p:blipFill>
        <p:spPr>
          <a:xfrm>
            <a:off x="589500" y="969025"/>
            <a:ext cx="3350200" cy="3310675"/>
          </a:xfrm>
          <a:prstGeom prst="rect">
            <a:avLst/>
          </a:prstGeom>
          <a:noFill/>
          <a:ln>
            <a:noFill/>
          </a:ln>
        </p:spPr>
      </p:pic>
      <p:sp>
        <p:nvSpPr>
          <p:cNvPr id="959" name="Google Shape;959;p148"/>
          <p:cNvSpPr txBox="1"/>
          <p:nvPr/>
        </p:nvSpPr>
        <p:spPr>
          <a:xfrm>
            <a:off x="-1" y="4302177"/>
            <a:ext cx="5748900" cy="841200"/>
          </a:xfrm>
          <a:prstGeom prst="rect">
            <a:avLst/>
          </a:prstGeom>
          <a:noFill/>
          <a:ln>
            <a:noFill/>
          </a:ln>
        </p:spPr>
        <p:txBody>
          <a:bodyPr anchorCtr="0" anchor="b" bIns="72000" lIns="108000" spcFirstLastPara="1" rIns="0" wrap="square" tIns="0">
            <a:noAutofit/>
          </a:bodyPr>
          <a:lstStyle/>
          <a:p>
            <a:pPr indent="0" lvl="0" marL="0" marR="0" rtl="0" algn="l">
              <a:spcBef>
                <a:spcPts val="0"/>
              </a:spcBef>
              <a:spcAft>
                <a:spcPts val="0"/>
              </a:spcAft>
              <a:buNone/>
            </a:pPr>
            <a:r>
              <a:rPr lang="en-GB" sz="1200">
                <a:solidFill>
                  <a:schemeClr val="lt1"/>
                </a:solidFill>
                <a:latin typeface="Arial"/>
                <a:ea typeface="Arial"/>
                <a:cs typeface="Arial"/>
                <a:sym typeface="Arial"/>
              </a:rPr>
              <a:t>https://statmodeling.stat.columbia.edu/2013/04/16/memo-to-reinhart-and-rogoff-i-think-its-best-to-admit-your-errors-and-go-on-from-there</a:t>
            </a:r>
            <a:endParaRPr/>
          </a:p>
          <a:p>
            <a:pPr indent="0" lvl="0" marL="0" marR="0" rtl="0" algn="l">
              <a:spcBef>
                <a:spcPts val="0"/>
              </a:spcBef>
              <a:spcAft>
                <a:spcPts val="0"/>
              </a:spcAft>
              <a:buNone/>
            </a:pPr>
            <a:r>
              <a:rPr lang="en-GB" sz="1200">
                <a:solidFill>
                  <a:schemeClr val="lt1"/>
                </a:solidFill>
                <a:latin typeface="Arial"/>
                <a:ea typeface="Arial"/>
                <a:cs typeface="Arial"/>
                <a:sym typeface="Arial"/>
              </a:rPr>
              <a:t>https://www.bbc.co.uk/news/magazine-22223190</a:t>
            </a:r>
            <a:endParaRPr/>
          </a:p>
        </p:txBody>
      </p:sp>
      <p:pic>
        <p:nvPicPr>
          <p:cNvPr id="960" name="Google Shape;960;p148"/>
          <p:cNvPicPr preferRelativeResize="0"/>
          <p:nvPr/>
        </p:nvPicPr>
        <p:blipFill rotWithShape="1">
          <a:blip r:embed="rId4">
            <a:alphaModFix/>
          </a:blip>
          <a:srcRect b="0" l="0" r="0" t="0"/>
          <a:stretch/>
        </p:blipFill>
        <p:spPr>
          <a:xfrm>
            <a:off x="4964426" y="921026"/>
            <a:ext cx="3003099" cy="3358725"/>
          </a:xfrm>
          <a:prstGeom prst="rect">
            <a:avLst/>
          </a:prstGeom>
          <a:noFill/>
          <a:ln>
            <a:noFill/>
          </a:ln>
        </p:spPr>
      </p:pic>
      <p:sp>
        <p:nvSpPr>
          <p:cNvPr id="961" name="Google Shape;961;p148"/>
          <p:cNvSpPr txBox="1"/>
          <p:nvPr/>
        </p:nvSpPr>
        <p:spPr>
          <a:xfrm>
            <a:off x="431800" y="4279697"/>
            <a:ext cx="8712300" cy="863700"/>
          </a:xfrm>
          <a:prstGeom prst="rect">
            <a:avLst/>
          </a:prstGeom>
          <a:noFill/>
          <a:ln>
            <a:noFill/>
          </a:ln>
        </p:spPr>
        <p:txBody>
          <a:bodyPr anchorCtr="0" anchor="b" bIns="72000" lIns="0" spcFirstLastPara="1" rIns="108000" wrap="square" tIns="0">
            <a:noAutofit/>
          </a:bodyPr>
          <a:lstStyle/>
          <a:p>
            <a:pPr indent="0" lvl="0" marL="0" marR="0" rtl="0" algn="r">
              <a:lnSpc>
                <a:spcPct val="114000"/>
              </a:lnSpc>
              <a:spcBef>
                <a:spcPts val="0"/>
              </a:spcBef>
              <a:spcAft>
                <a:spcPts val="0"/>
              </a:spcAft>
              <a:buClr>
                <a:schemeClr val="lt1"/>
              </a:buClr>
              <a:buSzPts val="1200"/>
              <a:buFont typeface="Arial"/>
              <a:buNone/>
            </a:pPr>
            <a:r>
              <a:rPr b="0" lang="en-GB" sz="1200">
                <a:solidFill>
                  <a:schemeClr val="lt1"/>
                </a:solidFill>
                <a:latin typeface="Arial"/>
                <a:ea typeface="Arial"/>
                <a:cs typeface="Arial"/>
                <a:sym typeface="Arial"/>
              </a:rPr>
              <a:t>@turingway, CC-BY 4.0, </a:t>
            </a:r>
            <a:endParaRPr/>
          </a:p>
          <a:p>
            <a:pPr indent="0" lvl="0" marL="0" marR="0" rtl="0" algn="r">
              <a:lnSpc>
                <a:spcPct val="114000"/>
              </a:lnSpc>
              <a:spcBef>
                <a:spcPts val="0"/>
              </a:spcBef>
              <a:spcAft>
                <a:spcPts val="0"/>
              </a:spcAft>
              <a:buClr>
                <a:schemeClr val="lt1"/>
              </a:buClr>
              <a:buSzPts val="1200"/>
              <a:buFont typeface="Arial"/>
              <a:buNone/>
            </a:pPr>
            <a:r>
              <a:rPr b="0" lang="en-GB" sz="1200">
                <a:solidFill>
                  <a:schemeClr val="lt1"/>
                </a:solidFill>
                <a:latin typeface="Arial"/>
                <a:ea typeface="Arial"/>
                <a:cs typeface="Arial"/>
                <a:sym typeface="Arial"/>
              </a:rPr>
              <a:t>The Turing Way, DOI: </a:t>
            </a:r>
            <a:r>
              <a:rPr lang="en-GB" sz="1200">
                <a:solidFill>
                  <a:schemeClr val="lt1"/>
                </a:solidFill>
              </a:rPr>
              <a:t>10.5281/zenodo.7428708</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966" name="Shape 966"/>
        <p:cNvGrpSpPr/>
        <p:nvPr/>
      </p:nvGrpSpPr>
      <p:grpSpPr>
        <a:xfrm>
          <a:off x="0" y="0"/>
          <a:ext cx="0" cy="0"/>
          <a:chOff x="0" y="0"/>
          <a:chExt cx="0" cy="0"/>
        </a:xfrm>
      </p:grpSpPr>
      <p:sp>
        <p:nvSpPr>
          <p:cNvPr id="967" name="Google Shape;967;p149"/>
          <p:cNvSpPr txBox="1"/>
          <p:nvPr>
            <p:ph idx="1" type="body"/>
          </p:nvPr>
        </p:nvSpPr>
        <p:spPr>
          <a:xfrm>
            <a:off x="431800" y="411163"/>
            <a:ext cx="8280300" cy="7014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800"/>
              </a:spcAft>
              <a:buClr>
                <a:schemeClr val="lt1"/>
              </a:buClr>
              <a:buSzPts val="3400"/>
              <a:buNone/>
            </a:pPr>
            <a:r>
              <a:rPr lang="en-GB" sz="2600"/>
              <a:t>Scientific errors have real world effects</a:t>
            </a:r>
            <a:endParaRPr sz="2600"/>
          </a:p>
        </p:txBody>
      </p:sp>
      <p:sp>
        <p:nvSpPr>
          <p:cNvPr id="968" name="Google Shape;968;p149"/>
          <p:cNvSpPr txBox="1"/>
          <p:nvPr/>
        </p:nvSpPr>
        <p:spPr>
          <a:xfrm>
            <a:off x="-1" y="4302177"/>
            <a:ext cx="5748900" cy="841200"/>
          </a:xfrm>
          <a:prstGeom prst="rect">
            <a:avLst/>
          </a:prstGeom>
          <a:noFill/>
          <a:ln>
            <a:noFill/>
          </a:ln>
        </p:spPr>
        <p:txBody>
          <a:bodyPr anchorCtr="0" anchor="b" bIns="72000" lIns="108000" spcFirstLastPara="1" rIns="0" wrap="square" tIns="0">
            <a:noAutofit/>
          </a:bodyPr>
          <a:lstStyle/>
          <a:p>
            <a:pPr indent="0" lvl="0" marL="0" marR="0" rtl="0" algn="l">
              <a:spcBef>
                <a:spcPts val="0"/>
              </a:spcBef>
              <a:spcAft>
                <a:spcPts val="0"/>
              </a:spcAft>
              <a:buNone/>
            </a:pPr>
            <a:r>
              <a:rPr lang="en-GB" sz="1200">
                <a:solidFill>
                  <a:schemeClr val="lt1"/>
                </a:solidFill>
                <a:latin typeface="Arial"/>
                <a:ea typeface="Arial"/>
                <a:cs typeface="Arial"/>
                <a:sym typeface="Arial"/>
              </a:rPr>
              <a:t>https://www.gapminder.org/, Rosling, H., Rönnlund, A. R., &amp; Rosling, O. (2018). Factfulness: Ten Reasons We're Wrong About the World--and Why Things Are Better Than You Think. ‏https://www.bbc.co.uk/news/magazine-22223190</a:t>
            </a:r>
            <a:endParaRPr/>
          </a:p>
        </p:txBody>
      </p:sp>
      <p:sp>
        <p:nvSpPr>
          <p:cNvPr id="969" name="Google Shape;969;p149"/>
          <p:cNvSpPr txBox="1"/>
          <p:nvPr/>
        </p:nvSpPr>
        <p:spPr>
          <a:xfrm>
            <a:off x="431800" y="4290922"/>
            <a:ext cx="8712300" cy="863700"/>
          </a:xfrm>
          <a:prstGeom prst="rect">
            <a:avLst/>
          </a:prstGeom>
          <a:noFill/>
          <a:ln>
            <a:noFill/>
          </a:ln>
        </p:spPr>
        <p:txBody>
          <a:bodyPr anchorCtr="0" anchor="b" bIns="72000" lIns="0" spcFirstLastPara="1" rIns="108000" wrap="square" tIns="0">
            <a:noAutofit/>
          </a:bodyPr>
          <a:lstStyle/>
          <a:p>
            <a:pPr indent="0" lvl="0" marL="0" marR="0" rtl="0" algn="r">
              <a:lnSpc>
                <a:spcPct val="114000"/>
              </a:lnSpc>
              <a:spcBef>
                <a:spcPts val="0"/>
              </a:spcBef>
              <a:spcAft>
                <a:spcPts val="0"/>
              </a:spcAft>
              <a:buClr>
                <a:schemeClr val="lt1"/>
              </a:buClr>
              <a:buSzPts val="1200"/>
              <a:buFont typeface="Arial"/>
              <a:buNone/>
            </a:pPr>
            <a:r>
              <a:rPr b="0" lang="en-GB" sz="1200">
                <a:solidFill>
                  <a:schemeClr val="lt1"/>
                </a:solidFill>
                <a:latin typeface="Arial"/>
                <a:ea typeface="Arial"/>
                <a:cs typeface="Arial"/>
                <a:sym typeface="Arial"/>
              </a:rPr>
              <a:t>@turingway, CC-BY 4.0, </a:t>
            </a:r>
            <a:endParaRPr/>
          </a:p>
          <a:p>
            <a:pPr indent="0" lvl="0" marL="0" marR="0" rtl="0" algn="r">
              <a:lnSpc>
                <a:spcPct val="114000"/>
              </a:lnSpc>
              <a:spcBef>
                <a:spcPts val="0"/>
              </a:spcBef>
              <a:spcAft>
                <a:spcPts val="0"/>
              </a:spcAft>
              <a:buClr>
                <a:schemeClr val="lt1"/>
              </a:buClr>
              <a:buSzPts val="1200"/>
              <a:buFont typeface="Arial"/>
              <a:buNone/>
            </a:pPr>
            <a:r>
              <a:rPr b="0" lang="en-GB" sz="1200">
                <a:solidFill>
                  <a:schemeClr val="lt1"/>
                </a:solidFill>
                <a:latin typeface="Arial"/>
                <a:ea typeface="Arial"/>
                <a:cs typeface="Arial"/>
                <a:sym typeface="Arial"/>
              </a:rPr>
              <a:t>The Turing Way, DOI: </a:t>
            </a:r>
            <a:r>
              <a:rPr lang="en-GB" sz="1200">
                <a:solidFill>
                  <a:schemeClr val="lt1"/>
                </a:solidFill>
              </a:rPr>
              <a:t>10.5281/zenodo.7428708</a:t>
            </a:r>
            <a:endParaRPr/>
          </a:p>
        </p:txBody>
      </p:sp>
      <p:sp>
        <p:nvSpPr>
          <p:cNvPr id="970" name="Google Shape;970;p149"/>
          <p:cNvSpPr/>
          <p:nvPr/>
        </p:nvSpPr>
        <p:spPr>
          <a:xfrm>
            <a:off x="431800" y="1274119"/>
            <a:ext cx="4572000" cy="2595300"/>
          </a:xfrm>
          <a:prstGeom prst="rect">
            <a:avLst/>
          </a:prstGeom>
          <a:noFill/>
          <a:ln>
            <a:noFill/>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None/>
            </a:pPr>
            <a:r>
              <a:t/>
            </a:r>
            <a:endParaRPr sz="500">
              <a:solidFill>
                <a:schemeClr val="lt1"/>
              </a:solidFill>
              <a:latin typeface="Arial"/>
              <a:ea typeface="Arial"/>
              <a:cs typeface="Arial"/>
              <a:sym typeface="Arial"/>
            </a:endParaRPr>
          </a:p>
          <a:p>
            <a:pPr indent="0" lvl="0" marL="0" marR="0" rtl="0" algn="l">
              <a:lnSpc>
                <a:spcPct val="120000"/>
              </a:lnSpc>
              <a:spcBef>
                <a:spcPts val="0"/>
              </a:spcBef>
              <a:spcAft>
                <a:spcPts val="0"/>
              </a:spcAft>
              <a:buNone/>
            </a:pPr>
            <a:r>
              <a:rPr lang="en-GB" sz="1800">
                <a:solidFill>
                  <a:schemeClr val="lt1"/>
                </a:solidFill>
                <a:latin typeface="Arial"/>
                <a:ea typeface="Arial"/>
                <a:cs typeface="Arial"/>
                <a:sym typeface="Arial"/>
              </a:rPr>
              <a:t>“We will redouble our efforts to avoid such errors in the future …” - </a:t>
            </a:r>
            <a:r>
              <a:rPr lang="en-GB" sz="1800">
                <a:solidFill>
                  <a:schemeClr val="lt1"/>
                </a:solidFill>
              </a:rPr>
              <a:t>Reinhart &amp; Rogoff</a:t>
            </a:r>
            <a:endParaRPr/>
          </a:p>
          <a:p>
            <a:pPr indent="0" lvl="0" marL="0" marR="0" rtl="0" algn="l">
              <a:lnSpc>
                <a:spcPct val="120000"/>
              </a:lnSpc>
              <a:spcBef>
                <a:spcPts val="0"/>
              </a:spcBef>
              <a:spcAft>
                <a:spcPts val="0"/>
              </a:spcAft>
              <a:buNone/>
            </a:pPr>
            <a:r>
              <a:t/>
            </a:r>
            <a:endParaRPr sz="1800">
              <a:solidFill>
                <a:schemeClr val="lt1"/>
              </a:solidFill>
              <a:latin typeface="Arial"/>
              <a:ea typeface="Arial"/>
              <a:cs typeface="Arial"/>
              <a:sym typeface="Arial"/>
            </a:endParaRPr>
          </a:p>
          <a:p>
            <a:pPr indent="0" lvl="0" marL="0" marR="0" rtl="0" algn="l">
              <a:lnSpc>
                <a:spcPct val="120000"/>
              </a:lnSpc>
              <a:spcBef>
                <a:spcPts val="0"/>
              </a:spcBef>
              <a:spcAft>
                <a:spcPts val="0"/>
              </a:spcAft>
              <a:buNone/>
            </a:pPr>
            <a:r>
              <a:rPr lang="en-GB" sz="1800">
                <a:solidFill>
                  <a:schemeClr val="lt1"/>
                </a:solidFill>
                <a:latin typeface="Arial"/>
                <a:ea typeface="Arial"/>
                <a:cs typeface="Arial"/>
                <a:sym typeface="Arial"/>
              </a:rPr>
              <a:t>“</a:t>
            </a:r>
            <a:r>
              <a:rPr lang="en-GB" sz="1800">
                <a:solidFill>
                  <a:schemeClr val="lt1"/>
                </a:solidFill>
              </a:rPr>
              <a:t>Our problem is that we don’t know what we don’t know, and even our guesses are informed by unconscious and predictable biases</a:t>
            </a:r>
            <a:r>
              <a:rPr lang="en-GB" sz="1800">
                <a:solidFill>
                  <a:schemeClr val="lt1"/>
                </a:solidFill>
                <a:latin typeface="Arial"/>
                <a:ea typeface="Arial"/>
                <a:cs typeface="Arial"/>
                <a:sym typeface="Arial"/>
              </a:rPr>
              <a:t>.” </a:t>
            </a:r>
            <a:r>
              <a:rPr lang="en-GB" sz="1800">
                <a:solidFill>
                  <a:schemeClr val="lt1"/>
                </a:solidFill>
              </a:rPr>
              <a:t> </a:t>
            </a:r>
            <a:r>
              <a:rPr lang="en-GB" sz="1800">
                <a:solidFill>
                  <a:schemeClr val="lt1"/>
                </a:solidFill>
                <a:latin typeface="Arial"/>
                <a:ea typeface="Arial"/>
                <a:cs typeface="Arial"/>
                <a:sym typeface="Arial"/>
              </a:rPr>
              <a:t>- </a:t>
            </a:r>
            <a:r>
              <a:rPr lang="en-GB" sz="1800">
                <a:solidFill>
                  <a:schemeClr val="lt1"/>
                </a:solidFill>
              </a:rPr>
              <a:t>Hans Rosling</a:t>
            </a:r>
            <a:endParaRPr/>
          </a:p>
          <a:p>
            <a:pPr indent="0" lvl="0" marL="0" marR="0" rtl="0" algn="l">
              <a:lnSpc>
                <a:spcPct val="120000"/>
              </a:lnSpc>
              <a:spcBef>
                <a:spcPts val="0"/>
              </a:spcBef>
              <a:spcAft>
                <a:spcPts val="0"/>
              </a:spcAft>
              <a:buNone/>
            </a:pPr>
            <a:r>
              <a:t/>
            </a:r>
            <a:endParaRPr sz="500">
              <a:solidFill>
                <a:schemeClr val="lt1"/>
              </a:solidFill>
              <a:latin typeface="Arial"/>
              <a:ea typeface="Arial"/>
              <a:cs typeface="Arial"/>
              <a:sym typeface="Arial"/>
            </a:endParaRPr>
          </a:p>
        </p:txBody>
      </p:sp>
      <p:pic>
        <p:nvPicPr>
          <p:cNvPr descr="Factfulness: Ten Reasons We&amp;#39;re Wrong About the World--and Why Things Are  Better Than You Think , Rosling, Hans, Rönnlund, Anna Rosling, Rosling, Ola  - Amazon.com" id="971" name="Google Shape;971;p149"/>
          <p:cNvPicPr preferRelativeResize="0"/>
          <p:nvPr/>
        </p:nvPicPr>
        <p:blipFill rotWithShape="1">
          <a:blip r:embed="rId3">
            <a:alphaModFix/>
          </a:blip>
          <a:srcRect b="0" l="0" r="0" t="0"/>
          <a:stretch/>
        </p:blipFill>
        <p:spPr>
          <a:xfrm>
            <a:off x="6180593" y="1112464"/>
            <a:ext cx="2117867" cy="326756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976" name="Shape 976"/>
        <p:cNvGrpSpPr/>
        <p:nvPr/>
      </p:nvGrpSpPr>
      <p:grpSpPr>
        <a:xfrm>
          <a:off x="0" y="0"/>
          <a:ext cx="0" cy="0"/>
          <a:chOff x="0" y="0"/>
          <a:chExt cx="0" cy="0"/>
        </a:xfrm>
      </p:grpSpPr>
      <p:sp>
        <p:nvSpPr>
          <p:cNvPr id="977" name="Google Shape;977;p150"/>
          <p:cNvSpPr txBox="1"/>
          <p:nvPr>
            <p:ph idx="1" type="body"/>
          </p:nvPr>
        </p:nvSpPr>
        <p:spPr>
          <a:xfrm>
            <a:off x="431800" y="411163"/>
            <a:ext cx="8280300" cy="7014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800"/>
              </a:spcAft>
              <a:buClr>
                <a:schemeClr val="lt1"/>
              </a:buClr>
              <a:buSzPts val="2800"/>
              <a:buNone/>
            </a:pPr>
            <a:r>
              <a:rPr lang="en-GB" sz="2600"/>
              <a:t>Price of Popularity</a:t>
            </a:r>
            <a:endParaRPr sz="2600"/>
          </a:p>
        </p:txBody>
      </p:sp>
      <p:sp>
        <p:nvSpPr>
          <p:cNvPr id="978" name="Google Shape;978;p150"/>
          <p:cNvSpPr txBox="1"/>
          <p:nvPr/>
        </p:nvSpPr>
        <p:spPr>
          <a:xfrm>
            <a:off x="-1" y="4302177"/>
            <a:ext cx="9144000" cy="841200"/>
          </a:xfrm>
          <a:prstGeom prst="rect">
            <a:avLst/>
          </a:prstGeom>
          <a:noFill/>
          <a:ln>
            <a:noFill/>
          </a:ln>
        </p:spPr>
        <p:txBody>
          <a:bodyPr anchorCtr="0" anchor="b" bIns="72000" lIns="108000" spcFirstLastPara="1" rIns="0" wrap="square" tIns="0">
            <a:noAutofit/>
          </a:bodyPr>
          <a:lstStyle/>
          <a:p>
            <a:pPr indent="0" lvl="0" marL="0" marR="0" rtl="0" algn="l">
              <a:spcBef>
                <a:spcPts val="0"/>
              </a:spcBef>
              <a:spcAft>
                <a:spcPts val="0"/>
              </a:spcAft>
              <a:buNone/>
            </a:pPr>
            <a:r>
              <a:rPr i="1" lang="en-GB" sz="1200">
                <a:solidFill>
                  <a:schemeClr val="lt1"/>
                </a:solidFill>
              </a:rPr>
              <a:t>Reardon, S. (2021). Flawed ivermectin preprint highlights challenges of COVID drug studies. Nature, 596, 173–174. doi: 10.1038/d41586-021-02081-w. Mega, E. R. (2020). Latin America’s embrace of unproven COVID treatment hinders drug trials. Nature, 586, 481–482. doi: 10.1038/d41586-020-02958-2, </a:t>
            </a:r>
            <a:r>
              <a:rPr lang="en-GB" sz="1200">
                <a:solidFill>
                  <a:schemeClr val="lt1"/>
                </a:solidFill>
              </a:rPr>
              <a:t>Slides under DOI: </a:t>
            </a:r>
            <a:r>
              <a:rPr lang="en-GB" sz="1200">
                <a:solidFill>
                  <a:schemeClr val="lt1"/>
                </a:solidFill>
              </a:rPr>
              <a:t>10.5281/zenodo.7428708</a:t>
            </a:r>
            <a:endParaRPr sz="1200">
              <a:solidFill>
                <a:schemeClr val="lt1"/>
              </a:solidFill>
            </a:endParaRPr>
          </a:p>
        </p:txBody>
      </p:sp>
      <p:pic>
        <p:nvPicPr>
          <p:cNvPr descr="A man holds a bottle of anti-parasite drug ivermectin after buying it in Santa Cruz, Bolivia." id="979" name="Google Shape;979;p150"/>
          <p:cNvPicPr preferRelativeResize="0"/>
          <p:nvPr/>
        </p:nvPicPr>
        <p:blipFill rotWithShape="1">
          <a:blip r:embed="rId3">
            <a:alphaModFix/>
          </a:blip>
          <a:srcRect b="0" l="0" r="0" t="0"/>
          <a:stretch/>
        </p:blipFill>
        <p:spPr>
          <a:xfrm>
            <a:off x="562075" y="2397039"/>
            <a:ext cx="2691265" cy="1823442"/>
          </a:xfrm>
          <a:prstGeom prst="rect">
            <a:avLst/>
          </a:prstGeom>
          <a:noFill/>
          <a:ln>
            <a:noFill/>
          </a:ln>
        </p:spPr>
      </p:pic>
      <p:sp>
        <p:nvSpPr>
          <p:cNvPr id="980" name="Google Shape;980;p150"/>
          <p:cNvSpPr/>
          <p:nvPr/>
        </p:nvSpPr>
        <p:spPr>
          <a:xfrm>
            <a:off x="3543408" y="2704132"/>
            <a:ext cx="5168700" cy="1345800"/>
          </a:xfrm>
          <a:prstGeom prst="rect">
            <a:avLst/>
          </a:prstGeom>
          <a:noFill/>
          <a:ln>
            <a:noFill/>
          </a:ln>
        </p:spPr>
        <p:txBody>
          <a:bodyPr anchorCtr="0" anchor="t" bIns="45700" lIns="91425" spcFirstLastPara="1" rIns="91425" wrap="square" tIns="45700">
            <a:noAutofit/>
          </a:bodyPr>
          <a:lstStyle/>
          <a:p>
            <a:pPr indent="0" lvl="0" marL="72000" marR="0" rtl="0" algn="l">
              <a:lnSpc>
                <a:spcPct val="138888"/>
              </a:lnSpc>
              <a:spcBef>
                <a:spcPts val="0"/>
              </a:spcBef>
              <a:spcAft>
                <a:spcPts val="0"/>
              </a:spcAft>
              <a:buNone/>
            </a:pPr>
            <a:r>
              <a:rPr i="1" lang="en-GB" sz="1800">
                <a:solidFill>
                  <a:srgbClr val="BFBFBF"/>
                </a:solidFill>
              </a:rPr>
              <a:t>In a desperate attempt to save dying patients, doctors began justifying the drug’s use against COVID-19 as the virus spread aggressively throughout Latin America.</a:t>
            </a:r>
            <a:endParaRPr/>
          </a:p>
        </p:txBody>
      </p:sp>
      <p:sp>
        <p:nvSpPr>
          <p:cNvPr id="981" name="Google Shape;981;p150"/>
          <p:cNvSpPr/>
          <p:nvPr/>
        </p:nvSpPr>
        <p:spPr>
          <a:xfrm>
            <a:off x="425526" y="1127500"/>
            <a:ext cx="8478600" cy="1200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2200">
                <a:solidFill>
                  <a:srgbClr val="569586"/>
                </a:solidFill>
              </a:rPr>
              <a:t>Researchers in Australia publishes unreliable COVID-19 data with their preprint and misreported</a:t>
            </a:r>
            <a:r>
              <a:rPr lang="en-GB" sz="2200">
                <a:solidFill>
                  <a:srgbClr val="2D9586"/>
                </a:solidFill>
              </a:rPr>
              <a:t> </a:t>
            </a:r>
            <a:r>
              <a:rPr lang="en-GB" sz="2200">
                <a:solidFill>
                  <a:schemeClr val="lt1"/>
                </a:solidFill>
              </a:rPr>
              <a:t>that an anti-parasite drug could stop the virus from replicating in cells.</a:t>
            </a:r>
            <a:endParaRPr sz="12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986" name="Shape 986"/>
        <p:cNvGrpSpPr/>
        <p:nvPr/>
      </p:nvGrpSpPr>
      <p:grpSpPr>
        <a:xfrm>
          <a:off x="0" y="0"/>
          <a:ext cx="0" cy="0"/>
          <a:chOff x="0" y="0"/>
          <a:chExt cx="0" cy="0"/>
        </a:xfrm>
      </p:grpSpPr>
      <p:sp>
        <p:nvSpPr>
          <p:cNvPr id="987" name="Google Shape;987;p151"/>
          <p:cNvSpPr txBox="1"/>
          <p:nvPr>
            <p:ph idx="1" type="body"/>
          </p:nvPr>
        </p:nvSpPr>
        <p:spPr>
          <a:xfrm>
            <a:off x="431800" y="481263"/>
            <a:ext cx="8280300" cy="6312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800"/>
              </a:spcAft>
              <a:buClr>
                <a:schemeClr val="lt1"/>
              </a:buClr>
              <a:buSzPts val="2800"/>
              <a:buNone/>
            </a:pPr>
            <a:r>
              <a:rPr lang="en-GB" sz="2600"/>
              <a:t>Post-publication Peer Review is Important, But …</a:t>
            </a:r>
            <a:endParaRPr sz="2600"/>
          </a:p>
        </p:txBody>
      </p:sp>
      <p:sp>
        <p:nvSpPr>
          <p:cNvPr id="988" name="Google Shape;988;p151"/>
          <p:cNvSpPr txBox="1"/>
          <p:nvPr/>
        </p:nvSpPr>
        <p:spPr>
          <a:xfrm>
            <a:off x="-1" y="4302177"/>
            <a:ext cx="5748900" cy="841200"/>
          </a:xfrm>
          <a:prstGeom prst="rect">
            <a:avLst/>
          </a:prstGeom>
          <a:noFill/>
          <a:ln>
            <a:noFill/>
          </a:ln>
        </p:spPr>
        <p:txBody>
          <a:bodyPr anchorCtr="0" anchor="b" bIns="72000" lIns="108000" spcFirstLastPara="1" rIns="0" wrap="square" tIns="0">
            <a:noAutofit/>
          </a:bodyPr>
          <a:lstStyle/>
          <a:p>
            <a:pPr indent="0" lvl="0" marL="0" marR="0" rtl="0" algn="l">
              <a:spcBef>
                <a:spcPts val="0"/>
              </a:spcBef>
              <a:spcAft>
                <a:spcPts val="0"/>
              </a:spcAft>
              <a:buNone/>
            </a:pPr>
            <a:r>
              <a:rPr lang="en-GB" sz="1200">
                <a:solidFill>
                  <a:schemeClr val="lt1"/>
                </a:solidFill>
                <a:latin typeface="Arial"/>
                <a:ea typeface="Arial"/>
                <a:cs typeface="Arial"/>
                <a:sym typeface="Arial"/>
              </a:rPr>
              <a:t>https://statmodeling.stat.columbia.edu/2013/04/16/memo-to-reinhart-and-rogoff-i-think-its-best-to-admit-your-errors-and-go-on-from-there</a:t>
            </a:r>
            <a:endParaRPr/>
          </a:p>
          <a:p>
            <a:pPr indent="0" lvl="0" marL="0" marR="0" rtl="0" algn="l">
              <a:spcBef>
                <a:spcPts val="0"/>
              </a:spcBef>
              <a:spcAft>
                <a:spcPts val="0"/>
              </a:spcAft>
              <a:buNone/>
            </a:pPr>
            <a:r>
              <a:rPr lang="en-GB" sz="1200">
                <a:solidFill>
                  <a:schemeClr val="lt1"/>
                </a:solidFill>
                <a:latin typeface="Arial"/>
                <a:ea typeface="Arial"/>
                <a:cs typeface="Arial"/>
                <a:sym typeface="Arial"/>
              </a:rPr>
              <a:t>https://www.bbc.co.uk/news/magazine-22223190</a:t>
            </a:r>
            <a:endParaRPr/>
          </a:p>
        </p:txBody>
      </p:sp>
      <p:sp>
        <p:nvSpPr>
          <p:cNvPr id="989" name="Google Shape;989;p151"/>
          <p:cNvSpPr txBox="1"/>
          <p:nvPr/>
        </p:nvSpPr>
        <p:spPr>
          <a:xfrm>
            <a:off x="431800" y="4279697"/>
            <a:ext cx="8712300" cy="863700"/>
          </a:xfrm>
          <a:prstGeom prst="rect">
            <a:avLst/>
          </a:prstGeom>
          <a:noFill/>
          <a:ln>
            <a:noFill/>
          </a:ln>
        </p:spPr>
        <p:txBody>
          <a:bodyPr anchorCtr="0" anchor="b" bIns="72000" lIns="0" spcFirstLastPara="1" rIns="108000" wrap="square" tIns="0">
            <a:noAutofit/>
          </a:bodyPr>
          <a:lstStyle/>
          <a:p>
            <a:pPr indent="0" lvl="0" marL="0" marR="0" rtl="0" algn="r">
              <a:lnSpc>
                <a:spcPct val="114000"/>
              </a:lnSpc>
              <a:spcBef>
                <a:spcPts val="0"/>
              </a:spcBef>
              <a:spcAft>
                <a:spcPts val="0"/>
              </a:spcAft>
              <a:buClr>
                <a:schemeClr val="lt1"/>
              </a:buClr>
              <a:buSzPts val="1200"/>
              <a:buFont typeface="Arial"/>
              <a:buNone/>
            </a:pPr>
            <a:r>
              <a:rPr b="0" lang="en-GB" sz="1200">
                <a:solidFill>
                  <a:schemeClr val="lt1"/>
                </a:solidFill>
                <a:latin typeface="Arial"/>
                <a:ea typeface="Arial"/>
                <a:cs typeface="Arial"/>
                <a:sym typeface="Arial"/>
              </a:rPr>
              <a:t>@turingway, CC-BY 4.0, </a:t>
            </a:r>
            <a:endParaRPr/>
          </a:p>
          <a:p>
            <a:pPr indent="0" lvl="0" marL="0" marR="0" rtl="0" algn="r">
              <a:lnSpc>
                <a:spcPct val="114000"/>
              </a:lnSpc>
              <a:spcBef>
                <a:spcPts val="0"/>
              </a:spcBef>
              <a:spcAft>
                <a:spcPts val="0"/>
              </a:spcAft>
              <a:buClr>
                <a:schemeClr val="lt1"/>
              </a:buClr>
              <a:buSzPts val="1200"/>
              <a:buFont typeface="Arial"/>
              <a:buNone/>
            </a:pPr>
            <a:r>
              <a:rPr b="0" lang="en-GB" sz="1200">
                <a:solidFill>
                  <a:schemeClr val="lt1"/>
                </a:solidFill>
                <a:latin typeface="Arial"/>
                <a:ea typeface="Arial"/>
                <a:cs typeface="Arial"/>
                <a:sym typeface="Arial"/>
              </a:rPr>
              <a:t>The Turing Way, DOI: </a:t>
            </a:r>
            <a:r>
              <a:rPr lang="en-GB" sz="1200">
                <a:solidFill>
                  <a:schemeClr val="lt1"/>
                </a:solidFill>
              </a:rPr>
              <a:t>10.5281/zenodo.7428708</a:t>
            </a:r>
            <a:endParaRPr/>
          </a:p>
        </p:txBody>
      </p:sp>
      <p:sp>
        <p:nvSpPr>
          <p:cNvPr id="990" name="Google Shape;990;p151"/>
          <p:cNvSpPr/>
          <p:nvPr/>
        </p:nvSpPr>
        <p:spPr>
          <a:xfrm>
            <a:off x="431800" y="1332575"/>
            <a:ext cx="4701300" cy="2969700"/>
          </a:xfrm>
          <a:prstGeom prst="rect">
            <a:avLst/>
          </a:prstGeom>
          <a:noFill/>
          <a:ln>
            <a:noFill/>
          </a:ln>
        </p:spPr>
        <p:txBody>
          <a:bodyPr anchorCtr="0" anchor="t" bIns="45700" lIns="91425" spcFirstLastPara="1" rIns="91425" wrap="square" tIns="45700">
            <a:noAutofit/>
          </a:bodyPr>
          <a:lstStyle/>
          <a:p>
            <a:pPr indent="0" lvl="0" marL="0" marR="0" rtl="0" algn="l">
              <a:lnSpc>
                <a:spcPct val="115000"/>
              </a:lnSpc>
              <a:spcBef>
                <a:spcPts val="0"/>
              </a:spcBef>
              <a:spcAft>
                <a:spcPts val="0"/>
              </a:spcAft>
              <a:buNone/>
            </a:pPr>
            <a:r>
              <a:rPr i="1" lang="en-GB" sz="2200">
                <a:solidFill>
                  <a:srgbClr val="569586"/>
                </a:solidFill>
              </a:rPr>
              <a:t>To consult the [experts] after an experiment is</a:t>
            </a:r>
            <a:r>
              <a:rPr i="1" lang="en-GB" sz="2200">
                <a:solidFill>
                  <a:srgbClr val="2D9586"/>
                </a:solidFill>
              </a:rPr>
              <a:t> </a:t>
            </a:r>
            <a:r>
              <a:rPr i="1" lang="en-GB" sz="2200">
                <a:solidFill>
                  <a:schemeClr val="lt1"/>
                </a:solidFill>
              </a:rPr>
              <a:t>finished is often merely to ask to conduct a </a:t>
            </a:r>
            <a:r>
              <a:rPr i="1" lang="en-GB" sz="2200">
                <a:solidFill>
                  <a:srgbClr val="569586"/>
                </a:solidFill>
              </a:rPr>
              <a:t>post mortem examination</a:t>
            </a:r>
            <a:r>
              <a:rPr i="1" lang="en-GB" sz="2200">
                <a:solidFill>
                  <a:schemeClr val="lt1"/>
                </a:solidFill>
              </a:rPr>
              <a:t>. […] can perhaps say what the experiment died of. </a:t>
            </a:r>
            <a:r>
              <a:rPr lang="en-GB" sz="2200">
                <a:solidFill>
                  <a:schemeClr val="lt1"/>
                </a:solidFill>
              </a:rPr>
              <a:t>- Ronald Fisher</a:t>
            </a:r>
            <a:endParaRPr sz="2200"/>
          </a:p>
        </p:txBody>
      </p:sp>
      <p:pic>
        <p:nvPicPr>
          <p:cNvPr id="991" name="Google Shape;991;p151"/>
          <p:cNvPicPr preferRelativeResize="0"/>
          <p:nvPr/>
        </p:nvPicPr>
        <p:blipFill>
          <a:blip r:embed="rId3">
            <a:alphaModFix/>
          </a:blip>
          <a:stretch>
            <a:fillRect/>
          </a:stretch>
        </p:blipFill>
        <p:spPr>
          <a:xfrm>
            <a:off x="5133175" y="1233813"/>
            <a:ext cx="3578916" cy="286243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996" name="Shape 996"/>
        <p:cNvGrpSpPr/>
        <p:nvPr/>
      </p:nvGrpSpPr>
      <p:grpSpPr>
        <a:xfrm>
          <a:off x="0" y="0"/>
          <a:ext cx="0" cy="0"/>
          <a:chOff x="0" y="0"/>
          <a:chExt cx="0" cy="0"/>
        </a:xfrm>
      </p:grpSpPr>
      <p:sp>
        <p:nvSpPr>
          <p:cNvPr id="997" name="Google Shape;997;p152"/>
          <p:cNvSpPr txBox="1"/>
          <p:nvPr>
            <p:ph idx="1" type="body"/>
          </p:nvPr>
        </p:nvSpPr>
        <p:spPr>
          <a:xfrm>
            <a:off x="431800" y="411163"/>
            <a:ext cx="8280300" cy="7014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800"/>
              </a:spcAft>
              <a:buClr>
                <a:schemeClr val="lt1"/>
              </a:buClr>
              <a:buSzPts val="2800"/>
              <a:buNone/>
            </a:pPr>
            <a:r>
              <a:rPr lang="en-GB" sz="2600"/>
              <a:t>Public </a:t>
            </a:r>
            <a:r>
              <a:rPr lang="en-GB" sz="2600"/>
              <a:t>Scrutiny</a:t>
            </a:r>
            <a:r>
              <a:rPr lang="en-GB" sz="2600"/>
              <a:t> is Important for Accountability</a:t>
            </a:r>
            <a:endParaRPr sz="2600"/>
          </a:p>
        </p:txBody>
      </p:sp>
      <p:sp>
        <p:nvSpPr>
          <p:cNvPr id="998" name="Google Shape;998;p152"/>
          <p:cNvSpPr txBox="1"/>
          <p:nvPr/>
        </p:nvSpPr>
        <p:spPr>
          <a:xfrm>
            <a:off x="0" y="4302175"/>
            <a:ext cx="5461800" cy="841200"/>
          </a:xfrm>
          <a:prstGeom prst="rect">
            <a:avLst/>
          </a:prstGeom>
          <a:noFill/>
          <a:ln>
            <a:noFill/>
          </a:ln>
        </p:spPr>
        <p:txBody>
          <a:bodyPr anchorCtr="0" anchor="b" bIns="72000" lIns="108000" spcFirstLastPara="1" rIns="0" wrap="square" tIns="0">
            <a:noAutofit/>
          </a:bodyPr>
          <a:lstStyle/>
          <a:p>
            <a:pPr indent="0" lvl="0" marL="0" marR="0" rtl="0" algn="l">
              <a:spcBef>
                <a:spcPts val="0"/>
              </a:spcBef>
              <a:spcAft>
                <a:spcPts val="0"/>
              </a:spcAft>
              <a:buNone/>
            </a:pPr>
            <a:r>
              <a:rPr lang="en-GB" sz="1200">
                <a:solidFill>
                  <a:srgbClr val="A5A5A5"/>
                </a:solidFill>
              </a:rPr>
              <a:t>Kelion, B. L. (2020). Excel: Why using Microsoft's tool caused Covid-19 results to be lost. BBC News. https://www.bbc.co.uk/news/technology-54423988</a:t>
            </a:r>
            <a:endParaRPr/>
          </a:p>
        </p:txBody>
      </p:sp>
      <p:sp>
        <p:nvSpPr>
          <p:cNvPr id="999" name="Google Shape;999;p152"/>
          <p:cNvSpPr txBox="1"/>
          <p:nvPr/>
        </p:nvSpPr>
        <p:spPr>
          <a:xfrm>
            <a:off x="431800" y="4279697"/>
            <a:ext cx="8712300" cy="863700"/>
          </a:xfrm>
          <a:prstGeom prst="rect">
            <a:avLst/>
          </a:prstGeom>
          <a:noFill/>
          <a:ln>
            <a:noFill/>
          </a:ln>
        </p:spPr>
        <p:txBody>
          <a:bodyPr anchorCtr="0" anchor="b" bIns="72000" lIns="0" spcFirstLastPara="1" rIns="108000" wrap="square" tIns="0">
            <a:noAutofit/>
          </a:bodyPr>
          <a:lstStyle/>
          <a:p>
            <a:pPr indent="0" lvl="0" marL="0" marR="0" rtl="0" algn="r">
              <a:lnSpc>
                <a:spcPct val="114000"/>
              </a:lnSpc>
              <a:spcBef>
                <a:spcPts val="0"/>
              </a:spcBef>
              <a:spcAft>
                <a:spcPts val="0"/>
              </a:spcAft>
              <a:buClr>
                <a:schemeClr val="lt1"/>
              </a:buClr>
              <a:buSzPts val="1200"/>
              <a:buFont typeface="Arial"/>
              <a:buNone/>
            </a:pPr>
            <a:r>
              <a:rPr b="0" lang="en-GB" sz="1200">
                <a:solidFill>
                  <a:schemeClr val="lt1"/>
                </a:solidFill>
                <a:latin typeface="Arial"/>
                <a:ea typeface="Arial"/>
                <a:cs typeface="Arial"/>
                <a:sym typeface="Arial"/>
              </a:rPr>
              <a:t>@turingway, CC-BY 4.0, </a:t>
            </a:r>
            <a:endParaRPr/>
          </a:p>
          <a:p>
            <a:pPr indent="0" lvl="0" marL="0" marR="0" rtl="0" algn="r">
              <a:lnSpc>
                <a:spcPct val="114000"/>
              </a:lnSpc>
              <a:spcBef>
                <a:spcPts val="0"/>
              </a:spcBef>
              <a:spcAft>
                <a:spcPts val="0"/>
              </a:spcAft>
              <a:buClr>
                <a:schemeClr val="lt1"/>
              </a:buClr>
              <a:buSzPts val="1200"/>
              <a:buFont typeface="Arial"/>
              <a:buNone/>
            </a:pPr>
            <a:r>
              <a:rPr b="0" lang="en-GB" sz="1200">
                <a:solidFill>
                  <a:schemeClr val="lt1"/>
                </a:solidFill>
                <a:latin typeface="Arial"/>
                <a:ea typeface="Arial"/>
                <a:cs typeface="Arial"/>
                <a:sym typeface="Arial"/>
              </a:rPr>
              <a:t>The Turing Way, DOI: </a:t>
            </a:r>
            <a:r>
              <a:rPr lang="en-GB" sz="1200">
                <a:solidFill>
                  <a:schemeClr val="lt1"/>
                </a:solidFill>
              </a:rPr>
              <a:t>10.5281/zenodo.7428708</a:t>
            </a:r>
            <a:endParaRPr/>
          </a:p>
        </p:txBody>
      </p:sp>
      <p:pic>
        <p:nvPicPr>
          <p:cNvPr id="1000" name="Google Shape;1000;p152"/>
          <p:cNvPicPr preferRelativeResize="0"/>
          <p:nvPr/>
        </p:nvPicPr>
        <p:blipFill rotWithShape="1">
          <a:blip r:embed="rId3">
            <a:alphaModFix/>
          </a:blip>
          <a:srcRect b="0" l="0" r="0" t="0"/>
          <a:stretch/>
        </p:blipFill>
        <p:spPr>
          <a:xfrm>
            <a:off x="6038065" y="998450"/>
            <a:ext cx="2668990" cy="3146599"/>
          </a:xfrm>
          <a:prstGeom prst="rect">
            <a:avLst/>
          </a:prstGeom>
          <a:noFill/>
          <a:ln>
            <a:noFill/>
          </a:ln>
        </p:spPr>
      </p:pic>
      <p:cxnSp>
        <p:nvCxnSpPr>
          <p:cNvPr id="1001" name="Google Shape;1001;p152"/>
          <p:cNvCxnSpPr/>
          <p:nvPr/>
        </p:nvCxnSpPr>
        <p:spPr>
          <a:xfrm>
            <a:off x="6140918" y="2435192"/>
            <a:ext cx="2175300" cy="0"/>
          </a:xfrm>
          <a:prstGeom prst="straightConnector1">
            <a:avLst/>
          </a:prstGeom>
          <a:noFill/>
          <a:ln cap="flat" cmpd="sng" w="28575">
            <a:solidFill>
              <a:srgbClr val="C00000"/>
            </a:solidFill>
            <a:prstDash val="solid"/>
            <a:miter lim="800000"/>
            <a:headEnd len="sm" w="sm" type="none"/>
            <a:tailEnd len="sm" w="sm" type="none"/>
          </a:ln>
        </p:spPr>
      </p:cxnSp>
      <p:pic>
        <p:nvPicPr>
          <p:cNvPr descr="A Covid-19 testing kit" id="1002" name="Google Shape;1002;p152"/>
          <p:cNvPicPr preferRelativeResize="0"/>
          <p:nvPr/>
        </p:nvPicPr>
        <p:blipFill rotWithShape="1">
          <a:blip r:embed="rId4">
            <a:alphaModFix/>
          </a:blip>
          <a:srcRect b="0" l="0" r="0" t="0"/>
          <a:stretch/>
        </p:blipFill>
        <p:spPr>
          <a:xfrm>
            <a:off x="504460" y="998450"/>
            <a:ext cx="5244333" cy="31466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007" name="Shape 1007"/>
        <p:cNvGrpSpPr/>
        <p:nvPr/>
      </p:nvGrpSpPr>
      <p:grpSpPr>
        <a:xfrm>
          <a:off x="0" y="0"/>
          <a:ext cx="0" cy="0"/>
          <a:chOff x="0" y="0"/>
          <a:chExt cx="0" cy="0"/>
        </a:xfrm>
      </p:grpSpPr>
      <p:sp>
        <p:nvSpPr>
          <p:cNvPr id="1008" name="Google Shape;1008;p153"/>
          <p:cNvSpPr txBox="1"/>
          <p:nvPr>
            <p:ph idx="1" type="body"/>
          </p:nvPr>
        </p:nvSpPr>
        <p:spPr>
          <a:xfrm>
            <a:off x="431800" y="411163"/>
            <a:ext cx="8280300" cy="7014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800"/>
              </a:spcAft>
              <a:buClr>
                <a:schemeClr val="lt1"/>
              </a:buClr>
              <a:buSzPts val="2800"/>
              <a:buNone/>
            </a:pPr>
            <a:r>
              <a:rPr i="1" lang="en-GB" sz="2600"/>
              <a:t>Bias and </a:t>
            </a:r>
            <a:r>
              <a:rPr i="1" lang="en-GB" sz="2600"/>
              <a:t>‘That’s what you would expect there’</a:t>
            </a:r>
            <a:endParaRPr sz="2600"/>
          </a:p>
        </p:txBody>
      </p:sp>
      <p:sp>
        <p:nvSpPr>
          <p:cNvPr id="1009" name="Google Shape;1009;p153"/>
          <p:cNvSpPr txBox="1"/>
          <p:nvPr/>
        </p:nvSpPr>
        <p:spPr>
          <a:xfrm>
            <a:off x="0" y="4302175"/>
            <a:ext cx="8968800" cy="841200"/>
          </a:xfrm>
          <a:prstGeom prst="rect">
            <a:avLst/>
          </a:prstGeom>
          <a:noFill/>
          <a:ln>
            <a:noFill/>
          </a:ln>
        </p:spPr>
        <p:txBody>
          <a:bodyPr anchorCtr="0" anchor="b" bIns="72000" lIns="108000" spcFirstLastPara="1" rIns="0" wrap="square" tIns="0">
            <a:noAutofit/>
          </a:bodyPr>
          <a:lstStyle/>
          <a:p>
            <a:pPr indent="0" lvl="0" marL="0" rtl="0" algn="r">
              <a:spcBef>
                <a:spcPts val="0"/>
              </a:spcBef>
              <a:spcAft>
                <a:spcPts val="0"/>
              </a:spcAft>
              <a:buClr>
                <a:schemeClr val="hlink"/>
              </a:buClr>
              <a:buFont typeface="Arial"/>
              <a:buNone/>
            </a:pPr>
            <a:r>
              <a:rPr i="1" lang="en-GB" sz="1100">
                <a:solidFill>
                  <a:srgbClr val="A5A5A5"/>
                </a:solidFill>
              </a:rPr>
              <a:t>Unlocking the power of location:The UK’s geospatial strategy. (2020) GOV. https://www.gov.uk/government/publications/unlocking-the-power-of-locationthe-uks-geospatial-strategy</a:t>
            </a:r>
            <a:endParaRPr i="1" sz="1100">
              <a:solidFill>
                <a:srgbClr val="A5A5A5"/>
              </a:solidFill>
            </a:endParaRPr>
          </a:p>
          <a:p>
            <a:pPr indent="0" lvl="0" marL="0" marR="0" rtl="0" algn="r">
              <a:spcBef>
                <a:spcPts val="0"/>
              </a:spcBef>
              <a:spcAft>
                <a:spcPts val="0"/>
              </a:spcAft>
              <a:buNone/>
            </a:pPr>
            <a:r>
              <a:rPr i="1" lang="en-GB" sz="1100">
                <a:solidFill>
                  <a:srgbClr val="A5A5A5"/>
                </a:solidFill>
              </a:rPr>
              <a:t>Ethical considerations in the use of geospatial data for research and statistics. (2022, March 01).  UK Statistics Authority. uksa.statisticsauthority.gov.uk/publication/ethical-considerations-in-the-use-of-geospatial-data-for-research-and-statistics/pages/5. Office, C. </a:t>
            </a:r>
            <a:endParaRPr i="1" sz="1100">
              <a:solidFill>
                <a:srgbClr val="A5A5A5"/>
              </a:solidFill>
            </a:endParaRPr>
          </a:p>
        </p:txBody>
      </p:sp>
      <p:sp>
        <p:nvSpPr>
          <p:cNvPr id="1010" name="Google Shape;1010;p153"/>
          <p:cNvSpPr/>
          <p:nvPr/>
        </p:nvSpPr>
        <p:spPr>
          <a:xfrm>
            <a:off x="431800" y="1174575"/>
            <a:ext cx="4310100" cy="30855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SzPts val="1100"/>
              <a:buNone/>
            </a:pPr>
            <a:r>
              <a:rPr i="1" lang="en-GB" sz="2000">
                <a:solidFill>
                  <a:srgbClr val="569586"/>
                </a:solidFill>
              </a:rPr>
              <a:t>Data about location, or ‘geospatial’ data, is the record of what we do, and where we </a:t>
            </a:r>
            <a:r>
              <a:rPr i="1" lang="en-GB" sz="2000">
                <a:solidFill>
                  <a:srgbClr val="569586"/>
                </a:solidFill>
              </a:rPr>
              <a:t>do it. </a:t>
            </a:r>
            <a:r>
              <a:rPr i="1" lang="en-GB" sz="2000">
                <a:solidFill>
                  <a:schemeClr val="lt1"/>
                </a:solidFill>
              </a:rPr>
              <a:t>- </a:t>
            </a:r>
            <a:r>
              <a:rPr lang="en-GB" sz="2000">
                <a:solidFill>
                  <a:schemeClr val="lt1"/>
                </a:solidFill>
              </a:rPr>
              <a:t>GOV</a:t>
            </a:r>
            <a:endParaRPr sz="2000">
              <a:solidFill>
                <a:schemeClr val="lt1"/>
              </a:solidFill>
            </a:endParaRPr>
          </a:p>
          <a:p>
            <a:pPr indent="0" lvl="0" marL="0" rtl="0" algn="l">
              <a:lnSpc>
                <a:spcPct val="115000"/>
              </a:lnSpc>
              <a:spcBef>
                <a:spcPts val="1200"/>
              </a:spcBef>
              <a:spcAft>
                <a:spcPts val="1200"/>
              </a:spcAft>
              <a:buSzPts val="1100"/>
              <a:buNone/>
            </a:pPr>
            <a:r>
              <a:rPr i="1" lang="en-GB" sz="2000">
                <a:solidFill>
                  <a:schemeClr val="lt1"/>
                </a:solidFill>
              </a:rPr>
              <a:t>There is a danger that [...] how it is analysed, can reflect inherent biases about a location and, equally, can influence how the findings of a project are interpreted. - </a:t>
            </a:r>
            <a:r>
              <a:rPr lang="en-GB" sz="2000">
                <a:solidFill>
                  <a:schemeClr val="lt1"/>
                </a:solidFill>
              </a:rPr>
              <a:t>UKSA</a:t>
            </a:r>
            <a:endParaRPr sz="2000">
              <a:solidFill>
                <a:schemeClr val="lt1"/>
              </a:solidFill>
            </a:endParaRPr>
          </a:p>
        </p:txBody>
      </p:sp>
      <p:pic>
        <p:nvPicPr>
          <p:cNvPr id="1011" name="Google Shape;1011;p153"/>
          <p:cNvPicPr preferRelativeResize="0"/>
          <p:nvPr/>
        </p:nvPicPr>
        <p:blipFill>
          <a:blip r:embed="rId3">
            <a:alphaModFix/>
          </a:blip>
          <a:stretch>
            <a:fillRect/>
          </a:stretch>
        </p:blipFill>
        <p:spPr>
          <a:xfrm>
            <a:off x="4860681" y="1174575"/>
            <a:ext cx="4069445" cy="312759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016" name="Shape 1016"/>
        <p:cNvGrpSpPr/>
        <p:nvPr/>
      </p:nvGrpSpPr>
      <p:grpSpPr>
        <a:xfrm>
          <a:off x="0" y="0"/>
          <a:ext cx="0" cy="0"/>
          <a:chOff x="0" y="0"/>
          <a:chExt cx="0" cy="0"/>
        </a:xfrm>
      </p:grpSpPr>
      <p:sp>
        <p:nvSpPr>
          <p:cNvPr id="1017" name="Google Shape;1017;p154"/>
          <p:cNvSpPr txBox="1"/>
          <p:nvPr/>
        </p:nvSpPr>
        <p:spPr>
          <a:xfrm>
            <a:off x="0" y="4035124"/>
            <a:ext cx="9144000" cy="1108200"/>
          </a:xfrm>
          <a:prstGeom prst="rect">
            <a:avLst/>
          </a:prstGeom>
          <a:noFill/>
          <a:ln>
            <a:noFill/>
          </a:ln>
        </p:spPr>
        <p:txBody>
          <a:bodyPr anchorCtr="0" anchor="b" bIns="72000" lIns="108000" spcFirstLastPara="1" rIns="0" wrap="square" tIns="0">
            <a:noAutofit/>
          </a:bodyPr>
          <a:lstStyle/>
          <a:p>
            <a:pPr indent="0" lvl="0" marL="72000" rtl="0" algn="l">
              <a:lnSpc>
                <a:spcPct val="115000"/>
              </a:lnSpc>
              <a:spcBef>
                <a:spcPts val="0"/>
              </a:spcBef>
              <a:spcAft>
                <a:spcPts val="0"/>
              </a:spcAft>
              <a:buNone/>
            </a:pPr>
            <a:r>
              <a:rPr i="1" lang="en-GB" sz="1100">
                <a:solidFill>
                  <a:srgbClr val="BFBFBF"/>
                </a:solidFill>
              </a:rPr>
              <a:t>Bik, E. M., Fang, F. C., Kullas, A. L., Davis, R. J., &amp; Casadevall, A. (2018). Analysis and Correction of Inappropriate Image Duplication: the Molecular and Cellular Biology Experience. Molecular and Cellular Biology, 30037982.  </a:t>
            </a:r>
            <a:r>
              <a:rPr i="1" lang="en-GB" sz="1100" u="sng">
                <a:solidFill>
                  <a:srgbClr val="BFBFBF"/>
                </a:solidFill>
                <a:hlinkClick r:id="rId3">
                  <a:extLst>
                    <a:ext uri="{A12FA001-AC4F-418D-AE19-62706E023703}">
                      <ahyp:hlinkClr val="tx"/>
                    </a:ext>
                  </a:extLst>
                </a:hlinkClick>
              </a:rPr>
              <a:t>https://pubmed.ncbi.nlm.nih.gov/30037982</a:t>
            </a:r>
            <a:br>
              <a:rPr i="1" lang="en-GB" sz="1100">
                <a:solidFill>
                  <a:schemeClr val="lt1"/>
                </a:solidFill>
              </a:rPr>
            </a:br>
            <a:r>
              <a:rPr i="1" lang="en-GB" sz="1100">
                <a:solidFill>
                  <a:schemeClr val="lt1"/>
                </a:solidFill>
              </a:rPr>
              <a:t>Genetics has an estimated retraction rate 0.15%. Fabrication/falsification and plagiarism were almost mutually exclusive reasons for article retraction of entire retracted papers in life science. </a:t>
            </a:r>
            <a:r>
              <a:rPr i="1" lang="en-GB" sz="1100">
                <a:solidFill>
                  <a:srgbClr val="BFBFBF"/>
                </a:solidFill>
              </a:rPr>
              <a:t>Dal-Ré, R., &amp; Ayuso, C. (2019). Reasons for and time to retraction of genetics articles published between 1970 and 2018. Journal of Medical Genetics, 56(11), 734–740. doi: 10.1136/jmedgenet-2019-106137</a:t>
            </a:r>
            <a:endParaRPr i="1" sz="1100">
              <a:solidFill>
                <a:schemeClr val="lt1"/>
              </a:solidFill>
            </a:endParaRPr>
          </a:p>
        </p:txBody>
      </p:sp>
      <p:sp>
        <p:nvSpPr>
          <p:cNvPr id="1018" name="Google Shape;1018;p154"/>
          <p:cNvSpPr txBox="1"/>
          <p:nvPr>
            <p:ph idx="1" type="body"/>
          </p:nvPr>
        </p:nvSpPr>
        <p:spPr>
          <a:xfrm>
            <a:off x="431800" y="411163"/>
            <a:ext cx="8280300" cy="7014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2400"/>
              </a:spcBef>
              <a:spcAft>
                <a:spcPts val="0"/>
              </a:spcAft>
              <a:buClr>
                <a:schemeClr val="hlink"/>
              </a:buClr>
              <a:buSzPts val="1100"/>
              <a:buFont typeface="Arial"/>
              <a:buNone/>
            </a:pPr>
            <a:r>
              <a:rPr lang="en-GB" sz="2200"/>
              <a:t>Misconduct in Biomedical Research: </a:t>
            </a:r>
            <a:r>
              <a:rPr lang="en-GB" sz="2200"/>
              <a:t>“The Dark Side of Science</a:t>
            </a:r>
            <a:r>
              <a:rPr lang="en-GB" sz="2200"/>
              <a:t>”</a:t>
            </a:r>
            <a:endParaRPr sz="2200"/>
          </a:p>
          <a:p>
            <a:pPr indent="0" lvl="0" marL="0" rtl="0" algn="l">
              <a:lnSpc>
                <a:spcPct val="90000"/>
              </a:lnSpc>
              <a:spcBef>
                <a:spcPts val="600"/>
              </a:spcBef>
              <a:spcAft>
                <a:spcPts val="800"/>
              </a:spcAft>
              <a:buClr>
                <a:schemeClr val="lt1"/>
              </a:buClr>
              <a:buSzPts val="2800"/>
              <a:buNone/>
            </a:pPr>
            <a:r>
              <a:t/>
            </a:r>
            <a:endParaRPr sz="2200"/>
          </a:p>
        </p:txBody>
      </p:sp>
      <p:sp>
        <p:nvSpPr>
          <p:cNvPr id="1019" name="Google Shape;1019;p154"/>
          <p:cNvSpPr txBox="1"/>
          <p:nvPr/>
        </p:nvSpPr>
        <p:spPr>
          <a:xfrm>
            <a:off x="5922825" y="2904275"/>
            <a:ext cx="3000000" cy="1446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700">
                <a:solidFill>
                  <a:srgbClr val="2A9686"/>
                </a:solidFill>
              </a:rPr>
              <a:t>Elisabeth Bik</a:t>
            </a:r>
            <a:endParaRPr sz="1700">
              <a:solidFill>
                <a:srgbClr val="2A9686"/>
              </a:solidFill>
            </a:endParaRPr>
          </a:p>
          <a:p>
            <a:pPr indent="0" lvl="0" marL="0" rtl="0" algn="ctr">
              <a:spcBef>
                <a:spcPts val="0"/>
              </a:spcBef>
              <a:spcAft>
                <a:spcPts val="0"/>
              </a:spcAft>
              <a:buNone/>
            </a:pPr>
            <a:r>
              <a:rPr i="1" lang="en-GB" sz="1300">
                <a:solidFill>
                  <a:schemeClr val="lt1"/>
                </a:solidFill>
              </a:rPr>
              <a:t>Microbiologist by training, </a:t>
            </a:r>
            <a:endParaRPr i="1" sz="1300">
              <a:solidFill>
                <a:schemeClr val="lt1"/>
              </a:solidFill>
            </a:endParaRPr>
          </a:p>
          <a:p>
            <a:pPr indent="0" lvl="0" marL="0" rtl="0" algn="ctr">
              <a:spcBef>
                <a:spcPts val="0"/>
              </a:spcBef>
              <a:spcAft>
                <a:spcPts val="0"/>
              </a:spcAft>
              <a:buNone/>
            </a:pPr>
            <a:r>
              <a:rPr i="1" lang="en-GB" sz="1300">
                <a:solidFill>
                  <a:schemeClr val="lt1"/>
                </a:solidFill>
              </a:rPr>
              <a:t>Scientific misconduct hunter by passion, p</a:t>
            </a:r>
            <a:r>
              <a:rPr i="1" lang="en-GB" sz="1300">
                <a:solidFill>
                  <a:schemeClr val="lt1"/>
                </a:solidFill>
              </a:rPr>
              <a:t>rofessional scientific integrity consultant</a:t>
            </a:r>
            <a:br>
              <a:rPr lang="en-GB">
                <a:solidFill>
                  <a:schemeClr val="lt1"/>
                </a:solidFill>
              </a:rPr>
            </a:br>
            <a:endParaRPr i="1" sz="1300">
              <a:solidFill>
                <a:schemeClr val="lt1"/>
              </a:solidFill>
            </a:endParaRPr>
          </a:p>
        </p:txBody>
      </p:sp>
      <p:pic>
        <p:nvPicPr>
          <p:cNvPr id="1020" name="Google Shape;1020;p154"/>
          <p:cNvPicPr preferRelativeResize="0"/>
          <p:nvPr/>
        </p:nvPicPr>
        <p:blipFill>
          <a:blip r:embed="rId4">
            <a:alphaModFix/>
          </a:blip>
          <a:stretch>
            <a:fillRect/>
          </a:stretch>
        </p:blipFill>
        <p:spPr>
          <a:xfrm>
            <a:off x="6368850" y="1014875"/>
            <a:ext cx="1948300" cy="1948300"/>
          </a:xfrm>
          <a:prstGeom prst="rect">
            <a:avLst/>
          </a:prstGeom>
          <a:noFill/>
          <a:ln>
            <a:noFill/>
          </a:ln>
        </p:spPr>
      </p:pic>
      <p:sp>
        <p:nvSpPr>
          <p:cNvPr id="1021" name="Google Shape;1021;p154"/>
          <p:cNvSpPr/>
          <p:nvPr/>
        </p:nvSpPr>
        <p:spPr>
          <a:xfrm>
            <a:off x="431800" y="1307525"/>
            <a:ext cx="5681400" cy="2748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100"/>
              <a:buNone/>
            </a:pPr>
            <a:r>
              <a:rPr i="1" lang="en-GB" sz="1800">
                <a:solidFill>
                  <a:schemeClr val="lt1"/>
                </a:solidFill>
              </a:rPr>
              <a:t>Systematic scan of 20,000 papers in 40 journals published over 20 years shows inappropriately duplicated images in about 4% of them.</a:t>
            </a:r>
            <a:endParaRPr i="1" sz="1800">
              <a:solidFill>
                <a:schemeClr val="lt1"/>
              </a:solidFill>
            </a:endParaRPr>
          </a:p>
          <a:p>
            <a:pPr indent="0" lvl="0" marL="0" rtl="0" algn="l">
              <a:spcBef>
                <a:spcPts val="0"/>
              </a:spcBef>
              <a:spcAft>
                <a:spcPts val="0"/>
              </a:spcAft>
              <a:buSzPts val="1100"/>
              <a:buNone/>
            </a:pPr>
            <a:r>
              <a:t/>
            </a:r>
            <a:endParaRPr i="1" sz="1800">
              <a:solidFill>
                <a:schemeClr val="lt1"/>
              </a:solidFill>
            </a:endParaRPr>
          </a:p>
          <a:p>
            <a:pPr indent="0" lvl="0" marL="0" marR="0" rtl="0" algn="l">
              <a:lnSpc>
                <a:spcPct val="115000"/>
              </a:lnSpc>
              <a:spcBef>
                <a:spcPts val="0"/>
              </a:spcBef>
              <a:spcAft>
                <a:spcPts val="0"/>
              </a:spcAft>
              <a:buNone/>
            </a:pPr>
            <a:r>
              <a:rPr i="1" lang="en-GB" sz="1800">
                <a:solidFill>
                  <a:schemeClr val="lt1"/>
                </a:solidFill>
              </a:rPr>
              <a:t>“</a:t>
            </a:r>
            <a:r>
              <a:rPr i="1" lang="en-GB" sz="1800">
                <a:solidFill>
                  <a:srgbClr val="FF9300"/>
                </a:solidFill>
              </a:rPr>
              <a:t>We need to rely on science, but we need to be better able to distinguish good science from bad. We need to make science more self-correcting.</a:t>
            </a:r>
            <a:r>
              <a:rPr i="1" lang="en-GB" sz="1800">
                <a:solidFill>
                  <a:schemeClr val="lt1"/>
                </a:solidFill>
              </a:rPr>
              <a:t>”</a:t>
            </a:r>
            <a:endParaRPr sz="1800">
              <a:solidFill>
                <a:schemeClr val="lt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6" name="Shape 1026"/>
        <p:cNvGrpSpPr/>
        <p:nvPr/>
      </p:nvGrpSpPr>
      <p:grpSpPr>
        <a:xfrm>
          <a:off x="0" y="0"/>
          <a:ext cx="0" cy="0"/>
          <a:chOff x="0" y="0"/>
          <a:chExt cx="0" cy="0"/>
        </a:xfrm>
      </p:grpSpPr>
      <p:sp>
        <p:nvSpPr>
          <p:cNvPr id="1027" name="Google Shape;1027;p155"/>
          <p:cNvSpPr txBox="1"/>
          <p:nvPr>
            <p:ph idx="1" type="body"/>
          </p:nvPr>
        </p:nvSpPr>
        <p:spPr>
          <a:xfrm>
            <a:off x="431800" y="481263"/>
            <a:ext cx="8280300" cy="6312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800"/>
              </a:spcAft>
              <a:buClr>
                <a:schemeClr val="lt1"/>
              </a:buClr>
              <a:buSzPts val="2800"/>
              <a:buNone/>
            </a:pPr>
            <a:r>
              <a:rPr lang="en-GB" sz="2600"/>
              <a:t>Avoid Errors Before the Harm Occurs</a:t>
            </a:r>
            <a:endParaRPr sz="2800"/>
          </a:p>
        </p:txBody>
      </p:sp>
      <p:sp>
        <p:nvSpPr>
          <p:cNvPr id="1028" name="Google Shape;1028;p155"/>
          <p:cNvSpPr txBox="1"/>
          <p:nvPr/>
        </p:nvSpPr>
        <p:spPr>
          <a:xfrm>
            <a:off x="-1" y="4302177"/>
            <a:ext cx="5630700" cy="841200"/>
          </a:xfrm>
          <a:prstGeom prst="rect">
            <a:avLst/>
          </a:prstGeom>
          <a:noFill/>
          <a:ln>
            <a:noFill/>
          </a:ln>
        </p:spPr>
        <p:txBody>
          <a:bodyPr anchorCtr="0" anchor="b" bIns="72000" lIns="108000" spcFirstLastPara="1" rIns="0" wrap="square" tIns="0">
            <a:noAutofit/>
          </a:bodyPr>
          <a:lstStyle/>
          <a:p>
            <a:pPr indent="0" lvl="0" marL="0" marR="0" rtl="0" algn="l">
              <a:spcBef>
                <a:spcPts val="0"/>
              </a:spcBef>
              <a:spcAft>
                <a:spcPts val="0"/>
              </a:spcAft>
              <a:buNone/>
            </a:pPr>
            <a:r>
              <a:rPr lang="en-GB" sz="1200">
                <a:solidFill>
                  <a:schemeClr val="lt1"/>
                </a:solidFill>
                <a:latin typeface="Arial"/>
                <a:ea typeface="Arial"/>
                <a:cs typeface="Arial"/>
                <a:sym typeface="Arial"/>
              </a:rPr>
              <a:t>Allison, D. B., Brown, A. W., George, B. J., &amp; Kaiser, K. A. (2016). Reproducibility: A tragedy of errors. Nature, 530(7588), 27. doi: 10.1038/530027a</a:t>
            </a:r>
            <a:endParaRPr/>
          </a:p>
        </p:txBody>
      </p:sp>
      <p:sp>
        <p:nvSpPr>
          <p:cNvPr id="1029" name="Google Shape;1029;p155"/>
          <p:cNvSpPr txBox="1"/>
          <p:nvPr/>
        </p:nvSpPr>
        <p:spPr>
          <a:xfrm>
            <a:off x="431800" y="4279697"/>
            <a:ext cx="8712300" cy="863700"/>
          </a:xfrm>
          <a:prstGeom prst="rect">
            <a:avLst/>
          </a:prstGeom>
          <a:noFill/>
          <a:ln>
            <a:noFill/>
          </a:ln>
        </p:spPr>
        <p:txBody>
          <a:bodyPr anchorCtr="0" anchor="b" bIns="72000" lIns="0" spcFirstLastPara="1" rIns="108000" wrap="square" tIns="0">
            <a:noAutofit/>
          </a:bodyPr>
          <a:lstStyle/>
          <a:p>
            <a:pPr indent="0" lvl="0" marL="0" marR="0" rtl="0" algn="r">
              <a:lnSpc>
                <a:spcPct val="114000"/>
              </a:lnSpc>
              <a:spcBef>
                <a:spcPts val="0"/>
              </a:spcBef>
              <a:spcAft>
                <a:spcPts val="0"/>
              </a:spcAft>
              <a:buClr>
                <a:schemeClr val="lt1"/>
              </a:buClr>
              <a:buSzPts val="1200"/>
              <a:buFont typeface="Arial"/>
              <a:buNone/>
            </a:pPr>
            <a:r>
              <a:rPr b="0" lang="en-GB" sz="1200">
                <a:solidFill>
                  <a:schemeClr val="lt1"/>
                </a:solidFill>
                <a:latin typeface="Arial"/>
                <a:ea typeface="Arial"/>
                <a:cs typeface="Arial"/>
                <a:sym typeface="Arial"/>
              </a:rPr>
              <a:t>@turingway, CC-BY 4.0, </a:t>
            </a:r>
            <a:endParaRPr/>
          </a:p>
          <a:p>
            <a:pPr indent="0" lvl="0" marL="0" marR="0" rtl="0" algn="r">
              <a:lnSpc>
                <a:spcPct val="114000"/>
              </a:lnSpc>
              <a:spcBef>
                <a:spcPts val="0"/>
              </a:spcBef>
              <a:spcAft>
                <a:spcPts val="0"/>
              </a:spcAft>
              <a:buClr>
                <a:schemeClr val="lt1"/>
              </a:buClr>
              <a:buSzPts val="1200"/>
              <a:buFont typeface="Arial"/>
              <a:buNone/>
            </a:pPr>
            <a:r>
              <a:rPr b="0" lang="en-GB" sz="1200">
                <a:solidFill>
                  <a:schemeClr val="lt1"/>
                </a:solidFill>
                <a:latin typeface="Arial"/>
                <a:ea typeface="Arial"/>
                <a:cs typeface="Arial"/>
                <a:sym typeface="Arial"/>
              </a:rPr>
              <a:t>The Turing Way, DOI: </a:t>
            </a:r>
            <a:r>
              <a:rPr lang="en-GB" sz="1200">
                <a:solidFill>
                  <a:schemeClr val="lt1"/>
                </a:solidFill>
              </a:rPr>
              <a:t>10.5281/zenodo.7428708</a:t>
            </a:r>
            <a:endParaRPr/>
          </a:p>
        </p:txBody>
      </p:sp>
      <p:sp>
        <p:nvSpPr>
          <p:cNvPr id="1030" name="Google Shape;1030;p155"/>
          <p:cNvSpPr/>
          <p:nvPr/>
        </p:nvSpPr>
        <p:spPr>
          <a:xfrm>
            <a:off x="347850" y="1349328"/>
            <a:ext cx="8448300" cy="3040200"/>
          </a:xfrm>
          <a:prstGeom prst="rect">
            <a:avLst/>
          </a:prstGeom>
          <a:noFill/>
          <a:ln>
            <a:noFill/>
          </a:ln>
        </p:spPr>
        <p:txBody>
          <a:bodyPr anchorCtr="0" anchor="t" bIns="45700" lIns="91425" spcFirstLastPara="1" rIns="91425" wrap="square" tIns="45700">
            <a:noAutofit/>
          </a:bodyPr>
          <a:lstStyle/>
          <a:p>
            <a:pPr indent="-355600" lvl="0" marL="457200" rtl="0" algn="l">
              <a:lnSpc>
                <a:spcPct val="115000"/>
              </a:lnSpc>
              <a:spcBef>
                <a:spcPts val="0"/>
              </a:spcBef>
              <a:spcAft>
                <a:spcPts val="0"/>
              </a:spcAft>
              <a:buClr>
                <a:srgbClr val="569586"/>
              </a:buClr>
              <a:buSzPts val="2000"/>
              <a:buAutoNum type="arabicPeriod"/>
            </a:pPr>
            <a:r>
              <a:rPr lang="en-GB" sz="2000">
                <a:solidFill>
                  <a:srgbClr val="569586"/>
                </a:solidFill>
              </a:rPr>
              <a:t>Mistaken research design or analysis processes</a:t>
            </a:r>
            <a:endParaRPr sz="2000">
              <a:solidFill>
                <a:srgbClr val="569586"/>
              </a:solidFill>
            </a:endParaRPr>
          </a:p>
          <a:p>
            <a:pPr indent="-355600" lvl="1" marL="914400" rtl="0" algn="l">
              <a:lnSpc>
                <a:spcPct val="115000"/>
              </a:lnSpc>
              <a:spcBef>
                <a:spcPts val="1000"/>
              </a:spcBef>
              <a:spcAft>
                <a:spcPts val="0"/>
              </a:spcAft>
              <a:buClr>
                <a:schemeClr val="lt1"/>
              </a:buClr>
              <a:buSzPts val="2000"/>
              <a:buChar char="○"/>
            </a:pPr>
            <a:r>
              <a:rPr b="1" lang="en-GB" sz="2000">
                <a:solidFill>
                  <a:schemeClr val="lt1"/>
                </a:solidFill>
              </a:rPr>
              <a:t>Design for </a:t>
            </a:r>
            <a:r>
              <a:rPr b="1" lang="en-GB" sz="2000">
                <a:solidFill>
                  <a:srgbClr val="FF9300"/>
                </a:solidFill>
              </a:rPr>
              <a:t>reproducible and collaborative </a:t>
            </a:r>
            <a:r>
              <a:rPr b="1" lang="en-GB" sz="2000">
                <a:solidFill>
                  <a:schemeClr val="lt1"/>
                </a:solidFill>
              </a:rPr>
              <a:t>research</a:t>
            </a:r>
            <a:endParaRPr b="1" sz="2000">
              <a:solidFill>
                <a:schemeClr val="hlink"/>
              </a:solidFill>
            </a:endParaRPr>
          </a:p>
          <a:p>
            <a:pPr indent="-355600" lvl="0" marL="457200" rtl="0" algn="l">
              <a:lnSpc>
                <a:spcPct val="115000"/>
              </a:lnSpc>
              <a:spcBef>
                <a:spcPts val="1200"/>
              </a:spcBef>
              <a:spcAft>
                <a:spcPts val="0"/>
              </a:spcAft>
              <a:buClr>
                <a:srgbClr val="569586"/>
              </a:buClr>
              <a:buSzPts val="2000"/>
              <a:buAutoNum type="arabicPeriod"/>
            </a:pPr>
            <a:r>
              <a:rPr lang="en-GB" sz="2000">
                <a:solidFill>
                  <a:srgbClr val="569586"/>
                </a:solidFill>
              </a:rPr>
              <a:t>Lack of diverse tools, methods and expertise to draw from</a:t>
            </a:r>
            <a:endParaRPr sz="2000">
              <a:solidFill>
                <a:srgbClr val="569586"/>
              </a:solidFill>
            </a:endParaRPr>
          </a:p>
          <a:p>
            <a:pPr indent="-355600" lvl="1" marL="914400" rtl="0" algn="l">
              <a:lnSpc>
                <a:spcPct val="115000"/>
              </a:lnSpc>
              <a:spcBef>
                <a:spcPts val="1200"/>
              </a:spcBef>
              <a:spcAft>
                <a:spcPts val="0"/>
              </a:spcAft>
              <a:buClr>
                <a:schemeClr val="lt1"/>
              </a:buClr>
              <a:buSzPts val="2000"/>
              <a:buChar char="○"/>
            </a:pPr>
            <a:r>
              <a:rPr b="1" lang="en-GB" sz="2000">
                <a:solidFill>
                  <a:srgbClr val="FF9300"/>
                </a:solidFill>
              </a:rPr>
              <a:t>Openly shared community-developed</a:t>
            </a:r>
            <a:r>
              <a:rPr b="1" lang="en-GB" sz="2000">
                <a:solidFill>
                  <a:srgbClr val="FFC000"/>
                </a:solidFill>
              </a:rPr>
              <a:t> </a:t>
            </a:r>
            <a:r>
              <a:rPr b="1" lang="en-GB" sz="2000">
                <a:solidFill>
                  <a:schemeClr val="lt1"/>
                </a:solidFill>
              </a:rPr>
              <a:t>data-handling tools </a:t>
            </a:r>
            <a:endParaRPr sz="2000">
              <a:solidFill>
                <a:schemeClr val="lt1"/>
              </a:solidFill>
            </a:endParaRPr>
          </a:p>
          <a:p>
            <a:pPr indent="-355600" lvl="0" marL="457200" rtl="0" algn="l">
              <a:lnSpc>
                <a:spcPct val="115000"/>
              </a:lnSpc>
              <a:spcBef>
                <a:spcPts val="1000"/>
              </a:spcBef>
              <a:spcAft>
                <a:spcPts val="0"/>
              </a:spcAft>
              <a:buClr>
                <a:srgbClr val="569586"/>
              </a:buClr>
              <a:buSzPts val="2000"/>
              <a:buAutoNum type="arabicPeriod"/>
            </a:pPr>
            <a:r>
              <a:rPr lang="en-GB" sz="2000">
                <a:solidFill>
                  <a:srgbClr val="569586"/>
                </a:solidFill>
              </a:rPr>
              <a:t>Inappropriate baseline comparison and assumption of future use</a:t>
            </a:r>
            <a:endParaRPr sz="2000">
              <a:solidFill>
                <a:srgbClr val="569586"/>
              </a:solidFill>
            </a:endParaRPr>
          </a:p>
          <a:p>
            <a:pPr indent="-355600" lvl="1" marL="914400" marR="0" rtl="0" algn="l">
              <a:lnSpc>
                <a:spcPct val="115000"/>
              </a:lnSpc>
              <a:spcBef>
                <a:spcPts val="1200"/>
              </a:spcBef>
              <a:spcAft>
                <a:spcPts val="1000"/>
              </a:spcAft>
              <a:buClr>
                <a:schemeClr val="lt1"/>
              </a:buClr>
              <a:buSzPts val="2000"/>
              <a:buChar char="○"/>
            </a:pPr>
            <a:r>
              <a:rPr b="1" lang="en-GB" sz="2000">
                <a:solidFill>
                  <a:schemeClr val="lt1"/>
                </a:solidFill>
              </a:rPr>
              <a:t>Lack of technical understanding and</a:t>
            </a:r>
            <a:r>
              <a:rPr b="1" lang="en-GB" sz="2000">
                <a:solidFill>
                  <a:srgbClr val="FFC000"/>
                </a:solidFill>
              </a:rPr>
              <a:t> </a:t>
            </a:r>
            <a:r>
              <a:rPr b="1" lang="en-GB" sz="2000">
                <a:solidFill>
                  <a:srgbClr val="FF9300"/>
                </a:solidFill>
              </a:rPr>
              <a:t>ethical implications</a:t>
            </a:r>
            <a:endParaRPr b="1" sz="2000">
              <a:solidFill>
                <a:srgbClr val="FF930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035" name="Shape 1035"/>
        <p:cNvGrpSpPr/>
        <p:nvPr/>
      </p:nvGrpSpPr>
      <p:grpSpPr>
        <a:xfrm>
          <a:off x="0" y="0"/>
          <a:ext cx="0" cy="0"/>
          <a:chOff x="0" y="0"/>
          <a:chExt cx="0" cy="0"/>
        </a:xfrm>
      </p:grpSpPr>
      <p:sp>
        <p:nvSpPr>
          <p:cNvPr id="1036" name="Google Shape;1036;p156"/>
          <p:cNvSpPr txBox="1"/>
          <p:nvPr>
            <p:ph idx="1" type="body"/>
          </p:nvPr>
        </p:nvSpPr>
        <p:spPr>
          <a:xfrm>
            <a:off x="431800" y="487363"/>
            <a:ext cx="8280300" cy="701400"/>
          </a:xfrm>
          <a:prstGeom prst="rect">
            <a:avLst/>
          </a:prstGeom>
          <a:noFill/>
          <a:ln>
            <a:noFill/>
          </a:ln>
        </p:spPr>
        <p:txBody>
          <a:bodyPr anchorCtr="0" anchor="t" bIns="45700" lIns="91425" spcFirstLastPara="1" rIns="91425" wrap="square" tIns="45700">
            <a:normAutofit/>
          </a:bodyPr>
          <a:lstStyle/>
          <a:p>
            <a:pPr indent="0" lvl="0" marL="0" rtl="0" algn="l">
              <a:lnSpc>
                <a:spcPct val="70000"/>
              </a:lnSpc>
              <a:spcBef>
                <a:spcPts val="0"/>
              </a:spcBef>
              <a:spcAft>
                <a:spcPts val="800"/>
              </a:spcAft>
              <a:buClr>
                <a:schemeClr val="lt1"/>
              </a:buClr>
              <a:buSzPts val="2800"/>
              <a:buNone/>
            </a:pPr>
            <a:r>
              <a:rPr lang="en-GB" sz="2500"/>
              <a:t>Tracking discrimination in personalised medicine </a:t>
            </a:r>
            <a:endParaRPr sz="2500"/>
          </a:p>
        </p:txBody>
      </p:sp>
      <p:sp>
        <p:nvSpPr>
          <p:cNvPr id="1037" name="Google Shape;1037;p156"/>
          <p:cNvSpPr txBox="1"/>
          <p:nvPr/>
        </p:nvSpPr>
        <p:spPr>
          <a:xfrm>
            <a:off x="0" y="4302175"/>
            <a:ext cx="8968800" cy="841200"/>
          </a:xfrm>
          <a:prstGeom prst="rect">
            <a:avLst/>
          </a:prstGeom>
          <a:noFill/>
          <a:ln>
            <a:noFill/>
          </a:ln>
        </p:spPr>
        <p:txBody>
          <a:bodyPr anchorCtr="0" anchor="b" bIns="72000" lIns="108000" spcFirstLastPara="1" rIns="0" wrap="square" tIns="0">
            <a:noAutofit/>
          </a:bodyPr>
          <a:lstStyle/>
          <a:p>
            <a:pPr indent="0" lvl="0" marL="0" marR="0" rtl="0" algn="r">
              <a:spcBef>
                <a:spcPts val="0"/>
              </a:spcBef>
              <a:spcAft>
                <a:spcPts val="0"/>
              </a:spcAft>
              <a:buNone/>
            </a:pPr>
            <a:r>
              <a:rPr i="1" lang="en-GB" sz="1100">
                <a:solidFill>
                  <a:srgbClr val="A5A5A5"/>
                </a:solidFill>
              </a:rPr>
              <a:t>Genetic Discrimination Observatory. https://gdo.global</a:t>
            </a:r>
            <a:br>
              <a:rPr i="1" lang="en-GB" sz="1100">
                <a:solidFill>
                  <a:srgbClr val="A5A5A5"/>
                </a:solidFill>
              </a:rPr>
            </a:br>
            <a:r>
              <a:rPr i="1" lang="en-GB" sz="1100">
                <a:solidFill>
                  <a:srgbClr val="A5A5A5"/>
                </a:solidFill>
              </a:rPr>
              <a:t>Joly, Y., Salman, S., Ngueng Feze, I., Granados Moreno, P., Stanton-Jean, M., Lacey, J., ...Love, R. (2017). DNA Testing for Family Reunification in Canada: Points to Consider. Journal of International Migration and Integration, 18(2), 391–404. doi: 10.1007/s12134-016-0496-7</a:t>
            </a:r>
            <a:r>
              <a:rPr i="1" lang="en-GB" sz="1100">
                <a:solidFill>
                  <a:srgbClr val="A5A5A5"/>
                </a:solidFill>
              </a:rPr>
              <a:t>, </a:t>
            </a:r>
            <a:endParaRPr i="1" sz="1100">
              <a:solidFill>
                <a:srgbClr val="A5A5A5"/>
              </a:solidFill>
            </a:endParaRPr>
          </a:p>
        </p:txBody>
      </p:sp>
      <p:sp>
        <p:nvSpPr>
          <p:cNvPr id="1038" name="Google Shape;1038;p156"/>
          <p:cNvSpPr/>
          <p:nvPr/>
        </p:nvSpPr>
        <p:spPr>
          <a:xfrm>
            <a:off x="127000" y="1134350"/>
            <a:ext cx="4633800" cy="23145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SzPts val="1100"/>
              <a:buNone/>
            </a:pPr>
            <a:r>
              <a:rPr i="1" lang="en-GB" sz="1800">
                <a:solidFill>
                  <a:schemeClr val="lt1"/>
                </a:solidFill>
              </a:rPr>
              <a:t>“</a:t>
            </a:r>
            <a:r>
              <a:rPr i="1" lang="en-GB" sz="1800">
                <a:solidFill>
                  <a:srgbClr val="FF9300"/>
                </a:solidFill>
              </a:rPr>
              <a:t>No one shall be subjected to discrimination based on genetic characteristics</a:t>
            </a:r>
            <a:r>
              <a:rPr i="1" lang="en-GB" sz="1800">
                <a:solidFill>
                  <a:schemeClr val="lt1"/>
                </a:solidFill>
              </a:rPr>
              <a:t>”</a:t>
            </a:r>
            <a:endParaRPr i="1" sz="1800">
              <a:solidFill>
                <a:schemeClr val="lt1"/>
              </a:solidFill>
            </a:endParaRPr>
          </a:p>
          <a:p>
            <a:pPr indent="0" lvl="0" marL="0" rtl="0" algn="l">
              <a:lnSpc>
                <a:spcPct val="115000"/>
              </a:lnSpc>
              <a:spcBef>
                <a:spcPts val="1200"/>
              </a:spcBef>
              <a:spcAft>
                <a:spcPts val="1200"/>
              </a:spcAft>
              <a:buClr>
                <a:srgbClr val="000000"/>
              </a:buClr>
              <a:buSzPts val="1100"/>
              <a:buFont typeface="Arial"/>
              <a:buNone/>
            </a:pPr>
            <a:r>
              <a:rPr i="1" lang="en-GB" sz="1500">
                <a:solidFill>
                  <a:schemeClr val="lt1"/>
                </a:solidFill>
              </a:rPr>
              <a:t>Universal Declaration on the Human Genome &amp; Human Rights, adopted by 77 nations in 1997</a:t>
            </a:r>
            <a:endParaRPr i="1" sz="1500">
              <a:solidFill>
                <a:schemeClr val="lt1"/>
              </a:solidFill>
            </a:endParaRPr>
          </a:p>
        </p:txBody>
      </p:sp>
      <p:pic>
        <p:nvPicPr>
          <p:cNvPr id="1039" name="Google Shape;1039;p156"/>
          <p:cNvPicPr preferRelativeResize="0"/>
          <p:nvPr/>
        </p:nvPicPr>
        <p:blipFill>
          <a:blip r:embed="rId3">
            <a:alphaModFix/>
          </a:blip>
          <a:stretch>
            <a:fillRect/>
          </a:stretch>
        </p:blipFill>
        <p:spPr>
          <a:xfrm>
            <a:off x="4760800" y="1446226"/>
            <a:ext cx="4149402" cy="23664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044" name="Shape 1044"/>
        <p:cNvGrpSpPr/>
        <p:nvPr/>
      </p:nvGrpSpPr>
      <p:grpSpPr>
        <a:xfrm>
          <a:off x="0" y="0"/>
          <a:ext cx="0" cy="0"/>
          <a:chOff x="0" y="0"/>
          <a:chExt cx="0" cy="0"/>
        </a:xfrm>
      </p:grpSpPr>
      <p:sp>
        <p:nvSpPr>
          <p:cNvPr id="1045" name="Google Shape;1045;p157"/>
          <p:cNvSpPr txBox="1"/>
          <p:nvPr>
            <p:ph idx="1" type="body"/>
          </p:nvPr>
        </p:nvSpPr>
        <p:spPr>
          <a:xfrm>
            <a:off x="431800" y="487363"/>
            <a:ext cx="8280300" cy="701400"/>
          </a:xfrm>
          <a:prstGeom prst="rect">
            <a:avLst/>
          </a:prstGeom>
          <a:noFill/>
          <a:ln>
            <a:noFill/>
          </a:ln>
        </p:spPr>
        <p:txBody>
          <a:bodyPr anchorCtr="0" anchor="t" bIns="45700" lIns="91425" spcFirstLastPara="1" rIns="91425" wrap="square" tIns="45700">
            <a:normAutofit/>
          </a:bodyPr>
          <a:lstStyle/>
          <a:p>
            <a:pPr indent="0" lvl="0" marL="0" rtl="0" algn="l">
              <a:lnSpc>
                <a:spcPct val="70000"/>
              </a:lnSpc>
              <a:spcBef>
                <a:spcPts val="0"/>
              </a:spcBef>
              <a:spcAft>
                <a:spcPts val="800"/>
              </a:spcAft>
              <a:buClr>
                <a:schemeClr val="lt1"/>
              </a:buClr>
              <a:buSzPts val="2800"/>
              <a:buNone/>
            </a:pPr>
            <a:r>
              <a:rPr lang="en-GB" sz="2500"/>
              <a:t>Tracking discrimination in personalised medicine </a:t>
            </a:r>
            <a:endParaRPr sz="2500"/>
          </a:p>
        </p:txBody>
      </p:sp>
      <p:sp>
        <p:nvSpPr>
          <p:cNvPr id="1046" name="Google Shape;1046;p157"/>
          <p:cNvSpPr txBox="1"/>
          <p:nvPr/>
        </p:nvSpPr>
        <p:spPr>
          <a:xfrm>
            <a:off x="0" y="4302175"/>
            <a:ext cx="8968800" cy="841200"/>
          </a:xfrm>
          <a:prstGeom prst="rect">
            <a:avLst/>
          </a:prstGeom>
          <a:noFill/>
          <a:ln>
            <a:noFill/>
          </a:ln>
        </p:spPr>
        <p:txBody>
          <a:bodyPr anchorCtr="0" anchor="b" bIns="72000" lIns="108000" spcFirstLastPara="1" rIns="0" wrap="square" tIns="0">
            <a:noAutofit/>
          </a:bodyPr>
          <a:lstStyle/>
          <a:p>
            <a:pPr indent="0" lvl="0" marL="0" marR="0" rtl="0" algn="r">
              <a:spcBef>
                <a:spcPts val="0"/>
              </a:spcBef>
              <a:spcAft>
                <a:spcPts val="0"/>
              </a:spcAft>
              <a:buNone/>
            </a:pPr>
            <a:r>
              <a:rPr i="1" lang="en-GB" sz="1100">
                <a:solidFill>
                  <a:srgbClr val="A5A5A5"/>
                </a:solidFill>
              </a:rPr>
              <a:t>Genetic Discrimination Observatory. https://gdo.global</a:t>
            </a:r>
            <a:br>
              <a:rPr i="1" lang="en-GB" sz="1100">
                <a:solidFill>
                  <a:srgbClr val="A5A5A5"/>
                </a:solidFill>
              </a:rPr>
            </a:br>
            <a:r>
              <a:rPr i="1" lang="en-GB" sz="1100">
                <a:solidFill>
                  <a:srgbClr val="A5A5A5"/>
                </a:solidFill>
              </a:rPr>
              <a:t>[1] Joly, Y., Salman, S., Ngueng Feze, I., Granados Moreno, P., Stanton-Jean, M., Lacey, J., ...Love, R. (2017). DNA Testing for Family Reunification in Canada: Points to Consider. Journal of International Migration and Integration, 18(2), 391–404. doi: 10.1007/s12134-016-0496-7, </a:t>
            </a:r>
            <a:endParaRPr i="1" sz="1100">
              <a:solidFill>
                <a:srgbClr val="A5A5A5"/>
              </a:solidFill>
            </a:endParaRPr>
          </a:p>
        </p:txBody>
      </p:sp>
      <p:sp>
        <p:nvSpPr>
          <p:cNvPr id="1047" name="Google Shape;1047;p157"/>
          <p:cNvSpPr/>
          <p:nvPr/>
        </p:nvSpPr>
        <p:spPr>
          <a:xfrm>
            <a:off x="127000" y="1134350"/>
            <a:ext cx="4633800" cy="31677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000"/>
              </a:spcBef>
              <a:spcAft>
                <a:spcPts val="0"/>
              </a:spcAft>
              <a:buSzPts val="1100"/>
              <a:buNone/>
            </a:pPr>
            <a:r>
              <a:rPr i="1" lang="en-GB" sz="1800">
                <a:solidFill>
                  <a:schemeClr val="lt1"/>
                </a:solidFill>
              </a:rPr>
              <a:t>“</a:t>
            </a:r>
            <a:r>
              <a:rPr i="1" lang="en-GB" sz="1800">
                <a:solidFill>
                  <a:srgbClr val="FF9300"/>
                </a:solidFill>
              </a:rPr>
              <a:t>No one shall be subjected to discrimination based on genetic characteristics</a:t>
            </a:r>
            <a:r>
              <a:rPr i="1" lang="en-GB" sz="1800">
                <a:solidFill>
                  <a:schemeClr val="lt1"/>
                </a:solidFill>
              </a:rPr>
              <a:t>”</a:t>
            </a:r>
            <a:endParaRPr i="1" sz="1800">
              <a:solidFill>
                <a:schemeClr val="lt1"/>
              </a:solidFill>
            </a:endParaRPr>
          </a:p>
          <a:p>
            <a:pPr indent="0" lvl="0" marL="0" rtl="0" algn="l">
              <a:lnSpc>
                <a:spcPct val="115000"/>
              </a:lnSpc>
              <a:spcBef>
                <a:spcPts val="1200"/>
              </a:spcBef>
              <a:spcAft>
                <a:spcPts val="0"/>
              </a:spcAft>
              <a:buSzPts val="1100"/>
              <a:buNone/>
            </a:pPr>
            <a:r>
              <a:rPr i="1" lang="en-GB" sz="1500">
                <a:solidFill>
                  <a:schemeClr val="lt1"/>
                </a:solidFill>
              </a:rPr>
              <a:t>Universal Declaration on the Human Genome &amp; Human Rights, adopted by 77 nations in 1997</a:t>
            </a:r>
            <a:endParaRPr i="1" sz="1500">
              <a:solidFill>
                <a:schemeClr val="lt1"/>
              </a:solidFill>
            </a:endParaRPr>
          </a:p>
          <a:p>
            <a:pPr indent="0" lvl="0" marL="0" rtl="0" algn="l">
              <a:lnSpc>
                <a:spcPct val="115000"/>
              </a:lnSpc>
              <a:spcBef>
                <a:spcPts val="1200"/>
              </a:spcBef>
              <a:spcAft>
                <a:spcPts val="0"/>
              </a:spcAft>
              <a:buSzPts val="1100"/>
              <a:buNone/>
            </a:pPr>
            <a:r>
              <a:rPr i="1" lang="en-GB" sz="1700">
                <a:solidFill>
                  <a:schemeClr val="lt1"/>
                </a:solidFill>
              </a:rPr>
              <a:t>There have been concerns on the increasing use of </a:t>
            </a:r>
            <a:r>
              <a:rPr i="1" lang="en-GB" sz="1700">
                <a:solidFill>
                  <a:srgbClr val="FF9300"/>
                </a:solidFill>
              </a:rPr>
              <a:t>DNA tests in family reunification processes of nationals in Canada from certain regions</a:t>
            </a:r>
            <a:r>
              <a:rPr i="1" lang="en-GB" sz="1700">
                <a:solidFill>
                  <a:srgbClr val="FFC000"/>
                </a:solidFill>
              </a:rPr>
              <a:t> </a:t>
            </a:r>
            <a:r>
              <a:rPr i="1" lang="en-GB" sz="1700">
                <a:solidFill>
                  <a:schemeClr val="lt1"/>
                </a:solidFill>
              </a:rPr>
              <a:t>including Africa, Asia, and Latin America. [1]</a:t>
            </a:r>
            <a:endParaRPr i="1" sz="1700">
              <a:solidFill>
                <a:schemeClr val="lt1"/>
              </a:solidFill>
            </a:endParaRPr>
          </a:p>
        </p:txBody>
      </p:sp>
      <p:pic>
        <p:nvPicPr>
          <p:cNvPr id="1048" name="Google Shape;1048;p157"/>
          <p:cNvPicPr preferRelativeResize="0"/>
          <p:nvPr/>
        </p:nvPicPr>
        <p:blipFill>
          <a:blip r:embed="rId3">
            <a:alphaModFix/>
          </a:blip>
          <a:stretch>
            <a:fillRect/>
          </a:stretch>
        </p:blipFill>
        <p:spPr>
          <a:xfrm>
            <a:off x="4760800" y="1446226"/>
            <a:ext cx="4149402" cy="23664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dk2"/>
        </a:solidFill>
      </p:bgPr>
    </p:bg>
    <p:spTree>
      <p:nvGrpSpPr>
        <p:cNvPr id="1053" name="Shape 1053"/>
        <p:cNvGrpSpPr/>
        <p:nvPr/>
      </p:nvGrpSpPr>
      <p:grpSpPr>
        <a:xfrm>
          <a:off x="0" y="0"/>
          <a:ext cx="0" cy="0"/>
          <a:chOff x="0" y="0"/>
          <a:chExt cx="0" cy="0"/>
        </a:xfrm>
      </p:grpSpPr>
      <p:sp>
        <p:nvSpPr>
          <p:cNvPr id="1054" name="Google Shape;1054;p158"/>
          <p:cNvSpPr txBox="1"/>
          <p:nvPr>
            <p:ph idx="1" type="body"/>
          </p:nvPr>
        </p:nvSpPr>
        <p:spPr>
          <a:xfrm>
            <a:off x="431800" y="487363"/>
            <a:ext cx="8280300" cy="701400"/>
          </a:xfrm>
          <a:prstGeom prst="rect">
            <a:avLst/>
          </a:prstGeom>
          <a:noFill/>
          <a:ln>
            <a:noFill/>
          </a:ln>
        </p:spPr>
        <p:txBody>
          <a:bodyPr anchorCtr="0" anchor="t" bIns="45700" lIns="91425" spcFirstLastPara="1" rIns="91425" wrap="square" tIns="45700">
            <a:normAutofit/>
          </a:bodyPr>
          <a:lstStyle/>
          <a:p>
            <a:pPr indent="0" lvl="0" marL="0" rtl="0" algn="l">
              <a:lnSpc>
                <a:spcPct val="70000"/>
              </a:lnSpc>
              <a:spcBef>
                <a:spcPts val="0"/>
              </a:spcBef>
              <a:spcAft>
                <a:spcPts val="800"/>
              </a:spcAft>
              <a:buClr>
                <a:schemeClr val="lt1"/>
              </a:buClr>
              <a:buSzPts val="2800"/>
              <a:buNone/>
            </a:pPr>
            <a:r>
              <a:rPr lang="en-GB" sz="2500"/>
              <a:t>Tracking discrimination in personalised medicine </a:t>
            </a:r>
            <a:endParaRPr sz="2500"/>
          </a:p>
        </p:txBody>
      </p:sp>
      <p:sp>
        <p:nvSpPr>
          <p:cNvPr id="1055" name="Google Shape;1055;p158"/>
          <p:cNvSpPr txBox="1"/>
          <p:nvPr/>
        </p:nvSpPr>
        <p:spPr>
          <a:xfrm>
            <a:off x="0" y="4302175"/>
            <a:ext cx="9074700" cy="841200"/>
          </a:xfrm>
          <a:prstGeom prst="rect">
            <a:avLst/>
          </a:prstGeom>
          <a:noFill/>
          <a:ln>
            <a:noFill/>
          </a:ln>
        </p:spPr>
        <p:txBody>
          <a:bodyPr anchorCtr="0" anchor="b" bIns="72000" lIns="108000" spcFirstLastPara="1" rIns="0" wrap="square" tIns="0">
            <a:noAutofit/>
          </a:bodyPr>
          <a:lstStyle/>
          <a:p>
            <a:pPr indent="0" lvl="0" marL="0" marR="0" rtl="0" algn="r">
              <a:spcBef>
                <a:spcPts val="0"/>
              </a:spcBef>
              <a:spcAft>
                <a:spcPts val="0"/>
              </a:spcAft>
              <a:buNone/>
            </a:pPr>
            <a:r>
              <a:rPr i="1" lang="en-GB" sz="1100">
                <a:solidFill>
                  <a:srgbClr val="A5A5A5"/>
                </a:solidFill>
              </a:rPr>
              <a:t>Joly, Y., Salman, S., Ngueng Feze, I., Granados Moreno, P., Stanton-Jean, M., Lacey, J., ...Love, R. (2017). DNA Testing for Family Reunification in Canada: Points to Consider. Journal of International Migration and Integration, 18(2), 391–404. doi: 10.1007/s12134-016-0496-7</a:t>
            </a:r>
            <a:r>
              <a:rPr i="1" lang="en-GB" sz="1100">
                <a:solidFill>
                  <a:schemeClr val="lt1"/>
                </a:solidFill>
              </a:rPr>
              <a:t> [1]</a:t>
            </a:r>
            <a:r>
              <a:rPr i="1" lang="en-GB" sz="1100">
                <a:solidFill>
                  <a:srgbClr val="A5A5A5"/>
                </a:solidFill>
              </a:rPr>
              <a:t>, Daca-Roszak, P., Swierniak, M., Jaksik, R., Tyszkiewicz, T., Oczko-Wojciechowska, M., Zebracka-Gala, J., ...Zietkiewicz, E. (2018). Transcriptomic population markers for human population discrimination. BMC Genetics, 19(1), 1–11. doi: 10.1186/s12863-018-0663-2 </a:t>
            </a:r>
            <a:r>
              <a:rPr i="1" lang="en-GB" sz="1100">
                <a:solidFill>
                  <a:schemeClr val="lt1"/>
                </a:solidFill>
              </a:rPr>
              <a:t>[2]</a:t>
            </a:r>
            <a:endParaRPr i="1" sz="1100">
              <a:solidFill>
                <a:schemeClr val="lt1"/>
              </a:solidFill>
            </a:endParaRPr>
          </a:p>
        </p:txBody>
      </p:sp>
      <p:sp>
        <p:nvSpPr>
          <p:cNvPr id="1056" name="Google Shape;1056;p158"/>
          <p:cNvSpPr/>
          <p:nvPr/>
        </p:nvSpPr>
        <p:spPr>
          <a:xfrm>
            <a:off x="431800" y="1134350"/>
            <a:ext cx="7785600" cy="23145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SzPts val="1100"/>
              <a:buNone/>
            </a:pPr>
            <a:r>
              <a:rPr i="1" lang="en-GB" sz="1700">
                <a:solidFill>
                  <a:schemeClr val="lt1"/>
                </a:solidFill>
              </a:rPr>
              <a:t>Citizenship and Immigration Canada has adopted a policy of suggesting DNA testing only as a last resort [...], in practice, there have been concerns on the </a:t>
            </a:r>
            <a:r>
              <a:rPr i="1" lang="en-GB" sz="1700">
                <a:solidFill>
                  <a:srgbClr val="FFC000"/>
                </a:solidFill>
              </a:rPr>
              <a:t>increasing use of DNA tests in family reunification processes of nationals from certain regions </a:t>
            </a:r>
            <a:r>
              <a:rPr i="1" lang="en-GB" sz="1700">
                <a:solidFill>
                  <a:schemeClr val="lt1"/>
                </a:solidFill>
              </a:rPr>
              <a:t>including Africa, Asia, and Latin America. [1]</a:t>
            </a:r>
            <a:endParaRPr i="1" sz="1700">
              <a:solidFill>
                <a:schemeClr val="lt1"/>
              </a:solidFill>
            </a:endParaRPr>
          </a:p>
          <a:p>
            <a:pPr indent="0" lvl="0" marL="0" rtl="0" algn="l">
              <a:lnSpc>
                <a:spcPct val="115000"/>
              </a:lnSpc>
              <a:spcBef>
                <a:spcPts val="1200"/>
              </a:spcBef>
              <a:spcAft>
                <a:spcPts val="0"/>
              </a:spcAft>
              <a:buSzPts val="1100"/>
              <a:buNone/>
            </a:pPr>
            <a:r>
              <a:rPr i="1" lang="en-GB" sz="1700">
                <a:solidFill>
                  <a:schemeClr val="lt1"/>
                </a:solidFill>
              </a:rPr>
              <a:t>Increasing availability of genetic information and the patenting of human genes may lead, respectively, to a loss of reproductive autonomy and a reduction in equitable access to medical care; hence new regulations and/or legislation may be required to ensure appropriate control over genetic information and use of intellectual property rights in human genes.</a:t>
            </a:r>
            <a:endParaRPr i="1" sz="1700">
              <a:solidFill>
                <a:schemeClr val="lt1"/>
              </a:solidFill>
            </a:endParaRPr>
          </a:p>
          <a:p>
            <a:pPr indent="0" lvl="0" marL="0" rtl="0" algn="l">
              <a:lnSpc>
                <a:spcPct val="115000"/>
              </a:lnSpc>
              <a:spcBef>
                <a:spcPts val="1200"/>
              </a:spcBef>
              <a:spcAft>
                <a:spcPts val="1200"/>
              </a:spcAft>
              <a:buSzPts val="1100"/>
              <a:buNone/>
            </a:pPr>
            <a:r>
              <a:t/>
            </a:r>
            <a:endParaRPr i="1" sz="1700">
              <a:solidFill>
                <a:schemeClr val="lt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dk2"/>
        </a:solidFill>
      </p:bgPr>
    </p:bg>
    <p:spTree>
      <p:nvGrpSpPr>
        <p:cNvPr id="1061" name="Shape 1061"/>
        <p:cNvGrpSpPr/>
        <p:nvPr/>
      </p:nvGrpSpPr>
      <p:grpSpPr>
        <a:xfrm>
          <a:off x="0" y="0"/>
          <a:ext cx="0" cy="0"/>
          <a:chOff x="0" y="0"/>
          <a:chExt cx="0" cy="0"/>
        </a:xfrm>
      </p:grpSpPr>
      <p:sp>
        <p:nvSpPr>
          <p:cNvPr id="1062" name="Google Shape;1062;p159"/>
          <p:cNvSpPr txBox="1"/>
          <p:nvPr/>
        </p:nvSpPr>
        <p:spPr>
          <a:xfrm>
            <a:off x="-1" y="4302177"/>
            <a:ext cx="9144000" cy="841200"/>
          </a:xfrm>
          <a:prstGeom prst="rect">
            <a:avLst/>
          </a:prstGeom>
          <a:noFill/>
          <a:ln>
            <a:noFill/>
          </a:ln>
        </p:spPr>
        <p:txBody>
          <a:bodyPr anchorCtr="0" anchor="b" bIns="72000" lIns="108000" spcFirstLastPara="1" rIns="0" wrap="square" tIns="0">
            <a:noAutofit/>
          </a:bodyPr>
          <a:lstStyle/>
          <a:p>
            <a:pPr indent="0" lvl="0" marL="72000" rtl="0" algn="l">
              <a:lnSpc>
                <a:spcPct val="115000"/>
              </a:lnSpc>
              <a:spcBef>
                <a:spcPts val="0"/>
              </a:spcBef>
              <a:spcAft>
                <a:spcPts val="0"/>
              </a:spcAft>
              <a:buNone/>
            </a:pPr>
            <a:r>
              <a:rPr i="1" lang="en-GB" sz="1100">
                <a:solidFill>
                  <a:srgbClr val="BFBFBF"/>
                </a:solidFill>
              </a:rPr>
              <a:t>The term ‘redlining’ was coined by the sociologist John McKnight in the 1960s, to define the discriminatory practice of avoiding investment in communities with unfavourable or high-risk demographics, typically with large minority and immigrant populations.</a:t>
            </a:r>
            <a:r>
              <a:rPr i="1" lang="en-GB" sz="1100">
                <a:solidFill>
                  <a:schemeClr val="lt1"/>
                </a:solidFill>
              </a:rPr>
              <a:t> Interactive map: https://dsl.richmond.edu/panorama/redlining/#loc=5/39.1/-94.58 </a:t>
            </a:r>
            <a:endParaRPr i="1" sz="1100">
              <a:solidFill>
                <a:schemeClr val="lt1"/>
              </a:solidFill>
            </a:endParaRPr>
          </a:p>
        </p:txBody>
      </p:sp>
      <p:pic>
        <p:nvPicPr>
          <p:cNvPr id="1063" name="Google Shape;1063;p159"/>
          <p:cNvPicPr preferRelativeResize="0"/>
          <p:nvPr/>
        </p:nvPicPr>
        <p:blipFill>
          <a:blip r:embed="rId3">
            <a:alphaModFix/>
          </a:blip>
          <a:stretch>
            <a:fillRect/>
          </a:stretch>
        </p:blipFill>
        <p:spPr>
          <a:xfrm>
            <a:off x="255025" y="180225"/>
            <a:ext cx="7697172" cy="42394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67" name="Shape 1067"/>
        <p:cNvGrpSpPr/>
        <p:nvPr/>
      </p:nvGrpSpPr>
      <p:grpSpPr>
        <a:xfrm>
          <a:off x="0" y="0"/>
          <a:ext cx="0" cy="0"/>
          <a:chOff x="0" y="0"/>
          <a:chExt cx="0" cy="0"/>
        </a:xfrm>
      </p:grpSpPr>
      <p:sp>
        <p:nvSpPr>
          <p:cNvPr id="1068" name="Google Shape;1068;p160"/>
          <p:cNvSpPr txBox="1"/>
          <p:nvPr>
            <p:ph idx="1" type="body"/>
          </p:nvPr>
        </p:nvSpPr>
        <p:spPr>
          <a:xfrm>
            <a:off x="6676150" y="639800"/>
            <a:ext cx="2467800" cy="3868500"/>
          </a:xfrm>
          <a:prstGeom prst="rect">
            <a:avLst/>
          </a:prstGeom>
        </p:spPr>
        <p:txBody>
          <a:bodyPr anchorCtr="0" anchor="t" bIns="45700" lIns="91425" spcFirstLastPara="1" rIns="91425" wrap="square" tIns="45700">
            <a:noAutofit/>
          </a:bodyPr>
          <a:lstStyle/>
          <a:p>
            <a:pPr indent="0" lvl="0" marL="0" rtl="0" algn="l">
              <a:lnSpc>
                <a:spcPct val="95000"/>
              </a:lnSpc>
              <a:spcBef>
                <a:spcPts val="750"/>
              </a:spcBef>
              <a:spcAft>
                <a:spcPts val="0"/>
              </a:spcAft>
              <a:buSzPts val="935"/>
              <a:buNone/>
            </a:pPr>
            <a:r>
              <a:rPr lang="en-GB" sz="1715"/>
              <a:t>Redlining was outlawed by the 1970s - but the practice has left lasting marks. </a:t>
            </a:r>
            <a:endParaRPr sz="1715"/>
          </a:p>
          <a:p>
            <a:pPr indent="0" lvl="0" marL="0" rtl="0" algn="l">
              <a:lnSpc>
                <a:spcPct val="95000"/>
              </a:lnSpc>
              <a:spcBef>
                <a:spcPts val="800"/>
              </a:spcBef>
              <a:spcAft>
                <a:spcPts val="0"/>
              </a:spcAft>
              <a:buSzPts val="935"/>
              <a:buNone/>
            </a:pPr>
            <a:r>
              <a:t/>
            </a:r>
            <a:endParaRPr sz="1715"/>
          </a:p>
          <a:p>
            <a:pPr indent="0" lvl="0" marL="0" rtl="0" algn="l">
              <a:lnSpc>
                <a:spcPct val="95000"/>
              </a:lnSpc>
              <a:spcBef>
                <a:spcPts val="800"/>
              </a:spcBef>
              <a:spcAft>
                <a:spcPts val="800"/>
              </a:spcAft>
              <a:buSzPts val="935"/>
              <a:buNone/>
            </a:pPr>
            <a:r>
              <a:rPr lang="en-GB" sz="1715"/>
              <a:t>Low access to housing finance, less investment, more paved surfaces, reduced tree cover → influencing extreme heat and worse impact of climate change.</a:t>
            </a:r>
            <a:endParaRPr sz="1715"/>
          </a:p>
        </p:txBody>
      </p:sp>
      <p:sp>
        <p:nvSpPr>
          <p:cNvPr id="1069" name="Google Shape;1069;p160"/>
          <p:cNvSpPr txBox="1"/>
          <p:nvPr>
            <p:ph idx="2" type="body"/>
          </p:nvPr>
        </p:nvSpPr>
        <p:spPr>
          <a:xfrm>
            <a:off x="431801" y="1447800"/>
            <a:ext cx="5645100" cy="2651700"/>
          </a:xfrm>
          <a:prstGeom prst="rect">
            <a:avLst/>
          </a:prstGeom>
        </p:spPr>
        <p:txBody>
          <a:bodyPr anchorCtr="0" anchor="t" bIns="45700" lIns="91425" spcFirstLastPara="1" rIns="91425" wrap="square" tIns="45700">
            <a:normAutofit/>
          </a:bodyPr>
          <a:lstStyle/>
          <a:p>
            <a:pPr indent="0" lvl="0" marL="0" rtl="0" algn="l">
              <a:spcBef>
                <a:spcPts val="750"/>
              </a:spcBef>
              <a:spcAft>
                <a:spcPts val="800"/>
              </a:spcAft>
              <a:buNone/>
            </a:pPr>
            <a:r>
              <a:t/>
            </a:r>
            <a:endParaRPr/>
          </a:p>
        </p:txBody>
      </p:sp>
      <p:pic>
        <p:nvPicPr>
          <p:cNvPr id="1070" name="Google Shape;1070;p160"/>
          <p:cNvPicPr preferRelativeResize="0"/>
          <p:nvPr/>
        </p:nvPicPr>
        <p:blipFill rotWithShape="1">
          <a:blip r:embed="rId3">
            <a:alphaModFix/>
          </a:blip>
          <a:srcRect b="1931" l="0" r="0" t="0"/>
          <a:stretch/>
        </p:blipFill>
        <p:spPr>
          <a:xfrm>
            <a:off x="0" y="25"/>
            <a:ext cx="6632873" cy="4732326"/>
          </a:xfrm>
          <a:prstGeom prst="rect">
            <a:avLst/>
          </a:prstGeom>
          <a:noFill/>
          <a:ln>
            <a:noFill/>
          </a:ln>
        </p:spPr>
      </p:pic>
      <p:sp>
        <p:nvSpPr>
          <p:cNvPr id="1071" name="Google Shape;1071;p160"/>
          <p:cNvSpPr txBox="1"/>
          <p:nvPr>
            <p:ph idx="3" type="body"/>
          </p:nvPr>
        </p:nvSpPr>
        <p:spPr>
          <a:xfrm>
            <a:off x="200" y="4732350"/>
            <a:ext cx="9144000" cy="411000"/>
          </a:xfrm>
          <a:prstGeom prst="rect">
            <a:avLst/>
          </a:prstGeom>
        </p:spPr>
        <p:txBody>
          <a:bodyPr anchorCtr="0" anchor="b" bIns="72000" lIns="0" spcFirstLastPara="1" rIns="108000" wrap="square" tIns="45700">
            <a:noAutofit/>
          </a:bodyPr>
          <a:lstStyle/>
          <a:p>
            <a:pPr indent="0" lvl="0" marL="0" rtl="0" algn="r">
              <a:spcBef>
                <a:spcPts val="750"/>
              </a:spcBef>
              <a:spcAft>
                <a:spcPts val="0"/>
              </a:spcAft>
              <a:buSzPts val="440"/>
              <a:buNone/>
            </a:pPr>
            <a:r>
              <a:rPr lang="en-GB" sz="860"/>
              <a:t>Plumer, B., Popovich, N., &amp; Palmer, B. (2022). How Decades of Racist Housing Policy Left Neighborhoods Sweltering. New York Times. https://www.nytimes.com/interactive/2020/08/24/climate/racism-redlining-cities-global-warming.html</a:t>
            </a:r>
            <a:endParaRPr sz="86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6" name="Shape 1076"/>
        <p:cNvGrpSpPr/>
        <p:nvPr/>
      </p:nvGrpSpPr>
      <p:grpSpPr>
        <a:xfrm>
          <a:off x="0" y="0"/>
          <a:ext cx="0" cy="0"/>
          <a:chOff x="0" y="0"/>
          <a:chExt cx="0" cy="0"/>
        </a:xfrm>
      </p:grpSpPr>
      <p:sp>
        <p:nvSpPr>
          <p:cNvPr id="1077" name="Google Shape;1077;p161"/>
          <p:cNvSpPr txBox="1"/>
          <p:nvPr>
            <p:ph idx="4" type="body"/>
          </p:nvPr>
        </p:nvSpPr>
        <p:spPr>
          <a:xfrm>
            <a:off x="431800" y="4279697"/>
            <a:ext cx="8712300" cy="863700"/>
          </a:xfrm>
          <a:prstGeom prst="rect">
            <a:avLst/>
          </a:prstGeom>
          <a:noFill/>
          <a:ln>
            <a:noFill/>
          </a:ln>
        </p:spPr>
        <p:txBody>
          <a:bodyPr anchorCtr="0" anchor="b" bIns="54000" lIns="0" spcFirstLastPara="1" rIns="81000" wrap="square" tIns="0">
            <a:noAutofit/>
          </a:bodyPr>
          <a:lstStyle/>
          <a:p>
            <a:pPr indent="0" lvl="0" marL="0" rtl="0" algn="r">
              <a:lnSpc>
                <a:spcPct val="114000"/>
              </a:lnSpc>
              <a:spcBef>
                <a:spcPts val="0"/>
              </a:spcBef>
              <a:spcAft>
                <a:spcPts val="0"/>
              </a:spcAft>
              <a:buClr>
                <a:schemeClr val="lt1"/>
              </a:buClr>
              <a:buSzPts val="1200"/>
              <a:buNone/>
            </a:pPr>
            <a:r>
              <a:rPr lang="en-GB" sz="1200">
                <a:latin typeface="Arial"/>
                <a:ea typeface="Arial"/>
                <a:cs typeface="Arial"/>
                <a:sym typeface="Arial"/>
              </a:rPr>
              <a:t>@malvikasharan @turingway, Image by Scriberia for The Turing Way, Shared under CC-BY 4.0, DOI: </a:t>
            </a:r>
            <a:r>
              <a:rPr lang="en-GB" sz="1200"/>
              <a:t>10.5281/zenodo.</a:t>
            </a:r>
            <a:r>
              <a:rPr lang="en-GB" sz="1200"/>
              <a:t>7428708</a:t>
            </a:r>
            <a:endParaRPr/>
          </a:p>
        </p:txBody>
      </p:sp>
      <p:sp>
        <p:nvSpPr>
          <p:cNvPr id="1078" name="Google Shape;1078;p161"/>
          <p:cNvSpPr txBox="1"/>
          <p:nvPr>
            <p:ph idx="1" type="body"/>
          </p:nvPr>
        </p:nvSpPr>
        <p:spPr>
          <a:xfrm>
            <a:off x="431800" y="156236"/>
            <a:ext cx="3921000" cy="5451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lt1"/>
              </a:buClr>
              <a:buSzPts val="3200"/>
              <a:buNone/>
            </a:pPr>
            <a:r>
              <a:rPr i="1" lang="en-GB" sz="3200"/>
              <a:t>The Turing Way</a:t>
            </a:r>
            <a:r>
              <a:rPr lang="en-GB" sz="3200"/>
              <a:t> </a:t>
            </a:r>
            <a:endParaRPr/>
          </a:p>
          <a:p>
            <a:pPr indent="0" lvl="0" marL="0" rtl="0" algn="l">
              <a:lnSpc>
                <a:spcPct val="100000"/>
              </a:lnSpc>
              <a:spcBef>
                <a:spcPts val="800"/>
              </a:spcBef>
              <a:spcAft>
                <a:spcPts val="0"/>
              </a:spcAft>
              <a:buClr>
                <a:schemeClr val="lt1"/>
              </a:buClr>
              <a:buSzPts val="3200"/>
              <a:buNone/>
            </a:pPr>
            <a:r>
              <a:t/>
            </a:r>
            <a:endParaRPr sz="3200"/>
          </a:p>
        </p:txBody>
      </p:sp>
      <p:pic>
        <p:nvPicPr>
          <p:cNvPr id="1079" name="Google Shape;1079;p161"/>
          <p:cNvPicPr preferRelativeResize="0"/>
          <p:nvPr/>
        </p:nvPicPr>
        <p:blipFill rotWithShape="1">
          <a:blip r:embed="rId3">
            <a:alphaModFix/>
          </a:blip>
          <a:srcRect b="0" l="0" r="0" t="0"/>
          <a:stretch/>
        </p:blipFill>
        <p:spPr>
          <a:xfrm>
            <a:off x="414589" y="2739374"/>
            <a:ext cx="1320340" cy="1540324"/>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4" name="Shape 1084"/>
        <p:cNvGrpSpPr/>
        <p:nvPr/>
      </p:nvGrpSpPr>
      <p:grpSpPr>
        <a:xfrm>
          <a:off x="0" y="0"/>
          <a:ext cx="0" cy="0"/>
          <a:chOff x="0" y="0"/>
          <a:chExt cx="0" cy="0"/>
        </a:xfrm>
      </p:grpSpPr>
      <p:sp>
        <p:nvSpPr>
          <p:cNvPr id="1085" name="Google Shape;1085;p162"/>
          <p:cNvSpPr txBox="1"/>
          <p:nvPr>
            <p:ph idx="1" type="body"/>
          </p:nvPr>
        </p:nvSpPr>
        <p:spPr>
          <a:xfrm>
            <a:off x="431800" y="156236"/>
            <a:ext cx="3921000" cy="5451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lt1"/>
              </a:buClr>
              <a:buSzPts val="3200"/>
              <a:buNone/>
            </a:pPr>
            <a:r>
              <a:rPr i="1" lang="en-GB" sz="3200"/>
              <a:t>The Turing Way</a:t>
            </a:r>
            <a:r>
              <a:rPr lang="en-GB" sz="3200"/>
              <a:t> </a:t>
            </a:r>
            <a:endParaRPr/>
          </a:p>
          <a:p>
            <a:pPr indent="0" lvl="0" marL="0" rtl="0" algn="l">
              <a:lnSpc>
                <a:spcPct val="100000"/>
              </a:lnSpc>
              <a:spcBef>
                <a:spcPts val="800"/>
              </a:spcBef>
              <a:spcAft>
                <a:spcPts val="0"/>
              </a:spcAft>
              <a:buClr>
                <a:schemeClr val="lt1"/>
              </a:buClr>
              <a:buSzPts val="3200"/>
              <a:buNone/>
            </a:pPr>
            <a:r>
              <a:t/>
            </a:r>
            <a:endParaRPr sz="3200"/>
          </a:p>
        </p:txBody>
      </p:sp>
      <p:sp>
        <p:nvSpPr>
          <p:cNvPr id="1086" name="Google Shape;1086;p162"/>
          <p:cNvSpPr txBox="1"/>
          <p:nvPr>
            <p:ph idx="3" type="body"/>
          </p:nvPr>
        </p:nvSpPr>
        <p:spPr>
          <a:xfrm>
            <a:off x="414588" y="931628"/>
            <a:ext cx="8649900" cy="2039700"/>
          </a:xfrm>
          <a:prstGeom prst="rect">
            <a:avLst/>
          </a:prstGeom>
          <a:noFill/>
          <a:ln>
            <a:noFill/>
          </a:ln>
        </p:spPr>
        <p:txBody>
          <a:bodyPr anchorCtr="0" anchor="t" bIns="0" lIns="0" spcFirstLastPara="1" rIns="0" wrap="square" tIns="0">
            <a:noAutofit/>
          </a:bodyPr>
          <a:lstStyle/>
          <a:p>
            <a:pPr indent="0" lvl="0" marL="0" rtl="0" algn="l">
              <a:lnSpc>
                <a:spcPct val="130000"/>
              </a:lnSpc>
              <a:spcBef>
                <a:spcPts val="0"/>
              </a:spcBef>
              <a:spcAft>
                <a:spcPts val="0"/>
              </a:spcAft>
              <a:buClr>
                <a:srgbClr val="90CAC4"/>
              </a:buClr>
              <a:buSzPts val="2100"/>
              <a:buNone/>
            </a:pPr>
            <a:r>
              <a:rPr lang="en-GB" sz="2000">
                <a:solidFill>
                  <a:srgbClr val="F9C100"/>
                </a:solidFill>
              </a:rPr>
              <a:t>An Open Science and community lead guide on Data Science.</a:t>
            </a:r>
            <a:endParaRPr/>
          </a:p>
          <a:p>
            <a:pPr indent="0" lvl="0" marL="0" rtl="0" algn="l">
              <a:lnSpc>
                <a:spcPct val="130000"/>
              </a:lnSpc>
              <a:spcBef>
                <a:spcPts val="800"/>
              </a:spcBef>
              <a:spcAft>
                <a:spcPts val="0"/>
              </a:spcAft>
              <a:buClr>
                <a:schemeClr val="lt1"/>
              </a:buClr>
              <a:buSzPts val="2100"/>
              <a:buNone/>
            </a:pPr>
            <a:r>
              <a:rPr i="1" lang="en-GB" sz="2000"/>
              <a:t>We involve and support a </a:t>
            </a:r>
            <a:r>
              <a:rPr b="1" i="1" lang="en-GB" sz="2000"/>
              <a:t>diverse community</a:t>
            </a:r>
            <a:r>
              <a:rPr i="1" lang="en-GB" sz="2000"/>
              <a:t> to make research </a:t>
            </a:r>
            <a:r>
              <a:rPr b="1" i="1" lang="en-GB" sz="2000"/>
              <a:t>reproducible, ethical, and collaborative </a:t>
            </a:r>
            <a:r>
              <a:rPr i="1" lang="en-GB" sz="2000"/>
              <a:t>for everyone.</a:t>
            </a:r>
            <a:endParaRPr/>
          </a:p>
          <a:p>
            <a:pPr indent="0" lvl="0" marL="0" rtl="0" algn="l">
              <a:lnSpc>
                <a:spcPct val="130000"/>
              </a:lnSpc>
              <a:spcBef>
                <a:spcPts val="800"/>
              </a:spcBef>
              <a:spcAft>
                <a:spcPts val="0"/>
              </a:spcAft>
              <a:buClr>
                <a:schemeClr val="lt1"/>
              </a:buClr>
              <a:buSzPts val="2100"/>
              <a:buNone/>
            </a:pPr>
            <a:r>
              <a:t/>
            </a:r>
            <a:endParaRPr sz="1900"/>
          </a:p>
        </p:txBody>
      </p:sp>
      <p:sp>
        <p:nvSpPr>
          <p:cNvPr id="1087" name="Google Shape;1087;p162"/>
          <p:cNvSpPr txBox="1"/>
          <p:nvPr>
            <p:ph idx="4" type="body"/>
          </p:nvPr>
        </p:nvSpPr>
        <p:spPr>
          <a:xfrm>
            <a:off x="0" y="4279697"/>
            <a:ext cx="9144000" cy="863700"/>
          </a:xfrm>
          <a:prstGeom prst="rect">
            <a:avLst/>
          </a:prstGeom>
          <a:noFill/>
          <a:ln>
            <a:noFill/>
          </a:ln>
        </p:spPr>
        <p:txBody>
          <a:bodyPr anchorCtr="0" anchor="b" bIns="54000" lIns="0" spcFirstLastPara="1" rIns="81000" wrap="square" tIns="0">
            <a:noAutofit/>
          </a:bodyPr>
          <a:lstStyle/>
          <a:p>
            <a:pPr indent="0" lvl="0" marL="0" rtl="0" algn="r">
              <a:lnSpc>
                <a:spcPct val="114000"/>
              </a:lnSpc>
              <a:spcBef>
                <a:spcPts val="0"/>
              </a:spcBef>
              <a:spcAft>
                <a:spcPts val="0"/>
              </a:spcAft>
              <a:buClr>
                <a:schemeClr val="lt1"/>
              </a:buClr>
              <a:buSzPts val="1200"/>
              <a:buNone/>
            </a:pPr>
            <a:r>
              <a:rPr lang="en-GB" sz="1200">
                <a:latin typeface="Arial"/>
                <a:ea typeface="Arial"/>
                <a:cs typeface="Arial"/>
                <a:sym typeface="Arial"/>
              </a:rPr>
              <a:t>@malvikasharan @turingway, Image by Scriberia for The Turing Way, Shared under CC-BY 4.0, DOI: </a:t>
            </a:r>
            <a:r>
              <a:rPr lang="en-GB" sz="1200"/>
              <a:t>10.5281/zenodo.</a:t>
            </a:r>
            <a:r>
              <a:rPr lang="en-GB" sz="1200"/>
              <a:t>7428708</a:t>
            </a:r>
            <a:endParaRPr/>
          </a:p>
        </p:txBody>
      </p:sp>
      <p:pic>
        <p:nvPicPr>
          <p:cNvPr id="1088" name="Google Shape;1088;p162"/>
          <p:cNvPicPr preferRelativeResize="0"/>
          <p:nvPr/>
        </p:nvPicPr>
        <p:blipFill rotWithShape="1">
          <a:blip r:embed="rId3">
            <a:alphaModFix/>
          </a:blip>
          <a:srcRect b="0" l="0" r="0" t="0"/>
          <a:stretch/>
        </p:blipFill>
        <p:spPr>
          <a:xfrm>
            <a:off x="414589" y="2739374"/>
            <a:ext cx="1320340" cy="1540324"/>
          </a:xfrm>
          <a:prstGeom prst="rect">
            <a:avLst/>
          </a:prstGeom>
          <a:noFill/>
          <a:ln>
            <a:noFill/>
          </a:ln>
        </p:spPr>
      </p:pic>
      <p:pic>
        <p:nvPicPr>
          <p:cNvPr id="1089" name="Google Shape;1089;p162"/>
          <p:cNvPicPr preferRelativeResize="0"/>
          <p:nvPr/>
        </p:nvPicPr>
        <p:blipFill rotWithShape="1">
          <a:blip r:embed="rId4">
            <a:alphaModFix/>
          </a:blip>
          <a:srcRect b="46125" l="0" r="0" t="4041"/>
          <a:stretch/>
        </p:blipFill>
        <p:spPr>
          <a:xfrm>
            <a:off x="1963018" y="2459047"/>
            <a:ext cx="6238875" cy="2128842"/>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4" name="Shape 1094"/>
        <p:cNvGrpSpPr/>
        <p:nvPr/>
      </p:nvGrpSpPr>
      <p:grpSpPr>
        <a:xfrm>
          <a:off x="0" y="0"/>
          <a:ext cx="0" cy="0"/>
          <a:chOff x="0" y="0"/>
          <a:chExt cx="0" cy="0"/>
        </a:xfrm>
      </p:grpSpPr>
      <p:sp>
        <p:nvSpPr>
          <p:cNvPr id="1095" name="Google Shape;1095;p163"/>
          <p:cNvSpPr txBox="1"/>
          <p:nvPr>
            <p:ph type="title"/>
          </p:nvPr>
        </p:nvSpPr>
        <p:spPr>
          <a:xfrm>
            <a:off x="323850" y="1638692"/>
            <a:ext cx="3265200" cy="4287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lt1"/>
              </a:buClr>
              <a:buSzPts val="3400"/>
              <a:buNone/>
            </a:pPr>
            <a:r>
              <a:rPr b="0" lang="en-GB"/>
              <a:t>The national institute for data science and artificial intelligence</a:t>
            </a:r>
            <a:br>
              <a:rPr b="0" lang="en-GB"/>
            </a:br>
            <a:endParaRPr b="0"/>
          </a:p>
        </p:txBody>
      </p:sp>
      <p:sp>
        <p:nvSpPr>
          <p:cNvPr id="1096" name="Google Shape;1096;p163"/>
          <p:cNvSpPr txBox="1"/>
          <p:nvPr/>
        </p:nvSpPr>
        <p:spPr>
          <a:xfrm>
            <a:off x="0" y="4279697"/>
            <a:ext cx="9144000" cy="863700"/>
          </a:xfrm>
          <a:prstGeom prst="rect">
            <a:avLst/>
          </a:prstGeom>
          <a:noFill/>
          <a:ln>
            <a:noFill/>
          </a:ln>
        </p:spPr>
        <p:txBody>
          <a:bodyPr anchorCtr="0" anchor="b" bIns="34275" lIns="68575" spcFirstLastPara="1" rIns="68575" wrap="square" tIns="34275">
            <a:noAutofit/>
          </a:bodyPr>
          <a:lstStyle/>
          <a:p>
            <a:pPr indent="0" lvl="0" marL="0" marR="0" rtl="0" algn="r">
              <a:lnSpc>
                <a:spcPct val="100000"/>
              </a:lnSpc>
              <a:spcBef>
                <a:spcPts val="0"/>
              </a:spcBef>
              <a:spcAft>
                <a:spcPts val="0"/>
              </a:spcAft>
              <a:buClr>
                <a:srgbClr val="FFFFFF"/>
              </a:buClr>
              <a:buSzPts val="1200"/>
              <a:buFont typeface="Arial"/>
              <a:buNone/>
            </a:pPr>
            <a:r>
              <a:rPr b="0" i="0" lang="en-GB" sz="1200" u="none" cap="none" strike="noStrike">
                <a:solidFill>
                  <a:srgbClr val="FFFFFF"/>
                </a:solidFill>
                <a:latin typeface="Arial"/>
                <a:ea typeface="Arial"/>
                <a:cs typeface="Arial"/>
                <a:sym typeface="Arial"/>
              </a:rPr>
              <a:t>@malvikasharan, DOI: 10.5281/zenodo.</a:t>
            </a:r>
            <a:r>
              <a:rPr lang="en-GB" sz="1200">
                <a:solidFill>
                  <a:srgbClr val="FFFFFF"/>
                </a:solidFill>
              </a:rPr>
              <a:t>7428708</a:t>
            </a:r>
            <a:r>
              <a:rPr b="0" i="0" lang="en-GB" sz="1200" u="none" cap="none" strike="noStrike">
                <a:solidFill>
                  <a:srgbClr val="FFFFFF"/>
                </a:solidFill>
                <a:latin typeface="Arial"/>
                <a:ea typeface="Arial"/>
                <a:cs typeface="Arial"/>
                <a:sym typeface="Arial"/>
              </a:rPr>
              <a:t>, https://www.turing.ac.uk/news/enigma-machine-goes-display-alan-turing-institute  </a:t>
            </a:r>
            <a:endParaRPr b="0" i="0" sz="1200" u="none" cap="none" strike="noStrike">
              <a:solidFill>
                <a:srgbClr val="FFFFFF"/>
              </a:solidFill>
              <a:latin typeface="Arial"/>
              <a:ea typeface="Arial"/>
              <a:cs typeface="Arial"/>
              <a:sym typeface="Arial"/>
            </a:endParaRPr>
          </a:p>
        </p:txBody>
      </p:sp>
      <p:pic>
        <p:nvPicPr>
          <p:cNvPr descr="A picture containing indoor, computer, keyboard, desk&#10;&#10;Description automatically generated" id="1097" name="Google Shape;1097;p163"/>
          <p:cNvPicPr preferRelativeResize="0"/>
          <p:nvPr>
            <p:ph idx="2" type="pic"/>
          </p:nvPr>
        </p:nvPicPr>
        <p:blipFill rotWithShape="1">
          <a:blip r:embed="rId3">
            <a:alphaModFix/>
          </a:blip>
          <a:srcRect b="543" l="0" r="0" t="553"/>
          <a:stretch/>
        </p:blipFill>
        <p:spPr>
          <a:xfrm>
            <a:off x="5649913" y="-17"/>
            <a:ext cx="3494088" cy="4573588"/>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1" name="Shape 1101"/>
        <p:cNvGrpSpPr/>
        <p:nvPr/>
      </p:nvGrpSpPr>
      <p:grpSpPr>
        <a:xfrm>
          <a:off x="0" y="0"/>
          <a:ext cx="0" cy="0"/>
          <a:chOff x="0" y="0"/>
          <a:chExt cx="0" cy="0"/>
        </a:xfrm>
      </p:grpSpPr>
      <p:sp>
        <p:nvSpPr>
          <p:cNvPr id="1102" name="Google Shape;1102;p164"/>
          <p:cNvSpPr txBox="1"/>
          <p:nvPr>
            <p:ph idx="1" type="body"/>
          </p:nvPr>
        </p:nvSpPr>
        <p:spPr>
          <a:xfrm>
            <a:off x="431799" y="702659"/>
            <a:ext cx="3921000" cy="5451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sz="2200"/>
              <a:t>Research Programmes</a:t>
            </a:r>
            <a:endParaRPr sz="2200"/>
          </a:p>
        </p:txBody>
      </p:sp>
      <p:pic>
        <p:nvPicPr>
          <p:cNvPr id="1103" name="Google Shape;1103;p164"/>
          <p:cNvPicPr preferRelativeResize="0"/>
          <p:nvPr/>
        </p:nvPicPr>
        <p:blipFill rotWithShape="1">
          <a:blip r:embed="rId3">
            <a:alphaModFix/>
          </a:blip>
          <a:srcRect b="0" l="0" r="1293" t="0"/>
          <a:stretch/>
        </p:blipFill>
        <p:spPr>
          <a:xfrm>
            <a:off x="3788875" y="3267025"/>
            <a:ext cx="3240550" cy="1240450"/>
          </a:xfrm>
          <a:prstGeom prst="rect">
            <a:avLst/>
          </a:prstGeom>
          <a:noFill/>
          <a:ln>
            <a:noFill/>
          </a:ln>
        </p:spPr>
      </p:pic>
      <p:grpSp>
        <p:nvGrpSpPr>
          <p:cNvPr id="1104" name="Google Shape;1104;p164"/>
          <p:cNvGrpSpPr/>
          <p:nvPr/>
        </p:nvGrpSpPr>
        <p:grpSpPr>
          <a:xfrm>
            <a:off x="1758375" y="1159150"/>
            <a:ext cx="7096800" cy="2107875"/>
            <a:chOff x="1835250" y="1262500"/>
            <a:chExt cx="7096800" cy="2107875"/>
          </a:xfrm>
        </p:grpSpPr>
        <p:sp>
          <p:nvSpPr>
            <p:cNvPr id="1105" name="Google Shape;1105;p164"/>
            <p:cNvSpPr/>
            <p:nvPr/>
          </p:nvSpPr>
          <p:spPr>
            <a:xfrm>
              <a:off x="1835250" y="1264975"/>
              <a:ext cx="7096800" cy="2105400"/>
            </a:xfrm>
            <a:prstGeom prst="rect">
              <a:avLst/>
            </a:prstGeom>
            <a:solidFill>
              <a:srgbClr val="43434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06" name="Google Shape;1106;p164"/>
            <p:cNvPicPr preferRelativeResize="0"/>
            <p:nvPr/>
          </p:nvPicPr>
          <p:blipFill rotWithShape="1">
            <a:blip r:embed="rId4">
              <a:alphaModFix/>
            </a:blip>
            <a:srcRect b="12134" l="0" r="0" t="0"/>
            <a:stretch/>
          </p:blipFill>
          <p:spPr>
            <a:xfrm>
              <a:off x="1835250" y="1262500"/>
              <a:ext cx="5473500" cy="2021325"/>
            </a:xfrm>
            <a:prstGeom prst="rect">
              <a:avLst/>
            </a:prstGeom>
            <a:noFill/>
            <a:ln>
              <a:noFill/>
            </a:ln>
          </p:spPr>
        </p:pic>
        <p:pic>
          <p:nvPicPr>
            <p:cNvPr id="1107" name="Google Shape;1107;p164"/>
            <p:cNvPicPr preferRelativeResize="0"/>
            <p:nvPr/>
          </p:nvPicPr>
          <p:blipFill rotWithShape="1">
            <a:blip r:embed="rId5">
              <a:alphaModFix/>
            </a:blip>
            <a:srcRect b="0" l="0" r="50852" t="0"/>
            <a:stretch/>
          </p:blipFill>
          <p:spPr>
            <a:xfrm>
              <a:off x="7487150" y="1264962"/>
              <a:ext cx="1403450" cy="1141195"/>
            </a:xfrm>
            <a:prstGeom prst="rect">
              <a:avLst/>
            </a:prstGeom>
            <a:noFill/>
            <a:ln>
              <a:noFill/>
            </a:ln>
          </p:spPr>
        </p:pic>
        <p:pic>
          <p:nvPicPr>
            <p:cNvPr id="1108" name="Google Shape;1108;p164"/>
            <p:cNvPicPr preferRelativeResize="0"/>
            <p:nvPr/>
          </p:nvPicPr>
          <p:blipFill rotWithShape="1">
            <a:blip r:embed="rId5">
              <a:alphaModFix/>
            </a:blip>
            <a:srcRect b="0" l="49364" r="0" t="0"/>
            <a:stretch/>
          </p:blipFill>
          <p:spPr>
            <a:xfrm>
              <a:off x="7487150" y="2262737"/>
              <a:ext cx="1403450" cy="1107598"/>
            </a:xfrm>
            <a:prstGeom prst="rect">
              <a:avLst/>
            </a:prstGeom>
            <a:noFill/>
            <a:ln>
              <a:noFill/>
            </a:ln>
          </p:spPr>
        </p:pic>
      </p:grpSp>
      <p:sp>
        <p:nvSpPr>
          <p:cNvPr id="1109" name="Google Shape;1109;p164"/>
          <p:cNvSpPr txBox="1"/>
          <p:nvPr/>
        </p:nvSpPr>
        <p:spPr>
          <a:xfrm>
            <a:off x="253000" y="1965700"/>
            <a:ext cx="15099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a:solidFill>
                  <a:schemeClr val="lt1"/>
                </a:solidFill>
              </a:rPr>
              <a:t>Sector specific research </a:t>
            </a:r>
            <a:endParaRPr b="1">
              <a:solidFill>
                <a:schemeClr val="lt1"/>
              </a:solidFill>
            </a:endParaRPr>
          </a:p>
        </p:txBody>
      </p:sp>
      <p:sp>
        <p:nvSpPr>
          <p:cNvPr id="1110" name="Google Shape;1110;p164"/>
          <p:cNvSpPr txBox="1"/>
          <p:nvPr/>
        </p:nvSpPr>
        <p:spPr>
          <a:xfrm>
            <a:off x="319750" y="3687150"/>
            <a:ext cx="16014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a:solidFill>
                  <a:schemeClr val="lt1"/>
                </a:solidFill>
              </a:rPr>
              <a:t>Integration of best practices </a:t>
            </a:r>
            <a:endParaRPr b="1">
              <a:solidFill>
                <a:schemeClr val="lt1"/>
              </a:solidFill>
            </a:endParaRPr>
          </a:p>
        </p:txBody>
      </p:sp>
      <p:sp>
        <p:nvSpPr>
          <p:cNvPr id="1111" name="Google Shape;1111;p164"/>
          <p:cNvSpPr/>
          <p:nvPr/>
        </p:nvSpPr>
        <p:spPr>
          <a:xfrm>
            <a:off x="1762900" y="1159075"/>
            <a:ext cx="7096800" cy="2107800"/>
          </a:xfrm>
          <a:prstGeom prst="roundRect">
            <a:avLst>
              <a:gd fmla="val 16667" name="adj"/>
            </a:avLst>
          </a:prstGeom>
          <a:no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2" name="Google Shape;1112;p164"/>
          <p:cNvSpPr txBox="1"/>
          <p:nvPr/>
        </p:nvSpPr>
        <p:spPr>
          <a:xfrm>
            <a:off x="0" y="4279697"/>
            <a:ext cx="9144000" cy="863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lt1"/>
              </a:buClr>
              <a:buSzPts val="1200"/>
              <a:buFont typeface="Arial"/>
              <a:buNone/>
            </a:pPr>
            <a:r>
              <a:rPr b="0" i="0" lang="en-GB" sz="1100" u="none" cap="none" strike="noStrike">
                <a:solidFill>
                  <a:schemeClr val="lt1"/>
                </a:solidFill>
                <a:latin typeface="Arial"/>
                <a:ea typeface="Arial"/>
                <a:cs typeface="Arial"/>
                <a:sym typeface="Arial"/>
              </a:rPr>
              <a:t>https://www.turing.ac.uk/, DOI: </a:t>
            </a:r>
            <a:r>
              <a:rPr lang="en-GB" sz="1100">
                <a:solidFill>
                  <a:schemeClr val="lt1"/>
                </a:solidFill>
              </a:rPr>
              <a:t>10.5281/zenodo.</a:t>
            </a:r>
            <a:r>
              <a:rPr lang="en-GB" sz="1100">
                <a:solidFill>
                  <a:schemeClr val="lt1"/>
                </a:solidFill>
              </a:rPr>
              <a:t>7428708</a:t>
            </a:r>
            <a:endParaRPr sz="1100">
              <a:solidFill>
                <a:schemeClr val="lt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7" name="Shape 1117"/>
        <p:cNvGrpSpPr/>
        <p:nvPr/>
      </p:nvGrpSpPr>
      <p:grpSpPr>
        <a:xfrm>
          <a:off x="0" y="0"/>
          <a:ext cx="0" cy="0"/>
          <a:chOff x="0" y="0"/>
          <a:chExt cx="0" cy="0"/>
        </a:xfrm>
      </p:grpSpPr>
      <p:sp>
        <p:nvSpPr>
          <p:cNvPr id="1118" name="Google Shape;1118;p165"/>
          <p:cNvSpPr txBox="1"/>
          <p:nvPr>
            <p:ph idx="1" type="body"/>
          </p:nvPr>
        </p:nvSpPr>
        <p:spPr>
          <a:xfrm>
            <a:off x="431800" y="702659"/>
            <a:ext cx="5072400" cy="5451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lt1"/>
              </a:buClr>
              <a:buSzPts val="2800"/>
              <a:buNone/>
            </a:pPr>
            <a:r>
              <a:rPr lang="en-GB"/>
              <a:t>Tools, Practices and Systems</a:t>
            </a:r>
            <a:endParaRPr/>
          </a:p>
        </p:txBody>
      </p:sp>
      <p:sp>
        <p:nvSpPr>
          <p:cNvPr id="1119" name="Google Shape;1119;p165"/>
          <p:cNvSpPr txBox="1"/>
          <p:nvPr>
            <p:ph idx="3" type="body"/>
          </p:nvPr>
        </p:nvSpPr>
        <p:spPr>
          <a:xfrm>
            <a:off x="537816" y="1405399"/>
            <a:ext cx="4789500" cy="3114900"/>
          </a:xfrm>
          <a:prstGeom prst="rect">
            <a:avLst/>
          </a:prstGeom>
          <a:noFill/>
          <a:ln>
            <a:noFill/>
          </a:ln>
        </p:spPr>
        <p:txBody>
          <a:bodyPr anchorCtr="0" anchor="t" bIns="0" lIns="0" spcFirstLastPara="1" rIns="0" wrap="square" tIns="0">
            <a:noAutofit/>
          </a:bodyPr>
          <a:lstStyle/>
          <a:p>
            <a:pPr indent="-292100" lvl="0" marL="292100" rtl="0" algn="l">
              <a:lnSpc>
                <a:spcPct val="100000"/>
              </a:lnSpc>
              <a:spcBef>
                <a:spcPts val="0"/>
              </a:spcBef>
              <a:spcAft>
                <a:spcPts val="0"/>
              </a:spcAft>
              <a:buClr>
                <a:schemeClr val="lt1"/>
              </a:buClr>
              <a:buSzPts val="2400"/>
              <a:buFont typeface="Arial"/>
              <a:buChar char="–"/>
            </a:pPr>
            <a:r>
              <a:rPr lang="en-GB" sz="2400"/>
              <a:t>Trustworthy systems</a:t>
            </a:r>
            <a:endParaRPr/>
          </a:p>
          <a:p>
            <a:pPr indent="-292100" lvl="0" marL="292100" rtl="0" algn="l">
              <a:lnSpc>
                <a:spcPct val="100000"/>
              </a:lnSpc>
              <a:spcBef>
                <a:spcPts val="800"/>
              </a:spcBef>
              <a:spcAft>
                <a:spcPts val="0"/>
              </a:spcAft>
              <a:buClr>
                <a:schemeClr val="lt1"/>
              </a:buClr>
              <a:buSzPts val="2400"/>
              <a:buFont typeface="Arial"/>
              <a:buChar char="–"/>
            </a:pPr>
            <a:r>
              <a:rPr lang="en-GB" sz="2400"/>
              <a:t>Transparent reporting</a:t>
            </a:r>
            <a:endParaRPr/>
          </a:p>
          <a:p>
            <a:pPr indent="-292100" lvl="0" marL="292100" rtl="0" algn="l">
              <a:lnSpc>
                <a:spcPct val="100000"/>
              </a:lnSpc>
              <a:spcBef>
                <a:spcPts val="800"/>
              </a:spcBef>
              <a:spcAft>
                <a:spcPts val="0"/>
              </a:spcAft>
              <a:buClr>
                <a:schemeClr val="lt1"/>
              </a:buClr>
              <a:buSzPts val="2400"/>
              <a:buFont typeface="Arial"/>
              <a:buChar char="–"/>
            </a:pPr>
            <a:r>
              <a:rPr lang="en-GB" sz="2400"/>
              <a:t>Inclusive interoperable design</a:t>
            </a:r>
            <a:endParaRPr/>
          </a:p>
          <a:p>
            <a:pPr indent="-292100" lvl="0" marL="292100" rtl="0" algn="l">
              <a:lnSpc>
                <a:spcPct val="100000"/>
              </a:lnSpc>
              <a:spcBef>
                <a:spcPts val="800"/>
              </a:spcBef>
              <a:spcAft>
                <a:spcPts val="0"/>
              </a:spcAft>
              <a:buClr>
                <a:schemeClr val="lt1"/>
              </a:buClr>
              <a:buSzPts val="2400"/>
              <a:buFont typeface="Arial"/>
              <a:buChar char="–"/>
            </a:pPr>
            <a:r>
              <a:rPr lang="en-GB" sz="2400"/>
              <a:t>Ethical integrity</a:t>
            </a:r>
            <a:endParaRPr/>
          </a:p>
          <a:p>
            <a:pPr indent="-292100" lvl="0" marL="292100" rtl="0" algn="l">
              <a:lnSpc>
                <a:spcPct val="100000"/>
              </a:lnSpc>
              <a:spcBef>
                <a:spcPts val="800"/>
              </a:spcBef>
              <a:spcAft>
                <a:spcPts val="0"/>
              </a:spcAft>
              <a:buClr>
                <a:schemeClr val="lt1"/>
              </a:buClr>
              <a:buSzPts val="2400"/>
              <a:buFont typeface="Arial"/>
              <a:buChar char="–"/>
            </a:pPr>
            <a:r>
              <a:rPr lang="en-GB" sz="2400"/>
              <a:t>Respectful co-creation</a:t>
            </a:r>
            <a:endParaRPr/>
          </a:p>
          <a:p>
            <a:pPr indent="-292100" lvl="0" marL="292100" rtl="0" algn="l">
              <a:lnSpc>
                <a:spcPct val="100000"/>
              </a:lnSpc>
              <a:spcBef>
                <a:spcPts val="800"/>
              </a:spcBef>
              <a:spcAft>
                <a:spcPts val="0"/>
              </a:spcAft>
              <a:buClr>
                <a:schemeClr val="lt1"/>
              </a:buClr>
              <a:buSzPts val="2400"/>
              <a:buFont typeface="Arial"/>
              <a:buChar char="–"/>
            </a:pPr>
            <a:r>
              <a:rPr lang="en-GB" sz="2400"/>
              <a:t>Leadership in open research</a:t>
            </a:r>
            <a:endParaRPr/>
          </a:p>
        </p:txBody>
      </p:sp>
      <p:grpSp>
        <p:nvGrpSpPr>
          <p:cNvPr id="1120" name="Google Shape;1120;p165"/>
          <p:cNvGrpSpPr/>
          <p:nvPr/>
        </p:nvGrpSpPr>
        <p:grpSpPr>
          <a:xfrm>
            <a:off x="5504272" y="535598"/>
            <a:ext cx="3024000" cy="4176000"/>
            <a:chOff x="6120000" y="0"/>
            <a:chExt cx="3024000" cy="4176000"/>
          </a:xfrm>
        </p:grpSpPr>
        <p:pic>
          <p:nvPicPr>
            <p:cNvPr id="1121" name="Google Shape;1121;p165"/>
            <p:cNvPicPr preferRelativeResize="0"/>
            <p:nvPr/>
          </p:nvPicPr>
          <p:blipFill rotWithShape="1">
            <a:blip r:embed="rId3">
              <a:alphaModFix/>
            </a:blip>
            <a:srcRect b="0" l="0" r="0" t="0"/>
            <a:stretch/>
          </p:blipFill>
          <p:spPr>
            <a:xfrm>
              <a:off x="6120000" y="0"/>
              <a:ext cx="1512000" cy="1404000"/>
            </a:xfrm>
            <a:prstGeom prst="rect">
              <a:avLst/>
            </a:prstGeom>
            <a:noFill/>
            <a:ln>
              <a:noFill/>
            </a:ln>
          </p:spPr>
        </p:pic>
        <p:pic>
          <p:nvPicPr>
            <p:cNvPr id="1122" name="Google Shape;1122;p165"/>
            <p:cNvPicPr preferRelativeResize="0"/>
            <p:nvPr/>
          </p:nvPicPr>
          <p:blipFill rotWithShape="1">
            <a:blip r:embed="rId4">
              <a:alphaModFix/>
            </a:blip>
            <a:srcRect b="0" l="0" r="0" t="0"/>
            <a:stretch/>
          </p:blipFill>
          <p:spPr>
            <a:xfrm>
              <a:off x="7632000" y="1386000"/>
              <a:ext cx="1512000" cy="1404000"/>
            </a:xfrm>
            <a:prstGeom prst="rect">
              <a:avLst/>
            </a:prstGeom>
            <a:noFill/>
            <a:ln>
              <a:noFill/>
            </a:ln>
          </p:spPr>
        </p:pic>
        <p:pic>
          <p:nvPicPr>
            <p:cNvPr id="1123" name="Google Shape;1123;p165"/>
            <p:cNvPicPr preferRelativeResize="0"/>
            <p:nvPr/>
          </p:nvPicPr>
          <p:blipFill rotWithShape="1">
            <a:blip r:embed="rId5">
              <a:alphaModFix/>
            </a:blip>
            <a:srcRect b="0" l="0" r="0" t="0"/>
            <a:stretch/>
          </p:blipFill>
          <p:spPr>
            <a:xfrm>
              <a:off x="6120000" y="1386000"/>
              <a:ext cx="1512000" cy="1404000"/>
            </a:xfrm>
            <a:prstGeom prst="rect">
              <a:avLst/>
            </a:prstGeom>
            <a:noFill/>
            <a:ln>
              <a:noFill/>
            </a:ln>
          </p:spPr>
        </p:pic>
        <p:pic>
          <p:nvPicPr>
            <p:cNvPr id="1124" name="Google Shape;1124;p165"/>
            <p:cNvPicPr preferRelativeResize="0"/>
            <p:nvPr/>
          </p:nvPicPr>
          <p:blipFill rotWithShape="1">
            <a:blip r:embed="rId6">
              <a:alphaModFix/>
            </a:blip>
            <a:srcRect b="0" l="0" r="0" t="0"/>
            <a:stretch/>
          </p:blipFill>
          <p:spPr>
            <a:xfrm>
              <a:off x="7632000" y="2772000"/>
              <a:ext cx="1512000" cy="1404000"/>
            </a:xfrm>
            <a:prstGeom prst="rect">
              <a:avLst/>
            </a:prstGeom>
            <a:noFill/>
            <a:ln>
              <a:noFill/>
            </a:ln>
          </p:spPr>
        </p:pic>
        <p:pic>
          <p:nvPicPr>
            <p:cNvPr id="1125" name="Google Shape;1125;p165"/>
            <p:cNvPicPr preferRelativeResize="0"/>
            <p:nvPr/>
          </p:nvPicPr>
          <p:blipFill rotWithShape="1">
            <a:blip r:embed="rId7">
              <a:alphaModFix/>
            </a:blip>
            <a:srcRect b="0" l="0" r="0" t="0"/>
            <a:stretch/>
          </p:blipFill>
          <p:spPr>
            <a:xfrm>
              <a:off x="6120000" y="2772000"/>
              <a:ext cx="1512000" cy="1404000"/>
            </a:xfrm>
            <a:prstGeom prst="rect">
              <a:avLst/>
            </a:prstGeom>
            <a:noFill/>
            <a:ln>
              <a:noFill/>
            </a:ln>
          </p:spPr>
        </p:pic>
        <p:pic>
          <p:nvPicPr>
            <p:cNvPr id="1126" name="Google Shape;1126;p165"/>
            <p:cNvPicPr preferRelativeResize="0"/>
            <p:nvPr/>
          </p:nvPicPr>
          <p:blipFill rotWithShape="1">
            <a:blip r:embed="rId8">
              <a:alphaModFix/>
            </a:blip>
            <a:srcRect b="0" l="0" r="0" t="0"/>
            <a:stretch/>
          </p:blipFill>
          <p:spPr>
            <a:xfrm>
              <a:off x="7632000" y="0"/>
              <a:ext cx="1512000" cy="1404000"/>
            </a:xfrm>
            <a:prstGeom prst="rect">
              <a:avLst/>
            </a:prstGeom>
            <a:noFill/>
            <a:ln>
              <a:noFill/>
            </a:ln>
          </p:spPr>
        </p:pic>
      </p:grpSp>
      <p:sp>
        <p:nvSpPr>
          <p:cNvPr id="1127" name="Google Shape;1127;p165"/>
          <p:cNvSpPr txBox="1"/>
          <p:nvPr/>
        </p:nvSpPr>
        <p:spPr>
          <a:xfrm>
            <a:off x="0" y="4279697"/>
            <a:ext cx="9144000" cy="863700"/>
          </a:xfrm>
          <a:prstGeom prst="rect">
            <a:avLst/>
          </a:prstGeom>
          <a:noFill/>
          <a:ln>
            <a:noFill/>
          </a:ln>
        </p:spPr>
        <p:txBody>
          <a:bodyPr anchorCtr="0" anchor="b" bIns="34275" lIns="68575" spcFirstLastPara="1" rIns="68575" wrap="square" tIns="34275">
            <a:noAutofit/>
          </a:bodyPr>
          <a:lstStyle/>
          <a:p>
            <a:pPr indent="0" lvl="0" marL="0" marR="0" rtl="0" algn="r">
              <a:lnSpc>
                <a:spcPct val="100000"/>
              </a:lnSpc>
              <a:spcBef>
                <a:spcPts val="0"/>
              </a:spcBef>
              <a:spcAft>
                <a:spcPts val="0"/>
              </a:spcAft>
              <a:buClr>
                <a:srgbClr val="FFFFFF"/>
              </a:buClr>
              <a:buSzPts val="1200"/>
              <a:buFont typeface="Arial"/>
              <a:buNone/>
            </a:pPr>
            <a:r>
              <a:rPr b="0" i="0" lang="en-GB" sz="1200" u="none" cap="none" strike="noStrike">
                <a:solidFill>
                  <a:srgbClr val="FFFFFF"/>
                </a:solidFill>
                <a:latin typeface="Arial"/>
                <a:ea typeface="Arial"/>
                <a:cs typeface="Arial"/>
                <a:sym typeface="Arial"/>
              </a:rPr>
              <a:t>@malvikasharan @turingway, CC-BY 4.0, https://www.turing.ac.uk/, DOI: 10.5281/zenodo.</a:t>
            </a:r>
            <a:r>
              <a:rPr lang="en-GB" sz="1200">
                <a:solidFill>
                  <a:srgbClr val="FFFFFF"/>
                </a:solidFill>
              </a:rPr>
              <a:t>7428708</a:t>
            </a:r>
            <a:endParaRPr b="0" i="0" sz="1200" u="none" cap="none" strike="noStrike">
              <a:solidFill>
                <a:srgbClr val="FFFFFF"/>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2" name="Shape 1132"/>
        <p:cNvGrpSpPr/>
        <p:nvPr/>
      </p:nvGrpSpPr>
      <p:grpSpPr>
        <a:xfrm>
          <a:off x="0" y="0"/>
          <a:ext cx="0" cy="0"/>
          <a:chOff x="0" y="0"/>
          <a:chExt cx="0" cy="0"/>
        </a:xfrm>
      </p:grpSpPr>
      <p:sp>
        <p:nvSpPr>
          <p:cNvPr id="1133" name="Google Shape;1133;p166"/>
          <p:cNvSpPr txBox="1"/>
          <p:nvPr>
            <p:ph idx="3" type="body"/>
          </p:nvPr>
        </p:nvSpPr>
        <p:spPr>
          <a:xfrm>
            <a:off x="775790" y="2175066"/>
            <a:ext cx="2320800" cy="614400"/>
          </a:xfrm>
          <a:prstGeom prst="rect">
            <a:avLst/>
          </a:prstGeom>
          <a:noFill/>
          <a:ln>
            <a:noFill/>
          </a:ln>
        </p:spPr>
        <p:txBody>
          <a:bodyPr anchorCtr="0" anchor="t" bIns="72000" lIns="0" spcFirstLastPara="1" rIns="108000" wrap="square" tIns="0">
            <a:noAutofit/>
          </a:bodyPr>
          <a:lstStyle/>
          <a:p>
            <a:pPr indent="0" lvl="0" marL="0" marR="0" rtl="0" algn="l">
              <a:lnSpc>
                <a:spcPct val="114000"/>
              </a:lnSpc>
              <a:spcBef>
                <a:spcPts val="0"/>
              </a:spcBef>
              <a:spcAft>
                <a:spcPts val="0"/>
              </a:spcAft>
              <a:buClr>
                <a:schemeClr val="lt1"/>
              </a:buClr>
              <a:buSzPts val="1200"/>
              <a:buFont typeface="Arial"/>
              <a:buNone/>
            </a:pPr>
            <a:r>
              <a:rPr b="0" i="0" lang="en-GB" sz="1200" u="none" cap="none" strike="noStrike">
                <a:solidFill>
                  <a:schemeClr val="lt1"/>
                </a:solidFill>
                <a:latin typeface="Arial"/>
                <a:ea typeface="Arial"/>
                <a:cs typeface="Arial"/>
                <a:sym typeface="Arial"/>
              </a:rPr>
              <a:t>Director: Tools, Practices &amp; Systems Programme (TPS)</a:t>
            </a:r>
            <a:endParaRPr/>
          </a:p>
        </p:txBody>
      </p:sp>
      <p:pic>
        <p:nvPicPr>
          <p:cNvPr descr="Image result for kirstie whitaker" id="1134" name="Google Shape;1134;p166"/>
          <p:cNvPicPr preferRelativeResize="0"/>
          <p:nvPr/>
        </p:nvPicPr>
        <p:blipFill rotWithShape="1">
          <a:blip r:embed="rId3">
            <a:alphaModFix/>
          </a:blip>
          <a:srcRect b="0" l="0" r="0" t="0"/>
          <a:stretch/>
        </p:blipFill>
        <p:spPr>
          <a:xfrm>
            <a:off x="775789" y="742306"/>
            <a:ext cx="1250439" cy="1385998"/>
          </a:xfrm>
          <a:prstGeom prst="rect">
            <a:avLst/>
          </a:prstGeom>
          <a:noFill/>
          <a:ln>
            <a:noFill/>
          </a:ln>
        </p:spPr>
      </p:pic>
      <p:sp>
        <p:nvSpPr>
          <p:cNvPr id="1135" name="Google Shape;1135;p166"/>
          <p:cNvSpPr/>
          <p:nvPr/>
        </p:nvSpPr>
        <p:spPr>
          <a:xfrm>
            <a:off x="666018" y="1866693"/>
            <a:ext cx="1574100" cy="3156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0" i="0" lang="en-GB" sz="1600" u="none" cap="none" strike="noStrike">
                <a:solidFill>
                  <a:srgbClr val="FFFFFF"/>
                </a:solidFill>
                <a:highlight>
                  <a:srgbClr val="808080"/>
                </a:highlight>
                <a:latin typeface="Arial"/>
                <a:ea typeface="Arial"/>
                <a:cs typeface="Arial"/>
                <a:sym typeface="Arial"/>
              </a:rPr>
              <a:t>Kirstie Whitaker</a:t>
            </a:r>
            <a:endParaRPr sz="1100"/>
          </a:p>
        </p:txBody>
      </p:sp>
      <p:sp>
        <p:nvSpPr>
          <p:cNvPr id="1136" name="Google Shape;1136;p166"/>
          <p:cNvSpPr/>
          <p:nvPr/>
        </p:nvSpPr>
        <p:spPr>
          <a:xfrm>
            <a:off x="1" y="87244"/>
            <a:ext cx="9144000" cy="4386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0" i="1" lang="en-GB" sz="2400" u="none" cap="none" strike="noStrike">
                <a:solidFill>
                  <a:srgbClr val="FFFFFF"/>
                </a:solidFill>
                <a:latin typeface="Arial"/>
                <a:ea typeface="Arial"/>
                <a:cs typeface="Arial"/>
                <a:sym typeface="Arial"/>
              </a:rPr>
              <a:t>The Turing Way </a:t>
            </a:r>
            <a:r>
              <a:rPr b="0" i="0" lang="en-GB" sz="2400" u="none" cap="none" strike="noStrike">
                <a:solidFill>
                  <a:srgbClr val="FFFFFF"/>
                </a:solidFill>
                <a:latin typeface="Arial"/>
                <a:ea typeface="Arial"/>
                <a:cs typeface="Arial"/>
                <a:sym typeface="Arial"/>
              </a:rPr>
              <a:t>Book on Reproducibility</a:t>
            </a:r>
            <a:endParaRPr b="0" i="0" sz="2400" u="none" cap="none" strike="noStrike">
              <a:solidFill>
                <a:srgbClr val="FFFFFF"/>
              </a:solidFill>
              <a:latin typeface="Arial"/>
              <a:ea typeface="Arial"/>
              <a:cs typeface="Arial"/>
              <a:sym typeface="Arial"/>
            </a:endParaRPr>
          </a:p>
        </p:txBody>
      </p:sp>
      <p:grpSp>
        <p:nvGrpSpPr>
          <p:cNvPr id="1137" name="Google Shape;1137;p166"/>
          <p:cNvGrpSpPr/>
          <p:nvPr/>
        </p:nvGrpSpPr>
        <p:grpSpPr>
          <a:xfrm>
            <a:off x="3262427" y="695130"/>
            <a:ext cx="5215500" cy="4361295"/>
            <a:chOff x="3615975" y="695105"/>
            <a:chExt cx="4397184" cy="3938319"/>
          </a:xfrm>
        </p:grpSpPr>
        <p:pic>
          <p:nvPicPr>
            <p:cNvPr id="1138" name="Google Shape;1138;p166"/>
            <p:cNvPicPr preferRelativeResize="0"/>
            <p:nvPr/>
          </p:nvPicPr>
          <p:blipFill rotWithShape="1">
            <a:blip r:embed="rId4">
              <a:alphaModFix/>
            </a:blip>
            <a:srcRect b="0" l="0" r="0" t="0"/>
            <a:stretch/>
          </p:blipFill>
          <p:spPr>
            <a:xfrm>
              <a:off x="3615975" y="695105"/>
              <a:ext cx="4397184" cy="3938319"/>
            </a:xfrm>
            <a:prstGeom prst="rect">
              <a:avLst/>
            </a:prstGeom>
            <a:noFill/>
            <a:ln>
              <a:noFill/>
            </a:ln>
          </p:spPr>
        </p:pic>
        <p:cxnSp>
          <p:nvCxnSpPr>
            <p:cNvPr id="1139" name="Google Shape;1139;p166"/>
            <p:cNvCxnSpPr/>
            <p:nvPr/>
          </p:nvCxnSpPr>
          <p:spPr>
            <a:xfrm>
              <a:off x="4725227" y="910951"/>
              <a:ext cx="1223400" cy="0"/>
            </a:xfrm>
            <a:prstGeom prst="straightConnector1">
              <a:avLst/>
            </a:prstGeom>
            <a:noFill/>
            <a:ln cap="flat" cmpd="sng" w="28575">
              <a:solidFill>
                <a:srgbClr val="04975C"/>
              </a:solidFill>
              <a:prstDash val="solid"/>
              <a:round/>
              <a:headEnd len="sm" w="sm" type="none"/>
              <a:tailEnd len="sm" w="sm" type="none"/>
            </a:ln>
          </p:spPr>
        </p:cxnSp>
        <p:cxnSp>
          <p:nvCxnSpPr>
            <p:cNvPr id="1140" name="Google Shape;1140;p166"/>
            <p:cNvCxnSpPr/>
            <p:nvPr/>
          </p:nvCxnSpPr>
          <p:spPr>
            <a:xfrm>
              <a:off x="4545941" y="1723607"/>
              <a:ext cx="3095400" cy="0"/>
            </a:xfrm>
            <a:prstGeom prst="straightConnector1">
              <a:avLst/>
            </a:prstGeom>
            <a:noFill/>
            <a:ln cap="flat" cmpd="sng" w="28575">
              <a:solidFill>
                <a:srgbClr val="04975C"/>
              </a:solidFill>
              <a:prstDash val="solid"/>
              <a:round/>
              <a:headEnd len="sm" w="sm" type="none"/>
              <a:tailEnd len="sm" w="sm" type="none"/>
            </a:ln>
          </p:spPr>
        </p:cxnSp>
      </p:grpSp>
      <p:pic>
        <p:nvPicPr>
          <p:cNvPr id="1141" name="Google Shape;1141;p166"/>
          <p:cNvPicPr preferRelativeResize="0"/>
          <p:nvPr/>
        </p:nvPicPr>
        <p:blipFill rotWithShape="1">
          <a:blip r:embed="rId5">
            <a:alphaModFix/>
          </a:blip>
          <a:srcRect b="0" l="7349" r="8947" t="0"/>
          <a:stretch/>
        </p:blipFill>
        <p:spPr>
          <a:xfrm>
            <a:off x="775789" y="3013386"/>
            <a:ext cx="1250440" cy="1385744"/>
          </a:xfrm>
          <a:prstGeom prst="rect">
            <a:avLst/>
          </a:prstGeom>
          <a:noFill/>
          <a:ln>
            <a:noFill/>
          </a:ln>
        </p:spPr>
      </p:pic>
      <p:sp>
        <p:nvSpPr>
          <p:cNvPr id="1142" name="Google Shape;1142;p166"/>
          <p:cNvSpPr txBox="1"/>
          <p:nvPr/>
        </p:nvSpPr>
        <p:spPr>
          <a:xfrm>
            <a:off x="775789" y="4425206"/>
            <a:ext cx="2165100" cy="523200"/>
          </a:xfrm>
          <a:prstGeom prst="rect">
            <a:avLst/>
          </a:prstGeom>
          <a:noFill/>
          <a:ln>
            <a:noFill/>
          </a:ln>
        </p:spPr>
        <p:txBody>
          <a:bodyPr anchorCtr="0" anchor="b" bIns="72000" lIns="0" spcFirstLastPara="1" rIns="108000" wrap="square" tIns="0">
            <a:noAutofit/>
          </a:bodyPr>
          <a:lstStyle/>
          <a:p>
            <a:pPr indent="0" lvl="0" marL="0" marR="0" rtl="0" algn="l">
              <a:lnSpc>
                <a:spcPct val="114000"/>
              </a:lnSpc>
              <a:spcBef>
                <a:spcPts val="0"/>
              </a:spcBef>
              <a:spcAft>
                <a:spcPts val="0"/>
              </a:spcAft>
              <a:buClr>
                <a:srgbClr val="FFFFFF"/>
              </a:buClr>
              <a:buSzPts val="1200"/>
              <a:buFont typeface="Arial"/>
              <a:buNone/>
            </a:pPr>
            <a:r>
              <a:rPr b="0" i="0" lang="en-GB" sz="1200" u="none" cap="none" strike="noStrike">
                <a:solidFill>
                  <a:srgbClr val="FFFFFF"/>
                </a:solidFill>
                <a:latin typeface="Arial"/>
                <a:ea typeface="Arial"/>
                <a:cs typeface="Arial"/>
                <a:sym typeface="Arial"/>
              </a:rPr>
              <a:t>TPS Senior Researcher: Open Research &amp; Community</a:t>
            </a:r>
            <a:endParaRPr sz="1100"/>
          </a:p>
        </p:txBody>
      </p:sp>
      <p:sp>
        <p:nvSpPr>
          <p:cNvPr id="1143" name="Google Shape;1143;p166"/>
          <p:cNvSpPr/>
          <p:nvPr/>
        </p:nvSpPr>
        <p:spPr>
          <a:xfrm>
            <a:off x="666018" y="4137520"/>
            <a:ext cx="1552200" cy="3156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0" i="0" lang="en-GB" sz="1600" u="none" cap="none" strike="noStrike">
                <a:solidFill>
                  <a:srgbClr val="FFFFFF"/>
                </a:solidFill>
                <a:highlight>
                  <a:srgbClr val="808080"/>
                </a:highlight>
                <a:latin typeface="Arial"/>
                <a:ea typeface="Arial"/>
                <a:cs typeface="Arial"/>
                <a:sym typeface="Arial"/>
              </a:rPr>
              <a:t>Malvika Sharan</a:t>
            </a:r>
            <a:endParaRPr b="0" i="0" sz="1200" u="none" cap="none" strike="noStrike">
              <a:solidFill>
                <a:srgbClr val="1C1C1C"/>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8" name="Shape 1148"/>
        <p:cNvGrpSpPr/>
        <p:nvPr/>
      </p:nvGrpSpPr>
      <p:grpSpPr>
        <a:xfrm>
          <a:off x="0" y="0"/>
          <a:ext cx="0" cy="0"/>
          <a:chOff x="0" y="0"/>
          <a:chExt cx="0" cy="0"/>
        </a:xfrm>
      </p:grpSpPr>
      <p:sp>
        <p:nvSpPr>
          <p:cNvPr id="1149" name="Google Shape;1149;p167"/>
          <p:cNvSpPr txBox="1"/>
          <p:nvPr>
            <p:ph idx="4" type="body"/>
          </p:nvPr>
        </p:nvSpPr>
        <p:spPr>
          <a:xfrm>
            <a:off x="73572" y="4279697"/>
            <a:ext cx="9070500" cy="863700"/>
          </a:xfrm>
          <a:prstGeom prst="rect">
            <a:avLst/>
          </a:prstGeom>
          <a:noFill/>
          <a:ln>
            <a:noFill/>
          </a:ln>
        </p:spPr>
        <p:txBody>
          <a:bodyPr anchorCtr="0" anchor="b" bIns="54000" lIns="0" spcFirstLastPara="1" rIns="81000" wrap="square" tIns="0">
            <a:noAutofit/>
          </a:bodyPr>
          <a:lstStyle/>
          <a:p>
            <a:pPr indent="0" lvl="0" marL="0" rtl="0" algn="r">
              <a:lnSpc>
                <a:spcPct val="114000"/>
              </a:lnSpc>
              <a:spcBef>
                <a:spcPts val="0"/>
              </a:spcBef>
              <a:spcAft>
                <a:spcPts val="0"/>
              </a:spcAft>
              <a:buClr>
                <a:schemeClr val="lt1"/>
              </a:buClr>
              <a:buSzPts val="1200"/>
              <a:buNone/>
            </a:pPr>
            <a:r>
              <a:rPr lang="en-GB" sz="1200">
                <a:latin typeface="Arial"/>
                <a:ea typeface="Arial"/>
                <a:cs typeface="Arial"/>
                <a:sym typeface="Arial"/>
              </a:rPr>
              <a:t>@malvikasharan @turingway, CC-BY 4.0, https://github.com/alan-turing-institute/the-turing-way, DOI: 10.5281/zenodo.</a:t>
            </a:r>
            <a:r>
              <a:rPr lang="en-GB" sz="1200"/>
              <a:t>7428708</a:t>
            </a:r>
            <a:endParaRPr sz="1200">
              <a:latin typeface="Arial"/>
              <a:ea typeface="Arial"/>
              <a:cs typeface="Arial"/>
              <a:sym typeface="Arial"/>
            </a:endParaRPr>
          </a:p>
        </p:txBody>
      </p:sp>
      <p:sp>
        <p:nvSpPr>
          <p:cNvPr id="1150" name="Google Shape;1150;p167"/>
          <p:cNvSpPr txBox="1"/>
          <p:nvPr>
            <p:ph idx="1" type="body"/>
          </p:nvPr>
        </p:nvSpPr>
        <p:spPr>
          <a:xfrm>
            <a:off x="441235" y="772991"/>
            <a:ext cx="5909400" cy="5451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lt1"/>
              </a:buClr>
              <a:buSzPts val="2800"/>
              <a:buNone/>
            </a:pPr>
            <a:r>
              <a:rPr lang="en-GB">
                <a:latin typeface="Arial"/>
                <a:ea typeface="Arial"/>
                <a:cs typeface="Arial"/>
                <a:sym typeface="Arial"/>
              </a:rPr>
              <a:t>Reproducibility</a:t>
            </a:r>
            <a:endParaRPr/>
          </a:p>
        </p:txBody>
      </p:sp>
      <p:pic>
        <p:nvPicPr>
          <p:cNvPr descr="Kirstie's definition of reproducible research." id="1151" name="Google Shape;1151;p167"/>
          <p:cNvPicPr preferRelativeResize="0"/>
          <p:nvPr/>
        </p:nvPicPr>
        <p:blipFill rotWithShape="1">
          <a:blip r:embed="rId3">
            <a:alphaModFix/>
          </a:blip>
          <a:srcRect b="0" l="0" r="0" t="0"/>
          <a:stretch/>
        </p:blipFill>
        <p:spPr>
          <a:xfrm>
            <a:off x="424633" y="1584154"/>
            <a:ext cx="5626944" cy="2893578"/>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6" name="Shape 1156"/>
        <p:cNvGrpSpPr/>
        <p:nvPr/>
      </p:nvGrpSpPr>
      <p:grpSpPr>
        <a:xfrm>
          <a:off x="0" y="0"/>
          <a:ext cx="0" cy="0"/>
          <a:chOff x="0" y="0"/>
          <a:chExt cx="0" cy="0"/>
        </a:xfrm>
      </p:grpSpPr>
      <p:sp>
        <p:nvSpPr>
          <p:cNvPr id="1157" name="Google Shape;1157;p168"/>
          <p:cNvSpPr txBox="1"/>
          <p:nvPr>
            <p:ph idx="4" type="body"/>
          </p:nvPr>
        </p:nvSpPr>
        <p:spPr>
          <a:xfrm>
            <a:off x="431800" y="4279697"/>
            <a:ext cx="8712300" cy="863700"/>
          </a:xfrm>
          <a:prstGeom prst="rect">
            <a:avLst/>
          </a:prstGeom>
          <a:noFill/>
          <a:ln>
            <a:noFill/>
          </a:ln>
        </p:spPr>
        <p:txBody>
          <a:bodyPr anchorCtr="0" anchor="b" bIns="54000" lIns="0" spcFirstLastPara="1" rIns="81000" wrap="square" tIns="0">
            <a:noAutofit/>
          </a:bodyPr>
          <a:lstStyle/>
          <a:p>
            <a:pPr indent="0" lvl="0" marL="0" rtl="0" algn="r">
              <a:lnSpc>
                <a:spcPct val="114000"/>
              </a:lnSpc>
              <a:spcBef>
                <a:spcPts val="0"/>
              </a:spcBef>
              <a:spcAft>
                <a:spcPts val="0"/>
              </a:spcAft>
              <a:buClr>
                <a:schemeClr val="lt1"/>
              </a:buClr>
              <a:buSzPts val="1200"/>
              <a:buNone/>
            </a:pPr>
            <a:r>
              <a:rPr lang="en-GB" sz="1200">
                <a:latin typeface="Arial"/>
                <a:ea typeface="Arial"/>
                <a:cs typeface="Arial"/>
                <a:sym typeface="Arial"/>
              </a:rPr>
              <a:t>@malvikasharan @turingway, CC-BY 4.0, </a:t>
            </a:r>
            <a:r>
              <a:rPr lang="en-GB" sz="1200"/>
              <a:t>CC-BY  image by </a:t>
            </a:r>
            <a:r>
              <a:rPr i="1" lang="en-GB" sz="1200"/>
              <a:t>The Turing Way </a:t>
            </a:r>
            <a:r>
              <a:rPr lang="en-GB" sz="1200"/>
              <a:t>and Scriberia, </a:t>
            </a:r>
            <a:r>
              <a:rPr lang="en-GB" sz="1200">
                <a:latin typeface="Arial"/>
                <a:ea typeface="Arial"/>
                <a:cs typeface="Arial"/>
                <a:sym typeface="Arial"/>
              </a:rPr>
              <a:t>DOI: 10.5281/zenodo.</a:t>
            </a:r>
            <a:r>
              <a:rPr lang="en-GB" sz="1200"/>
              <a:t>7428708</a:t>
            </a:r>
            <a:endParaRPr sz="1200"/>
          </a:p>
        </p:txBody>
      </p:sp>
      <p:pic>
        <p:nvPicPr>
          <p:cNvPr id="1158" name="Google Shape;1158;p168"/>
          <p:cNvPicPr preferRelativeResize="0"/>
          <p:nvPr/>
        </p:nvPicPr>
        <p:blipFill rotWithShape="1">
          <a:blip r:embed="rId3">
            <a:alphaModFix/>
          </a:blip>
          <a:srcRect b="0" l="0" r="0" t="0"/>
          <a:stretch/>
        </p:blipFill>
        <p:spPr>
          <a:xfrm>
            <a:off x="3186260" y="278880"/>
            <a:ext cx="5625926" cy="4585742"/>
          </a:xfrm>
          <a:prstGeom prst="rect">
            <a:avLst/>
          </a:prstGeom>
          <a:noFill/>
          <a:ln>
            <a:noFill/>
          </a:ln>
        </p:spPr>
      </p:pic>
      <p:sp>
        <p:nvSpPr>
          <p:cNvPr id="1159" name="Google Shape;1159;p168"/>
          <p:cNvSpPr txBox="1"/>
          <p:nvPr>
            <p:ph idx="1" type="body"/>
          </p:nvPr>
        </p:nvSpPr>
        <p:spPr>
          <a:xfrm>
            <a:off x="441235" y="772991"/>
            <a:ext cx="5909400" cy="5451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lt1"/>
              </a:buClr>
              <a:buSzPts val="2800"/>
              <a:buNone/>
            </a:pPr>
            <a:r>
              <a:rPr lang="en-GB">
                <a:latin typeface="Arial"/>
                <a:ea typeface="Arial"/>
                <a:cs typeface="Arial"/>
                <a:sym typeface="Arial"/>
              </a:rPr>
              <a:t>Reproducibility</a:t>
            </a:r>
            <a:endParaRPr/>
          </a:p>
        </p:txBody>
      </p:sp>
      <p:pic>
        <p:nvPicPr>
          <p:cNvPr descr="Kirstie's definition of reproducible research." id="1160" name="Google Shape;1160;p168"/>
          <p:cNvPicPr preferRelativeResize="0"/>
          <p:nvPr/>
        </p:nvPicPr>
        <p:blipFill rotWithShape="1">
          <a:blip r:embed="rId4">
            <a:alphaModFix/>
          </a:blip>
          <a:srcRect b="0" l="0" r="0" t="0"/>
          <a:stretch/>
        </p:blipFill>
        <p:spPr>
          <a:xfrm>
            <a:off x="441235" y="2093201"/>
            <a:ext cx="2645040" cy="1360174"/>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164" name="Shape 1164"/>
        <p:cNvGrpSpPr/>
        <p:nvPr/>
      </p:nvGrpSpPr>
      <p:grpSpPr>
        <a:xfrm>
          <a:off x="0" y="0"/>
          <a:ext cx="0" cy="0"/>
          <a:chOff x="0" y="0"/>
          <a:chExt cx="0" cy="0"/>
        </a:xfrm>
      </p:grpSpPr>
      <p:sp>
        <p:nvSpPr>
          <p:cNvPr id="1165" name="Google Shape;1165;p169"/>
          <p:cNvSpPr txBox="1"/>
          <p:nvPr>
            <p:ph idx="1" type="body"/>
          </p:nvPr>
        </p:nvSpPr>
        <p:spPr>
          <a:xfrm>
            <a:off x="431800" y="549173"/>
            <a:ext cx="8280300" cy="563400"/>
          </a:xfrm>
          <a:prstGeom prst="rect">
            <a:avLst/>
          </a:prstGeom>
          <a:noFill/>
          <a:ln>
            <a:noFill/>
          </a:ln>
        </p:spPr>
        <p:txBody>
          <a:bodyPr anchorCtr="0" anchor="t" bIns="45700" lIns="91425" spcFirstLastPara="1" rIns="91425" wrap="square" tIns="45700">
            <a:normAutofit/>
          </a:bodyPr>
          <a:lstStyle/>
          <a:p>
            <a:pPr indent="0" lvl="0" marL="0" rtl="0" algn="ctr">
              <a:lnSpc>
                <a:spcPct val="85000"/>
              </a:lnSpc>
              <a:spcBef>
                <a:spcPts val="0"/>
              </a:spcBef>
              <a:spcAft>
                <a:spcPts val="0"/>
              </a:spcAft>
              <a:buClr>
                <a:schemeClr val="hlink"/>
              </a:buClr>
              <a:buSzPts val="1100"/>
              <a:buNone/>
            </a:pPr>
            <a:r>
              <a:rPr lang="en-GB" sz="2600"/>
              <a:t>Why do reproducible research?</a:t>
            </a:r>
            <a:endParaRPr sz="2600"/>
          </a:p>
        </p:txBody>
      </p:sp>
      <p:sp>
        <p:nvSpPr>
          <p:cNvPr id="1166" name="Google Shape;1166;p169"/>
          <p:cNvSpPr txBox="1"/>
          <p:nvPr/>
        </p:nvSpPr>
        <p:spPr>
          <a:xfrm>
            <a:off x="11289" y="4279697"/>
            <a:ext cx="9144000" cy="863700"/>
          </a:xfrm>
          <a:prstGeom prst="rect">
            <a:avLst/>
          </a:prstGeom>
          <a:noFill/>
          <a:ln>
            <a:noFill/>
          </a:ln>
        </p:spPr>
        <p:txBody>
          <a:bodyPr anchorCtr="0" anchor="b" bIns="72000" lIns="0" spcFirstLastPara="1" rIns="108000" wrap="square" tIns="0">
            <a:noAutofit/>
          </a:bodyPr>
          <a:lstStyle/>
          <a:p>
            <a:pPr indent="0" lvl="0" marL="0" marR="0" rtl="0" algn="r">
              <a:lnSpc>
                <a:spcPct val="114000"/>
              </a:lnSpc>
              <a:spcBef>
                <a:spcPts val="0"/>
              </a:spcBef>
              <a:spcAft>
                <a:spcPts val="0"/>
              </a:spcAft>
              <a:buClr>
                <a:schemeClr val="lt1"/>
              </a:buClr>
              <a:buSzPts val="1200"/>
              <a:buFont typeface="Arial"/>
              <a:buNone/>
            </a:pPr>
            <a:r>
              <a:rPr b="0" lang="en-GB" sz="1200" u="sng">
                <a:solidFill>
                  <a:schemeClr val="lt1"/>
                </a:solidFill>
                <a:latin typeface="Arial"/>
                <a:ea typeface="Arial"/>
                <a:cs typeface="Arial"/>
                <a:sym typeface="Arial"/>
                <a:hlinkClick r:id="rId3">
                  <a:extLst>
                    <a:ext uri="{A12FA001-AC4F-418D-AE19-62706E023703}">
                      <ahyp:hlinkClr val="tx"/>
                    </a:ext>
                  </a:extLst>
                </a:hlinkClick>
              </a:rPr>
              <a:t>https://the-turing-way.netlify.app/reproducible-research/overview/overview-benefit.html</a:t>
            </a:r>
            <a:r>
              <a:rPr b="0" lang="en-GB" sz="1200">
                <a:solidFill>
                  <a:schemeClr val="lt1"/>
                </a:solidFill>
                <a:latin typeface="Arial"/>
                <a:ea typeface="Arial"/>
                <a:cs typeface="Arial"/>
                <a:sym typeface="Arial"/>
              </a:rPr>
              <a:t>, DOI: </a:t>
            </a:r>
            <a:r>
              <a:rPr lang="en-GB" sz="1200">
                <a:solidFill>
                  <a:schemeClr val="lt1"/>
                </a:solidFill>
              </a:rPr>
              <a:t>10.5281/zenodo.7428708</a:t>
            </a:r>
            <a:endParaRPr/>
          </a:p>
        </p:txBody>
      </p:sp>
      <p:pic>
        <p:nvPicPr>
          <p:cNvPr descr="Why we should care about working reproducibly." id="1167" name="Google Shape;1167;p169"/>
          <p:cNvPicPr preferRelativeResize="0"/>
          <p:nvPr/>
        </p:nvPicPr>
        <p:blipFill rotWithShape="1">
          <a:blip r:embed="rId4">
            <a:alphaModFix/>
          </a:blip>
          <a:srcRect b="0" l="0" r="0" t="0"/>
          <a:stretch/>
        </p:blipFill>
        <p:spPr>
          <a:xfrm>
            <a:off x="1405278" y="1250731"/>
            <a:ext cx="6186300" cy="348160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1" name="Shape 1171"/>
        <p:cNvGrpSpPr/>
        <p:nvPr/>
      </p:nvGrpSpPr>
      <p:grpSpPr>
        <a:xfrm>
          <a:off x="0" y="0"/>
          <a:ext cx="0" cy="0"/>
          <a:chOff x="0" y="0"/>
          <a:chExt cx="0" cy="0"/>
        </a:xfrm>
      </p:grpSpPr>
      <p:sp>
        <p:nvSpPr>
          <p:cNvPr id="1172" name="Google Shape;1172;p170"/>
          <p:cNvSpPr txBox="1"/>
          <p:nvPr>
            <p:ph idx="2"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p>
            <a:pPr indent="0" lvl="0" marL="0" rtl="0" algn="r">
              <a:lnSpc>
                <a:spcPct val="114000"/>
              </a:lnSpc>
              <a:spcBef>
                <a:spcPts val="0"/>
              </a:spcBef>
              <a:spcAft>
                <a:spcPts val="0"/>
              </a:spcAft>
              <a:buClr>
                <a:schemeClr val="lt1"/>
              </a:buClr>
              <a:buSzPts val="1400"/>
              <a:buNone/>
            </a:pPr>
            <a:r>
              <a:rPr lang="en-GB" sz="1100"/>
              <a:t>https://doi.org/10.6084/m9.figshare.5537101</a:t>
            </a:r>
            <a:endParaRPr sz="1100"/>
          </a:p>
          <a:p>
            <a:pPr indent="0" lvl="0" marL="0" rtl="0" algn="r">
              <a:lnSpc>
                <a:spcPct val="114000"/>
              </a:lnSpc>
              <a:spcBef>
                <a:spcPts val="0"/>
              </a:spcBef>
              <a:spcAft>
                <a:spcPts val="0"/>
              </a:spcAft>
              <a:buClr>
                <a:schemeClr val="lt1"/>
              </a:buClr>
              <a:buSzPts val="1400"/>
              <a:buNone/>
            </a:pPr>
            <a:r>
              <a:rPr lang="en-GB" sz="1100"/>
              <a:t>#TuringWay @turingway, DOI: </a:t>
            </a:r>
            <a:r>
              <a:rPr lang="en-GB" sz="1100"/>
              <a:t>10.5281/zenodo.7428708</a:t>
            </a:r>
            <a:endParaRPr sz="1100"/>
          </a:p>
        </p:txBody>
      </p:sp>
      <p:sp>
        <p:nvSpPr>
          <p:cNvPr id="1173" name="Google Shape;1173;p170"/>
          <p:cNvSpPr txBox="1"/>
          <p:nvPr/>
        </p:nvSpPr>
        <p:spPr>
          <a:xfrm>
            <a:off x="2015516" y="1308763"/>
            <a:ext cx="5112600" cy="2693700"/>
          </a:xfrm>
          <a:prstGeom prst="rect">
            <a:avLst/>
          </a:prstGeom>
          <a:noFill/>
          <a:ln>
            <a:noFill/>
          </a:ln>
        </p:spPr>
        <p:txBody>
          <a:bodyPr anchorCtr="0" anchor="ctr" bIns="0" lIns="0" spcFirstLastPara="1" rIns="0" wrap="square" tIns="0">
            <a:noAutofit/>
          </a:bodyPr>
          <a:lstStyle/>
          <a:p>
            <a:pPr indent="0" lvl="0" marL="0" marR="0" rtl="0" algn="ctr">
              <a:lnSpc>
                <a:spcPct val="85000"/>
              </a:lnSpc>
              <a:spcBef>
                <a:spcPts val="0"/>
              </a:spcBef>
              <a:spcAft>
                <a:spcPts val="0"/>
              </a:spcAft>
              <a:buClr>
                <a:srgbClr val="FF007D"/>
              </a:buClr>
              <a:buSzPts val="5400"/>
              <a:buFont typeface="Arial"/>
              <a:buNone/>
            </a:pPr>
            <a:r>
              <a:rPr b="1" i="0" lang="en-GB" sz="5400" u="none" cap="none" strike="noStrike">
                <a:solidFill>
                  <a:srgbClr val="2D9586"/>
                </a:solidFill>
                <a:latin typeface="Arial"/>
                <a:ea typeface="Arial"/>
                <a:cs typeface="Arial"/>
                <a:sym typeface="Arial"/>
              </a:rPr>
              <a:t>Barriers to reproducible research</a:t>
            </a:r>
            <a:endParaRPr>
              <a:solidFill>
                <a:srgbClr val="2D9586"/>
              </a:solidFill>
            </a:endParaRPr>
          </a:p>
        </p:txBody>
      </p:sp>
      <p:sp>
        <p:nvSpPr>
          <p:cNvPr id="1174" name="Google Shape;1174;p170"/>
          <p:cNvSpPr txBox="1"/>
          <p:nvPr/>
        </p:nvSpPr>
        <p:spPr>
          <a:xfrm>
            <a:off x="3401155" y="106552"/>
            <a:ext cx="3024900" cy="1200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DEDEDE"/>
              </a:buClr>
              <a:buSzPts val="2400"/>
              <a:buFont typeface="Arial"/>
              <a:buNone/>
            </a:pPr>
            <a:r>
              <a:rPr b="0" i="0" lang="en-GB" sz="2400" u="none" cap="none" strike="noStrike">
                <a:solidFill>
                  <a:srgbClr val="DEDEDE"/>
                </a:solidFill>
                <a:latin typeface="Arial"/>
                <a:ea typeface="Arial"/>
                <a:cs typeface="Arial"/>
                <a:sym typeface="Arial"/>
              </a:rPr>
              <a:t>Held to higher standards than others</a:t>
            </a:r>
            <a:endParaRPr/>
          </a:p>
        </p:txBody>
      </p:sp>
      <p:sp>
        <p:nvSpPr>
          <p:cNvPr id="1175" name="Google Shape;1175;p170"/>
          <p:cNvSpPr txBox="1"/>
          <p:nvPr/>
        </p:nvSpPr>
        <p:spPr>
          <a:xfrm>
            <a:off x="251520" y="603090"/>
            <a:ext cx="2876100" cy="831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6CA7B"/>
              </a:buClr>
              <a:buSzPts val="2400"/>
              <a:buFont typeface="Arial"/>
              <a:buNone/>
            </a:pPr>
            <a:r>
              <a:rPr b="0" i="0" lang="en-GB" sz="2400" u="none" cap="none" strike="noStrike">
                <a:solidFill>
                  <a:srgbClr val="FF9300"/>
                </a:solidFill>
                <a:latin typeface="Arial"/>
                <a:ea typeface="Arial"/>
                <a:cs typeface="Arial"/>
                <a:sym typeface="Arial"/>
              </a:rPr>
              <a:t>Is not considered for promotion</a:t>
            </a:r>
            <a:endParaRPr>
              <a:solidFill>
                <a:srgbClr val="FF9300"/>
              </a:solidFill>
            </a:endParaRPr>
          </a:p>
        </p:txBody>
      </p:sp>
      <p:sp>
        <p:nvSpPr>
          <p:cNvPr id="1176" name="Google Shape;1176;p170"/>
          <p:cNvSpPr txBox="1"/>
          <p:nvPr/>
        </p:nvSpPr>
        <p:spPr>
          <a:xfrm>
            <a:off x="5388309" y="3745290"/>
            <a:ext cx="18237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6CA7B"/>
              </a:buClr>
              <a:buSzPts val="2400"/>
              <a:buFont typeface="Arial"/>
              <a:buNone/>
            </a:pPr>
            <a:r>
              <a:rPr b="0" i="0" lang="en-GB" sz="2400" u="none" cap="none" strike="noStrike">
                <a:solidFill>
                  <a:srgbClr val="FF9300"/>
                </a:solidFill>
                <a:latin typeface="Arial"/>
                <a:ea typeface="Arial"/>
                <a:cs typeface="Arial"/>
                <a:sym typeface="Arial"/>
              </a:rPr>
              <a:t>Takes time</a:t>
            </a:r>
            <a:endParaRPr>
              <a:solidFill>
                <a:srgbClr val="FF9300"/>
              </a:solidFill>
            </a:endParaRPr>
          </a:p>
        </p:txBody>
      </p:sp>
      <p:sp>
        <p:nvSpPr>
          <p:cNvPr id="1177" name="Google Shape;1177;p170"/>
          <p:cNvSpPr txBox="1"/>
          <p:nvPr/>
        </p:nvSpPr>
        <p:spPr>
          <a:xfrm>
            <a:off x="294212" y="2326922"/>
            <a:ext cx="2078700" cy="1200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6CA7B"/>
              </a:buClr>
              <a:buSzPts val="2400"/>
              <a:buFont typeface="Arial"/>
              <a:buNone/>
            </a:pPr>
            <a:r>
              <a:rPr b="0" i="0" lang="en-GB" sz="2400" u="none" cap="none" strike="noStrike">
                <a:solidFill>
                  <a:srgbClr val="FF9300"/>
                </a:solidFill>
                <a:latin typeface="Arial"/>
                <a:ea typeface="Arial"/>
                <a:cs typeface="Arial"/>
                <a:sym typeface="Arial"/>
              </a:rPr>
              <a:t>Requires additional skills</a:t>
            </a:r>
            <a:endParaRPr>
              <a:solidFill>
                <a:srgbClr val="FF9300"/>
              </a:solidFill>
            </a:endParaRPr>
          </a:p>
        </p:txBody>
      </p:sp>
      <p:sp>
        <p:nvSpPr>
          <p:cNvPr id="1178" name="Google Shape;1178;p170"/>
          <p:cNvSpPr txBox="1"/>
          <p:nvPr/>
        </p:nvSpPr>
        <p:spPr>
          <a:xfrm>
            <a:off x="6300192" y="859336"/>
            <a:ext cx="2843700" cy="1200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DEDEDE"/>
              </a:buClr>
              <a:buSzPts val="2400"/>
              <a:buFont typeface="Arial"/>
              <a:buNone/>
            </a:pPr>
            <a:r>
              <a:rPr b="0" i="0" lang="en-GB" sz="2400" u="none" cap="none" strike="noStrike">
                <a:solidFill>
                  <a:srgbClr val="DEDEDE"/>
                </a:solidFill>
                <a:latin typeface="Arial"/>
                <a:ea typeface="Arial"/>
                <a:cs typeface="Arial"/>
                <a:sym typeface="Arial"/>
              </a:rPr>
              <a:t>Publication bias towards novel findings</a:t>
            </a:r>
            <a:endParaRPr/>
          </a:p>
        </p:txBody>
      </p:sp>
      <p:sp>
        <p:nvSpPr>
          <p:cNvPr id="1179" name="Google Shape;1179;p170"/>
          <p:cNvSpPr txBox="1"/>
          <p:nvPr/>
        </p:nvSpPr>
        <p:spPr>
          <a:xfrm>
            <a:off x="6838776" y="2914130"/>
            <a:ext cx="20532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DEDEDE"/>
              </a:buClr>
              <a:buSzPts val="2400"/>
              <a:buFont typeface="Arial"/>
              <a:buNone/>
            </a:pPr>
            <a:r>
              <a:rPr b="0" i="0" lang="en-GB" sz="2400" u="none" cap="none" strike="noStrike">
                <a:solidFill>
                  <a:srgbClr val="DEDEDE"/>
                </a:solidFill>
                <a:latin typeface="Arial"/>
                <a:ea typeface="Arial"/>
                <a:cs typeface="Arial"/>
                <a:sym typeface="Arial"/>
              </a:rPr>
              <a:t>Plead the 5th</a:t>
            </a:r>
            <a:endParaRPr/>
          </a:p>
        </p:txBody>
      </p:sp>
      <p:sp>
        <p:nvSpPr>
          <p:cNvPr id="1180" name="Google Shape;1180;p170"/>
          <p:cNvSpPr txBox="1"/>
          <p:nvPr/>
        </p:nvSpPr>
        <p:spPr>
          <a:xfrm>
            <a:off x="633769" y="3791457"/>
            <a:ext cx="3277500" cy="831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DEDEDE"/>
              </a:buClr>
              <a:buSzPts val="2400"/>
              <a:buFont typeface="Arial"/>
              <a:buNone/>
            </a:pPr>
            <a:r>
              <a:rPr b="0" i="0" lang="en-GB" sz="2400" u="none" cap="none" strike="noStrike">
                <a:solidFill>
                  <a:srgbClr val="DEDEDE"/>
                </a:solidFill>
                <a:latin typeface="Arial"/>
                <a:ea typeface="Arial"/>
                <a:cs typeface="Arial"/>
                <a:sym typeface="Arial"/>
              </a:rPr>
              <a:t>Support additional users</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4" name="Shape 1184"/>
        <p:cNvGrpSpPr/>
        <p:nvPr/>
      </p:nvGrpSpPr>
      <p:grpSpPr>
        <a:xfrm>
          <a:off x="0" y="0"/>
          <a:ext cx="0" cy="0"/>
          <a:chOff x="0" y="0"/>
          <a:chExt cx="0" cy="0"/>
        </a:xfrm>
      </p:grpSpPr>
      <p:sp>
        <p:nvSpPr>
          <p:cNvPr id="1185" name="Google Shape;1185;p171"/>
          <p:cNvSpPr txBox="1"/>
          <p:nvPr>
            <p:ph idx="2"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p>
            <a:pPr indent="0" lvl="0" marL="0" rtl="0" algn="r">
              <a:lnSpc>
                <a:spcPct val="114000"/>
              </a:lnSpc>
              <a:spcBef>
                <a:spcPts val="0"/>
              </a:spcBef>
              <a:spcAft>
                <a:spcPts val="0"/>
              </a:spcAft>
              <a:buClr>
                <a:schemeClr val="lt1"/>
              </a:buClr>
              <a:buSzPts val="1400"/>
              <a:buNone/>
            </a:pPr>
            <a:r>
              <a:rPr lang="en-GB" sz="1100"/>
              <a:t>https://doi.org/10.6084/m9.figshare.5537101</a:t>
            </a:r>
            <a:endParaRPr sz="1100"/>
          </a:p>
          <a:p>
            <a:pPr indent="0" lvl="0" marL="0" rtl="0" algn="r">
              <a:lnSpc>
                <a:spcPct val="114000"/>
              </a:lnSpc>
              <a:spcBef>
                <a:spcPts val="0"/>
              </a:spcBef>
              <a:spcAft>
                <a:spcPts val="0"/>
              </a:spcAft>
              <a:buClr>
                <a:schemeClr val="lt1"/>
              </a:buClr>
              <a:buSzPts val="1400"/>
              <a:buNone/>
            </a:pPr>
            <a:r>
              <a:rPr lang="en-GB" sz="1100"/>
              <a:t>#TuringWay @turingway, DOI: </a:t>
            </a:r>
            <a:r>
              <a:rPr lang="en-GB" sz="1100"/>
              <a:t>10.5281/zenodo.7428708</a:t>
            </a:r>
            <a:endParaRPr sz="1100"/>
          </a:p>
        </p:txBody>
      </p:sp>
      <p:sp>
        <p:nvSpPr>
          <p:cNvPr id="1186" name="Google Shape;1186;p171"/>
          <p:cNvSpPr txBox="1"/>
          <p:nvPr/>
        </p:nvSpPr>
        <p:spPr>
          <a:xfrm>
            <a:off x="2015516" y="1308763"/>
            <a:ext cx="5112600" cy="2693700"/>
          </a:xfrm>
          <a:prstGeom prst="rect">
            <a:avLst/>
          </a:prstGeom>
          <a:noFill/>
          <a:ln>
            <a:noFill/>
          </a:ln>
        </p:spPr>
        <p:txBody>
          <a:bodyPr anchorCtr="0" anchor="ctr" bIns="0" lIns="0" spcFirstLastPara="1" rIns="0" wrap="square" tIns="0">
            <a:noAutofit/>
          </a:bodyPr>
          <a:lstStyle/>
          <a:p>
            <a:pPr indent="0" lvl="0" marL="0" marR="0" rtl="0" algn="ctr">
              <a:lnSpc>
                <a:spcPct val="85000"/>
              </a:lnSpc>
              <a:spcBef>
                <a:spcPts val="0"/>
              </a:spcBef>
              <a:spcAft>
                <a:spcPts val="0"/>
              </a:spcAft>
              <a:buClr>
                <a:srgbClr val="FF007D"/>
              </a:buClr>
              <a:buSzPts val="5400"/>
              <a:buFont typeface="Arial"/>
              <a:buNone/>
            </a:pPr>
            <a:r>
              <a:rPr b="1" i="0" lang="en-GB" sz="5400" u="none" cap="none" strike="noStrike">
                <a:solidFill>
                  <a:srgbClr val="2D9586"/>
                </a:solidFill>
                <a:latin typeface="Arial"/>
                <a:ea typeface="Arial"/>
                <a:cs typeface="Arial"/>
                <a:sym typeface="Arial"/>
              </a:rPr>
              <a:t>Barriers to reproducible research</a:t>
            </a:r>
            <a:endParaRPr>
              <a:solidFill>
                <a:srgbClr val="2D9586"/>
              </a:solidFill>
            </a:endParaRPr>
          </a:p>
        </p:txBody>
      </p:sp>
      <p:sp>
        <p:nvSpPr>
          <p:cNvPr id="1187" name="Google Shape;1187;p171"/>
          <p:cNvSpPr txBox="1"/>
          <p:nvPr/>
        </p:nvSpPr>
        <p:spPr>
          <a:xfrm>
            <a:off x="3401155" y="106552"/>
            <a:ext cx="3024900" cy="1200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DEDEDE"/>
              </a:buClr>
              <a:buSzPts val="2400"/>
              <a:buFont typeface="Arial"/>
              <a:buNone/>
            </a:pPr>
            <a:r>
              <a:rPr b="0" i="0" lang="en-GB" sz="2400" u="none" cap="none" strike="noStrike">
                <a:solidFill>
                  <a:srgbClr val="DEDEDE"/>
                </a:solidFill>
                <a:latin typeface="Arial"/>
                <a:ea typeface="Arial"/>
                <a:cs typeface="Arial"/>
                <a:sym typeface="Arial"/>
              </a:rPr>
              <a:t>Held to higher standards than others</a:t>
            </a:r>
            <a:endParaRPr/>
          </a:p>
        </p:txBody>
      </p:sp>
      <p:sp>
        <p:nvSpPr>
          <p:cNvPr id="1188" name="Google Shape;1188;p171"/>
          <p:cNvSpPr txBox="1"/>
          <p:nvPr/>
        </p:nvSpPr>
        <p:spPr>
          <a:xfrm>
            <a:off x="251520" y="603090"/>
            <a:ext cx="2876100" cy="831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6CA7B"/>
              </a:buClr>
              <a:buSzPts val="2400"/>
              <a:buFont typeface="Arial"/>
              <a:buNone/>
            </a:pPr>
            <a:r>
              <a:rPr b="0" i="0" lang="en-GB" sz="2400" u="none" cap="none" strike="noStrike">
                <a:solidFill>
                  <a:srgbClr val="FF9300"/>
                </a:solidFill>
                <a:latin typeface="Arial"/>
                <a:ea typeface="Arial"/>
                <a:cs typeface="Arial"/>
                <a:sym typeface="Arial"/>
              </a:rPr>
              <a:t>Is not considered for promotion</a:t>
            </a:r>
            <a:endParaRPr>
              <a:solidFill>
                <a:srgbClr val="FF9300"/>
              </a:solidFill>
            </a:endParaRPr>
          </a:p>
        </p:txBody>
      </p:sp>
      <p:sp>
        <p:nvSpPr>
          <p:cNvPr id="1189" name="Google Shape;1189;p171"/>
          <p:cNvSpPr txBox="1"/>
          <p:nvPr/>
        </p:nvSpPr>
        <p:spPr>
          <a:xfrm>
            <a:off x="5388309" y="3745290"/>
            <a:ext cx="18237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6CA7B"/>
              </a:buClr>
              <a:buSzPts val="2400"/>
              <a:buFont typeface="Arial"/>
              <a:buNone/>
            </a:pPr>
            <a:r>
              <a:rPr b="0" i="0" lang="en-GB" sz="2400" u="none" cap="none" strike="noStrike">
                <a:solidFill>
                  <a:srgbClr val="FF9300"/>
                </a:solidFill>
                <a:latin typeface="Arial"/>
                <a:ea typeface="Arial"/>
                <a:cs typeface="Arial"/>
                <a:sym typeface="Arial"/>
              </a:rPr>
              <a:t>Takes time</a:t>
            </a:r>
            <a:endParaRPr>
              <a:solidFill>
                <a:srgbClr val="FF9300"/>
              </a:solidFill>
            </a:endParaRPr>
          </a:p>
        </p:txBody>
      </p:sp>
      <p:sp>
        <p:nvSpPr>
          <p:cNvPr id="1190" name="Google Shape;1190;p171"/>
          <p:cNvSpPr txBox="1"/>
          <p:nvPr/>
        </p:nvSpPr>
        <p:spPr>
          <a:xfrm>
            <a:off x="294212" y="2326922"/>
            <a:ext cx="2078700" cy="1200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6CA7B"/>
              </a:buClr>
              <a:buSzPts val="2400"/>
              <a:buFont typeface="Arial"/>
              <a:buNone/>
            </a:pPr>
            <a:r>
              <a:rPr b="0" i="0" lang="en-GB" sz="2400" u="none" cap="none" strike="noStrike">
                <a:solidFill>
                  <a:srgbClr val="FF9300"/>
                </a:solidFill>
                <a:latin typeface="Arial"/>
                <a:ea typeface="Arial"/>
                <a:cs typeface="Arial"/>
                <a:sym typeface="Arial"/>
              </a:rPr>
              <a:t>Requires additional skills</a:t>
            </a:r>
            <a:endParaRPr>
              <a:solidFill>
                <a:srgbClr val="FF9300"/>
              </a:solidFill>
            </a:endParaRPr>
          </a:p>
        </p:txBody>
      </p:sp>
      <p:sp>
        <p:nvSpPr>
          <p:cNvPr id="1191" name="Google Shape;1191;p171"/>
          <p:cNvSpPr txBox="1"/>
          <p:nvPr/>
        </p:nvSpPr>
        <p:spPr>
          <a:xfrm>
            <a:off x="6300192" y="859336"/>
            <a:ext cx="2843700" cy="1200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DEDEDE"/>
              </a:buClr>
              <a:buSzPts val="2400"/>
              <a:buFont typeface="Arial"/>
              <a:buNone/>
            </a:pPr>
            <a:r>
              <a:rPr b="0" i="0" lang="en-GB" sz="2400" u="none" cap="none" strike="noStrike">
                <a:solidFill>
                  <a:srgbClr val="DEDEDE"/>
                </a:solidFill>
                <a:latin typeface="Arial"/>
                <a:ea typeface="Arial"/>
                <a:cs typeface="Arial"/>
                <a:sym typeface="Arial"/>
              </a:rPr>
              <a:t>Publication bias towards novel findings</a:t>
            </a:r>
            <a:endParaRPr/>
          </a:p>
        </p:txBody>
      </p:sp>
      <p:sp>
        <p:nvSpPr>
          <p:cNvPr id="1192" name="Google Shape;1192;p171"/>
          <p:cNvSpPr txBox="1"/>
          <p:nvPr/>
        </p:nvSpPr>
        <p:spPr>
          <a:xfrm>
            <a:off x="6838776" y="2914130"/>
            <a:ext cx="20532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DEDEDE"/>
              </a:buClr>
              <a:buSzPts val="2400"/>
              <a:buFont typeface="Arial"/>
              <a:buNone/>
            </a:pPr>
            <a:r>
              <a:rPr b="0" i="0" lang="en-GB" sz="2400" u="none" cap="none" strike="noStrike">
                <a:solidFill>
                  <a:srgbClr val="DEDEDE"/>
                </a:solidFill>
                <a:latin typeface="Arial"/>
                <a:ea typeface="Arial"/>
                <a:cs typeface="Arial"/>
                <a:sym typeface="Arial"/>
              </a:rPr>
              <a:t>Plead the 5th</a:t>
            </a:r>
            <a:endParaRPr/>
          </a:p>
        </p:txBody>
      </p:sp>
      <p:sp>
        <p:nvSpPr>
          <p:cNvPr id="1193" name="Google Shape;1193;p171"/>
          <p:cNvSpPr txBox="1"/>
          <p:nvPr/>
        </p:nvSpPr>
        <p:spPr>
          <a:xfrm>
            <a:off x="633769" y="3791457"/>
            <a:ext cx="3277500" cy="831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DEDEDE"/>
              </a:buClr>
              <a:buSzPts val="2400"/>
              <a:buFont typeface="Arial"/>
              <a:buNone/>
            </a:pPr>
            <a:r>
              <a:rPr b="0" i="0" lang="en-GB" sz="2400" u="none" cap="none" strike="noStrike">
                <a:solidFill>
                  <a:srgbClr val="DEDEDE"/>
                </a:solidFill>
                <a:latin typeface="Arial"/>
                <a:ea typeface="Arial"/>
                <a:cs typeface="Arial"/>
                <a:sym typeface="Arial"/>
              </a:rPr>
              <a:t>Support additional users</a:t>
            </a:r>
            <a:endParaRPr/>
          </a:p>
        </p:txBody>
      </p:sp>
      <p:grpSp>
        <p:nvGrpSpPr>
          <p:cNvPr id="1194" name="Google Shape;1194;p171"/>
          <p:cNvGrpSpPr/>
          <p:nvPr/>
        </p:nvGrpSpPr>
        <p:grpSpPr>
          <a:xfrm>
            <a:off x="1614376" y="756528"/>
            <a:ext cx="5915250" cy="3523161"/>
            <a:chOff x="3756991" y="1308260"/>
            <a:chExt cx="5297555" cy="2930839"/>
          </a:xfrm>
        </p:grpSpPr>
        <p:pic>
          <p:nvPicPr>
            <p:cNvPr id="1195" name="Google Shape;1195;p171"/>
            <p:cNvPicPr preferRelativeResize="0"/>
            <p:nvPr/>
          </p:nvPicPr>
          <p:blipFill rotWithShape="1">
            <a:blip r:embed="rId3">
              <a:alphaModFix/>
            </a:blip>
            <a:srcRect b="0" l="0" r="0" t="0"/>
            <a:stretch/>
          </p:blipFill>
          <p:spPr>
            <a:xfrm>
              <a:off x="3756991" y="1308260"/>
              <a:ext cx="5297555" cy="2930839"/>
            </a:xfrm>
            <a:prstGeom prst="rect">
              <a:avLst/>
            </a:prstGeom>
            <a:noFill/>
            <a:ln>
              <a:noFill/>
            </a:ln>
          </p:spPr>
        </p:pic>
        <p:sp>
          <p:nvSpPr>
            <p:cNvPr id="1196" name="Google Shape;1196;p171"/>
            <p:cNvSpPr/>
            <p:nvPr/>
          </p:nvSpPr>
          <p:spPr>
            <a:xfrm>
              <a:off x="5854148" y="3150704"/>
              <a:ext cx="1321800" cy="8052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grpSp>
      <p:sp>
        <p:nvSpPr>
          <p:cNvPr id="1197" name="Google Shape;1197;p171"/>
          <p:cNvSpPr txBox="1"/>
          <p:nvPr>
            <p:ph idx="1" type="body"/>
          </p:nvPr>
        </p:nvSpPr>
        <p:spPr>
          <a:xfrm>
            <a:off x="1628150" y="3779800"/>
            <a:ext cx="5915400" cy="5451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Clr>
                <a:schemeClr val="lt1"/>
              </a:buClr>
              <a:buSzPts val="3200"/>
              <a:buNone/>
            </a:pPr>
            <a:r>
              <a:rPr i="1" lang="en-GB" sz="2500">
                <a:solidFill>
                  <a:srgbClr val="2D9586"/>
                </a:solidFill>
              </a:rPr>
              <a:t>The Turing Way</a:t>
            </a:r>
            <a:r>
              <a:rPr lang="en-GB" sz="2500">
                <a:solidFill>
                  <a:srgbClr val="2D9586"/>
                </a:solidFill>
              </a:rPr>
              <a:t> </a:t>
            </a:r>
            <a:endParaRPr sz="2100">
              <a:solidFill>
                <a:srgbClr val="2D9586"/>
              </a:solidFill>
            </a:endParaRPr>
          </a:p>
          <a:p>
            <a:pPr indent="0" lvl="0" marL="0" rtl="0" algn="ctr">
              <a:lnSpc>
                <a:spcPct val="100000"/>
              </a:lnSpc>
              <a:spcBef>
                <a:spcPts val="800"/>
              </a:spcBef>
              <a:spcAft>
                <a:spcPts val="0"/>
              </a:spcAft>
              <a:buClr>
                <a:schemeClr val="lt1"/>
              </a:buClr>
              <a:buSzPts val="3200"/>
              <a:buNone/>
            </a:pPr>
            <a:r>
              <a:t/>
            </a:r>
            <a:endParaRPr sz="2500">
              <a:solidFill>
                <a:srgbClr val="2D9586"/>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02" name="Shape 1202"/>
        <p:cNvGrpSpPr/>
        <p:nvPr/>
      </p:nvGrpSpPr>
      <p:grpSpPr>
        <a:xfrm>
          <a:off x="0" y="0"/>
          <a:ext cx="0" cy="0"/>
          <a:chOff x="0" y="0"/>
          <a:chExt cx="0" cy="0"/>
        </a:xfrm>
      </p:grpSpPr>
      <p:sp>
        <p:nvSpPr>
          <p:cNvPr id="1203" name="Google Shape;1203;p172"/>
          <p:cNvSpPr txBox="1"/>
          <p:nvPr>
            <p:ph idx="4" type="body"/>
          </p:nvPr>
        </p:nvSpPr>
        <p:spPr>
          <a:xfrm>
            <a:off x="73572" y="4279697"/>
            <a:ext cx="9070500" cy="863700"/>
          </a:xfrm>
          <a:prstGeom prst="rect">
            <a:avLst/>
          </a:prstGeom>
          <a:noFill/>
          <a:ln>
            <a:noFill/>
          </a:ln>
        </p:spPr>
        <p:txBody>
          <a:bodyPr anchorCtr="0" anchor="b" bIns="54000" lIns="0" spcFirstLastPara="1" rIns="81000" wrap="square" tIns="0">
            <a:noAutofit/>
          </a:bodyPr>
          <a:lstStyle/>
          <a:p>
            <a:pPr indent="0" lvl="0" marL="0" rtl="0" algn="r">
              <a:lnSpc>
                <a:spcPct val="114000"/>
              </a:lnSpc>
              <a:spcBef>
                <a:spcPts val="0"/>
              </a:spcBef>
              <a:spcAft>
                <a:spcPts val="0"/>
              </a:spcAft>
              <a:buClr>
                <a:schemeClr val="lt1"/>
              </a:buClr>
              <a:buSzPts val="1200"/>
              <a:buNone/>
            </a:pPr>
            <a:r>
              <a:rPr lang="en-GB" sz="1200">
                <a:latin typeface="Arial"/>
                <a:ea typeface="Arial"/>
                <a:cs typeface="Arial"/>
                <a:sym typeface="Arial"/>
              </a:rPr>
              <a:t>@malvikasharan @turingway, CC-BY 4.0, https://github.com/alan-turing-institute/the-turing-way, DOI: 10.5281/zenodo.6587260</a:t>
            </a:r>
            <a:endParaRPr sz="1200">
              <a:latin typeface="Arial"/>
              <a:ea typeface="Arial"/>
              <a:cs typeface="Arial"/>
              <a:sym typeface="Arial"/>
            </a:endParaRPr>
          </a:p>
        </p:txBody>
      </p:sp>
      <p:sp>
        <p:nvSpPr>
          <p:cNvPr id="1204" name="Google Shape;1204;p172"/>
          <p:cNvSpPr txBox="1"/>
          <p:nvPr/>
        </p:nvSpPr>
        <p:spPr>
          <a:xfrm>
            <a:off x="4791077" y="1920899"/>
            <a:ext cx="3921000" cy="34065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lt1"/>
              </a:buClr>
              <a:buSzPts val="2800"/>
              <a:buFont typeface="Arial"/>
              <a:buNone/>
            </a:pPr>
            <a:r>
              <a:t/>
            </a:r>
            <a:endParaRPr b="0" i="0" sz="2800" u="none" cap="none" strike="noStrike">
              <a:solidFill>
                <a:srgbClr val="FFFFFF"/>
              </a:solidFill>
              <a:latin typeface="Arial"/>
              <a:ea typeface="Arial"/>
              <a:cs typeface="Arial"/>
              <a:sym typeface="Arial"/>
            </a:endParaRPr>
          </a:p>
        </p:txBody>
      </p:sp>
      <p:sp>
        <p:nvSpPr>
          <p:cNvPr id="1205" name="Google Shape;1205;p172"/>
          <p:cNvSpPr txBox="1"/>
          <p:nvPr>
            <p:ph idx="1" type="body"/>
          </p:nvPr>
        </p:nvSpPr>
        <p:spPr>
          <a:xfrm>
            <a:off x="441235" y="772991"/>
            <a:ext cx="5909400" cy="5451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lt1"/>
              </a:buClr>
              <a:buSzPts val="2400"/>
              <a:buNone/>
            </a:pPr>
            <a:r>
              <a:rPr lang="en-GB" sz="2400">
                <a:latin typeface="Arial"/>
                <a:ea typeface="Arial"/>
                <a:cs typeface="Arial"/>
                <a:sym typeface="Arial"/>
              </a:rPr>
              <a:t>Open Science as foundational skill-set</a:t>
            </a:r>
            <a:endParaRPr sz="2400"/>
          </a:p>
        </p:txBody>
      </p:sp>
      <p:pic>
        <p:nvPicPr>
          <p:cNvPr id="1206" name="Google Shape;1206;p172"/>
          <p:cNvPicPr preferRelativeResize="0"/>
          <p:nvPr/>
        </p:nvPicPr>
        <p:blipFill rotWithShape="1">
          <a:blip r:embed="rId3">
            <a:alphaModFix/>
          </a:blip>
          <a:srcRect b="11237" l="3041" r="3387" t="10941"/>
          <a:stretch/>
        </p:blipFill>
        <p:spPr>
          <a:xfrm>
            <a:off x="4169145" y="1421834"/>
            <a:ext cx="4679395" cy="3114676"/>
          </a:xfrm>
          <a:prstGeom prst="rect">
            <a:avLst/>
          </a:prstGeom>
          <a:noFill/>
          <a:ln>
            <a:noFill/>
          </a:ln>
        </p:spPr>
      </p:pic>
      <p:sp>
        <p:nvSpPr>
          <p:cNvPr id="1207" name="Google Shape;1207;p172"/>
          <p:cNvSpPr txBox="1"/>
          <p:nvPr>
            <p:ph idx="3" type="body"/>
          </p:nvPr>
        </p:nvSpPr>
        <p:spPr>
          <a:xfrm>
            <a:off x="538175" y="1709524"/>
            <a:ext cx="3494700" cy="30183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lt1"/>
              </a:buClr>
              <a:buSzPts val="2400"/>
              <a:buNone/>
            </a:pPr>
            <a:r>
              <a:rPr lang="en-GB" sz="2400"/>
              <a:t>Purpose of openness is to ensure </a:t>
            </a:r>
            <a:r>
              <a:rPr lang="en-GB" sz="2400">
                <a:solidFill>
                  <a:srgbClr val="F9C100"/>
                </a:solidFill>
              </a:rPr>
              <a:t>reproducible, ethical and collaborative research</a:t>
            </a:r>
            <a:r>
              <a:rPr lang="en-GB" sz="2400"/>
              <a:t> process and outcome.</a:t>
            </a:r>
            <a:endParaRPr sz="2400"/>
          </a:p>
          <a:p>
            <a:pPr indent="0" lvl="0" marL="0" rtl="0" algn="l">
              <a:lnSpc>
                <a:spcPct val="100000"/>
              </a:lnSpc>
              <a:spcBef>
                <a:spcPts val="0"/>
              </a:spcBef>
              <a:spcAft>
                <a:spcPts val="0"/>
              </a:spcAft>
              <a:buClr>
                <a:schemeClr val="lt1"/>
              </a:buClr>
              <a:buSzPts val="2400"/>
              <a:buNone/>
            </a:pPr>
            <a:r>
              <a:t/>
            </a:r>
            <a:endParaRPr sz="2400"/>
          </a:p>
          <a:p>
            <a:pPr indent="0" lvl="0" marL="0" rtl="0" algn="l">
              <a:lnSpc>
                <a:spcPct val="100000"/>
              </a:lnSpc>
              <a:spcBef>
                <a:spcPts val="0"/>
              </a:spcBef>
              <a:spcAft>
                <a:spcPts val="0"/>
              </a:spcAft>
              <a:buClr>
                <a:schemeClr val="lt1"/>
              </a:buClr>
              <a:buSzPts val="2400"/>
              <a:buNone/>
            </a:pPr>
            <a:r>
              <a:rPr i="1" lang="en-GB" sz="2400"/>
              <a:t>Not all data can or should be published. </a:t>
            </a:r>
            <a:endParaRPr i="1" sz="2400"/>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2" name="Shape 1212"/>
        <p:cNvGrpSpPr/>
        <p:nvPr/>
      </p:nvGrpSpPr>
      <p:grpSpPr>
        <a:xfrm>
          <a:off x="0" y="0"/>
          <a:ext cx="0" cy="0"/>
          <a:chOff x="0" y="0"/>
          <a:chExt cx="0" cy="0"/>
        </a:xfrm>
      </p:grpSpPr>
      <p:sp>
        <p:nvSpPr>
          <p:cNvPr id="1213" name="Google Shape;1213;p173"/>
          <p:cNvSpPr txBox="1"/>
          <p:nvPr/>
        </p:nvSpPr>
        <p:spPr>
          <a:xfrm>
            <a:off x="514762" y="614156"/>
            <a:ext cx="8114400" cy="3479400"/>
          </a:xfrm>
          <a:prstGeom prst="rect">
            <a:avLst/>
          </a:prstGeom>
          <a:noFill/>
          <a:ln>
            <a:noFill/>
          </a:ln>
        </p:spPr>
        <p:txBody>
          <a:bodyPr anchorCtr="0" anchor="t" bIns="0" lIns="0" spcFirstLastPara="1" rIns="0" wrap="square" tIns="0">
            <a:noAutofit/>
          </a:bodyPr>
          <a:lstStyle/>
          <a:p>
            <a:pPr indent="0" lvl="0" marL="0" marR="0" rtl="0" algn="ctr">
              <a:lnSpc>
                <a:spcPct val="150000"/>
              </a:lnSpc>
              <a:spcBef>
                <a:spcPts val="0"/>
              </a:spcBef>
              <a:spcAft>
                <a:spcPts val="0"/>
              </a:spcAft>
              <a:buClr>
                <a:schemeClr val="lt1"/>
              </a:buClr>
              <a:buSzPts val="2000"/>
              <a:buFont typeface="Arial"/>
              <a:buNone/>
            </a:pPr>
            <a:r>
              <a:rPr i="1" lang="en-GB" sz="2400" u="none" cap="none" strike="noStrike">
                <a:solidFill>
                  <a:schemeClr val="lt1"/>
                </a:solidFill>
              </a:rPr>
              <a:t>“An article about computational science in </a:t>
            </a:r>
            <a:r>
              <a:rPr i="1" lang="en-GB" sz="2400" u="none" cap="none" strike="noStrike">
                <a:solidFill>
                  <a:srgbClr val="FF9300"/>
                </a:solidFill>
              </a:rPr>
              <a:t>a scientific publication</a:t>
            </a:r>
            <a:r>
              <a:rPr i="1" lang="en-GB" sz="2400" u="none" cap="none" strike="noStrike">
                <a:solidFill>
                  <a:schemeClr val="lt1"/>
                </a:solidFill>
              </a:rPr>
              <a:t> is not the scholarship itself, it</a:t>
            </a:r>
            <a:r>
              <a:rPr i="1" lang="en-GB" sz="2400" u="none" cap="none" strike="noStrike">
                <a:solidFill>
                  <a:srgbClr val="FF9300"/>
                </a:solidFill>
              </a:rPr>
              <a:t> is merely advertising of the scholarship</a:t>
            </a:r>
            <a:r>
              <a:rPr i="1" lang="en-GB" sz="2400" u="none" cap="none" strike="noStrike">
                <a:solidFill>
                  <a:schemeClr val="lt1"/>
                </a:solidFill>
              </a:rPr>
              <a:t>. The actual scholarship is the </a:t>
            </a:r>
            <a:r>
              <a:rPr b="1" i="1" lang="en-GB" sz="2400" u="none" cap="none" strike="noStrike">
                <a:solidFill>
                  <a:schemeClr val="lt1"/>
                </a:solidFill>
              </a:rPr>
              <a:t>complete software development environment </a:t>
            </a:r>
            <a:r>
              <a:rPr i="1" lang="en-GB" sz="2400" u="none" cap="none" strike="noStrike">
                <a:solidFill>
                  <a:schemeClr val="lt1"/>
                </a:solidFill>
              </a:rPr>
              <a:t>and the complete set of instructions which generated the figures.”</a:t>
            </a:r>
            <a:endParaRPr sz="1800"/>
          </a:p>
          <a:p>
            <a:pPr indent="0" lvl="0" marL="0" marR="0" rtl="0" algn="l">
              <a:lnSpc>
                <a:spcPct val="150000"/>
              </a:lnSpc>
              <a:spcBef>
                <a:spcPts val="0"/>
              </a:spcBef>
              <a:spcAft>
                <a:spcPts val="0"/>
              </a:spcAft>
              <a:buClr>
                <a:schemeClr val="lt1"/>
              </a:buClr>
              <a:buSzPts val="2000"/>
              <a:buFont typeface="Arial"/>
              <a:buNone/>
            </a:pPr>
            <a:br>
              <a:rPr i="0" lang="en-GB" sz="1200" u="none" cap="none" strike="noStrike">
                <a:solidFill>
                  <a:schemeClr val="lt1"/>
                </a:solidFill>
              </a:rPr>
            </a:br>
            <a:r>
              <a:rPr i="1" lang="en-GB" sz="1600" u="none" cap="none" strike="noStrike">
                <a:solidFill>
                  <a:schemeClr val="lt1"/>
                </a:solidFill>
              </a:rPr>
              <a:t>— Buckheit and Donoho (paraphrasing John Claerbout)</a:t>
            </a:r>
            <a:endParaRPr/>
          </a:p>
          <a:p>
            <a:pPr indent="0" lvl="0" marL="0" marR="0" rtl="0" algn="l">
              <a:lnSpc>
                <a:spcPct val="150000"/>
              </a:lnSpc>
              <a:spcBef>
                <a:spcPts val="0"/>
              </a:spcBef>
              <a:spcAft>
                <a:spcPts val="0"/>
              </a:spcAft>
              <a:buClr>
                <a:schemeClr val="lt1"/>
              </a:buClr>
              <a:buSzPts val="2000"/>
              <a:buFont typeface="Arial"/>
              <a:buNone/>
            </a:pPr>
            <a:r>
              <a:rPr i="1" lang="en-GB" sz="1600" u="none" cap="none" strike="noStrike">
                <a:solidFill>
                  <a:schemeClr val="lt1"/>
                </a:solidFill>
              </a:rPr>
              <a:t>	WaveLab and Reproducible Research, 1995</a:t>
            </a:r>
            <a:endParaRPr i="0" sz="1200" u="none" cap="none" strike="noStrike">
              <a:solidFill>
                <a:schemeClr val="lt1"/>
              </a:solidFill>
            </a:endParaRPr>
          </a:p>
        </p:txBody>
      </p:sp>
      <p:sp>
        <p:nvSpPr>
          <p:cNvPr id="1214" name="Google Shape;1214;p173"/>
          <p:cNvSpPr txBox="1"/>
          <p:nvPr/>
        </p:nvSpPr>
        <p:spPr>
          <a:xfrm>
            <a:off x="267588" y="4720667"/>
            <a:ext cx="8876400" cy="422700"/>
          </a:xfrm>
          <a:prstGeom prst="rect">
            <a:avLst/>
          </a:prstGeom>
          <a:noFill/>
          <a:ln>
            <a:noFill/>
          </a:ln>
        </p:spPr>
        <p:txBody>
          <a:bodyPr anchorCtr="0" anchor="b" bIns="72000" lIns="0" spcFirstLastPara="1" rIns="108000" wrap="square" tIns="0">
            <a:noAutofit/>
          </a:bodyPr>
          <a:lstStyle/>
          <a:p>
            <a:pPr indent="0" lvl="0" marL="0" marR="0" rtl="0" algn="r">
              <a:lnSpc>
                <a:spcPct val="114000"/>
              </a:lnSpc>
              <a:spcBef>
                <a:spcPts val="0"/>
              </a:spcBef>
              <a:spcAft>
                <a:spcPts val="0"/>
              </a:spcAft>
              <a:buClr>
                <a:schemeClr val="lt1"/>
              </a:buClr>
              <a:buSzPts val="1200"/>
              <a:buFont typeface="Arial"/>
              <a:buNone/>
            </a:pPr>
            <a:r>
              <a:rPr b="0" i="0" lang="en-GB" sz="1200" u="none" cap="none" strike="noStrike">
                <a:solidFill>
                  <a:schemeClr val="lt1"/>
                </a:solidFill>
                <a:latin typeface="Century Gothic"/>
                <a:ea typeface="Century Gothic"/>
                <a:cs typeface="Century Gothic"/>
                <a:sym typeface="Century Gothic"/>
              </a:rPr>
              <a:t>(slide courtesy of Chris Holdgraf and the Jupyter Team)</a:t>
            </a:r>
            <a:endParaRPr b="0" i="0" sz="1200" u="none" cap="none" strike="noStrike">
              <a:solidFill>
                <a:schemeClr val="lt1"/>
              </a:solidFill>
              <a:latin typeface="Century Gothic"/>
              <a:ea typeface="Century Gothic"/>
              <a:cs typeface="Century Gothic"/>
              <a:sym typeface="Century Gothic"/>
            </a:endParaRPr>
          </a:p>
          <a:p>
            <a:pPr indent="0" lvl="0" marL="0" rtl="0" algn="r">
              <a:lnSpc>
                <a:spcPct val="114000"/>
              </a:lnSpc>
              <a:spcBef>
                <a:spcPts val="0"/>
              </a:spcBef>
              <a:spcAft>
                <a:spcPts val="0"/>
              </a:spcAft>
              <a:buClr>
                <a:schemeClr val="lt1"/>
              </a:buClr>
              <a:buSzPts val="1400"/>
              <a:buFont typeface="Arial"/>
              <a:buNone/>
            </a:pPr>
            <a:r>
              <a:rPr lang="en-GB" sz="1200">
                <a:solidFill>
                  <a:schemeClr val="lt1"/>
                </a:solidFill>
              </a:rPr>
              <a:t>@turingway, CC-BY 4.0, The Turing Way, DOI: </a:t>
            </a:r>
            <a:r>
              <a:rPr lang="en-GB" sz="1200">
                <a:solidFill>
                  <a:schemeClr val="lt1"/>
                </a:solidFill>
              </a:rPr>
              <a:t>10.5281/zenodo.7428708</a:t>
            </a:r>
            <a:endParaRPr b="0" i="0" sz="1200" u="none" cap="none" strike="noStrike">
              <a:solidFill>
                <a:schemeClr val="lt1"/>
              </a:solidFill>
              <a:latin typeface="Century Gothic"/>
              <a:ea typeface="Century Gothic"/>
              <a:cs typeface="Century Gothic"/>
              <a:sym typeface="Century Gothic"/>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04040"/>
        </a:solidFill>
      </p:bgPr>
    </p:bg>
    <p:spTree>
      <p:nvGrpSpPr>
        <p:cNvPr id="1219" name="Shape 1219"/>
        <p:cNvGrpSpPr/>
        <p:nvPr/>
      </p:nvGrpSpPr>
      <p:grpSpPr>
        <a:xfrm>
          <a:off x="0" y="0"/>
          <a:ext cx="0" cy="0"/>
          <a:chOff x="0" y="0"/>
          <a:chExt cx="0" cy="0"/>
        </a:xfrm>
      </p:grpSpPr>
      <p:sp>
        <p:nvSpPr>
          <p:cNvPr id="1220" name="Google Shape;1220;p174"/>
          <p:cNvSpPr txBox="1"/>
          <p:nvPr>
            <p:ph idx="1" type="body"/>
          </p:nvPr>
        </p:nvSpPr>
        <p:spPr>
          <a:xfrm>
            <a:off x="431799" y="824591"/>
            <a:ext cx="3921000" cy="9756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Clr>
                <a:schemeClr val="lt1"/>
              </a:buClr>
              <a:buSzPts val="2800"/>
              <a:buNone/>
            </a:pPr>
            <a:r>
              <a:rPr b="1" lang="en-GB"/>
              <a:t>Take home message</a:t>
            </a:r>
            <a:endParaRPr b="1"/>
          </a:p>
        </p:txBody>
      </p:sp>
      <p:sp>
        <p:nvSpPr>
          <p:cNvPr id="1221" name="Google Shape;1221;p174"/>
          <p:cNvSpPr txBox="1"/>
          <p:nvPr>
            <p:ph idx="3" type="body"/>
          </p:nvPr>
        </p:nvSpPr>
        <p:spPr>
          <a:xfrm>
            <a:off x="650876" y="1983834"/>
            <a:ext cx="3921000" cy="11757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lt1"/>
              </a:buClr>
              <a:buSzPts val="2800"/>
              <a:buNone/>
            </a:pPr>
            <a:r>
              <a:rPr lang="en-GB"/>
              <a:t>Sharing your code and data isn’t enough</a:t>
            </a:r>
            <a:endParaRPr/>
          </a:p>
        </p:txBody>
      </p:sp>
      <p:pic>
        <p:nvPicPr>
          <p:cNvPr id="1222" name="Google Shape;1222;p174"/>
          <p:cNvPicPr preferRelativeResize="0"/>
          <p:nvPr>
            <p:ph idx="2" type="pic"/>
          </p:nvPr>
        </p:nvPicPr>
        <p:blipFill rotWithShape="1">
          <a:blip r:embed="rId3">
            <a:alphaModFix/>
          </a:blip>
          <a:srcRect b="2079" l="0" r="0" t="2070"/>
          <a:stretch/>
        </p:blipFill>
        <p:spPr>
          <a:xfrm>
            <a:off x="5251450" y="702659"/>
            <a:ext cx="3892500" cy="3451800"/>
          </a:xfrm>
          <a:prstGeom prst="rect">
            <a:avLst/>
          </a:prstGeom>
          <a:noFill/>
          <a:ln>
            <a:noFill/>
          </a:ln>
        </p:spPr>
      </p:pic>
      <p:sp>
        <p:nvSpPr>
          <p:cNvPr id="1223" name="Google Shape;1223;p174"/>
          <p:cNvSpPr txBox="1"/>
          <p:nvPr/>
        </p:nvSpPr>
        <p:spPr>
          <a:xfrm>
            <a:off x="267588" y="4720667"/>
            <a:ext cx="8876400" cy="422700"/>
          </a:xfrm>
          <a:prstGeom prst="rect">
            <a:avLst/>
          </a:prstGeom>
          <a:noFill/>
          <a:ln>
            <a:noFill/>
          </a:ln>
        </p:spPr>
        <p:txBody>
          <a:bodyPr anchorCtr="0" anchor="b" bIns="72000" lIns="0" spcFirstLastPara="1" rIns="108000" wrap="square" tIns="0">
            <a:noAutofit/>
          </a:bodyPr>
          <a:lstStyle/>
          <a:p>
            <a:pPr indent="0" lvl="0" marL="0" rtl="0" algn="r">
              <a:lnSpc>
                <a:spcPct val="114000"/>
              </a:lnSpc>
              <a:spcBef>
                <a:spcPts val="0"/>
              </a:spcBef>
              <a:spcAft>
                <a:spcPts val="0"/>
              </a:spcAft>
              <a:buClr>
                <a:schemeClr val="lt1"/>
              </a:buClr>
              <a:buSzPts val="1400"/>
              <a:buFont typeface="Arial"/>
              <a:buNone/>
            </a:pPr>
            <a:r>
              <a:rPr lang="en-GB" sz="1200">
                <a:solidFill>
                  <a:schemeClr val="lt1"/>
                </a:solidFill>
              </a:rPr>
              <a:t>@turingway, CC-BY 4.0, The Turing Way, DOI: </a:t>
            </a:r>
            <a:r>
              <a:rPr lang="en-GB" sz="1200">
                <a:solidFill>
                  <a:schemeClr val="lt1"/>
                </a:solidFill>
              </a:rPr>
              <a:t>10.5281/zenodo.7428708</a:t>
            </a:r>
            <a:endParaRPr b="0" i="0" sz="1200" u="none" cap="none" strike="noStrike">
              <a:solidFill>
                <a:schemeClr val="lt1"/>
              </a:solidFill>
              <a:latin typeface="Century Gothic"/>
              <a:ea typeface="Century Gothic"/>
              <a:cs typeface="Century Gothic"/>
              <a:sym typeface="Century Gothic"/>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8" name="Shape 1228"/>
        <p:cNvGrpSpPr/>
        <p:nvPr/>
      </p:nvGrpSpPr>
      <p:grpSpPr>
        <a:xfrm>
          <a:off x="0" y="0"/>
          <a:ext cx="0" cy="0"/>
          <a:chOff x="0" y="0"/>
          <a:chExt cx="0" cy="0"/>
        </a:xfrm>
      </p:grpSpPr>
      <p:sp>
        <p:nvSpPr>
          <p:cNvPr id="1229" name="Google Shape;1229;p175"/>
          <p:cNvSpPr txBox="1"/>
          <p:nvPr/>
        </p:nvSpPr>
        <p:spPr>
          <a:xfrm>
            <a:off x="267588" y="4720667"/>
            <a:ext cx="8876400" cy="422700"/>
          </a:xfrm>
          <a:prstGeom prst="rect">
            <a:avLst/>
          </a:prstGeom>
          <a:noFill/>
          <a:ln>
            <a:noFill/>
          </a:ln>
        </p:spPr>
        <p:txBody>
          <a:bodyPr anchorCtr="0" anchor="b" bIns="72000" lIns="0" spcFirstLastPara="1" rIns="108000" wrap="square" tIns="0">
            <a:noAutofit/>
          </a:bodyPr>
          <a:lstStyle/>
          <a:p>
            <a:pPr indent="0" lvl="0" marL="0" marR="0" rtl="0" algn="r">
              <a:lnSpc>
                <a:spcPct val="114000"/>
              </a:lnSpc>
              <a:spcBef>
                <a:spcPts val="0"/>
              </a:spcBef>
              <a:spcAft>
                <a:spcPts val="0"/>
              </a:spcAft>
              <a:buClr>
                <a:schemeClr val="lt1"/>
              </a:buClr>
              <a:buSzPts val="1200"/>
              <a:buFont typeface="Arial"/>
              <a:buNone/>
            </a:pPr>
            <a:r>
              <a:rPr b="1" i="0" lang="en-GB" sz="1200" u="none" cap="none" strike="noStrike">
                <a:solidFill>
                  <a:schemeClr val="lt1"/>
                </a:solidFill>
              </a:rPr>
              <a:t>Peng, 2011, doi: 10.1126/science.1213847</a:t>
            </a:r>
            <a:endParaRPr/>
          </a:p>
          <a:p>
            <a:pPr indent="0" lvl="0" marL="0" rtl="0" algn="r">
              <a:lnSpc>
                <a:spcPct val="114000"/>
              </a:lnSpc>
              <a:spcBef>
                <a:spcPts val="0"/>
              </a:spcBef>
              <a:spcAft>
                <a:spcPts val="0"/>
              </a:spcAft>
              <a:buClr>
                <a:schemeClr val="lt1"/>
              </a:buClr>
              <a:buSzPts val="1400"/>
              <a:buFont typeface="Arial"/>
              <a:buNone/>
            </a:pPr>
            <a:r>
              <a:rPr lang="en-GB" sz="1200">
                <a:solidFill>
                  <a:schemeClr val="lt1"/>
                </a:solidFill>
              </a:rPr>
              <a:t>@turingway, CC-BY 4.0, The Turing Way, DOI: </a:t>
            </a:r>
            <a:r>
              <a:rPr lang="en-GB" sz="1200">
                <a:solidFill>
                  <a:schemeClr val="lt1"/>
                </a:solidFill>
              </a:rPr>
              <a:t>10.5281/zenodo.7428708</a:t>
            </a:r>
            <a:endParaRPr i="0" sz="1200" u="none" cap="none" strike="noStrike">
              <a:solidFill>
                <a:schemeClr val="lt1"/>
              </a:solidFill>
            </a:endParaRPr>
          </a:p>
        </p:txBody>
      </p:sp>
      <p:sp>
        <p:nvSpPr>
          <p:cNvPr id="1230" name="Google Shape;1230;p175"/>
          <p:cNvSpPr txBox="1"/>
          <p:nvPr/>
        </p:nvSpPr>
        <p:spPr>
          <a:xfrm>
            <a:off x="431800" y="456883"/>
            <a:ext cx="8280300" cy="701400"/>
          </a:xfrm>
          <a:prstGeom prst="rect">
            <a:avLst/>
          </a:prstGeom>
          <a:noFill/>
          <a:ln>
            <a:noFill/>
          </a:ln>
        </p:spPr>
        <p:txBody>
          <a:bodyPr anchorCtr="0" anchor="t" bIns="0" lIns="0" spcFirstLastPara="1" rIns="0" wrap="square" tIns="0">
            <a:noAutofit/>
          </a:bodyPr>
          <a:lstStyle/>
          <a:p>
            <a:pPr indent="-228600" lvl="0" marL="457200" marR="0" rtl="0" algn="ctr">
              <a:lnSpc>
                <a:spcPct val="100000"/>
              </a:lnSpc>
              <a:spcBef>
                <a:spcPts val="0"/>
              </a:spcBef>
              <a:spcAft>
                <a:spcPts val="0"/>
              </a:spcAft>
              <a:buClr>
                <a:schemeClr val="lt1"/>
              </a:buClr>
              <a:buSzPts val="2800"/>
              <a:buFont typeface="Arial"/>
              <a:buNone/>
            </a:pPr>
            <a:r>
              <a:rPr lang="en-GB" sz="2800">
                <a:solidFill>
                  <a:schemeClr val="lt1"/>
                </a:solidFill>
              </a:rPr>
              <a:t>We need research environment and guidelines too!</a:t>
            </a:r>
            <a:endParaRPr b="1" sz="2800">
              <a:solidFill>
                <a:schemeClr val="lt1"/>
              </a:solidFill>
              <a:latin typeface="Century Gothic"/>
              <a:ea typeface="Century Gothic"/>
              <a:cs typeface="Century Gothic"/>
              <a:sym typeface="Century Gothic"/>
            </a:endParaRPr>
          </a:p>
        </p:txBody>
      </p:sp>
      <p:pic>
        <p:nvPicPr>
          <p:cNvPr descr="A screenshot of a cell phone&#10;&#10;Description automatically generated" id="1231" name="Google Shape;1231;p175"/>
          <p:cNvPicPr preferRelativeResize="0"/>
          <p:nvPr/>
        </p:nvPicPr>
        <p:blipFill rotWithShape="1">
          <a:blip r:embed="rId3">
            <a:alphaModFix/>
          </a:blip>
          <a:srcRect b="0" l="0" r="0" t="12249"/>
          <a:stretch/>
        </p:blipFill>
        <p:spPr>
          <a:xfrm>
            <a:off x="308025" y="1591008"/>
            <a:ext cx="8527850" cy="2309342"/>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6" name="Shape 1236"/>
        <p:cNvGrpSpPr/>
        <p:nvPr/>
      </p:nvGrpSpPr>
      <p:grpSpPr>
        <a:xfrm>
          <a:off x="0" y="0"/>
          <a:ext cx="0" cy="0"/>
          <a:chOff x="0" y="0"/>
          <a:chExt cx="0" cy="0"/>
        </a:xfrm>
      </p:grpSpPr>
      <p:sp>
        <p:nvSpPr>
          <p:cNvPr id="1237" name="Google Shape;1237;p176"/>
          <p:cNvSpPr txBox="1"/>
          <p:nvPr/>
        </p:nvSpPr>
        <p:spPr>
          <a:xfrm>
            <a:off x="267588" y="4720667"/>
            <a:ext cx="8876400" cy="422700"/>
          </a:xfrm>
          <a:prstGeom prst="rect">
            <a:avLst/>
          </a:prstGeom>
          <a:noFill/>
          <a:ln>
            <a:noFill/>
          </a:ln>
        </p:spPr>
        <p:txBody>
          <a:bodyPr anchorCtr="0" anchor="b" bIns="72000" lIns="0" spcFirstLastPara="1" rIns="108000" wrap="square" tIns="0">
            <a:noAutofit/>
          </a:bodyPr>
          <a:lstStyle/>
          <a:p>
            <a:pPr indent="0" lvl="0" marL="0" marR="0" rtl="0" algn="r">
              <a:lnSpc>
                <a:spcPct val="114000"/>
              </a:lnSpc>
              <a:spcBef>
                <a:spcPts val="0"/>
              </a:spcBef>
              <a:spcAft>
                <a:spcPts val="0"/>
              </a:spcAft>
              <a:buClr>
                <a:schemeClr val="lt1"/>
              </a:buClr>
              <a:buSzPts val="1200"/>
              <a:buFont typeface="Arial"/>
              <a:buNone/>
            </a:pPr>
            <a:r>
              <a:rPr b="1" i="0" lang="en-GB" sz="1200" u="none" cap="none" strike="noStrike">
                <a:solidFill>
                  <a:schemeClr val="lt1"/>
                </a:solidFill>
              </a:rPr>
              <a:t>Peng, 2011, doi: 10.1126/science.1213847</a:t>
            </a:r>
            <a:endParaRPr/>
          </a:p>
          <a:p>
            <a:pPr indent="0" lvl="0" marL="0" rtl="0" algn="r">
              <a:lnSpc>
                <a:spcPct val="114000"/>
              </a:lnSpc>
              <a:spcBef>
                <a:spcPts val="0"/>
              </a:spcBef>
              <a:spcAft>
                <a:spcPts val="0"/>
              </a:spcAft>
              <a:buClr>
                <a:schemeClr val="lt1"/>
              </a:buClr>
              <a:buSzPts val="1400"/>
              <a:buFont typeface="Arial"/>
              <a:buNone/>
            </a:pPr>
            <a:r>
              <a:rPr lang="en-GB" sz="1200">
                <a:solidFill>
                  <a:schemeClr val="lt1"/>
                </a:solidFill>
              </a:rPr>
              <a:t>@turingway, CC-BY 4.0, The Turing Way, Slides’ DOI: </a:t>
            </a:r>
            <a:r>
              <a:rPr lang="en-GB" sz="1200">
                <a:solidFill>
                  <a:schemeClr val="lt1"/>
                </a:solidFill>
              </a:rPr>
              <a:t>10.5281/zenodo.7428708</a:t>
            </a:r>
            <a:endParaRPr i="0" sz="1200" u="none" cap="none" strike="noStrike">
              <a:solidFill>
                <a:schemeClr val="lt1"/>
              </a:solidFill>
            </a:endParaRPr>
          </a:p>
        </p:txBody>
      </p:sp>
      <p:sp>
        <p:nvSpPr>
          <p:cNvPr id="1238" name="Google Shape;1238;p176"/>
          <p:cNvSpPr txBox="1"/>
          <p:nvPr/>
        </p:nvSpPr>
        <p:spPr>
          <a:xfrm>
            <a:off x="431800" y="456883"/>
            <a:ext cx="8280300" cy="701400"/>
          </a:xfrm>
          <a:prstGeom prst="rect">
            <a:avLst/>
          </a:prstGeom>
          <a:noFill/>
          <a:ln>
            <a:noFill/>
          </a:ln>
        </p:spPr>
        <p:txBody>
          <a:bodyPr anchorCtr="0" anchor="t" bIns="0" lIns="0" spcFirstLastPara="1" rIns="0" wrap="square" tIns="0">
            <a:noAutofit/>
          </a:bodyPr>
          <a:lstStyle/>
          <a:p>
            <a:pPr indent="-228600" lvl="0" marL="457200" marR="0" rtl="0" algn="ctr">
              <a:lnSpc>
                <a:spcPct val="100000"/>
              </a:lnSpc>
              <a:spcBef>
                <a:spcPts val="0"/>
              </a:spcBef>
              <a:spcAft>
                <a:spcPts val="0"/>
              </a:spcAft>
              <a:buClr>
                <a:schemeClr val="lt1"/>
              </a:buClr>
              <a:buSzPts val="2800"/>
              <a:buFont typeface="Arial"/>
              <a:buNone/>
            </a:pPr>
            <a:r>
              <a:rPr lang="en-GB" sz="2800">
                <a:solidFill>
                  <a:schemeClr val="lt1"/>
                </a:solidFill>
              </a:rPr>
              <a:t>We need research environment and guidelines too!</a:t>
            </a:r>
            <a:endParaRPr b="1" sz="2800">
              <a:solidFill>
                <a:schemeClr val="lt1"/>
              </a:solidFill>
              <a:latin typeface="Century Gothic"/>
              <a:ea typeface="Century Gothic"/>
              <a:cs typeface="Century Gothic"/>
              <a:sym typeface="Century Gothic"/>
            </a:endParaRPr>
          </a:p>
        </p:txBody>
      </p:sp>
      <p:pic>
        <p:nvPicPr>
          <p:cNvPr descr="A screenshot of a cell phone&#10;&#10;Description automatically generated" id="1239" name="Google Shape;1239;p176"/>
          <p:cNvPicPr preferRelativeResize="0"/>
          <p:nvPr/>
        </p:nvPicPr>
        <p:blipFill rotWithShape="1">
          <a:blip r:embed="rId3">
            <a:alphaModFix/>
          </a:blip>
          <a:srcRect b="0" l="0" r="0" t="12249"/>
          <a:stretch/>
        </p:blipFill>
        <p:spPr>
          <a:xfrm>
            <a:off x="308025" y="1591008"/>
            <a:ext cx="8527850" cy="2309342"/>
          </a:xfrm>
          <a:prstGeom prst="rect">
            <a:avLst/>
          </a:prstGeom>
          <a:noFill/>
          <a:ln>
            <a:noFill/>
          </a:ln>
        </p:spPr>
      </p:pic>
      <p:pic>
        <p:nvPicPr>
          <p:cNvPr id="1240" name="Google Shape;1240;p176"/>
          <p:cNvPicPr preferRelativeResize="0"/>
          <p:nvPr/>
        </p:nvPicPr>
        <p:blipFill rotWithShape="1">
          <a:blip r:embed="rId4">
            <a:alphaModFix/>
          </a:blip>
          <a:srcRect b="0" l="0" r="0" t="0"/>
          <a:stretch/>
        </p:blipFill>
        <p:spPr>
          <a:xfrm>
            <a:off x="2141983" y="1426348"/>
            <a:ext cx="4860032" cy="2733768"/>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5" name="Shape 1245"/>
        <p:cNvGrpSpPr/>
        <p:nvPr/>
      </p:nvGrpSpPr>
      <p:grpSpPr>
        <a:xfrm>
          <a:off x="0" y="0"/>
          <a:ext cx="0" cy="0"/>
          <a:chOff x="0" y="0"/>
          <a:chExt cx="0" cy="0"/>
        </a:xfrm>
      </p:grpSpPr>
      <p:sp>
        <p:nvSpPr>
          <p:cNvPr id="1246" name="Google Shape;1246;p177"/>
          <p:cNvSpPr txBox="1"/>
          <p:nvPr>
            <p:ph idx="1" type="body"/>
          </p:nvPr>
        </p:nvSpPr>
        <p:spPr>
          <a:xfrm>
            <a:off x="431800" y="196385"/>
            <a:ext cx="8712300" cy="545100"/>
          </a:xfrm>
          <a:prstGeom prst="rect">
            <a:avLst/>
          </a:prstGeom>
          <a:noFill/>
          <a:ln>
            <a:noFill/>
          </a:ln>
        </p:spPr>
        <p:txBody>
          <a:bodyPr anchorCtr="0" anchor="t" bIns="0" lIns="0" spcFirstLastPara="1" rIns="0" wrap="square" tIns="0">
            <a:noAutofit/>
          </a:bodyPr>
          <a:lstStyle/>
          <a:p>
            <a:pPr indent="0" lvl="0" marL="0" rtl="0" algn="l">
              <a:lnSpc>
                <a:spcPct val="126923"/>
              </a:lnSpc>
              <a:spcBef>
                <a:spcPts val="0"/>
              </a:spcBef>
              <a:spcAft>
                <a:spcPts val="0"/>
              </a:spcAft>
              <a:buClr>
                <a:schemeClr val="lt1"/>
              </a:buClr>
              <a:buSzPts val="2600"/>
              <a:buNone/>
            </a:pPr>
            <a:r>
              <a:rPr b="1" lang="en-GB" sz="2600">
                <a:latin typeface="Arial"/>
                <a:ea typeface="Arial"/>
                <a:cs typeface="Arial"/>
                <a:sym typeface="Arial"/>
              </a:rPr>
              <a:t>Guide for Reproducible Research</a:t>
            </a:r>
            <a:endParaRPr/>
          </a:p>
        </p:txBody>
      </p:sp>
      <p:sp>
        <p:nvSpPr>
          <p:cNvPr id="1247" name="Google Shape;1247;p177"/>
          <p:cNvSpPr txBox="1"/>
          <p:nvPr>
            <p:ph idx="4" type="body"/>
          </p:nvPr>
        </p:nvSpPr>
        <p:spPr>
          <a:xfrm>
            <a:off x="-73572" y="4279697"/>
            <a:ext cx="9217500" cy="863700"/>
          </a:xfrm>
          <a:prstGeom prst="rect">
            <a:avLst/>
          </a:prstGeom>
          <a:noFill/>
          <a:ln>
            <a:noFill/>
          </a:ln>
        </p:spPr>
        <p:txBody>
          <a:bodyPr anchorCtr="0" anchor="b" bIns="72000" lIns="0" spcFirstLastPara="1" rIns="108000" wrap="square" tIns="0">
            <a:noAutofit/>
          </a:bodyPr>
          <a:lstStyle/>
          <a:p>
            <a:pPr indent="0" lvl="0" marL="0" rtl="0" algn="r">
              <a:lnSpc>
                <a:spcPct val="114000"/>
              </a:lnSpc>
              <a:spcBef>
                <a:spcPts val="0"/>
              </a:spcBef>
              <a:spcAft>
                <a:spcPts val="0"/>
              </a:spcAft>
              <a:buClr>
                <a:schemeClr val="lt1"/>
              </a:buClr>
              <a:buSzPts val="1200"/>
              <a:buNone/>
            </a:pPr>
            <a:r>
              <a:rPr lang="en-GB" sz="1200">
                <a:latin typeface="Arial"/>
                <a:ea typeface="Arial"/>
                <a:cs typeface="Arial"/>
                <a:sym typeface="Arial"/>
              </a:rPr>
              <a:t>@malvikasharan @turingway, CC-BY 4.0, Book: https://the-turing-way.netlify.app/welcome, DOI: </a:t>
            </a:r>
            <a:r>
              <a:rPr lang="en-GB" sz="1200"/>
              <a:t>10.5281/zenodo.7428708</a:t>
            </a:r>
            <a:endParaRPr sz="1200">
              <a:latin typeface="Arial"/>
              <a:ea typeface="Arial"/>
              <a:cs typeface="Arial"/>
              <a:sym typeface="Arial"/>
            </a:endParaRPr>
          </a:p>
        </p:txBody>
      </p:sp>
      <p:pic>
        <p:nvPicPr>
          <p:cNvPr id="1248" name="Google Shape;1248;p177"/>
          <p:cNvPicPr preferRelativeResize="0"/>
          <p:nvPr/>
        </p:nvPicPr>
        <p:blipFill rotWithShape="1">
          <a:blip r:embed="rId3">
            <a:alphaModFix/>
          </a:blip>
          <a:srcRect b="0" l="0" r="0" t="0"/>
          <a:stretch/>
        </p:blipFill>
        <p:spPr>
          <a:xfrm>
            <a:off x="387967" y="221848"/>
            <a:ext cx="8294493" cy="4595892"/>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1253" name="Shape 1253"/>
        <p:cNvGrpSpPr/>
        <p:nvPr/>
      </p:nvGrpSpPr>
      <p:grpSpPr>
        <a:xfrm>
          <a:off x="0" y="0"/>
          <a:ext cx="0" cy="0"/>
          <a:chOff x="0" y="0"/>
          <a:chExt cx="0" cy="0"/>
        </a:xfrm>
      </p:grpSpPr>
      <p:sp>
        <p:nvSpPr>
          <p:cNvPr id="1254" name="Google Shape;1254;p178"/>
          <p:cNvSpPr txBox="1"/>
          <p:nvPr/>
        </p:nvSpPr>
        <p:spPr>
          <a:xfrm>
            <a:off x="431800" y="456883"/>
            <a:ext cx="8280300" cy="701400"/>
          </a:xfrm>
          <a:prstGeom prst="rect">
            <a:avLst/>
          </a:prstGeom>
          <a:noFill/>
          <a:ln>
            <a:noFill/>
          </a:ln>
        </p:spPr>
        <p:txBody>
          <a:bodyPr anchorCtr="0" anchor="t" bIns="0" lIns="0" spcFirstLastPara="1" rIns="0" wrap="square" tIns="0">
            <a:noAutofit/>
          </a:bodyPr>
          <a:lstStyle/>
          <a:p>
            <a:pPr indent="-228600" lvl="0" marL="457200" marR="0" rtl="0" algn="ctr">
              <a:lnSpc>
                <a:spcPct val="100000"/>
              </a:lnSpc>
              <a:spcBef>
                <a:spcPts val="0"/>
              </a:spcBef>
              <a:spcAft>
                <a:spcPts val="0"/>
              </a:spcAft>
              <a:buClr>
                <a:schemeClr val="lt1"/>
              </a:buClr>
              <a:buSzPts val="2800"/>
              <a:buFont typeface="Arial"/>
              <a:buNone/>
            </a:pPr>
            <a:r>
              <a:rPr b="0" i="0" lang="en-GB" sz="2800" u="none" cap="none" strike="noStrike">
                <a:solidFill>
                  <a:schemeClr val="lt1"/>
                </a:solidFill>
                <a:latin typeface="Arial"/>
                <a:ea typeface="Arial"/>
                <a:cs typeface="Arial"/>
                <a:sym typeface="Arial"/>
              </a:rPr>
              <a:t>Computational Reproducibility</a:t>
            </a:r>
            <a:endParaRPr b="0" i="0" sz="1400" u="none" cap="none" strike="noStrike">
              <a:solidFill>
                <a:schemeClr val="lt1"/>
              </a:solidFill>
              <a:latin typeface="Arial"/>
              <a:ea typeface="Arial"/>
              <a:cs typeface="Arial"/>
              <a:sym typeface="Arial"/>
            </a:endParaRPr>
          </a:p>
        </p:txBody>
      </p:sp>
      <p:sp>
        <p:nvSpPr>
          <p:cNvPr id="1255" name="Google Shape;1255;p178"/>
          <p:cNvSpPr txBox="1"/>
          <p:nvPr/>
        </p:nvSpPr>
        <p:spPr>
          <a:xfrm>
            <a:off x="431800" y="1391675"/>
            <a:ext cx="8365800" cy="3140100"/>
          </a:xfrm>
          <a:prstGeom prst="rect">
            <a:avLst/>
          </a:prstGeom>
          <a:noFill/>
          <a:ln>
            <a:noFill/>
          </a:ln>
        </p:spPr>
        <p:txBody>
          <a:bodyPr anchorCtr="0" anchor="t" bIns="45700" lIns="91425" spcFirstLastPara="1" rIns="91425" wrap="square" tIns="45700">
            <a:spAutoFit/>
          </a:bodyPr>
          <a:lstStyle/>
          <a:p>
            <a:pPr indent="-311150" lvl="0" marL="285750" marR="0" rtl="0" algn="l">
              <a:lnSpc>
                <a:spcPct val="200000"/>
              </a:lnSpc>
              <a:spcBef>
                <a:spcPts val="0"/>
              </a:spcBef>
              <a:spcAft>
                <a:spcPts val="0"/>
              </a:spcAft>
              <a:buClr>
                <a:schemeClr val="lt1"/>
              </a:buClr>
              <a:buSzPts val="2200"/>
              <a:buFont typeface="Arimo"/>
              <a:buChar char="→"/>
            </a:pPr>
            <a:r>
              <a:rPr b="0" i="0" lang="en-GB" sz="2200" u="none" cap="none" strike="noStrike">
                <a:solidFill>
                  <a:schemeClr val="lt1"/>
                </a:solidFill>
                <a:latin typeface="Arial"/>
                <a:ea typeface="Arial"/>
                <a:cs typeface="Arial"/>
                <a:sym typeface="Arial"/>
              </a:rPr>
              <a:t>Track changes to your code/resource (version control)</a:t>
            </a:r>
            <a:endParaRPr b="0" i="0" sz="2200" u="none" cap="none" strike="noStrike">
              <a:solidFill>
                <a:schemeClr val="lt1"/>
              </a:solidFill>
              <a:latin typeface="Arial"/>
              <a:ea typeface="Arial"/>
              <a:cs typeface="Arial"/>
              <a:sym typeface="Arial"/>
            </a:endParaRPr>
          </a:p>
          <a:p>
            <a:pPr indent="-311150" lvl="0" marL="285750" marR="0" rtl="0" algn="l">
              <a:lnSpc>
                <a:spcPct val="200000"/>
              </a:lnSpc>
              <a:spcBef>
                <a:spcPts val="0"/>
              </a:spcBef>
              <a:spcAft>
                <a:spcPts val="0"/>
              </a:spcAft>
              <a:buClr>
                <a:schemeClr val="lt1"/>
              </a:buClr>
              <a:buSzPts val="2200"/>
              <a:buFont typeface="Arimo"/>
              <a:buChar char="→"/>
            </a:pPr>
            <a:r>
              <a:rPr b="0" i="0" lang="en-GB" sz="2200" u="none" cap="none" strike="noStrike">
                <a:solidFill>
                  <a:schemeClr val="lt1"/>
                </a:solidFill>
                <a:latin typeface="Arial"/>
                <a:ea typeface="Arial"/>
                <a:cs typeface="Arial"/>
                <a:sym typeface="Arial"/>
              </a:rPr>
              <a:t>Write clean, understandable and error free code</a:t>
            </a:r>
            <a:endParaRPr b="0" i="0" sz="2200" u="none" cap="none" strike="noStrike">
              <a:solidFill>
                <a:schemeClr val="lt1"/>
              </a:solidFill>
              <a:latin typeface="Arial"/>
              <a:ea typeface="Arial"/>
              <a:cs typeface="Arial"/>
              <a:sym typeface="Arial"/>
            </a:endParaRPr>
          </a:p>
          <a:p>
            <a:pPr indent="-311150" lvl="0" marL="285750" marR="0" rtl="0" algn="l">
              <a:lnSpc>
                <a:spcPct val="200000"/>
              </a:lnSpc>
              <a:spcBef>
                <a:spcPts val="0"/>
              </a:spcBef>
              <a:spcAft>
                <a:spcPts val="0"/>
              </a:spcAft>
              <a:buClr>
                <a:schemeClr val="lt1"/>
              </a:buClr>
              <a:buSzPts val="2200"/>
              <a:buFont typeface="Arimo"/>
              <a:buChar char="→"/>
            </a:pPr>
            <a:r>
              <a:rPr b="0" i="0" lang="en-GB" sz="2200" u="none" cap="none" strike="noStrike">
                <a:solidFill>
                  <a:schemeClr val="lt1"/>
                </a:solidFill>
                <a:latin typeface="Arial"/>
                <a:ea typeface="Arial"/>
                <a:cs typeface="Arial"/>
                <a:sym typeface="Arial"/>
              </a:rPr>
              <a:t>Save and share your w</a:t>
            </a:r>
            <a:r>
              <a:rPr lang="en-GB" sz="2200">
                <a:solidFill>
                  <a:schemeClr val="lt1"/>
                </a:solidFill>
              </a:rPr>
              <a:t>orkflow and </a:t>
            </a:r>
            <a:r>
              <a:rPr b="0" i="0" lang="en-GB" sz="2200" u="none" cap="none" strike="noStrike">
                <a:solidFill>
                  <a:schemeClr val="lt1"/>
                </a:solidFill>
                <a:latin typeface="Arial"/>
                <a:ea typeface="Arial"/>
                <a:cs typeface="Arial"/>
                <a:sym typeface="Arial"/>
              </a:rPr>
              <a:t>computational environment</a:t>
            </a:r>
            <a:endParaRPr b="0" i="0" sz="2200" u="none" cap="none" strike="noStrike">
              <a:solidFill>
                <a:schemeClr val="lt1"/>
              </a:solidFill>
              <a:latin typeface="Arial"/>
              <a:ea typeface="Arial"/>
              <a:cs typeface="Arial"/>
              <a:sym typeface="Arial"/>
            </a:endParaRPr>
          </a:p>
          <a:p>
            <a:pPr indent="-311150" lvl="0" marL="285750" marR="0" rtl="0" algn="l">
              <a:lnSpc>
                <a:spcPct val="200000"/>
              </a:lnSpc>
              <a:spcBef>
                <a:spcPts val="0"/>
              </a:spcBef>
              <a:spcAft>
                <a:spcPts val="0"/>
              </a:spcAft>
              <a:buClr>
                <a:schemeClr val="lt1"/>
              </a:buClr>
              <a:buSzPts val="2200"/>
              <a:buFont typeface="Arimo"/>
              <a:buChar char="→"/>
            </a:pPr>
            <a:r>
              <a:rPr b="0" i="0" lang="en-GB" sz="2200" u="none" cap="none" strike="noStrike">
                <a:solidFill>
                  <a:schemeClr val="lt1"/>
                </a:solidFill>
                <a:latin typeface="Arial"/>
                <a:ea typeface="Arial"/>
                <a:cs typeface="Arial"/>
                <a:sym typeface="Arial"/>
              </a:rPr>
              <a:t>Make your code open for others to test</a:t>
            </a:r>
            <a:r>
              <a:rPr lang="en-GB" sz="2200">
                <a:solidFill>
                  <a:schemeClr val="lt1"/>
                </a:solidFill>
              </a:rPr>
              <a:t>,</a:t>
            </a:r>
            <a:r>
              <a:rPr b="0" i="0" lang="en-GB" sz="2200" u="none" cap="none" strike="noStrike">
                <a:solidFill>
                  <a:schemeClr val="lt1"/>
                </a:solidFill>
                <a:latin typeface="Arial"/>
                <a:ea typeface="Arial"/>
                <a:cs typeface="Arial"/>
                <a:sym typeface="Arial"/>
              </a:rPr>
              <a:t> use and collaborate on</a:t>
            </a:r>
            <a:endParaRPr b="0" i="0" sz="2200" u="none" cap="none" strike="noStrike">
              <a:solidFill>
                <a:schemeClr val="lt1"/>
              </a:solidFill>
              <a:latin typeface="Arial"/>
              <a:ea typeface="Arial"/>
              <a:cs typeface="Arial"/>
              <a:sym typeface="Arial"/>
            </a:endParaRPr>
          </a:p>
          <a:p>
            <a:pPr indent="-171450" lvl="0" marL="285750" marR="0" rtl="0" algn="l">
              <a:lnSpc>
                <a:spcPct val="200000"/>
              </a:lnSpc>
              <a:spcBef>
                <a:spcPts val="0"/>
              </a:spcBef>
              <a:spcAft>
                <a:spcPts val="0"/>
              </a:spcAft>
              <a:buClr>
                <a:schemeClr val="dk1"/>
              </a:buClr>
              <a:buSzPts val="1800"/>
              <a:buFont typeface="Arial"/>
              <a:buNone/>
            </a:pPr>
            <a:r>
              <a:t/>
            </a:r>
            <a:endParaRPr b="0" i="0" sz="2200" u="none" cap="none" strike="noStrike">
              <a:solidFill>
                <a:schemeClr val="dk1"/>
              </a:solidFill>
              <a:latin typeface="Arial"/>
              <a:ea typeface="Arial"/>
              <a:cs typeface="Arial"/>
              <a:sym typeface="Arial"/>
            </a:endParaRPr>
          </a:p>
        </p:txBody>
      </p:sp>
      <p:sp>
        <p:nvSpPr>
          <p:cNvPr id="1256" name="Google Shape;1256;p178"/>
          <p:cNvSpPr txBox="1"/>
          <p:nvPr>
            <p:ph idx="4" type="body"/>
          </p:nvPr>
        </p:nvSpPr>
        <p:spPr>
          <a:xfrm>
            <a:off x="0" y="4279697"/>
            <a:ext cx="9144000" cy="863700"/>
          </a:xfrm>
          <a:prstGeom prst="rect">
            <a:avLst/>
          </a:prstGeom>
          <a:noFill/>
          <a:ln>
            <a:noFill/>
          </a:ln>
        </p:spPr>
        <p:txBody>
          <a:bodyPr anchorCtr="0" anchor="b" bIns="72000" lIns="0" spcFirstLastPara="1" rIns="108000" wrap="square" tIns="45700">
            <a:normAutofit/>
          </a:bodyPr>
          <a:lstStyle/>
          <a:p>
            <a:pPr indent="0" lvl="0" marL="0" rtl="0" algn="r">
              <a:lnSpc>
                <a:spcPct val="114000"/>
              </a:lnSpc>
              <a:spcBef>
                <a:spcPts val="0"/>
              </a:spcBef>
              <a:spcAft>
                <a:spcPts val="0"/>
              </a:spcAft>
              <a:buClr>
                <a:schemeClr val="lt1"/>
              </a:buClr>
              <a:buSzPts val="1100"/>
              <a:buNone/>
            </a:pPr>
            <a:r>
              <a:rPr lang="en-GB" sz="1100">
                <a:latin typeface="Arial"/>
                <a:ea typeface="Arial"/>
                <a:cs typeface="Arial"/>
                <a:sym typeface="Arial"/>
              </a:rPr>
              <a:t>@malvikasharan, CC-BY 4.0, </a:t>
            </a:r>
            <a:r>
              <a:rPr lang="en-GB" sz="1100"/>
              <a:t>CC-BY  image by </a:t>
            </a:r>
            <a:r>
              <a:rPr i="1" lang="en-GB" sz="1100"/>
              <a:t>The Turing Way </a:t>
            </a:r>
            <a:r>
              <a:rPr lang="en-GB" sz="1100"/>
              <a:t>and Scriberia, </a:t>
            </a:r>
            <a:r>
              <a:rPr lang="en-GB" sz="1100">
                <a:latin typeface="Arial"/>
                <a:ea typeface="Arial"/>
                <a:cs typeface="Arial"/>
                <a:sym typeface="Arial"/>
              </a:rPr>
              <a:t>, DOI: </a:t>
            </a:r>
            <a:r>
              <a:rPr lang="en-GB" sz="1200"/>
              <a:t>10.5281/zenodo.7428708</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1261" name="Shape 1261"/>
        <p:cNvGrpSpPr/>
        <p:nvPr/>
      </p:nvGrpSpPr>
      <p:grpSpPr>
        <a:xfrm>
          <a:off x="0" y="0"/>
          <a:ext cx="0" cy="0"/>
          <a:chOff x="0" y="0"/>
          <a:chExt cx="0" cy="0"/>
        </a:xfrm>
      </p:grpSpPr>
      <p:pic>
        <p:nvPicPr>
          <p:cNvPr id="1262" name="Google Shape;1262;p179"/>
          <p:cNvPicPr preferRelativeResize="0"/>
          <p:nvPr/>
        </p:nvPicPr>
        <p:blipFill rotWithShape="1">
          <a:blip r:embed="rId3">
            <a:alphaModFix/>
          </a:blip>
          <a:srcRect b="24374" l="0" r="0" t="0"/>
          <a:stretch/>
        </p:blipFill>
        <p:spPr>
          <a:xfrm>
            <a:off x="1867200" y="1900553"/>
            <a:ext cx="5543774" cy="2766700"/>
          </a:xfrm>
          <a:prstGeom prst="rect">
            <a:avLst/>
          </a:prstGeom>
          <a:noFill/>
          <a:ln>
            <a:noFill/>
          </a:ln>
        </p:spPr>
      </p:pic>
      <p:sp>
        <p:nvSpPr>
          <p:cNvPr id="1263" name="Google Shape;1263;p179"/>
          <p:cNvSpPr txBox="1"/>
          <p:nvPr/>
        </p:nvSpPr>
        <p:spPr>
          <a:xfrm>
            <a:off x="-73572" y="4279697"/>
            <a:ext cx="9217500" cy="863700"/>
          </a:xfrm>
          <a:prstGeom prst="rect">
            <a:avLst/>
          </a:prstGeom>
          <a:noFill/>
          <a:ln>
            <a:noFill/>
          </a:ln>
        </p:spPr>
        <p:txBody>
          <a:bodyPr anchorCtr="0" anchor="b" bIns="45700" lIns="91425" spcFirstLastPara="1" rIns="91425" wrap="square" tIns="45700">
            <a:noAutofit/>
          </a:bodyPr>
          <a:lstStyle/>
          <a:p>
            <a:pPr indent="0" lvl="0" marL="0" marR="0" rtl="0" algn="r">
              <a:lnSpc>
                <a:spcPct val="90000"/>
              </a:lnSpc>
              <a:spcBef>
                <a:spcPts val="0"/>
              </a:spcBef>
              <a:spcAft>
                <a:spcPts val="0"/>
              </a:spcAft>
              <a:buClr>
                <a:schemeClr val="lt1"/>
              </a:buClr>
              <a:buSzPts val="1200"/>
              <a:buFont typeface="Arial"/>
              <a:buNone/>
            </a:pPr>
            <a:r>
              <a:rPr b="0" i="0" lang="en-GB" sz="1200" u="none" cap="none" strike="noStrike">
                <a:solidFill>
                  <a:schemeClr val="lt1"/>
                </a:solidFill>
                <a:latin typeface="Arial"/>
                <a:ea typeface="Arial"/>
                <a:cs typeface="Arial"/>
                <a:sym typeface="Arial"/>
              </a:rPr>
              <a:t>Book: </a:t>
            </a:r>
            <a:r>
              <a:rPr b="0" i="0" lang="en-GB" sz="1200" u="sng" cap="none" strike="noStrike">
                <a:solidFill>
                  <a:schemeClr val="lt1"/>
                </a:solidFill>
                <a:latin typeface="Arial"/>
                <a:ea typeface="Arial"/>
                <a:cs typeface="Arial"/>
                <a:sym typeface="Arial"/>
                <a:hlinkClick r:id="rId4">
                  <a:extLst>
                    <a:ext uri="{A12FA001-AC4F-418D-AE19-62706E023703}">
                      <ahyp:hlinkClr val="tx"/>
                    </a:ext>
                  </a:extLst>
                </a:hlinkClick>
              </a:rPr>
              <a:t>https://the-turing-way.netlify.app/welcome</a:t>
            </a:r>
            <a:r>
              <a:rPr b="0" i="0" lang="en-GB" sz="1200" u="none" cap="none" strike="noStrike">
                <a:solidFill>
                  <a:schemeClr val="lt1"/>
                </a:solidFill>
                <a:latin typeface="Arial"/>
                <a:ea typeface="Arial"/>
                <a:cs typeface="Arial"/>
                <a:sym typeface="Arial"/>
              </a:rPr>
              <a:t>,</a:t>
            </a:r>
            <a:r>
              <a:rPr lang="en-GB"/>
              <a:t> </a:t>
            </a:r>
            <a:r>
              <a:rPr lang="en-GB" sz="1200">
                <a:solidFill>
                  <a:schemeClr val="lt1"/>
                </a:solidFill>
              </a:rPr>
              <a:t>@malvikasharan @turingway,</a:t>
            </a:r>
            <a:r>
              <a:rPr b="0" i="0" lang="en-GB" sz="1200" u="none" cap="none" strike="noStrike">
                <a:solidFill>
                  <a:schemeClr val="lt1"/>
                </a:solidFill>
                <a:latin typeface="Arial"/>
                <a:ea typeface="Arial"/>
                <a:cs typeface="Arial"/>
                <a:sym typeface="Arial"/>
              </a:rPr>
              <a:t> Slides: </a:t>
            </a:r>
            <a:r>
              <a:rPr lang="en-GB" sz="1200">
                <a:solidFill>
                  <a:schemeClr val="lt1"/>
                </a:solidFill>
              </a:rPr>
              <a:t>10.5281/zenodo.7428708</a:t>
            </a:r>
            <a:endParaRPr b="0" i="0" sz="1200" u="none" cap="none" strike="noStrike">
              <a:solidFill>
                <a:schemeClr val="lt1"/>
              </a:solidFill>
              <a:latin typeface="Arial"/>
              <a:ea typeface="Arial"/>
              <a:cs typeface="Arial"/>
              <a:sym typeface="Arial"/>
            </a:endParaRPr>
          </a:p>
        </p:txBody>
      </p:sp>
      <p:sp>
        <p:nvSpPr>
          <p:cNvPr id="1264" name="Google Shape;1264;p179"/>
          <p:cNvSpPr txBox="1"/>
          <p:nvPr>
            <p:ph idx="1" type="body"/>
          </p:nvPr>
        </p:nvSpPr>
        <p:spPr>
          <a:xfrm>
            <a:off x="431800" y="411163"/>
            <a:ext cx="8280300" cy="701400"/>
          </a:xfrm>
          <a:prstGeom prst="rect">
            <a:avLst/>
          </a:prstGeom>
          <a:noFill/>
          <a:ln>
            <a:noFill/>
          </a:ln>
        </p:spPr>
        <p:txBody>
          <a:bodyPr anchorCtr="0" anchor="t" bIns="0" lIns="0" spcFirstLastPara="1" rIns="0" wrap="square" tIns="0">
            <a:noAutofit/>
          </a:bodyPr>
          <a:lstStyle/>
          <a:p>
            <a:pPr indent="-228600" lvl="0" marL="457200" rtl="0" algn="ctr">
              <a:lnSpc>
                <a:spcPct val="100000"/>
              </a:lnSpc>
              <a:spcBef>
                <a:spcPts val="0"/>
              </a:spcBef>
              <a:spcAft>
                <a:spcPts val="0"/>
              </a:spcAft>
              <a:buSzPts val="3400"/>
              <a:buNone/>
            </a:pPr>
            <a:r>
              <a:rPr lang="en-GB" sz="2800"/>
              <a:t>P</a:t>
            </a:r>
            <a:r>
              <a:rPr lang="en-GB" sz="2800"/>
              <a:t>rojects are for people!</a:t>
            </a:r>
            <a:endParaRPr sz="2800"/>
          </a:p>
        </p:txBody>
      </p:sp>
      <p:sp>
        <p:nvSpPr>
          <p:cNvPr id="1265" name="Google Shape;1265;p179"/>
          <p:cNvSpPr txBox="1"/>
          <p:nvPr/>
        </p:nvSpPr>
        <p:spPr>
          <a:xfrm>
            <a:off x="552038" y="1004450"/>
            <a:ext cx="81741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GB" sz="2000">
                <a:solidFill>
                  <a:schemeClr val="lt1"/>
                </a:solidFill>
              </a:rPr>
              <a:t>P</a:t>
            </a:r>
            <a:r>
              <a:rPr i="1" lang="en-GB" sz="2000">
                <a:solidFill>
                  <a:schemeClr val="lt1"/>
                </a:solidFill>
              </a:rPr>
              <a:t>ublicly accessible research that anyone can (re)use, modify, and distribute for any purpose.</a:t>
            </a:r>
            <a:endParaRPr i="1" sz="2000">
              <a:solidFill>
                <a:schemeClr val="lt1"/>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0" name="Shape 1270"/>
        <p:cNvGrpSpPr/>
        <p:nvPr/>
      </p:nvGrpSpPr>
      <p:grpSpPr>
        <a:xfrm>
          <a:off x="0" y="0"/>
          <a:ext cx="0" cy="0"/>
          <a:chOff x="0" y="0"/>
          <a:chExt cx="0" cy="0"/>
        </a:xfrm>
      </p:grpSpPr>
      <p:sp>
        <p:nvSpPr>
          <p:cNvPr id="1271" name="Google Shape;1271;p180"/>
          <p:cNvSpPr txBox="1"/>
          <p:nvPr>
            <p:ph idx="1" type="body"/>
          </p:nvPr>
        </p:nvSpPr>
        <p:spPr>
          <a:xfrm>
            <a:off x="431800" y="702659"/>
            <a:ext cx="3921000" cy="5451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lt1"/>
              </a:buClr>
              <a:buSzPts val="2800"/>
              <a:buNone/>
            </a:pPr>
            <a:r>
              <a:rPr lang="en-GB"/>
              <a:t>Open Science</a:t>
            </a:r>
            <a:endParaRPr/>
          </a:p>
        </p:txBody>
      </p:sp>
      <p:sp>
        <p:nvSpPr>
          <p:cNvPr id="1272" name="Google Shape;1272;p180"/>
          <p:cNvSpPr txBox="1"/>
          <p:nvPr>
            <p:ph idx="4" type="body"/>
          </p:nvPr>
        </p:nvSpPr>
        <p:spPr>
          <a:xfrm>
            <a:off x="431800" y="4279697"/>
            <a:ext cx="8712300" cy="863700"/>
          </a:xfrm>
          <a:prstGeom prst="rect">
            <a:avLst/>
          </a:prstGeom>
          <a:noFill/>
          <a:ln>
            <a:noFill/>
          </a:ln>
        </p:spPr>
        <p:txBody>
          <a:bodyPr anchorCtr="0" anchor="b" bIns="54000" lIns="0" spcFirstLastPara="1" rIns="81000" wrap="square" tIns="0">
            <a:noAutofit/>
          </a:bodyPr>
          <a:lstStyle/>
          <a:p>
            <a:pPr indent="0" lvl="0" marL="0" rtl="0" algn="r">
              <a:lnSpc>
                <a:spcPct val="114000"/>
              </a:lnSpc>
              <a:spcBef>
                <a:spcPts val="0"/>
              </a:spcBef>
              <a:spcAft>
                <a:spcPts val="0"/>
              </a:spcAft>
              <a:buClr>
                <a:schemeClr val="lt1"/>
              </a:buClr>
              <a:buSzPts val="1200"/>
              <a:buNone/>
            </a:pPr>
            <a:r>
              <a:rPr lang="en-GB" sz="1200">
                <a:latin typeface="Arial"/>
                <a:ea typeface="Arial"/>
                <a:cs typeface="Arial"/>
                <a:sym typeface="Arial"/>
              </a:rPr>
              <a:t>@malvikasharan, Image by Scriberia for The Turing Way, Shared under CC-BY 4.0, DOI: </a:t>
            </a:r>
            <a:r>
              <a:rPr lang="en-GB" sz="1200"/>
              <a:t>10.5281/zenodo.</a:t>
            </a:r>
            <a:r>
              <a:rPr lang="en-GB" sz="1200"/>
              <a:t>7428708</a:t>
            </a:r>
            <a:endParaRPr/>
          </a:p>
        </p:txBody>
      </p:sp>
      <p:pic>
        <p:nvPicPr>
          <p:cNvPr id="1273" name="Google Shape;1273;p180"/>
          <p:cNvPicPr preferRelativeResize="0"/>
          <p:nvPr/>
        </p:nvPicPr>
        <p:blipFill rotWithShape="1">
          <a:blip r:embed="rId3">
            <a:alphaModFix/>
          </a:blip>
          <a:srcRect b="0" l="0" r="0" t="0"/>
          <a:stretch/>
        </p:blipFill>
        <p:spPr>
          <a:xfrm>
            <a:off x="4705350" y="975216"/>
            <a:ext cx="4305303" cy="3451897"/>
          </a:xfrm>
          <a:prstGeom prst="rect">
            <a:avLst/>
          </a:prstGeom>
          <a:noFill/>
          <a:ln>
            <a:noFill/>
          </a:ln>
        </p:spPr>
      </p:pic>
      <p:sp>
        <p:nvSpPr>
          <p:cNvPr id="1274" name="Google Shape;1274;p180"/>
          <p:cNvSpPr txBox="1"/>
          <p:nvPr>
            <p:ph idx="3" type="body"/>
          </p:nvPr>
        </p:nvSpPr>
        <p:spPr>
          <a:xfrm>
            <a:off x="339036" y="1325887"/>
            <a:ext cx="4273800" cy="3114900"/>
          </a:xfrm>
          <a:prstGeom prst="rect">
            <a:avLst/>
          </a:prstGeom>
          <a:noFill/>
          <a:ln>
            <a:noFill/>
          </a:ln>
        </p:spPr>
        <p:txBody>
          <a:bodyPr anchorCtr="0" anchor="t" bIns="0" lIns="0" spcFirstLastPara="1" rIns="0" wrap="square" tIns="0">
            <a:noAutofit/>
          </a:bodyPr>
          <a:lstStyle/>
          <a:p>
            <a:pPr indent="0" lvl="0" marL="0" rtl="0" algn="l">
              <a:lnSpc>
                <a:spcPct val="110000"/>
              </a:lnSpc>
              <a:spcBef>
                <a:spcPts val="0"/>
              </a:spcBef>
              <a:spcAft>
                <a:spcPts val="0"/>
              </a:spcAft>
              <a:buClr>
                <a:schemeClr val="lt1"/>
              </a:buClr>
              <a:buSzPts val="2400"/>
              <a:buNone/>
            </a:pPr>
            <a:r>
              <a:rPr lang="en-GB" sz="2400"/>
              <a:t>Everyone can</a:t>
            </a:r>
            <a:r>
              <a:rPr lang="en-GB" sz="2400">
                <a:solidFill>
                  <a:srgbClr val="FF9300"/>
                </a:solidFill>
              </a:rPr>
              <a:t> freely access, reuse, reproduce, build upon and distribute</a:t>
            </a:r>
            <a:r>
              <a:rPr lang="en-GB" sz="2400">
                <a:solidFill>
                  <a:srgbClr val="FFC000"/>
                </a:solidFill>
              </a:rPr>
              <a:t> </a:t>
            </a:r>
            <a:r>
              <a:rPr lang="en-GB" sz="2400"/>
              <a:t>research objects.</a:t>
            </a:r>
            <a:endParaRPr sz="2400">
              <a:solidFill>
                <a:srgbClr val="FF9300"/>
              </a:solidFill>
              <a:latin typeface="Arial"/>
              <a:ea typeface="Arial"/>
              <a:cs typeface="Arial"/>
              <a:sym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9" name="Shape 1279"/>
        <p:cNvGrpSpPr/>
        <p:nvPr/>
      </p:nvGrpSpPr>
      <p:grpSpPr>
        <a:xfrm>
          <a:off x="0" y="0"/>
          <a:ext cx="0" cy="0"/>
          <a:chOff x="0" y="0"/>
          <a:chExt cx="0" cy="0"/>
        </a:xfrm>
      </p:grpSpPr>
      <p:sp>
        <p:nvSpPr>
          <p:cNvPr id="1280" name="Google Shape;1280;p181"/>
          <p:cNvSpPr txBox="1"/>
          <p:nvPr>
            <p:ph idx="1" type="body"/>
          </p:nvPr>
        </p:nvSpPr>
        <p:spPr>
          <a:xfrm>
            <a:off x="431800" y="702659"/>
            <a:ext cx="3921000" cy="5451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lt1"/>
              </a:buClr>
              <a:buSzPts val="2800"/>
              <a:buNone/>
            </a:pPr>
            <a:r>
              <a:rPr lang="en-GB"/>
              <a:t>Open Science</a:t>
            </a:r>
            <a:endParaRPr/>
          </a:p>
        </p:txBody>
      </p:sp>
      <p:sp>
        <p:nvSpPr>
          <p:cNvPr id="1281" name="Google Shape;1281;p181"/>
          <p:cNvSpPr txBox="1"/>
          <p:nvPr>
            <p:ph idx="3" type="body"/>
          </p:nvPr>
        </p:nvSpPr>
        <p:spPr>
          <a:xfrm>
            <a:off x="339036" y="1325887"/>
            <a:ext cx="4273800" cy="3114900"/>
          </a:xfrm>
          <a:prstGeom prst="rect">
            <a:avLst/>
          </a:prstGeom>
          <a:noFill/>
          <a:ln>
            <a:noFill/>
          </a:ln>
        </p:spPr>
        <p:txBody>
          <a:bodyPr anchorCtr="0" anchor="t" bIns="0" lIns="0" spcFirstLastPara="1" rIns="0" wrap="square" tIns="0">
            <a:noAutofit/>
          </a:bodyPr>
          <a:lstStyle/>
          <a:p>
            <a:pPr indent="0" lvl="0" marL="0" rtl="0" algn="l">
              <a:lnSpc>
                <a:spcPct val="110000"/>
              </a:lnSpc>
              <a:spcBef>
                <a:spcPts val="0"/>
              </a:spcBef>
              <a:spcAft>
                <a:spcPts val="0"/>
              </a:spcAft>
              <a:buClr>
                <a:schemeClr val="lt1"/>
              </a:buClr>
              <a:buSzPts val="2400"/>
              <a:buNone/>
            </a:pPr>
            <a:r>
              <a:rPr lang="en-GB" sz="2400"/>
              <a:t>Everyone can</a:t>
            </a:r>
            <a:r>
              <a:rPr lang="en-GB" sz="2400">
                <a:solidFill>
                  <a:srgbClr val="FF9300"/>
                </a:solidFill>
              </a:rPr>
              <a:t> freely access, reuse, reproduce, build upon and distribute</a:t>
            </a:r>
            <a:r>
              <a:rPr lang="en-GB" sz="2400">
                <a:solidFill>
                  <a:srgbClr val="FFC000"/>
                </a:solidFill>
              </a:rPr>
              <a:t> </a:t>
            </a:r>
            <a:r>
              <a:rPr lang="en-GB" sz="2400"/>
              <a:t>research objects.</a:t>
            </a:r>
            <a:endParaRPr sz="2400">
              <a:solidFill>
                <a:srgbClr val="FF9300"/>
              </a:solidFill>
              <a:latin typeface="Arial"/>
              <a:ea typeface="Arial"/>
              <a:cs typeface="Arial"/>
              <a:sym typeface="Arial"/>
            </a:endParaRPr>
          </a:p>
          <a:p>
            <a:pPr indent="0" lvl="0" marL="0" rtl="0" algn="l">
              <a:lnSpc>
                <a:spcPct val="110000"/>
              </a:lnSpc>
              <a:spcBef>
                <a:spcPts val="1800"/>
              </a:spcBef>
              <a:spcAft>
                <a:spcPts val="0"/>
              </a:spcAft>
              <a:buClr>
                <a:schemeClr val="lt1"/>
              </a:buClr>
              <a:buSzPts val="2400"/>
              <a:buNone/>
            </a:pPr>
            <a:r>
              <a:rPr lang="en-GB" sz="2400"/>
              <a:t>Community framework for </a:t>
            </a:r>
            <a:r>
              <a:rPr lang="en-GB" sz="2400">
                <a:solidFill>
                  <a:srgbClr val="FF9300"/>
                </a:solidFill>
              </a:rPr>
              <a:t>collaboration, peer production and sustainability.</a:t>
            </a:r>
            <a:endParaRPr sz="2400">
              <a:solidFill>
                <a:srgbClr val="FF9300"/>
              </a:solidFill>
              <a:latin typeface="Arial"/>
              <a:ea typeface="Arial"/>
              <a:cs typeface="Arial"/>
              <a:sym typeface="Arial"/>
            </a:endParaRPr>
          </a:p>
        </p:txBody>
      </p:sp>
      <p:sp>
        <p:nvSpPr>
          <p:cNvPr id="1282" name="Google Shape;1282;p181"/>
          <p:cNvSpPr txBox="1"/>
          <p:nvPr>
            <p:ph idx="4" type="body"/>
          </p:nvPr>
        </p:nvSpPr>
        <p:spPr>
          <a:xfrm>
            <a:off x="-92764" y="4279697"/>
            <a:ext cx="9236700" cy="863700"/>
          </a:xfrm>
          <a:prstGeom prst="rect">
            <a:avLst/>
          </a:prstGeom>
          <a:noFill/>
          <a:ln>
            <a:noFill/>
          </a:ln>
        </p:spPr>
        <p:txBody>
          <a:bodyPr anchorCtr="0" anchor="b" bIns="54000" lIns="0" spcFirstLastPara="1" rIns="81000" wrap="square" tIns="0">
            <a:noAutofit/>
          </a:bodyPr>
          <a:lstStyle/>
          <a:p>
            <a:pPr indent="0" lvl="0" marL="0" rtl="0" algn="r">
              <a:lnSpc>
                <a:spcPct val="114000"/>
              </a:lnSpc>
              <a:spcBef>
                <a:spcPts val="0"/>
              </a:spcBef>
              <a:spcAft>
                <a:spcPts val="0"/>
              </a:spcAft>
              <a:buClr>
                <a:schemeClr val="lt1"/>
              </a:buClr>
              <a:buSzPts val="1200"/>
              <a:buNone/>
            </a:pPr>
            <a:r>
              <a:rPr lang="en-GB" sz="1100"/>
              <a:t>elly, Anthony, "With Head, Heart and Hand: Dimensions of Community Building" (Boolarong Press) ISBN 978-0-86439-076-9, </a:t>
            </a:r>
            <a:br>
              <a:rPr lang="en-GB" sz="1100"/>
            </a:br>
            <a:r>
              <a:rPr lang="en-GB" sz="1100"/>
              <a:t>Wenger, McDermott,  Snyder, A Guide to Managing Knowledge: Cultivating Communities of Practice. HBS (2002)</a:t>
            </a:r>
            <a:br>
              <a:rPr lang="en-GB" sz="1100"/>
            </a:br>
            <a:r>
              <a:rPr lang="en-GB" sz="1100">
                <a:latin typeface="Arial"/>
                <a:ea typeface="Arial"/>
                <a:cs typeface="Arial"/>
                <a:sym typeface="Arial"/>
              </a:rPr>
              <a:t>@malvikasharan, Image by Scriberia for The Turing Way, Shared under CC-BY 4.0, DOI: </a:t>
            </a:r>
            <a:r>
              <a:rPr lang="en-GB" sz="1100"/>
              <a:t>10.5281/zenodo.</a:t>
            </a:r>
            <a:r>
              <a:rPr lang="en-GB" sz="1100"/>
              <a:t>7428708</a:t>
            </a:r>
            <a:endParaRPr sz="1300"/>
          </a:p>
        </p:txBody>
      </p:sp>
      <p:pic>
        <p:nvPicPr>
          <p:cNvPr id="1283" name="Google Shape;1283;p181"/>
          <p:cNvPicPr preferRelativeResize="0"/>
          <p:nvPr/>
        </p:nvPicPr>
        <p:blipFill rotWithShape="1">
          <a:blip r:embed="rId3">
            <a:alphaModFix/>
          </a:blip>
          <a:srcRect b="0" l="0" r="0" t="0"/>
          <a:stretch/>
        </p:blipFill>
        <p:spPr>
          <a:xfrm>
            <a:off x="4705350" y="975216"/>
            <a:ext cx="4305303" cy="3451897"/>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1287" name="Shape 1287"/>
        <p:cNvGrpSpPr/>
        <p:nvPr/>
      </p:nvGrpSpPr>
      <p:grpSpPr>
        <a:xfrm>
          <a:off x="0" y="0"/>
          <a:ext cx="0" cy="0"/>
          <a:chOff x="0" y="0"/>
          <a:chExt cx="0" cy="0"/>
        </a:xfrm>
      </p:grpSpPr>
      <p:sp>
        <p:nvSpPr>
          <p:cNvPr id="1288" name="Google Shape;1288;p182"/>
          <p:cNvSpPr txBox="1"/>
          <p:nvPr/>
        </p:nvSpPr>
        <p:spPr>
          <a:xfrm>
            <a:off x="447150" y="465600"/>
            <a:ext cx="8249700" cy="1223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250">
                <a:solidFill>
                  <a:schemeClr val="lt1"/>
                </a:solidFill>
              </a:rPr>
              <a:t>Open Science aims to transform research by making it more </a:t>
            </a:r>
            <a:r>
              <a:rPr lang="en-GB" sz="2250">
                <a:solidFill>
                  <a:srgbClr val="569586"/>
                </a:solidFill>
              </a:rPr>
              <a:t>transparent → accessible → reliable → reproducible →  reusable → collaborative → </a:t>
            </a:r>
            <a:r>
              <a:rPr lang="en-GB" sz="2250">
                <a:solidFill>
                  <a:schemeClr val="lt1"/>
                </a:solidFill>
              </a:rPr>
              <a:t>beneficial to society.</a:t>
            </a:r>
            <a:endParaRPr sz="2500">
              <a:solidFill>
                <a:schemeClr val="lt1"/>
              </a:solidFill>
            </a:endParaRPr>
          </a:p>
        </p:txBody>
      </p:sp>
      <p:sp>
        <p:nvSpPr>
          <p:cNvPr id="1289" name="Google Shape;1289;p182"/>
          <p:cNvSpPr txBox="1"/>
          <p:nvPr>
            <p:ph idx="2" type="body"/>
          </p:nvPr>
        </p:nvSpPr>
        <p:spPr>
          <a:xfrm>
            <a:off x="447150" y="1961900"/>
            <a:ext cx="8249700" cy="26862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Clr>
                <a:schemeClr val="hlink"/>
              </a:buClr>
              <a:buSzPts val="1100"/>
              <a:buFont typeface="Arial"/>
              <a:buNone/>
            </a:pPr>
            <a:r>
              <a:rPr lang="en-GB" sz="2400"/>
              <a:t>To achieve this openness in research, we need to make each element of the research process ...</a:t>
            </a:r>
            <a:endParaRPr sz="2400"/>
          </a:p>
          <a:p>
            <a:pPr indent="-381000" lvl="0" marL="457200" rtl="0" algn="l">
              <a:lnSpc>
                <a:spcPct val="115000"/>
              </a:lnSpc>
              <a:spcBef>
                <a:spcPts val="1400"/>
              </a:spcBef>
              <a:spcAft>
                <a:spcPts val="0"/>
              </a:spcAft>
              <a:buClr>
                <a:srgbClr val="FF962E"/>
              </a:buClr>
              <a:buSzPts val="2400"/>
              <a:buChar char="–"/>
            </a:pPr>
            <a:r>
              <a:rPr i="1" lang="en-GB" sz="2400">
                <a:solidFill>
                  <a:srgbClr val="FF962E"/>
                </a:solidFill>
              </a:rPr>
              <a:t>publicly available,</a:t>
            </a:r>
            <a:endParaRPr sz="2400">
              <a:solidFill>
                <a:srgbClr val="FF962E"/>
              </a:solidFill>
            </a:endParaRPr>
          </a:p>
          <a:p>
            <a:pPr indent="-381000" lvl="0" marL="457200" rtl="0" algn="l">
              <a:lnSpc>
                <a:spcPct val="115000"/>
              </a:lnSpc>
              <a:spcBef>
                <a:spcPts val="0"/>
              </a:spcBef>
              <a:spcAft>
                <a:spcPts val="0"/>
              </a:spcAft>
              <a:buClr>
                <a:srgbClr val="FF962E"/>
              </a:buClr>
              <a:buSzPts val="2400"/>
              <a:buChar char="–"/>
            </a:pPr>
            <a:r>
              <a:rPr i="1" lang="en-GB" sz="2400">
                <a:solidFill>
                  <a:srgbClr val="FF962E"/>
                </a:solidFill>
              </a:rPr>
              <a:t>with permission to view, use, modify and distribute, and</a:t>
            </a:r>
            <a:endParaRPr i="1" sz="2400">
              <a:solidFill>
                <a:srgbClr val="FF962E"/>
              </a:solidFill>
            </a:endParaRPr>
          </a:p>
          <a:p>
            <a:pPr indent="-381000" lvl="0" marL="457200" rtl="0" algn="l">
              <a:lnSpc>
                <a:spcPct val="115000"/>
              </a:lnSpc>
              <a:spcBef>
                <a:spcPts val="0"/>
              </a:spcBef>
              <a:spcAft>
                <a:spcPts val="0"/>
              </a:spcAft>
              <a:buClr>
                <a:srgbClr val="FF962E"/>
              </a:buClr>
              <a:buSzPts val="2400"/>
              <a:buChar char="–"/>
            </a:pPr>
            <a:r>
              <a:rPr i="1" lang="en-GB" sz="2400">
                <a:solidFill>
                  <a:srgbClr val="FF962E"/>
                </a:solidFill>
              </a:rPr>
              <a:t>description for how one can collaborate.</a:t>
            </a:r>
            <a:endParaRPr i="1" sz="2400">
              <a:solidFill>
                <a:srgbClr val="FF962E"/>
              </a:solidFill>
            </a:endParaRPr>
          </a:p>
          <a:p>
            <a:pPr indent="0" lvl="0" marL="0" rtl="0" algn="l">
              <a:spcBef>
                <a:spcPts val="1200"/>
              </a:spcBef>
              <a:spcAft>
                <a:spcPts val="0"/>
              </a:spcAft>
              <a:buNone/>
            </a:pPr>
            <a:r>
              <a:t/>
            </a:r>
            <a:endParaRPr/>
          </a:p>
        </p:txBody>
      </p:sp>
      <p:sp>
        <p:nvSpPr>
          <p:cNvPr id="1290" name="Google Shape;1290;p182"/>
          <p:cNvSpPr txBox="1"/>
          <p:nvPr>
            <p:ph idx="3" type="body"/>
          </p:nvPr>
        </p:nvSpPr>
        <p:spPr>
          <a:xfrm>
            <a:off x="431800" y="4279697"/>
            <a:ext cx="8712300" cy="863700"/>
          </a:xfrm>
          <a:prstGeom prst="rect">
            <a:avLst/>
          </a:prstGeom>
        </p:spPr>
        <p:txBody>
          <a:bodyPr anchorCtr="0" anchor="b" bIns="72000" lIns="0" spcFirstLastPara="1" rIns="108000" wrap="square" tIns="0">
            <a:noAutofit/>
          </a:bodyPr>
          <a:lstStyle/>
          <a:p>
            <a:pPr indent="0" lvl="0" marL="0" rtl="0" algn="r">
              <a:spcBef>
                <a:spcPts val="0"/>
              </a:spcBef>
              <a:spcAft>
                <a:spcPts val="0"/>
              </a:spcAft>
              <a:buNone/>
            </a:pPr>
            <a:r>
              <a:rPr lang="en-GB" sz="1200"/>
              <a:t>@turingway, CC-BY 4.0, The Turing Way, DOI: 10.5281/zenodo.</a:t>
            </a:r>
            <a:r>
              <a:rPr lang="en-GB" sz="1200"/>
              <a:t>7428708</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294" name="Shape 1294"/>
        <p:cNvGrpSpPr/>
        <p:nvPr/>
      </p:nvGrpSpPr>
      <p:grpSpPr>
        <a:xfrm>
          <a:off x="0" y="0"/>
          <a:ext cx="0" cy="0"/>
          <a:chOff x="0" y="0"/>
          <a:chExt cx="0" cy="0"/>
        </a:xfrm>
      </p:grpSpPr>
      <p:sp>
        <p:nvSpPr>
          <p:cNvPr id="1295" name="Google Shape;1295;p183"/>
          <p:cNvSpPr txBox="1"/>
          <p:nvPr>
            <p:ph idx="4294967295" type="title"/>
          </p:nvPr>
        </p:nvSpPr>
        <p:spPr>
          <a:xfrm>
            <a:off x="311700" y="336725"/>
            <a:ext cx="8520600" cy="572700"/>
          </a:xfrm>
          <a:prstGeom prst="rect">
            <a:avLst/>
          </a:prstGeom>
        </p:spPr>
        <p:txBody>
          <a:bodyPr anchorCtr="0" anchor="t" bIns="0" lIns="0" spcFirstLastPara="1" rIns="0" wrap="square" tIns="0">
            <a:noAutofit/>
          </a:bodyPr>
          <a:lstStyle/>
          <a:p>
            <a:pPr indent="0" lvl="0" marL="0" rtl="0" algn="l">
              <a:spcBef>
                <a:spcPts val="0"/>
              </a:spcBef>
              <a:spcAft>
                <a:spcPts val="0"/>
              </a:spcAft>
              <a:buSzPts val="990"/>
              <a:buNone/>
            </a:pPr>
            <a:r>
              <a:rPr b="0" lang="en-GB" sz="2820">
                <a:solidFill>
                  <a:schemeClr val="lt1"/>
                </a:solidFill>
              </a:rPr>
              <a:t>Truly Open Licenses: common elements</a:t>
            </a:r>
            <a:endParaRPr b="0" sz="2820">
              <a:solidFill>
                <a:schemeClr val="lt1"/>
              </a:solidFill>
            </a:endParaRPr>
          </a:p>
        </p:txBody>
      </p:sp>
      <p:sp>
        <p:nvSpPr>
          <p:cNvPr id="1296" name="Google Shape;1296;p183"/>
          <p:cNvSpPr txBox="1"/>
          <p:nvPr/>
        </p:nvSpPr>
        <p:spPr>
          <a:xfrm>
            <a:off x="503125" y="3749250"/>
            <a:ext cx="7868100" cy="1312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i="1" lang="en-GB" sz="1700">
                <a:solidFill>
                  <a:srgbClr val="FF9300"/>
                </a:solidFill>
              </a:rPr>
              <a:t>Open source software is software that can be freely used, modified, and shared (in both modified and unmodified form) by anyone.</a:t>
            </a:r>
            <a:endParaRPr i="1" sz="1700">
              <a:solidFill>
                <a:srgbClr val="FF9300"/>
              </a:solidFill>
            </a:endParaRPr>
          </a:p>
          <a:p>
            <a:pPr indent="0" lvl="0" marL="0" rtl="0" algn="l">
              <a:spcBef>
                <a:spcPts val="0"/>
              </a:spcBef>
              <a:spcAft>
                <a:spcPts val="0"/>
              </a:spcAft>
              <a:buNone/>
            </a:pPr>
            <a:r>
              <a:t/>
            </a:r>
            <a:endParaRPr sz="1200">
              <a:solidFill>
                <a:schemeClr val="lt1"/>
              </a:solidFill>
            </a:endParaRPr>
          </a:p>
          <a:p>
            <a:pPr indent="0" lvl="0" marL="0" rtl="0" algn="l">
              <a:spcBef>
                <a:spcPts val="0"/>
              </a:spcBef>
              <a:spcAft>
                <a:spcPts val="0"/>
              </a:spcAft>
              <a:buNone/>
            </a:pPr>
            <a:r>
              <a:rPr lang="en-GB" sz="1200">
                <a:solidFill>
                  <a:schemeClr val="lt1"/>
                </a:solidFill>
              </a:rPr>
              <a:t>- </a:t>
            </a:r>
            <a:r>
              <a:rPr lang="en-GB" sz="1200" u="sng">
                <a:solidFill>
                  <a:schemeClr val="lt1"/>
                </a:solidFill>
                <a:hlinkClick r:id="rId3">
                  <a:extLst>
                    <a:ext uri="{A12FA001-AC4F-418D-AE19-62706E023703}">
                      <ahyp:hlinkClr val="tx"/>
                    </a:ext>
                  </a:extLst>
                </a:hlinkClick>
              </a:rPr>
              <a:t>GitHub Glossary, Open Source</a:t>
            </a:r>
            <a:endParaRPr sz="1200">
              <a:solidFill>
                <a:schemeClr val="lt1"/>
              </a:solidFill>
            </a:endParaRPr>
          </a:p>
        </p:txBody>
      </p:sp>
      <p:sp>
        <p:nvSpPr>
          <p:cNvPr id="1297" name="Google Shape;1297;p183"/>
          <p:cNvSpPr/>
          <p:nvPr/>
        </p:nvSpPr>
        <p:spPr>
          <a:xfrm>
            <a:off x="772450" y="1060025"/>
            <a:ext cx="1507800" cy="1507800"/>
          </a:xfrm>
          <a:prstGeom prst="ellipse">
            <a:avLst/>
          </a:prstGeom>
          <a:solidFill>
            <a:srgbClr val="CFE2F3"/>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8" name="Google Shape;1298;p183"/>
          <p:cNvSpPr/>
          <p:nvPr/>
        </p:nvSpPr>
        <p:spPr>
          <a:xfrm>
            <a:off x="3665700" y="1060025"/>
            <a:ext cx="1507800" cy="1507800"/>
          </a:xfrm>
          <a:prstGeom prst="ellipse">
            <a:avLst/>
          </a:prstGeom>
          <a:solidFill>
            <a:srgbClr val="CFE2F3"/>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9" name="Google Shape;1299;p183"/>
          <p:cNvSpPr/>
          <p:nvPr/>
        </p:nvSpPr>
        <p:spPr>
          <a:xfrm>
            <a:off x="6558950" y="1060025"/>
            <a:ext cx="1507800" cy="1507800"/>
          </a:xfrm>
          <a:prstGeom prst="ellipse">
            <a:avLst/>
          </a:prstGeom>
          <a:solidFill>
            <a:srgbClr val="CFE2F3"/>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00" name="Google Shape;1300;p183"/>
          <p:cNvPicPr preferRelativeResize="0"/>
          <p:nvPr/>
        </p:nvPicPr>
        <p:blipFill rotWithShape="1">
          <a:blip r:embed="rId4">
            <a:alphaModFix/>
          </a:blip>
          <a:srcRect b="25200" l="0" r="0" t="0"/>
          <a:stretch/>
        </p:blipFill>
        <p:spPr>
          <a:xfrm>
            <a:off x="6355475" y="909413"/>
            <a:ext cx="2015748" cy="1507800"/>
          </a:xfrm>
          <a:prstGeom prst="rect">
            <a:avLst/>
          </a:prstGeom>
          <a:noFill/>
          <a:ln>
            <a:noFill/>
          </a:ln>
        </p:spPr>
      </p:pic>
      <p:sp>
        <p:nvSpPr>
          <p:cNvPr id="1301" name="Google Shape;1301;p183"/>
          <p:cNvSpPr txBox="1"/>
          <p:nvPr/>
        </p:nvSpPr>
        <p:spPr>
          <a:xfrm>
            <a:off x="453700" y="2600950"/>
            <a:ext cx="2145300" cy="65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2400">
                <a:solidFill>
                  <a:schemeClr val="lt1"/>
                </a:solidFill>
              </a:rPr>
              <a:t>use</a:t>
            </a:r>
            <a:endParaRPr sz="2400">
              <a:solidFill>
                <a:schemeClr val="lt1"/>
              </a:solidFill>
            </a:endParaRPr>
          </a:p>
          <a:p>
            <a:pPr indent="0" lvl="0" marL="0" rtl="0" algn="ctr">
              <a:spcBef>
                <a:spcPts val="0"/>
              </a:spcBef>
              <a:spcAft>
                <a:spcPts val="0"/>
              </a:spcAft>
              <a:buNone/>
            </a:pPr>
            <a:r>
              <a:t/>
            </a:r>
            <a:endParaRPr sz="600">
              <a:solidFill>
                <a:schemeClr val="lt1"/>
              </a:solidFill>
            </a:endParaRPr>
          </a:p>
          <a:p>
            <a:pPr indent="0" lvl="0" marL="0" rtl="0" algn="ctr">
              <a:spcBef>
                <a:spcPts val="0"/>
              </a:spcBef>
              <a:spcAft>
                <a:spcPts val="0"/>
              </a:spcAft>
              <a:buNone/>
            </a:pPr>
            <a:r>
              <a:rPr lang="en-GB">
                <a:solidFill>
                  <a:schemeClr val="lt1"/>
                </a:solidFill>
              </a:rPr>
              <a:t>Anyone can use the work for any purpose</a:t>
            </a:r>
            <a:endParaRPr>
              <a:solidFill>
                <a:schemeClr val="lt1"/>
              </a:solidFill>
            </a:endParaRPr>
          </a:p>
        </p:txBody>
      </p:sp>
      <p:sp>
        <p:nvSpPr>
          <p:cNvPr id="1302" name="Google Shape;1302;p183"/>
          <p:cNvSpPr txBox="1"/>
          <p:nvPr/>
        </p:nvSpPr>
        <p:spPr>
          <a:xfrm>
            <a:off x="3471900" y="2600950"/>
            <a:ext cx="1895400" cy="65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2400">
                <a:solidFill>
                  <a:schemeClr val="lt1"/>
                </a:solidFill>
              </a:rPr>
              <a:t>modify</a:t>
            </a:r>
            <a:endParaRPr sz="2400">
              <a:solidFill>
                <a:schemeClr val="lt1"/>
              </a:solidFill>
            </a:endParaRPr>
          </a:p>
          <a:p>
            <a:pPr indent="0" lvl="0" marL="0" rtl="0" algn="ctr">
              <a:spcBef>
                <a:spcPts val="0"/>
              </a:spcBef>
              <a:spcAft>
                <a:spcPts val="0"/>
              </a:spcAft>
              <a:buNone/>
            </a:pPr>
            <a:r>
              <a:t/>
            </a:r>
            <a:endParaRPr sz="600">
              <a:solidFill>
                <a:schemeClr val="lt1"/>
              </a:solidFill>
            </a:endParaRPr>
          </a:p>
          <a:p>
            <a:pPr indent="0" lvl="0" marL="0" rtl="0" algn="ctr">
              <a:spcBef>
                <a:spcPts val="0"/>
              </a:spcBef>
              <a:spcAft>
                <a:spcPts val="0"/>
              </a:spcAft>
              <a:buNone/>
            </a:pPr>
            <a:r>
              <a:rPr lang="en-GB">
                <a:solidFill>
                  <a:schemeClr val="lt1"/>
                </a:solidFill>
              </a:rPr>
              <a:t>Anyone can modify the work</a:t>
            </a:r>
            <a:endParaRPr>
              <a:solidFill>
                <a:schemeClr val="lt1"/>
              </a:solidFill>
            </a:endParaRPr>
          </a:p>
        </p:txBody>
      </p:sp>
      <p:sp>
        <p:nvSpPr>
          <p:cNvPr id="1303" name="Google Shape;1303;p183"/>
          <p:cNvSpPr txBox="1"/>
          <p:nvPr/>
        </p:nvSpPr>
        <p:spPr>
          <a:xfrm>
            <a:off x="5576450" y="2613725"/>
            <a:ext cx="3472800" cy="65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2400">
                <a:solidFill>
                  <a:schemeClr val="lt1"/>
                </a:solidFill>
              </a:rPr>
              <a:t>share</a:t>
            </a:r>
            <a:endParaRPr sz="2400">
              <a:solidFill>
                <a:schemeClr val="lt1"/>
              </a:solidFill>
            </a:endParaRPr>
          </a:p>
          <a:p>
            <a:pPr indent="0" lvl="0" marL="0" rtl="0" algn="ctr">
              <a:spcBef>
                <a:spcPts val="0"/>
              </a:spcBef>
              <a:spcAft>
                <a:spcPts val="0"/>
              </a:spcAft>
              <a:buNone/>
            </a:pPr>
            <a:r>
              <a:t/>
            </a:r>
            <a:endParaRPr sz="600">
              <a:solidFill>
                <a:schemeClr val="lt1"/>
              </a:solidFill>
            </a:endParaRPr>
          </a:p>
          <a:p>
            <a:pPr indent="0" lvl="0" marL="0" rtl="0" algn="ctr">
              <a:spcBef>
                <a:spcPts val="0"/>
              </a:spcBef>
              <a:spcAft>
                <a:spcPts val="0"/>
              </a:spcAft>
              <a:buNone/>
            </a:pPr>
            <a:r>
              <a:rPr lang="en-GB">
                <a:solidFill>
                  <a:schemeClr val="lt1"/>
                </a:solidFill>
              </a:rPr>
              <a:t>Anyone can redistribute both the original and modified work </a:t>
            </a:r>
            <a:endParaRPr>
              <a:solidFill>
                <a:schemeClr val="lt1"/>
              </a:solidFill>
            </a:endParaRPr>
          </a:p>
        </p:txBody>
      </p:sp>
      <p:pic>
        <p:nvPicPr>
          <p:cNvPr id="1304" name="Google Shape;1304;p183"/>
          <p:cNvPicPr preferRelativeResize="0"/>
          <p:nvPr/>
        </p:nvPicPr>
        <p:blipFill rotWithShape="1">
          <a:blip r:embed="rId5">
            <a:alphaModFix/>
          </a:blip>
          <a:srcRect b="13636" l="0" r="0" t="0"/>
          <a:stretch/>
        </p:blipFill>
        <p:spPr>
          <a:xfrm>
            <a:off x="3958750" y="1415911"/>
            <a:ext cx="921700" cy="796036"/>
          </a:xfrm>
          <a:prstGeom prst="rect">
            <a:avLst/>
          </a:prstGeom>
          <a:noFill/>
          <a:ln>
            <a:noFill/>
          </a:ln>
        </p:spPr>
      </p:pic>
      <p:pic>
        <p:nvPicPr>
          <p:cNvPr id="1305" name="Google Shape;1305;p183"/>
          <p:cNvPicPr preferRelativeResize="0"/>
          <p:nvPr/>
        </p:nvPicPr>
        <p:blipFill rotWithShape="1">
          <a:blip r:embed="rId6">
            <a:alphaModFix/>
          </a:blip>
          <a:srcRect b="17307" l="0" r="0" t="0"/>
          <a:stretch/>
        </p:blipFill>
        <p:spPr>
          <a:xfrm>
            <a:off x="732563" y="1083125"/>
            <a:ext cx="1587574" cy="1312799"/>
          </a:xfrm>
          <a:prstGeom prst="rect">
            <a:avLst/>
          </a:prstGeom>
          <a:noFill/>
          <a:ln>
            <a:noFill/>
          </a:ln>
        </p:spPr>
      </p:pic>
      <p:sp>
        <p:nvSpPr>
          <p:cNvPr id="1306" name="Google Shape;1306;p183"/>
          <p:cNvSpPr txBox="1"/>
          <p:nvPr/>
        </p:nvSpPr>
        <p:spPr>
          <a:xfrm>
            <a:off x="638175" y="4780800"/>
            <a:ext cx="8515800" cy="286500"/>
          </a:xfrm>
          <a:prstGeom prst="rect">
            <a:avLst/>
          </a:prstGeom>
          <a:noFill/>
          <a:ln>
            <a:noFill/>
          </a:ln>
        </p:spPr>
        <p:txBody>
          <a:bodyPr anchorCtr="0" anchor="t" bIns="91425" lIns="91425" spcFirstLastPara="1" rIns="91425" wrap="square" tIns="91425">
            <a:noAutofit/>
          </a:bodyPr>
          <a:lstStyle/>
          <a:p>
            <a:pPr indent="0" lvl="0" marL="0" rtl="0" algn="r">
              <a:lnSpc>
                <a:spcPct val="135000"/>
              </a:lnSpc>
              <a:spcBef>
                <a:spcPts val="0"/>
              </a:spcBef>
              <a:spcAft>
                <a:spcPts val="0"/>
              </a:spcAft>
              <a:buNone/>
            </a:pPr>
            <a:r>
              <a:rPr lang="en-GB" sz="1200">
                <a:solidFill>
                  <a:schemeClr val="lt1"/>
                </a:solidFill>
              </a:rPr>
              <a:t>@openlifesci, CC-BY 4.0, The Turing Way, DOI: </a:t>
            </a:r>
            <a:r>
              <a:rPr lang="en-GB" sz="1200">
                <a:solidFill>
                  <a:schemeClr val="lt1"/>
                </a:solidFill>
              </a:rPr>
              <a:t>10.5281/zenodo.7428708</a:t>
            </a:r>
            <a:endParaRPr sz="1200">
              <a:solidFill>
                <a:schemeClr val="lt1"/>
              </a:solidFill>
            </a:endParaRPr>
          </a:p>
          <a:p>
            <a:pPr indent="0" lvl="0" marL="0" rtl="0" algn="r">
              <a:lnSpc>
                <a:spcPct val="135000"/>
              </a:lnSpc>
              <a:spcBef>
                <a:spcPts val="0"/>
              </a:spcBef>
              <a:spcAft>
                <a:spcPts val="0"/>
              </a:spcAft>
              <a:buNone/>
            </a:pPr>
            <a:r>
              <a:t/>
            </a:r>
            <a:endParaRPr sz="1200">
              <a:solidFill>
                <a:schemeClr val="lt1"/>
              </a:solidFill>
              <a:highlight>
                <a:srgbClr val="FFFFFF"/>
              </a:high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310" name="Shape 1310"/>
        <p:cNvGrpSpPr/>
        <p:nvPr/>
      </p:nvGrpSpPr>
      <p:grpSpPr>
        <a:xfrm>
          <a:off x="0" y="0"/>
          <a:ext cx="0" cy="0"/>
          <a:chOff x="0" y="0"/>
          <a:chExt cx="0" cy="0"/>
        </a:xfrm>
      </p:grpSpPr>
      <p:sp>
        <p:nvSpPr>
          <p:cNvPr id="1311" name="Google Shape;1311;p184"/>
          <p:cNvSpPr txBox="1"/>
          <p:nvPr>
            <p:ph idx="4294967295" type="title"/>
          </p:nvPr>
        </p:nvSpPr>
        <p:spPr>
          <a:xfrm>
            <a:off x="311700" y="445025"/>
            <a:ext cx="8520600" cy="572700"/>
          </a:xfrm>
          <a:prstGeom prst="rect">
            <a:avLst/>
          </a:prstGeom>
        </p:spPr>
        <p:txBody>
          <a:bodyPr anchorCtr="0" anchor="t" bIns="0" lIns="0" spcFirstLastPara="1" rIns="0" wrap="square" tIns="0">
            <a:noAutofit/>
          </a:bodyPr>
          <a:lstStyle/>
          <a:p>
            <a:pPr indent="0" lvl="0" marL="0" rtl="0" algn="l">
              <a:spcBef>
                <a:spcPts val="0"/>
              </a:spcBef>
              <a:spcAft>
                <a:spcPts val="0"/>
              </a:spcAft>
              <a:buSzPts val="990"/>
              <a:buNone/>
            </a:pPr>
            <a:r>
              <a:rPr b="0" lang="en-GB" sz="2820">
                <a:solidFill>
                  <a:schemeClr val="lt1"/>
                </a:solidFill>
              </a:rPr>
              <a:t>Assignment: Add a License</a:t>
            </a:r>
            <a:endParaRPr b="0" sz="2820">
              <a:solidFill>
                <a:schemeClr val="lt1"/>
              </a:solidFill>
            </a:endParaRPr>
          </a:p>
        </p:txBody>
      </p:sp>
      <p:sp>
        <p:nvSpPr>
          <p:cNvPr id="1312" name="Google Shape;1312;p184"/>
          <p:cNvSpPr txBox="1"/>
          <p:nvPr>
            <p:ph idx="1" type="body"/>
          </p:nvPr>
        </p:nvSpPr>
        <p:spPr>
          <a:xfrm>
            <a:off x="311700" y="1119075"/>
            <a:ext cx="4445400" cy="3636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sz="1900"/>
              <a:t>Use a </a:t>
            </a:r>
            <a:r>
              <a:rPr lang="en-GB" sz="1900">
                <a:solidFill>
                  <a:srgbClr val="569586"/>
                </a:solidFill>
              </a:rPr>
              <a:t>different license</a:t>
            </a:r>
            <a:r>
              <a:rPr lang="en-GB" sz="1900"/>
              <a:t> for content, code and data. For example</a:t>
            </a:r>
            <a:endParaRPr sz="1800"/>
          </a:p>
          <a:p>
            <a:pPr indent="-342900" lvl="0" marL="457200" rtl="0" algn="l">
              <a:lnSpc>
                <a:spcPct val="150000"/>
              </a:lnSpc>
              <a:spcBef>
                <a:spcPts val="1000"/>
              </a:spcBef>
              <a:spcAft>
                <a:spcPts val="0"/>
              </a:spcAft>
              <a:buSzPts val="1800"/>
              <a:buChar char="–"/>
            </a:pPr>
            <a:r>
              <a:rPr lang="en-GB" sz="1800"/>
              <a:t>Writing/docs/images/metadata: </a:t>
            </a:r>
            <a:r>
              <a:rPr lang="en-GB" sz="1800">
                <a:solidFill>
                  <a:srgbClr val="FF9300"/>
                </a:solidFill>
              </a:rPr>
              <a:t>CC-BY </a:t>
            </a:r>
            <a:endParaRPr sz="1800">
              <a:solidFill>
                <a:srgbClr val="FF9300"/>
              </a:solidFill>
            </a:endParaRPr>
          </a:p>
          <a:p>
            <a:pPr indent="-342900" lvl="0" marL="457200" rtl="0" algn="l">
              <a:lnSpc>
                <a:spcPct val="150000"/>
              </a:lnSpc>
              <a:spcBef>
                <a:spcPts val="0"/>
              </a:spcBef>
              <a:spcAft>
                <a:spcPts val="0"/>
              </a:spcAft>
              <a:buSzPts val="1800"/>
              <a:buChar char="–"/>
            </a:pPr>
            <a:r>
              <a:rPr lang="en-GB" sz="1800"/>
              <a:t>Code:</a:t>
            </a:r>
            <a:r>
              <a:rPr lang="en-GB" sz="1800">
                <a:solidFill>
                  <a:srgbClr val="666666"/>
                </a:solidFill>
              </a:rPr>
              <a:t> </a:t>
            </a:r>
            <a:r>
              <a:rPr lang="en-GB" sz="1800">
                <a:solidFill>
                  <a:srgbClr val="FF9300"/>
                </a:solidFill>
              </a:rPr>
              <a:t>MIT License</a:t>
            </a:r>
            <a:endParaRPr sz="1800">
              <a:solidFill>
                <a:srgbClr val="FF9300"/>
              </a:solidFill>
            </a:endParaRPr>
          </a:p>
          <a:p>
            <a:pPr indent="-342900" lvl="0" marL="457200" rtl="0" algn="l">
              <a:lnSpc>
                <a:spcPct val="150000"/>
              </a:lnSpc>
              <a:spcBef>
                <a:spcPts val="0"/>
              </a:spcBef>
              <a:spcAft>
                <a:spcPts val="0"/>
              </a:spcAft>
              <a:buSzPts val="1800"/>
              <a:buChar char="–"/>
            </a:pPr>
            <a:r>
              <a:rPr lang="en-GB" sz="1800"/>
              <a:t>Data will also have different license based on what you can/can’t share!</a:t>
            </a:r>
            <a:endParaRPr sz="1800">
              <a:solidFill>
                <a:srgbClr val="2D9586"/>
              </a:solidFill>
            </a:endParaRPr>
          </a:p>
        </p:txBody>
      </p:sp>
      <p:sp>
        <p:nvSpPr>
          <p:cNvPr id="1313" name="Google Shape;1313;p184"/>
          <p:cNvSpPr txBox="1"/>
          <p:nvPr/>
        </p:nvSpPr>
        <p:spPr>
          <a:xfrm>
            <a:off x="91475" y="4780800"/>
            <a:ext cx="9062400" cy="286500"/>
          </a:xfrm>
          <a:prstGeom prst="rect">
            <a:avLst/>
          </a:prstGeom>
          <a:noFill/>
          <a:ln>
            <a:noFill/>
          </a:ln>
        </p:spPr>
        <p:txBody>
          <a:bodyPr anchorCtr="0" anchor="t" bIns="91425" lIns="91425" spcFirstLastPara="1" rIns="91425" wrap="square" tIns="91425">
            <a:noAutofit/>
          </a:bodyPr>
          <a:lstStyle/>
          <a:p>
            <a:pPr indent="0" lvl="0" marL="0" rtl="0" algn="r">
              <a:lnSpc>
                <a:spcPct val="135000"/>
              </a:lnSpc>
              <a:spcBef>
                <a:spcPts val="0"/>
              </a:spcBef>
              <a:spcAft>
                <a:spcPts val="0"/>
              </a:spcAft>
              <a:buNone/>
            </a:pPr>
            <a:r>
              <a:rPr lang="en-GB" sz="1200">
                <a:solidFill>
                  <a:schemeClr val="lt1"/>
                </a:solidFill>
              </a:rPr>
              <a:t>@openlifesci, CC-BY 4.0, Image: Shaddim; Original CC license icons licensed under CC BY 4.0, DOI: 10.5281/zenodo.</a:t>
            </a:r>
            <a:r>
              <a:rPr lang="en-GB" sz="1200">
                <a:solidFill>
                  <a:schemeClr val="lt1"/>
                </a:solidFill>
              </a:rPr>
              <a:t>7428708</a:t>
            </a:r>
            <a:endParaRPr sz="1200">
              <a:solidFill>
                <a:schemeClr val="lt1"/>
              </a:solidFill>
            </a:endParaRPr>
          </a:p>
          <a:p>
            <a:pPr indent="0" lvl="0" marL="0" rtl="0" algn="r">
              <a:lnSpc>
                <a:spcPct val="135000"/>
              </a:lnSpc>
              <a:spcBef>
                <a:spcPts val="0"/>
              </a:spcBef>
              <a:spcAft>
                <a:spcPts val="0"/>
              </a:spcAft>
              <a:buNone/>
            </a:pPr>
            <a:r>
              <a:t/>
            </a:r>
            <a:endParaRPr sz="1200">
              <a:solidFill>
                <a:schemeClr val="lt1"/>
              </a:solidFill>
              <a:highlight>
                <a:srgbClr val="FFFFFF"/>
              </a:highlight>
            </a:endParaRPr>
          </a:p>
        </p:txBody>
      </p:sp>
      <p:pic>
        <p:nvPicPr>
          <p:cNvPr id="1314" name="Google Shape;1314;p184"/>
          <p:cNvPicPr preferRelativeResize="0"/>
          <p:nvPr/>
        </p:nvPicPr>
        <p:blipFill>
          <a:blip r:embed="rId3">
            <a:alphaModFix/>
          </a:blip>
          <a:stretch>
            <a:fillRect/>
          </a:stretch>
        </p:blipFill>
        <p:spPr>
          <a:xfrm>
            <a:off x="5438075" y="445025"/>
            <a:ext cx="2561800" cy="4141575"/>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9" name="Shape 1319"/>
        <p:cNvGrpSpPr/>
        <p:nvPr/>
      </p:nvGrpSpPr>
      <p:grpSpPr>
        <a:xfrm>
          <a:off x="0" y="0"/>
          <a:ext cx="0" cy="0"/>
          <a:chOff x="0" y="0"/>
          <a:chExt cx="0" cy="0"/>
        </a:xfrm>
      </p:grpSpPr>
      <p:sp>
        <p:nvSpPr>
          <p:cNvPr id="1320" name="Google Shape;1320;p185"/>
          <p:cNvSpPr txBox="1"/>
          <p:nvPr>
            <p:ph idx="3" type="body"/>
          </p:nvPr>
        </p:nvSpPr>
        <p:spPr>
          <a:xfrm>
            <a:off x="431801" y="1325887"/>
            <a:ext cx="3921000" cy="2828700"/>
          </a:xfrm>
          <a:prstGeom prst="rect">
            <a:avLst/>
          </a:prstGeom>
          <a:noFill/>
          <a:ln>
            <a:noFill/>
          </a:ln>
        </p:spPr>
        <p:txBody>
          <a:bodyPr anchorCtr="0" anchor="t" bIns="0" lIns="0" spcFirstLastPara="1" rIns="0" wrap="square" tIns="0">
            <a:noAutofit/>
          </a:bodyPr>
          <a:lstStyle/>
          <a:p>
            <a:pPr indent="-114300" lvl="0" marL="292100" rtl="0" algn="l">
              <a:lnSpc>
                <a:spcPct val="100000"/>
              </a:lnSpc>
              <a:spcBef>
                <a:spcPts val="0"/>
              </a:spcBef>
              <a:spcAft>
                <a:spcPts val="0"/>
              </a:spcAft>
              <a:buClr>
                <a:schemeClr val="lt1"/>
              </a:buClr>
              <a:buSzPts val="2800"/>
              <a:buFont typeface="Arial"/>
              <a:buNone/>
            </a:pPr>
            <a:r>
              <a:t/>
            </a:r>
            <a:endParaRPr/>
          </a:p>
        </p:txBody>
      </p:sp>
      <p:pic>
        <p:nvPicPr>
          <p:cNvPr descr="IN2NOVATION on Twitter: &quot;#OpenScience can be a true game changer in  bridging the science, technology and innovation gaps between and within  countries and fulfilling the human right to science. #UNESCO give access" id="1321" name="Google Shape;1321;p185"/>
          <p:cNvPicPr preferRelativeResize="0"/>
          <p:nvPr/>
        </p:nvPicPr>
        <p:blipFill rotWithShape="1">
          <a:blip r:embed="rId3">
            <a:alphaModFix/>
          </a:blip>
          <a:srcRect b="0" l="0" r="0" t="0"/>
          <a:stretch/>
        </p:blipFill>
        <p:spPr>
          <a:xfrm>
            <a:off x="31751" y="69798"/>
            <a:ext cx="4924564" cy="4592855"/>
          </a:xfrm>
          <a:prstGeom prst="rect">
            <a:avLst/>
          </a:prstGeom>
          <a:noFill/>
          <a:ln>
            <a:noFill/>
          </a:ln>
        </p:spPr>
      </p:pic>
      <p:sp>
        <p:nvSpPr>
          <p:cNvPr id="1322" name="Google Shape;1322;p185"/>
          <p:cNvSpPr txBox="1"/>
          <p:nvPr/>
        </p:nvSpPr>
        <p:spPr>
          <a:xfrm>
            <a:off x="4087743" y="634328"/>
            <a:ext cx="1562100" cy="33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i="0" lang="en-GB" sz="900" u="none" cap="none" strike="noStrike">
                <a:solidFill>
                  <a:srgbClr val="C00000"/>
                </a:solidFill>
                <a:latin typeface="Arial"/>
                <a:ea typeface="Arial"/>
                <a:cs typeface="Arial"/>
                <a:sym typeface="Arial"/>
              </a:rPr>
              <a:t>Openness of </a:t>
            </a:r>
            <a:endParaRPr sz="1100"/>
          </a:p>
          <a:p>
            <a:pPr indent="0" lvl="0" marL="0" marR="0" rtl="0" algn="l">
              <a:spcBef>
                <a:spcPts val="0"/>
              </a:spcBef>
              <a:spcAft>
                <a:spcPts val="0"/>
              </a:spcAft>
              <a:buNone/>
            </a:pPr>
            <a:r>
              <a:rPr b="1" i="0" lang="en-GB" sz="900" u="none" cap="none" strike="noStrike">
                <a:solidFill>
                  <a:srgbClr val="C00000"/>
                </a:solidFill>
                <a:latin typeface="Arial"/>
                <a:ea typeface="Arial"/>
                <a:cs typeface="Arial"/>
                <a:sym typeface="Arial"/>
              </a:rPr>
              <a:t>diversity of</a:t>
            </a:r>
            <a:endParaRPr sz="1100"/>
          </a:p>
          <a:p>
            <a:pPr indent="0" lvl="0" marL="0" marR="0" rtl="0" algn="l">
              <a:spcBef>
                <a:spcPts val="0"/>
              </a:spcBef>
              <a:spcAft>
                <a:spcPts val="0"/>
              </a:spcAft>
              <a:buNone/>
            </a:pPr>
            <a:r>
              <a:rPr b="1" i="0" lang="en-GB" sz="900" u="none" cap="none" strike="noStrike">
                <a:solidFill>
                  <a:srgbClr val="C00000"/>
                </a:solidFill>
                <a:latin typeface="Arial"/>
                <a:ea typeface="Arial"/>
                <a:cs typeface="Arial"/>
                <a:sym typeface="Arial"/>
              </a:rPr>
              <a:t> knowledge</a:t>
            </a:r>
            <a:endParaRPr sz="1100"/>
          </a:p>
        </p:txBody>
      </p:sp>
      <p:sp>
        <p:nvSpPr>
          <p:cNvPr id="1323" name="Google Shape;1323;p185"/>
          <p:cNvSpPr txBox="1"/>
          <p:nvPr/>
        </p:nvSpPr>
        <p:spPr>
          <a:xfrm>
            <a:off x="0" y="3733801"/>
            <a:ext cx="9144000" cy="1409700"/>
          </a:xfrm>
          <a:prstGeom prst="rect">
            <a:avLst/>
          </a:prstGeom>
          <a:noFill/>
          <a:ln>
            <a:noFill/>
          </a:ln>
        </p:spPr>
        <p:txBody>
          <a:bodyPr anchorCtr="0" anchor="b" bIns="72000" lIns="0" spcFirstLastPara="1" rIns="108000" wrap="square" tIns="0">
            <a:noAutofit/>
          </a:bodyPr>
          <a:lstStyle/>
          <a:p>
            <a:pPr indent="0" lvl="0" marL="0" marR="0" rtl="0" algn="l">
              <a:lnSpc>
                <a:spcPct val="114000"/>
              </a:lnSpc>
              <a:spcBef>
                <a:spcPts val="0"/>
              </a:spcBef>
              <a:spcAft>
                <a:spcPts val="0"/>
              </a:spcAft>
              <a:buClr>
                <a:srgbClr val="FFFFFF"/>
              </a:buClr>
              <a:buSzPts val="1200"/>
              <a:buFont typeface="Arial"/>
              <a:buNone/>
            </a:pPr>
            <a:r>
              <a:rPr b="0" i="0" lang="en-GB" sz="1200" u="none" cap="none" strike="noStrike">
                <a:solidFill>
                  <a:srgbClr val="FFFFFF"/>
                </a:solidFill>
                <a:latin typeface="Arial"/>
                <a:ea typeface="Arial"/>
                <a:cs typeface="Arial"/>
                <a:sym typeface="Arial"/>
              </a:rPr>
              <a:t>-Toward a UNESCO Recommendation on Open Science: </a:t>
            </a:r>
            <a:r>
              <a:rPr b="1" i="0" lang="en-GB" sz="1200" u="none" cap="none" strike="noStrike">
                <a:solidFill>
                  <a:srgbClr val="FFFFFF"/>
                </a:solidFill>
                <a:latin typeface="Arial"/>
                <a:ea typeface="Arial"/>
                <a:cs typeface="Arial"/>
                <a:sym typeface="Arial"/>
              </a:rPr>
              <a:t>Canadian Commission for UNESCO </a:t>
            </a:r>
            <a:r>
              <a:rPr b="0" i="0" lang="en-GB" sz="1200" u="none" cap="none" strike="noStrike">
                <a:solidFill>
                  <a:srgbClr val="FFFFFF"/>
                </a:solidFill>
                <a:latin typeface="Arial"/>
                <a:ea typeface="Arial"/>
                <a:cs typeface="Arial"/>
                <a:sym typeface="Arial"/>
              </a:rPr>
              <a:t>By Ella Chan, Dick Bourgeois-Doyle, Michael Donaldson, and Eleanor Haine-BennettOttawa, Canada, April 2020, UNESCO presentation of 17 Feb 2021</a:t>
            </a:r>
            <a:endParaRPr sz="1100"/>
          </a:p>
        </p:txBody>
      </p:sp>
      <p:sp>
        <p:nvSpPr>
          <p:cNvPr id="1324" name="Google Shape;1324;p185"/>
          <p:cNvSpPr/>
          <p:nvPr/>
        </p:nvSpPr>
        <p:spPr>
          <a:xfrm>
            <a:off x="5026718" y="319512"/>
            <a:ext cx="4029600" cy="20697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0" i="1" lang="en-GB" sz="2200" u="none" cap="none" strike="noStrike">
                <a:solidFill>
                  <a:srgbClr val="FFFFFF"/>
                </a:solidFill>
                <a:latin typeface="Arial"/>
                <a:ea typeface="Arial"/>
                <a:cs typeface="Arial"/>
                <a:sym typeface="Arial"/>
              </a:rPr>
              <a:t>UNESCO regards science as </a:t>
            </a:r>
            <a:r>
              <a:rPr b="0" i="1" lang="en-GB" sz="2200" u="none" cap="none" strike="noStrike">
                <a:solidFill>
                  <a:srgbClr val="F9C100"/>
                </a:solidFill>
                <a:latin typeface="Arial"/>
                <a:ea typeface="Arial"/>
                <a:cs typeface="Arial"/>
                <a:sym typeface="Arial"/>
              </a:rPr>
              <a:t>a human right </a:t>
            </a:r>
            <a:r>
              <a:rPr b="0" i="1" lang="en-GB" sz="2200" u="none" cap="none" strike="noStrike">
                <a:solidFill>
                  <a:srgbClr val="FFFFFF"/>
                </a:solidFill>
                <a:latin typeface="Arial"/>
                <a:ea typeface="Arial"/>
                <a:cs typeface="Arial"/>
                <a:sym typeface="Arial"/>
              </a:rPr>
              <a:t>-- the greatest </a:t>
            </a:r>
            <a:r>
              <a:rPr b="0" i="1" lang="en-GB" sz="2200" u="none" cap="none" strike="noStrike">
                <a:solidFill>
                  <a:srgbClr val="F9C100"/>
                </a:solidFill>
                <a:latin typeface="Arial"/>
                <a:ea typeface="Arial"/>
                <a:cs typeface="Arial"/>
                <a:sym typeface="Arial"/>
              </a:rPr>
              <a:t>collective endeavour </a:t>
            </a:r>
            <a:r>
              <a:rPr b="0" i="1" lang="en-GB" sz="2200" u="none" cap="none" strike="noStrike">
                <a:solidFill>
                  <a:srgbClr val="FFFFFF"/>
                </a:solidFill>
                <a:latin typeface="Arial"/>
                <a:ea typeface="Arial"/>
                <a:cs typeface="Arial"/>
                <a:sym typeface="Arial"/>
              </a:rPr>
              <a:t>-- that has significant </a:t>
            </a:r>
            <a:r>
              <a:rPr b="0" i="1" lang="en-GB" sz="2200" u="none" cap="none" strike="noStrike">
                <a:solidFill>
                  <a:srgbClr val="F9C100"/>
                </a:solidFill>
                <a:latin typeface="Arial"/>
                <a:ea typeface="Arial"/>
                <a:cs typeface="Arial"/>
                <a:sym typeface="Arial"/>
              </a:rPr>
              <a:t>value as a common good</a:t>
            </a:r>
            <a:r>
              <a:rPr b="0" i="1" lang="en-GB" sz="2200" u="none" cap="none" strike="noStrike">
                <a:solidFill>
                  <a:srgbClr val="FFFFFF"/>
                </a:solidFill>
                <a:latin typeface="Arial"/>
                <a:ea typeface="Arial"/>
                <a:cs typeface="Arial"/>
                <a:sym typeface="Arial"/>
              </a:rPr>
              <a:t>. </a:t>
            </a:r>
            <a:endParaRPr sz="1100"/>
          </a:p>
          <a:p>
            <a:pPr indent="0" lvl="0" marL="0" marR="0" rtl="0" algn="l">
              <a:spcBef>
                <a:spcPts val="0"/>
              </a:spcBef>
              <a:spcAft>
                <a:spcPts val="0"/>
              </a:spcAft>
              <a:buNone/>
            </a:pPr>
            <a:r>
              <a:t/>
            </a:r>
            <a:endParaRPr b="0" i="0" sz="2000" u="none" cap="none" strike="noStrike">
              <a:solidFill>
                <a:srgbClr val="FFFFFF"/>
              </a:solidFill>
              <a:latin typeface="Arial"/>
              <a:ea typeface="Arial"/>
              <a:cs typeface="Arial"/>
              <a:sym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9" name="Shape 1329"/>
        <p:cNvGrpSpPr/>
        <p:nvPr/>
      </p:nvGrpSpPr>
      <p:grpSpPr>
        <a:xfrm>
          <a:off x="0" y="0"/>
          <a:ext cx="0" cy="0"/>
          <a:chOff x="0" y="0"/>
          <a:chExt cx="0" cy="0"/>
        </a:xfrm>
      </p:grpSpPr>
      <p:sp>
        <p:nvSpPr>
          <p:cNvPr id="1330" name="Google Shape;1330;p186"/>
          <p:cNvSpPr txBox="1"/>
          <p:nvPr>
            <p:ph idx="3" type="body"/>
          </p:nvPr>
        </p:nvSpPr>
        <p:spPr>
          <a:xfrm>
            <a:off x="431801" y="1325887"/>
            <a:ext cx="3921000" cy="2828700"/>
          </a:xfrm>
          <a:prstGeom prst="rect">
            <a:avLst/>
          </a:prstGeom>
          <a:noFill/>
          <a:ln>
            <a:noFill/>
          </a:ln>
        </p:spPr>
        <p:txBody>
          <a:bodyPr anchorCtr="0" anchor="t" bIns="0" lIns="0" spcFirstLastPara="1" rIns="0" wrap="square" tIns="0">
            <a:noAutofit/>
          </a:bodyPr>
          <a:lstStyle/>
          <a:p>
            <a:pPr indent="-114300" lvl="0" marL="292100" rtl="0" algn="l">
              <a:lnSpc>
                <a:spcPct val="100000"/>
              </a:lnSpc>
              <a:spcBef>
                <a:spcPts val="0"/>
              </a:spcBef>
              <a:spcAft>
                <a:spcPts val="0"/>
              </a:spcAft>
              <a:buClr>
                <a:schemeClr val="lt1"/>
              </a:buClr>
              <a:buSzPts val="2800"/>
              <a:buFont typeface="Arial"/>
              <a:buNone/>
            </a:pPr>
            <a:r>
              <a:t/>
            </a:r>
            <a:endParaRPr/>
          </a:p>
        </p:txBody>
      </p:sp>
      <p:pic>
        <p:nvPicPr>
          <p:cNvPr descr="IN2NOVATION on Twitter: &quot;#OpenScience can be a true game changer in  bridging the science, technology and innovation gaps between and within  countries and fulfilling the human right to science. #UNESCO give access" id="1331" name="Google Shape;1331;p186"/>
          <p:cNvPicPr preferRelativeResize="0"/>
          <p:nvPr/>
        </p:nvPicPr>
        <p:blipFill rotWithShape="1">
          <a:blip r:embed="rId3">
            <a:alphaModFix/>
          </a:blip>
          <a:srcRect b="0" l="0" r="0" t="0"/>
          <a:stretch/>
        </p:blipFill>
        <p:spPr>
          <a:xfrm>
            <a:off x="31751" y="69798"/>
            <a:ext cx="4924564" cy="4592855"/>
          </a:xfrm>
          <a:prstGeom prst="rect">
            <a:avLst/>
          </a:prstGeom>
          <a:noFill/>
          <a:ln>
            <a:noFill/>
          </a:ln>
        </p:spPr>
      </p:pic>
      <p:sp>
        <p:nvSpPr>
          <p:cNvPr id="1332" name="Google Shape;1332;p186"/>
          <p:cNvSpPr txBox="1"/>
          <p:nvPr/>
        </p:nvSpPr>
        <p:spPr>
          <a:xfrm>
            <a:off x="4087743" y="634328"/>
            <a:ext cx="1562100" cy="33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i="0" lang="en-GB" sz="900" u="none" cap="none" strike="noStrike">
                <a:solidFill>
                  <a:srgbClr val="C00000"/>
                </a:solidFill>
                <a:latin typeface="Arial"/>
                <a:ea typeface="Arial"/>
                <a:cs typeface="Arial"/>
                <a:sym typeface="Arial"/>
              </a:rPr>
              <a:t>Openness of </a:t>
            </a:r>
            <a:endParaRPr sz="1100"/>
          </a:p>
          <a:p>
            <a:pPr indent="0" lvl="0" marL="0" marR="0" rtl="0" algn="l">
              <a:spcBef>
                <a:spcPts val="0"/>
              </a:spcBef>
              <a:spcAft>
                <a:spcPts val="0"/>
              </a:spcAft>
              <a:buNone/>
            </a:pPr>
            <a:r>
              <a:rPr b="1" i="0" lang="en-GB" sz="900" u="none" cap="none" strike="noStrike">
                <a:solidFill>
                  <a:srgbClr val="C00000"/>
                </a:solidFill>
                <a:latin typeface="Arial"/>
                <a:ea typeface="Arial"/>
                <a:cs typeface="Arial"/>
                <a:sym typeface="Arial"/>
              </a:rPr>
              <a:t>diversity of</a:t>
            </a:r>
            <a:endParaRPr sz="1100"/>
          </a:p>
          <a:p>
            <a:pPr indent="0" lvl="0" marL="0" marR="0" rtl="0" algn="l">
              <a:spcBef>
                <a:spcPts val="0"/>
              </a:spcBef>
              <a:spcAft>
                <a:spcPts val="0"/>
              </a:spcAft>
              <a:buNone/>
            </a:pPr>
            <a:r>
              <a:rPr b="1" i="0" lang="en-GB" sz="900" u="none" cap="none" strike="noStrike">
                <a:solidFill>
                  <a:srgbClr val="C00000"/>
                </a:solidFill>
                <a:latin typeface="Arial"/>
                <a:ea typeface="Arial"/>
                <a:cs typeface="Arial"/>
                <a:sym typeface="Arial"/>
              </a:rPr>
              <a:t> knowledge</a:t>
            </a:r>
            <a:endParaRPr sz="1100"/>
          </a:p>
        </p:txBody>
      </p:sp>
      <p:sp>
        <p:nvSpPr>
          <p:cNvPr id="1333" name="Google Shape;1333;p186"/>
          <p:cNvSpPr txBox="1"/>
          <p:nvPr/>
        </p:nvSpPr>
        <p:spPr>
          <a:xfrm>
            <a:off x="0" y="3733801"/>
            <a:ext cx="9144000" cy="1409700"/>
          </a:xfrm>
          <a:prstGeom prst="rect">
            <a:avLst/>
          </a:prstGeom>
          <a:noFill/>
          <a:ln>
            <a:noFill/>
          </a:ln>
        </p:spPr>
        <p:txBody>
          <a:bodyPr anchorCtr="0" anchor="b" bIns="72000" lIns="0" spcFirstLastPara="1" rIns="108000" wrap="square" tIns="0">
            <a:noAutofit/>
          </a:bodyPr>
          <a:lstStyle/>
          <a:p>
            <a:pPr indent="0" lvl="0" marL="0" marR="0" rtl="0" algn="l">
              <a:lnSpc>
                <a:spcPct val="114000"/>
              </a:lnSpc>
              <a:spcBef>
                <a:spcPts val="0"/>
              </a:spcBef>
              <a:spcAft>
                <a:spcPts val="0"/>
              </a:spcAft>
              <a:buClr>
                <a:srgbClr val="FFFFFF"/>
              </a:buClr>
              <a:buSzPts val="1200"/>
              <a:buFont typeface="Arial"/>
              <a:buNone/>
            </a:pPr>
            <a:r>
              <a:rPr b="0" i="0" lang="en-GB" sz="1200" u="none" cap="none" strike="noStrike">
                <a:solidFill>
                  <a:srgbClr val="FFFFFF"/>
                </a:solidFill>
                <a:latin typeface="Arial"/>
                <a:ea typeface="Arial"/>
                <a:cs typeface="Arial"/>
                <a:sym typeface="Arial"/>
              </a:rPr>
              <a:t>-Toward a UNESCO Recommendation on Open Science: </a:t>
            </a:r>
            <a:r>
              <a:rPr b="1" i="0" lang="en-GB" sz="1200" u="none" cap="none" strike="noStrike">
                <a:solidFill>
                  <a:srgbClr val="FFFFFF"/>
                </a:solidFill>
                <a:latin typeface="Arial"/>
                <a:ea typeface="Arial"/>
                <a:cs typeface="Arial"/>
                <a:sym typeface="Arial"/>
              </a:rPr>
              <a:t>Canadian Commission for UNESCO </a:t>
            </a:r>
            <a:r>
              <a:rPr b="0" i="0" lang="en-GB" sz="1200" u="none" cap="none" strike="noStrike">
                <a:solidFill>
                  <a:srgbClr val="FFFFFF"/>
                </a:solidFill>
                <a:latin typeface="Arial"/>
                <a:ea typeface="Arial"/>
                <a:cs typeface="Arial"/>
                <a:sym typeface="Arial"/>
              </a:rPr>
              <a:t>By Ella Chan, Dick Bourgeois-Doyle, Michael Donaldson, and Eleanor Haine-BennettOttawa, Canada, April 2020, UNESCO presentation of 17 Feb 2021</a:t>
            </a:r>
            <a:endParaRPr sz="1100"/>
          </a:p>
        </p:txBody>
      </p:sp>
      <p:sp>
        <p:nvSpPr>
          <p:cNvPr id="1334" name="Google Shape;1334;p186"/>
          <p:cNvSpPr/>
          <p:nvPr/>
        </p:nvSpPr>
        <p:spPr>
          <a:xfrm>
            <a:off x="5026718" y="319513"/>
            <a:ext cx="4029600" cy="39165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0" i="1" lang="en-GB" sz="2200" u="none" cap="none" strike="noStrike">
                <a:solidFill>
                  <a:srgbClr val="FFFFFF"/>
                </a:solidFill>
                <a:latin typeface="Arial"/>
                <a:ea typeface="Arial"/>
                <a:cs typeface="Arial"/>
                <a:sym typeface="Arial"/>
              </a:rPr>
              <a:t>UNESCO regards science as </a:t>
            </a:r>
            <a:r>
              <a:rPr b="0" i="1" lang="en-GB" sz="2200" u="none" cap="none" strike="noStrike">
                <a:solidFill>
                  <a:srgbClr val="F9C100"/>
                </a:solidFill>
                <a:latin typeface="Arial"/>
                <a:ea typeface="Arial"/>
                <a:cs typeface="Arial"/>
                <a:sym typeface="Arial"/>
              </a:rPr>
              <a:t>a human right </a:t>
            </a:r>
            <a:r>
              <a:rPr b="0" i="1" lang="en-GB" sz="2200" u="none" cap="none" strike="noStrike">
                <a:solidFill>
                  <a:srgbClr val="FFFFFF"/>
                </a:solidFill>
                <a:latin typeface="Arial"/>
                <a:ea typeface="Arial"/>
                <a:cs typeface="Arial"/>
                <a:sym typeface="Arial"/>
              </a:rPr>
              <a:t>-- the greatest </a:t>
            </a:r>
            <a:r>
              <a:rPr b="0" i="1" lang="en-GB" sz="2200" u="none" cap="none" strike="noStrike">
                <a:solidFill>
                  <a:srgbClr val="F9C100"/>
                </a:solidFill>
                <a:latin typeface="Arial"/>
                <a:ea typeface="Arial"/>
                <a:cs typeface="Arial"/>
                <a:sym typeface="Arial"/>
              </a:rPr>
              <a:t>collective endeavour </a:t>
            </a:r>
            <a:r>
              <a:rPr b="0" i="1" lang="en-GB" sz="2200" u="none" cap="none" strike="noStrike">
                <a:solidFill>
                  <a:srgbClr val="FFFFFF"/>
                </a:solidFill>
                <a:latin typeface="Arial"/>
                <a:ea typeface="Arial"/>
                <a:cs typeface="Arial"/>
                <a:sym typeface="Arial"/>
              </a:rPr>
              <a:t>-- that has significant </a:t>
            </a:r>
            <a:r>
              <a:rPr b="0" i="1" lang="en-GB" sz="2200" u="none" cap="none" strike="noStrike">
                <a:solidFill>
                  <a:srgbClr val="F9C100"/>
                </a:solidFill>
                <a:latin typeface="Arial"/>
                <a:ea typeface="Arial"/>
                <a:cs typeface="Arial"/>
                <a:sym typeface="Arial"/>
              </a:rPr>
              <a:t>value as a common good</a:t>
            </a:r>
            <a:r>
              <a:rPr b="0" i="1" lang="en-GB" sz="2200" u="none" cap="none" strike="noStrike">
                <a:solidFill>
                  <a:srgbClr val="FFFFFF"/>
                </a:solidFill>
                <a:latin typeface="Arial"/>
                <a:ea typeface="Arial"/>
                <a:cs typeface="Arial"/>
                <a:sym typeface="Arial"/>
              </a:rPr>
              <a:t>. </a:t>
            </a:r>
            <a:endParaRPr sz="1100"/>
          </a:p>
          <a:p>
            <a:pPr indent="0" lvl="0" marL="0" marR="0" rtl="0" algn="l">
              <a:spcBef>
                <a:spcPts val="0"/>
              </a:spcBef>
              <a:spcAft>
                <a:spcPts val="0"/>
              </a:spcAft>
              <a:buNone/>
            </a:pPr>
            <a:r>
              <a:t/>
            </a:r>
            <a:endParaRPr b="0" i="0" sz="2000" u="none" cap="none" strike="noStrike">
              <a:solidFill>
                <a:srgbClr val="FFFFFF"/>
              </a:solidFill>
              <a:latin typeface="Arial"/>
              <a:ea typeface="Arial"/>
              <a:cs typeface="Arial"/>
              <a:sym typeface="Arial"/>
            </a:endParaRPr>
          </a:p>
          <a:p>
            <a:pPr indent="0" lvl="0" marL="0" marR="0" rtl="0" algn="l">
              <a:spcBef>
                <a:spcPts val="0"/>
              </a:spcBef>
              <a:spcAft>
                <a:spcPts val="0"/>
              </a:spcAft>
              <a:buNone/>
            </a:pPr>
            <a:r>
              <a:rPr b="0" i="0" lang="en-GB" sz="2000" u="none" cap="none" strike="noStrike">
                <a:solidFill>
                  <a:srgbClr val="FFFFFF"/>
                </a:solidFill>
                <a:latin typeface="Arial"/>
                <a:ea typeface="Arial"/>
                <a:cs typeface="Arial"/>
                <a:sym typeface="Arial"/>
              </a:rPr>
              <a:t>… aims to </a:t>
            </a:r>
            <a:r>
              <a:rPr b="0" i="0" lang="en-GB" sz="2000" u="none" cap="none" strike="noStrike">
                <a:solidFill>
                  <a:srgbClr val="F9C100"/>
                </a:solidFill>
                <a:latin typeface="Arial"/>
                <a:ea typeface="Arial"/>
                <a:cs typeface="Arial"/>
                <a:sym typeface="Arial"/>
              </a:rPr>
              <a:t>turn right to Open Science into duty </a:t>
            </a:r>
            <a:r>
              <a:rPr b="0" i="0" lang="en-GB" sz="2000" u="none" cap="none" strike="noStrike">
                <a:solidFill>
                  <a:srgbClr val="FFFFFF"/>
                </a:solidFill>
                <a:latin typeface="Arial"/>
                <a:ea typeface="Arial"/>
                <a:cs typeface="Arial"/>
                <a:sym typeface="Arial"/>
              </a:rPr>
              <a:t>to be exercised by researchers, institutions, educators, publishers, employers, libraries, and policymakers, facilitated by Member States. </a:t>
            </a:r>
            <a:endParaRPr sz="1100"/>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1338" name="Shape 1338"/>
        <p:cNvGrpSpPr/>
        <p:nvPr/>
      </p:nvGrpSpPr>
      <p:grpSpPr>
        <a:xfrm>
          <a:off x="0" y="0"/>
          <a:ext cx="0" cy="0"/>
          <a:chOff x="0" y="0"/>
          <a:chExt cx="0" cy="0"/>
        </a:xfrm>
      </p:grpSpPr>
      <p:sp>
        <p:nvSpPr>
          <p:cNvPr id="1339" name="Google Shape;1339;p187"/>
          <p:cNvSpPr txBox="1"/>
          <p:nvPr/>
        </p:nvSpPr>
        <p:spPr>
          <a:xfrm>
            <a:off x="174300" y="684600"/>
            <a:ext cx="3666600" cy="2955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3000">
                <a:solidFill>
                  <a:schemeClr val="lt1"/>
                </a:solidFill>
              </a:rPr>
              <a:t>Open Science</a:t>
            </a:r>
            <a:endParaRPr sz="3000">
              <a:solidFill>
                <a:schemeClr val="lt1"/>
              </a:solidFill>
            </a:endParaRPr>
          </a:p>
          <a:p>
            <a:pPr indent="0" lvl="0" marL="0" rtl="0" algn="l">
              <a:spcBef>
                <a:spcPts val="0"/>
              </a:spcBef>
              <a:spcAft>
                <a:spcPts val="0"/>
              </a:spcAft>
              <a:buNone/>
            </a:pPr>
            <a:r>
              <a:t/>
            </a:r>
            <a:endParaRPr sz="3000">
              <a:solidFill>
                <a:schemeClr val="lt1"/>
              </a:solidFill>
            </a:endParaRPr>
          </a:p>
          <a:p>
            <a:pPr indent="0" lvl="0" marL="0" rtl="0" algn="l">
              <a:spcBef>
                <a:spcPts val="0"/>
              </a:spcBef>
              <a:spcAft>
                <a:spcPts val="0"/>
              </a:spcAft>
              <a:buNone/>
            </a:pPr>
            <a:r>
              <a:rPr lang="en-GB" sz="3000">
                <a:solidFill>
                  <a:schemeClr val="lt1"/>
                </a:solidFill>
              </a:rPr>
              <a:t>Open Research</a:t>
            </a:r>
            <a:endParaRPr sz="3000">
              <a:solidFill>
                <a:schemeClr val="lt1"/>
              </a:solidFill>
            </a:endParaRPr>
          </a:p>
          <a:p>
            <a:pPr indent="0" lvl="0" marL="0" rtl="0" algn="l">
              <a:spcBef>
                <a:spcPts val="0"/>
              </a:spcBef>
              <a:spcAft>
                <a:spcPts val="0"/>
              </a:spcAft>
              <a:buNone/>
            </a:pPr>
            <a:r>
              <a:t/>
            </a:r>
            <a:endParaRPr sz="3000">
              <a:solidFill>
                <a:schemeClr val="lt1"/>
              </a:solidFill>
            </a:endParaRPr>
          </a:p>
          <a:p>
            <a:pPr indent="0" lvl="0" marL="0" rtl="0" algn="l">
              <a:spcBef>
                <a:spcPts val="0"/>
              </a:spcBef>
              <a:spcAft>
                <a:spcPts val="0"/>
              </a:spcAft>
              <a:buNone/>
            </a:pPr>
            <a:r>
              <a:rPr lang="en-GB" sz="3000">
                <a:solidFill>
                  <a:schemeClr val="lt1"/>
                </a:solidFill>
              </a:rPr>
              <a:t>Open Scholarship</a:t>
            </a:r>
            <a:endParaRPr sz="3000">
              <a:solidFill>
                <a:schemeClr val="lt1"/>
              </a:solidFill>
            </a:endParaRPr>
          </a:p>
          <a:p>
            <a:pPr indent="0" lvl="0" marL="0" rtl="0" algn="l">
              <a:spcBef>
                <a:spcPts val="0"/>
              </a:spcBef>
              <a:spcAft>
                <a:spcPts val="0"/>
              </a:spcAft>
              <a:buNone/>
            </a:pPr>
            <a:r>
              <a:t/>
            </a:r>
            <a:endParaRPr sz="3000">
              <a:solidFill>
                <a:schemeClr val="lt1"/>
              </a:solidFill>
            </a:endParaRPr>
          </a:p>
        </p:txBody>
      </p:sp>
      <p:sp>
        <p:nvSpPr>
          <p:cNvPr id="1340" name="Google Shape;1340;p187"/>
          <p:cNvSpPr txBox="1"/>
          <p:nvPr/>
        </p:nvSpPr>
        <p:spPr>
          <a:xfrm>
            <a:off x="247200" y="3803950"/>
            <a:ext cx="8649600" cy="892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300">
                <a:solidFill>
                  <a:srgbClr val="569586"/>
                </a:solidFill>
              </a:rPr>
              <a:t>We often use these terms interchangeably - all mean the same open practices and considerations for you!</a:t>
            </a:r>
            <a:endParaRPr sz="2300">
              <a:solidFill>
                <a:srgbClr val="569586"/>
              </a:solidFill>
            </a:endParaRPr>
          </a:p>
        </p:txBody>
      </p:sp>
      <p:pic>
        <p:nvPicPr>
          <p:cNvPr id="1341" name="Google Shape;1341;p187"/>
          <p:cNvPicPr preferRelativeResize="0"/>
          <p:nvPr/>
        </p:nvPicPr>
        <p:blipFill>
          <a:blip r:embed="rId3">
            <a:alphaModFix/>
          </a:blip>
          <a:stretch>
            <a:fillRect/>
          </a:stretch>
        </p:blipFill>
        <p:spPr>
          <a:xfrm>
            <a:off x="3880475" y="347400"/>
            <a:ext cx="4511600" cy="3383700"/>
          </a:xfrm>
          <a:prstGeom prst="rect">
            <a:avLst/>
          </a:prstGeom>
          <a:noFill/>
          <a:ln>
            <a:noFill/>
          </a:ln>
        </p:spPr>
      </p:pic>
      <p:sp>
        <p:nvSpPr>
          <p:cNvPr id="1342" name="Google Shape;1342;p187"/>
          <p:cNvSpPr txBox="1"/>
          <p:nvPr/>
        </p:nvSpPr>
        <p:spPr>
          <a:xfrm>
            <a:off x="-73572" y="4279697"/>
            <a:ext cx="9217500" cy="863700"/>
          </a:xfrm>
          <a:prstGeom prst="rect">
            <a:avLst/>
          </a:prstGeom>
          <a:noFill/>
          <a:ln>
            <a:noFill/>
          </a:ln>
        </p:spPr>
        <p:txBody>
          <a:bodyPr anchorCtr="0" anchor="b" bIns="45700" lIns="91425" spcFirstLastPara="1" rIns="91425" wrap="square" tIns="45700">
            <a:noAutofit/>
          </a:bodyPr>
          <a:lstStyle/>
          <a:p>
            <a:pPr indent="0" lvl="0" marL="0" marR="0" rtl="0" algn="r">
              <a:lnSpc>
                <a:spcPct val="90000"/>
              </a:lnSpc>
              <a:spcBef>
                <a:spcPts val="0"/>
              </a:spcBef>
              <a:spcAft>
                <a:spcPts val="0"/>
              </a:spcAft>
              <a:buClr>
                <a:schemeClr val="lt1"/>
              </a:buClr>
              <a:buSzPts val="1200"/>
              <a:buFont typeface="Arial"/>
              <a:buNone/>
            </a:pPr>
            <a:r>
              <a:rPr lang="en-GB" sz="1200">
                <a:solidFill>
                  <a:schemeClr val="lt1"/>
                </a:solidFill>
                <a:latin typeface="Arial"/>
                <a:ea typeface="Arial"/>
                <a:cs typeface="Arial"/>
                <a:sym typeface="Arial"/>
              </a:rPr>
              <a:t>Book: https://the-turing-way.netlify.app/welcome, @turingway, CC-BY 4.0, DOI: </a:t>
            </a:r>
            <a:r>
              <a:rPr lang="en-GB" sz="1200">
                <a:solidFill>
                  <a:schemeClr val="lt1"/>
                </a:solidFill>
              </a:rPr>
              <a:t>10.5281/zenodo.7428708</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7" name="Shape 1347"/>
        <p:cNvGrpSpPr/>
        <p:nvPr/>
      </p:nvGrpSpPr>
      <p:grpSpPr>
        <a:xfrm>
          <a:off x="0" y="0"/>
          <a:ext cx="0" cy="0"/>
          <a:chOff x="0" y="0"/>
          <a:chExt cx="0" cy="0"/>
        </a:xfrm>
      </p:grpSpPr>
      <p:sp>
        <p:nvSpPr>
          <p:cNvPr id="1348" name="Google Shape;1348;p188"/>
          <p:cNvSpPr txBox="1"/>
          <p:nvPr>
            <p:ph idx="4" type="body"/>
          </p:nvPr>
        </p:nvSpPr>
        <p:spPr>
          <a:xfrm>
            <a:off x="431800" y="4279697"/>
            <a:ext cx="8712300" cy="863700"/>
          </a:xfrm>
          <a:prstGeom prst="rect">
            <a:avLst/>
          </a:prstGeom>
          <a:noFill/>
          <a:ln>
            <a:noFill/>
          </a:ln>
        </p:spPr>
        <p:txBody>
          <a:bodyPr anchorCtr="0" anchor="b" bIns="54000" lIns="0" spcFirstLastPara="1" rIns="81000" wrap="square" tIns="0">
            <a:noAutofit/>
          </a:bodyPr>
          <a:lstStyle/>
          <a:p>
            <a:pPr indent="0" lvl="0" marL="0" rtl="0" algn="r">
              <a:lnSpc>
                <a:spcPct val="114000"/>
              </a:lnSpc>
              <a:spcBef>
                <a:spcPts val="0"/>
              </a:spcBef>
              <a:spcAft>
                <a:spcPts val="0"/>
              </a:spcAft>
              <a:buClr>
                <a:schemeClr val="lt1"/>
              </a:buClr>
              <a:buSzPts val="1200"/>
              <a:buNone/>
            </a:pPr>
            <a:r>
              <a:rPr lang="en-GB" sz="1200">
                <a:latin typeface="Arial"/>
                <a:ea typeface="Arial"/>
                <a:cs typeface="Arial"/>
                <a:sym typeface="Arial"/>
              </a:rPr>
              <a:t>@malvikasharan, Image by Scriberia for The Turing Way, Shared under CC-BY 4.0, DOI: </a:t>
            </a:r>
            <a:r>
              <a:rPr lang="en-GB" sz="1200"/>
              <a:t>10.5281/zenodo.6587260</a:t>
            </a:r>
            <a:br>
              <a:rPr lang="en-GB" sz="1200">
                <a:latin typeface="Arial"/>
                <a:ea typeface="Arial"/>
                <a:cs typeface="Arial"/>
                <a:sym typeface="Arial"/>
              </a:rPr>
            </a:br>
            <a:r>
              <a:rPr lang="en-GB" sz="1200">
                <a:latin typeface="Arial"/>
                <a:ea typeface="Arial"/>
                <a:cs typeface="Arial"/>
                <a:sym typeface="Arial"/>
              </a:rPr>
              <a:t>Ten arguments against Open Science that you can win. (2022, May 26). https://www.software.ac.uk/blog/2020-12-17-ten-arguments-against-open-science-you-can-win</a:t>
            </a:r>
            <a:endParaRPr sz="1200"/>
          </a:p>
        </p:txBody>
      </p:sp>
      <p:sp>
        <p:nvSpPr>
          <p:cNvPr id="1349" name="Google Shape;1349;p188"/>
          <p:cNvSpPr txBox="1"/>
          <p:nvPr/>
        </p:nvSpPr>
        <p:spPr>
          <a:xfrm>
            <a:off x="4791077" y="1920899"/>
            <a:ext cx="3921000" cy="34065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lt1"/>
              </a:buClr>
              <a:buSzPts val="2800"/>
              <a:buFont typeface="Arial"/>
              <a:buNone/>
            </a:pPr>
            <a:r>
              <a:t/>
            </a:r>
            <a:endParaRPr b="0" i="0" sz="2800" u="none" cap="none" strike="noStrike">
              <a:solidFill>
                <a:srgbClr val="FFFFFF"/>
              </a:solidFill>
              <a:latin typeface="Arial"/>
              <a:ea typeface="Arial"/>
              <a:cs typeface="Arial"/>
              <a:sym typeface="Arial"/>
            </a:endParaRPr>
          </a:p>
        </p:txBody>
      </p:sp>
      <p:sp>
        <p:nvSpPr>
          <p:cNvPr id="1350" name="Google Shape;1350;p188"/>
          <p:cNvSpPr txBox="1"/>
          <p:nvPr>
            <p:ph idx="1" type="body"/>
          </p:nvPr>
        </p:nvSpPr>
        <p:spPr>
          <a:xfrm>
            <a:off x="431799" y="702659"/>
            <a:ext cx="4026300" cy="5451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lt1"/>
              </a:buClr>
              <a:buSzPts val="2800"/>
              <a:buNone/>
            </a:pPr>
            <a:r>
              <a:rPr lang="en-GB"/>
              <a:t>Integrating open science </a:t>
            </a:r>
            <a:endParaRPr/>
          </a:p>
        </p:txBody>
      </p:sp>
      <p:pic>
        <p:nvPicPr>
          <p:cNvPr descr="Diagram&#10;&#10;Description automatically generated" id="1351" name="Google Shape;1351;p188"/>
          <p:cNvPicPr preferRelativeResize="0"/>
          <p:nvPr/>
        </p:nvPicPr>
        <p:blipFill rotWithShape="1">
          <a:blip r:embed="rId3">
            <a:alphaModFix/>
          </a:blip>
          <a:srcRect b="0" l="0" r="0" t="0"/>
          <a:stretch/>
        </p:blipFill>
        <p:spPr>
          <a:xfrm>
            <a:off x="4458040" y="887896"/>
            <a:ext cx="4443533" cy="3552944"/>
          </a:xfrm>
          <a:prstGeom prst="rect">
            <a:avLst/>
          </a:prstGeom>
          <a:noFill/>
          <a:ln>
            <a:noFill/>
          </a:ln>
        </p:spPr>
      </p:pic>
      <p:sp>
        <p:nvSpPr>
          <p:cNvPr id="1352" name="Google Shape;1352;p188"/>
          <p:cNvSpPr txBox="1"/>
          <p:nvPr>
            <p:ph idx="3" type="body"/>
          </p:nvPr>
        </p:nvSpPr>
        <p:spPr>
          <a:xfrm>
            <a:off x="482700" y="1429117"/>
            <a:ext cx="3876600" cy="2850600"/>
          </a:xfrm>
          <a:prstGeom prst="rect">
            <a:avLst/>
          </a:prstGeom>
          <a:noFill/>
          <a:ln>
            <a:noFill/>
          </a:ln>
        </p:spPr>
        <p:txBody>
          <a:bodyPr anchorCtr="0" anchor="t" bIns="0" lIns="0" spcFirstLastPara="1" rIns="0" wrap="square" tIns="0">
            <a:noAutofit/>
          </a:bodyPr>
          <a:lstStyle/>
          <a:p>
            <a:pPr indent="0" lvl="0" marL="0" rtl="0" algn="l">
              <a:lnSpc>
                <a:spcPct val="110000"/>
              </a:lnSpc>
              <a:spcBef>
                <a:spcPts val="0"/>
              </a:spcBef>
              <a:spcAft>
                <a:spcPts val="0"/>
              </a:spcAft>
              <a:buClr>
                <a:schemeClr val="lt1"/>
              </a:buClr>
              <a:buSzPts val="2400"/>
              <a:buNone/>
            </a:pPr>
            <a:r>
              <a:rPr lang="en-GB" sz="2400"/>
              <a:t>Open Science means different things in different contexts, and hence, there is no fixed “best practice”.</a:t>
            </a:r>
            <a:endParaRPr/>
          </a:p>
          <a:p>
            <a:pPr indent="0" lvl="0" marL="0" rtl="0" algn="l">
              <a:lnSpc>
                <a:spcPct val="110000"/>
              </a:lnSpc>
              <a:spcBef>
                <a:spcPts val="1800"/>
              </a:spcBef>
              <a:spcAft>
                <a:spcPts val="0"/>
              </a:spcAft>
              <a:buClr>
                <a:srgbClr val="F9C100"/>
              </a:buClr>
              <a:buSzPts val="2400"/>
              <a:buNone/>
            </a:pPr>
            <a:r>
              <a:rPr lang="en-GB" sz="2400">
                <a:solidFill>
                  <a:srgbClr val="F9C100"/>
                </a:solidFill>
                <a:latin typeface="Arial"/>
                <a:ea typeface="Arial"/>
                <a:cs typeface="Arial"/>
                <a:sym typeface="Arial"/>
              </a:rPr>
              <a:t>Many barriers to openness.</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56" name="Shape 1356"/>
        <p:cNvGrpSpPr/>
        <p:nvPr/>
      </p:nvGrpSpPr>
      <p:grpSpPr>
        <a:xfrm>
          <a:off x="0" y="0"/>
          <a:ext cx="0" cy="0"/>
          <a:chOff x="0" y="0"/>
          <a:chExt cx="0" cy="0"/>
        </a:xfrm>
      </p:grpSpPr>
      <p:grpSp>
        <p:nvGrpSpPr>
          <p:cNvPr id="1357" name="Google Shape;1357;p189"/>
          <p:cNvGrpSpPr/>
          <p:nvPr/>
        </p:nvGrpSpPr>
        <p:grpSpPr>
          <a:xfrm>
            <a:off x="220525" y="1037525"/>
            <a:ext cx="5907900" cy="4092425"/>
            <a:chOff x="220525" y="656525"/>
            <a:chExt cx="5907900" cy="4092425"/>
          </a:xfrm>
        </p:grpSpPr>
        <p:pic>
          <p:nvPicPr>
            <p:cNvPr id="1358" name="Google Shape;1358;p189"/>
            <p:cNvPicPr preferRelativeResize="0"/>
            <p:nvPr/>
          </p:nvPicPr>
          <p:blipFill rotWithShape="1">
            <a:blip r:embed="rId3">
              <a:alphaModFix/>
            </a:blip>
            <a:srcRect b="0" l="17448" r="1284" t="0"/>
            <a:stretch/>
          </p:blipFill>
          <p:spPr>
            <a:xfrm>
              <a:off x="220525" y="656525"/>
              <a:ext cx="5907900" cy="4092425"/>
            </a:xfrm>
            <a:prstGeom prst="rect">
              <a:avLst/>
            </a:prstGeom>
            <a:noFill/>
            <a:ln>
              <a:noFill/>
            </a:ln>
          </p:spPr>
        </p:pic>
        <p:sp>
          <p:nvSpPr>
            <p:cNvPr id="1359" name="Google Shape;1359;p189"/>
            <p:cNvSpPr txBox="1"/>
            <p:nvPr/>
          </p:nvSpPr>
          <p:spPr>
            <a:xfrm>
              <a:off x="4142925" y="2692500"/>
              <a:ext cx="11607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500"/>
                <a:t>/ methods</a:t>
              </a:r>
              <a:endParaRPr sz="1500"/>
            </a:p>
          </p:txBody>
        </p:sp>
        <p:sp>
          <p:nvSpPr>
            <p:cNvPr id="1360" name="Google Shape;1360;p189"/>
            <p:cNvSpPr txBox="1"/>
            <p:nvPr/>
          </p:nvSpPr>
          <p:spPr>
            <a:xfrm>
              <a:off x="3938150" y="3022225"/>
              <a:ext cx="13656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500"/>
                <a:t>/ participatory</a:t>
              </a:r>
              <a:endParaRPr sz="1500"/>
            </a:p>
          </p:txBody>
        </p:sp>
      </p:grpSp>
      <p:grpSp>
        <p:nvGrpSpPr>
          <p:cNvPr id="1361" name="Google Shape;1361;p189"/>
          <p:cNvGrpSpPr/>
          <p:nvPr/>
        </p:nvGrpSpPr>
        <p:grpSpPr>
          <a:xfrm>
            <a:off x="5976025" y="795825"/>
            <a:ext cx="3143700" cy="3735450"/>
            <a:chOff x="5734475" y="404125"/>
            <a:chExt cx="3143700" cy="3735450"/>
          </a:xfrm>
        </p:grpSpPr>
        <p:sp>
          <p:nvSpPr>
            <p:cNvPr id="1362" name="Google Shape;1362;p189"/>
            <p:cNvSpPr txBox="1"/>
            <p:nvPr/>
          </p:nvSpPr>
          <p:spPr>
            <a:xfrm>
              <a:off x="5734475" y="404125"/>
              <a:ext cx="2974500" cy="1554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GB" sz="2000">
                  <a:solidFill>
                    <a:srgbClr val="2D9586"/>
                  </a:solidFill>
                </a:rPr>
                <a:t>Transparency →</a:t>
              </a:r>
              <a:endParaRPr sz="2000">
                <a:solidFill>
                  <a:srgbClr val="2D9586"/>
                </a:solidFill>
              </a:endParaRPr>
            </a:p>
            <a:p>
              <a:pPr indent="0" lvl="0" marL="0" rtl="0" algn="l">
                <a:lnSpc>
                  <a:spcPct val="115000"/>
                </a:lnSpc>
                <a:spcBef>
                  <a:spcPts val="0"/>
                </a:spcBef>
                <a:spcAft>
                  <a:spcPts val="0"/>
                </a:spcAft>
                <a:buNone/>
              </a:pPr>
              <a:r>
                <a:rPr lang="en-GB" sz="2000">
                  <a:solidFill>
                    <a:srgbClr val="2D9586"/>
                  </a:solidFill>
                </a:rPr>
                <a:t>Reproducibility → </a:t>
              </a:r>
              <a:endParaRPr sz="2000">
                <a:solidFill>
                  <a:srgbClr val="2D9586"/>
                </a:solidFill>
              </a:endParaRPr>
            </a:p>
            <a:p>
              <a:pPr indent="0" lvl="0" marL="0" rtl="0" algn="l">
                <a:lnSpc>
                  <a:spcPct val="115000"/>
                </a:lnSpc>
                <a:spcBef>
                  <a:spcPts val="0"/>
                </a:spcBef>
                <a:spcAft>
                  <a:spcPts val="0"/>
                </a:spcAft>
                <a:buNone/>
              </a:pPr>
              <a:r>
                <a:rPr lang="en-GB" sz="2000">
                  <a:solidFill>
                    <a:srgbClr val="2D9586"/>
                  </a:solidFill>
                </a:rPr>
                <a:t>Research Quality →</a:t>
              </a:r>
              <a:endParaRPr sz="2000">
                <a:solidFill>
                  <a:srgbClr val="2D9586"/>
                </a:solidFill>
              </a:endParaRPr>
            </a:p>
            <a:p>
              <a:pPr indent="0" lvl="0" marL="0" rtl="0" algn="l">
                <a:lnSpc>
                  <a:spcPct val="115000"/>
                </a:lnSpc>
                <a:spcBef>
                  <a:spcPts val="0"/>
                </a:spcBef>
                <a:spcAft>
                  <a:spcPts val="0"/>
                </a:spcAft>
                <a:buNone/>
              </a:pPr>
              <a:r>
                <a:rPr lang="en-GB" sz="2000">
                  <a:solidFill>
                    <a:srgbClr val="2D9586"/>
                  </a:solidFill>
                </a:rPr>
                <a:t>Sustainability</a:t>
              </a:r>
              <a:endParaRPr sz="2000">
                <a:solidFill>
                  <a:srgbClr val="2D9586"/>
                </a:solidFill>
              </a:endParaRPr>
            </a:p>
          </p:txBody>
        </p:sp>
        <p:sp>
          <p:nvSpPr>
            <p:cNvPr id="1363" name="Google Shape;1363;p189"/>
            <p:cNvSpPr txBox="1"/>
            <p:nvPr/>
          </p:nvSpPr>
          <p:spPr>
            <a:xfrm>
              <a:off x="6453800" y="1894738"/>
              <a:ext cx="4530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3600">
                  <a:solidFill>
                    <a:srgbClr val="7F7F7F"/>
                  </a:solidFill>
                </a:rPr>
                <a:t>+</a:t>
              </a:r>
              <a:endParaRPr b="1" sz="3600">
                <a:solidFill>
                  <a:srgbClr val="7F7F7F"/>
                </a:solidFill>
              </a:endParaRPr>
            </a:p>
          </p:txBody>
        </p:sp>
        <p:sp>
          <p:nvSpPr>
            <p:cNvPr id="1364" name="Google Shape;1364;p189"/>
            <p:cNvSpPr txBox="1"/>
            <p:nvPr/>
          </p:nvSpPr>
          <p:spPr>
            <a:xfrm>
              <a:off x="5734475" y="2584975"/>
              <a:ext cx="3143700" cy="1554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GB" sz="2000">
                  <a:solidFill>
                    <a:srgbClr val="FF962E"/>
                  </a:solidFill>
                </a:rPr>
                <a:t>Collaboration → </a:t>
              </a:r>
              <a:endParaRPr sz="2000">
                <a:solidFill>
                  <a:srgbClr val="FF962E"/>
                </a:solidFill>
              </a:endParaRPr>
            </a:p>
            <a:p>
              <a:pPr indent="0" lvl="0" marL="0" rtl="0" algn="l">
                <a:lnSpc>
                  <a:spcPct val="115000"/>
                </a:lnSpc>
                <a:spcBef>
                  <a:spcPts val="0"/>
                </a:spcBef>
                <a:spcAft>
                  <a:spcPts val="0"/>
                </a:spcAft>
                <a:buNone/>
              </a:pPr>
              <a:r>
                <a:rPr lang="en-GB" sz="2000">
                  <a:solidFill>
                    <a:srgbClr val="FF962E"/>
                  </a:solidFill>
                </a:rPr>
                <a:t>Inclusive Research →</a:t>
              </a:r>
              <a:endParaRPr sz="2000">
                <a:solidFill>
                  <a:srgbClr val="FF962E"/>
                </a:solidFill>
              </a:endParaRPr>
            </a:p>
            <a:p>
              <a:pPr indent="0" lvl="0" marL="0" rtl="0" algn="l">
                <a:lnSpc>
                  <a:spcPct val="115000"/>
                </a:lnSpc>
                <a:spcBef>
                  <a:spcPts val="0"/>
                </a:spcBef>
                <a:spcAft>
                  <a:spcPts val="0"/>
                </a:spcAft>
                <a:buNone/>
              </a:pPr>
              <a:r>
                <a:rPr lang="en-GB" sz="2000">
                  <a:solidFill>
                    <a:srgbClr val="FF962E"/>
                  </a:solidFill>
                </a:rPr>
                <a:t>Equity and Diversity →</a:t>
              </a:r>
              <a:endParaRPr sz="2000">
                <a:solidFill>
                  <a:srgbClr val="FF962E"/>
                </a:solidFill>
              </a:endParaRPr>
            </a:p>
            <a:p>
              <a:pPr indent="0" lvl="0" marL="0" rtl="0" algn="l">
                <a:lnSpc>
                  <a:spcPct val="115000"/>
                </a:lnSpc>
                <a:spcBef>
                  <a:spcPts val="0"/>
                </a:spcBef>
                <a:spcAft>
                  <a:spcPts val="0"/>
                </a:spcAft>
                <a:buNone/>
              </a:pPr>
              <a:r>
                <a:rPr lang="en-GB" sz="2000">
                  <a:solidFill>
                    <a:srgbClr val="FF962E"/>
                  </a:solidFill>
                </a:rPr>
                <a:t>Global Accessibility</a:t>
              </a:r>
              <a:endParaRPr sz="2000">
                <a:solidFill>
                  <a:srgbClr val="FF962E"/>
                </a:solidFill>
              </a:endParaRPr>
            </a:p>
          </p:txBody>
        </p:sp>
      </p:grpSp>
      <p:sp>
        <p:nvSpPr>
          <p:cNvPr id="1365" name="Google Shape;1365;p189"/>
          <p:cNvSpPr/>
          <p:nvPr/>
        </p:nvSpPr>
        <p:spPr>
          <a:xfrm>
            <a:off x="5063925" y="2061375"/>
            <a:ext cx="786000" cy="375600"/>
          </a:xfrm>
          <a:prstGeom prst="rightArrow">
            <a:avLst>
              <a:gd fmla="val 50000" name="adj1"/>
              <a:gd fmla="val 50000" name="adj2"/>
            </a:avLst>
          </a:prstGeom>
          <a:solidFill>
            <a:srgbClr val="7F7F7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545454"/>
              </a:solidFill>
            </a:endParaRPr>
          </a:p>
        </p:txBody>
      </p:sp>
      <p:sp>
        <p:nvSpPr>
          <p:cNvPr id="1366" name="Google Shape;1366;p189"/>
          <p:cNvSpPr txBox="1"/>
          <p:nvPr>
            <p:ph idx="1" type="body"/>
          </p:nvPr>
        </p:nvSpPr>
        <p:spPr>
          <a:xfrm>
            <a:off x="409700" y="142225"/>
            <a:ext cx="8422500" cy="415500"/>
          </a:xfrm>
          <a:prstGeom prst="rect">
            <a:avLst/>
          </a:prstGeom>
        </p:spPr>
        <p:txBody>
          <a:bodyPr anchorCtr="0" anchor="t" bIns="0" lIns="0" spcFirstLastPara="1" rIns="0" wrap="square" tIns="0">
            <a:noAutofit/>
          </a:bodyPr>
          <a:lstStyle/>
          <a:p>
            <a:pPr indent="0" lvl="0" marL="0" rtl="0" algn="l">
              <a:lnSpc>
                <a:spcPct val="85000"/>
              </a:lnSpc>
              <a:spcBef>
                <a:spcPts val="0"/>
              </a:spcBef>
              <a:spcAft>
                <a:spcPts val="0"/>
              </a:spcAft>
              <a:buClr>
                <a:schemeClr val="hlink"/>
              </a:buClr>
              <a:buSzPts val="990"/>
              <a:buFont typeface="Arial"/>
              <a:buNone/>
            </a:pPr>
            <a:r>
              <a:rPr lang="en-GB">
                <a:solidFill>
                  <a:schemeClr val="dk2"/>
                </a:solidFill>
              </a:rPr>
              <a:t>What are some barriers we should work to remove?</a:t>
            </a:r>
            <a:endParaRPr>
              <a:solidFill>
                <a:schemeClr val="dk2"/>
              </a:solidFill>
            </a:endParaRPr>
          </a:p>
          <a:p>
            <a:pPr indent="0" lvl="0" marL="0" rtl="0" algn="l">
              <a:spcBef>
                <a:spcPts val="0"/>
              </a:spcBef>
              <a:spcAft>
                <a:spcPts val="800"/>
              </a:spcAft>
              <a:buNone/>
            </a:pPr>
            <a:r>
              <a:t/>
            </a:r>
            <a:endParaRPr>
              <a:solidFill>
                <a:schemeClr val="dk2"/>
              </a:solidFill>
            </a:endParaRPr>
          </a:p>
        </p:txBody>
      </p:sp>
      <p:sp>
        <p:nvSpPr>
          <p:cNvPr id="1367" name="Google Shape;1367;p189"/>
          <p:cNvSpPr txBox="1"/>
          <p:nvPr>
            <p:ph idx="4294967295" type="body"/>
          </p:nvPr>
        </p:nvSpPr>
        <p:spPr>
          <a:xfrm>
            <a:off x="6407000" y="4279700"/>
            <a:ext cx="2636400" cy="863700"/>
          </a:xfrm>
          <a:prstGeom prst="rect">
            <a:avLst/>
          </a:prstGeom>
        </p:spPr>
        <p:txBody>
          <a:bodyPr anchorCtr="0" anchor="b" bIns="0" lIns="0" spcFirstLastPara="1" rIns="0" wrap="square" tIns="0">
            <a:noAutofit/>
          </a:bodyPr>
          <a:lstStyle/>
          <a:p>
            <a:pPr indent="0" lvl="0" marL="0" rtl="0" algn="r">
              <a:spcBef>
                <a:spcPts val="0"/>
              </a:spcBef>
              <a:spcAft>
                <a:spcPts val="800"/>
              </a:spcAft>
              <a:buNone/>
            </a:pPr>
            <a:r>
              <a:rPr lang="en-GB" sz="1200"/>
              <a:t>@turingway, CC-BY 4.0, The Turing Way, DOI: </a:t>
            </a:r>
            <a:r>
              <a:rPr lang="en-GB" sz="1200"/>
              <a:t>10.5281/zenodo.7428708</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372" name="Shape 1372"/>
        <p:cNvGrpSpPr/>
        <p:nvPr/>
      </p:nvGrpSpPr>
      <p:grpSpPr>
        <a:xfrm>
          <a:off x="0" y="0"/>
          <a:ext cx="0" cy="0"/>
          <a:chOff x="0" y="0"/>
          <a:chExt cx="0" cy="0"/>
        </a:xfrm>
      </p:grpSpPr>
      <p:sp>
        <p:nvSpPr>
          <p:cNvPr id="1373" name="Google Shape;1373;p190"/>
          <p:cNvSpPr txBox="1"/>
          <p:nvPr>
            <p:ph idx="1" type="body"/>
          </p:nvPr>
        </p:nvSpPr>
        <p:spPr>
          <a:xfrm>
            <a:off x="220717" y="684282"/>
            <a:ext cx="4599000" cy="3470400"/>
          </a:xfrm>
          <a:prstGeom prst="rect">
            <a:avLst/>
          </a:prstGeom>
          <a:noFill/>
          <a:ln>
            <a:noFill/>
          </a:ln>
        </p:spPr>
        <p:txBody>
          <a:bodyPr anchorCtr="0" anchor="ctr" bIns="45700" lIns="91425" spcFirstLastPara="1" rIns="91425" wrap="square" tIns="45700">
            <a:normAutofit/>
          </a:bodyPr>
          <a:lstStyle/>
          <a:p>
            <a:pPr indent="0" lvl="0" marL="0" rtl="0" algn="l">
              <a:lnSpc>
                <a:spcPct val="130000"/>
              </a:lnSpc>
              <a:spcBef>
                <a:spcPts val="0"/>
              </a:spcBef>
              <a:spcAft>
                <a:spcPts val="800"/>
              </a:spcAft>
              <a:buClr>
                <a:schemeClr val="lt1"/>
              </a:buClr>
              <a:buSzPts val="2800"/>
              <a:buNone/>
            </a:pPr>
            <a:r>
              <a:rPr lang="en-GB"/>
              <a:t>Applying best practices in our research requires intention, resources, time and collaboration, which can be overwhelming.</a:t>
            </a:r>
            <a:endParaRPr/>
          </a:p>
        </p:txBody>
      </p:sp>
      <p:sp>
        <p:nvSpPr>
          <p:cNvPr id="1374" name="Google Shape;1374;p190"/>
          <p:cNvSpPr txBox="1"/>
          <p:nvPr>
            <p:ph idx="3" type="body"/>
          </p:nvPr>
        </p:nvSpPr>
        <p:spPr>
          <a:xfrm>
            <a:off x="431800" y="4279697"/>
            <a:ext cx="8712300" cy="863700"/>
          </a:xfrm>
          <a:prstGeom prst="rect">
            <a:avLst/>
          </a:prstGeom>
          <a:noFill/>
          <a:ln>
            <a:noFill/>
          </a:ln>
        </p:spPr>
        <p:txBody>
          <a:bodyPr anchorCtr="0" anchor="b" bIns="72000" lIns="0" spcFirstLastPara="1" rIns="108000" wrap="square" tIns="45700">
            <a:normAutofit/>
          </a:bodyPr>
          <a:lstStyle/>
          <a:p>
            <a:pPr indent="0" lvl="0" marL="0" rtl="0" algn="r">
              <a:lnSpc>
                <a:spcPct val="114000"/>
              </a:lnSpc>
              <a:spcBef>
                <a:spcPts val="0"/>
              </a:spcBef>
              <a:spcAft>
                <a:spcPts val="0"/>
              </a:spcAft>
              <a:buClr>
                <a:schemeClr val="lt1"/>
              </a:buClr>
              <a:buSzPts val="1400"/>
              <a:buNone/>
            </a:pPr>
            <a:r>
              <a:rPr lang="en-GB"/>
              <a:t>Blog post: https://www.software.ac.uk/blog/2020-12-17-ten-arguments-against-open-science-you-can-win, </a:t>
            </a:r>
            <a:br>
              <a:rPr lang="en-GB"/>
            </a:br>
            <a:r>
              <a:rPr lang="en-GB"/>
              <a:t>DOI: 10.5281/zenodo.</a:t>
            </a:r>
            <a:r>
              <a:rPr lang="en-GB"/>
              <a:t>7428708</a:t>
            </a:r>
            <a:endParaRPr/>
          </a:p>
        </p:txBody>
      </p:sp>
      <p:pic>
        <p:nvPicPr>
          <p:cNvPr descr="https://ndownloader.figshare.com/files/9646846/preview/9646846/preview.jpg" id="1375" name="Google Shape;1375;p190"/>
          <p:cNvPicPr preferRelativeResize="0"/>
          <p:nvPr>
            <p:ph idx="2" type="pic"/>
          </p:nvPr>
        </p:nvPicPr>
        <p:blipFill rotWithShape="1">
          <a:blip r:embed="rId3">
            <a:alphaModFix/>
          </a:blip>
          <a:srcRect b="0" l="0" r="0" t="0"/>
          <a:stretch/>
        </p:blipFill>
        <p:spPr>
          <a:xfrm>
            <a:off x="4819649" y="684282"/>
            <a:ext cx="3892500" cy="3470400"/>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1380" name="Shape 1380"/>
        <p:cNvGrpSpPr/>
        <p:nvPr/>
      </p:nvGrpSpPr>
      <p:grpSpPr>
        <a:xfrm>
          <a:off x="0" y="0"/>
          <a:ext cx="0" cy="0"/>
          <a:chOff x="0" y="0"/>
          <a:chExt cx="0" cy="0"/>
        </a:xfrm>
      </p:grpSpPr>
      <p:sp>
        <p:nvSpPr>
          <p:cNvPr id="1381" name="Google Shape;1381;p191"/>
          <p:cNvSpPr txBox="1"/>
          <p:nvPr/>
        </p:nvSpPr>
        <p:spPr>
          <a:xfrm>
            <a:off x="9006435" y="5138442"/>
            <a:ext cx="0" cy="0"/>
          </a:xfrm>
          <a:prstGeom prst="rect">
            <a:avLst/>
          </a:prstGeom>
          <a:noFill/>
          <a:ln>
            <a:noFill/>
          </a:ln>
          <a:effectLst>
            <a:outerShdw blurRad="50800" rotWithShape="0" algn="tl" dir="2700000" dist="38100">
              <a:srgbClr val="000000">
                <a:alpha val="40000"/>
              </a:srgbClr>
            </a:outerShdw>
          </a:effectLst>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1600"/>
              <a:buFont typeface="Arial"/>
              <a:buNone/>
            </a:pPr>
            <a:r>
              <a:t/>
            </a:r>
            <a:endParaRPr b="0" i="0" sz="1600" u="none" cap="none" strike="noStrike">
              <a:solidFill>
                <a:srgbClr val="000000"/>
              </a:solidFill>
              <a:latin typeface="Arial"/>
              <a:ea typeface="Arial"/>
              <a:cs typeface="Arial"/>
              <a:sym typeface="Arial"/>
            </a:endParaRPr>
          </a:p>
        </p:txBody>
      </p:sp>
      <p:pic>
        <p:nvPicPr>
          <p:cNvPr descr="A close up of a logo&#10;&#10;Description automatically generated" id="1382" name="Google Shape;1382;p191"/>
          <p:cNvPicPr preferRelativeResize="0"/>
          <p:nvPr/>
        </p:nvPicPr>
        <p:blipFill rotWithShape="1">
          <a:blip r:embed="rId3">
            <a:alphaModFix/>
          </a:blip>
          <a:srcRect b="0" l="0" r="0" t="0"/>
          <a:stretch/>
        </p:blipFill>
        <p:spPr>
          <a:xfrm>
            <a:off x="5728900" y="392314"/>
            <a:ext cx="3277419" cy="2136571"/>
          </a:xfrm>
          <a:prstGeom prst="rect">
            <a:avLst/>
          </a:prstGeom>
          <a:noFill/>
          <a:ln>
            <a:noFill/>
          </a:ln>
          <a:effectLst>
            <a:outerShdw blurRad="50800" rotWithShape="0" algn="t" dir="5400000" dist="38100">
              <a:srgbClr val="000000">
                <a:alpha val="40000"/>
              </a:srgbClr>
            </a:outerShdw>
          </a:effectLst>
        </p:spPr>
      </p:pic>
      <p:pic>
        <p:nvPicPr>
          <p:cNvPr id="1383" name="Google Shape;1383;p191"/>
          <p:cNvPicPr preferRelativeResize="0"/>
          <p:nvPr/>
        </p:nvPicPr>
        <p:blipFill rotWithShape="1">
          <a:blip r:embed="rId4">
            <a:alphaModFix/>
          </a:blip>
          <a:srcRect b="0" l="0" r="0" t="0"/>
          <a:stretch/>
        </p:blipFill>
        <p:spPr>
          <a:xfrm>
            <a:off x="470833" y="255684"/>
            <a:ext cx="1487237" cy="1735026"/>
          </a:xfrm>
          <a:prstGeom prst="rect">
            <a:avLst/>
          </a:prstGeom>
          <a:noFill/>
          <a:ln>
            <a:noFill/>
          </a:ln>
        </p:spPr>
      </p:pic>
      <p:pic>
        <p:nvPicPr>
          <p:cNvPr id="1384" name="Google Shape;1384;p191"/>
          <p:cNvPicPr preferRelativeResize="0"/>
          <p:nvPr/>
        </p:nvPicPr>
        <p:blipFill rotWithShape="1">
          <a:blip r:embed="rId5">
            <a:alphaModFix/>
          </a:blip>
          <a:srcRect b="0" l="0" r="0" t="0"/>
          <a:stretch/>
        </p:blipFill>
        <p:spPr>
          <a:xfrm>
            <a:off x="2449756" y="408262"/>
            <a:ext cx="3173700" cy="2120624"/>
          </a:xfrm>
          <a:prstGeom prst="rect">
            <a:avLst/>
          </a:prstGeom>
          <a:noFill/>
          <a:ln>
            <a:noFill/>
          </a:ln>
          <a:effectLst>
            <a:outerShdw blurRad="50800" rotWithShape="0" algn="t" dir="5400000" dist="38100">
              <a:srgbClr val="000000">
                <a:alpha val="40000"/>
              </a:srgbClr>
            </a:outerShdw>
          </a:effectLst>
        </p:spPr>
      </p:pic>
      <p:pic>
        <p:nvPicPr>
          <p:cNvPr id="1385" name="Google Shape;1385;p191"/>
          <p:cNvPicPr preferRelativeResize="0"/>
          <p:nvPr/>
        </p:nvPicPr>
        <p:blipFill rotWithShape="1">
          <a:blip r:embed="rId6">
            <a:alphaModFix/>
          </a:blip>
          <a:srcRect b="0" l="0" r="0" t="0"/>
          <a:stretch/>
        </p:blipFill>
        <p:spPr>
          <a:xfrm>
            <a:off x="2449755" y="3029145"/>
            <a:ext cx="3173700" cy="2016327"/>
          </a:xfrm>
          <a:prstGeom prst="rect">
            <a:avLst/>
          </a:prstGeom>
          <a:noFill/>
          <a:ln>
            <a:noFill/>
          </a:ln>
          <a:effectLst>
            <a:outerShdw blurRad="50800" rotWithShape="0" algn="t" dir="5400000" dist="38100">
              <a:srgbClr val="000000">
                <a:alpha val="40000"/>
              </a:srgbClr>
            </a:outerShdw>
          </a:effectLst>
        </p:spPr>
      </p:pic>
      <p:pic>
        <p:nvPicPr>
          <p:cNvPr descr="Github Logo - Free social media icons" id="1386" name="Google Shape;1386;p191"/>
          <p:cNvPicPr preferRelativeResize="0"/>
          <p:nvPr/>
        </p:nvPicPr>
        <p:blipFill rotWithShape="1">
          <a:blip r:embed="rId7">
            <a:alphaModFix/>
          </a:blip>
          <a:srcRect b="0" l="0" r="0" t="0"/>
          <a:stretch/>
        </p:blipFill>
        <p:spPr>
          <a:xfrm>
            <a:off x="2921327" y="3161732"/>
            <a:ext cx="430924" cy="430924"/>
          </a:xfrm>
          <a:prstGeom prst="rect">
            <a:avLst/>
          </a:prstGeom>
          <a:noFill/>
          <a:ln>
            <a:noFill/>
          </a:ln>
        </p:spPr>
      </p:pic>
      <p:sp>
        <p:nvSpPr>
          <p:cNvPr id="1387" name="Google Shape;1387;p191"/>
          <p:cNvSpPr txBox="1"/>
          <p:nvPr/>
        </p:nvSpPr>
        <p:spPr>
          <a:xfrm>
            <a:off x="2449753" y="108550"/>
            <a:ext cx="3173700" cy="2943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545454"/>
              </a:buClr>
              <a:buSzPts val="1600"/>
              <a:buFont typeface="Arial"/>
              <a:buNone/>
            </a:pPr>
            <a:r>
              <a:rPr b="0" i="0" lang="en-GB" sz="1600" u="none" cap="none" strike="noStrike">
                <a:solidFill>
                  <a:schemeClr val="lt1"/>
                </a:solidFill>
                <a:latin typeface="Arial"/>
                <a:ea typeface="Arial"/>
                <a:cs typeface="Arial"/>
                <a:sym typeface="Arial"/>
              </a:rPr>
              <a:t>A Book</a:t>
            </a:r>
            <a:endParaRPr b="0" i="0" sz="1600" u="none" cap="none" strike="noStrike">
              <a:solidFill>
                <a:schemeClr val="lt1"/>
              </a:solidFill>
              <a:latin typeface="Arial"/>
              <a:ea typeface="Arial"/>
              <a:cs typeface="Arial"/>
              <a:sym typeface="Arial"/>
            </a:endParaRPr>
          </a:p>
        </p:txBody>
      </p:sp>
      <p:sp>
        <p:nvSpPr>
          <p:cNvPr id="1388" name="Google Shape;1388;p191"/>
          <p:cNvSpPr txBox="1"/>
          <p:nvPr/>
        </p:nvSpPr>
        <p:spPr>
          <a:xfrm>
            <a:off x="2449902" y="2734850"/>
            <a:ext cx="3173700" cy="2943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545454"/>
              </a:buClr>
              <a:buSzPts val="1600"/>
              <a:buFont typeface="Arial"/>
              <a:buNone/>
            </a:pPr>
            <a:r>
              <a:rPr b="0" i="0" lang="en-GB" sz="1600" u="none" cap="none" strike="noStrike">
                <a:solidFill>
                  <a:schemeClr val="lt1"/>
                </a:solidFill>
                <a:latin typeface="Arial"/>
                <a:ea typeface="Arial"/>
                <a:cs typeface="Arial"/>
                <a:sym typeface="Arial"/>
              </a:rPr>
              <a:t>An Open Source Project</a:t>
            </a:r>
            <a:endParaRPr b="0" i="0" sz="1600" u="none" cap="none" strike="noStrike">
              <a:solidFill>
                <a:schemeClr val="lt1"/>
              </a:solidFill>
              <a:latin typeface="Arial"/>
              <a:ea typeface="Arial"/>
              <a:cs typeface="Arial"/>
              <a:sym typeface="Arial"/>
            </a:endParaRPr>
          </a:p>
        </p:txBody>
      </p:sp>
      <p:sp>
        <p:nvSpPr>
          <p:cNvPr id="1389" name="Google Shape;1389;p191"/>
          <p:cNvSpPr txBox="1"/>
          <p:nvPr/>
        </p:nvSpPr>
        <p:spPr>
          <a:xfrm>
            <a:off x="5728820" y="98017"/>
            <a:ext cx="3277500" cy="2943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545454"/>
              </a:buClr>
              <a:buSzPts val="1600"/>
              <a:buFont typeface="Arial"/>
              <a:buNone/>
            </a:pPr>
            <a:r>
              <a:rPr b="0" i="0" lang="en-GB" sz="1600" u="none" cap="none" strike="noStrike">
                <a:solidFill>
                  <a:schemeClr val="lt1"/>
                </a:solidFill>
                <a:latin typeface="Arial"/>
                <a:ea typeface="Arial"/>
                <a:cs typeface="Arial"/>
                <a:sym typeface="Arial"/>
              </a:rPr>
              <a:t>A Community</a:t>
            </a:r>
            <a:endParaRPr b="0" i="0" sz="1600" u="none" cap="none" strike="noStrike">
              <a:solidFill>
                <a:schemeClr val="lt1"/>
              </a:solidFill>
              <a:latin typeface="Arial"/>
              <a:ea typeface="Arial"/>
              <a:cs typeface="Arial"/>
              <a:sym typeface="Arial"/>
            </a:endParaRPr>
          </a:p>
        </p:txBody>
      </p:sp>
      <p:sp>
        <p:nvSpPr>
          <p:cNvPr id="1390" name="Google Shape;1390;p191"/>
          <p:cNvSpPr txBox="1"/>
          <p:nvPr/>
        </p:nvSpPr>
        <p:spPr>
          <a:xfrm>
            <a:off x="5728874" y="2734850"/>
            <a:ext cx="3277500" cy="2943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545454"/>
              </a:buClr>
              <a:buSzPts val="1600"/>
              <a:buFont typeface="Arial"/>
              <a:buNone/>
            </a:pPr>
            <a:r>
              <a:rPr b="0" i="0" lang="en-GB" sz="1600" u="none" cap="none" strike="noStrike">
                <a:solidFill>
                  <a:schemeClr val="lt1"/>
                </a:solidFill>
                <a:latin typeface="Arial"/>
                <a:ea typeface="Arial"/>
                <a:cs typeface="Arial"/>
                <a:sym typeface="Arial"/>
              </a:rPr>
              <a:t>A Culture of Collaboration</a:t>
            </a:r>
            <a:endParaRPr b="0" i="0" sz="1600" u="none" cap="none" strike="noStrike">
              <a:solidFill>
                <a:schemeClr val="lt1"/>
              </a:solidFill>
              <a:latin typeface="Arial"/>
              <a:ea typeface="Arial"/>
              <a:cs typeface="Arial"/>
              <a:sym typeface="Arial"/>
            </a:endParaRPr>
          </a:p>
        </p:txBody>
      </p:sp>
      <p:sp>
        <p:nvSpPr>
          <p:cNvPr id="1391" name="Google Shape;1391;p191"/>
          <p:cNvSpPr/>
          <p:nvPr/>
        </p:nvSpPr>
        <p:spPr>
          <a:xfrm>
            <a:off x="137679" y="2061467"/>
            <a:ext cx="2311800" cy="3062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400"/>
              <a:buFont typeface="Arial"/>
              <a:buNone/>
            </a:pPr>
            <a:r>
              <a:rPr b="1" i="0" lang="en-GB" sz="1400" u="none" cap="none" strike="noStrike">
                <a:solidFill>
                  <a:schemeClr val="lt1"/>
                </a:solidFill>
                <a:latin typeface="Arial"/>
                <a:ea typeface="Arial"/>
                <a:cs typeface="Arial"/>
                <a:sym typeface="Arial"/>
              </a:rPr>
              <a:t>Book:</a:t>
            </a:r>
            <a:endParaRPr b="0" i="0" sz="1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90CAC4"/>
              </a:buClr>
              <a:buSzPts val="1400"/>
              <a:buFont typeface="Arial"/>
              <a:buNone/>
            </a:pPr>
            <a:r>
              <a:rPr b="0" i="0" lang="en-GB" sz="1400" u="none" cap="none" strike="noStrike">
                <a:solidFill>
                  <a:srgbClr val="90CAC4"/>
                </a:solidFill>
                <a:latin typeface="Arial"/>
                <a:ea typeface="Arial"/>
                <a:cs typeface="Arial"/>
                <a:sym typeface="Arial"/>
              </a:rPr>
              <a:t>the- turing-way.netlify.app/</a:t>
            </a:r>
            <a:endParaRPr b="0" i="0" sz="1800" u="none" cap="none" strike="noStrike">
              <a:solidFill>
                <a:srgbClr val="90CAC4"/>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400"/>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1400"/>
              <a:buFont typeface="Arial"/>
              <a:buNone/>
            </a:pPr>
            <a:r>
              <a:rPr b="1" i="0" lang="en-GB" sz="1400" u="none" cap="none" strike="noStrike">
                <a:solidFill>
                  <a:schemeClr val="lt1"/>
                </a:solidFill>
                <a:latin typeface="Arial"/>
                <a:ea typeface="Arial"/>
                <a:cs typeface="Arial"/>
                <a:sym typeface="Arial"/>
              </a:rPr>
              <a:t>GitHub:</a:t>
            </a:r>
            <a:endParaRPr b="0" i="0" sz="1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90CAC4"/>
              </a:buClr>
              <a:buSzPts val="1400"/>
              <a:buFont typeface="Arial"/>
              <a:buNone/>
            </a:pPr>
            <a:r>
              <a:rPr b="0" i="0" lang="en-GB" sz="1400" u="none" cap="none" strike="noStrike">
                <a:solidFill>
                  <a:srgbClr val="90CAC4"/>
                </a:solidFill>
                <a:latin typeface="Arial"/>
                <a:ea typeface="Arial"/>
                <a:cs typeface="Arial"/>
                <a:sym typeface="Arial"/>
              </a:rPr>
              <a:t>github.com/alan-turing-</a:t>
            </a:r>
            <a:endParaRPr b="0" i="0" sz="1800" u="none" cap="none" strike="noStrike">
              <a:solidFill>
                <a:srgbClr val="90CAC4"/>
              </a:solidFill>
              <a:latin typeface="Arial"/>
              <a:ea typeface="Arial"/>
              <a:cs typeface="Arial"/>
              <a:sym typeface="Arial"/>
            </a:endParaRPr>
          </a:p>
          <a:p>
            <a:pPr indent="0" lvl="0" marL="0" marR="0" rtl="0" algn="l">
              <a:lnSpc>
                <a:spcPct val="100000"/>
              </a:lnSpc>
              <a:spcBef>
                <a:spcPts val="0"/>
              </a:spcBef>
              <a:spcAft>
                <a:spcPts val="0"/>
              </a:spcAft>
              <a:buClr>
                <a:srgbClr val="90CAC4"/>
              </a:buClr>
              <a:buSzPts val="1400"/>
              <a:buFont typeface="Arial"/>
              <a:buNone/>
            </a:pPr>
            <a:r>
              <a:rPr b="0" i="0" lang="en-GB" sz="1400" u="none" cap="none" strike="noStrike">
                <a:solidFill>
                  <a:srgbClr val="90CAC4"/>
                </a:solidFill>
                <a:latin typeface="Arial"/>
                <a:ea typeface="Arial"/>
                <a:cs typeface="Arial"/>
                <a:sym typeface="Arial"/>
              </a:rPr>
              <a:t>institute/the- turing-way</a:t>
            </a:r>
            <a:endParaRPr b="0" i="0" sz="1800" u="none" cap="none" strike="noStrike">
              <a:solidFill>
                <a:srgbClr val="90CAC4"/>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400"/>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1400"/>
              <a:buFont typeface="Arial"/>
              <a:buNone/>
            </a:pPr>
            <a:r>
              <a:rPr b="1" i="0" lang="en-GB" sz="1400" u="none" cap="none" strike="noStrike">
                <a:solidFill>
                  <a:schemeClr val="lt1"/>
                </a:solidFill>
                <a:latin typeface="Arial"/>
                <a:ea typeface="Arial"/>
                <a:cs typeface="Arial"/>
                <a:sym typeface="Arial"/>
              </a:rPr>
              <a:t>Twitter:</a:t>
            </a:r>
            <a:endParaRPr b="0" i="0" sz="1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90CAC4"/>
              </a:buClr>
              <a:buSzPts val="1400"/>
              <a:buFont typeface="Arial"/>
              <a:buNone/>
            </a:pPr>
            <a:r>
              <a:rPr b="0" i="0" lang="en-GB" sz="1400" u="none" cap="none" strike="noStrike">
                <a:solidFill>
                  <a:srgbClr val="90CAC4"/>
                </a:solidFill>
                <a:latin typeface="Arial"/>
                <a:ea typeface="Arial"/>
                <a:cs typeface="Arial"/>
                <a:sym typeface="Arial"/>
              </a:rPr>
              <a:t>twitter.com/turingway</a:t>
            </a:r>
            <a:endParaRPr b="0" i="0" sz="1400" u="none" cap="none" strike="noStrike">
              <a:solidFill>
                <a:srgbClr val="90CAC4"/>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400"/>
              <a:buFont typeface="Arial"/>
              <a:buNone/>
            </a:pPr>
            <a:r>
              <a:t/>
            </a:r>
            <a:endParaRPr b="0" i="0" sz="1400" u="none" cap="none" strike="noStrike">
              <a:solidFill>
                <a:srgbClr val="2A9686"/>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1400"/>
              <a:buFont typeface="Arial"/>
              <a:buNone/>
            </a:pPr>
            <a:r>
              <a:rPr b="1" i="0" lang="en-GB" sz="1400" u="none" cap="none" strike="noStrike">
                <a:solidFill>
                  <a:schemeClr val="lt1"/>
                </a:solidFill>
                <a:latin typeface="Arial"/>
                <a:ea typeface="Arial"/>
                <a:cs typeface="Arial"/>
                <a:sym typeface="Arial"/>
              </a:rPr>
              <a:t>Email: </a:t>
            </a:r>
            <a:r>
              <a:rPr b="1" i="0" lang="en-GB" sz="1400" u="none" cap="none" strike="noStrike">
                <a:solidFill>
                  <a:schemeClr val="dk1"/>
                </a:solidFill>
                <a:latin typeface="Arial"/>
                <a:ea typeface="Arial"/>
                <a:cs typeface="Arial"/>
                <a:sym typeface="Arial"/>
              </a:rPr>
              <a:t>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90CAC4"/>
              </a:buClr>
              <a:buSzPts val="1400"/>
              <a:buFont typeface="Arial"/>
              <a:buNone/>
            </a:pPr>
            <a:r>
              <a:rPr b="0" i="0" lang="en-GB" sz="1400" u="none" cap="none" strike="noStrike">
                <a:solidFill>
                  <a:srgbClr val="90CAC4"/>
                </a:solidFill>
                <a:latin typeface="Arial"/>
                <a:ea typeface="Arial"/>
                <a:cs typeface="Arial"/>
                <a:sym typeface="Arial"/>
              </a:rPr>
              <a:t>theturingway@gmail.com</a:t>
            </a:r>
            <a:endParaRPr b="0" i="0" sz="1400" u="none" cap="none" strike="noStrike">
              <a:solidFill>
                <a:srgbClr val="90CAC4"/>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400"/>
              <a:buFont typeface="Arial"/>
              <a:buNone/>
            </a:pPr>
            <a:r>
              <a:t/>
            </a:r>
            <a:endParaRPr b="0" i="0" sz="1400" u="none" cap="none" strike="noStrike">
              <a:solidFill>
                <a:srgbClr val="2A9686"/>
              </a:solidFill>
              <a:latin typeface="Arial"/>
              <a:ea typeface="Arial"/>
              <a:cs typeface="Arial"/>
              <a:sym typeface="Arial"/>
            </a:endParaRPr>
          </a:p>
          <a:p>
            <a:pPr indent="0" lvl="0" marL="0" marR="0" rtl="0" algn="l">
              <a:lnSpc>
                <a:spcPct val="100000"/>
              </a:lnSpc>
              <a:spcBef>
                <a:spcPts val="0"/>
              </a:spcBef>
              <a:spcAft>
                <a:spcPts val="0"/>
              </a:spcAft>
              <a:buClr>
                <a:srgbClr val="D8D8D8"/>
              </a:buClr>
              <a:buSzPts val="1100"/>
              <a:buFont typeface="Arial"/>
              <a:buNone/>
            </a:pPr>
            <a:r>
              <a:rPr b="0" i="0" lang="en-GB" sz="1100" u="none" cap="none" strike="noStrike">
                <a:solidFill>
                  <a:srgbClr val="D8D8D8"/>
                </a:solidFill>
                <a:latin typeface="Arial"/>
                <a:ea typeface="Arial"/>
                <a:cs typeface="Arial"/>
                <a:sym typeface="Arial"/>
              </a:rPr>
              <a:t>CC-BY 4.0, </a:t>
            </a:r>
            <a:r>
              <a:rPr b="0" i="1" lang="en-GB" sz="1100" u="none" cap="none" strike="noStrike">
                <a:solidFill>
                  <a:srgbClr val="D8D8D8"/>
                </a:solidFill>
                <a:latin typeface="Arial"/>
                <a:ea typeface="Arial"/>
                <a:cs typeface="Arial"/>
                <a:sym typeface="Arial"/>
              </a:rPr>
              <a:t>The Turing Way</a:t>
            </a:r>
            <a:endParaRPr b="0" i="0" sz="1800" u="none" cap="none" strike="noStrike">
              <a:solidFill>
                <a:srgbClr val="D8D8D8"/>
              </a:solidFill>
              <a:latin typeface="Arial"/>
              <a:ea typeface="Arial"/>
              <a:cs typeface="Arial"/>
              <a:sym typeface="Arial"/>
            </a:endParaRPr>
          </a:p>
        </p:txBody>
      </p:sp>
      <p:pic>
        <p:nvPicPr>
          <p:cNvPr id="1392" name="Google Shape;1392;p191"/>
          <p:cNvPicPr preferRelativeResize="0"/>
          <p:nvPr/>
        </p:nvPicPr>
        <p:blipFill rotWithShape="1">
          <a:blip r:embed="rId8">
            <a:alphaModFix/>
          </a:blip>
          <a:srcRect b="0" l="0" r="0" t="0"/>
          <a:stretch/>
        </p:blipFill>
        <p:spPr>
          <a:xfrm>
            <a:off x="5831120" y="3029471"/>
            <a:ext cx="3175199" cy="2016000"/>
          </a:xfrm>
          <a:prstGeom prst="rect">
            <a:avLst/>
          </a:prstGeom>
          <a:noFill/>
          <a:ln>
            <a:noFill/>
          </a:ln>
          <a:effectLst>
            <a:outerShdw blurRad="50800" rotWithShape="0" algn="ctr" dir="5400000" dist="38100">
              <a:srgbClr val="000000">
                <a:alpha val="40000"/>
              </a:srgbClr>
            </a:outerShdw>
          </a:effectLst>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1397" name="Shape 1397"/>
        <p:cNvGrpSpPr/>
        <p:nvPr/>
      </p:nvGrpSpPr>
      <p:grpSpPr>
        <a:xfrm>
          <a:off x="0" y="0"/>
          <a:ext cx="0" cy="0"/>
          <a:chOff x="0" y="0"/>
          <a:chExt cx="0" cy="0"/>
        </a:xfrm>
      </p:grpSpPr>
      <p:sp>
        <p:nvSpPr>
          <p:cNvPr id="1398" name="Google Shape;1398;p192"/>
          <p:cNvSpPr txBox="1"/>
          <p:nvPr>
            <p:ph idx="1" type="body"/>
          </p:nvPr>
        </p:nvSpPr>
        <p:spPr>
          <a:xfrm>
            <a:off x="431800" y="120185"/>
            <a:ext cx="8712300" cy="545100"/>
          </a:xfrm>
          <a:prstGeom prst="rect">
            <a:avLst/>
          </a:prstGeom>
          <a:noFill/>
          <a:ln>
            <a:noFill/>
          </a:ln>
        </p:spPr>
        <p:txBody>
          <a:bodyPr anchorCtr="0" anchor="t" bIns="45700" lIns="91425" spcFirstLastPara="1" rIns="91425" wrap="square" tIns="45700">
            <a:noAutofit/>
          </a:bodyPr>
          <a:lstStyle/>
          <a:p>
            <a:pPr indent="0" lvl="0" marL="0" rtl="0" algn="l">
              <a:lnSpc>
                <a:spcPct val="137500"/>
              </a:lnSpc>
              <a:spcBef>
                <a:spcPts val="0"/>
              </a:spcBef>
              <a:spcAft>
                <a:spcPts val="800"/>
              </a:spcAft>
              <a:buClr>
                <a:schemeClr val="lt1"/>
              </a:buClr>
              <a:buSzPts val="2400"/>
              <a:buNone/>
            </a:pPr>
            <a:r>
              <a:rPr lang="en-GB"/>
              <a:t>A book: “Work in Progress”</a:t>
            </a:r>
            <a:endParaRPr/>
          </a:p>
        </p:txBody>
      </p:sp>
      <p:pic>
        <p:nvPicPr>
          <p:cNvPr id="1399" name="Google Shape;1399;p192"/>
          <p:cNvPicPr preferRelativeResize="0"/>
          <p:nvPr/>
        </p:nvPicPr>
        <p:blipFill rotWithShape="1">
          <a:blip r:embed="rId3">
            <a:alphaModFix/>
          </a:blip>
          <a:srcRect b="0" l="0" r="0" t="0"/>
          <a:stretch/>
        </p:blipFill>
        <p:spPr>
          <a:xfrm>
            <a:off x="581569" y="834226"/>
            <a:ext cx="1764129" cy="4031284"/>
          </a:xfrm>
          <a:prstGeom prst="rect">
            <a:avLst/>
          </a:prstGeom>
          <a:noFill/>
          <a:ln>
            <a:noFill/>
          </a:ln>
        </p:spPr>
      </p:pic>
      <p:pic>
        <p:nvPicPr>
          <p:cNvPr descr="The Turing Way project is illustrated as a road or path with shops for different data science skills. People can go in and out with their shopping cart and pick and choose what they need." id="1400" name="Google Shape;1400;p192"/>
          <p:cNvPicPr preferRelativeResize="0"/>
          <p:nvPr/>
        </p:nvPicPr>
        <p:blipFill rotWithShape="1">
          <a:blip r:embed="rId4">
            <a:alphaModFix/>
          </a:blip>
          <a:srcRect b="0" l="0" r="0" t="0"/>
          <a:stretch/>
        </p:blipFill>
        <p:spPr>
          <a:xfrm>
            <a:off x="2592149" y="834226"/>
            <a:ext cx="5973514" cy="4031284"/>
          </a:xfrm>
          <a:prstGeom prst="rect">
            <a:avLst/>
          </a:prstGeom>
          <a:noFill/>
          <a:ln>
            <a:noFill/>
          </a:ln>
        </p:spPr>
      </p:pic>
      <p:sp>
        <p:nvSpPr>
          <p:cNvPr id="1401" name="Google Shape;1401;p192"/>
          <p:cNvSpPr txBox="1"/>
          <p:nvPr/>
        </p:nvSpPr>
        <p:spPr>
          <a:xfrm>
            <a:off x="-73572" y="4279697"/>
            <a:ext cx="9217500" cy="863700"/>
          </a:xfrm>
          <a:prstGeom prst="rect">
            <a:avLst/>
          </a:prstGeom>
          <a:noFill/>
          <a:ln>
            <a:noFill/>
          </a:ln>
        </p:spPr>
        <p:txBody>
          <a:bodyPr anchorCtr="0" anchor="b" bIns="45700" lIns="91425" spcFirstLastPara="1" rIns="91425" wrap="square" tIns="45700">
            <a:noAutofit/>
          </a:bodyPr>
          <a:lstStyle/>
          <a:p>
            <a:pPr indent="0" lvl="0" marL="0" marR="0" rtl="0" algn="r">
              <a:lnSpc>
                <a:spcPct val="90000"/>
              </a:lnSpc>
              <a:spcBef>
                <a:spcPts val="0"/>
              </a:spcBef>
              <a:spcAft>
                <a:spcPts val="0"/>
              </a:spcAft>
              <a:buClr>
                <a:schemeClr val="lt1"/>
              </a:buClr>
              <a:buSzPts val="1200"/>
              <a:buFont typeface="Arial"/>
              <a:buNone/>
            </a:pPr>
            <a:r>
              <a:rPr b="0" i="0" lang="en-GB" sz="1200" u="none" cap="none" strike="noStrike">
                <a:solidFill>
                  <a:schemeClr val="lt1"/>
                </a:solidFill>
                <a:latin typeface="Arial"/>
                <a:ea typeface="Arial"/>
                <a:cs typeface="Arial"/>
                <a:sym typeface="Arial"/>
              </a:rPr>
              <a:t>Book: </a:t>
            </a:r>
            <a:r>
              <a:rPr b="0" i="0" lang="en-GB" sz="1200" u="sng" cap="none" strike="noStrike">
                <a:solidFill>
                  <a:schemeClr val="lt1"/>
                </a:solidFill>
                <a:latin typeface="Arial"/>
                <a:ea typeface="Arial"/>
                <a:cs typeface="Arial"/>
                <a:sym typeface="Arial"/>
                <a:hlinkClick r:id="rId5">
                  <a:extLst>
                    <a:ext uri="{A12FA001-AC4F-418D-AE19-62706E023703}">
                      <ahyp:hlinkClr val="tx"/>
                    </a:ext>
                  </a:extLst>
                </a:hlinkClick>
              </a:rPr>
              <a:t>https://the-turing-way.netlify.app/welcome</a:t>
            </a:r>
            <a:r>
              <a:rPr b="0" i="0" lang="en-GB" sz="1200" u="none" cap="none" strike="noStrike">
                <a:solidFill>
                  <a:schemeClr val="lt1"/>
                </a:solidFill>
                <a:latin typeface="Arial"/>
                <a:ea typeface="Arial"/>
                <a:cs typeface="Arial"/>
                <a:sym typeface="Arial"/>
              </a:rPr>
              <a:t>,</a:t>
            </a:r>
            <a:r>
              <a:rPr lang="en-GB"/>
              <a:t> </a:t>
            </a:r>
            <a:r>
              <a:rPr lang="en-GB" sz="1200">
                <a:solidFill>
                  <a:schemeClr val="lt1"/>
                </a:solidFill>
              </a:rPr>
              <a:t>@malvikasharan @turingway,</a:t>
            </a:r>
            <a:r>
              <a:rPr b="0" i="0" lang="en-GB" sz="1200" u="none" cap="none" strike="noStrike">
                <a:solidFill>
                  <a:schemeClr val="lt1"/>
                </a:solidFill>
                <a:latin typeface="Arial"/>
                <a:ea typeface="Arial"/>
                <a:cs typeface="Arial"/>
                <a:sym typeface="Arial"/>
              </a:rPr>
              <a:t> Slides: </a:t>
            </a:r>
            <a:r>
              <a:rPr lang="en-GB" sz="1200">
                <a:solidFill>
                  <a:schemeClr val="lt1"/>
                </a:solidFill>
              </a:rPr>
              <a:t>10.5281/zenodo.7428708</a:t>
            </a:r>
            <a:endParaRPr b="0" i="0" sz="1200" u="none" cap="none" strike="noStrike">
              <a:solidFill>
                <a:schemeClr val="lt1"/>
              </a:solidFill>
              <a:latin typeface="Arial"/>
              <a:ea typeface="Arial"/>
              <a:cs typeface="Arial"/>
              <a:sym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6" name="Shape 1406"/>
        <p:cNvGrpSpPr/>
        <p:nvPr/>
      </p:nvGrpSpPr>
      <p:grpSpPr>
        <a:xfrm>
          <a:off x="0" y="0"/>
          <a:ext cx="0" cy="0"/>
          <a:chOff x="0" y="0"/>
          <a:chExt cx="0" cy="0"/>
        </a:xfrm>
      </p:grpSpPr>
      <p:sp>
        <p:nvSpPr>
          <p:cNvPr id="1407" name="Google Shape;1407;p193"/>
          <p:cNvSpPr txBox="1"/>
          <p:nvPr>
            <p:ph idx="4"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p>
            <a:pPr indent="0" lvl="0" marL="0" rtl="0" algn="r">
              <a:lnSpc>
                <a:spcPct val="114000"/>
              </a:lnSpc>
              <a:spcBef>
                <a:spcPts val="0"/>
              </a:spcBef>
              <a:spcAft>
                <a:spcPts val="0"/>
              </a:spcAft>
              <a:buClr>
                <a:schemeClr val="lt1"/>
              </a:buClr>
              <a:buSzPts val="1200"/>
              <a:buNone/>
            </a:pPr>
            <a:r>
              <a:rPr lang="en-GB" sz="1200">
                <a:latin typeface="Arial"/>
                <a:ea typeface="Arial"/>
                <a:cs typeface="Arial"/>
                <a:sym typeface="Arial"/>
              </a:rPr>
              <a:t>@malvikasharan @turingway, CC-BY 4.0, </a:t>
            </a:r>
            <a:r>
              <a:rPr lang="en-GB" sz="1200"/>
              <a:t>CC-BY  image by </a:t>
            </a:r>
            <a:r>
              <a:rPr i="1" lang="en-GB" sz="1200"/>
              <a:t>The Turing Way </a:t>
            </a:r>
            <a:r>
              <a:rPr lang="en-GB" sz="1200"/>
              <a:t>and Scriberia, </a:t>
            </a:r>
            <a:r>
              <a:rPr lang="en-GB" sz="1200">
                <a:latin typeface="Arial"/>
                <a:ea typeface="Arial"/>
                <a:cs typeface="Arial"/>
                <a:sym typeface="Arial"/>
              </a:rPr>
              <a:t>, DOI: </a:t>
            </a:r>
            <a:r>
              <a:rPr lang="en-GB" sz="1200"/>
              <a:t>10.5281/zenodo.7428708</a:t>
            </a:r>
            <a:endParaRPr sz="1200"/>
          </a:p>
        </p:txBody>
      </p:sp>
      <p:pic>
        <p:nvPicPr>
          <p:cNvPr descr="This illustration shows a stage with a trophy labeled as 'reproducible research trophy'. A diverse team of four people are helping each other take staircase towards the trophy. The staircase has three sets of labels indicating research stages as (1) before, that includes 'team, funding, question, methodology, approval, license', (2) during that includes version control and documentation, and (3) after that includes archiving and publishing steps." id="1408" name="Google Shape;1408;p193"/>
          <p:cNvPicPr preferRelativeResize="0"/>
          <p:nvPr/>
        </p:nvPicPr>
        <p:blipFill rotWithShape="1">
          <a:blip r:embed="rId3">
            <a:alphaModFix/>
          </a:blip>
          <a:srcRect b="0" l="0" r="0" t="0"/>
          <a:stretch/>
        </p:blipFill>
        <p:spPr>
          <a:xfrm>
            <a:off x="3246261" y="471052"/>
            <a:ext cx="5711915" cy="4030975"/>
          </a:xfrm>
          <a:prstGeom prst="rect">
            <a:avLst/>
          </a:prstGeom>
          <a:noFill/>
          <a:ln>
            <a:noFill/>
          </a:ln>
        </p:spPr>
      </p:pic>
      <p:pic>
        <p:nvPicPr>
          <p:cNvPr id="1409" name="Google Shape;1409;p193"/>
          <p:cNvPicPr preferRelativeResize="0"/>
          <p:nvPr/>
        </p:nvPicPr>
        <p:blipFill rotWithShape="1">
          <a:blip r:embed="rId4">
            <a:alphaModFix/>
          </a:blip>
          <a:srcRect b="0" l="0" r="0" t="0"/>
          <a:stretch/>
        </p:blipFill>
        <p:spPr>
          <a:xfrm>
            <a:off x="185823" y="471052"/>
            <a:ext cx="2952619" cy="4022415"/>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4" name="Shape 1414"/>
        <p:cNvGrpSpPr/>
        <p:nvPr/>
      </p:nvGrpSpPr>
      <p:grpSpPr>
        <a:xfrm>
          <a:off x="0" y="0"/>
          <a:ext cx="0" cy="0"/>
          <a:chOff x="0" y="0"/>
          <a:chExt cx="0" cy="0"/>
        </a:xfrm>
      </p:grpSpPr>
      <p:sp>
        <p:nvSpPr>
          <p:cNvPr id="1415" name="Google Shape;1415;p194"/>
          <p:cNvSpPr txBox="1"/>
          <p:nvPr>
            <p:ph idx="1" type="body"/>
          </p:nvPr>
        </p:nvSpPr>
        <p:spPr>
          <a:xfrm>
            <a:off x="431800" y="196386"/>
            <a:ext cx="4721100" cy="322200"/>
          </a:xfrm>
          <a:prstGeom prst="rect">
            <a:avLst/>
          </a:prstGeom>
          <a:noFill/>
          <a:ln>
            <a:noFill/>
          </a:ln>
        </p:spPr>
        <p:txBody>
          <a:bodyPr anchorCtr="0" anchor="t" bIns="0" lIns="0" spcFirstLastPara="1" rIns="0" wrap="square" tIns="0">
            <a:noAutofit/>
          </a:bodyPr>
          <a:lstStyle/>
          <a:p>
            <a:pPr indent="0" lvl="0" marL="0" rtl="0" algn="l">
              <a:lnSpc>
                <a:spcPct val="126923"/>
              </a:lnSpc>
              <a:spcBef>
                <a:spcPts val="0"/>
              </a:spcBef>
              <a:spcAft>
                <a:spcPts val="0"/>
              </a:spcAft>
              <a:buClr>
                <a:schemeClr val="lt1"/>
              </a:buClr>
              <a:buSzPts val="2600"/>
              <a:buNone/>
            </a:pPr>
            <a:r>
              <a:rPr b="1" lang="en-GB" sz="2600">
                <a:latin typeface="Arial"/>
                <a:ea typeface="Arial"/>
                <a:cs typeface="Arial"/>
                <a:sym typeface="Arial"/>
              </a:rPr>
              <a:t>Guide for Communication</a:t>
            </a:r>
            <a:endParaRPr/>
          </a:p>
        </p:txBody>
      </p:sp>
      <p:sp>
        <p:nvSpPr>
          <p:cNvPr id="1416" name="Google Shape;1416;p194"/>
          <p:cNvSpPr txBox="1"/>
          <p:nvPr>
            <p:ph idx="4" type="body"/>
          </p:nvPr>
        </p:nvSpPr>
        <p:spPr>
          <a:xfrm>
            <a:off x="-73572" y="4279697"/>
            <a:ext cx="9217500" cy="863700"/>
          </a:xfrm>
          <a:prstGeom prst="rect">
            <a:avLst/>
          </a:prstGeom>
          <a:noFill/>
          <a:ln>
            <a:noFill/>
          </a:ln>
        </p:spPr>
        <p:txBody>
          <a:bodyPr anchorCtr="0" anchor="b" bIns="72000" lIns="0" spcFirstLastPara="1" rIns="108000" wrap="square" tIns="0">
            <a:noAutofit/>
          </a:bodyPr>
          <a:lstStyle/>
          <a:p>
            <a:pPr indent="0" lvl="0" marL="0" rtl="0" algn="r">
              <a:lnSpc>
                <a:spcPct val="114000"/>
              </a:lnSpc>
              <a:spcBef>
                <a:spcPts val="0"/>
              </a:spcBef>
              <a:spcAft>
                <a:spcPts val="0"/>
              </a:spcAft>
              <a:buClr>
                <a:schemeClr val="lt1"/>
              </a:buClr>
              <a:buSzPts val="1200"/>
              <a:buNone/>
            </a:pPr>
            <a:r>
              <a:rPr lang="en-GB" sz="1200">
                <a:latin typeface="Arial"/>
                <a:ea typeface="Arial"/>
                <a:cs typeface="Arial"/>
                <a:sym typeface="Arial"/>
              </a:rPr>
              <a:t>@malvikasharan @turingway, CC-BY 4.0, Book: https://the-turing-way.netlify.app/welcome, DOI: </a:t>
            </a:r>
            <a:r>
              <a:rPr lang="en-GB" sz="1200"/>
              <a:t>10.5281/zenodo.7428708</a:t>
            </a:r>
            <a:endParaRPr sz="1200">
              <a:latin typeface="Arial"/>
              <a:ea typeface="Arial"/>
              <a:cs typeface="Arial"/>
              <a:sym typeface="Arial"/>
            </a:endParaRPr>
          </a:p>
        </p:txBody>
      </p:sp>
      <p:pic>
        <p:nvPicPr>
          <p:cNvPr id="1417" name="Google Shape;1417;p194"/>
          <p:cNvPicPr preferRelativeResize="0"/>
          <p:nvPr/>
        </p:nvPicPr>
        <p:blipFill rotWithShape="1">
          <a:blip r:embed="rId3">
            <a:alphaModFix/>
          </a:blip>
          <a:srcRect b="0" l="0" r="0" t="0"/>
          <a:stretch/>
        </p:blipFill>
        <p:spPr>
          <a:xfrm>
            <a:off x="6390144" y="357465"/>
            <a:ext cx="2534485" cy="4402000"/>
          </a:xfrm>
          <a:prstGeom prst="rect">
            <a:avLst/>
          </a:prstGeom>
          <a:noFill/>
          <a:ln>
            <a:noFill/>
          </a:ln>
        </p:spPr>
      </p:pic>
      <p:pic>
        <p:nvPicPr>
          <p:cNvPr descr="Two people sitting working. One using a feather and scroll with the words inaccessible and too technical written on the scroll. The other person sitting at a computer with different communication methods coming out of the computer including blogs, podcasts, lay summaries and social media. There are also dictionaries for foreign languages showing that it is important to translate our research into different languages. Accessibility is written on the computer screen." id="1418" name="Google Shape;1418;p194"/>
          <p:cNvPicPr preferRelativeResize="0"/>
          <p:nvPr/>
        </p:nvPicPr>
        <p:blipFill rotWithShape="1">
          <a:blip r:embed="rId4">
            <a:alphaModFix/>
          </a:blip>
          <a:srcRect b="0" l="0" r="0" t="0"/>
          <a:stretch/>
        </p:blipFill>
        <p:spPr>
          <a:xfrm>
            <a:off x="219371" y="1360029"/>
            <a:ext cx="5958343" cy="3351570"/>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3" name="Shape 1423"/>
        <p:cNvGrpSpPr/>
        <p:nvPr/>
      </p:nvGrpSpPr>
      <p:grpSpPr>
        <a:xfrm>
          <a:off x="0" y="0"/>
          <a:ext cx="0" cy="0"/>
          <a:chOff x="0" y="0"/>
          <a:chExt cx="0" cy="0"/>
        </a:xfrm>
      </p:grpSpPr>
      <p:sp>
        <p:nvSpPr>
          <p:cNvPr id="1424" name="Google Shape;1424;p195"/>
          <p:cNvSpPr txBox="1"/>
          <p:nvPr>
            <p:ph idx="1" type="body"/>
          </p:nvPr>
        </p:nvSpPr>
        <p:spPr>
          <a:xfrm>
            <a:off x="431800" y="196386"/>
            <a:ext cx="4721100" cy="322200"/>
          </a:xfrm>
          <a:prstGeom prst="rect">
            <a:avLst/>
          </a:prstGeom>
          <a:noFill/>
          <a:ln>
            <a:noFill/>
          </a:ln>
        </p:spPr>
        <p:txBody>
          <a:bodyPr anchorCtr="0" anchor="t" bIns="0" lIns="0" spcFirstLastPara="1" rIns="0" wrap="square" tIns="0">
            <a:noAutofit/>
          </a:bodyPr>
          <a:lstStyle/>
          <a:p>
            <a:pPr indent="0" lvl="0" marL="0" rtl="0" algn="l">
              <a:lnSpc>
                <a:spcPct val="126923"/>
              </a:lnSpc>
              <a:spcBef>
                <a:spcPts val="0"/>
              </a:spcBef>
              <a:spcAft>
                <a:spcPts val="0"/>
              </a:spcAft>
              <a:buClr>
                <a:schemeClr val="lt1"/>
              </a:buClr>
              <a:buSzPts val="2600"/>
              <a:buNone/>
            </a:pPr>
            <a:r>
              <a:rPr b="1" lang="en-GB" sz="2600">
                <a:latin typeface="Arial"/>
                <a:ea typeface="Arial"/>
                <a:cs typeface="Arial"/>
                <a:sym typeface="Arial"/>
              </a:rPr>
              <a:t>Guide for Collaboration</a:t>
            </a:r>
            <a:endParaRPr/>
          </a:p>
        </p:txBody>
      </p:sp>
      <p:sp>
        <p:nvSpPr>
          <p:cNvPr id="1425" name="Google Shape;1425;p195"/>
          <p:cNvSpPr txBox="1"/>
          <p:nvPr>
            <p:ph idx="4" type="body"/>
          </p:nvPr>
        </p:nvSpPr>
        <p:spPr>
          <a:xfrm>
            <a:off x="-73572" y="4279697"/>
            <a:ext cx="9217500" cy="863700"/>
          </a:xfrm>
          <a:prstGeom prst="rect">
            <a:avLst/>
          </a:prstGeom>
          <a:noFill/>
          <a:ln>
            <a:noFill/>
          </a:ln>
        </p:spPr>
        <p:txBody>
          <a:bodyPr anchorCtr="0" anchor="b" bIns="72000" lIns="0" spcFirstLastPara="1" rIns="108000" wrap="square" tIns="0">
            <a:noAutofit/>
          </a:bodyPr>
          <a:lstStyle/>
          <a:p>
            <a:pPr indent="0" lvl="0" marL="0" rtl="0" algn="r">
              <a:lnSpc>
                <a:spcPct val="114000"/>
              </a:lnSpc>
              <a:spcBef>
                <a:spcPts val="0"/>
              </a:spcBef>
              <a:spcAft>
                <a:spcPts val="0"/>
              </a:spcAft>
              <a:buClr>
                <a:schemeClr val="lt1"/>
              </a:buClr>
              <a:buSzPts val="1200"/>
              <a:buNone/>
            </a:pPr>
            <a:r>
              <a:rPr lang="en-GB" sz="1200">
                <a:latin typeface="Arial"/>
                <a:ea typeface="Arial"/>
                <a:cs typeface="Arial"/>
                <a:sym typeface="Arial"/>
              </a:rPr>
              <a:t>@malvikasharan @turingway, CC-BY 4.0, Book: https://the-turing-way.netlify.app/welcome, DOI: </a:t>
            </a:r>
            <a:r>
              <a:rPr lang="en-GB" sz="1200"/>
              <a:t>10.5281/zenodo.7428708</a:t>
            </a:r>
            <a:endParaRPr sz="1200">
              <a:latin typeface="Arial"/>
              <a:ea typeface="Arial"/>
              <a:cs typeface="Arial"/>
              <a:sym typeface="Arial"/>
            </a:endParaRPr>
          </a:p>
        </p:txBody>
      </p:sp>
      <p:pic>
        <p:nvPicPr>
          <p:cNvPr descr="A picture containing text&#10;&#10;Description automatically generated" id="1426" name="Google Shape;1426;p195"/>
          <p:cNvPicPr preferRelativeResize="0"/>
          <p:nvPr/>
        </p:nvPicPr>
        <p:blipFill rotWithShape="1">
          <a:blip r:embed="rId3">
            <a:alphaModFix/>
          </a:blip>
          <a:srcRect b="0" l="0" r="0" t="0"/>
          <a:stretch/>
        </p:blipFill>
        <p:spPr>
          <a:xfrm>
            <a:off x="3918341" y="992849"/>
            <a:ext cx="3114337" cy="3679737"/>
          </a:xfrm>
          <a:prstGeom prst="rect">
            <a:avLst/>
          </a:prstGeom>
          <a:noFill/>
          <a:ln>
            <a:noFill/>
          </a:ln>
        </p:spPr>
      </p:pic>
      <p:pic>
        <p:nvPicPr>
          <p:cNvPr id="1427" name="Google Shape;1427;p195"/>
          <p:cNvPicPr preferRelativeResize="0"/>
          <p:nvPr/>
        </p:nvPicPr>
        <p:blipFill rotWithShape="1">
          <a:blip r:embed="rId4">
            <a:alphaModFix/>
          </a:blip>
          <a:srcRect b="0" l="0" r="0" t="0"/>
          <a:stretch/>
        </p:blipFill>
        <p:spPr>
          <a:xfrm>
            <a:off x="518299" y="992849"/>
            <a:ext cx="3114589" cy="3679737"/>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2" name="Shape 1432"/>
        <p:cNvGrpSpPr/>
        <p:nvPr/>
      </p:nvGrpSpPr>
      <p:grpSpPr>
        <a:xfrm>
          <a:off x="0" y="0"/>
          <a:ext cx="0" cy="0"/>
          <a:chOff x="0" y="0"/>
          <a:chExt cx="0" cy="0"/>
        </a:xfrm>
      </p:grpSpPr>
      <p:sp>
        <p:nvSpPr>
          <p:cNvPr id="1433" name="Google Shape;1433;p196"/>
          <p:cNvSpPr txBox="1"/>
          <p:nvPr>
            <p:ph idx="1" type="body"/>
          </p:nvPr>
        </p:nvSpPr>
        <p:spPr>
          <a:xfrm>
            <a:off x="431800" y="196386"/>
            <a:ext cx="4721100" cy="322200"/>
          </a:xfrm>
          <a:prstGeom prst="rect">
            <a:avLst/>
          </a:prstGeom>
          <a:noFill/>
          <a:ln>
            <a:noFill/>
          </a:ln>
        </p:spPr>
        <p:txBody>
          <a:bodyPr anchorCtr="0" anchor="t" bIns="0" lIns="0" spcFirstLastPara="1" rIns="0" wrap="square" tIns="0">
            <a:noAutofit/>
          </a:bodyPr>
          <a:lstStyle/>
          <a:p>
            <a:pPr indent="0" lvl="0" marL="0" rtl="0" algn="l">
              <a:lnSpc>
                <a:spcPct val="126923"/>
              </a:lnSpc>
              <a:spcBef>
                <a:spcPts val="0"/>
              </a:spcBef>
              <a:spcAft>
                <a:spcPts val="0"/>
              </a:spcAft>
              <a:buClr>
                <a:schemeClr val="lt1"/>
              </a:buClr>
              <a:buSzPts val="2600"/>
              <a:buNone/>
            </a:pPr>
            <a:r>
              <a:rPr b="1" lang="en-GB" sz="2600">
                <a:latin typeface="Arial"/>
                <a:ea typeface="Arial"/>
                <a:cs typeface="Arial"/>
                <a:sym typeface="Arial"/>
              </a:rPr>
              <a:t>Guide for Ethical Research</a:t>
            </a:r>
            <a:endParaRPr/>
          </a:p>
        </p:txBody>
      </p:sp>
      <p:sp>
        <p:nvSpPr>
          <p:cNvPr id="1434" name="Google Shape;1434;p196"/>
          <p:cNvSpPr txBox="1"/>
          <p:nvPr>
            <p:ph idx="4" type="body"/>
          </p:nvPr>
        </p:nvSpPr>
        <p:spPr>
          <a:xfrm>
            <a:off x="-73572" y="4279697"/>
            <a:ext cx="9217500" cy="863700"/>
          </a:xfrm>
          <a:prstGeom prst="rect">
            <a:avLst/>
          </a:prstGeom>
          <a:noFill/>
          <a:ln>
            <a:noFill/>
          </a:ln>
        </p:spPr>
        <p:txBody>
          <a:bodyPr anchorCtr="0" anchor="b" bIns="72000" lIns="0" spcFirstLastPara="1" rIns="108000" wrap="square" tIns="0">
            <a:noAutofit/>
          </a:bodyPr>
          <a:lstStyle/>
          <a:p>
            <a:pPr indent="0" lvl="0" marL="0" rtl="0" algn="r">
              <a:lnSpc>
                <a:spcPct val="114000"/>
              </a:lnSpc>
              <a:spcBef>
                <a:spcPts val="0"/>
              </a:spcBef>
              <a:spcAft>
                <a:spcPts val="0"/>
              </a:spcAft>
              <a:buClr>
                <a:schemeClr val="lt1"/>
              </a:buClr>
              <a:buSzPts val="1200"/>
              <a:buNone/>
            </a:pPr>
            <a:r>
              <a:rPr lang="en-GB" sz="1200">
                <a:latin typeface="Arial"/>
                <a:ea typeface="Arial"/>
                <a:cs typeface="Arial"/>
                <a:sym typeface="Arial"/>
              </a:rPr>
              <a:t>@malvikasharan @turingway, CC-BY 4.0, Book: https://the-turing-way.netlify.app/welcome, DOI: </a:t>
            </a:r>
            <a:r>
              <a:rPr lang="en-GB" sz="1200"/>
              <a:t>10.5281/zenodo.7428708</a:t>
            </a:r>
            <a:endParaRPr sz="1200">
              <a:latin typeface="Arial"/>
              <a:ea typeface="Arial"/>
              <a:cs typeface="Arial"/>
              <a:sym typeface="Arial"/>
            </a:endParaRPr>
          </a:p>
        </p:txBody>
      </p:sp>
      <p:pic>
        <p:nvPicPr>
          <p:cNvPr id="1435" name="Google Shape;1435;p196"/>
          <p:cNvPicPr preferRelativeResize="0"/>
          <p:nvPr/>
        </p:nvPicPr>
        <p:blipFill rotWithShape="1">
          <a:blip r:embed="rId3">
            <a:alphaModFix/>
          </a:blip>
          <a:srcRect b="0" l="0" r="0" t="0"/>
          <a:stretch/>
        </p:blipFill>
        <p:spPr>
          <a:xfrm>
            <a:off x="271159" y="807586"/>
            <a:ext cx="3103036" cy="3822700"/>
          </a:xfrm>
          <a:prstGeom prst="rect">
            <a:avLst/>
          </a:prstGeom>
          <a:noFill/>
          <a:ln>
            <a:noFill/>
          </a:ln>
        </p:spPr>
      </p:pic>
      <p:pic>
        <p:nvPicPr>
          <p:cNvPr id="1436" name="Google Shape;1436;p196"/>
          <p:cNvPicPr preferRelativeResize="0"/>
          <p:nvPr/>
        </p:nvPicPr>
        <p:blipFill rotWithShape="1">
          <a:blip r:embed="rId4">
            <a:alphaModFix/>
          </a:blip>
          <a:srcRect b="0" l="0" r="0" t="0"/>
          <a:stretch/>
        </p:blipFill>
        <p:spPr>
          <a:xfrm>
            <a:off x="3510122" y="807586"/>
            <a:ext cx="5408337" cy="3822700"/>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1440" name="Shape 1440"/>
        <p:cNvGrpSpPr/>
        <p:nvPr/>
      </p:nvGrpSpPr>
      <p:grpSpPr>
        <a:xfrm>
          <a:off x="0" y="0"/>
          <a:ext cx="0" cy="0"/>
          <a:chOff x="0" y="0"/>
          <a:chExt cx="0" cy="0"/>
        </a:xfrm>
      </p:grpSpPr>
      <p:sp>
        <p:nvSpPr>
          <p:cNvPr id="1441" name="Google Shape;1441;p197"/>
          <p:cNvSpPr txBox="1"/>
          <p:nvPr>
            <p:ph type="title"/>
          </p:nvPr>
        </p:nvSpPr>
        <p:spPr>
          <a:xfrm>
            <a:off x="311700" y="224150"/>
            <a:ext cx="8520600" cy="572700"/>
          </a:xfrm>
          <a:prstGeom prst="rect">
            <a:avLst/>
          </a:prstGeom>
        </p:spPr>
        <p:txBody>
          <a:bodyPr anchorCtr="0" anchor="t" bIns="0" lIns="0" spcFirstLastPara="1" rIns="0" wrap="square" tIns="0">
            <a:noAutofit/>
          </a:bodyPr>
          <a:lstStyle/>
          <a:p>
            <a:pPr indent="0" lvl="0" marL="0" rtl="0" algn="l">
              <a:spcBef>
                <a:spcPts val="0"/>
              </a:spcBef>
              <a:spcAft>
                <a:spcPts val="0"/>
              </a:spcAft>
              <a:buSzPts val="990"/>
              <a:buNone/>
            </a:pPr>
            <a:r>
              <a:rPr b="0" lang="en-GB" sz="3000">
                <a:solidFill>
                  <a:schemeClr val="lt1"/>
                </a:solidFill>
              </a:rPr>
              <a:t>Ethical</a:t>
            </a:r>
            <a:r>
              <a:rPr b="0" lang="en-GB" sz="3000">
                <a:solidFill>
                  <a:schemeClr val="lt1"/>
                </a:solidFill>
              </a:rPr>
              <a:t> and Collaborative Research</a:t>
            </a:r>
            <a:endParaRPr b="0" sz="3000">
              <a:solidFill>
                <a:schemeClr val="lt1"/>
              </a:solidFill>
            </a:endParaRPr>
          </a:p>
        </p:txBody>
      </p:sp>
      <p:sp>
        <p:nvSpPr>
          <p:cNvPr id="1442" name="Google Shape;1442;p197"/>
          <p:cNvSpPr txBox="1"/>
          <p:nvPr/>
        </p:nvSpPr>
        <p:spPr>
          <a:xfrm>
            <a:off x="4572000" y="968788"/>
            <a:ext cx="3863400" cy="1736100"/>
          </a:xfrm>
          <a:prstGeom prst="rect">
            <a:avLst/>
          </a:prstGeom>
          <a:noFill/>
          <a:ln>
            <a:noFill/>
          </a:ln>
        </p:spPr>
        <p:txBody>
          <a:bodyPr anchorCtr="0" anchor="t" bIns="91425" lIns="91425" spcFirstLastPara="1" rIns="91425" wrap="square" tIns="91425">
            <a:spAutoFit/>
          </a:bodyPr>
          <a:lstStyle/>
          <a:p>
            <a:pPr indent="-323850" lvl="0" marL="457200" rtl="0" algn="l">
              <a:lnSpc>
                <a:spcPct val="115000"/>
              </a:lnSpc>
              <a:spcBef>
                <a:spcPts val="1200"/>
              </a:spcBef>
              <a:spcAft>
                <a:spcPts val="0"/>
              </a:spcAft>
              <a:buClr>
                <a:schemeClr val="lt1"/>
              </a:buClr>
              <a:buSzPts val="1500"/>
              <a:buAutoNum type="arabicPeriod"/>
            </a:pPr>
            <a:r>
              <a:rPr lang="en-GB" sz="1800">
                <a:solidFill>
                  <a:schemeClr val="lt1"/>
                </a:solidFill>
              </a:rPr>
              <a:t>Project Design</a:t>
            </a:r>
            <a:endParaRPr sz="1800">
              <a:solidFill>
                <a:schemeClr val="lt1"/>
              </a:solidFill>
            </a:endParaRPr>
          </a:p>
          <a:p>
            <a:pPr indent="-323850" lvl="0" marL="457200" rtl="0" algn="l">
              <a:lnSpc>
                <a:spcPct val="115000"/>
              </a:lnSpc>
              <a:spcBef>
                <a:spcPts val="0"/>
              </a:spcBef>
              <a:spcAft>
                <a:spcPts val="0"/>
              </a:spcAft>
              <a:buClr>
                <a:schemeClr val="lt1"/>
              </a:buClr>
              <a:buSzPts val="1500"/>
              <a:buAutoNum type="arabicPeriod"/>
            </a:pPr>
            <a:r>
              <a:rPr lang="en-GB" sz="1800">
                <a:solidFill>
                  <a:schemeClr val="lt1"/>
                </a:solidFill>
              </a:rPr>
              <a:t>Data and Methodology</a:t>
            </a:r>
            <a:endParaRPr sz="1800">
              <a:solidFill>
                <a:schemeClr val="lt1"/>
              </a:solidFill>
            </a:endParaRPr>
          </a:p>
          <a:p>
            <a:pPr indent="-342900" lvl="0" marL="457200" rtl="0" algn="l">
              <a:lnSpc>
                <a:spcPct val="115000"/>
              </a:lnSpc>
              <a:spcBef>
                <a:spcPts val="0"/>
              </a:spcBef>
              <a:spcAft>
                <a:spcPts val="0"/>
              </a:spcAft>
              <a:buClr>
                <a:schemeClr val="lt1"/>
              </a:buClr>
              <a:buSzPts val="1800"/>
              <a:buAutoNum type="arabicPeriod"/>
            </a:pPr>
            <a:r>
              <a:rPr lang="en-GB" sz="1800">
                <a:solidFill>
                  <a:schemeClr val="lt1"/>
                </a:solidFill>
              </a:rPr>
              <a:t>Equity, diversity, accessibility</a:t>
            </a:r>
            <a:endParaRPr sz="1800">
              <a:solidFill>
                <a:schemeClr val="lt1"/>
              </a:solidFill>
            </a:endParaRPr>
          </a:p>
          <a:p>
            <a:pPr indent="-323850" lvl="0" marL="457200" rtl="0" algn="l">
              <a:lnSpc>
                <a:spcPct val="115000"/>
              </a:lnSpc>
              <a:spcBef>
                <a:spcPts val="0"/>
              </a:spcBef>
              <a:spcAft>
                <a:spcPts val="0"/>
              </a:spcAft>
              <a:buClr>
                <a:schemeClr val="lt1"/>
              </a:buClr>
              <a:buSzPts val="1500"/>
              <a:buAutoNum type="arabicPeriod"/>
            </a:pPr>
            <a:r>
              <a:rPr lang="en-GB" sz="1800">
                <a:solidFill>
                  <a:schemeClr val="lt1"/>
                </a:solidFill>
              </a:rPr>
              <a:t>Consent, privacy and security</a:t>
            </a:r>
            <a:endParaRPr sz="1800">
              <a:solidFill>
                <a:schemeClr val="lt1"/>
              </a:solidFill>
            </a:endParaRPr>
          </a:p>
          <a:p>
            <a:pPr indent="-323850" lvl="0" marL="457200" rtl="0" algn="l">
              <a:lnSpc>
                <a:spcPct val="115000"/>
              </a:lnSpc>
              <a:spcBef>
                <a:spcPts val="0"/>
              </a:spcBef>
              <a:spcAft>
                <a:spcPts val="0"/>
              </a:spcAft>
              <a:buClr>
                <a:schemeClr val="lt1"/>
              </a:buClr>
              <a:buSzPts val="1500"/>
              <a:buAutoNum type="arabicPeriod"/>
            </a:pPr>
            <a:r>
              <a:rPr lang="en-GB" sz="1800">
                <a:solidFill>
                  <a:schemeClr val="lt1"/>
                </a:solidFill>
              </a:rPr>
              <a:t>Further Societal Consequences</a:t>
            </a:r>
            <a:endParaRPr sz="1800">
              <a:solidFill>
                <a:schemeClr val="lt1"/>
              </a:solidFill>
            </a:endParaRPr>
          </a:p>
        </p:txBody>
      </p:sp>
      <p:pic>
        <p:nvPicPr>
          <p:cNvPr id="1443" name="Google Shape;1443;p197"/>
          <p:cNvPicPr preferRelativeResize="0"/>
          <p:nvPr/>
        </p:nvPicPr>
        <p:blipFill rotWithShape="1">
          <a:blip r:embed="rId3">
            <a:alphaModFix/>
          </a:blip>
          <a:srcRect b="12472" l="0" r="0" t="0"/>
          <a:stretch/>
        </p:blipFill>
        <p:spPr>
          <a:xfrm>
            <a:off x="311700" y="796850"/>
            <a:ext cx="4029948" cy="2817998"/>
          </a:xfrm>
          <a:prstGeom prst="rect">
            <a:avLst/>
          </a:prstGeom>
          <a:noFill/>
          <a:ln>
            <a:noFill/>
          </a:ln>
        </p:spPr>
      </p:pic>
      <p:pic>
        <p:nvPicPr>
          <p:cNvPr id="1444" name="Google Shape;1444;p197"/>
          <p:cNvPicPr preferRelativeResize="0"/>
          <p:nvPr/>
        </p:nvPicPr>
        <p:blipFill>
          <a:blip r:embed="rId4">
            <a:alphaModFix/>
          </a:blip>
          <a:stretch>
            <a:fillRect/>
          </a:stretch>
        </p:blipFill>
        <p:spPr>
          <a:xfrm>
            <a:off x="3317900" y="2876825"/>
            <a:ext cx="5514399" cy="2178525"/>
          </a:xfrm>
          <a:prstGeom prst="rect">
            <a:avLst/>
          </a:prstGeom>
          <a:noFill/>
          <a:ln>
            <a:noFill/>
          </a:ln>
        </p:spPr>
      </p:pic>
      <p:sp>
        <p:nvSpPr>
          <p:cNvPr id="1445" name="Google Shape;1445;p197"/>
          <p:cNvSpPr txBox="1"/>
          <p:nvPr/>
        </p:nvSpPr>
        <p:spPr>
          <a:xfrm>
            <a:off x="1141225" y="796850"/>
            <a:ext cx="2370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a:solidFill>
                  <a:schemeClr val="dk2"/>
                </a:solidFill>
                <a:latin typeface="Century Gothic"/>
                <a:ea typeface="Century Gothic"/>
                <a:cs typeface="Century Gothic"/>
                <a:sym typeface="Century Gothic"/>
              </a:rPr>
              <a:t>Respect - Protect - Fulfil</a:t>
            </a:r>
            <a:endParaRPr b="1">
              <a:solidFill>
                <a:schemeClr val="dk2"/>
              </a:solidFill>
              <a:latin typeface="Century Gothic"/>
              <a:ea typeface="Century Gothic"/>
              <a:cs typeface="Century Gothic"/>
              <a:sym typeface="Century Gothic"/>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0" name="Shape 1450"/>
        <p:cNvGrpSpPr/>
        <p:nvPr/>
      </p:nvGrpSpPr>
      <p:grpSpPr>
        <a:xfrm>
          <a:off x="0" y="0"/>
          <a:ext cx="0" cy="0"/>
          <a:chOff x="0" y="0"/>
          <a:chExt cx="0" cy="0"/>
        </a:xfrm>
      </p:grpSpPr>
      <p:sp>
        <p:nvSpPr>
          <p:cNvPr id="1451" name="Google Shape;1451;p198"/>
          <p:cNvSpPr txBox="1"/>
          <p:nvPr>
            <p:ph idx="1" type="body"/>
          </p:nvPr>
        </p:nvSpPr>
        <p:spPr>
          <a:xfrm>
            <a:off x="431799" y="726964"/>
            <a:ext cx="8601000" cy="545100"/>
          </a:xfrm>
          <a:prstGeom prst="rect">
            <a:avLst/>
          </a:prstGeom>
          <a:noFill/>
          <a:ln>
            <a:noFill/>
          </a:ln>
        </p:spPr>
        <p:txBody>
          <a:bodyPr anchorCtr="0" anchor="t" bIns="0" lIns="0" spcFirstLastPara="1" rIns="0" wrap="square" tIns="0">
            <a:noAutofit/>
          </a:bodyPr>
          <a:lstStyle/>
          <a:p>
            <a:pPr indent="0" lvl="0" marL="0" rtl="0" algn="l">
              <a:lnSpc>
                <a:spcPct val="117857"/>
              </a:lnSpc>
              <a:spcBef>
                <a:spcPts val="0"/>
              </a:spcBef>
              <a:spcAft>
                <a:spcPts val="0"/>
              </a:spcAft>
              <a:buClr>
                <a:schemeClr val="lt1"/>
              </a:buClr>
              <a:buSzPts val="2800"/>
              <a:buNone/>
            </a:pPr>
            <a:r>
              <a:rPr lang="en-GB">
                <a:latin typeface="Arial"/>
                <a:ea typeface="Arial"/>
                <a:cs typeface="Arial"/>
                <a:sym typeface="Arial"/>
              </a:rPr>
              <a:t>Project and community growth</a:t>
            </a:r>
            <a:endParaRPr/>
          </a:p>
        </p:txBody>
      </p:sp>
      <p:sp>
        <p:nvSpPr>
          <p:cNvPr id="1452" name="Google Shape;1452;p198"/>
          <p:cNvSpPr txBox="1"/>
          <p:nvPr>
            <p:ph idx="4" type="body"/>
          </p:nvPr>
        </p:nvSpPr>
        <p:spPr>
          <a:xfrm>
            <a:off x="0" y="4279697"/>
            <a:ext cx="9144000" cy="863700"/>
          </a:xfrm>
          <a:prstGeom prst="rect">
            <a:avLst/>
          </a:prstGeom>
          <a:noFill/>
          <a:ln>
            <a:noFill/>
          </a:ln>
        </p:spPr>
        <p:txBody>
          <a:bodyPr anchorCtr="0" anchor="b" bIns="72000" lIns="0" spcFirstLastPara="1" rIns="108000" wrap="square" tIns="0">
            <a:noAutofit/>
          </a:bodyPr>
          <a:lstStyle/>
          <a:p>
            <a:pPr indent="0" lvl="0" marL="0" rtl="0" algn="r">
              <a:lnSpc>
                <a:spcPct val="114000"/>
              </a:lnSpc>
              <a:spcBef>
                <a:spcPts val="0"/>
              </a:spcBef>
              <a:spcAft>
                <a:spcPts val="0"/>
              </a:spcAft>
              <a:buClr>
                <a:schemeClr val="lt1"/>
              </a:buClr>
              <a:buSzPts val="1200"/>
              <a:buNone/>
            </a:pPr>
            <a:r>
              <a:rPr lang="en-GB" sz="1200">
                <a:latin typeface="Arial"/>
                <a:ea typeface="Arial"/>
                <a:cs typeface="Arial"/>
                <a:sym typeface="Arial"/>
              </a:rPr>
              <a:t>@malvikasharan @turingway, CC-BY 4.0, https://star-history.t9t.io/#alan-turing-institute/the-turing-way, DOI: </a:t>
            </a:r>
            <a:r>
              <a:rPr lang="en-GB" sz="1200"/>
              <a:t>10.5281/zenodo.7428708</a:t>
            </a:r>
            <a:endParaRPr sz="1200">
              <a:latin typeface="Arial"/>
              <a:ea typeface="Arial"/>
              <a:cs typeface="Arial"/>
              <a:sym typeface="Arial"/>
            </a:endParaRPr>
          </a:p>
        </p:txBody>
      </p:sp>
      <p:sp>
        <p:nvSpPr>
          <p:cNvPr id="1453" name="Google Shape;1453;p198"/>
          <p:cNvSpPr/>
          <p:nvPr/>
        </p:nvSpPr>
        <p:spPr>
          <a:xfrm>
            <a:off x="349825" y="1558075"/>
            <a:ext cx="4441200" cy="2169900"/>
          </a:xfrm>
          <a:prstGeom prst="rect">
            <a:avLst/>
          </a:prstGeom>
          <a:noFill/>
          <a:ln>
            <a:noFill/>
          </a:ln>
        </p:spPr>
        <p:txBody>
          <a:bodyPr anchorCtr="0" anchor="t" bIns="45700" lIns="91425" spcFirstLastPara="1" rIns="91425" wrap="square" tIns="45700">
            <a:noAutofit/>
          </a:bodyPr>
          <a:lstStyle/>
          <a:p>
            <a:pPr indent="-323850" lvl="0" marL="342900" marR="0" rtl="0" algn="l">
              <a:lnSpc>
                <a:spcPct val="115000"/>
              </a:lnSpc>
              <a:spcBef>
                <a:spcPts val="1000"/>
              </a:spcBef>
              <a:spcAft>
                <a:spcPts val="0"/>
              </a:spcAft>
              <a:buClr>
                <a:schemeClr val="lt1"/>
              </a:buClr>
              <a:buSzPts val="2000"/>
              <a:buFont typeface="Arial"/>
              <a:buChar char="•"/>
            </a:pPr>
            <a:r>
              <a:rPr lang="en-GB" sz="2000">
                <a:solidFill>
                  <a:schemeClr val="lt1"/>
                </a:solidFill>
              </a:rPr>
              <a:t>&gt;</a:t>
            </a:r>
            <a:r>
              <a:rPr b="0" i="0" lang="en-GB" sz="2000" u="none" cap="none" strike="noStrike">
                <a:solidFill>
                  <a:schemeClr val="lt1"/>
                </a:solidFill>
                <a:latin typeface="Arial"/>
                <a:ea typeface="Arial"/>
                <a:cs typeface="Arial"/>
                <a:sym typeface="Arial"/>
              </a:rPr>
              <a:t>3 years, &gt;2</a:t>
            </a:r>
            <a:r>
              <a:rPr lang="en-GB" sz="2000">
                <a:solidFill>
                  <a:schemeClr val="lt1"/>
                </a:solidFill>
              </a:rPr>
              <a:t>6</a:t>
            </a:r>
            <a:r>
              <a:rPr b="0" i="0" lang="en-GB" sz="2000" u="none" cap="none" strike="noStrike">
                <a:solidFill>
                  <a:schemeClr val="lt1"/>
                </a:solidFill>
                <a:latin typeface="Arial"/>
                <a:ea typeface="Arial"/>
                <a:cs typeface="Arial"/>
                <a:sym typeface="Arial"/>
              </a:rPr>
              <a:t>0 Live Chapters</a:t>
            </a:r>
            <a:endParaRPr b="0" i="0" sz="700" u="none" cap="none" strike="noStrike">
              <a:solidFill>
                <a:schemeClr val="lt1"/>
              </a:solidFill>
              <a:latin typeface="Arial"/>
              <a:ea typeface="Arial"/>
              <a:cs typeface="Arial"/>
              <a:sym typeface="Arial"/>
            </a:endParaRPr>
          </a:p>
          <a:p>
            <a:pPr indent="-323850" lvl="0" marL="342900" marR="0" rtl="0" algn="l">
              <a:lnSpc>
                <a:spcPct val="115000"/>
              </a:lnSpc>
              <a:spcBef>
                <a:spcPts val="1000"/>
              </a:spcBef>
              <a:spcAft>
                <a:spcPts val="0"/>
              </a:spcAft>
              <a:buClr>
                <a:schemeClr val="lt1"/>
              </a:buClr>
              <a:buSzPts val="2000"/>
              <a:buFont typeface="Arial"/>
              <a:buChar char="•"/>
            </a:pPr>
            <a:r>
              <a:rPr b="0" i="0" lang="en-GB" sz="2000" u="none" cap="none" strike="noStrike">
                <a:solidFill>
                  <a:schemeClr val="lt1"/>
                </a:solidFill>
                <a:latin typeface="Arial"/>
                <a:ea typeface="Arial"/>
                <a:cs typeface="Arial"/>
                <a:sym typeface="Arial"/>
              </a:rPr>
              <a:t>Community resources, events, guidance, templates, training</a:t>
            </a:r>
            <a:endParaRPr b="0" i="0" sz="700" u="none" cap="none" strike="noStrike">
              <a:solidFill>
                <a:schemeClr val="lt1"/>
              </a:solidFill>
              <a:latin typeface="Arial"/>
              <a:ea typeface="Arial"/>
              <a:cs typeface="Arial"/>
              <a:sym typeface="Arial"/>
            </a:endParaRPr>
          </a:p>
          <a:p>
            <a:pPr indent="-323850" lvl="0" marL="342900" marR="0" rtl="0" algn="l">
              <a:lnSpc>
                <a:spcPct val="115000"/>
              </a:lnSpc>
              <a:spcBef>
                <a:spcPts val="1000"/>
              </a:spcBef>
              <a:spcAft>
                <a:spcPts val="0"/>
              </a:spcAft>
              <a:buClr>
                <a:schemeClr val="lt1"/>
              </a:buClr>
              <a:buSzPts val="2000"/>
              <a:buFont typeface="Arial"/>
              <a:buChar char="•"/>
            </a:pPr>
            <a:r>
              <a:rPr lang="en-GB" sz="2000">
                <a:solidFill>
                  <a:schemeClr val="lt1"/>
                </a:solidFill>
              </a:rPr>
              <a:t>400</a:t>
            </a:r>
            <a:r>
              <a:rPr b="0" i="0" lang="en-GB" sz="2000" u="none" cap="none" strike="noStrike">
                <a:solidFill>
                  <a:schemeClr val="lt1"/>
                </a:solidFill>
                <a:latin typeface="Arial"/>
                <a:ea typeface="Arial"/>
                <a:cs typeface="Arial"/>
                <a:sym typeface="Arial"/>
              </a:rPr>
              <a:t>+ direct GitHub contributors and thousands of users</a:t>
            </a:r>
            <a:endParaRPr b="0" i="1" sz="2000" u="none" cap="none" strike="noStrike">
              <a:solidFill>
                <a:schemeClr val="lt1"/>
              </a:solidFill>
              <a:latin typeface="Arial"/>
              <a:ea typeface="Arial"/>
              <a:cs typeface="Arial"/>
              <a:sym typeface="Arial"/>
            </a:endParaRPr>
          </a:p>
        </p:txBody>
      </p:sp>
      <p:pic>
        <p:nvPicPr>
          <p:cNvPr descr="Free Icon Download | Github Logo" id="1454" name="Google Shape;1454;p198"/>
          <p:cNvPicPr preferRelativeResize="0"/>
          <p:nvPr/>
        </p:nvPicPr>
        <p:blipFill rotWithShape="1">
          <a:blip r:embed="rId3">
            <a:alphaModFix/>
          </a:blip>
          <a:srcRect b="0" l="0" r="0" t="0"/>
          <a:stretch/>
        </p:blipFill>
        <p:spPr>
          <a:xfrm>
            <a:off x="5143626" y="4095846"/>
            <a:ext cx="630575" cy="609108"/>
          </a:xfrm>
          <a:prstGeom prst="rect">
            <a:avLst/>
          </a:prstGeom>
          <a:solidFill>
            <a:srgbClr val="FFFFFF"/>
          </a:solidFill>
          <a:ln>
            <a:noFill/>
          </a:ln>
        </p:spPr>
      </p:pic>
      <p:pic>
        <p:nvPicPr>
          <p:cNvPr descr="TinyLetter Reviews 2021: Details, Pricing, &amp; Features | G2" id="1455" name="Google Shape;1455;p198"/>
          <p:cNvPicPr preferRelativeResize="0"/>
          <p:nvPr/>
        </p:nvPicPr>
        <p:blipFill rotWithShape="1">
          <a:blip r:embed="rId4">
            <a:alphaModFix/>
          </a:blip>
          <a:srcRect b="0" l="32079" r="31160" t="0"/>
          <a:stretch/>
        </p:blipFill>
        <p:spPr>
          <a:xfrm>
            <a:off x="6197395" y="3949194"/>
            <a:ext cx="693929" cy="991108"/>
          </a:xfrm>
          <a:prstGeom prst="rect">
            <a:avLst/>
          </a:prstGeom>
          <a:noFill/>
          <a:ln>
            <a:noFill/>
          </a:ln>
        </p:spPr>
      </p:pic>
      <p:pic>
        <p:nvPicPr>
          <p:cNvPr descr="Twitter icon: blue" id="1456" name="Google Shape;1456;p198"/>
          <p:cNvPicPr preferRelativeResize="0"/>
          <p:nvPr/>
        </p:nvPicPr>
        <p:blipFill rotWithShape="1">
          <a:blip r:embed="rId5">
            <a:alphaModFix/>
          </a:blip>
          <a:srcRect b="0" l="0" r="0" t="0"/>
          <a:stretch/>
        </p:blipFill>
        <p:spPr>
          <a:xfrm>
            <a:off x="7180520" y="3916091"/>
            <a:ext cx="991437" cy="991437"/>
          </a:xfrm>
          <a:prstGeom prst="rect">
            <a:avLst/>
          </a:prstGeom>
          <a:noFill/>
          <a:ln>
            <a:noFill/>
          </a:ln>
        </p:spPr>
      </p:pic>
      <p:pic>
        <p:nvPicPr>
          <p:cNvPr descr="Slack App Integration for RingCentral | RingCentral App Gallery" id="1457" name="Google Shape;1457;p198"/>
          <p:cNvPicPr preferRelativeResize="0"/>
          <p:nvPr/>
        </p:nvPicPr>
        <p:blipFill rotWithShape="1">
          <a:blip r:embed="rId6">
            <a:alphaModFix/>
          </a:blip>
          <a:srcRect b="0" l="0" r="0" t="0"/>
          <a:stretch/>
        </p:blipFill>
        <p:spPr>
          <a:xfrm>
            <a:off x="8243926" y="4031727"/>
            <a:ext cx="679871" cy="679871"/>
          </a:xfrm>
          <a:prstGeom prst="rect">
            <a:avLst/>
          </a:prstGeom>
          <a:noFill/>
          <a:ln>
            <a:noFill/>
          </a:ln>
        </p:spPr>
      </p:pic>
      <p:pic>
        <p:nvPicPr>
          <p:cNvPr id="1458" name="Google Shape;1458;p198"/>
          <p:cNvPicPr preferRelativeResize="0"/>
          <p:nvPr/>
        </p:nvPicPr>
        <p:blipFill rotWithShape="1">
          <a:blip r:embed="rId7">
            <a:alphaModFix/>
          </a:blip>
          <a:srcRect b="0" l="0" r="0" t="0"/>
          <a:stretch/>
        </p:blipFill>
        <p:spPr>
          <a:xfrm>
            <a:off x="823636" y="4176372"/>
            <a:ext cx="1366299" cy="520817"/>
          </a:xfrm>
          <a:prstGeom prst="rect">
            <a:avLst/>
          </a:prstGeom>
          <a:noFill/>
          <a:ln>
            <a:noFill/>
          </a:ln>
        </p:spPr>
      </p:pic>
      <p:sp>
        <p:nvSpPr>
          <p:cNvPr id="1459" name="Google Shape;1459;p198"/>
          <p:cNvSpPr/>
          <p:nvPr/>
        </p:nvSpPr>
        <p:spPr>
          <a:xfrm>
            <a:off x="835829" y="3905660"/>
            <a:ext cx="3077100" cy="2769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en-GB" sz="1200" u="none" cap="none" strike="noStrike">
                <a:solidFill>
                  <a:srgbClr val="90CAC4"/>
                </a:solidFill>
                <a:latin typeface="Arial"/>
                <a:ea typeface="Arial"/>
                <a:cs typeface="Arial"/>
                <a:sym typeface="Arial"/>
              </a:rPr>
              <a:t>https://zenodo.org/record/3332807</a:t>
            </a:r>
            <a:endParaRPr b="0" i="0" sz="1400" u="none" cap="none" strike="noStrike">
              <a:solidFill>
                <a:srgbClr val="000000"/>
              </a:solidFill>
              <a:latin typeface="Arial"/>
              <a:ea typeface="Arial"/>
              <a:cs typeface="Arial"/>
              <a:sym typeface="Arial"/>
            </a:endParaRPr>
          </a:p>
        </p:txBody>
      </p:sp>
      <p:grpSp>
        <p:nvGrpSpPr>
          <p:cNvPr id="1460" name="Google Shape;1460;p198"/>
          <p:cNvGrpSpPr/>
          <p:nvPr/>
        </p:nvGrpSpPr>
        <p:grpSpPr>
          <a:xfrm>
            <a:off x="5112612" y="1253568"/>
            <a:ext cx="3723069" cy="2606374"/>
            <a:chOff x="2300550" y="815711"/>
            <a:chExt cx="4280374" cy="2822890"/>
          </a:xfrm>
        </p:grpSpPr>
        <p:pic>
          <p:nvPicPr>
            <p:cNvPr id="1461" name="Google Shape;1461;p198"/>
            <p:cNvPicPr preferRelativeResize="0"/>
            <p:nvPr/>
          </p:nvPicPr>
          <p:blipFill rotWithShape="1">
            <a:blip r:embed="rId8">
              <a:alphaModFix/>
            </a:blip>
            <a:srcRect b="0" l="0" r="0" t="0"/>
            <a:stretch/>
          </p:blipFill>
          <p:spPr>
            <a:xfrm>
              <a:off x="2300550" y="815711"/>
              <a:ext cx="4280374" cy="2822890"/>
            </a:xfrm>
            <a:prstGeom prst="rect">
              <a:avLst/>
            </a:prstGeom>
            <a:noFill/>
            <a:ln>
              <a:noFill/>
            </a:ln>
          </p:spPr>
        </p:pic>
        <p:pic>
          <p:nvPicPr>
            <p:cNvPr id="1462" name="Google Shape;1462;p198"/>
            <p:cNvPicPr preferRelativeResize="0"/>
            <p:nvPr/>
          </p:nvPicPr>
          <p:blipFill rotWithShape="1">
            <a:blip r:embed="rId9">
              <a:alphaModFix/>
            </a:blip>
            <a:srcRect b="0" l="0" r="0" t="0"/>
            <a:stretch/>
          </p:blipFill>
          <p:spPr>
            <a:xfrm>
              <a:off x="4896846" y="2904900"/>
              <a:ext cx="1552750" cy="290400"/>
            </a:xfrm>
            <a:prstGeom prst="rect">
              <a:avLst/>
            </a:prstGeom>
            <a:noFill/>
            <a:ln>
              <a:noFill/>
            </a:ln>
          </p:spPr>
        </p:pic>
      </p:grpSp>
      <p:pic>
        <p:nvPicPr>
          <p:cNvPr id="1463" name="Google Shape;1463;p198"/>
          <p:cNvPicPr preferRelativeResize="0"/>
          <p:nvPr/>
        </p:nvPicPr>
        <p:blipFill>
          <a:blip r:embed="rId10">
            <a:alphaModFix/>
          </a:blip>
          <a:stretch>
            <a:fillRect/>
          </a:stretch>
        </p:blipFill>
        <p:spPr>
          <a:xfrm>
            <a:off x="2277526" y="4176375"/>
            <a:ext cx="1762390" cy="520825"/>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8" name="Shape 1468"/>
        <p:cNvGrpSpPr/>
        <p:nvPr/>
      </p:nvGrpSpPr>
      <p:grpSpPr>
        <a:xfrm>
          <a:off x="0" y="0"/>
          <a:ext cx="0" cy="0"/>
          <a:chOff x="0" y="0"/>
          <a:chExt cx="0" cy="0"/>
        </a:xfrm>
      </p:grpSpPr>
      <p:sp>
        <p:nvSpPr>
          <p:cNvPr id="1469" name="Google Shape;1469;p199"/>
          <p:cNvSpPr txBox="1"/>
          <p:nvPr/>
        </p:nvSpPr>
        <p:spPr>
          <a:xfrm>
            <a:off x="431800" y="45403"/>
            <a:ext cx="50712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lt1"/>
              </a:buClr>
              <a:buSzPts val="2800"/>
              <a:buFont typeface="Arial"/>
              <a:buNone/>
            </a:pPr>
            <a:r>
              <a:rPr b="0" i="0" lang="en-GB" sz="2800" u="none" cap="none" strike="noStrike">
                <a:solidFill>
                  <a:schemeClr val="lt1"/>
                </a:solidFill>
                <a:latin typeface="Arial"/>
                <a:ea typeface="Arial"/>
                <a:cs typeface="Arial"/>
                <a:sym typeface="Arial"/>
              </a:rPr>
              <a:t>Qualitative/notable impacts </a:t>
            </a:r>
            <a:endParaRPr b="0" i="0" sz="2800" u="none" cap="none" strike="noStrike">
              <a:solidFill>
                <a:schemeClr val="lt1"/>
              </a:solidFill>
              <a:latin typeface="Arial"/>
              <a:ea typeface="Arial"/>
              <a:cs typeface="Arial"/>
              <a:sym typeface="Arial"/>
            </a:endParaRPr>
          </a:p>
        </p:txBody>
      </p:sp>
      <p:sp>
        <p:nvSpPr>
          <p:cNvPr id="1470" name="Google Shape;1470;p199"/>
          <p:cNvSpPr txBox="1"/>
          <p:nvPr/>
        </p:nvSpPr>
        <p:spPr>
          <a:xfrm>
            <a:off x="571500" y="1078475"/>
            <a:ext cx="53094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71" name="Google Shape;1471;p199"/>
          <p:cNvSpPr txBox="1"/>
          <p:nvPr/>
        </p:nvSpPr>
        <p:spPr>
          <a:xfrm>
            <a:off x="431800" y="804791"/>
            <a:ext cx="8618700" cy="4007100"/>
          </a:xfrm>
          <a:prstGeom prst="rect">
            <a:avLst/>
          </a:prstGeom>
          <a:noFill/>
          <a:ln>
            <a:noFill/>
          </a:ln>
        </p:spPr>
        <p:txBody>
          <a:bodyPr anchorCtr="0" anchor="t" bIns="91425" lIns="91425" spcFirstLastPara="1" rIns="91425" wrap="square" tIns="91425">
            <a:spAutoFit/>
          </a:bodyPr>
          <a:lstStyle/>
          <a:p>
            <a:pPr indent="0" lvl="0" marL="0" marR="0" rtl="0" algn="l">
              <a:lnSpc>
                <a:spcPct val="150000"/>
              </a:lnSpc>
              <a:spcBef>
                <a:spcPts val="600"/>
              </a:spcBef>
              <a:spcAft>
                <a:spcPts val="0"/>
              </a:spcAft>
              <a:buClr>
                <a:srgbClr val="FFFFFF"/>
              </a:buClr>
              <a:buSzPts val="2000"/>
              <a:buFont typeface="Arial"/>
              <a:buNone/>
            </a:pPr>
            <a:r>
              <a:rPr b="0" i="0" lang="en-GB" sz="2000" u="none" cap="none" strike="noStrike">
                <a:solidFill>
                  <a:srgbClr val="FFFFFF"/>
                </a:solidFill>
                <a:latin typeface="Arial"/>
                <a:ea typeface="Arial"/>
                <a:cs typeface="Arial"/>
                <a:sym typeface="Arial"/>
              </a:rPr>
              <a:t>Resources are being used </a:t>
            </a:r>
            <a:r>
              <a:rPr b="0" i="0" lang="en-GB" sz="2000" u="none" cap="none" strike="noStrike">
                <a:solidFill>
                  <a:schemeClr val="lt1"/>
                </a:solidFill>
                <a:latin typeface="Arial"/>
                <a:ea typeface="Arial"/>
                <a:cs typeface="Arial"/>
                <a:sym typeface="Arial"/>
              </a:rPr>
              <a:t>by</a:t>
            </a:r>
            <a:r>
              <a:rPr b="0" i="0" lang="en-GB" sz="2000" u="none" cap="none" strike="noStrike">
                <a:solidFill>
                  <a:srgbClr val="FF9900"/>
                </a:solidFill>
                <a:latin typeface="Arial"/>
                <a:ea typeface="Arial"/>
                <a:cs typeface="Arial"/>
                <a:sym typeface="Arial"/>
              </a:rPr>
              <a:t> </a:t>
            </a:r>
            <a:r>
              <a:rPr b="0" i="0" lang="en-GB" sz="2000" u="none" cap="none" strike="noStrike">
                <a:solidFill>
                  <a:schemeClr val="lt1"/>
                </a:solidFill>
                <a:latin typeface="Arial"/>
                <a:ea typeface="Arial"/>
                <a:cs typeface="Arial"/>
                <a:sym typeface="Arial"/>
              </a:rPr>
              <a:t>learners, educators, community builders, policy makers and researchers</a:t>
            </a:r>
            <a:r>
              <a:rPr b="0" i="0" lang="en-GB" sz="2000" u="none" cap="none" strike="noStrike">
                <a:solidFill>
                  <a:srgbClr val="F9C100"/>
                </a:solidFill>
                <a:latin typeface="Arial"/>
                <a:ea typeface="Arial"/>
                <a:cs typeface="Arial"/>
                <a:sym typeface="Arial"/>
              </a:rPr>
              <a:t> </a:t>
            </a:r>
            <a:r>
              <a:rPr b="0" i="0" lang="en-GB" sz="2000" u="none" cap="none" strike="noStrike">
                <a:solidFill>
                  <a:srgbClr val="FFFFFF"/>
                </a:solidFill>
                <a:latin typeface="Arial"/>
                <a:ea typeface="Arial"/>
                <a:cs typeface="Arial"/>
                <a:sym typeface="Arial"/>
              </a:rPr>
              <a:t>globally</a:t>
            </a:r>
            <a:endParaRPr b="0" i="0" sz="2000" u="none" cap="none" strike="noStrike">
              <a:solidFill>
                <a:srgbClr val="FFFFFF"/>
              </a:solidFill>
              <a:latin typeface="Arial"/>
              <a:ea typeface="Arial"/>
              <a:cs typeface="Arial"/>
              <a:sym typeface="Arial"/>
            </a:endParaRPr>
          </a:p>
          <a:p>
            <a:pPr indent="-342900" lvl="0" marL="457200" marR="0" rtl="0" algn="l">
              <a:lnSpc>
                <a:spcPct val="150000"/>
              </a:lnSpc>
              <a:spcBef>
                <a:spcPts val="1000"/>
              </a:spcBef>
              <a:spcAft>
                <a:spcPts val="0"/>
              </a:spcAft>
              <a:buClr>
                <a:schemeClr val="lt1"/>
              </a:buClr>
              <a:buSzPts val="1800"/>
              <a:buFont typeface="Arial"/>
              <a:buChar char="-"/>
            </a:pPr>
            <a:r>
              <a:rPr b="0" i="0" lang="en-GB" sz="1800" u="none" cap="none" strike="noStrike">
                <a:solidFill>
                  <a:srgbClr val="FFFFFF"/>
                </a:solidFill>
                <a:latin typeface="Arial"/>
                <a:ea typeface="Arial"/>
                <a:cs typeface="Arial"/>
                <a:sym typeface="Arial"/>
              </a:rPr>
              <a:t>Reproducibility of scientific results in the </a:t>
            </a:r>
            <a:r>
              <a:rPr b="0" i="0" lang="en-GB" sz="1800" u="none" cap="none" strike="noStrike">
                <a:solidFill>
                  <a:srgbClr val="FF9300"/>
                </a:solidFill>
                <a:latin typeface="Arial"/>
                <a:ea typeface="Arial"/>
                <a:cs typeface="Arial"/>
                <a:sym typeface="Arial"/>
              </a:rPr>
              <a:t>EU 2020 (report)</a:t>
            </a:r>
            <a:endParaRPr b="0" i="0" sz="1800" u="none" cap="none" strike="noStrike">
              <a:solidFill>
                <a:srgbClr val="FF9300"/>
              </a:solidFill>
              <a:latin typeface="Arial"/>
              <a:ea typeface="Arial"/>
              <a:cs typeface="Arial"/>
              <a:sym typeface="Arial"/>
            </a:endParaRPr>
          </a:p>
          <a:p>
            <a:pPr indent="-342900" lvl="0" marL="457200" marR="0" rtl="0" algn="l">
              <a:lnSpc>
                <a:spcPct val="150000"/>
              </a:lnSpc>
              <a:spcBef>
                <a:spcPts val="0"/>
              </a:spcBef>
              <a:spcAft>
                <a:spcPts val="0"/>
              </a:spcAft>
              <a:buClr>
                <a:schemeClr val="lt1"/>
              </a:buClr>
              <a:buSzPts val="1800"/>
              <a:buFont typeface="Arial"/>
              <a:buChar char="-"/>
            </a:pPr>
            <a:r>
              <a:rPr b="0" i="0" lang="en-GB" sz="1800" u="none" cap="none" strike="noStrike">
                <a:solidFill>
                  <a:srgbClr val="FFFFFF"/>
                </a:solidFill>
                <a:latin typeface="Arial"/>
                <a:ea typeface="Arial"/>
                <a:cs typeface="Arial"/>
                <a:sym typeface="Arial"/>
              </a:rPr>
              <a:t>An Emerging Technology Charter by </a:t>
            </a:r>
            <a:r>
              <a:rPr b="0" i="0" lang="en-GB" sz="1800" u="none" cap="none" strike="noStrike">
                <a:solidFill>
                  <a:srgbClr val="FF9300"/>
                </a:solidFill>
                <a:latin typeface="Arial"/>
                <a:ea typeface="Arial"/>
                <a:cs typeface="Arial"/>
                <a:sym typeface="Arial"/>
              </a:rPr>
              <a:t>Mayor of London (policy)</a:t>
            </a:r>
            <a:endParaRPr b="0" i="0" sz="1800" u="none" cap="none" strike="noStrike">
              <a:solidFill>
                <a:srgbClr val="FF9300"/>
              </a:solidFill>
              <a:latin typeface="Arial"/>
              <a:ea typeface="Arial"/>
              <a:cs typeface="Arial"/>
              <a:sym typeface="Arial"/>
            </a:endParaRPr>
          </a:p>
          <a:p>
            <a:pPr indent="-342900" lvl="0" marL="457200" marR="0" rtl="0" algn="l">
              <a:lnSpc>
                <a:spcPct val="150000"/>
              </a:lnSpc>
              <a:spcBef>
                <a:spcPts val="0"/>
              </a:spcBef>
              <a:spcAft>
                <a:spcPts val="0"/>
              </a:spcAft>
              <a:buClr>
                <a:schemeClr val="lt1"/>
              </a:buClr>
              <a:buSzPts val="1800"/>
              <a:buFont typeface="Arial"/>
              <a:buChar char="-"/>
            </a:pPr>
            <a:r>
              <a:rPr b="0" i="0" lang="en-GB" sz="1800" u="none" cap="none" strike="noStrike">
                <a:solidFill>
                  <a:srgbClr val="FFFFFF"/>
                </a:solidFill>
                <a:latin typeface="Arial"/>
                <a:ea typeface="Arial"/>
                <a:cs typeface="Arial"/>
                <a:sym typeface="Arial"/>
              </a:rPr>
              <a:t>Innovation Scholars: </a:t>
            </a:r>
            <a:r>
              <a:rPr b="0" i="0" lang="en-GB" sz="1800" u="none" cap="none" strike="noStrike">
                <a:solidFill>
                  <a:srgbClr val="FF9300"/>
                </a:solidFill>
                <a:latin typeface="Arial"/>
                <a:ea typeface="Arial"/>
                <a:cs typeface="Arial"/>
                <a:sym typeface="Arial"/>
              </a:rPr>
              <a:t>UKRI grant 2020</a:t>
            </a:r>
            <a:r>
              <a:rPr b="0" i="0" lang="en-GB" sz="1800" u="none" cap="none" strike="noStrike">
                <a:solidFill>
                  <a:srgbClr val="F9C100"/>
                </a:solidFill>
                <a:latin typeface="Arial"/>
                <a:ea typeface="Arial"/>
                <a:cs typeface="Arial"/>
                <a:sym typeface="Arial"/>
              </a:rPr>
              <a:t> </a:t>
            </a:r>
            <a:r>
              <a:rPr b="0" i="0" lang="en-GB" sz="1800" u="none" cap="none" strike="noStrike">
                <a:solidFill>
                  <a:srgbClr val="FFFFFF"/>
                </a:solidFill>
                <a:latin typeface="Arial"/>
                <a:ea typeface="Arial"/>
                <a:cs typeface="Arial"/>
                <a:sym typeface="Arial"/>
              </a:rPr>
              <a:t>(funding call)</a:t>
            </a:r>
            <a:endParaRPr b="0" i="0" sz="1800" u="none" cap="none" strike="noStrike">
              <a:solidFill>
                <a:srgbClr val="FFFFFF"/>
              </a:solidFill>
              <a:latin typeface="Arial"/>
              <a:ea typeface="Arial"/>
              <a:cs typeface="Arial"/>
              <a:sym typeface="Arial"/>
            </a:endParaRPr>
          </a:p>
          <a:p>
            <a:pPr indent="-342900" lvl="0" marL="457200" marR="0" rtl="0" algn="l">
              <a:lnSpc>
                <a:spcPct val="150000"/>
              </a:lnSpc>
              <a:spcBef>
                <a:spcPts val="0"/>
              </a:spcBef>
              <a:spcAft>
                <a:spcPts val="0"/>
              </a:spcAft>
              <a:buClr>
                <a:schemeClr val="lt1"/>
              </a:buClr>
              <a:buSzPts val="1800"/>
              <a:buFont typeface="Arial"/>
              <a:buChar char="-"/>
            </a:pPr>
            <a:r>
              <a:rPr lang="en-GB" sz="1800">
                <a:solidFill>
                  <a:srgbClr val="FFFFFF"/>
                </a:solidFill>
              </a:rPr>
              <a:t>NASA TOPS, </a:t>
            </a:r>
            <a:r>
              <a:rPr b="0" i="0" lang="en-GB" sz="1800" u="none" cap="none" strike="noStrike">
                <a:solidFill>
                  <a:srgbClr val="FFFFFF"/>
                </a:solidFill>
                <a:latin typeface="Arial"/>
                <a:ea typeface="Arial"/>
                <a:cs typeface="Arial"/>
                <a:sym typeface="Arial"/>
              </a:rPr>
              <a:t>CodeRefinary and Library Carpentries </a:t>
            </a:r>
            <a:r>
              <a:rPr b="0" i="0" lang="en-GB" sz="1800" u="none" cap="none" strike="noStrike">
                <a:solidFill>
                  <a:srgbClr val="FF9300"/>
                </a:solidFill>
                <a:latin typeface="Arial"/>
                <a:ea typeface="Arial"/>
                <a:cs typeface="Arial"/>
                <a:sym typeface="Arial"/>
              </a:rPr>
              <a:t>training materials</a:t>
            </a:r>
            <a:endParaRPr b="0" i="0" sz="1800" u="none" cap="none" strike="noStrike">
              <a:solidFill>
                <a:srgbClr val="FF9300"/>
              </a:solidFill>
              <a:latin typeface="Arial"/>
              <a:ea typeface="Arial"/>
              <a:cs typeface="Arial"/>
              <a:sym typeface="Arial"/>
            </a:endParaRPr>
          </a:p>
          <a:p>
            <a:pPr indent="-342900" lvl="0" marL="457200" marR="0" rtl="0" algn="l">
              <a:lnSpc>
                <a:spcPct val="150000"/>
              </a:lnSpc>
              <a:spcBef>
                <a:spcPts val="0"/>
              </a:spcBef>
              <a:spcAft>
                <a:spcPts val="0"/>
              </a:spcAft>
              <a:buClr>
                <a:schemeClr val="lt1"/>
              </a:buClr>
              <a:buSzPts val="1800"/>
              <a:buFont typeface="Arial"/>
              <a:buChar char="-"/>
            </a:pPr>
            <a:r>
              <a:rPr b="0" i="0" lang="en-GB" sz="1800" u="none" cap="none" strike="noStrike">
                <a:solidFill>
                  <a:srgbClr val="FFFFFF"/>
                </a:solidFill>
                <a:latin typeface="Arial"/>
                <a:ea typeface="Arial"/>
                <a:cs typeface="Arial"/>
                <a:sym typeface="Arial"/>
              </a:rPr>
              <a:t>Recommended in </a:t>
            </a:r>
            <a:r>
              <a:rPr b="0" i="0" lang="en-GB" sz="1800" u="none" cap="none" strike="noStrike">
                <a:solidFill>
                  <a:srgbClr val="FF9300"/>
                </a:solidFill>
                <a:latin typeface="Arial"/>
                <a:ea typeface="Arial"/>
                <a:cs typeface="Arial"/>
                <a:sym typeface="Arial"/>
              </a:rPr>
              <a:t>Goldacre Review for modern open working</a:t>
            </a:r>
            <a:r>
              <a:rPr b="0" i="0" lang="en-GB" sz="1800" u="none" cap="none" strike="noStrike">
                <a:solidFill>
                  <a:srgbClr val="F9C100"/>
                </a:solidFill>
                <a:latin typeface="Arial"/>
                <a:ea typeface="Arial"/>
                <a:cs typeface="Arial"/>
                <a:sym typeface="Arial"/>
              </a:rPr>
              <a:t> </a:t>
            </a:r>
            <a:r>
              <a:rPr b="0" i="0" lang="en-GB" sz="1800" u="none" cap="none" strike="noStrike">
                <a:solidFill>
                  <a:srgbClr val="FFFFFF"/>
                </a:solidFill>
                <a:latin typeface="Arial"/>
                <a:ea typeface="Arial"/>
                <a:cs typeface="Arial"/>
                <a:sym typeface="Arial"/>
              </a:rPr>
              <a:t>into health data </a:t>
            </a:r>
            <a:endParaRPr b="0" i="0" sz="1800" u="none" cap="none" strike="noStrike">
              <a:solidFill>
                <a:srgbClr val="FFFFFF"/>
              </a:solidFill>
              <a:latin typeface="Arial"/>
              <a:ea typeface="Arial"/>
              <a:cs typeface="Arial"/>
              <a:sym typeface="Arial"/>
            </a:endParaRPr>
          </a:p>
          <a:p>
            <a:pPr indent="-342900" lvl="0" marL="457200" marR="0" rtl="0" algn="l">
              <a:lnSpc>
                <a:spcPct val="150000"/>
              </a:lnSpc>
              <a:spcBef>
                <a:spcPts val="0"/>
              </a:spcBef>
              <a:spcAft>
                <a:spcPts val="0"/>
              </a:spcAft>
              <a:buClr>
                <a:schemeClr val="lt1"/>
              </a:buClr>
              <a:buSzPts val="1800"/>
              <a:buFont typeface="Arial"/>
              <a:buChar char="-"/>
            </a:pPr>
            <a:r>
              <a:rPr b="0" i="0" lang="en-GB" sz="1800" u="none" cap="none" strike="noStrike">
                <a:solidFill>
                  <a:srgbClr val="FFFFFF"/>
                </a:solidFill>
                <a:latin typeface="Arial"/>
                <a:ea typeface="Arial"/>
                <a:cs typeface="Arial"/>
                <a:sym typeface="Arial"/>
              </a:rPr>
              <a:t>Cited by </a:t>
            </a:r>
            <a:r>
              <a:rPr b="0" i="0" lang="en-GB" sz="1800" u="none" cap="none" strike="noStrike">
                <a:solidFill>
                  <a:srgbClr val="FF9300"/>
                </a:solidFill>
                <a:latin typeface="Arial"/>
                <a:ea typeface="Arial"/>
                <a:cs typeface="Arial"/>
                <a:sym typeface="Arial"/>
              </a:rPr>
              <a:t>30+ peer-reviewed articles</a:t>
            </a:r>
            <a:r>
              <a:rPr b="0" i="0" lang="en-GB" sz="1800" u="none" cap="none" strike="noStrike">
                <a:solidFill>
                  <a:srgbClr val="F9C100"/>
                </a:solidFill>
                <a:latin typeface="Arial"/>
                <a:ea typeface="Arial"/>
                <a:cs typeface="Arial"/>
                <a:sym typeface="Arial"/>
              </a:rPr>
              <a:t> </a:t>
            </a:r>
            <a:r>
              <a:rPr b="0" i="0" lang="en-GB" sz="1800" u="none" cap="none" strike="noStrike">
                <a:solidFill>
                  <a:srgbClr val="FFFFFF"/>
                </a:solidFill>
                <a:latin typeface="Arial"/>
                <a:ea typeface="Arial"/>
                <a:cs typeface="Arial"/>
                <a:sym typeface="Arial"/>
              </a:rPr>
              <a:t>&amp; 100+ online publications</a:t>
            </a:r>
            <a:endParaRPr b="0" i="0" sz="1800" u="none" cap="none" strike="noStrike">
              <a:solidFill>
                <a:srgbClr val="FFFFFF"/>
              </a:solidFill>
              <a:latin typeface="Arial"/>
              <a:ea typeface="Arial"/>
              <a:cs typeface="Arial"/>
              <a:sym typeface="Arial"/>
            </a:endParaRPr>
          </a:p>
          <a:p>
            <a:pPr indent="-342900" lvl="0" marL="457200" marR="0" rtl="0" algn="l">
              <a:lnSpc>
                <a:spcPct val="150000"/>
              </a:lnSpc>
              <a:spcBef>
                <a:spcPts val="0"/>
              </a:spcBef>
              <a:spcAft>
                <a:spcPts val="0"/>
              </a:spcAft>
              <a:buClr>
                <a:srgbClr val="FFFFFF"/>
              </a:buClr>
              <a:buSzPts val="1800"/>
              <a:buChar char="-"/>
            </a:pPr>
            <a:r>
              <a:rPr lang="en-GB" sz="1800">
                <a:solidFill>
                  <a:srgbClr val="FF9300"/>
                </a:solidFill>
              </a:rPr>
              <a:t>Highly commended</a:t>
            </a:r>
            <a:r>
              <a:rPr lang="en-GB" sz="1800">
                <a:solidFill>
                  <a:srgbClr val="FFFFFF"/>
                </a:solidFill>
              </a:rPr>
              <a:t> by HiddenRef and Royal Society Athena Awards</a:t>
            </a:r>
            <a:endParaRPr sz="1800">
              <a:solidFill>
                <a:srgbClr val="FFFFFF"/>
              </a:solidFill>
            </a:endParaRPr>
          </a:p>
        </p:txBody>
      </p:sp>
      <p:sp>
        <p:nvSpPr>
          <p:cNvPr id="1472" name="Google Shape;1472;p199"/>
          <p:cNvSpPr txBox="1"/>
          <p:nvPr>
            <p:ph idx="3" type="body"/>
          </p:nvPr>
        </p:nvSpPr>
        <p:spPr>
          <a:xfrm>
            <a:off x="431800" y="4792474"/>
            <a:ext cx="8712300" cy="351000"/>
          </a:xfrm>
          <a:prstGeom prst="rect">
            <a:avLst/>
          </a:prstGeom>
          <a:noFill/>
          <a:ln>
            <a:noFill/>
          </a:ln>
        </p:spPr>
        <p:txBody>
          <a:bodyPr anchorCtr="0" anchor="b" bIns="72000" lIns="0" spcFirstLastPara="1" rIns="108000" wrap="square" tIns="0">
            <a:noAutofit/>
          </a:bodyPr>
          <a:lstStyle/>
          <a:p>
            <a:pPr indent="0" lvl="0" marL="0" rtl="0" algn="r">
              <a:lnSpc>
                <a:spcPct val="114000"/>
              </a:lnSpc>
              <a:spcBef>
                <a:spcPts val="0"/>
              </a:spcBef>
              <a:spcAft>
                <a:spcPts val="0"/>
              </a:spcAft>
              <a:buSzPts val="1400"/>
              <a:buNone/>
            </a:pPr>
            <a:r>
              <a:rPr lang="en-GB" sz="1200"/>
              <a:t>@turingway, Image by Scriberia and The Turing Way Community, CC-BY 4.0, DOI: </a:t>
            </a:r>
            <a:r>
              <a:rPr lang="en-GB" sz="1200"/>
              <a:t>10.5281/zenodo.7428708</a:t>
            </a:r>
            <a:endParaRPr sz="1200">
              <a:solidFill>
                <a:srgbClr val="FFFFFF"/>
              </a:solidFill>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7" name="Shape 1477"/>
        <p:cNvGrpSpPr/>
        <p:nvPr/>
      </p:nvGrpSpPr>
      <p:grpSpPr>
        <a:xfrm>
          <a:off x="0" y="0"/>
          <a:ext cx="0" cy="0"/>
          <a:chOff x="0" y="0"/>
          <a:chExt cx="0" cy="0"/>
        </a:xfrm>
      </p:grpSpPr>
      <p:sp>
        <p:nvSpPr>
          <p:cNvPr id="1478" name="Google Shape;1478;p200"/>
          <p:cNvSpPr txBox="1"/>
          <p:nvPr/>
        </p:nvSpPr>
        <p:spPr>
          <a:xfrm>
            <a:off x="431800" y="0"/>
            <a:ext cx="8033400" cy="5694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chemeClr val="dk1"/>
              </a:buClr>
              <a:buSzPts val="1100"/>
              <a:buFont typeface="Arial"/>
              <a:buNone/>
            </a:pPr>
            <a:r>
              <a:rPr b="0" i="0" lang="en-GB" sz="2500" u="none" cap="none" strike="noStrike">
                <a:solidFill>
                  <a:schemeClr val="lt1"/>
                </a:solidFill>
                <a:latin typeface="Arial"/>
                <a:ea typeface="Arial"/>
                <a:cs typeface="Arial"/>
                <a:sym typeface="Arial"/>
              </a:rPr>
              <a:t>Evidence of successful replication or extension</a:t>
            </a:r>
            <a:endParaRPr b="0" i="0" sz="2500" u="none" cap="none" strike="noStrike">
              <a:solidFill>
                <a:schemeClr val="lt1"/>
              </a:solidFill>
              <a:latin typeface="Arial"/>
              <a:ea typeface="Arial"/>
              <a:cs typeface="Arial"/>
              <a:sym typeface="Arial"/>
            </a:endParaRPr>
          </a:p>
        </p:txBody>
      </p:sp>
      <p:sp>
        <p:nvSpPr>
          <p:cNvPr id="1479" name="Google Shape;1479;p200"/>
          <p:cNvSpPr txBox="1"/>
          <p:nvPr/>
        </p:nvSpPr>
        <p:spPr>
          <a:xfrm>
            <a:off x="571500" y="1078475"/>
            <a:ext cx="53094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80" name="Google Shape;1480;p200"/>
          <p:cNvSpPr txBox="1"/>
          <p:nvPr/>
        </p:nvSpPr>
        <p:spPr>
          <a:xfrm>
            <a:off x="295500" y="814800"/>
            <a:ext cx="7788300" cy="3842400"/>
          </a:xfrm>
          <a:prstGeom prst="rect">
            <a:avLst/>
          </a:prstGeom>
          <a:noFill/>
          <a:ln>
            <a:noFill/>
          </a:ln>
        </p:spPr>
        <p:txBody>
          <a:bodyPr anchorCtr="0" anchor="t" bIns="91425" lIns="91425" spcFirstLastPara="1" rIns="91425" wrap="square" tIns="91425">
            <a:spAutoFit/>
          </a:bodyPr>
          <a:lstStyle/>
          <a:p>
            <a:pPr indent="-330200" lvl="0" marL="457200" marR="0" rtl="0" algn="l">
              <a:lnSpc>
                <a:spcPct val="115000"/>
              </a:lnSpc>
              <a:spcBef>
                <a:spcPts val="1000"/>
              </a:spcBef>
              <a:spcAft>
                <a:spcPts val="0"/>
              </a:spcAft>
              <a:buClr>
                <a:schemeClr val="lt1"/>
              </a:buClr>
              <a:buSzPts val="1600"/>
              <a:buFont typeface="Arial"/>
              <a:buChar char="●"/>
            </a:pPr>
            <a:r>
              <a:rPr b="0" i="0" lang="en-GB" sz="1800" u="none" cap="none" strike="noStrike">
                <a:solidFill>
                  <a:srgbClr val="FF9300"/>
                </a:solidFill>
                <a:latin typeface="Arial"/>
                <a:ea typeface="Arial"/>
                <a:cs typeface="Arial"/>
                <a:sym typeface="Arial"/>
              </a:rPr>
              <a:t>Quality Assurance of Code for Analysis and Research</a:t>
            </a:r>
            <a:r>
              <a:rPr b="0" i="0" lang="en-GB" sz="1800" u="none" cap="none" strike="noStrike">
                <a:solidFill>
                  <a:schemeClr val="lt1"/>
                </a:solidFill>
                <a:latin typeface="Arial"/>
                <a:ea typeface="Arial"/>
                <a:cs typeface="Arial"/>
                <a:sym typeface="Arial"/>
              </a:rPr>
              <a:t>, Office for National Statistics , UK</a:t>
            </a:r>
            <a:endParaRPr b="0" i="0" sz="1800" u="none" cap="none" strike="noStrike">
              <a:solidFill>
                <a:schemeClr val="lt1"/>
              </a:solidFill>
              <a:latin typeface="Arial"/>
              <a:ea typeface="Arial"/>
              <a:cs typeface="Arial"/>
              <a:sym typeface="Arial"/>
            </a:endParaRPr>
          </a:p>
          <a:p>
            <a:pPr indent="-330200" lvl="0" marL="457200" marR="0" rtl="0" algn="l">
              <a:lnSpc>
                <a:spcPct val="115000"/>
              </a:lnSpc>
              <a:spcBef>
                <a:spcPts val="1000"/>
              </a:spcBef>
              <a:spcAft>
                <a:spcPts val="0"/>
              </a:spcAft>
              <a:buClr>
                <a:schemeClr val="lt1"/>
              </a:buClr>
              <a:buSzPts val="1600"/>
              <a:buFont typeface="Arial"/>
              <a:buChar char="●"/>
            </a:pPr>
            <a:r>
              <a:rPr b="0" i="0" lang="en-GB" sz="1800" u="none" cap="none" strike="noStrike">
                <a:solidFill>
                  <a:srgbClr val="FF9300"/>
                </a:solidFill>
                <a:latin typeface="Arial"/>
                <a:ea typeface="Arial"/>
                <a:cs typeface="Arial"/>
                <a:sym typeface="Arial"/>
              </a:rPr>
              <a:t>Turing Data Stories, Turing Comm</a:t>
            </a:r>
            <a:r>
              <a:rPr lang="en-GB" sz="1800">
                <a:solidFill>
                  <a:srgbClr val="FF9300"/>
                </a:solidFill>
              </a:rPr>
              <a:t>ons</a:t>
            </a:r>
            <a:r>
              <a:rPr b="0" i="0" lang="en-GB" sz="1800" u="none" cap="none" strike="noStrike">
                <a:solidFill>
                  <a:srgbClr val="F9C100"/>
                </a:solidFill>
                <a:latin typeface="Arial"/>
                <a:ea typeface="Arial"/>
                <a:cs typeface="Arial"/>
                <a:sym typeface="Arial"/>
              </a:rPr>
              <a:t> </a:t>
            </a:r>
            <a:r>
              <a:rPr b="0" i="0" lang="en-GB" sz="1800" u="none" cap="none" strike="noStrike">
                <a:solidFill>
                  <a:schemeClr val="lt1"/>
                </a:solidFill>
                <a:latin typeface="Arial"/>
                <a:ea typeface="Arial"/>
                <a:cs typeface="Arial"/>
                <a:sym typeface="Arial"/>
              </a:rPr>
              <a:t>and </a:t>
            </a:r>
            <a:r>
              <a:rPr b="0" i="0" lang="en-GB" sz="1800" u="none" cap="none" strike="noStrike">
                <a:solidFill>
                  <a:srgbClr val="FF9300"/>
                </a:solidFill>
                <a:latin typeface="Arial"/>
                <a:ea typeface="Arial"/>
                <a:cs typeface="Arial"/>
                <a:sym typeface="Arial"/>
              </a:rPr>
              <a:t>The Environmental Data Science book</a:t>
            </a:r>
            <a:r>
              <a:rPr b="0" i="0" lang="en-GB" sz="1800" u="none" cap="none" strike="noStrike">
                <a:solidFill>
                  <a:schemeClr val="lt1"/>
                </a:solidFill>
                <a:latin typeface="Arial"/>
                <a:ea typeface="Arial"/>
                <a:cs typeface="Arial"/>
                <a:sym typeface="Arial"/>
              </a:rPr>
              <a:t>, The Alan Turing Institute</a:t>
            </a:r>
            <a:endParaRPr b="0" i="0" sz="1800" u="none" cap="none" strike="noStrike">
              <a:solidFill>
                <a:schemeClr val="lt1"/>
              </a:solidFill>
              <a:latin typeface="Arial"/>
              <a:ea typeface="Arial"/>
              <a:cs typeface="Arial"/>
              <a:sym typeface="Arial"/>
            </a:endParaRPr>
          </a:p>
          <a:p>
            <a:pPr indent="-317500" lvl="0" marL="457200" marR="0" rtl="0" algn="l">
              <a:lnSpc>
                <a:spcPct val="115000"/>
              </a:lnSpc>
              <a:spcBef>
                <a:spcPts val="1000"/>
              </a:spcBef>
              <a:spcAft>
                <a:spcPts val="0"/>
              </a:spcAft>
              <a:buClr>
                <a:schemeClr val="lt1"/>
              </a:buClr>
              <a:buSzPts val="1400"/>
              <a:buFont typeface="Arial"/>
              <a:buChar char="●"/>
            </a:pPr>
            <a:r>
              <a:rPr b="0" i="0" lang="en-GB" sz="1800" u="none" cap="none" strike="noStrike">
                <a:solidFill>
                  <a:srgbClr val="FF9300"/>
                </a:solidFill>
                <a:latin typeface="Arial"/>
                <a:ea typeface="Arial"/>
                <a:cs typeface="Arial"/>
                <a:sym typeface="Arial"/>
              </a:rPr>
              <a:t>FAIR Cookbook</a:t>
            </a:r>
            <a:r>
              <a:rPr b="0" i="0" lang="en-GB" sz="1800" u="none" cap="none" strike="noStrike">
                <a:solidFill>
                  <a:srgbClr val="F9C100"/>
                </a:solidFill>
                <a:latin typeface="Arial"/>
                <a:ea typeface="Arial"/>
                <a:cs typeface="Arial"/>
                <a:sym typeface="Arial"/>
              </a:rPr>
              <a:t> </a:t>
            </a:r>
            <a:r>
              <a:rPr b="0" i="0" lang="en-GB" sz="1800" u="none" cap="none" strike="noStrike">
                <a:solidFill>
                  <a:schemeClr val="lt1"/>
                </a:solidFill>
                <a:latin typeface="Arial"/>
                <a:ea typeface="Arial"/>
                <a:cs typeface="Arial"/>
                <a:sym typeface="Arial"/>
              </a:rPr>
              <a:t>by researchers at University of Oxford, Novartis, FAIRplus Consortia</a:t>
            </a:r>
            <a:endParaRPr b="0" i="0" sz="1800" u="none" cap="none" strike="noStrike">
              <a:solidFill>
                <a:schemeClr val="lt1"/>
              </a:solidFill>
              <a:latin typeface="Arial"/>
              <a:ea typeface="Arial"/>
              <a:cs typeface="Arial"/>
              <a:sym typeface="Arial"/>
            </a:endParaRPr>
          </a:p>
          <a:p>
            <a:pPr indent="-330200" lvl="0" marL="457200" marR="0" rtl="0" algn="l">
              <a:lnSpc>
                <a:spcPct val="115000"/>
              </a:lnSpc>
              <a:spcBef>
                <a:spcPts val="1000"/>
              </a:spcBef>
              <a:spcAft>
                <a:spcPts val="0"/>
              </a:spcAft>
              <a:buClr>
                <a:schemeClr val="lt1"/>
              </a:buClr>
              <a:buSzPts val="1600"/>
              <a:buFont typeface="Arial"/>
              <a:buChar char="●"/>
            </a:pPr>
            <a:r>
              <a:rPr b="0" i="0" lang="en-GB" sz="1800" u="none" cap="none" strike="noStrike">
                <a:solidFill>
                  <a:srgbClr val="FF9300"/>
                </a:solidFill>
                <a:latin typeface="Arial"/>
                <a:ea typeface="Arial"/>
                <a:cs typeface="Arial"/>
                <a:sym typeface="Arial"/>
              </a:rPr>
              <a:t>UCL Institute of Health Informatics Coding Club Handbook</a:t>
            </a:r>
            <a:r>
              <a:rPr b="0" i="0" lang="en-GB" sz="1800" u="none" cap="none" strike="noStrike">
                <a:solidFill>
                  <a:schemeClr val="lt1"/>
                </a:solidFill>
                <a:latin typeface="Arial"/>
                <a:ea typeface="Arial"/>
                <a:cs typeface="Arial"/>
                <a:sym typeface="Arial"/>
              </a:rPr>
              <a:t>, University College London </a:t>
            </a:r>
            <a:endParaRPr b="0" i="0" sz="1800" u="none" cap="none" strike="noStrike">
              <a:solidFill>
                <a:schemeClr val="lt1"/>
              </a:solidFill>
              <a:latin typeface="Arial"/>
              <a:ea typeface="Arial"/>
              <a:cs typeface="Arial"/>
              <a:sym typeface="Arial"/>
            </a:endParaRPr>
          </a:p>
          <a:p>
            <a:pPr indent="-330200" lvl="0" marL="457200" marR="0" rtl="0" algn="l">
              <a:lnSpc>
                <a:spcPct val="115000"/>
              </a:lnSpc>
              <a:spcBef>
                <a:spcPts val="1000"/>
              </a:spcBef>
              <a:spcAft>
                <a:spcPts val="0"/>
              </a:spcAft>
              <a:buClr>
                <a:schemeClr val="lt1"/>
              </a:buClr>
              <a:buSzPts val="1600"/>
              <a:buFont typeface="Arial"/>
              <a:buChar char="●"/>
            </a:pPr>
            <a:r>
              <a:rPr b="0" i="0" lang="en-GB" sz="1800" u="none" cap="none" strike="noStrike">
                <a:solidFill>
                  <a:srgbClr val="FF9300"/>
                </a:solidFill>
                <a:latin typeface="Arial"/>
                <a:ea typeface="Arial"/>
                <a:cs typeface="Arial"/>
                <a:sym typeface="Arial"/>
              </a:rPr>
              <a:t>A Citizen Science Guide for Research Libraries</a:t>
            </a:r>
            <a:r>
              <a:rPr b="0" i="0" lang="en-GB" sz="1800" u="none" cap="none" strike="noStrike">
                <a:solidFill>
                  <a:schemeClr val="lt1"/>
                </a:solidFill>
                <a:latin typeface="Arial"/>
                <a:ea typeface="Arial"/>
                <a:cs typeface="Arial"/>
                <a:sym typeface="Arial"/>
              </a:rPr>
              <a:t>, LIBER Citizen Science Working Group</a:t>
            </a:r>
            <a:endParaRPr b="0" i="0" sz="1400" u="none" cap="none" strike="noStrike">
              <a:solidFill>
                <a:srgbClr val="000000"/>
              </a:solidFill>
              <a:latin typeface="Arial"/>
              <a:ea typeface="Arial"/>
              <a:cs typeface="Arial"/>
              <a:sym typeface="Arial"/>
            </a:endParaRPr>
          </a:p>
        </p:txBody>
      </p:sp>
      <p:sp>
        <p:nvSpPr>
          <p:cNvPr id="1481" name="Google Shape;1481;p200"/>
          <p:cNvSpPr txBox="1"/>
          <p:nvPr>
            <p:ph idx="3" type="body"/>
          </p:nvPr>
        </p:nvSpPr>
        <p:spPr>
          <a:xfrm>
            <a:off x="431800" y="4792474"/>
            <a:ext cx="8712300" cy="351000"/>
          </a:xfrm>
          <a:prstGeom prst="rect">
            <a:avLst/>
          </a:prstGeom>
          <a:noFill/>
          <a:ln>
            <a:noFill/>
          </a:ln>
        </p:spPr>
        <p:txBody>
          <a:bodyPr anchorCtr="0" anchor="b" bIns="72000" lIns="0" spcFirstLastPara="1" rIns="108000" wrap="square" tIns="0">
            <a:noAutofit/>
          </a:bodyPr>
          <a:lstStyle/>
          <a:p>
            <a:pPr indent="0" lvl="0" marL="0" rtl="0" algn="r">
              <a:lnSpc>
                <a:spcPct val="114000"/>
              </a:lnSpc>
              <a:spcBef>
                <a:spcPts val="0"/>
              </a:spcBef>
              <a:spcAft>
                <a:spcPts val="0"/>
              </a:spcAft>
              <a:buSzPts val="1400"/>
              <a:buNone/>
            </a:pPr>
            <a:r>
              <a:rPr lang="en-GB" sz="1200"/>
              <a:t>@turingway, Image by Scriberia and The Turing Way Community, CC-BY 4.0, DOI: </a:t>
            </a:r>
            <a:r>
              <a:rPr lang="en-GB" sz="1200"/>
              <a:t>10.5281/zenodo.7428708</a:t>
            </a:r>
            <a:endParaRPr sz="1200">
              <a:solidFill>
                <a:srgbClr val="FFFFFF"/>
              </a:solidFill>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86" name="Shape 1486"/>
        <p:cNvGrpSpPr/>
        <p:nvPr/>
      </p:nvGrpSpPr>
      <p:grpSpPr>
        <a:xfrm>
          <a:off x="0" y="0"/>
          <a:ext cx="0" cy="0"/>
          <a:chOff x="0" y="0"/>
          <a:chExt cx="0" cy="0"/>
        </a:xfrm>
      </p:grpSpPr>
      <p:grpSp>
        <p:nvGrpSpPr>
          <p:cNvPr id="1487" name="Google Shape;1487;p201"/>
          <p:cNvGrpSpPr/>
          <p:nvPr/>
        </p:nvGrpSpPr>
        <p:grpSpPr>
          <a:xfrm>
            <a:off x="-86" y="-21680"/>
            <a:ext cx="8795670" cy="5174116"/>
            <a:chOff x="-86" y="-30387"/>
            <a:chExt cx="8587006" cy="5071172"/>
          </a:xfrm>
        </p:grpSpPr>
        <p:grpSp>
          <p:nvGrpSpPr>
            <p:cNvPr id="1488" name="Google Shape;1488;p201"/>
            <p:cNvGrpSpPr/>
            <p:nvPr/>
          </p:nvGrpSpPr>
          <p:grpSpPr>
            <a:xfrm>
              <a:off x="-86" y="-30387"/>
              <a:ext cx="5015929" cy="2782231"/>
              <a:chOff x="0" y="-39098"/>
              <a:chExt cx="6570512" cy="3775075"/>
            </a:xfrm>
          </p:grpSpPr>
          <p:pic>
            <p:nvPicPr>
              <p:cNvPr id="1489" name="Google Shape;1489;p201"/>
              <p:cNvPicPr preferRelativeResize="0"/>
              <p:nvPr/>
            </p:nvPicPr>
            <p:blipFill rotWithShape="1">
              <a:blip r:embed="rId3">
                <a:alphaModFix/>
              </a:blip>
              <a:srcRect b="0" l="0" r="0" t="0"/>
              <a:stretch/>
            </p:blipFill>
            <p:spPr>
              <a:xfrm>
                <a:off x="3272048" y="-21315"/>
                <a:ext cx="3298464" cy="3757292"/>
              </a:xfrm>
              <a:prstGeom prst="rect">
                <a:avLst/>
              </a:prstGeom>
              <a:noFill/>
              <a:ln>
                <a:noFill/>
              </a:ln>
            </p:spPr>
          </p:pic>
          <p:pic>
            <p:nvPicPr>
              <p:cNvPr id="1490" name="Google Shape;1490;p201"/>
              <p:cNvPicPr preferRelativeResize="0"/>
              <p:nvPr/>
            </p:nvPicPr>
            <p:blipFill rotWithShape="1">
              <a:blip r:embed="rId4">
                <a:alphaModFix/>
              </a:blip>
              <a:srcRect b="0" l="0" r="0" t="0"/>
              <a:stretch/>
            </p:blipFill>
            <p:spPr>
              <a:xfrm>
                <a:off x="0" y="-39098"/>
                <a:ext cx="3295570" cy="3766366"/>
              </a:xfrm>
              <a:prstGeom prst="rect">
                <a:avLst/>
              </a:prstGeom>
              <a:noFill/>
              <a:ln>
                <a:noFill/>
              </a:ln>
            </p:spPr>
          </p:pic>
        </p:grpSp>
        <p:pic>
          <p:nvPicPr>
            <p:cNvPr id="1491" name="Google Shape;1491;p201"/>
            <p:cNvPicPr preferRelativeResize="0"/>
            <p:nvPr/>
          </p:nvPicPr>
          <p:blipFill rotWithShape="1">
            <a:blip r:embed="rId5">
              <a:alphaModFix/>
            </a:blip>
            <a:srcRect b="0" l="0" r="0" t="0"/>
            <a:stretch/>
          </p:blipFill>
          <p:spPr>
            <a:xfrm>
              <a:off x="4989136" y="-17282"/>
              <a:ext cx="2571015" cy="2741788"/>
            </a:xfrm>
            <a:prstGeom prst="rect">
              <a:avLst/>
            </a:prstGeom>
            <a:noFill/>
            <a:ln>
              <a:noFill/>
            </a:ln>
          </p:spPr>
        </p:pic>
        <p:pic>
          <p:nvPicPr>
            <p:cNvPr id="1492" name="Google Shape;1492;p201"/>
            <p:cNvPicPr preferRelativeResize="0"/>
            <p:nvPr/>
          </p:nvPicPr>
          <p:blipFill rotWithShape="1">
            <a:blip r:embed="rId6">
              <a:alphaModFix/>
            </a:blip>
            <a:srcRect b="0" l="0" r="0" t="0"/>
            <a:stretch/>
          </p:blipFill>
          <p:spPr>
            <a:xfrm>
              <a:off x="1" y="2736783"/>
              <a:ext cx="2497941" cy="2304001"/>
            </a:xfrm>
            <a:prstGeom prst="rect">
              <a:avLst/>
            </a:prstGeom>
            <a:noFill/>
            <a:ln>
              <a:noFill/>
            </a:ln>
          </p:spPr>
        </p:pic>
        <p:pic>
          <p:nvPicPr>
            <p:cNvPr id="1493" name="Google Shape;1493;p201"/>
            <p:cNvPicPr preferRelativeResize="0"/>
            <p:nvPr/>
          </p:nvPicPr>
          <p:blipFill rotWithShape="1">
            <a:blip r:embed="rId7">
              <a:alphaModFix/>
            </a:blip>
            <a:srcRect b="0" l="0" r="0" t="0"/>
            <a:stretch/>
          </p:blipFill>
          <p:spPr>
            <a:xfrm>
              <a:off x="2481064" y="2736783"/>
              <a:ext cx="2557362" cy="2304001"/>
            </a:xfrm>
            <a:prstGeom prst="rect">
              <a:avLst/>
            </a:prstGeom>
            <a:noFill/>
            <a:ln>
              <a:noFill/>
            </a:ln>
          </p:spPr>
        </p:pic>
        <p:pic>
          <p:nvPicPr>
            <p:cNvPr id="1494" name="Google Shape;1494;p201"/>
            <p:cNvPicPr preferRelativeResize="0"/>
            <p:nvPr/>
          </p:nvPicPr>
          <p:blipFill rotWithShape="1">
            <a:blip r:embed="rId8">
              <a:alphaModFix/>
            </a:blip>
            <a:srcRect b="0" l="0" r="0" t="0"/>
            <a:stretch/>
          </p:blipFill>
          <p:spPr>
            <a:xfrm>
              <a:off x="5013928" y="2719302"/>
              <a:ext cx="2546222" cy="2316279"/>
            </a:xfrm>
            <a:prstGeom prst="rect">
              <a:avLst/>
            </a:prstGeom>
            <a:noFill/>
            <a:ln>
              <a:noFill/>
            </a:ln>
          </p:spPr>
        </p:pic>
        <p:grpSp>
          <p:nvGrpSpPr>
            <p:cNvPr id="1495" name="Google Shape;1495;p201"/>
            <p:cNvGrpSpPr/>
            <p:nvPr/>
          </p:nvGrpSpPr>
          <p:grpSpPr>
            <a:xfrm>
              <a:off x="7560385" y="-30387"/>
              <a:ext cx="1026535" cy="5065938"/>
              <a:chOff x="7560149" y="-30388"/>
              <a:chExt cx="1048233" cy="5312992"/>
            </a:xfrm>
          </p:grpSpPr>
          <p:pic>
            <p:nvPicPr>
              <p:cNvPr id="1496" name="Google Shape;1496;p201"/>
              <p:cNvPicPr preferRelativeResize="0"/>
              <p:nvPr/>
            </p:nvPicPr>
            <p:blipFill rotWithShape="1">
              <a:blip r:embed="rId9">
                <a:alphaModFix/>
              </a:blip>
              <a:srcRect b="0" l="0" r="0" t="0"/>
              <a:stretch/>
            </p:blipFill>
            <p:spPr>
              <a:xfrm>
                <a:off x="7560149" y="-30388"/>
                <a:ext cx="1017793" cy="2470780"/>
              </a:xfrm>
              <a:prstGeom prst="rect">
                <a:avLst/>
              </a:prstGeom>
              <a:noFill/>
              <a:ln>
                <a:noFill/>
              </a:ln>
            </p:spPr>
          </p:pic>
          <p:pic>
            <p:nvPicPr>
              <p:cNvPr id="1497" name="Google Shape;1497;p201"/>
              <p:cNvPicPr preferRelativeResize="0"/>
              <p:nvPr/>
            </p:nvPicPr>
            <p:blipFill rotWithShape="1">
              <a:blip r:embed="rId10">
                <a:alphaModFix/>
              </a:blip>
              <a:srcRect b="0" l="0" r="0" t="0"/>
              <a:stretch/>
            </p:blipFill>
            <p:spPr>
              <a:xfrm>
                <a:off x="7582438" y="2427803"/>
                <a:ext cx="1025944" cy="2854801"/>
              </a:xfrm>
              <a:prstGeom prst="rect">
                <a:avLst/>
              </a:prstGeom>
              <a:noFill/>
              <a:ln>
                <a:noFill/>
              </a:ln>
            </p:spPr>
          </p:pic>
        </p:grpSp>
      </p:grpSp>
      <p:pic>
        <p:nvPicPr>
          <p:cNvPr id="1498" name="Google Shape;1498;p201"/>
          <p:cNvPicPr preferRelativeResize="0"/>
          <p:nvPr/>
        </p:nvPicPr>
        <p:blipFill rotWithShape="1">
          <a:blip r:embed="rId11">
            <a:alphaModFix/>
          </a:blip>
          <a:srcRect b="0" l="0" r="0" t="0"/>
          <a:stretch/>
        </p:blipFill>
        <p:spPr>
          <a:xfrm>
            <a:off x="8795659" y="-21679"/>
            <a:ext cx="318566" cy="2512329"/>
          </a:xfrm>
          <a:prstGeom prst="rect">
            <a:avLst/>
          </a:prstGeom>
          <a:noFill/>
          <a:ln>
            <a:noFill/>
          </a:ln>
        </p:spPr>
      </p:pic>
      <p:pic>
        <p:nvPicPr>
          <p:cNvPr id="1499" name="Google Shape;1499;p201"/>
          <p:cNvPicPr preferRelativeResize="0"/>
          <p:nvPr/>
        </p:nvPicPr>
        <p:blipFill rotWithShape="1">
          <a:blip r:embed="rId12">
            <a:alphaModFix/>
          </a:blip>
          <a:srcRect b="0" l="0" r="0" t="0"/>
          <a:stretch/>
        </p:blipFill>
        <p:spPr>
          <a:xfrm>
            <a:off x="8807862" y="2381945"/>
            <a:ext cx="322780" cy="1101484"/>
          </a:xfrm>
          <a:prstGeom prst="rect">
            <a:avLst/>
          </a:prstGeom>
          <a:noFill/>
          <a:ln>
            <a:noFill/>
          </a:ln>
        </p:spPr>
      </p:pic>
      <p:pic>
        <p:nvPicPr>
          <p:cNvPr id="1500" name="Google Shape;1500;p201"/>
          <p:cNvPicPr preferRelativeResize="0"/>
          <p:nvPr/>
        </p:nvPicPr>
        <p:blipFill rotWithShape="1">
          <a:blip r:embed="rId13">
            <a:alphaModFix/>
          </a:blip>
          <a:srcRect b="0" l="0" r="0" t="0"/>
          <a:stretch/>
        </p:blipFill>
        <p:spPr>
          <a:xfrm>
            <a:off x="8781714" y="3460206"/>
            <a:ext cx="346456" cy="1010194"/>
          </a:xfrm>
          <a:prstGeom prst="rect">
            <a:avLst/>
          </a:prstGeom>
          <a:noFill/>
          <a:ln>
            <a:noFill/>
          </a:ln>
        </p:spPr>
      </p:pic>
      <p:sp>
        <p:nvSpPr>
          <p:cNvPr id="1501" name="Google Shape;1501;p201"/>
          <p:cNvSpPr/>
          <p:nvPr/>
        </p:nvSpPr>
        <p:spPr>
          <a:xfrm>
            <a:off x="29775" y="1740819"/>
            <a:ext cx="9131700" cy="601200"/>
          </a:xfrm>
          <a:prstGeom prst="rect">
            <a:avLst/>
          </a:prstGeom>
          <a:solidFill>
            <a:schemeClr val="dk1">
              <a:alpha val="6431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0" i="0" lang="en-GB" sz="2800" u="none" cap="none" strike="noStrike">
                <a:solidFill>
                  <a:schemeClr val="lt1"/>
                </a:solidFill>
                <a:latin typeface="Arial"/>
                <a:ea typeface="Arial"/>
                <a:cs typeface="Arial"/>
                <a:sym typeface="Arial"/>
              </a:rPr>
              <a:t>Thanks to our community of contributors &amp; users!</a:t>
            </a:r>
            <a:endParaRPr b="1" i="0" sz="2800" u="none" cap="none" strike="noStrike">
              <a:solidFill>
                <a:schemeClr val="lt1"/>
              </a:solidFill>
              <a:latin typeface="Arial"/>
              <a:ea typeface="Arial"/>
              <a:cs typeface="Arial"/>
              <a:sym typeface="Arial"/>
            </a:endParaRPr>
          </a:p>
        </p:txBody>
      </p:sp>
      <p:pic>
        <p:nvPicPr>
          <p:cNvPr id="1502" name="Google Shape;1502;p201"/>
          <p:cNvPicPr preferRelativeResize="0"/>
          <p:nvPr/>
        </p:nvPicPr>
        <p:blipFill rotWithShape="1">
          <a:blip r:embed="rId14">
            <a:alphaModFix/>
          </a:blip>
          <a:srcRect b="0" l="0" r="0" t="0"/>
          <a:stretch/>
        </p:blipFill>
        <p:spPr>
          <a:xfrm>
            <a:off x="8795658" y="4422514"/>
            <a:ext cx="331289" cy="398670"/>
          </a:xfrm>
          <a:prstGeom prst="rect">
            <a:avLst/>
          </a:prstGeom>
          <a:noFill/>
          <a:ln>
            <a:noFill/>
          </a:ln>
        </p:spPr>
      </p:pic>
      <p:pic>
        <p:nvPicPr>
          <p:cNvPr id="1503" name="Google Shape;1503;p201"/>
          <p:cNvPicPr preferRelativeResize="0"/>
          <p:nvPr/>
        </p:nvPicPr>
        <p:blipFill rotWithShape="1">
          <a:blip r:embed="rId15">
            <a:alphaModFix/>
          </a:blip>
          <a:srcRect b="0" l="0" r="0" t="0"/>
          <a:stretch/>
        </p:blipFill>
        <p:spPr>
          <a:xfrm>
            <a:off x="8794435" y="4803985"/>
            <a:ext cx="296209" cy="299652"/>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8" name="Shape 1508"/>
        <p:cNvGrpSpPr/>
        <p:nvPr/>
      </p:nvGrpSpPr>
      <p:grpSpPr>
        <a:xfrm>
          <a:off x="0" y="0"/>
          <a:ext cx="0" cy="0"/>
          <a:chOff x="0" y="0"/>
          <a:chExt cx="0" cy="0"/>
        </a:xfrm>
      </p:grpSpPr>
      <p:sp>
        <p:nvSpPr>
          <p:cNvPr id="1509" name="Google Shape;1509;p202"/>
          <p:cNvSpPr txBox="1"/>
          <p:nvPr>
            <p:ph idx="1" type="body"/>
          </p:nvPr>
        </p:nvSpPr>
        <p:spPr>
          <a:xfrm>
            <a:off x="431799" y="138632"/>
            <a:ext cx="8036700" cy="5451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lt1"/>
              </a:buClr>
              <a:buSzPts val="2400"/>
              <a:buNone/>
            </a:pPr>
            <a:r>
              <a:rPr lang="en-GB" sz="2400"/>
              <a:t>Community Support for Open Collaboration</a:t>
            </a:r>
            <a:endParaRPr/>
          </a:p>
        </p:txBody>
      </p:sp>
      <p:sp>
        <p:nvSpPr>
          <p:cNvPr id="1510" name="Google Shape;1510;p202"/>
          <p:cNvSpPr txBox="1"/>
          <p:nvPr>
            <p:ph idx="4" type="body"/>
          </p:nvPr>
        </p:nvSpPr>
        <p:spPr>
          <a:xfrm>
            <a:off x="175" y="4279700"/>
            <a:ext cx="9144000" cy="863700"/>
          </a:xfrm>
          <a:prstGeom prst="rect">
            <a:avLst/>
          </a:prstGeom>
          <a:noFill/>
          <a:ln>
            <a:noFill/>
          </a:ln>
        </p:spPr>
        <p:txBody>
          <a:bodyPr anchorCtr="0" anchor="b" bIns="72000" lIns="0" spcFirstLastPara="1" rIns="108000" wrap="square" tIns="0">
            <a:noAutofit/>
          </a:bodyPr>
          <a:lstStyle/>
          <a:p>
            <a:pPr indent="0" lvl="0" marL="0" rtl="0" algn="r">
              <a:lnSpc>
                <a:spcPct val="114000"/>
              </a:lnSpc>
              <a:spcBef>
                <a:spcPts val="0"/>
              </a:spcBef>
              <a:spcAft>
                <a:spcPts val="0"/>
              </a:spcAft>
              <a:buClr>
                <a:srgbClr val="F2F2F2"/>
              </a:buClr>
              <a:buSzPts val="1200"/>
              <a:buNone/>
            </a:pPr>
            <a:r>
              <a:rPr lang="en-GB" sz="1200">
                <a:solidFill>
                  <a:srgbClr val="F2F2F2"/>
                </a:solidFill>
              </a:rPr>
              <a:t>Community Handbook: https://the-turing-way.netlify.app/community-handbook, DOI: 10.5281/zenodo.</a:t>
            </a:r>
            <a:r>
              <a:rPr lang="en-GB" sz="1200">
                <a:solidFill>
                  <a:srgbClr val="F2F2F2"/>
                </a:solidFill>
              </a:rPr>
              <a:t>7428708</a:t>
            </a:r>
            <a:endParaRPr sz="1200">
              <a:solidFill>
                <a:srgbClr val="F2F2F2"/>
              </a:solidFill>
              <a:latin typeface="Arial"/>
              <a:ea typeface="Arial"/>
              <a:cs typeface="Arial"/>
              <a:sym typeface="Arial"/>
            </a:endParaRPr>
          </a:p>
        </p:txBody>
      </p:sp>
      <p:pic>
        <p:nvPicPr>
          <p:cNvPr id="1511" name="Google Shape;1511;p202"/>
          <p:cNvPicPr preferRelativeResize="0"/>
          <p:nvPr/>
        </p:nvPicPr>
        <p:blipFill>
          <a:blip r:embed="rId3">
            <a:alphaModFix/>
          </a:blip>
          <a:stretch>
            <a:fillRect/>
          </a:stretch>
        </p:blipFill>
        <p:spPr>
          <a:xfrm>
            <a:off x="431800" y="855499"/>
            <a:ext cx="8083548" cy="3722075"/>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515" name="Shape 1515"/>
        <p:cNvGrpSpPr/>
        <p:nvPr/>
      </p:nvGrpSpPr>
      <p:grpSpPr>
        <a:xfrm>
          <a:off x="0" y="0"/>
          <a:ext cx="0" cy="0"/>
          <a:chOff x="0" y="0"/>
          <a:chExt cx="0" cy="0"/>
        </a:xfrm>
      </p:grpSpPr>
      <p:sp>
        <p:nvSpPr>
          <p:cNvPr id="1516" name="Google Shape;1516;p203"/>
          <p:cNvSpPr txBox="1"/>
          <p:nvPr>
            <p:ph idx="4294967295" type="title"/>
          </p:nvPr>
        </p:nvSpPr>
        <p:spPr>
          <a:xfrm>
            <a:off x="311700" y="445025"/>
            <a:ext cx="8520600" cy="5727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b="0" lang="en-GB" sz="2800">
                <a:solidFill>
                  <a:schemeClr val="lt1"/>
                </a:solidFill>
              </a:rPr>
              <a:t>Addressing Common Concerns</a:t>
            </a:r>
            <a:endParaRPr b="0" sz="2800">
              <a:solidFill>
                <a:schemeClr val="lt1"/>
              </a:solidFill>
            </a:endParaRPr>
          </a:p>
        </p:txBody>
      </p:sp>
      <p:sp>
        <p:nvSpPr>
          <p:cNvPr id="1517" name="Google Shape;1517;p203"/>
          <p:cNvSpPr txBox="1"/>
          <p:nvPr>
            <p:ph idx="1" type="body"/>
          </p:nvPr>
        </p:nvSpPr>
        <p:spPr>
          <a:xfrm>
            <a:off x="311700" y="1131750"/>
            <a:ext cx="8640600" cy="3725400"/>
          </a:xfrm>
          <a:prstGeom prst="rect">
            <a:avLst/>
          </a:prstGeom>
        </p:spPr>
        <p:txBody>
          <a:bodyPr anchorCtr="0" anchor="t" bIns="0" lIns="0" spcFirstLastPara="1" rIns="0" wrap="square" tIns="0">
            <a:noAutofit/>
          </a:bodyPr>
          <a:lstStyle/>
          <a:p>
            <a:pPr indent="-355600" lvl="0" marL="457200" rtl="0" algn="l">
              <a:lnSpc>
                <a:spcPct val="115000"/>
              </a:lnSpc>
              <a:spcBef>
                <a:spcPts val="1000"/>
              </a:spcBef>
              <a:spcAft>
                <a:spcPts val="0"/>
              </a:spcAft>
              <a:buSzPts val="2000"/>
              <a:buChar char="-"/>
            </a:pPr>
            <a:r>
              <a:rPr lang="en-GB" sz="2000"/>
              <a:t>Sharing something on openly does </a:t>
            </a:r>
            <a:r>
              <a:rPr lang="en-GB" sz="2000">
                <a:solidFill>
                  <a:srgbClr val="569586"/>
                </a:solidFill>
              </a:rPr>
              <a:t>NOT automatically make it reusable</a:t>
            </a:r>
            <a:endParaRPr sz="2000">
              <a:solidFill>
                <a:srgbClr val="569586"/>
              </a:solidFill>
            </a:endParaRPr>
          </a:p>
          <a:p>
            <a:pPr indent="-355600" lvl="0" marL="457200" rtl="0" algn="l">
              <a:lnSpc>
                <a:spcPct val="115000"/>
              </a:lnSpc>
              <a:spcBef>
                <a:spcPts val="1000"/>
              </a:spcBef>
              <a:spcAft>
                <a:spcPts val="0"/>
              </a:spcAft>
              <a:buSzPts val="2000"/>
              <a:buChar char="-"/>
            </a:pPr>
            <a:r>
              <a:rPr lang="en-GB" sz="2000"/>
              <a:t>Work shared with an open license</a:t>
            </a:r>
            <a:r>
              <a:rPr lang="en-GB" sz="2000">
                <a:solidFill>
                  <a:srgbClr val="569586"/>
                </a:solidFill>
              </a:rPr>
              <a:t> NOT to be used without attribution</a:t>
            </a:r>
            <a:r>
              <a:rPr lang="en-GB" sz="2000"/>
              <a:t> </a:t>
            </a:r>
            <a:r>
              <a:rPr lang="en-GB" sz="2000">
                <a:solidFill>
                  <a:srgbClr val="569586"/>
                </a:solidFill>
              </a:rPr>
              <a:t> </a:t>
            </a:r>
            <a:endParaRPr sz="2000">
              <a:solidFill>
                <a:srgbClr val="569586"/>
              </a:solidFill>
            </a:endParaRPr>
          </a:p>
          <a:p>
            <a:pPr indent="-355600" lvl="0" marL="457200" rtl="0" algn="l">
              <a:lnSpc>
                <a:spcPct val="115000"/>
              </a:lnSpc>
              <a:spcBef>
                <a:spcPts val="1000"/>
              </a:spcBef>
              <a:spcAft>
                <a:spcPts val="0"/>
              </a:spcAft>
              <a:buSzPts val="2000"/>
              <a:buChar char="-"/>
            </a:pPr>
            <a:r>
              <a:rPr lang="en-GB" sz="2000"/>
              <a:t>Sharing with a license does </a:t>
            </a:r>
            <a:r>
              <a:rPr lang="en-GB" sz="2000">
                <a:solidFill>
                  <a:srgbClr val="569586"/>
                </a:solidFill>
              </a:rPr>
              <a:t>NOT give away your rights to publish or sell</a:t>
            </a:r>
            <a:endParaRPr sz="2000"/>
          </a:p>
          <a:p>
            <a:pPr indent="-355600" lvl="0" marL="457200" rtl="0" algn="l">
              <a:lnSpc>
                <a:spcPct val="115000"/>
              </a:lnSpc>
              <a:spcBef>
                <a:spcPts val="1000"/>
              </a:spcBef>
              <a:spcAft>
                <a:spcPts val="0"/>
              </a:spcAft>
              <a:buSzPts val="2000"/>
              <a:buChar char="-"/>
            </a:pPr>
            <a:r>
              <a:rPr lang="en-GB" sz="2000"/>
              <a:t>Reproducibility for you does</a:t>
            </a:r>
            <a:r>
              <a:rPr lang="en-GB" sz="2000">
                <a:solidFill>
                  <a:srgbClr val="2A9686"/>
                </a:solidFill>
              </a:rPr>
              <a:t> NOT mean the reproducibility for others</a:t>
            </a:r>
            <a:endParaRPr i="1" sz="2000">
              <a:solidFill>
                <a:srgbClr val="FF9300"/>
              </a:solidFill>
            </a:endParaRPr>
          </a:p>
          <a:p>
            <a:pPr indent="-355600" lvl="0" marL="457200" rtl="0" algn="l">
              <a:lnSpc>
                <a:spcPct val="115000"/>
              </a:lnSpc>
              <a:spcBef>
                <a:spcPts val="1000"/>
              </a:spcBef>
              <a:spcAft>
                <a:spcPts val="0"/>
              </a:spcAft>
              <a:buSzPts val="2000"/>
              <a:buChar char="-"/>
            </a:pPr>
            <a:r>
              <a:rPr lang="en-GB" sz="2000"/>
              <a:t>Open science does </a:t>
            </a:r>
            <a:r>
              <a:rPr lang="en-GB" sz="2000">
                <a:solidFill>
                  <a:srgbClr val="2A9686"/>
                </a:solidFill>
              </a:rPr>
              <a:t>NOT mean publishing sensitive and private data</a:t>
            </a:r>
            <a:endParaRPr sz="2000">
              <a:solidFill>
                <a:srgbClr val="2A9686"/>
              </a:solidFill>
            </a:endParaRPr>
          </a:p>
          <a:p>
            <a:pPr indent="-355600" lvl="0" marL="457200" rtl="0" algn="l">
              <a:lnSpc>
                <a:spcPct val="115000"/>
              </a:lnSpc>
              <a:spcBef>
                <a:spcPts val="1000"/>
              </a:spcBef>
              <a:spcAft>
                <a:spcPts val="1000"/>
              </a:spcAft>
              <a:buSzPts val="2000"/>
              <a:buChar char="-"/>
            </a:pPr>
            <a:r>
              <a:rPr lang="en-GB" sz="2000"/>
              <a:t>Not sharing data openly does </a:t>
            </a:r>
            <a:r>
              <a:rPr lang="en-GB" sz="2000">
                <a:solidFill>
                  <a:srgbClr val="2A9686"/>
                </a:solidFill>
              </a:rPr>
              <a:t>NOT remove your responsibility for reproducibility</a:t>
            </a:r>
            <a:endParaRPr sz="2000">
              <a:solidFill>
                <a:srgbClr val="2A9686"/>
              </a:solidFill>
            </a:endParaRPr>
          </a:p>
        </p:txBody>
      </p:sp>
      <p:sp>
        <p:nvSpPr>
          <p:cNvPr id="1518" name="Google Shape;1518;p203"/>
          <p:cNvSpPr txBox="1"/>
          <p:nvPr/>
        </p:nvSpPr>
        <p:spPr>
          <a:xfrm>
            <a:off x="638175" y="4780800"/>
            <a:ext cx="8515800" cy="286500"/>
          </a:xfrm>
          <a:prstGeom prst="rect">
            <a:avLst/>
          </a:prstGeom>
          <a:noFill/>
          <a:ln>
            <a:noFill/>
          </a:ln>
        </p:spPr>
        <p:txBody>
          <a:bodyPr anchorCtr="0" anchor="t" bIns="91425" lIns="91425" spcFirstLastPara="1" rIns="91425" wrap="square" tIns="91425">
            <a:noAutofit/>
          </a:bodyPr>
          <a:lstStyle/>
          <a:p>
            <a:pPr indent="0" lvl="0" marL="0" rtl="0" algn="r">
              <a:lnSpc>
                <a:spcPct val="135000"/>
              </a:lnSpc>
              <a:spcBef>
                <a:spcPts val="0"/>
              </a:spcBef>
              <a:spcAft>
                <a:spcPts val="0"/>
              </a:spcAft>
              <a:buNone/>
            </a:pPr>
            <a:r>
              <a:rPr lang="en-GB" sz="1200">
                <a:solidFill>
                  <a:schemeClr val="lt1"/>
                </a:solidFill>
              </a:rPr>
              <a:t>@openlifesci, CC-BY 4.0, The Turing Way, DOI: 10.5281/zenodo.</a:t>
            </a:r>
            <a:r>
              <a:rPr lang="en-GB" sz="1200">
                <a:solidFill>
                  <a:schemeClr val="lt1"/>
                </a:solidFill>
              </a:rPr>
              <a:t>7428708</a:t>
            </a:r>
            <a:endParaRPr sz="1200">
              <a:solidFill>
                <a:schemeClr val="lt1"/>
              </a:solidFill>
            </a:endParaRPr>
          </a:p>
          <a:p>
            <a:pPr indent="0" lvl="0" marL="0" rtl="0" algn="r">
              <a:lnSpc>
                <a:spcPct val="135000"/>
              </a:lnSpc>
              <a:spcBef>
                <a:spcPts val="0"/>
              </a:spcBef>
              <a:spcAft>
                <a:spcPts val="0"/>
              </a:spcAft>
              <a:buNone/>
            </a:pPr>
            <a:r>
              <a:t/>
            </a:r>
            <a:endParaRPr sz="1200">
              <a:solidFill>
                <a:schemeClr val="lt1"/>
              </a:solidFill>
              <a:highlight>
                <a:srgbClr val="FFFFFF"/>
              </a:high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2" name="Shape 1522"/>
        <p:cNvGrpSpPr/>
        <p:nvPr/>
      </p:nvGrpSpPr>
      <p:grpSpPr>
        <a:xfrm>
          <a:off x="0" y="0"/>
          <a:ext cx="0" cy="0"/>
          <a:chOff x="0" y="0"/>
          <a:chExt cx="0" cy="0"/>
        </a:xfrm>
      </p:grpSpPr>
      <p:sp>
        <p:nvSpPr>
          <p:cNvPr id="1523" name="Google Shape;1523;p204"/>
          <p:cNvSpPr txBox="1"/>
          <p:nvPr>
            <p:ph type="title"/>
          </p:nvPr>
        </p:nvSpPr>
        <p:spPr>
          <a:xfrm>
            <a:off x="311700" y="445025"/>
            <a:ext cx="4136100" cy="5727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b="1" lang="en-GB" sz="2700">
                <a:solidFill>
                  <a:srgbClr val="666666"/>
                </a:solidFill>
              </a:rPr>
              <a:t>Reproducibility</a:t>
            </a:r>
            <a:endParaRPr b="1" sz="2700">
              <a:solidFill>
                <a:srgbClr val="666666"/>
              </a:solidFill>
            </a:endParaRPr>
          </a:p>
        </p:txBody>
      </p:sp>
      <p:sp>
        <p:nvSpPr>
          <p:cNvPr id="1524" name="Google Shape;1524;p204"/>
          <p:cNvSpPr txBox="1"/>
          <p:nvPr>
            <p:ph idx="1" type="body"/>
          </p:nvPr>
        </p:nvSpPr>
        <p:spPr>
          <a:xfrm>
            <a:off x="112800" y="1284725"/>
            <a:ext cx="4335000" cy="2988000"/>
          </a:xfrm>
          <a:prstGeom prst="rect">
            <a:avLst/>
          </a:prstGeom>
        </p:spPr>
        <p:txBody>
          <a:bodyPr anchorCtr="0" anchor="t" bIns="0" lIns="0" spcFirstLastPara="1" rIns="0" wrap="square" tIns="0">
            <a:noAutofit/>
          </a:bodyPr>
          <a:lstStyle/>
          <a:p>
            <a:pPr indent="-342900" lvl="0" marL="457200" rtl="0" algn="l">
              <a:lnSpc>
                <a:spcPct val="150000"/>
              </a:lnSpc>
              <a:spcBef>
                <a:spcPts val="1200"/>
              </a:spcBef>
              <a:spcAft>
                <a:spcPts val="0"/>
              </a:spcAft>
              <a:buClr>
                <a:srgbClr val="666666"/>
              </a:buClr>
              <a:buSzPts val="1800"/>
              <a:buChar char="-"/>
            </a:pPr>
            <a:r>
              <a:rPr lang="en-GB" sz="1800">
                <a:solidFill>
                  <a:srgbClr val="666666"/>
                </a:solidFill>
              </a:rPr>
              <a:t>Is my code/data </a:t>
            </a:r>
            <a:r>
              <a:rPr b="1" lang="en-GB" sz="1800">
                <a:solidFill>
                  <a:srgbClr val="FF9300"/>
                </a:solidFill>
              </a:rPr>
              <a:t>correct</a:t>
            </a:r>
            <a:r>
              <a:rPr lang="en-GB" sz="1800">
                <a:solidFill>
                  <a:srgbClr val="666666"/>
                </a:solidFill>
              </a:rPr>
              <a:t>?</a:t>
            </a:r>
            <a:endParaRPr sz="1800">
              <a:solidFill>
                <a:srgbClr val="666666"/>
              </a:solidFill>
            </a:endParaRPr>
          </a:p>
          <a:p>
            <a:pPr indent="-342900" lvl="0" marL="457200" rtl="0" algn="l">
              <a:lnSpc>
                <a:spcPct val="150000"/>
              </a:lnSpc>
              <a:spcBef>
                <a:spcPts val="1200"/>
              </a:spcBef>
              <a:spcAft>
                <a:spcPts val="0"/>
              </a:spcAft>
              <a:buClr>
                <a:srgbClr val="666666"/>
              </a:buClr>
              <a:buSzPts val="1800"/>
              <a:buChar char="-"/>
            </a:pPr>
            <a:r>
              <a:rPr lang="en-GB" sz="1800">
                <a:solidFill>
                  <a:srgbClr val="666666"/>
                </a:solidFill>
              </a:rPr>
              <a:t>Can others</a:t>
            </a:r>
            <a:r>
              <a:rPr lang="en-GB" sz="1800">
                <a:solidFill>
                  <a:srgbClr val="FF9300"/>
                </a:solidFill>
              </a:rPr>
              <a:t> </a:t>
            </a:r>
            <a:r>
              <a:rPr b="1" lang="en-GB" sz="1800">
                <a:solidFill>
                  <a:srgbClr val="FF9300"/>
                </a:solidFill>
              </a:rPr>
              <a:t>read and test</a:t>
            </a:r>
            <a:r>
              <a:rPr lang="en-GB" sz="1800">
                <a:solidFill>
                  <a:srgbClr val="666666"/>
                </a:solidFill>
              </a:rPr>
              <a:t> it?</a:t>
            </a:r>
            <a:endParaRPr sz="1800">
              <a:solidFill>
                <a:srgbClr val="666666"/>
              </a:solidFill>
            </a:endParaRPr>
          </a:p>
          <a:p>
            <a:pPr indent="-342900" lvl="0" marL="457200" rtl="0" algn="l">
              <a:lnSpc>
                <a:spcPct val="150000"/>
              </a:lnSpc>
              <a:spcBef>
                <a:spcPts val="1200"/>
              </a:spcBef>
              <a:spcAft>
                <a:spcPts val="0"/>
              </a:spcAft>
              <a:buClr>
                <a:srgbClr val="666666"/>
              </a:buClr>
              <a:buSzPts val="1800"/>
              <a:buChar char="-"/>
            </a:pPr>
            <a:r>
              <a:rPr lang="en-GB" sz="1800">
                <a:solidFill>
                  <a:srgbClr val="666666"/>
                </a:solidFill>
              </a:rPr>
              <a:t>Is my </a:t>
            </a:r>
            <a:r>
              <a:rPr b="1" lang="en-GB" sz="1800">
                <a:solidFill>
                  <a:srgbClr val="FF9300"/>
                </a:solidFill>
              </a:rPr>
              <a:t>workflow robust</a:t>
            </a:r>
            <a:r>
              <a:rPr lang="en-GB" sz="1800">
                <a:solidFill>
                  <a:srgbClr val="666666"/>
                </a:solidFill>
              </a:rPr>
              <a:t>?</a:t>
            </a:r>
            <a:endParaRPr sz="1800">
              <a:solidFill>
                <a:srgbClr val="666666"/>
              </a:solidFill>
            </a:endParaRPr>
          </a:p>
          <a:p>
            <a:pPr indent="-342900" lvl="0" marL="457200" rtl="0" algn="l">
              <a:lnSpc>
                <a:spcPct val="150000"/>
              </a:lnSpc>
              <a:spcBef>
                <a:spcPts val="1200"/>
              </a:spcBef>
              <a:spcAft>
                <a:spcPts val="0"/>
              </a:spcAft>
              <a:buClr>
                <a:srgbClr val="666666"/>
              </a:buClr>
              <a:buSzPts val="1800"/>
              <a:buChar char="-"/>
            </a:pPr>
            <a:r>
              <a:rPr lang="en-GB" sz="1800">
                <a:solidFill>
                  <a:srgbClr val="666666"/>
                </a:solidFill>
              </a:rPr>
              <a:t>Have I provided</a:t>
            </a:r>
            <a:r>
              <a:rPr lang="en-GB" sz="1800">
                <a:solidFill>
                  <a:srgbClr val="FF9300"/>
                </a:solidFill>
              </a:rPr>
              <a:t> </a:t>
            </a:r>
            <a:r>
              <a:rPr b="1" lang="en-GB" sz="1800">
                <a:solidFill>
                  <a:srgbClr val="FF9300"/>
                </a:solidFill>
              </a:rPr>
              <a:t>guidance</a:t>
            </a:r>
            <a:r>
              <a:rPr lang="en-GB" sz="1800">
                <a:solidFill>
                  <a:srgbClr val="666666"/>
                </a:solidFill>
              </a:rPr>
              <a:t>?</a:t>
            </a:r>
            <a:endParaRPr sz="1800">
              <a:solidFill>
                <a:srgbClr val="666666"/>
              </a:solidFill>
            </a:endParaRPr>
          </a:p>
          <a:p>
            <a:pPr indent="-342900" lvl="0" marL="457200" rtl="0" algn="l">
              <a:lnSpc>
                <a:spcPct val="150000"/>
              </a:lnSpc>
              <a:spcBef>
                <a:spcPts val="1200"/>
              </a:spcBef>
              <a:spcAft>
                <a:spcPts val="0"/>
              </a:spcAft>
              <a:buClr>
                <a:srgbClr val="666666"/>
              </a:buClr>
              <a:buSzPts val="1800"/>
              <a:buChar char="-"/>
            </a:pPr>
            <a:r>
              <a:rPr lang="en-GB" sz="1800">
                <a:solidFill>
                  <a:srgbClr val="666666"/>
                </a:solidFill>
              </a:rPr>
              <a:t>Is my work </a:t>
            </a:r>
            <a:r>
              <a:rPr b="1" lang="en-GB" sz="1800">
                <a:solidFill>
                  <a:srgbClr val="FF9300"/>
                </a:solidFill>
              </a:rPr>
              <a:t>citable</a:t>
            </a:r>
            <a:r>
              <a:rPr lang="en-GB" sz="1800">
                <a:solidFill>
                  <a:srgbClr val="666666"/>
                </a:solidFill>
              </a:rPr>
              <a:t>?</a:t>
            </a:r>
            <a:endParaRPr sz="1800">
              <a:solidFill>
                <a:srgbClr val="666666"/>
              </a:solidFill>
            </a:endParaRPr>
          </a:p>
        </p:txBody>
      </p:sp>
      <p:sp>
        <p:nvSpPr>
          <p:cNvPr id="1525" name="Google Shape;1525;p204"/>
          <p:cNvSpPr/>
          <p:nvPr/>
        </p:nvSpPr>
        <p:spPr>
          <a:xfrm>
            <a:off x="4572000" y="0"/>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6" name="Google Shape;1526;p204"/>
          <p:cNvSpPr txBox="1"/>
          <p:nvPr>
            <p:ph type="title"/>
          </p:nvPr>
        </p:nvSpPr>
        <p:spPr>
          <a:xfrm>
            <a:off x="4936725" y="445025"/>
            <a:ext cx="4136100" cy="5727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b="1" lang="en-GB" sz="2700">
                <a:solidFill>
                  <a:srgbClr val="FFFFFF"/>
                </a:solidFill>
              </a:rPr>
              <a:t>Open S</a:t>
            </a:r>
            <a:r>
              <a:rPr lang="en-GB" sz="2700">
                <a:solidFill>
                  <a:srgbClr val="FFFFFF"/>
                </a:solidFill>
              </a:rPr>
              <a:t>cience</a:t>
            </a:r>
            <a:endParaRPr b="1" sz="2700">
              <a:solidFill>
                <a:srgbClr val="FFFFFF"/>
              </a:solidFill>
            </a:endParaRPr>
          </a:p>
        </p:txBody>
      </p:sp>
      <p:sp>
        <p:nvSpPr>
          <p:cNvPr id="1527" name="Google Shape;1527;p204"/>
          <p:cNvSpPr txBox="1"/>
          <p:nvPr>
            <p:ph idx="1" type="body"/>
          </p:nvPr>
        </p:nvSpPr>
        <p:spPr>
          <a:xfrm>
            <a:off x="4572150" y="1284725"/>
            <a:ext cx="4572000" cy="2988000"/>
          </a:xfrm>
          <a:prstGeom prst="rect">
            <a:avLst/>
          </a:prstGeom>
        </p:spPr>
        <p:txBody>
          <a:bodyPr anchorCtr="0" anchor="t" bIns="0" lIns="0" spcFirstLastPara="1" rIns="0" wrap="square" tIns="0">
            <a:noAutofit/>
          </a:bodyPr>
          <a:lstStyle/>
          <a:p>
            <a:pPr indent="-342900" lvl="0" marL="457200" rtl="0" algn="l">
              <a:lnSpc>
                <a:spcPct val="150000"/>
              </a:lnSpc>
              <a:spcBef>
                <a:spcPts val="1200"/>
              </a:spcBef>
              <a:spcAft>
                <a:spcPts val="0"/>
              </a:spcAft>
              <a:buClr>
                <a:srgbClr val="FFFFFF"/>
              </a:buClr>
              <a:buSzPts val="1800"/>
              <a:buChar char="-"/>
            </a:pPr>
            <a:r>
              <a:rPr lang="en-GB" sz="1800">
                <a:solidFill>
                  <a:srgbClr val="FFFFFF"/>
                </a:solidFill>
              </a:rPr>
              <a:t>Is my code/data </a:t>
            </a:r>
            <a:r>
              <a:rPr b="1" lang="en-GB" sz="1800">
                <a:solidFill>
                  <a:srgbClr val="FF9300"/>
                </a:solidFill>
              </a:rPr>
              <a:t>freely available</a:t>
            </a:r>
            <a:r>
              <a:rPr lang="en-GB" sz="1800">
                <a:solidFill>
                  <a:srgbClr val="FFFFFF"/>
                </a:solidFill>
              </a:rPr>
              <a:t>?</a:t>
            </a:r>
            <a:endParaRPr sz="1800">
              <a:solidFill>
                <a:srgbClr val="FFFFFF"/>
              </a:solidFill>
            </a:endParaRPr>
          </a:p>
          <a:p>
            <a:pPr indent="-342900" lvl="0" marL="457200" rtl="0" algn="l">
              <a:lnSpc>
                <a:spcPct val="150000"/>
              </a:lnSpc>
              <a:spcBef>
                <a:spcPts val="1200"/>
              </a:spcBef>
              <a:spcAft>
                <a:spcPts val="0"/>
              </a:spcAft>
              <a:buClr>
                <a:srgbClr val="FFFFFF"/>
              </a:buClr>
              <a:buSzPts val="1800"/>
              <a:buChar char="-"/>
            </a:pPr>
            <a:r>
              <a:rPr lang="en-GB" sz="1800">
                <a:solidFill>
                  <a:srgbClr val="FFFFFF"/>
                </a:solidFill>
              </a:rPr>
              <a:t>Can others </a:t>
            </a:r>
            <a:r>
              <a:rPr b="1" lang="en-GB" sz="1800">
                <a:solidFill>
                  <a:srgbClr val="FF9300"/>
                </a:solidFill>
              </a:rPr>
              <a:t>modify and share</a:t>
            </a:r>
            <a:r>
              <a:rPr lang="en-GB" sz="1800">
                <a:solidFill>
                  <a:srgbClr val="FFFFFF"/>
                </a:solidFill>
              </a:rPr>
              <a:t> it?</a:t>
            </a:r>
            <a:endParaRPr sz="1800">
              <a:solidFill>
                <a:srgbClr val="FFFFFF"/>
              </a:solidFill>
            </a:endParaRPr>
          </a:p>
          <a:p>
            <a:pPr indent="-342900" lvl="0" marL="457200" rtl="0" algn="l">
              <a:lnSpc>
                <a:spcPct val="150000"/>
              </a:lnSpc>
              <a:spcBef>
                <a:spcPts val="1200"/>
              </a:spcBef>
              <a:spcAft>
                <a:spcPts val="0"/>
              </a:spcAft>
              <a:buClr>
                <a:srgbClr val="FFFFFF"/>
              </a:buClr>
              <a:buSzPts val="1800"/>
              <a:buChar char="-"/>
            </a:pPr>
            <a:r>
              <a:rPr lang="en-GB" sz="1800">
                <a:solidFill>
                  <a:srgbClr val="FFFFFF"/>
                </a:solidFill>
              </a:rPr>
              <a:t>Is my </a:t>
            </a:r>
            <a:r>
              <a:rPr b="1" lang="en-GB" sz="1800">
                <a:solidFill>
                  <a:srgbClr val="FF9300"/>
                </a:solidFill>
              </a:rPr>
              <a:t>workflow reusable</a:t>
            </a:r>
            <a:r>
              <a:rPr lang="en-GB" sz="1800">
                <a:solidFill>
                  <a:srgbClr val="FFFFFF"/>
                </a:solidFill>
              </a:rPr>
              <a:t>?</a:t>
            </a:r>
            <a:endParaRPr sz="1800">
              <a:solidFill>
                <a:srgbClr val="FFFFFF"/>
              </a:solidFill>
            </a:endParaRPr>
          </a:p>
          <a:p>
            <a:pPr indent="-342900" lvl="0" marL="457200" rtl="0" algn="l">
              <a:lnSpc>
                <a:spcPct val="150000"/>
              </a:lnSpc>
              <a:spcBef>
                <a:spcPts val="1200"/>
              </a:spcBef>
              <a:spcAft>
                <a:spcPts val="0"/>
              </a:spcAft>
              <a:buClr>
                <a:srgbClr val="FFFFFF"/>
              </a:buClr>
              <a:buSzPts val="1800"/>
              <a:buChar char="-"/>
            </a:pPr>
            <a:r>
              <a:rPr lang="en-GB" sz="1800">
                <a:solidFill>
                  <a:srgbClr val="FFFFFF"/>
                </a:solidFill>
              </a:rPr>
              <a:t>Have I provided</a:t>
            </a:r>
            <a:r>
              <a:rPr b="1" lang="en-GB" sz="1800">
                <a:solidFill>
                  <a:srgbClr val="FFFFFF"/>
                </a:solidFill>
              </a:rPr>
              <a:t> </a:t>
            </a:r>
            <a:r>
              <a:rPr b="1" lang="en-GB" sz="1800">
                <a:solidFill>
                  <a:srgbClr val="FF9300"/>
                </a:solidFill>
              </a:rPr>
              <a:t>permission</a:t>
            </a:r>
            <a:r>
              <a:rPr lang="en-GB" sz="1800">
                <a:solidFill>
                  <a:srgbClr val="FFFFFF"/>
                </a:solidFill>
              </a:rPr>
              <a:t>?</a:t>
            </a:r>
            <a:endParaRPr sz="1800">
              <a:solidFill>
                <a:srgbClr val="FFFFFF"/>
              </a:solidFill>
            </a:endParaRPr>
          </a:p>
          <a:p>
            <a:pPr indent="-342900" lvl="0" marL="457200" rtl="0" algn="l">
              <a:lnSpc>
                <a:spcPct val="150000"/>
              </a:lnSpc>
              <a:spcBef>
                <a:spcPts val="1200"/>
              </a:spcBef>
              <a:spcAft>
                <a:spcPts val="0"/>
              </a:spcAft>
              <a:buClr>
                <a:srgbClr val="FFFFFF"/>
              </a:buClr>
              <a:buSzPts val="1800"/>
              <a:buChar char="-"/>
            </a:pPr>
            <a:r>
              <a:rPr lang="en-GB" sz="1800">
                <a:solidFill>
                  <a:srgbClr val="FFFFFF"/>
                </a:solidFill>
              </a:rPr>
              <a:t>Is my work </a:t>
            </a:r>
            <a:r>
              <a:rPr b="1" lang="en-GB" sz="1800">
                <a:solidFill>
                  <a:srgbClr val="FF9300"/>
                </a:solidFill>
              </a:rPr>
              <a:t>open for collaboration</a:t>
            </a:r>
            <a:r>
              <a:rPr lang="en-GB" sz="1800">
                <a:solidFill>
                  <a:srgbClr val="FFFFFF"/>
                </a:solidFill>
              </a:rPr>
              <a:t>?</a:t>
            </a:r>
            <a:endParaRPr sz="1800">
              <a:solidFill>
                <a:srgbClr val="FFFFFF"/>
              </a:solidFill>
            </a:endParaRPr>
          </a:p>
        </p:txBody>
      </p:sp>
      <p:sp>
        <p:nvSpPr>
          <p:cNvPr id="1528" name="Google Shape;1528;p204"/>
          <p:cNvSpPr txBox="1"/>
          <p:nvPr/>
        </p:nvSpPr>
        <p:spPr>
          <a:xfrm>
            <a:off x="212250" y="3919575"/>
            <a:ext cx="4136100" cy="101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GB" sz="1800">
                <a:solidFill>
                  <a:srgbClr val="569586"/>
                </a:solidFill>
              </a:rPr>
              <a:t>Reproducibility should ensure higher scientific standards allowing others to test and reuse your work ...</a:t>
            </a:r>
            <a:endParaRPr i="1" sz="1800">
              <a:solidFill>
                <a:srgbClr val="569586"/>
              </a:solidFill>
            </a:endParaRPr>
          </a:p>
        </p:txBody>
      </p:sp>
      <p:sp>
        <p:nvSpPr>
          <p:cNvPr id="1529" name="Google Shape;1529;p204"/>
          <p:cNvSpPr txBox="1"/>
          <p:nvPr/>
        </p:nvSpPr>
        <p:spPr>
          <a:xfrm>
            <a:off x="4759500" y="3919575"/>
            <a:ext cx="4197300" cy="101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GB" sz="1800">
                <a:solidFill>
                  <a:srgbClr val="569586"/>
                </a:solidFill>
              </a:rPr>
              <a:t>… and Open Science should allow anyone to reuse, report errors, fix issues, build on and collaborate</a:t>
            </a:r>
            <a:endParaRPr i="1" sz="1800">
              <a:solidFill>
                <a:srgbClr val="569586"/>
              </a:solidFill>
            </a:endParaRPr>
          </a:p>
        </p:txBody>
      </p:sp>
      <p:sp>
        <p:nvSpPr>
          <p:cNvPr id="1530" name="Google Shape;1530;p204"/>
          <p:cNvSpPr txBox="1"/>
          <p:nvPr/>
        </p:nvSpPr>
        <p:spPr>
          <a:xfrm>
            <a:off x="638175" y="4857000"/>
            <a:ext cx="8515800" cy="286500"/>
          </a:xfrm>
          <a:prstGeom prst="rect">
            <a:avLst/>
          </a:prstGeom>
          <a:noFill/>
          <a:ln>
            <a:noFill/>
          </a:ln>
        </p:spPr>
        <p:txBody>
          <a:bodyPr anchorCtr="0" anchor="t" bIns="91425" lIns="91425" spcFirstLastPara="1" rIns="91425" wrap="square" tIns="91425">
            <a:noAutofit/>
          </a:bodyPr>
          <a:lstStyle/>
          <a:p>
            <a:pPr indent="0" lvl="0" marL="0" rtl="0" algn="r">
              <a:lnSpc>
                <a:spcPct val="135000"/>
              </a:lnSpc>
              <a:spcBef>
                <a:spcPts val="0"/>
              </a:spcBef>
              <a:spcAft>
                <a:spcPts val="0"/>
              </a:spcAft>
              <a:buNone/>
            </a:pPr>
            <a:r>
              <a:rPr lang="en-GB" sz="1200">
                <a:solidFill>
                  <a:schemeClr val="lt2"/>
                </a:solidFill>
              </a:rPr>
              <a:t>CC-BY 4.0, The Turing Way, DOI: </a:t>
            </a:r>
            <a:r>
              <a:rPr lang="en-GB" sz="1200">
                <a:solidFill>
                  <a:schemeClr val="lt1"/>
                </a:solidFill>
              </a:rPr>
              <a:t>10.5281/zenodo.</a:t>
            </a:r>
            <a:r>
              <a:rPr lang="en-GB" sz="1200">
                <a:solidFill>
                  <a:schemeClr val="lt1"/>
                </a:solidFill>
              </a:rPr>
              <a:t>7428708</a:t>
            </a:r>
            <a:endParaRPr sz="1200">
              <a:solidFill>
                <a:schemeClr val="lt2"/>
              </a:solidFill>
            </a:endParaRPr>
          </a:p>
          <a:p>
            <a:pPr indent="0" lvl="0" marL="0" rtl="0" algn="r">
              <a:lnSpc>
                <a:spcPct val="135000"/>
              </a:lnSpc>
              <a:spcBef>
                <a:spcPts val="0"/>
              </a:spcBef>
              <a:spcAft>
                <a:spcPts val="0"/>
              </a:spcAft>
              <a:buNone/>
            </a:pPr>
            <a:r>
              <a:t/>
            </a:r>
            <a:endParaRPr sz="1200">
              <a:solidFill>
                <a:schemeClr val="lt2"/>
              </a:solidFill>
              <a:highlight>
                <a:srgbClr val="FFFFFF"/>
              </a:high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1534" name="Shape 1534"/>
        <p:cNvGrpSpPr/>
        <p:nvPr/>
      </p:nvGrpSpPr>
      <p:grpSpPr>
        <a:xfrm>
          <a:off x="0" y="0"/>
          <a:ext cx="0" cy="0"/>
          <a:chOff x="0" y="0"/>
          <a:chExt cx="0" cy="0"/>
        </a:xfrm>
      </p:grpSpPr>
      <p:sp>
        <p:nvSpPr>
          <p:cNvPr id="1535" name="Google Shape;1535;p205"/>
          <p:cNvSpPr txBox="1"/>
          <p:nvPr>
            <p:ph type="title"/>
          </p:nvPr>
        </p:nvSpPr>
        <p:spPr>
          <a:xfrm>
            <a:off x="153875" y="486025"/>
            <a:ext cx="3076200" cy="1335000"/>
          </a:xfrm>
          <a:prstGeom prst="rect">
            <a:avLst/>
          </a:prstGeom>
          <a:noFill/>
          <a:ln>
            <a:noFill/>
          </a:ln>
        </p:spPr>
        <p:txBody>
          <a:bodyPr anchorCtr="0" anchor="t" bIns="91425" lIns="91425" spcFirstLastPara="1" rIns="91425" wrap="square" tIns="91425">
            <a:noAutofit/>
          </a:bodyPr>
          <a:lstStyle/>
          <a:p>
            <a:pPr indent="0" lvl="0" marL="0" rtl="0" algn="l">
              <a:lnSpc>
                <a:spcPct val="90000"/>
              </a:lnSpc>
              <a:spcBef>
                <a:spcPts val="0"/>
              </a:spcBef>
              <a:spcAft>
                <a:spcPts val="800"/>
              </a:spcAft>
              <a:buSzPts val="2400"/>
              <a:buNone/>
            </a:pPr>
            <a:r>
              <a:rPr b="0" lang="en-GB" sz="2600">
                <a:solidFill>
                  <a:schemeClr val="lt1"/>
                </a:solidFill>
              </a:rPr>
              <a:t>So many things to consider: </a:t>
            </a:r>
            <a:r>
              <a:rPr b="0" i="1" lang="en-GB" sz="2600">
                <a:solidFill>
                  <a:schemeClr val="lt1"/>
                </a:solidFill>
              </a:rPr>
              <a:t>Where can I start?</a:t>
            </a:r>
            <a:endParaRPr b="0" i="1" sz="2600">
              <a:solidFill>
                <a:srgbClr val="2D9586"/>
              </a:solidFill>
            </a:endParaRPr>
          </a:p>
        </p:txBody>
      </p:sp>
      <p:sp>
        <p:nvSpPr>
          <p:cNvPr id="1536" name="Google Shape;1536;p205"/>
          <p:cNvSpPr txBox="1"/>
          <p:nvPr>
            <p:ph idx="1" type="body"/>
          </p:nvPr>
        </p:nvSpPr>
        <p:spPr>
          <a:xfrm>
            <a:off x="172175" y="1958125"/>
            <a:ext cx="3039600" cy="2637900"/>
          </a:xfrm>
          <a:prstGeom prst="rect">
            <a:avLst/>
          </a:prstGeom>
          <a:noFill/>
          <a:ln>
            <a:noFill/>
          </a:ln>
        </p:spPr>
        <p:txBody>
          <a:bodyPr anchorCtr="0" anchor="t" bIns="91425" lIns="91425" spcFirstLastPara="1" rIns="91425" wrap="square" tIns="91425">
            <a:normAutofit/>
          </a:bodyPr>
          <a:lstStyle/>
          <a:p>
            <a:pPr indent="0" lvl="0" marL="0" rtl="0" algn="l">
              <a:lnSpc>
                <a:spcPct val="150000"/>
              </a:lnSpc>
              <a:spcBef>
                <a:spcPts val="0"/>
              </a:spcBef>
              <a:spcAft>
                <a:spcPts val="0"/>
              </a:spcAft>
              <a:buNone/>
            </a:pPr>
            <a:r>
              <a:rPr lang="en-GB" sz="2200">
                <a:solidFill>
                  <a:srgbClr val="569586"/>
                </a:solidFill>
              </a:rPr>
              <a:t>FAIR principles</a:t>
            </a:r>
            <a:endParaRPr sz="2200">
              <a:solidFill>
                <a:srgbClr val="569586"/>
              </a:solidFill>
            </a:endParaRPr>
          </a:p>
          <a:p>
            <a:pPr indent="-361950" lvl="0" marL="457200" rtl="0" algn="l">
              <a:lnSpc>
                <a:spcPct val="150000"/>
              </a:lnSpc>
              <a:spcBef>
                <a:spcPts val="0"/>
              </a:spcBef>
              <a:spcAft>
                <a:spcPts val="0"/>
              </a:spcAft>
              <a:buClr>
                <a:schemeClr val="lt1"/>
              </a:buClr>
              <a:buSzPts val="2100"/>
              <a:buChar char="●"/>
            </a:pPr>
            <a:r>
              <a:rPr lang="en-GB" sz="2100">
                <a:solidFill>
                  <a:srgbClr val="FF962E"/>
                </a:solidFill>
              </a:rPr>
              <a:t>F</a:t>
            </a:r>
            <a:r>
              <a:rPr lang="en-GB" sz="2100">
                <a:solidFill>
                  <a:schemeClr val="lt1"/>
                </a:solidFill>
              </a:rPr>
              <a:t>indable, </a:t>
            </a:r>
            <a:endParaRPr sz="2100">
              <a:solidFill>
                <a:schemeClr val="lt1"/>
              </a:solidFill>
            </a:endParaRPr>
          </a:p>
          <a:p>
            <a:pPr indent="-361950" lvl="0" marL="457200" rtl="0" algn="l">
              <a:lnSpc>
                <a:spcPct val="150000"/>
              </a:lnSpc>
              <a:spcBef>
                <a:spcPts val="0"/>
              </a:spcBef>
              <a:spcAft>
                <a:spcPts val="0"/>
              </a:spcAft>
              <a:buClr>
                <a:schemeClr val="lt1"/>
              </a:buClr>
              <a:buSzPts val="2100"/>
              <a:buChar char="●"/>
            </a:pPr>
            <a:r>
              <a:rPr lang="en-GB" sz="2100">
                <a:solidFill>
                  <a:srgbClr val="FF962E"/>
                </a:solidFill>
              </a:rPr>
              <a:t>A</a:t>
            </a:r>
            <a:r>
              <a:rPr lang="en-GB" sz="2100">
                <a:solidFill>
                  <a:schemeClr val="lt1"/>
                </a:solidFill>
              </a:rPr>
              <a:t>ccessible</a:t>
            </a:r>
            <a:endParaRPr sz="2100">
              <a:solidFill>
                <a:schemeClr val="lt1"/>
              </a:solidFill>
            </a:endParaRPr>
          </a:p>
          <a:p>
            <a:pPr indent="-361950" lvl="0" marL="457200" rtl="0" algn="l">
              <a:lnSpc>
                <a:spcPct val="150000"/>
              </a:lnSpc>
              <a:spcBef>
                <a:spcPts val="0"/>
              </a:spcBef>
              <a:spcAft>
                <a:spcPts val="0"/>
              </a:spcAft>
              <a:buClr>
                <a:schemeClr val="lt1"/>
              </a:buClr>
              <a:buSzPts val="2100"/>
              <a:buChar char="●"/>
            </a:pPr>
            <a:r>
              <a:rPr lang="en-GB" sz="2100">
                <a:solidFill>
                  <a:srgbClr val="FF962E"/>
                </a:solidFill>
              </a:rPr>
              <a:t>I</a:t>
            </a:r>
            <a:r>
              <a:rPr lang="en-GB" sz="2100">
                <a:solidFill>
                  <a:schemeClr val="lt1"/>
                </a:solidFill>
              </a:rPr>
              <a:t>nteroperable</a:t>
            </a:r>
            <a:endParaRPr sz="2100">
              <a:solidFill>
                <a:schemeClr val="lt1"/>
              </a:solidFill>
            </a:endParaRPr>
          </a:p>
          <a:p>
            <a:pPr indent="-361950" lvl="0" marL="457200" rtl="0" algn="l">
              <a:lnSpc>
                <a:spcPct val="150000"/>
              </a:lnSpc>
              <a:spcBef>
                <a:spcPts val="0"/>
              </a:spcBef>
              <a:spcAft>
                <a:spcPts val="0"/>
              </a:spcAft>
              <a:buClr>
                <a:schemeClr val="lt1"/>
              </a:buClr>
              <a:buSzPts val="2100"/>
              <a:buChar char="●"/>
            </a:pPr>
            <a:r>
              <a:rPr lang="en-GB" sz="2100">
                <a:solidFill>
                  <a:srgbClr val="FF962E"/>
                </a:solidFill>
              </a:rPr>
              <a:t>R</a:t>
            </a:r>
            <a:r>
              <a:rPr lang="en-GB" sz="2100">
                <a:solidFill>
                  <a:schemeClr val="lt1"/>
                </a:solidFill>
              </a:rPr>
              <a:t>eusable</a:t>
            </a:r>
            <a:endParaRPr sz="2100">
              <a:solidFill>
                <a:schemeClr val="lt1"/>
              </a:solidFill>
            </a:endParaRPr>
          </a:p>
        </p:txBody>
      </p:sp>
      <p:pic>
        <p:nvPicPr>
          <p:cNvPr descr="Text, engineering drawing, whiteboard&#10;&#10;Description automatically generated" id="1537" name="Google Shape;1537;p205"/>
          <p:cNvPicPr preferRelativeResize="0"/>
          <p:nvPr/>
        </p:nvPicPr>
        <p:blipFill rotWithShape="1">
          <a:blip r:embed="rId3">
            <a:alphaModFix/>
          </a:blip>
          <a:srcRect b="0" l="0" r="0" t="0"/>
          <a:stretch/>
        </p:blipFill>
        <p:spPr>
          <a:xfrm>
            <a:off x="3248375" y="486025"/>
            <a:ext cx="5803775" cy="4283725"/>
          </a:xfrm>
          <a:prstGeom prst="rect">
            <a:avLst/>
          </a:prstGeom>
          <a:noFill/>
          <a:ln>
            <a:noFill/>
          </a:ln>
        </p:spPr>
      </p:pic>
      <p:sp>
        <p:nvSpPr>
          <p:cNvPr id="1538" name="Google Shape;1538;p205"/>
          <p:cNvSpPr txBox="1"/>
          <p:nvPr>
            <p:ph idx="4294967295" type="body"/>
          </p:nvPr>
        </p:nvSpPr>
        <p:spPr>
          <a:xfrm>
            <a:off x="0" y="4279697"/>
            <a:ext cx="9144000" cy="863700"/>
          </a:xfrm>
          <a:prstGeom prst="rect">
            <a:avLst/>
          </a:prstGeom>
          <a:noFill/>
          <a:ln>
            <a:noFill/>
          </a:ln>
        </p:spPr>
        <p:txBody>
          <a:bodyPr anchorCtr="0" anchor="b" bIns="72000" lIns="0" spcFirstLastPara="1" rIns="108000" wrap="square" tIns="45700">
            <a:normAutofit/>
          </a:bodyPr>
          <a:lstStyle/>
          <a:p>
            <a:pPr indent="0" lvl="0" marL="0" rtl="0" algn="r">
              <a:lnSpc>
                <a:spcPct val="114000"/>
              </a:lnSpc>
              <a:spcBef>
                <a:spcPts val="0"/>
              </a:spcBef>
              <a:spcAft>
                <a:spcPts val="0"/>
              </a:spcAft>
              <a:buClr>
                <a:schemeClr val="lt1"/>
              </a:buClr>
              <a:buSzPts val="1100"/>
              <a:buNone/>
            </a:pPr>
            <a:r>
              <a:rPr lang="en-GB" sz="1100">
                <a:solidFill>
                  <a:schemeClr val="lt1"/>
                </a:solidFill>
                <a:latin typeface="Arial"/>
                <a:ea typeface="Arial"/>
                <a:cs typeface="Arial"/>
                <a:sym typeface="Arial"/>
              </a:rPr>
              <a:t>CC-BY 4.0, </a:t>
            </a:r>
            <a:r>
              <a:rPr lang="en-GB" sz="1100">
                <a:solidFill>
                  <a:schemeClr val="lt1"/>
                </a:solidFill>
              </a:rPr>
              <a:t>CC-BY  image by </a:t>
            </a:r>
            <a:r>
              <a:rPr i="1" lang="en-GB" sz="1100">
                <a:solidFill>
                  <a:schemeClr val="lt1"/>
                </a:solidFill>
              </a:rPr>
              <a:t>The Turing Way </a:t>
            </a:r>
            <a:r>
              <a:rPr lang="en-GB" sz="1100">
                <a:solidFill>
                  <a:schemeClr val="lt1"/>
                </a:solidFill>
              </a:rPr>
              <a:t>and Scriberia, </a:t>
            </a:r>
            <a:r>
              <a:rPr lang="en-GB" sz="1100">
                <a:solidFill>
                  <a:schemeClr val="lt1"/>
                </a:solidFill>
                <a:latin typeface="Arial"/>
                <a:ea typeface="Arial"/>
                <a:cs typeface="Arial"/>
                <a:sym typeface="Arial"/>
              </a:rPr>
              <a:t>DOI: </a:t>
            </a:r>
            <a:r>
              <a:rPr lang="en-GB" sz="1200">
                <a:solidFill>
                  <a:schemeClr val="lt1"/>
                </a:solidFill>
              </a:rPr>
              <a:t>10.5281/zenodo.</a:t>
            </a:r>
            <a:r>
              <a:rPr lang="en-GB" sz="1200">
                <a:solidFill>
                  <a:schemeClr val="lt1"/>
                </a:solidFill>
              </a:rPr>
              <a:t>7428708</a:t>
            </a:r>
            <a:endParaRPr>
              <a:solidFill>
                <a:schemeClr val="lt1"/>
              </a:solidFill>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1542" name="Shape 1542"/>
        <p:cNvGrpSpPr/>
        <p:nvPr/>
      </p:nvGrpSpPr>
      <p:grpSpPr>
        <a:xfrm>
          <a:off x="0" y="0"/>
          <a:ext cx="0" cy="0"/>
          <a:chOff x="0" y="0"/>
          <a:chExt cx="0" cy="0"/>
        </a:xfrm>
      </p:grpSpPr>
      <p:pic>
        <p:nvPicPr>
          <p:cNvPr id="1543" name="Google Shape;1543;p206"/>
          <p:cNvPicPr preferRelativeResize="0"/>
          <p:nvPr/>
        </p:nvPicPr>
        <p:blipFill rotWithShape="1">
          <a:blip r:embed="rId3">
            <a:alphaModFix/>
          </a:blip>
          <a:srcRect b="0" l="0" r="0" t="0"/>
          <a:stretch/>
        </p:blipFill>
        <p:spPr>
          <a:xfrm>
            <a:off x="486663" y="0"/>
            <a:ext cx="8163927" cy="4075751"/>
          </a:xfrm>
          <a:prstGeom prst="rect">
            <a:avLst/>
          </a:prstGeom>
          <a:noFill/>
          <a:ln>
            <a:noFill/>
          </a:ln>
        </p:spPr>
      </p:pic>
      <p:sp>
        <p:nvSpPr>
          <p:cNvPr id="1544" name="Google Shape;1544;p206"/>
          <p:cNvSpPr txBox="1"/>
          <p:nvPr/>
        </p:nvSpPr>
        <p:spPr>
          <a:xfrm>
            <a:off x="198675" y="4205050"/>
            <a:ext cx="8739900" cy="855600"/>
          </a:xfrm>
          <a:prstGeom prst="rect">
            <a:avLst/>
          </a:prstGeom>
          <a:solidFill>
            <a:srgbClr val="FFFFFF"/>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i="0" lang="en-GB" sz="2200" u="none" cap="none" strike="noStrike">
                <a:solidFill>
                  <a:srgbClr val="000000"/>
                </a:solidFill>
              </a:rPr>
              <a:t>FAIR principles from </a:t>
            </a:r>
            <a:r>
              <a:rPr b="1" i="0" lang="en-GB" sz="2200" u="none" cap="none" strike="noStrike">
                <a:solidFill>
                  <a:srgbClr val="000000"/>
                </a:solidFill>
              </a:rPr>
              <a:t>Wilkinson </a:t>
            </a:r>
            <a:r>
              <a:rPr b="1" i="1" lang="en-GB" sz="2200" u="none" cap="none" strike="noStrike">
                <a:solidFill>
                  <a:srgbClr val="000000"/>
                </a:solidFill>
              </a:rPr>
              <a:t>et al</a:t>
            </a:r>
            <a:r>
              <a:rPr b="1" i="0" lang="en-GB" sz="2200" u="none" cap="none" strike="noStrike">
                <a:solidFill>
                  <a:srgbClr val="000000"/>
                </a:solidFill>
              </a:rPr>
              <a:t>. (2016) </a:t>
            </a:r>
            <a:endParaRPr b="1" i="0" sz="2200" u="none" cap="none" strike="noStrike">
              <a:solidFill>
                <a:srgbClr val="000000"/>
              </a:solidFill>
            </a:endParaRPr>
          </a:p>
          <a:p>
            <a:pPr indent="0" lvl="0" marL="0" marR="0" rtl="0" algn="ctr">
              <a:lnSpc>
                <a:spcPct val="100000"/>
              </a:lnSpc>
              <a:spcBef>
                <a:spcPts val="0"/>
              </a:spcBef>
              <a:spcAft>
                <a:spcPts val="0"/>
              </a:spcAft>
              <a:buClr>
                <a:srgbClr val="000000"/>
              </a:buClr>
              <a:buSzPts val="2400"/>
              <a:buFont typeface="Arial"/>
              <a:buNone/>
            </a:pPr>
            <a:r>
              <a:rPr b="1" i="0" lang="en-GB" sz="2200" u="none" cap="none" strike="noStrike">
                <a:solidFill>
                  <a:srgbClr val="000000"/>
                </a:solidFill>
              </a:rPr>
              <a:t>DOI: 10.1038/sdata.2016.18</a:t>
            </a:r>
            <a:endParaRPr b="1" i="0" sz="2200" u="none" cap="none" strike="noStrike">
              <a:solidFill>
                <a:srgbClr val="000000"/>
              </a:solidFill>
            </a:endParaRPr>
          </a:p>
          <a:p>
            <a:pPr indent="0" lvl="0" marL="0" marR="0" rtl="0" algn="l">
              <a:lnSpc>
                <a:spcPct val="100000"/>
              </a:lnSpc>
              <a:spcBef>
                <a:spcPts val="0"/>
              </a:spcBef>
              <a:spcAft>
                <a:spcPts val="0"/>
              </a:spcAft>
              <a:buClr>
                <a:srgbClr val="000000"/>
              </a:buClr>
              <a:buSzPts val="2400"/>
              <a:buFont typeface="Arial"/>
              <a:buNone/>
            </a:pPr>
            <a:r>
              <a:t/>
            </a:r>
            <a:endParaRPr i="0" sz="2200" u="none" cap="none" strike="noStrike">
              <a:solidFill>
                <a:srgbClr val="000000"/>
              </a:solidFill>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1548" name="Shape 1548"/>
        <p:cNvGrpSpPr/>
        <p:nvPr/>
      </p:nvGrpSpPr>
      <p:grpSpPr>
        <a:xfrm>
          <a:off x="0" y="0"/>
          <a:ext cx="0" cy="0"/>
          <a:chOff x="0" y="0"/>
          <a:chExt cx="0" cy="0"/>
        </a:xfrm>
      </p:grpSpPr>
      <p:sp>
        <p:nvSpPr>
          <p:cNvPr id="1549" name="Google Shape;1549;p207"/>
          <p:cNvSpPr txBox="1"/>
          <p:nvPr>
            <p:ph type="title"/>
          </p:nvPr>
        </p:nvSpPr>
        <p:spPr>
          <a:xfrm>
            <a:off x="197925" y="156025"/>
            <a:ext cx="8520600" cy="695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000"/>
              <a:buNone/>
            </a:pPr>
            <a:r>
              <a:rPr b="0" lang="en-GB" sz="2400">
                <a:solidFill>
                  <a:schemeClr val="lt1"/>
                </a:solidFill>
              </a:rPr>
              <a:t>FAIR data analogy: </a:t>
            </a:r>
            <a:r>
              <a:rPr b="0" i="1" lang="en-GB" sz="2400">
                <a:solidFill>
                  <a:schemeClr val="lt1"/>
                </a:solidFill>
              </a:rPr>
              <a:t>You would not buy food with no labels!</a:t>
            </a:r>
            <a:endParaRPr b="0" i="1" sz="2400">
              <a:solidFill>
                <a:schemeClr val="lt1"/>
              </a:solidFill>
            </a:endParaRPr>
          </a:p>
        </p:txBody>
      </p:sp>
      <p:pic>
        <p:nvPicPr>
          <p:cNvPr id="1550" name="Google Shape;1550;p207"/>
          <p:cNvPicPr preferRelativeResize="0"/>
          <p:nvPr/>
        </p:nvPicPr>
        <p:blipFill rotWithShape="1">
          <a:blip r:embed="rId3">
            <a:alphaModFix/>
          </a:blip>
          <a:srcRect b="0" l="0" r="0" t="0"/>
          <a:stretch/>
        </p:blipFill>
        <p:spPr>
          <a:xfrm>
            <a:off x="226468" y="1159100"/>
            <a:ext cx="3074808" cy="1211050"/>
          </a:xfrm>
          <a:prstGeom prst="rect">
            <a:avLst/>
          </a:prstGeom>
          <a:noFill/>
          <a:ln>
            <a:noFill/>
          </a:ln>
        </p:spPr>
      </p:pic>
      <p:sp>
        <p:nvSpPr>
          <p:cNvPr id="1551" name="Google Shape;1551;p207"/>
          <p:cNvSpPr txBox="1"/>
          <p:nvPr/>
        </p:nvSpPr>
        <p:spPr>
          <a:xfrm>
            <a:off x="3507725" y="1058375"/>
            <a:ext cx="2481000" cy="1142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900"/>
              <a:buFont typeface="Arial"/>
              <a:buNone/>
            </a:pPr>
            <a:r>
              <a:rPr i="0" lang="en-GB" sz="2000" u="none" cap="none" strike="noStrike">
                <a:solidFill>
                  <a:srgbClr val="FF962E"/>
                </a:solidFill>
              </a:rPr>
              <a:t>Annotation makes it easier to find important things</a:t>
            </a:r>
            <a:endParaRPr i="0" sz="2000" u="none" cap="none" strike="noStrike">
              <a:solidFill>
                <a:srgbClr val="FF962E"/>
              </a:solidFill>
            </a:endParaRPr>
          </a:p>
        </p:txBody>
      </p:sp>
      <p:sp>
        <p:nvSpPr>
          <p:cNvPr id="1552" name="Google Shape;1552;p207"/>
          <p:cNvSpPr/>
          <p:nvPr/>
        </p:nvSpPr>
        <p:spPr>
          <a:xfrm>
            <a:off x="3408275" y="2200475"/>
            <a:ext cx="2481000" cy="798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553" name="Google Shape;1553;p207"/>
          <p:cNvPicPr preferRelativeResize="0"/>
          <p:nvPr/>
        </p:nvPicPr>
        <p:blipFill rotWithShape="1">
          <a:blip r:embed="rId4">
            <a:alphaModFix/>
          </a:blip>
          <a:srcRect b="0" l="0" r="0" t="0"/>
          <a:stretch/>
        </p:blipFill>
        <p:spPr>
          <a:xfrm>
            <a:off x="5996277" y="775526"/>
            <a:ext cx="2790901" cy="1818975"/>
          </a:xfrm>
          <a:prstGeom prst="rect">
            <a:avLst/>
          </a:prstGeom>
          <a:noFill/>
          <a:ln>
            <a:noFill/>
          </a:ln>
        </p:spPr>
      </p:pic>
      <p:pic>
        <p:nvPicPr>
          <p:cNvPr id="1554" name="Google Shape;1554;p207"/>
          <p:cNvPicPr preferRelativeResize="0"/>
          <p:nvPr/>
        </p:nvPicPr>
        <p:blipFill rotWithShape="1">
          <a:blip r:embed="rId5">
            <a:alphaModFix/>
          </a:blip>
          <a:srcRect b="0" l="0" r="0" t="0"/>
          <a:stretch/>
        </p:blipFill>
        <p:spPr>
          <a:xfrm>
            <a:off x="5996275" y="2875563"/>
            <a:ext cx="2790899" cy="1509300"/>
          </a:xfrm>
          <a:prstGeom prst="rect">
            <a:avLst/>
          </a:prstGeom>
          <a:noFill/>
          <a:ln>
            <a:noFill/>
          </a:ln>
        </p:spPr>
      </p:pic>
      <p:sp>
        <p:nvSpPr>
          <p:cNvPr id="1555" name="Google Shape;1555;p207"/>
          <p:cNvSpPr txBox="1"/>
          <p:nvPr/>
        </p:nvSpPr>
        <p:spPr>
          <a:xfrm>
            <a:off x="270875" y="2465100"/>
            <a:ext cx="5280600" cy="2286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900"/>
              <a:buFont typeface="Arial"/>
              <a:buNone/>
            </a:pPr>
            <a:r>
              <a:t/>
            </a:r>
            <a:endParaRPr i="0" sz="2000" u="none" cap="none" strike="noStrike">
              <a:solidFill>
                <a:schemeClr val="lt1"/>
              </a:solidFill>
            </a:endParaRPr>
          </a:p>
          <a:p>
            <a:pPr indent="0" lvl="0" marL="0" marR="0" rtl="0" algn="l">
              <a:lnSpc>
                <a:spcPct val="100000"/>
              </a:lnSpc>
              <a:spcBef>
                <a:spcPts val="0"/>
              </a:spcBef>
              <a:spcAft>
                <a:spcPts val="0"/>
              </a:spcAft>
              <a:buClr>
                <a:srgbClr val="000000"/>
              </a:buClr>
              <a:buSzPts val="1900"/>
              <a:buFont typeface="Arial"/>
              <a:buNone/>
            </a:pPr>
            <a:r>
              <a:rPr lang="en-GB" sz="2000">
                <a:solidFill>
                  <a:schemeClr val="lt1"/>
                </a:solidFill>
              </a:rPr>
              <a:t>FAIR doesn’t require data to be open, but needs Metadata information along with detailed research process.</a:t>
            </a:r>
            <a:endParaRPr sz="2000">
              <a:solidFill>
                <a:schemeClr val="lt1"/>
              </a:solidFill>
            </a:endParaRPr>
          </a:p>
          <a:p>
            <a:pPr indent="0" lvl="0" marL="0" marR="0" rtl="0" algn="l">
              <a:lnSpc>
                <a:spcPct val="100000"/>
              </a:lnSpc>
              <a:spcBef>
                <a:spcPts val="0"/>
              </a:spcBef>
              <a:spcAft>
                <a:spcPts val="0"/>
              </a:spcAft>
              <a:buClr>
                <a:srgbClr val="000000"/>
              </a:buClr>
              <a:buSzPts val="1900"/>
              <a:buFont typeface="Arial"/>
              <a:buNone/>
            </a:pPr>
            <a:r>
              <a:t/>
            </a:r>
            <a:endParaRPr sz="2000">
              <a:solidFill>
                <a:schemeClr val="lt1"/>
              </a:solidFill>
            </a:endParaRPr>
          </a:p>
          <a:p>
            <a:pPr indent="0" lvl="0" marL="0" rtl="0" algn="l">
              <a:spcBef>
                <a:spcPts val="0"/>
              </a:spcBef>
              <a:spcAft>
                <a:spcPts val="0"/>
              </a:spcAft>
              <a:buClr>
                <a:schemeClr val="hlink"/>
              </a:buClr>
              <a:buSzPts val="1100"/>
              <a:buFont typeface="Arial"/>
              <a:buNone/>
            </a:pPr>
            <a:r>
              <a:rPr lang="en-GB" sz="2000">
                <a:solidFill>
                  <a:srgbClr val="FF962E"/>
                </a:solidFill>
              </a:rPr>
              <a:t>Metadata: “data descriptors” that facilitate cataloguing data and data discovery</a:t>
            </a:r>
            <a:endParaRPr sz="2000">
              <a:solidFill>
                <a:schemeClr val="lt1"/>
              </a:solidFill>
            </a:endParaRPr>
          </a:p>
          <a:p>
            <a:pPr indent="0" lvl="0" marL="0" marR="0" rtl="0" algn="l">
              <a:lnSpc>
                <a:spcPct val="100000"/>
              </a:lnSpc>
              <a:spcBef>
                <a:spcPts val="0"/>
              </a:spcBef>
              <a:spcAft>
                <a:spcPts val="0"/>
              </a:spcAft>
              <a:buClr>
                <a:srgbClr val="000000"/>
              </a:buClr>
              <a:buSzPts val="1900"/>
              <a:buFont typeface="Arial"/>
              <a:buNone/>
            </a:pPr>
            <a:r>
              <a:t/>
            </a:r>
            <a:endParaRPr i="0" sz="2000" u="none" cap="none" strike="noStrike">
              <a:solidFill>
                <a:schemeClr val="lt1"/>
              </a:solidFill>
            </a:endParaRPr>
          </a:p>
        </p:txBody>
      </p:sp>
      <p:sp>
        <p:nvSpPr>
          <p:cNvPr id="1556" name="Google Shape;1556;p207"/>
          <p:cNvSpPr txBox="1"/>
          <p:nvPr/>
        </p:nvSpPr>
        <p:spPr>
          <a:xfrm>
            <a:off x="0" y="4665925"/>
            <a:ext cx="8907600" cy="390300"/>
          </a:xfrm>
          <a:prstGeom prst="rect">
            <a:avLst/>
          </a:pr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Clr>
                <a:srgbClr val="000000"/>
              </a:buClr>
              <a:buSzPts val="1600"/>
              <a:buFont typeface="Arial"/>
              <a:buNone/>
            </a:pPr>
            <a:r>
              <a:rPr i="0" lang="en-GB" sz="1600" u="none" cap="none" strike="noStrike">
                <a:solidFill>
                  <a:schemeClr val="lt1"/>
                </a:solidFill>
              </a:rPr>
              <a:t>Adapted from talk by Philippe Rocca-Serra (2020)</a:t>
            </a:r>
            <a:endParaRPr i="0" sz="1600" u="none" cap="none" strike="noStrike">
              <a:solidFill>
                <a:schemeClr val="lt1"/>
              </a:solidFill>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561" name="Shape 1561"/>
        <p:cNvGrpSpPr/>
        <p:nvPr/>
      </p:nvGrpSpPr>
      <p:grpSpPr>
        <a:xfrm>
          <a:off x="0" y="0"/>
          <a:ext cx="0" cy="0"/>
          <a:chOff x="0" y="0"/>
          <a:chExt cx="0" cy="0"/>
        </a:xfrm>
      </p:grpSpPr>
      <p:sp>
        <p:nvSpPr>
          <p:cNvPr id="1562" name="Google Shape;1562;p208"/>
          <p:cNvSpPr txBox="1"/>
          <p:nvPr/>
        </p:nvSpPr>
        <p:spPr>
          <a:xfrm>
            <a:off x="431800" y="456883"/>
            <a:ext cx="8280300" cy="701400"/>
          </a:xfrm>
          <a:prstGeom prst="rect">
            <a:avLst/>
          </a:prstGeom>
          <a:noFill/>
          <a:ln>
            <a:noFill/>
          </a:ln>
        </p:spPr>
        <p:txBody>
          <a:bodyPr anchorCtr="0" anchor="t" bIns="0" lIns="0" spcFirstLastPara="1" rIns="0" wrap="square" tIns="0">
            <a:noAutofit/>
          </a:bodyPr>
          <a:lstStyle/>
          <a:p>
            <a:pPr indent="-228600" lvl="0" marL="457200" marR="0" rtl="0" algn="l">
              <a:lnSpc>
                <a:spcPct val="100000"/>
              </a:lnSpc>
              <a:spcBef>
                <a:spcPts val="0"/>
              </a:spcBef>
              <a:spcAft>
                <a:spcPts val="0"/>
              </a:spcAft>
              <a:buClr>
                <a:schemeClr val="lt1"/>
              </a:buClr>
              <a:buSzPts val="2800"/>
              <a:buFont typeface="Arial"/>
              <a:buNone/>
            </a:pPr>
            <a:r>
              <a:rPr lang="en-GB" sz="2600">
                <a:solidFill>
                  <a:schemeClr val="lt1"/>
                </a:solidFill>
              </a:rPr>
              <a:t>Open and reproducibility enable ethical research</a:t>
            </a:r>
            <a:endParaRPr sz="2600">
              <a:solidFill>
                <a:schemeClr val="lt1"/>
              </a:solidFill>
            </a:endParaRPr>
          </a:p>
        </p:txBody>
      </p:sp>
      <p:sp>
        <p:nvSpPr>
          <p:cNvPr id="1563" name="Google Shape;1563;p208"/>
          <p:cNvSpPr/>
          <p:nvPr/>
        </p:nvSpPr>
        <p:spPr>
          <a:xfrm>
            <a:off x="439950" y="1223649"/>
            <a:ext cx="8531700" cy="3423300"/>
          </a:xfrm>
          <a:prstGeom prst="rect">
            <a:avLst/>
          </a:prstGeom>
          <a:noFill/>
          <a:ln>
            <a:noFill/>
          </a:ln>
        </p:spPr>
        <p:txBody>
          <a:bodyPr anchorCtr="0" anchor="t" bIns="45700" lIns="91425" spcFirstLastPara="1" rIns="91425" wrap="square" tIns="45700">
            <a:noAutofit/>
          </a:bodyPr>
          <a:lstStyle/>
          <a:p>
            <a:pPr indent="-336550" lvl="0" marL="457200" marR="0" rtl="0" algn="l">
              <a:lnSpc>
                <a:spcPct val="150000"/>
              </a:lnSpc>
              <a:spcBef>
                <a:spcPts val="0"/>
              </a:spcBef>
              <a:spcAft>
                <a:spcPts val="0"/>
              </a:spcAft>
              <a:buClr>
                <a:schemeClr val="lt1"/>
              </a:buClr>
              <a:buSzPts val="1700"/>
              <a:buFont typeface="Arial"/>
              <a:buChar char="-"/>
            </a:pPr>
            <a:r>
              <a:rPr lang="en-GB" sz="2000">
                <a:solidFill>
                  <a:schemeClr val="lt1"/>
                </a:solidFill>
                <a:latin typeface="Arial"/>
                <a:ea typeface="Arial"/>
                <a:cs typeface="Arial"/>
                <a:sym typeface="Arial"/>
              </a:rPr>
              <a:t>Reproducibility can be facilitated by open, but </a:t>
            </a:r>
            <a:r>
              <a:rPr lang="en-GB" sz="2000">
                <a:solidFill>
                  <a:srgbClr val="FF9300"/>
                </a:solidFill>
                <a:latin typeface="Arial"/>
                <a:ea typeface="Arial"/>
                <a:cs typeface="Arial"/>
                <a:sym typeface="Arial"/>
              </a:rPr>
              <a:t>open is a choice</a:t>
            </a:r>
            <a:endParaRPr>
              <a:solidFill>
                <a:srgbClr val="FF9300"/>
              </a:solidFill>
            </a:endParaRPr>
          </a:p>
          <a:p>
            <a:pPr indent="-336550" lvl="0" marL="457200" marR="0" rtl="0" algn="l">
              <a:lnSpc>
                <a:spcPct val="150000"/>
              </a:lnSpc>
              <a:spcBef>
                <a:spcPts val="1000"/>
              </a:spcBef>
              <a:spcAft>
                <a:spcPts val="0"/>
              </a:spcAft>
              <a:buClr>
                <a:schemeClr val="lt1"/>
              </a:buClr>
              <a:buSzPts val="1700"/>
              <a:buFont typeface="Arial"/>
              <a:buChar char="-"/>
            </a:pPr>
            <a:r>
              <a:rPr lang="en-GB" sz="2000">
                <a:solidFill>
                  <a:schemeClr val="lt1"/>
                </a:solidFill>
              </a:rPr>
              <a:t>Best practices should</a:t>
            </a:r>
            <a:r>
              <a:rPr lang="en-GB" sz="2000">
                <a:solidFill>
                  <a:schemeClr val="lt1"/>
                </a:solidFill>
                <a:latin typeface="Arial"/>
                <a:ea typeface="Arial"/>
                <a:cs typeface="Arial"/>
                <a:sym typeface="Arial"/>
              </a:rPr>
              <a:t> be considered at all stages </a:t>
            </a:r>
            <a:r>
              <a:rPr lang="en-GB" sz="2000">
                <a:solidFill>
                  <a:schemeClr val="lt1"/>
                </a:solidFill>
              </a:rPr>
              <a:t>for ethical integrity</a:t>
            </a:r>
            <a:endParaRPr/>
          </a:p>
          <a:p>
            <a:pPr indent="-336550" lvl="0" marL="457200" marR="0" rtl="0" algn="l">
              <a:lnSpc>
                <a:spcPct val="150000"/>
              </a:lnSpc>
              <a:spcBef>
                <a:spcPts val="1000"/>
              </a:spcBef>
              <a:spcAft>
                <a:spcPts val="0"/>
              </a:spcAft>
              <a:buClr>
                <a:schemeClr val="lt1"/>
              </a:buClr>
              <a:buSzPts val="1700"/>
              <a:buFont typeface="Arial"/>
              <a:buChar char="-"/>
            </a:pPr>
            <a:r>
              <a:rPr lang="en-GB" sz="2000">
                <a:solidFill>
                  <a:schemeClr val="lt1"/>
                </a:solidFill>
              </a:rPr>
              <a:t>As open as possible, </a:t>
            </a:r>
            <a:r>
              <a:rPr lang="en-GB" sz="2000">
                <a:solidFill>
                  <a:srgbClr val="FF9300"/>
                </a:solidFill>
              </a:rPr>
              <a:t>as closed as necessary</a:t>
            </a:r>
            <a:endParaRPr sz="2000">
              <a:solidFill>
                <a:srgbClr val="FF9300"/>
              </a:solidFill>
            </a:endParaRPr>
          </a:p>
          <a:p>
            <a:pPr indent="-336550" lvl="1" marL="914400" marR="0" rtl="0" algn="l">
              <a:lnSpc>
                <a:spcPct val="150000"/>
              </a:lnSpc>
              <a:spcBef>
                <a:spcPts val="1000"/>
              </a:spcBef>
              <a:spcAft>
                <a:spcPts val="0"/>
              </a:spcAft>
              <a:buClr>
                <a:schemeClr val="lt1"/>
              </a:buClr>
              <a:buSzPts val="1700"/>
              <a:buFont typeface="Arial"/>
              <a:buChar char="-"/>
            </a:pPr>
            <a:r>
              <a:rPr lang="en-GB" sz="2000">
                <a:solidFill>
                  <a:schemeClr val="lt1"/>
                </a:solidFill>
              </a:rPr>
              <a:t>O</a:t>
            </a:r>
            <a:r>
              <a:rPr b="0" i="0" lang="en-GB" sz="2000" u="none" cap="none" strike="noStrike">
                <a:solidFill>
                  <a:schemeClr val="lt1"/>
                </a:solidFill>
                <a:latin typeface="Arial"/>
                <a:ea typeface="Arial"/>
                <a:cs typeface="Arial"/>
                <a:sym typeface="Arial"/>
              </a:rPr>
              <a:t>pen principles should be applied when you can </a:t>
            </a:r>
            <a:endParaRPr/>
          </a:p>
          <a:p>
            <a:pPr indent="-336550" lvl="1" marL="914400" marR="0" rtl="0" algn="l">
              <a:lnSpc>
                <a:spcPct val="150000"/>
              </a:lnSpc>
              <a:spcBef>
                <a:spcPts val="1000"/>
              </a:spcBef>
              <a:spcAft>
                <a:spcPts val="0"/>
              </a:spcAft>
              <a:buClr>
                <a:schemeClr val="lt1"/>
              </a:buClr>
              <a:buSzPts val="1700"/>
              <a:buFont typeface="Arial"/>
              <a:buChar char="-"/>
            </a:pPr>
            <a:r>
              <a:rPr b="0" i="0" lang="en-GB" sz="2000" u="none" cap="none" strike="noStrike">
                <a:solidFill>
                  <a:schemeClr val="lt1"/>
                </a:solidFill>
                <a:latin typeface="Arial"/>
                <a:ea typeface="Arial"/>
                <a:cs typeface="Arial"/>
                <a:sym typeface="Arial"/>
              </a:rPr>
              <a:t>NEVER for private, confidential or sensitive data </a:t>
            </a:r>
            <a:r>
              <a:rPr lang="en-GB" sz="2000">
                <a:solidFill>
                  <a:schemeClr val="lt1"/>
                </a:solidFill>
              </a:rPr>
              <a:t>(ethically)</a:t>
            </a:r>
            <a:endParaRPr/>
          </a:p>
          <a:p>
            <a:pPr indent="-336550" lvl="0" marL="457200" marR="0" rtl="0" algn="l">
              <a:lnSpc>
                <a:spcPct val="150000"/>
              </a:lnSpc>
              <a:spcBef>
                <a:spcPts val="1000"/>
              </a:spcBef>
              <a:spcAft>
                <a:spcPts val="0"/>
              </a:spcAft>
              <a:buClr>
                <a:schemeClr val="lt1"/>
              </a:buClr>
              <a:buSzPts val="1700"/>
              <a:buFont typeface="Arial"/>
              <a:buChar char="-"/>
            </a:pPr>
            <a:r>
              <a:rPr lang="en-GB" sz="2000">
                <a:solidFill>
                  <a:schemeClr val="lt1"/>
                </a:solidFill>
              </a:rPr>
              <a:t>Start</a:t>
            </a:r>
            <a:r>
              <a:rPr lang="en-GB" sz="2000">
                <a:solidFill>
                  <a:schemeClr val="lt1"/>
                </a:solidFill>
                <a:latin typeface="Arial"/>
                <a:ea typeface="Arial"/>
                <a:cs typeface="Arial"/>
                <a:sym typeface="Arial"/>
              </a:rPr>
              <a:t> </a:t>
            </a:r>
            <a:r>
              <a:rPr lang="en-GB" sz="2000">
                <a:solidFill>
                  <a:schemeClr val="lt1"/>
                </a:solidFill>
              </a:rPr>
              <a:t>with</a:t>
            </a:r>
            <a:r>
              <a:rPr lang="en-GB" sz="2000">
                <a:solidFill>
                  <a:schemeClr val="lt1"/>
                </a:solidFill>
                <a:latin typeface="Arial"/>
                <a:ea typeface="Arial"/>
                <a:cs typeface="Arial"/>
                <a:sym typeface="Arial"/>
              </a:rPr>
              <a:t> FAIR (</a:t>
            </a:r>
            <a:r>
              <a:rPr b="1" lang="en-GB" sz="2000">
                <a:solidFill>
                  <a:schemeClr val="lt1"/>
                </a:solidFill>
                <a:latin typeface="Arial"/>
                <a:ea typeface="Arial"/>
                <a:cs typeface="Arial"/>
                <a:sym typeface="Arial"/>
              </a:rPr>
              <a:t>F</a:t>
            </a:r>
            <a:r>
              <a:rPr lang="en-GB" sz="2000">
                <a:solidFill>
                  <a:schemeClr val="lt1"/>
                </a:solidFill>
                <a:latin typeface="Arial"/>
                <a:ea typeface="Arial"/>
                <a:cs typeface="Arial"/>
                <a:sym typeface="Arial"/>
              </a:rPr>
              <a:t>indable, </a:t>
            </a:r>
            <a:r>
              <a:rPr b="1" lang="en-GB" sz="2000">
                <a:solidFill>
                  <a:schemeClr val="lt1"/>
                </a:solidFill>
                <a:latin typeface="Arial"/>
                <a:ea typeface="Arial"/>
                <a:cs typeface="Arial"/>
                <a:sym typeface="Arial"/>
              </a:rPr>
              <a:t>A</a:t>
            </a:r>
            <a:r>
              <a:rPr lang="en-GB" sz="2000">
                <a:solidFill>
                  <a:schemeClr val="lt1"/>
                </a:solidFill>
                <a:latin typeface="Arial"/>
                <a:ea typeface="Arial"/>
                <a:cs typeface="Arial"/>
                <a:sym typeface="Arial"/>
              </a:rPr>
              <a:t>ccessible, </a:t>
            </a:r>
            <a:r>
              <a:rPr b="1" lang="en-GB" sz="2000">
                <a:solidFill>
                  <a:schemeClr val="lt1"/>
                </a:solidFill>
                <a:latin typeface="Arial"/>
                <a:ea typeface="Arial"/>
                <a:cs typeface="Arial"/>
                <a:sym typeface="Arial"/>
              </a:rPr>
              <a:t>I</a:t>
            </a:r>
            <a:r>
              <a:rPr lang="en-GB" sz="2000">
                <a:solidFill>
                  <a:schemeClr val="lt1"/>
                </a:solidFill>
                <a:latin typeface="Arial"/>
                <a:ea typeface="Arial"/>
                <a:cs typeface="Arial"/>
                <a:sym typeface="Arial"/>
              </a:rPr>
              <a:t>nteroperable, </a:t>
            </a:r>
            <a:r>
              <a:rPr b="1" lang="en-GB" sz="2000">
                <a:solidFill>
                  <a:schemeClr val="lt1"/>
                </a:solidFill>
                <a:latin typeface="Arial"/>
                <a:ea typeface="Arial"/>
                <a:cs typeface="Arial"/>
                <a:sym typeface="Arial"/>
              </a:rPr>
              <a:t>R</a:t>
            </a:r>
            <a:r>
              <a:rPr lang="en-GB" sz="2000">
                <a:solidFill>
                  <a:schemeClr val="lt1"/>
                </a:solidFill>
                <a:latin typeface="Arial"/>
                <a:ea typeface="Arial"/>
                <a:cs typeface="Arial"/>
                <a:sym typeface="Arial"/>
              </a:rPr>
              <a:t>eusable)</a:t>
            </a:r>
            <a:endParaRPr/>
          </a:p>
        </p:txBody>
      </p:sp>
      <p:sp>
        <p:nvSpPr>
          <p:cNvPr id="1564" name="Google Shape;1564;p208"/>
          <p:cNvSpPr txBox="1"/>
          <p:nvPr/>
        </p:nvSpPr>
        <p:spPr>
          <a:xfrm>
            <a:off x="267588" y="4711042"/>
            <a:ext cx="8876400" cy="422700"/>
          </a:xfrm>
          <a:prstGeom prst="rect">
            <a:avLst/>
          </a:prstGeom>
          <a:noFill/>
          <a:ln>
            <a:noFill/>
          </a:ln>
        </p:spPr>
        <p:txBody>
          <a:bodyPr anchorCtr="0" anchor="b" bIns="72000" lIns="0" spcFirstLastPara="1" rIns="108000" wrap="square" tIns="0">
            <a:noAutofit/>
          </a:bodyPr>
          <a:lstStyle/>
          <a:p>
            <a:pPr indent="0" lvl="0" marL="0" marR="0" rtl="0" algn="r">
              <a:lnSpc>
                <a:spcPct val="114000"/>
              </a:lnSpc>
              <a:spcBef>
                <a:spcPts val="0"/>
              </a:spcBef>
              <a:spcAft>
                <a:spcPts val="0"/>
              </a:spcAft>
              <a:buClr>
                <a:schemeClr val="lt1"/>
              </a:buClr>
              <a:buSzPts val="1200"/>
              <a:buFont typeface="Arial"/>
              <a:buNone/>
            </a:pPr>
            <a:r>
              <a:rPr b="0" lang="en-GB" sz="1200">
                <a:solidFill>
                  <a:schemeClr val="lt1"/>
                </a:solidFill>
                <a:latin typeface="Arial"/>
                <a:ea typeface="Arial"/>
                <a:cs typeface="Arial"/>
                <a:sym typeface="Arial"/>
              </a:rPr>
              <a:t>@malvikasharan, @turingway, CC-BY 4.0, The Turing Way, DOI: </a:t>
            </a:r>
            <a:r>
              <a:rPr lang="en-GB" sz="1200">
                <a:solidFill>
                  <a:schemeClr val="lt1"/>
                </a:solidFill>
              </a:rPr>
              <a:t>10.5281/zenodo.</a:t>
            </a:r>
            <a:r>
              <a:rPr lang="en-GB" sz="1200">
                <a:solidFill>
                  <a:schemeClr val="lt1"/>
                </a:solidFill>
              </a:rPr>
              <a:t>7428708</a:t>
            </a:r>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9" name="Shape 1569"/>
        <p:cNvGrpSpPr/>
        <p:nvPr/>
      </p:nvGrpSpPr>
      <p:grpSpPr>
        <a:xfrm>
          <a:off x="0" y="0"/>
          <a:ext cx="0" cy="0"/>
          <a:chOff x="0" y="0"/>
          <a:chExt cx="0" cy="0"/>
        </a:xfrm>
      </p:grpSpPr>
      <p:sp>
        <p:nvSpPr>
          <p:cNvPr id="1570" name="Google Shape;1570;p209"/>
          <p:cNvSpPr txBox="1"/>
          <p:nvPr>
            <p:ph idx="1" type="body"/>
          </p:nvPr>
        </p:nvSpPr>
        <p:spPr>
          <a:xfrm>
            <a:off x="431799" y="772232"/>
            <a:ext cx="3921000" cy="5451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lt1"/>
              </a:buClr>
              <a:buSzPts val="2400"/>
              <a:buNone/>
            </a:pPr>
            <a:r>
              <a:rPr lang="en-GB" sz="2400"/>
              <a:t>Meeting you where you are!</a:t>
            </a:r>
            <a:endParaRPr/>
          </a:p>
        </p:txBody>
      </p:sp>
      <p:sp>
        <p:nvSpPr>
          <p:cNvPr id="1571" name="Google Shape;1571;p209"/>
          <p:cNvSpPr txBox="1"/>
          <p:nvPr>
            <p:ph idx="3" type="body"/>
          </p:nvPr>
        </p:nvSpPr>
        <p:spPr>
          <a:xfrm>
            <a:off x="441531" y="1512836"/>
            <a:ext cx="4518000" cy="3305700"/>
          </a:xfrm>
          <a:prstGeom prst="rect">
            <a:avLst/>
          </a:prstGeom>
          <a:noFill/>
          <a:ln>
            <a:noFill/>
          </a:ln>
        </p:spPr>
        <p:txBody>
          <a:bodyPr anchorCtr="0" anchor="t" bIns="0" lIns="0" spcFirstLastPara="1" rIns="0" wrap="square" tIns="0">
            <a:noAutofit/>
          </a:bodyPr>
          <a:lstStyle/>
          <a:p>
            <a:pPr indent="-514350" lvl="0" marL="514350" rtl="0" algn="l">
              <a:lnSpc>
                <a:spcPct val="100000"/>
              </a:lnSpc>
              <a:spcBef>
                <a:spcPts val="0"/>
              </a:spcBef>
              <a:spcAft>
                <a:spcPts val="0"/>
              </a:spcAft>
              <a:buClr>
                <a:schemeClr val="lt1"/>
              </a:buClr>
              <a:buSzPts val="2000"/>
              <a:buFont typeface="Arial"/>
              <a:buAutoNum type="romanLcPeriod"/>
            </a:pPr>
            <a:r>
              <a:rPr lang="en-GB" sz="2000"/>
              <a:t>Join the community</a:t>
            </a:r>
            <a:endParaRPr/>
          </a:p>
          <a:p>
            <a:pPr indent="-514350" lvl="0" marL="514350" rtl="0" algn="l">
              <a:lnSpc>
                <a:spcPct val="100000"/>
              </a:lnSpc>
              <a:spcBef>
                <a:spcPts val="800"/>
              </a:spcBef>
              <a:spcAft>
                <a:spcPts val="0"/>
              </a:spcAft>
              <a:buClr>
                <a:schemeClr val="lt1"/>
              </a:buClr>
              <a:buSzPts val="2000"/>
              <a:buFont typeface="Arial"/>
              <a:buAutoNum type="romanLcPeriod"/>
            </a:pPr>
            <a:r>
              <a:rPr lang="en-GB" sz="2000"/>
              <a:t>Learn a new skill</a:t>
            </a:r>
            <a:endParaRPr/>
          </a:p>
          <a:p>
            <a:pPr indent="-514350" lvl="0" marL="514350" rtl="0" algn="l">
              <a:lnSpc>
                <a:spcPct val="100000"/>
              </a:lnSpc>
              <a:spcBef>
                <a:spcPts val="800"/>
              </a:spcBef>
              <a:spcAft>
                <a:spcPts val="0"/>
              </a:spcAft>
              <a:buClr>
                <a:schemeClr val="lt1"/>
              </a:buClr>
              <a:buSzPts val="2000"/>
              <a:buFont typeface="Arial"/>
              <a:buAutoNum type="romanLcPeriod"/>
            </a:pPr>
            <a:r>
              <a:rPr lang="en-GB" sz="2000"/>
              <a:t>Share your skills</a:t>
            </a:r>
            <a:endParaRPr/>
          </a:p>
          <a:p>
            <a:pPr indent="-514350" lvl="0" marL="514350" rtl="0" algn="l">
              <a:lnSpc>
                <a:spcPct val="100000"/>
              </a:lnSpc>
              <a:spcBef>
                <a:spcPts val="800"/>
              </a:spcBef>
              <a:spcAft>
                <a:spcPts val="0"/>
              </a:spcAft>
              <a:buClr>
                <a:schemeClr val="lt1"/>
              </a:buClr>
              <a:buSzPts val="2000"/>
              <a:buFont typeface="Arial"/>
              <a:buAutoNum type="romanLcPeriod"/>
            </a:pPr>
            <a:r>
              <a:rPr lang="en-GB" sz="2000"/>
              <a:t>Collaborate with others</a:t>
            </a:r>
            <a:endParaRPr/>
          </a:p>
          <a:p>
            <a:pPr indent="-514350" lvl="0" marL="514350" rtl="0" algn="l">
              <a:lnSpc>
                <a:spcPct val="100000"/>
              </a:lnSpc>
              <a:spcBef>
                <a:spcPts val="800"/>
              </a:spcBef>
              <a:spcAft>
                <a:spcPts val="0"/>
              </a:spcAft>
              <a:buClr>
                <a:schemeClr val="lt1"/>
              </a:buClr>
              <a:buSzPts val="2000"/>
              <a:buFont typeface="Arial"/>
              <a:buAutoNum type="romanLcPeriod"/>
            </a:pPr>
            <a:r>
              <a:rPr lang="en-GB" sz="2000"/>
              <a:t>Mentor others’ contributions </a:t>
            </a:r>
            <a:endParaRPr/>
          </a:p>
          <a:p>
            <a:pPr indent="-514350" lvl="0" marL="514350" rtl="0" algn="l">
              <a:lnSpc>
                <a:spcPct val="100000"/>
              </a:lnSpc>
              <a:spcBef>
                <a:spcPts val="800"/>
              </a:spcBef>
              <a:spcAft>
                <a:spcPts val="0"/>
              </a:spcAft>
              <a:buClr>
                <a:schemeClr val="lt1"/>
              </a:buClr>
              <a:buSzPts val="2000"/>
              <a:buFont typeface="Arial"/>
              <a:buAutoNum type="romanLcPeriod"/>
            </a:pPr>
            <a:r>
              <a:rPr lang="en-GB" sz="2000"/>
              <a:t>Represent this community</a:t>
            </a:r>
            <a:endParaRPr/>
          </a:p>
          <a:p>
            <a:pPr indent="0" lvl="0" marL="0" rtl="0" algn="l">
              <a:lnSpc>
                <a:spcPct val="100000"/>
              </a:lnSpc>
              <a:spcBef>
                <a:spcPts val="800"/>
              </a:spcBef>
              <a:spcAft>
                <a:spcPts val="0"/>
              </a:spcAft>
              <a:buClr>
                <a:schemeClr val="lt1"/>
              </a:buClr>
              <a:buSzPts val="900"/>
              <a:buNone/>
            </a:pPr>
            <a:r>
              <a:t/>
            </a:r>
            <a:endParaRPr sz="900"/>
          </a:p>
          <a:p>
            <a:pPr indent="0" lvl="0" marL="0" rtl="0" algn="l">
              <a:lnSpc>
                <a:spcPct val="100000"/>
              </a:lnSpc>
              <a:spcBef>
                <a:spcPts val="800"/>
              </a:spcBef>
              <a:spcAft>
                <a:spcPts val="0"/>
              </a:spcAft>
              <a:buClr>
                <a:schemeClr val="lt1"/>
              </a:buClr>
              <a:buSzPts val="2200"/>
              <a:buNone/>
            </a:pPr>
            <a:r>
              <a:rPr i="1" lang="en-GB" sz="2200"/>
              <a:t>We value your participation!</a:t>
            </a:r>
            <a:endParaRPr/>
          </a:p>
        </p:txBody>
      </p:sp>
      <p:sp>
        <p:nvSpPr>
          <p:cNvPr id="1572" name="Google Shape;1572;p209"/>
          <p:cNvSpPr txBox="1"/>
          <p:nvPr>
            <p:ph idx="4"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p>
            <a:pPr indent="0" lvl="0" marL="0" rtl="0" algn="r">
              <a:lnSpc>
                <a:spcPct val="114000"/>
              </a:lnSpc>
              <a:spcBef>
                <a:spcPts val="0"/>
              </a:spcBef>
              <a:spcAft>
                <a:spcPts val="0"/>
              </a:spcAft>
              <a:buClr>
                <a:srgbClr val="F2F2F2"/>
              </a:buClr>
              <a:buSzPts val="1200"/>
              <a:buNone/>
            </a:pPr>
            <a:r>
              <a:rPr lang="en-GB" sz="1200">
                <a:solidFill>
                  <a:srgbClr val="F2F2F2"/>
                </a:solidFill>
                <a:latin typeface="Arial"/>
                <a:ea typeface="Arial"/>
                <a:cs typeface="Arial"/>
                <a:sym typeface="Arial"/>
              </a:rPr>
              <a:t>CC-BY  image by The Turing Way &amp; Scriberia, @malvikasharan @turingway, DOI: </a:t>
            </a:r>
            <a:r>
              <a:rPr lang="en-GB" sz="1200"/>
              <a:t>10.5281/zenodo.7428708</a:t>
            </a:r>
            <a:endParaRPr sz="1200"/>
          </a:p>
        </p:txBody>
      </p:sp>
      <p:pic>
        <p:nvPicPr>
          <p:cNvPr descr="Diagram&#10;&#10;Description automatically generated" id="1573" name="Google Shape;1573;p209"/>
          <p:cNvPicPr preferRelativeResize="0"/>
          <p:nvPr/>
        </p:nvPicPr>
        <p:blipFill rotWithShape="1">
          <a:blip r:embed="rId3">
            <a:alphaModFix/>
          </a:blip>
          <a:srcRect b="0" l="0" r="0" t="0"/>
          <a:stretch/>
        </p:blipFill>
        <p:spPr>
          <a:xfrm>
            <a:off x="4572000" y="1317325"/>
            <a:ext cx="4053300" cy="3240899"/>
          </a:xfrm>
          <a:prstGeom prst="rect">
            <a:avLst/>
          </a:prstGeom>
          <a:noFill/>
          <a:ln>
            <a:noFill/>
          </a:ln>
        </p:spPr>
      </p:pic>
      <p:pic>
        <p:nvPicPr>
          <p:cNvPr id="1574" name="Google Shape;1574;p209"/>
          <p:cNvPicPr preferRelativeResize="0"/>
          <p:nvPr/>
        </p:nvPicPr>
        <p:blipFill rotWithShape="1">
          <a:blip r:embed="rId4">
            <a:alphaModFix/>
          </a:blip>
          <a:srcRect b="0" l="0" r="0" t="0"/>
          <a:stretch/>
        </p:blipFill>
        <p:spPr>
          <a:xfrm>
            <a:off x="7302249" y="179499"/>
            <a:ext cx="1366301" cy="1593935"/>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9" name="Shape 1579"/>
        <p:cNvGrpSpPr/>
        <p:nvPr/>
      </p:nvGrpSpPr>
      <p:grpSpPr>
        <a:xfrm>
          <a:off x="0" y="0"/>
          <a:ext cx="0" cy="0"/>
          <a:chOff x="0" y="0"/>
          <a:chExt cx="0" cy="0"/>
        </a:xfrm>
      </p:grpSpPr>
      <p:sp>
        <p:nvSpPr>
          <p:cNvPr id="1580" name="Google Shape;1580;p210"/>
          <p:cNvSpPr txBox="1"/>
          <p:nvPr>
            <p:ph idx="1" type="body"/>
          </p:nvPr>
        </p:nvSpPr>
        <p:spPr>
          <a:xfrm>
            <a:off x="431799" y="772232"/>
            <a:ext cx="3921000" cy="5451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lt1"/>
              </a:buClr>
              <a:buSzPts val="2400"/>
              <a:buNone/>
            </a:pPr>
            <a:r>
              <a:rPr lang="en-GB" sz="2400"/>
              <a:t>The Turing Way Events</a:t>
            </a:r>
            <a:endParaRPr/>
          </a:p>
        </p:txBody>
      </p:sp>
      <p:sp>
        <p:nvSpPr>
          <p:cNvPr id="1581" name="Google Shape;1581;p210"/>
          <p:cNvSpPr txBox="1"/>
          <p:nvPr>
            <p:ph idx="3" type="body"/>
          </p:nvPr>
        </p:nvSpPr>
        <p:spPr>
          <a:xfrm>
            <a:off x="441531" y="1512836"/>
            <a:ext cx="4518000" cy="24507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rgbClr val="3DF5A2"/>
              </a:buClr>
              <a:buSzPts val="2000"/>
              <a:buNone/>
            </a:pPr>
            <a:r>
              <a:rPr i="1" lang="en-GB" sz="2000">
                <a:solidFill>
                  <a:srgbClr val="FF9300"/>
                </a:solidFill>
              </a:rPr>
              <a:t>- Collaboration Cafes </a:t>
            </a:r>
            <a:endParaRPr sz="2000">
              <a:solidFill>
                <a:srgbClr val="FF9300"/>
              </a:solidFill>
            </a:endParaRPr>
          </a:p>
          <a:p>
            <a:pPr indent="-250825" lvl="2" marL="431800" rtl="0" algn="l">
              <a:lnSpc>
                <a:spcPct val="100000"/>
              </a:lnSpc>
              <a:spcBef>
                <a:spcPts val="800"/>
              </a:spcBef>
              <a:spcAft>
                <a:spcPts val="0"/>
              </a:spcAft>
              <a:buClr>
                <a:schemeClr val="lt1"/>
              </a:buClr>
              <a:buSzPts val="1800"/>
              <a:buFont typeface="Arial"/>
              <a:buChar char="–"/>
            </a:pPr>
            <a:r>
              <a:rPr lang="en-GB" sz="1800">
                <a:solidFill>
                  <a:schemeClr val="lt1"/>
                </a:solidFill>
              </a:rPr>
              <a:t>1</a:t>
            </a:r>
            <a:r>
              <a:rPr baseline="30000" lang="en-GB" sz="1800">
                <a:solidFill>
                  <a:schemeClr val="lt1"/>
                </a:solidFill>
              </a:rPr>
              <a:t>st</a:t>
            </a:r>
            <a:r>
              <a:rPr lang="en-GB" sz="1800">
                <a:solidFill>
                  <a:schemeClr val="lt1"/>
                </a:solidFill>
              </a:rPr>
              <a:t> &amp; 3</a:t>
            </a:r>
            <a:r>
              <a:rPr baseline="30000" lang="en-GB" sz="1800">
                <a:solidFill>
                  <a:schemeClr val="lt1"/>
                </a:solidFill>
              </a:rPr>
              <a:t>rd</a:t>
            </a:r>
            <a:r>
              <a:rPr lang="en-GB" sz="1800">
                <a:solidFill>
                  <a:schemeClr val="lt1"/>
                </a:solidFill>
              </a:rPr>
              <a:t> Wednesdays (14:00 UTC)</a:t>
            </a:r>
            <a:endParaRPr sz="1400">
              <a:solidFill>
                <a:srgbClr val="000000"/>
              </a:solidFill>
            </a:endParaRPr>
          </a:p>
          <a:p>
            <a:pPr indent="0" lvl="0" marL="0" rtl="0" algn="l">
              <a:lnSpc>
                <a:spcPct val="100000"/>
              </a:lnSpc>
              <a:spcBef>
                <a:spcPts val="0"/>
              </a:spcBef>
              <a:spcAft>
                <a:spcPts val="0"/>
              </a:spcAft>
              <a:buClr>
                <a:srgbClr val="3DF5A2"/>
              </a:buClr>
              <a:buSzPts val="2000"/>
              <a:buNone/>
            </a:pPr>
            <a:r>
              <a:rPr i="1" lang="en-GB" sz="2000">
                <a:solidFill>
                  <a:srgbClr val="FF9300"/>
                </a:solidFill>
              </a:rPr>
              <a:t>- Coworking Calls</a:t>
            </a:r>
            <a:endParaRPr sz="2000">
              <a:solidFill>
                <a:srgbClr val="FF9300"/>
              </a:solidFill>
            </a:endParaRPr>
          </a:p>
          <a:p>
            <a:pPr indent="-250825" lvl="2" marL="431800" rtl="0" algn="l">
              <a:lnSpc>
                <a:spcPct val="100000"/>
              </a:lnSpc>
              <a:spcBef>
                <a:spcPts val="800"/>
              </a:spcBef>
              <a:spcAft>
                <a:spcPts val="0"/>
              </a:spcAft>
              <a:buClr>
                <a:schemeClr val="lt1"/>
              </a:buClr>
              <a:buSzPts val="1800"/>
              <a:buFont typeface="Arial"/>
              <a:buChar char="–"/>
            </a:pPr>
            <a:r>
              <a:rPr lang="en-GB" sz="1800">
                <a:solidFill>
                  <a:schemeClr val="lt1"/>
                </a:solidFill>
              </a:rPr>
              <a:t>Mondays (10:00 UTC)</a:t>
            </a:r>
            <a:endParaRPr sz="1400">
              <a:solidFill>
                <a:srgbClr val="000000"/>
              </a:solidFill>
            </a:endParaRPr>
          </a:p>
          <a:p>
            <a:pPr indent="0" lvl="0" marL="0" rtl="0" algn="l">
              <a:lnSpc>
                <a:spcPct val="100000"/>
              </a:lnSpc>
              <a:spcBef>
                <a:spcPts val="0"/>
              </a:spcBef>
              <a:spcAft>
                <a:spcPts val="0"/>
              </a:spcAft>
              <a:buClr>
                <a:srgbClr val="3DF5A2"/>
              </a:buClr>
              <a:buSzPts val="2000"/>
              <a:buNone/>
            </a:pPr>
            <a:r>
              <a:rPr i="1" lang="en-GB" sz="2000">
                <a:solidFill>
                  <a:srgbClr val="FF9300"/>
                </a:solidFill>
              </a:rPr>
              <a:t>- Fireside Chats</a:t>
            </a:r>
            <a:endParaRPr sz="2000">
              <a:solidFill>
                <a:srgbClr val="FF9300"/>
              </a:solidFill>
            </a:endParaRPr>
          </a:p>
          <a:p>
            <a:pPr indent="-250825" lvl="2" marL="431800" rtl="0" algn="l">
              <a:lnSpc>
                <a:spcPct val="100000"/>
              </a:lnSpc>
              <a:spcBef>
                <a:spcPts val="800"/>
              </a:spcBef>
              <a:spcAft>
                <a:spcPts val="0"/>
              </a:spcAft>
              <a:buClr>
                <a:schemeClr val="lt1"/>
              </a:buClr>
              <a:buSzPts val="1800"/>
              <a:buFont typeface="Arial"/>
              <a:buChar char="–"/>
            </a:pPr>
            <a:r>
              <a:rPr lang="en-GB" sz="1800">
                <a:solidFill>
                  <a:schemeClr val="lt1"/>
                </a:solidFill>
              </a:rPr>
              <a:t>Monthly on Friday</a:t>
            </a:r>
            <a:endParaRPr/>
          </a:p>
          <a:p>
            <a:pPr indent="0" lvl="0" marL="0" rtl="0" algn="l">
              <a:lnSpc>
                <a:spcPct val="100000"/>
              </a:lnSpc>
              <a:spcBef>
                <a:spcPts val="0"/>
              </a:spcBef>
              <a:spcAft>
                <a:spcPts val="0"/>
              </a:spcAft>
              <a:buClr>
                <a:srgbClr val="3DF5A2"/>
              </a:buClr>
              <a:buSzPts val="2000"/>
              <a:buNone/>
            </a:pPr>
            <a:r>
              <a:rPr i="1" lang="en-GB" sz="2000">
                <a:solidFill>
                  <a:srgbClr val="FF9300"/>
                </a:solidFill>
              </a:rPr>
              <a:t>- More ways to connect</a:t>
            </a:r>
            <a:endParaRPr sz="2000">
              <a:solidFill>
                <a:srgbClr val="FF9300"/>
              </a:solidFill>
            </a:endParaRPr>
          </a:p>
        </p:txBody>
      </p:sp>
      <p:sp>
        <p:nvSpPr>
          <p:cNvPr id="1582" name="Google Shape;1582;p210"/>
          <p:cNvSpPr txBox="1"/>
          <p:nvPr>
            <p:ph idx="4"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p>
            <a:pPr indent="0" lvl="0" marL="0" rtl="0" algn="r">
              <a:lnSpc>
                <a:spcPct val="114000"/>
              </a:lnSpc>
              <a:spcBef>
                <a:spcPts val="0"/>
              </a:spcBef>
              <a:spcAft>
                <a:spcPts val="0"/>
              </a:spcAft>
              <a:buClr>
                <a:srgbClr val="F2F2F2"/>
              </a:buClr>
              <a:buSzPts val="1200"/>
              <a:buNone/>
            </a:pPr>
            <a:r>
              <a:rPr lang="en-GB" sz="1200">
                <a:solidFill>
                  <a:srgbClr val="F2F2F2"/>
                </a:solidFill>
                <a:latin typeface="Arial"/>
                <a:ea typeface="Arial"/>
                <a:cs typeface="Arial"/>
                <a:sym typeface="Arial"/>
              </a:rPr>
              <a:t>CC-BY  image by The Turing Way &amp; Scriberia, </a:t>
            </a:r>
            <a:r>
              <a:rPr lang="en-GB" sz="1200">
                <a:latin typeface="Arial"/>
                <a:ea typeface="Arial"/>
                <a:cs typeface="Arial"/>
                <a:sym typeface="Arial"/>
              </a:rPr>
              <a:t>@turingway, @malvikasharan, CC-BY 4.0, DOI: </a:t>
            </a:r>
            <a:r>
              <a:rPr lang="en-GB" sz="1200"/>
              <a:t>10.5281/zenodo.7428708</a:t>
            </a:r>
            <a:endParaRPr sz="1200"/>
          </a:p>
        </p:txBody>
      </p:sp>
      <p:sp>
        <p:nvSpPr>
          <p:cNvPr id="1583" name="Google Shape;1583;p210"/>
          <p:cNvSpPr/>
          <p:nvPr/>
        </p:nvSpPr>
        <p:spPr>
          <a:xfrm>
            <a:off x="303267" y="4143714"/>
            <a:ext cx="2746200" cy="523200"/>
          </a:xfrm>
          <a:prstGeom prst="rect">
            <a:avLst/>
          </a:prstGeom>
          <a:noFill/>
          <a:ln>
            <a:noFill/>
          </a:ln>
        </p:spPr>
        <p:txBody>
          <a:bodyPr anchorCtr="0" anchor="t" bIns="45700" lIns="91425" spcFirstLastPara="1" rIns="91425" wrap="square" tIns="45700">
            <a:noAutofit/>
          </a:bodyPr>
          <a:lstStyle/>
          <a:p>
            <a:pPr indent="0" lvl="2" marL="180975" marR="0" rtl="0" algn="l">
              <a:lnSpc>
                <a:spcPct val="100000"/>
              </a:lnSpc>
              <a:spcBef>
                <a:spcPts val="0"/>
              </a:spcBef>
              <a:spcAft>
                <a:spcPts val="0"/>
              </a:spcAft>
              <a:buClr>
                <a:schemeClr val="lt1"/>
              </a:buClr>
              <a:buSzPts val="1800"/>
              <a:buFont typeface="Arial"/>
              <a:buNone/>
            </a:pPr>
            <a:r>
              <a:rPr b="0" i="0" lang="en-GB" sz="2800" u="none" cap="none" strike="noStrike">
                <a:solidFill>
                  <a:srgbClr val="569586"/>
                </a:solidFill>
                <a:latin typeface="Arial"/>
                <a:ea typeface="Arial"/>
                <a:cs typeface="Arial"/>
                <a:sym typeface="Arial"/>
              </a:rPr>
              <a:t>bit.ly/turingway</a:t>
            </a:r>
            <a:endParaRPr b="0" i="0" sz="3200" u="none" cap="none" strike="noStrike">
              <a:solidFill>
                <a:srgbClr val="569586"/>
              </a:solidFill>
              <a:latin typeface="Arial"/>
              <a:ea typeface="Arial"/>
              <a:cs typeface="Arial"/>
              <a:sym typeface="Arial"/>
            </a:endParaRPr>
          </a:p>
        </p:txBody>
      </p:sp>
      <p:pic>
        <p:nvPicPr>
          <p:cNvPr descr="Text&#10;&#10;Description automatically generated with medium confidence" id="1584" name="Google Shape;1584;p210"/>
          <p:cNvPicPr preferRelativeResize="0"/>
          <p:nvPr/>
        </p:nvPicPr>
        <p:blipFill rotWithShape="1">
          <a:blip r:embed="rId3">
            <a:alphaModFix/>
          </a:blip>
          <a:srcRect b="0" l="0" r="0" t="0"/>
          <a:stretch/>
        </p:blipFill>
        <p:spPr>
          <a:xfrm>
            <a:off x="4572000" y="1087133"/>
            <a:ext cx="4361100" cy="3487036"/>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9" name="Shape 1589"/>
        <p:cNvGrpSpPr/>
        <p:nvPr/>
      </p:nvGrpSpPr>
      <p:grpSpPr>
        <a:xfrm>
          <a:off x="0" y="0"/>
          <a:ext cx="0" cy="0"/>
          <a:chOff x="0" y="0"/>
          <a:chExt cx="0" cy="0"/>
        </a:xfrm>
      </p:grpSpPr>
      <p:sp>
        <p:nvSpPr>
          <p:cNvPr id="1590" name="Google Shape;1590;p211"/>
          <p:cNvSpPr txBox="1"/>
          <p:nvPr>
            <p:ph idx="1" type="body"/>
          </p:nvPr>
        </p:nvSpPr>
        <p:spPr>
          <a:xfrm>
            <a:off x="431799" y="772232"/>
            <a:ext cx="3921000" cy="5451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lt1"/>
              </a:buClr>
              <a:buSzPts val="2400"/>
              <a:buNone/>
            </a:pPr>
            <a:r>
              <a:rPr b="1" lang="en-GB" sz="2400"/>
              <a:t>Attend a Book Dash</a:t>
            </a:r>
            <a:endParaRPr/>
          </a:p>
        </p:txBody>
      </p:sp>
      <p:sp>
        <p:nvSpPr>
          <p:cNvPr id="1591" name="Google Shape;1591;p211"/>
          <p:cNvSpPr txBox="1"/>
          <p:nvPr>
            <p:ph idx="3" type="body"/>
          </p:nvPr>
        </p:nvSpPr>
        <p:spPr>
          <a:xfrm>
            <a:off x="372275" y="1634050"/>
            <a:ext cx="4355700" cy="2450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1000"/>
              </a:spcBef>
              <a:spcAft>
                <a:spcPts val="0"/>
              </a:spcAft>
              <a:buClr>
                <a:srgbClr val="3DF5A2"/>
              </a:buClr>
              <a:buSzPts val="2000"/>
              <a:buNone/>
            </a:pPr>
            <a:r>
              <a:rPr i="1" lang="en-GB" sz="2000"/>
              <a:t>Virtual week-long Hackathon like event to work with others on The Turing Way: </a:t>
            </a:r>
            <a:r>
              <a:rPr b="1" lang="en-GB" sz="2000">
                <a:solidFill>
                  <a:srgbClr val="FF9300"/>
                </a:solidFill>
              </a:rPr>
              <a:t>14 - 18 November 2022</a:t>
            </a:r>
            <a:endParaRPr b="1" sz="2000">
              <a:solidFill>
                <a:srgbClr val="FF9300"/>
              </a:solidFill>
            </a:endParaRPr>
          </a:p>
          <a:p>
            <a:pPr indent="0" lvl="0" marL="0" rtl="0" algn="l">
              <a:lnSpc>
                <a:spcPct val="115000"/>
              </a:lnSpc>
              <a:spcBef>
                <a:spcPts val="1000"/>
              </a:spcBef>
              <a:spcAft>
                <a:spcPts val="0"/>
              </a:spcAft>
              <a:buNone/>
            </a:pPr>
            <a:r>
              <a:rPr lang="en-GB" sz="2000"/>
              <a:t>Attend the community share out tomorrow at 11:00 and 17:00 UTC</a:t>
            </a:r>
            <a:endParaRPr sz="2000"/>
          </a:p>
        </p:txBody>
      </p:sp>
      <p:sp>
        <p:nvSpPr>
          <p:cNvPr id="1592" name="Google Shape;1592;p211"/>
          <p:cNvSpPr txBox="1"/>
          <p:nvPr>
            <p:ph idx="4"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p>
            <a:pPr indent="0" lvl="0" marL="0" rtl="0" algn="r">
              <a:lnSpc>
                <a:spcPct val="114000"/>
              </a:lnSpc>
              <a:spcBef>
                <a:spcPts val="0"/>
              </a:spcBef>
              <a:spcAft>
                <a:spcPts val="0"/>
              </a:spcAft>
              <a:buClr>
                <a:srgbClr val="F2F2F2"/>
              </a:buClr>
              <a:buSzPts val="1200"/>
              <a:buNone/>
            </a:pPr>
            <a:r>
              <a:rPr lang="en-GB" sz="1200">
                <a:solidFill>
                  <a:srgbClr val="F2F2F2"/>
                </a:solidFill>
                <a:latin typeface="Arial"/>
                <a:ea typeface="Arial"/>
                <a:cs typeface="Arial"/>
                <a:sym typeface="Arial"/>
              </a:rPr>
              <a:t>CC-BY  image by The Turing Way &amp; Scriberia, </a:t>
            </a:r>
            <a:r>
              <a:rPr lang="en-GB" sz="1200">
                <a:latin typeface="Arial"/>
                <a:ea typeface="Arial"/>
                <a:cs typeface="Arial"/>
                <a:sym typeface="Arial"/>
              </a:rPr>
              <a:t>@turingway, @malvikasharan, CC-BY 4.0, DOI: </a:t>
            </a:r>
            <a:r>
              <a:rPr lang="en-GB" sz="1200"/>
              <a:t>10.5281/zenodo.7428708</a:t>
            </a:r>
            <a:endParaRPr/>
          </a:p>
        </p:txBody>
      </p:sp>
      <p:pic>
        <p:nvPicPr>
          <p:cNvPr descr="Diagram, engineering drawing&#10;&#10;Description automatically generated" id="1593" name="Google Shape;1593;p211"/>
          <p:cNvPicPr preferRelativeResize="0"/>
          <p:nvPr/>
        </p:nvPicPr>
        <p:blipFill rotWithShape="1">
          <a:blip r:embed="rId3">
            <a:alphaModFix/>
          </a:blip>
          <a:srcRect b="0" l="0" r="0" t="0"/>
          <a:stretch/>
        </p:blipFill>
        <p:spPr>
          <a:xfrm>
            <a:off x="4869133" y="1179898"/>
            <a:ext cx="3843068" cy="3466174"/>
          </a:xfrm>
          <a:prstGeom prst="rect">
            <a:avLst/>
          </a:prstGeom>
          <a:noFill/>
          <a:ln>
            <a:noFill/>
          </a:ln>
        </p:spPr>
      </p:pic>
      <p:sp>
        <p:nvSpPr>
          <p:cNvPr id="1594" name="Google Shape;1594;p211"/>
          <p:cNvSpPr/>
          <p:nvPr/>
        </p:nvSpPr>
        <p:spPr>
          <a:xfrm>
            <a:off x="303267" y="4143714"/>
            <a:ext cx="2746200" cy="523200"/>
          </a:xfrm>
          <a:prstGeom prst="rect">
            <a:avLst/>
          </a:prstGeom>
          <a:noFill/>
          <a:ln>
            <a:noFill/>
          </a:ln>
        </p:spPr>
        <p:txBody>
          <a:bodyPr anchorCtr="0" anchor="t" bIns="45700" lIns="91425" spcFirstLastPara="1" rIns="91425" wrap="square" tIns="45700">
            <a:noAutofit/>
          </a:bodyPr>
          <a:lstStyle/>
          <a:p>
            <a:pPr indent="0" lvl="2" marL="180975" marR="0" rtl="0" algn="l">
              <a:lnSpc>
                <a:spcPct val="100000"/>
              </a:lnSpc>
              <a:spcBef>
                <a:spcPts val="0"/>
              </a:spcBef>
              <a:spcAft>
                <a:spcPts val="0"/>
              </a:spcAft>
              <a:buClr>
                <a:schemeClr val="lt1"/>
              </a:buClr>
              <a:buSzPts val="1800"/>
              <a:buFont typeface="Arial"/>
              <a:buNone/>
            </a:pPr>
            <a:r>
              <a:rPr b="0" i="0" lang="en-GB" sz="2800" u="none" cap="none" strike="noStrike">
                <a:solidFill>
                  <a:srgbClr val="569586"/>
                </a:solidFill>
                <a:latin typeface="Arial"/>
                <a:ea typeface="Arial"/>
                <a:cs typeface="Arial"/>
                <a:sym typeface="Arial"/>
              </a:rPr>
              <a:t>bit.ly/turingway</a:t>
            </a:r>
            <a:endParaRPr b="0" i="0" sz="3200" u="none" cap="none" strike="noStrike">
              <a:solidFill>
                <a:srgbClr val="569586"/>
              </a:solidFill>
              <a:latin typeface="Arial"/>
              <a:ea typeface="Arial"/>
              <a:cs typeface="Arial"/>
              <a:sym typeface="Arial"/>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434343"/>
        </a:solidFill>
      </p:bgPr>
    </p:bg>
    <p:spTree>
      <p:nvGrpSpPr>
        <p:cNvPr id="1598" name="Shape 1598"/>
        <p:cNvGrpSpPr/>
        <p:nvPr/>
      </p:nvGrpSpPr>
      <p:grpSpPr>
        <a:xfrm>
          <a:off x="0" y="0"/>
          <a:ext cx="0" cy="0"/>
          <a:chOff x="0" y="0"/>
          <a:chExt cx="0" cy="0"/>
        </a:xfrm>
      </p:grpSpPr>
      <p:sp>
        <p:nvSpPr>
          <p:cNvPr id="1599" name="Google Shape;1599;p212"/>
          <p:cNvSpPr txBox="1"/>
          <p:nvPr>
            <p:ph idx="1" type="body"/>
          </p:nvPr>
        </p:nvSpPr>
        <p:spPr>
          <a:xfrm>
            <a:off x="431801" y="778850"/>
            <a:ext cx="6502500" cy="545100"/>
          </a:xfrm>
          <a:prstGeom prst="rect">
            <a:avLst/>
          </a:prstGeom>
        </p:spPr>
        <p:txBody>
          <a:bodyPr anchorCtr="0" anchor="t" bIns="0" lIns="0" spcFirstLastPara="1" rIns="0" wrap="square" tIns="0">
            <a:noAutofit/>
          </a:bodyPr>
          <a:lstStyle/>
          <a:p>
            <a:pPr indent="0" lvl="0" marL="0" rtl="0" algn="l">
              <a:lnSpc>
                <a:spcPct val="85000"/>
              </a:lnSpc>
              <a:spcBef>
                <a:spcPts val="0"/>
              </a:spcBef>
              <a:spcAft>
                <a:spcPts val="0"/>
              </a:spcAft>
              <a:buNone/>
            </a:pPr>
            <a:r>
              <a:rPr lang="en-GB" sz="3000"/>
              <a:t>Reflection Exercise</a:t>
            </a:r>
            <a:endParaRPr sz="3000">
              <a:solidFill>
                <a:schemeClr val="dk1"/>
              </a:solidFill>
            </a:endParaRPr>
          </a:p>
        </p:txBody>
      </p:sp>
      <p:sp>
        <p:nvSpPr>
          <p:cNvPr id="1600" name="Google Shape;1600;p212"/>
          <p:cNvSpPr txBox="1"/>
          <p:nvPr>
            <p:ph idx="3" type="body"/>
          </p:nvPr>
        </p:nvSpPr>
        <p:spPr>
          <a:xfrm>
            <a:off x="388600" y="1323950"/>
            <a:ext cx="4044900" cy="3313200"/>
          </a:xfrm>
          <a:prstGeom prst="rect">
            <a:avLst/>
          </a:prstGeom>
        </p:spPr>
        <p:txBody>
          <a:bodyPr anchorCtr="0" anchor="t" bIns="0" lIns="0" spcFirstLastPara="1" rIns="0" wrap="square" tIns="0">
            <a:noAutofit/>
          </a:bodyPr>
          <a:lstStyle/>
          <a:p>
            <a:pPr indent="0" lvl="0" marL="0" rtl="0" algn="l">
              <a:lnSpc>
                <a:spcPct val="100000"/>
              </a:lnSpc>
              <a:spcBef>
                <a:spcPts val="1000"/>
              </a:spcBef>
              <a:spcAft>
                <a:spcPts val="0"/>
              </a:spcAft>
              <a:buNone/>
            </a:pPr>
            <a:r>
              <a:t/>
            </a:r>
            <a:endParaRPr sz="2200"/>
          </a:p>
          <a:p>
            <a:pPr indent="-342900" lvl="0" marL="457200" rtl="0" algn="l">
              <a:lnSpc>
                <a:spcPct val="115000"/>
              </a:lnSpc>
              <a:spcBef>
                <a:spcPts val="1000"/>
              </a:spcBef>
              <a:spcAft>
                <a:spcPts val="0"/>
              </a:spcAft>
              <a:buSzPts val="1800"/>
              <a:buChar char="–"/>
            </a:pPr>
            <a:r>
              <a:rPr lang="en-GB" sz="1800"/>
              <a:t>Who are impacted by your work?</a:t>
            </a:r>
            <a:endParaRPr sz="1800"/>
          </a:p>
          <a:p>
            <a:pPr indent="-342900" lvl="0" marL="457200" rtl="0" algn="l">
              <a:lnSpc>
                <a:spcPct val="115000"/>
              </a:lnSpc>
              <a:spcBef>
                <a:spcPts val="1000"/>
              </a:spcBef>
              <a:spcAft>
                <a:spcPts val="0"/>
              </a:spcAft>
              <a:buSzPts val="1800"/>
              <a:buChar char="–"/>
            </a:pPr>
            <a:r>
              <a:rPr lang="en-GB" sz="1800"/>
              <a:t>What resources or expertise you need but don’t have access to?</a:t>
            </a:r>
            <a:endParaRPr sz="1800"/>
          </a:p>
          <a:p>
            <a:pPr indent="-342900" lvl="0" marL="457200" rtl="0" algn="l">
              <a:lnSpc>
                <a:spcPct val="115000"/>
              </a:lnSpc>
              <a:spcBef>
                <a:spcPts val="1000"/>
              </a:spcBef>
              <a:spcAft>
                <a:spcPts val="0"/>
              </a:spcAft>
              <a:buSzPts val="1800"/>
              <a:buChar char="–"/>
            </a:pPr>
            <a:r>
              <a:rPr lang="en-GB" sz="1800"/>
              <a:t>What resources and expertise other need to use your work?</a:t>
            </a:r>
            <a:endParaRPr sz="1800"/>
          </a:p>
          <a:p>
            <a:pPr indent="-342900" lvl="0" marL="457200" rtl="0" algn="l">
              <a:lnSpc>
                <a:spcPct val="115000"/>
              </a:lnSpc>
              <a:spcBef>
                <a:spcPts val="1000"/>
              </a:spcBef>
              <a:spcAft>
                <a:spcPts val="800"/>
              </a:spcAft>
              <a:buSzPts val="1800"/>
              <a:buChar char="–"/>
            </a:pPr>
            <a:r>
              <a:rPr lang="en-GB" sz="1800"/>
              <a:t>What tools and practices you have yet to learn about?</a:t>
            </a:r>
            <a:endParaRPr sz="1800"/>
          </a:p>
        </p:txBody>
      </p:sp>
      <p:pic>
        <p:nvPicPr>
          <p:cNvPr id="1601" name="Google Shape;1601;p212"/>
          <p:cNvPicPr preferRelativeResize="0"/>
          <p:nvPr/>
        </p:nvPicPr>
        <p:blipFill>
          <a:blip r:embed="rId3">
            <a:alphaModFix/>
          </a:blip>
          <a:stretch>
            <a:fillRect/>
          </a:stretch>
        </p:blipFill>
        <p:spPr>
          <a:xfrm>
            <a:off x="4572000" y="1845849"/>
            <a:ext cx="4202251" cy="2363774"/>
          </a:xfrm>
          <a:prstGeom prst="rect">
            <a:avLst/>
          </a:prstGeom>
          <a:noFill/>
          <a:ln>
            <a:noFill/>
          </a:ln>
        </p:spPr>
      </p:pic>
      <p:sp>
        <p:nvSpPr>
          <p:cNvPr id="1602" name="Google Shape;1602;p212"/>
          <p:cNvSpPr txBox="1"/>
          <p:nvPr/>
        </p:nvSpPr>
        <p:spPr>
          <a:xfrm>
            <a:off x="431800" y="4279697"/>
            <a:ext cx="8712300" cy="863700"/>
          </a:xfrm>
          <a:prstGeom prst="rect">
            <a:avLst/>
          </a:prstGeom>
          <a:noFill/>
          <a:ln>
            <a:noFill/>
          </a:ln>
        </p:spPr>
        <p:txBody>
          <a:bodyPr anchorCtr="0" anchor="b" bIns="72000" lIns="0" spcFirstLastPara="1" rIns="108000" wrap="square" tIns="0">
            <a:noAutofit/>
          </a:bodyPr>
          <a:lstStyle/>
          <a:p>
            <a:pPr indent="0" lvl="0" marL="0" marR="0" rtl="0" algn="r">
              <a:lnSpc>
                <a:spcPct val="114000"/>
              </a:lnSpc>
              <a:spcBef>
                <a:spcPts val="0"/>
              </a:spcBef>
              <a:spcAft>
                <a:spcPts val="0"/>
              </a:spcAft>
              <a:buClr>
                <a:schemeClr val="lt1"/>
              </a:buClr>
              <a:buSzPts val="1200"/>
              <a:buFont typeface="Arial"/>
              <a:buNone/>
            </a:pPr>
            <a:r>
              <a:rPr b="0" lang="en-GB" sz="1200">
                <a:solidFill>
                  <a:schemeClr val="lt1"/>
                </a:solidFill>
                <a:latin typeface="Arial"/>
                <a:ea typeface="Arial"/>
                <a:cs typeface="Arial"/>
                <a:sym typeface="Arial"/>
              </a:rPr>
              <a:t>@turingway, CC-BY 4.0, </a:t>
            </a:r>
            <a:endParaRPr/>
          </a:p>
          <a:p>
            <a:pPr indent="0" lvl="0" marL="0" marR="0" rtl="0" algn="r">
              <a:lnSpc>
                <a:spcPct val="114000"/>
              </a:lnSpc>
              <a:spcBef>
                <a:spcPts val="0"/>
              </a:spcBef>
              <a:spcAft>
                <a:spcPts val="0"/>
              </a:spcAft>
              <a:buClr>
                <a:schemeClr val="lt1"/>
              </a:buClr>
              <a:buSzPts val="1200"/>
              <a:buFont typeface="Arial"/>
              <a:buNone/>
            </a:pPr>
            <a:r>
              <a:rPr b="0" lang="en-GB" sz="1200">
                <a:solidFill>
                  <a:schemeClr val="lt1"/>
                </a:solidFill>
                <a:latin typeface="Arial"/>
                <a:ea typeface="Arial"/>
                <a:cs typeface="Arial"/>
                <a:sym typeface="Arial"/>
              </a:rPr>
              <a:t>The Turing Way, DOI: </a:t>
            </a:r>
            <a:r>
              <a:rPr lang="en-GB" sz="1200">
                <a:solidFill>
                  <a:schemeClr val="lt1"/>
                </a:solidFill>
              </a:rPr>
              <a:t>10.5281/zenodo.</a:t>
            </a:r>
            <a:r>
              <a:rPr lang="en-GB" sz="1200">
                <a:solidFill>
                  <a:schemeClr val="lt1"/>
                </a:solidFill>
              </a:rPr>
              <a:t>7428708</a:t>
            </a:r>
            <a:endParaRPr/>
          </a:p>
        </p:txBody>
      </p:sp>
      <p:sp>
        <p:nvSpPr>
          <p:cNvPr id="1603" name="Google Shape;1603;p212"/>
          <p:cNvSpPr txBox="1"/>
          <p:nvPr/>
        </p:nvSpPr>
        <p:spPr>
          <a:xfrm>
            <a:off x="388600" y="1229575"/>
            <a:ext cx="8416500" cy="477000"/>
          </a:xfrm>
          <a:prstGeom prst="rect">
            <a:avLst/>
          </a:prstGeom>
          <a:noFill/>
          <a:ln>
            <a:noFill/>
          </a:ln>
        </p:spPr>
        <p:txBody>
          <a:bodyPr anchorCtr="0" anchor="t" bIns="91425" lIns="91425" spcFirstLastPara="1" rIns="91425" wrap="square" tIns="91425">
            <a:spAutoFit/>
          </a:bodyPr>
          <a:lstStyle/>
          <a:p>
            <a:pPr indent="0" lvl="0" marL="0" rtl="0" algn="l">
              <a:spcBef>
                <a:spcPts val="1000"/>
              </a:spcBef>
              <a:spcAft>
                <a:spcPts val="800"/>
              </a:spcAft>
              <a:buNone/>
            </a:pPr>
            <a:r>
              <a:rPr lang="en-GB" sz="1900">
                <a:solidFill>
                  <a:srgbClr val="FF9300"/>
                </a:solidFill>
              </a:rPr>
              <a:t>What are the some technical or ethical concerns you have about your work?</a:t>
            </a:r>
            <a:endParaRPr sz="1900">
              <a:solidFill>
                <a:srgbClr val="FF9300"/>
              </a:solidFill>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04040"/>
        </a:solidFill>
      </p:bgPr>
    </p:bg>
    <p:spTree>
      <p:nvGrpSpPr>
        <p:cNvPr id="1608" name="Shape 1608"/>
        <p:cNvGrpSpPr/>
        <p:nvPr/>
      </p:nvGrpSpPr>
      <p:grpSpPr>
        <a:xfrm>
          <a:off x="0" y="0"/>
          <a:ext cx="0" cy="0"/>
          <a:chOff x="0" y="0"/>
          <a:chExt cx="0" cy="0"/>
        </a:xfrm>
      </p:grpSpPr>
      <p:sp>
        <p:nvSpPr>
          <p:cNvPr id="1609" name="Google Shape;1609;p213"/>
          <p:cNvSpPr txBox="1"/>
          <p:nvPr>
            <p:ph idx="2" type="body"/>
          </p:nvPr>
        </p:nvSpPr>
        <p:spPr>
          <a:xfrm>
            <a:off x="441617" y="511876"/>
            <a:ext cx="8526600" cy="45426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lt1"/>
              </a:buClr>
              <a:buSzPts val="2200"/>
              <a:buNone/>
            </a:pPr>
            <a:r>
              <a:rPr b="1" lang="en-GB" sz="2200"/>
              <a:t>Acknowledgements &amp; Links</a:t>
            </a:r>
            <a:endParaRPr/>
          </a:p>
          <a:p>
            <a:pPr indent="0" lvl="0" marL="0" rtl="0" algn="l">
              <a:lnSpc>
                <a:spcPct val="100000"/>
              </a:lnSpc>
              <a:spcBef>
                <a:spcPts val="0"/>
              </a:spcBef>
              <a:spcAft>
                <a:spcPts val="0"/>
              </a:spcAft>
              <a:buClr>
                <a:schemeClr val="lt1"/>
              </a:buClr>
              <a:buSzPts val="2200"/>
              <a:buNone/>
            </a:pPr>
            <a:r>
              <a:t/>
            </a:r>
            <a:endParaRPr/>
          </a:p>
          <a:p>
            <a:pPr indent="-288000" lvl="0" marL="288000" rtl="0" algn="l">
              <a:lnSpc>
                <a:spcPct val="100000"/>
              </a:lnSpc>
              <a:spcBef>
                <a:spcPts val="800"/>
              </a:spcBef>
              <a:spcAft>
                <a:spcPts val="0"/>
              </a:spcAft>
              <a:buClr>
                <a:schemeClr val="lt1"/>
              </a:buClr>
              <a:buSzPts val="1600"/>
              <a:buFont typeface="Arial"/>
              <a:buChar char="–"/>
            </a:pPr>
            <a:r>
              <a:rPr lang="en-GB" sz="1600"/>
              <a:t>The Turing Way community members</a:t>
            </a:r>
            <a:endParaRPr sz="1600"/>
          </a:p>
          <a:p>
            <a:pPr indent="-288000" lvl="0" marL="288000" rtl="0" algn="l">
              <a:lnSpc>
                <a:spcPct val="100000"/>
              </a:lnSpc>
              <a:spcBef>
                <a:spcPts val="800"/>
              </a:spcBef>
              <a:spcAft>
                <a:spcPts val="0"/>
              </a:spcAft>
              <a:buClr>
                <a:srgbClr val="FFC000"/>
              </a:buClr>
              <a:buSzPts val="1600"/>
              <a:buFont typeface="Arial"/>
              <a:buChar char="–"/>
            </a:pPr>
            <a:r>
              <a:rPr lang="en-GB" sz="1600">
                <a:solidFill>
                  <a:srgbClr val="FF9300"/>
                </a:solidFill>
              </a:rPr>
              <a:t>Book: </a:t>
            </a:r>
            <a:r>
              <a:rPr lang="en-GB" sz="1600" u="sng"/>
              <a:t>the-turing-way.netlify.com</a:t>
            </a:r>
            <a:endParaRPr sz="1600"/>
          </a:p>
          <a:p>
            <a:pPr indent="-288000" lvl="0" marL="288000" rtl="0" algn="l">
              <a:lnSpc>
                <a:spcPct val="100000"/>
              </a:lnSpc>
              <a:spcBef>
                <a:spcPts val="800"/>
              </a:spcBef>
              <a:spcAft>
                <a:spcPts val="0"/>
              </a:spcAft>
              <a:buClr>
                <a:srgbClr val="FFC000"/>
              </a:buClr>
              <a:buSzPts val="1600"/>
              <a:buFont typeface="Arial"/>
              <a:buChar char="–"/>
            </a:pPr>
            <a:r>
              <a:rPr lang="en-GB" sz="1600">
                <a:solidFill>
                  <a:srgbClr val="FF9300"/>
                </a:solidFill>
              </a:rPr>
              <a:t>Twitter:</a:t>
            </a:r>
            <a:r>
              <a:rPr lang="en-GB" sz="1600">
                <a:solidFill>
                  <a:srgbClr val="FFC000"/>
                </a:solidFill>
              </a:rPr>
              <a:t> </a:t>
            </a:r>
            <a:r>
              <a:rPr lang="en-GB" sz="1600" u="sng"/>
              <a:t>twitter.com/turingway</a:t>
            </a:r>
            <a:endParaRPr sz="1600" u="sng"/>
          </a:p>
          <a:p>
            <a:pPr indent="-288000" lvl="0" marL="288000" rtl="0" algn="l">
              <a:lnSpc>
                <a:spcPct val="100000"/>
              </a:lnSpc>
              <a:spcBef>
                <a:spcPts val="800"/>
              </a:spcBef>
              <a:spcAft>
                <a:spcPts val="0"/>
              </a:spcAft>
              <a:buClr>
                <a:srgbClr val="FFC000"/>
              </a:buClr>
              <a:buSzPts val="1600"/>
              <a:buFont typeface="Arial"/>
              <a:buChar char="–"/>
            </a:pPr>
            <a:r>
              <a:rPr lang="en-GB" sz="1600">
                <a:solidFill>
                  <a:srgbClr val="FF9300"/>
                </a:solidFill>
              </a:rPr>
              <a:t>Mastodon:</a:t>
            </a:r>
            <a:r>
              <a:rPr lang="en-GB" sz="1600">
                <a:solidFill>
                  <a:srgbClr val="FFC000"/>
                </a:solidFill>
              </a:rPr>
              <a:t> </a:t>
            </a:r>
            <a:r>
              <a:rPr lang="en-GB" sz="1600" u="sng"/>
              <a:t>fosstodon.org/@turingway</a:t>
            </a:r>
            <a:endParaRPr sz="1600" u="sng"/>
          </a:p>
          <a:p>
            <a:pPr indent="-288000" lvl="0" marL="288000" rtl="0" algn="l">
              <a:lnSpc>
                <a:spcPct val="100000"/>
              </a:lnSpc>
              <a:spcBef>
                <a:spcPts val="800"/>
              </a:spcBef>
              <a:spcAft>
                <a:spcPts val="0"/>
              </a:spcAft>
              <a:buClr>
                <a:srgbClr val="FFC000"/>
              </a:buClr>
              <a:buSzPts val="1600"/>
              <a:buFont typeface="Arial"/>
              <a:buChar char="–"/>
            </a:pPr>
            <a:r>
              <a:rPr lang="en-GB" sz="1600">
                <a:solidFill>
                  <a:srgbClr val="FF9300"/>
                </a:solidFill>
              </a:rPr>
              <a:t>GitHub: </a:t>
            </a:r>
            <a:r>
              <a:rPr lang="en-GB" sz="1600" u="sng"/>
              <a:t>github.com/alan-turing-institute/the-turing-way</a:t>
            </a:r>
            <a:endParaRPr/>
          </a:p>
          <a:p>
            <a:pPr indent="0" lvl="0" marL="0" rtl="0" algn="l">
              <a:lnSpc>
                <a:spcPct val="100000"/>
              </a:lnSpc>
              <a:spcBef>
                <a:spcPts val="800"/>
              </a:spcBef>
              <a:spcAft>
                <a:spcPts val="0"/>
              </a:spcAft>
              <a:buClr>
                <a:schemeClr val="lt1"/>
              </a:buClr>
              <a:buSzPts val="500"/>
              <a:buNone/>
            </a:pPr>
            <a:r>
              <a:t/>
            </a:r>
            <a:endParaRPr sz="500" u="sng"/>
          </a:p>
          <a:p>
            <a:pPr indent="0" lvl="0" marL="0" rtl="0" algn="l">
              <a:lnSpc>
                <a:spcPct val="100000"/>
              </a:lnSpc>
              <a:spcBef>
                <a:spcPts val="800"/>
              </a:spcBef>
              <a:spcAft>
                <a:spcPts val="0"/>
              </a:spcAft>
              <a:buClr>
                <a:srgbClr val="FFC000"/>
              </a:buClr>
              <a:buSzPts val="1800"/>
              <a:buNone/>
            </a:pPr>
            <a:r>
              <a:rPr lang="en-GB" sz="1800"/>
              <a:t>Useful links &amp; opportunities are listed here:</a:t>
            </a:r>
            <a:r>
              <a:rPr lang="en-GB" sz="1800">
                <a:solidFill>
                  <a:srgbClr val="569586"/>
                </a:solidFill>
              </a:rPr>
              <a:t> </a:t>
            </a:r>
            <a:r>
              <a:rPr lang="en-GB" sz="1800" u="sng">
                <a:solidFill>
                  <a:srgbClr val="569586"/>
                </a:solidFill>
              </a:rPr>
              <a:t>https://bit.ly/turingway</a:t>
            </a:r>
            <a:endParaRPr sz="1800" u="sng">
              <a:solidFill>
                <a:srgbClr val="569586"/>
              </a:solidFill>
            </a:endParaRPr>
          </a:p>
          <a:p>
            <a:pPr indent="0" lvl="0" marL="0" rtl="0" algn="l">
              <a:lnSpc>
                <a:spcPct val="100000"/>
              </a:lnSpc>
              <a:spcBef>
                <a:spcPts val="800"/>
              </a:spcBef>
              <a:spcAft>
                <a:spcPts val="0"/>
              </a:spcAft>
              <a:buClr>
                <a:srgbClr val="FFC000"/>
              </a:buClr>
              <a:buSzPts val="1800"/>
              <a:buNone/>
            </a:pPr>
            <a:r>
              <a:t/>
            </a:r>
            <a:endParaRPr sz="1800" u="sng"/>
          </a:p>
        </p:txBody>
      </p:sp>
      <p:pic>
        <p:nvPicPr>
          <p:cNvPr descr="ATI_logo_white.ai" id="1610" name="Google Shape;1610;p213"/>
          <p:cNvPicPr preferRelativeResize="0"/>
          <p:nvPr/>
        </p:nvPicPr>
        <p:blipFill rotWithShape="1">
          <a:blip r:embed="rId3">
            <a:alphaModFix/>
          </a:blip>
          <a:srcRect b="0" l="0" r="0" t="0"/>
          <a:stretch/>
        </p:blipFill>
        <p:spPr>
          <a:xfrm>
            <a:off x="7213039" y="600776"/>
            <a:ext cx="1381298" cy="576000"/>
          </a:xfrm>
          <a:prstGeom prst="rect">
            <a:avLst/>
          </a:prstGeom>
          <a:noFill/>
          <a:ln>
            <a:noFill/>
          </a:ln>
        </p:spPr>
      </p:pic>
      <p:pic>
        <p:nvPicPr>
          <p:cNvPr id="1611" name="Google Shape;1611;p213"/>
          <p:cNvPicPr preferRelativeResize="0"/>
          <p:nvPr/>
        </p:nvPicPr>
        <p:blipFill rotWithShape="1">
          <a:blip r:embed="rId4">
            <a:alphaModFix/>
          </a:blip>
          <a:srcRect b="0" l="0" r="0" t="0"/>
          <a:stretch/>
        </p:blipFill>
        <p:spPr>
          <a:xfrm>
            <a:off x="7312849" y="1483924"/>
            <a:ext cx="1366301" cy="1593935"/>
          </a:xfrm>
          <a:prstGeom prst="rect">
            <a:avLst/>
          </a:prstGeom>
          <a:noFill/>
          <a:ln>
            <a:noFill/>
          </a:ln>
        </p:spPr>
      </p:pic>
      <p:sp>
        <p:nvSpPr>
          <p:cNvPr id="1612" name="Google Shape;1612;p213"/>
          <p:cNvSpPr txBox="1"/>
          <p:nvPr/>
        </p:nvSpPr>
        <p:spPr>
          <a:xfrm>
            <a:off x="9006435" y="5138442"/>
            <a:ext cx="0" cy="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1600"/>
              <a:buFont typeface="Arial"/>
              <a:buNone/>
            </a:pPr>
            <a:r>
              <a:t/>
            </a:r>
            <a:endParaRPr b="0" i="0" sz="1600" u="none" cap="none" strike="noStrike">
              <a:solidFill>
                <a:srgbClr val="000000"/>
              </a:solidFill>
              <a:latin typeface="Arial"/>
              <a:ea typeface="Arial"/>
              <a:cs typeface="Arial"/>
              <a:sym typeface="Arial"/>
            </a:endParaRPr>
          </a:p>
        </p:txBody>
      </p:sp>
      <p:pic>
        <p:nvPicPr>
          <p:cNvPr id="1613" name="Google Shape;1613;p213"/>
          <p:cNvPicPr preferRelativeResize="0"/>
          <p:nvPr/>
        </p:nvPicPr>
        <p:blipFill rotWithShape="1">
          <a:blip r:embed="rId5">
            <a:alphaModFix/>
          </a:blip>
          <a:srcRect b="0" l="0" r="0" t="0"/>
          <a:stretch/>
        </p:blipFill>
        <p:spPr>
          <a:xfrm>
            <a:off x="2012611" y="4377847"/>
            <a:ext cx="1366299" cy="520817"/>
          </a:xfrm>
          <a:prstGeom prst="rect">
            <a:avLst/>
          </a:prstGeom>
          <a:noFill/>
          <a:ln>
            <a:noFill/>
          </a:ln>
        </p:spPr>
      </p:pic>
      <p:sp>
        <p:nvSpPr>
          <p:cNvPr id="1614" name="Google Shape;1614;p213"/>
          <p:cNvSpPr/>
          <p:nvPr/>
        </p:nvSpPr>
        <p:spPr>
          <a:xfrm>
            <a:off x="355600" y="4009150"/>
            <a:ext cx="8071500" cy="33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lang="en-GB">
                <a:solidFill>
                  <a:schemeClr val="lt1"/>
                </a:solidFill>
              </a:rPr>
              <a:t>Illustrations by Scriberia for The Turing Way community: </a:t>
            </a:r>
            <a:r>
              <a:rPr b="0" i="0" lang="en-GB" u="none" cap="none" strike="noStrike">
                <a:solidFill>
                  <a:schemeClr val="lt1"/>
                </a:solidFill>
                <a:latin typeface="Arial"/>
                <a:ea typeface="Arial"/>
                <a:cs typeface="Arial"/>
                <a:sym typeface="Arial"/>
              </a:rPr>
              <a:t>https://zenodo.org/record/3332807 </a:t>
            </a:r>
            <a:endParaRPr b="0" i="0" sz="1600" u="none" cap="none" strike="noStrike">
              <a:solidFill>
                <a:schemeClr val="lt1"/>
              </a:solidFill>
              <a:latin typeface="Arial"/>
              <a:ea typeface="Arial"/>
              <a:cs typeface="Arial"/>
              <a:sym typeface="Arial"/>
            </a:endParaRPr>
          </a:p>
        </p:txBody>
      </p:sp>
      <p:pic>
        <p:nvPicPr>
          <p:cNvPr id="1615" name="Google Shape;1615;p213"/>
          <p:cNvPicPr preferRelativeResize="0"/>
          <p:nvPr/>
        </p:nvPicPr>
        <p:blipFill>
          <a:blip r:embed="rId6">
            <a:alphaModFix/>
          </a:blip>
          <a:stretch>
            <a:fillRect/>
          </a:stretch>
        </p:blipFill>
        <p:spPr>
          <a:xfrm>
            <a:off x="3466501" y="4377850"/>
            <a:ext cx="1762390" cy="520825"/>
          </a:xfrm>
          <a:prstGeom prst="rect">
            <a:avLst/>
          </a:prstGeom>
          <a:noFill/>
          <a:ln>
            <a:noFill/>
          </a:ln>
        </p:spPr>
      </p:pic>
      <p:pic>
        <p:nvPicPr>
          <p:cNvPr id="1616" name="Google Shape;1616;p213"/>
          <p:cNvPicPr preferRelativeResize="0"/>
          <p:nvPr/>
        </p:nvPicPr>
        <p:blipFill>
          <a:blip r:embed="rId7">
            <a:alphaModFix/>
          </a:blip>
          <a:stretch>
            <a:fillRect/>
          </a:stretch>
        </p:blipFill>
        <p:spPr>
          <a:xfrm>
            <a:off x="436419" y="4377849"/>
            <a:ext cx="1488579" cy="5208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Turing Presentation Palette">
      <a:dk1>
        <a:srgbClr val="1C1C1C"/>
      </a:dk1>
      <a:lt1>
        <a:srgbClr val="FFFFFF"/>
      </a:lt1>
      <a:dk2>
        <a:srgbClr val="404040"/>
      </a:dk2>
      <a:lt2>
        <a:srgbClr val="DEDEDE"/>
      </a:lt2>
      <a:accent1>
        <a:srgbClr val="00B0F0"/>
      </a:accent1>
      <a:accent2>
        <a:srgbClr val="0070C0"/>
      </a:accent2>
      <a:accent3>
        <a:srgbClr val="06CA7B"/>
      </a:accent3>
      <a:accent4>
        <a:srgbClr val="002060"/>
      </a:accent4>
      <a:accent5>
        <a:srgbClr val="7D02C2"/>
      </a:accent5>
      <a:accent6>
        <a:srgbClr val="FF007D"/>
      </a:accent6>
      <a:hlink>
        <a:srgbClr val="000000"/>
      </a:hlink>
      <a:folHlink>
        <a:srgbClr val="0000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Turing Presentation Palette">
      <a:dk1>
        <a:srgbClr val="1C1C1C"/>
      </a:dk1>
      <a:lt1>
        <a:srgbClr val="FFFFFF"/>
      </a:lt1>
      <a:dk2>
        <a:srgbClr val="404040"/>
      </a:dk2>
      <a:lt2>
        <a:srgbClr val="DEDEDE"/>
      </a:lt2>
      <a:accent1>
        <a:srgbClr val="00B0F0"/>
      </a:accent1>
      <a:accent2>
        <a:srgbClr val="0070C0"/>
      </a:accent2>
      <a:accent3>
        <a:srgbClr val="06CA7B"/>
      </a:accent3>
      <a:accent4>
        <a:srgbClr val="002060"/>
      </a:accent4>
      <a:accent5>
        <a:srgbClr val="7D02C2"/>
      </a:accent5>
      <a:accent6>
        <a:srgbClr val="FF007D"/>
      </a:accent6>
      <a:hlink>
        <a:srgbClr val="000000"/>
      </a:hlink>
      <a:folHlink>
        <a:srgbClr val="0000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