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030" r:id="rId5"/>
    <p:sldId id="2036" r:id="rId6"/>
    <p:sldId id="2039" r:id="rId7"/>
    <p:sldId id="2066" r:id="rId8"/>
    <p:sldId id="2108" r:id="rId9"/>
    <p:sldId id="2065" r:id="rId10"/>
    <p:sldId id="2069" r:id="rId11"/>
    <p:sldId id="2067" r:id="rId12"/>
    <p:sldId id="2071" r:id="rId13"/>
    <p:sldId id="2072" r:id="rId14"/>
    <p:sldId id="2073" r:id="rId15"/>
    <p:sldId id="2075" r:id="rId16"/>
    <p:sldId id="2076" r:id="rId17"/>
    <p:sldId id="2110" r:id="rId18"/>
    <p:sldId id="2104" r:id="rId19"/>
    <p:sldId id="2106" r:id="rId20"/>
    <p:sldId id="2105" r:id="rId21"/>
    <p:sldId id="2049" r:id="rId22"/>
    <p:sldId id="281" r:id="rId2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CC22AB-8DBB-EAED-40FC-F2132C80829E}" name="Suga, Sueli Mitiko Yano (BIR)" initials="S(" userId="S::sugasuel@paho.org::62410cef-1c84-44dc-a395-c655d83b91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2016F0"/>
    <a:srgbClr val="00CCFF"/>
    <a:srgbClr val="F07D30"/>
    <a:srgbClr val="CC00CC"/>
    <a:srgbClr val="B4E65E"/>
    <a:srgbClr val="00B0F0"/>
    <a:srgbClr val="14A1A3"/>
    <a:srgbClr val="E66510"/>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45BB64-50CC-76E0-E5D6-FE740A2DBA96}" v="1890" dt="2022-08-31T13:01:00.334"/>
    <p1510:client id="{159E7C20-09B4-1102-0354-E320E3F29C63}" v="23" dt="2022-09-12T16:33:38.325"/>
    <p1510:client id="{2B86401E-734E-36EE-2828-9223AD181472}" v="5" dt="2022-08-31T15:49:28.072"/>
    <p1510:client id="{68520D14-B532-42AD-A00D-FD1C476494A3}" v="46" vWet="48" dt="2022-08-31T12:14:03.666"/>
    <p1510:client id="{A32D2D5E-FFB1-04A9-73F5-5A2F717C8B29}" v="4" dt="2022-08-31T15:51:00.172"/>
    <p1510:client id="{C4D997CB-72E7-E672-1136-BF427576A974}" v="8" dt="2022-08-31T12:04:17.154"/>
    <p1510:client id="{D0AFDD59-032A-43F5-840A-B2F741C979DA}" v="681" dt="2022-08-31T16:00:16.990"/>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ala, Carmen Veronica Mendes (BIR)" userId="S::abdalave@paho.org::ffe908f8-823b-484a-84b3-0d1f99bedc6c" providerId="AD" clId="Web-{7B7333FE-7144-80AC-7A4F-448E98A57BF4}"/>
    <pc:docChg chg="modSld">
      <pc:chgData name="Abdala, Carmen Veronica Mendes (BIR)" userId="S::abdalave@paho.org::ffe908f8-823b-484a-84b3-0d1f99bedc6c" providerId="AD" clId="Web-{7B7333FE-7144-80AC-7A4F-448E98A57BF4}" dt="2022-04-13T12:29:39.277" v="167"/>
      <pc:docMkLst>
        <pc:docMk/>
      </pc:docMkLst>
      <pc:sldChg chg="modSp">
        <pc:chgData name="Abdala, Carmen Veronica Mendes (BIR)" userId="S::abdalave@paho.org::ffe908f8-823b-484a-84b3-0d1f99bedc6c" providerId="AD" clId="Web-{7B7333FE-7144-80AC-7A4F-448E98A57BF4}" dt="2022-04-13T12:25:52.044" v="134" actId="1076"/>
        <pc:sldMkLst>
          <pc:docMk/>
          <pc:sldMk cId="3040294977" sldId="262"/>
        </pc:sldMkLst>
        <pc:spChg chg="mod">
          <ac:chgData name="Abdala, Carmen Veronica Mendes (BIR)" userId="S::abdalave@paho.org::ffe908f8-823b-484a-84b3-0d1f99bedc6c" providerId="AD" clId="Web-{7B7333FE-7144-80AC-7A4F-448E98A57BF4}" dt="2022-04-13T12:25:34.262" v="126" actId="1076"/>
          <ac:spMkLst>
            <pc:docMk/>
            <pc:sldMk cId="3040294977" sldId="262"/>
            <ac:spMk id="4" creationId="{FD2C96A9-9CA3-1505-BA17-0A46AB9FB927}"/>
          </ac:spMkLst>
        </pc:spChg>
        <pc:spChg chg="mod">
          <ac:chgData name="Abdala, Carmen Veronica Mendes (BIR)" userId="S::abdalave@paho.org::ffe908f8-823b-484a-84b3-0d1f99bedc6c" providerId="AD" clId="Web-{7B7333FE-7144-80AC-7A4F-448E98A57BF4}" dt="2022-04-13T12:25:34.277" v="127" actId="1076"/>
          <ac:spMkLst>
            <pc:docMk/>
            <pc:sldMk cId="3040294977" sldId="262"/>
            <ac:spMk id="5" creationId="{218CA523-D9F3-5FE9-D3E9-D61197D58E4F}"/>
          </ac:spMkLst>
        </pc:spChg>
        <pc:spChg chg="mod">
          <ac:chgData name="Abdala, Carmen Veronica Mendes (BIR)" userId="S::abdalave@paho.org::ffe908f8-823b-484a-84b3-0d1f99bedc6c" providerId="AD" clId="Web-{7B7333FE-7144-80AC-7A4F-448E98A57BF4}" dt="2022-04-13T12:25:34.277" v="128" actId="1076"/>
          <ac:spMkLst>
            <pc:docMk/>
            <pc:sldMk cId="3040294977" sldId="262"/>
            <ac:spMk id="6" creationId="{BD9CA4CC-3B80-E888-3746-F561BB94FB72}"/>
          </ac:spMkLst>
        </pc:spChg>
        <pc:spChg chg="mod">
          <ac:chgData name="Abdala, Carmen Veronica Mendes (BIR)" userId="S::abdalave@paho.org::ffe908f8-823b-484a-84b3-0d1f99bedc6c" providerId="AD" clId="Web-{7B7333FE-7144-80AC-7A4F-448E98A57BF4}" dt="2022-04-13T12:25:45.216" v="132" actId="1076"/>
          <ac:spMkLst>
            <pc:docMk/>
            <pc:sldMk cId="3040294977" sldId="262"/>
            <ac:spMk id="10" creationId="{34F6CE62-FB44-5DC8-75E2-6A5A74F72C39}"/>
          </ac:spMkLst>
        </pc:spChg>
        <pc:spChg chg="mod">
          <ac:chgData name="Abdala, Carmen Veronica Mendes (BIR)" userId="S::abdalave@paho.org::ffe908f8-823b-484a-84b3-0d1f99bedc6c" providerId="AD" clId="Web-{7B7333FE-7144-80AC-7A4F-448E98A57BF4}" dt="2022-04-13T12:25:34.293" v="129" actId="1076"/>
          <ac:spMkLst>
            <pc:docMk/>
            <pc:sldMk cId="3040294977" sldId="262"/>
            <ac:spMk id="30" creationId="{3A65CBAA-9BAB-A8FE-B340-7EDF3C01998E}"/>
          </ac:spMkLst>
        </pc:spChg>
        <pc:spChg chg="mod">
          <ac:chgData name="Abdala, Carmen Veronica Mendes (BIR)" userId="S::abdalave@paho.org::ffe908f8-823b-484a-84b3-0d1f99bedc6c" providerId="AD" clId="Web-{7B7333FE-7144-80AC-7A4F-448E98A57BF4}" dt="2022-04-13T12:25:49.106" v="133" actId="1076"/>
          <ac:spMkLst>
            <pc:docMk/>
            <pc:sldMk cId="3040294977" sldId="262"/>
            <ac:spMk id="36" creationId="{0BDC977E-B862-0F29-31E0-85431F1D407D}"/>
          </ac:spMkLst>
        </pc:spChg>
        <pc:picChg chg="mod">
          <ac:chgData name="Abdala, Carmen Veronica Mendes (BIR)" userId="S::abdalave@paho.org::ffe908f8-823b-484a-84b3-0d1f99bedc6c" providerId="AD" clId="Web-{7B7333FE-7144-80AC-7A4F-448E98A57BF4}" dt="2022-04-13T12:25:52.044" v="134" actId="1076"/>
          <ac:picMkLst>
            <pc:docMk/>
            <pc:sldMk cId="3040294977" sldId="262"/>
            <ac:picMk id="29" creationId="{7E06B990-8644-D7CB-1A93-8B90BD9FBE9F}"/>
          </ac:picMkLst>
        </pc:picChg>
      </pc:sldChg>
      <pc:sldChg chg="modSp">
        <pc:chgData name="Abdala, Carmen Veronica Mendes (BIR)" userId="S::abdalave@paho.org::ffe908f8-823b-484a-84b3-0d1f99bedc6c" providerId="AD" clId="Web-{7B7333FE-7144-80AC-7A4F-448E98A57BF4}" dt="2022-04-13T12:24:26.289" v="118"/>
        <pc:sldMkLst>
          <pc:docMk/>
          <pc:sldMk cId="1311676466" sldId="2040"/>
        </pc:sldMkLst>
        <pc:spChg chg="mod">
          <ac:chgData name="Abdala, Carmen Veronica Mendes (BIR)" userId="S::abdalave@paho.org::ffe908f8-823b-484a-84b3-0d1f99bedc6c" providerId="AD" clId="Web-{7B7333FE-7144-80AC-7A4F-448E98A57BF4}" dt="2022-04-13T12:24:26.289" v="118"/>
          <ac:spMkLst>
            <pc:docMk/>
            <pc:sldMk cId="1311676466" sldId="2040"/>
            <ac:spMk id="2" creationId="{68A019E4-3B57-E1A3-C21A-60282BE9B9D3}"/>
          </ac:spMkLst>
        </pc:spChg>
        <pc:spChg chg="mod">
          <ac:chgData name="Abdala, Carmen Veronica Mendes (BIR)" userId="S::abdalave@paho.org::ffe908f8-823b-484a-84b3-0d1f99bedc6c" providerId="AD" clId="Web-{7B7333FE-7144-80AC-7A4F-448E98A57BF4}" dt="2022-04-13T12:20:41.494" v="4" actId="20577"/>
          <ac:spMkLst>
            <pc:docMk/>
            <pc:sldMk cId="1311676466" sldId="2040"/>
            <ac:spMk id="3" creationId="{19EF9903-6DA2-4F96-BB0C-FDF26FAD66C9}"/>
          </ac:spMkLst>
        </pc:spChg>
        <pc:spChg chg="mod">
          <ac:chgData name="Abdala, Carmen Veronica Mendes (BIR)" userId="S::abdalave@paho.org::ffe908f8-823b-484a-84b3-0d1f99bedc6c" providerId="AD" clId="Web-{7B7333FE-7144-80AC-7A4F-448E98A57BF4}" dt="2022-04-13T12:21:30.685" v="20" actId="20577"/>
          <ac:spMkLst>
            <pc:docMk/>
            <pc:sldMk cId="1311676466" sldId="2040"/>
            <ac:spMk id="5" creationId="{65D31984-644D-445F-85B5-36D4258214A7}"/>
          </ac:spMkLst>
        </pc:spChg>
      </pc:sldChg>
      <pc:sldChg chg="modSp">
        <pc:chgData name="Abdala, Carmen Veronica Mendes (BIR)" userId="S::abdalave@paho.org::ffe908f8-823b-484a-84b3-0d1f99bedc6c" providerId="AD" clId="Web-{7B7333FE-7144-80AC-7A4F-448E98A57BF4}" dt="2022-04-13T12:25:10.792" v="125" actId="1076"/>
        <pc:sldMkLst>
          <pc:docMk/>
          <pc:sldMk cId="3721714455" sldId="2043"/>
        </pc:sldMkLst>
        <pc:spChg chg="mod">
          <ac:chgData name="Abdala, Carmen Veronica Mendes (BIR)" userId="S::abdalave@paho.org::ffe908f8-823b-484a-84b3-0d1f99bedc6c" providerId="AD" clId="Web-{7B7333FE-7144-80AC-7A4F-448E98A57BF4}" dt="2022-04-13T12:25:10.792" v="125" actId="1076"/>
          <ac:spMkLst>
            <pc:docMk/>
            <pc:sldMk cId="3721714455" sldId="2043"/>
            <ac:spMk id="2" creationId="{CCAD31E7-3C98-4F3C-8AC2-3AA3EED28E94}"/>
          </ac:spMkLst>
        </pc:spChg>
        <pc:spChg chg="mod">
          <ac:chgData name="Abdala, Carmen Veronica Mendes (BIR)" userId="S::abdalave@paho.org::ffe908f8-823b-484a-84b3-0d1f99bedc6c" providerId="AD" clId="Web-{7B7333FE-7144-80AC-7A4F-448E98A57BF4}" dt="2022-04-13T12:25:07.995" v="120" actId="1076"/>
          <ac:spMkLst>
            <pc:docMk/>
            <pc:sldMk cId="3721714455" sldId="2043"/>
            <ac:spMk id="144" creationId="{0DAF13BA-EF61-7AA8-CE60-B32361B61653}"/>
          </ac:spMkLst>
        </pc:spChg>
        <pc:spChg chg="mod">
          <ac:chgData name="Abdala, Carmen Veronica Mendes (BIR)" userId="S::abdalave@paho.org::ffe908f8-823b-484a-84b3-0d1f99bedc6c" providerId="AD" clId="Web-{7B7333FE-7144-80AC-7A4F-448E98A57BF4}" dt="2022-04-13T12:25:08.010" v="121" actId="1076"/>
          <ac:spMkLst>
            <pc:docMk/>
            <pc:sldMk cId="3721714455" sldId="2043"/>
            <ac:spMk id="145" creationId="{624F981B-8AF7-7BEC-1D1E-0F9650905813}"/>
          </ac:spMkLst>
        </pc:spChg>
        <pc:spChg chg="mod">
          <ac:chgData name="Abdala, Carmen Veronica Mendes (BIR)" userId="S::abdalave@paho.org::ffe908f8-823b-484a-84b3-0d1f99bedc6c" providerId="AD" clId="Web-{7B7333FE-7144-80AC-7A4F-448E98A57BF4}" dt="2022-04-13T12:25:08.010" v="122" actId="1076"/>
          <ac:spMkLst>
            <pc:docMk/>
            <pc:sldMk cId="3721714455" sldId="2043"/>
            <ac:spMk id="146" creationId="{755DEF5B-960F-A003-9DAE-519B7A5B9381}"/>
          </ac:spMkLst>
        </pc:spChg>
        <pc:spChg chg="mod">
          <ac:chgData name="Abdala, Carmen Veronica Mendes (BIR)" userId="S::abdalave@paho.org::ffe908f8-823b-484a-84b3-0d1f99bedc6c" providerId="AD" clId="Web-{7B7333FE-7144-80AC-7A4F-448E98A57BF4}" dt="2022-04-13T12:25:08.026" v="123" actId="1076"/>
          <ac:spMkLst>
            <pc:docMk/>
            <pc:sldMk cId="3721714455" sldId="2043"/>
            <ac:spMk id="147" creationId="{B9DA6E3C-BA1C-6FC7-896B-24691E27966B}"/>
          </ac:spMkLst>
        </pc:spChg>
        <pc:spChg chg="mod">
          <ac:chgData name="Abdala, Carmen Veronica Mendes (BIR)" userId="S::abdalave@paho.org::ffe908f8-823b-484a-84b3-0d1f99bedc6c" providerId="AD" clId="Web-{7B7333FE-7144-80AC-7A4F-448E98A57BF4}" dt="2022-04-13T12:25:08.042" v="124" actId="1076"/>
          <ac:spMkLst>
            <pc:docMk/>
            <pc:sldMk cId="3721714455" sldId="2043"/>
            <ac:spMk id="148" creationId="{7ADB4B29-CC57-DAB1-73EE-19EB195D9074}"/>
          </ac:spMkLst>
        </pc:spChg>
        <pc:graphicFrameChg chg="mod">
          <ac:chgData name="Abdala, Carmen Veronica Mendes (BIR)" userId="S::abdalave@paho.org::ffe908f8-823b-484a-84b3-0d1f99bedc6c" providerId="AD" clId="Web-{7B7333FE-7144-80AC-7A4F-448E98A57BF4}" dt="2022-04-13T12:25:07.979" v="119" actId="1076"/>
          <ac:graphicFrameMkLst>
            <pc:docMk/>
            <pc:sldMk cId="3721714455" sldId="2043"/>
            <ac:graphicFrameMk id="11" creationId="{F1F9B247-0E3A-DA96-FD3F-F87B62083952}"/>
          </ac:graphicFrameMkLst>
        </pc:graphicFrameChg>
      </pc:sldChg>
      <pc:sldChg chg="modSp">
        <pc:chgData name="Abdala, Carmen Veronica Mendes (BIR)" userId="S::abdalave@paho.org::ffe908f8-823b-484a-84b3-0d1f99bedc6c" providerId="AD" clId="Web-{7B7333FE-7144-80AC-7A4F-448E98A57BF4}" dt="2022-04-13T12:27:48.332" v="154" actId="20577"/>
        <pc:sldMkLst>
          <pc:docMk/>
          <pc:sldMk cId="4282320180" sldId="2044"/>
        </pc:sldMkLst>
        <pc:spChg chg="mod">
          <ac:chgData name="Abdala, Carmen Veronica Mendes (BIR)" userId="S::abdalave@paho.org::ffe908f8-823b-484a-84b3-0d1f99bedc6c" providerId="AD" clId="Web-{7B7333FE-7144-80AC-7A4F-448E98A57BF4}" dt="2022-04-13T12:27:48.332" v="154" actId="20577"/>
          <ac:spMkLst>
            <pc:docMk/>
            <pc:sldMk cId="4282320180" sldId="2044"/>
            <ac:spMk id="3" creationId="{5563342D-B8FF-47A7-A753-DE7377C72627}"/>
          </ac:spMkLst>
        </pc:spChg>
      </pc:sldChg>
      <pc:sldChg chg="modSp">
        <pc:chgData name="Abdala, Carmen Veronica Mendes (BIR)" userId="S::abdalave@paho.org::ffe908f8-823b-484a-84b3-0d1f99bedc6c" providerId="AD" clId="Web-{7B7333FE-7144-80AC-7A4F-448E98A57BF4}" dt="2022-04-13T12:26:33.953" v="138" actId="1076"/>
        <pc:sldMkLst>
          <pc:docMk/>
          <pc:sldMk cId="2402993844" sldId="2046"/>
        </pc:sldMkLst>
        <pc:spChg chg="mod">
          <ac:chgData name="Abdala, Carmen Veronica Mendes (BIR)" userId="S::abdalave@paho.org::ffe908f8-823b-484a-84b3-0d1f99bedc6c" providerId="AD" clId="Web-{7B7333FE-7144-80AC-7A4F-448E98A57BF4}" dt="2022-04-13T12:26:33.953" v="138" actId="1076"/>
          <ac:spMkLst>
            <pc:docMk/>
            <pc:sldMk cId="2402993844" sldId="2046"/>
            <ac:spMk id="18" creationId="{F8DCAD07-7BC9-F435-68BA-A695BD8A0AC1}"/>
          </ac:spMkLst>
        </pc:spChg>
        <pc:spChg chg="mod">
          <ac:chgData name="Abdala, Carmen Veronica Mendes (BIR)" userId="S::abdalave@paho.org::ffe908f8-823b-484a-84b3-0d1f99bedc6c" providerId="AD" clId="Web-{7B7333FE-7144-80AC-7A4F-448E98A57BF4}" dt="2022-04-13T12:26:30.922" v="137" actId="1076"/>
          <ac:spMkLst>
            <pc:docMk/>
            <pc:sldMk cId="2402993844" sldId="2046"/>
            <ac:spMk id="20" creationId="{69C676EC-60E6-31A3-F5FF-5AA0227E9A1E}"/>
          </ac:spMkLst>
        </pc:spChg>
        <pc:grpChg chg="mod">
          <ac:chgData name="Abdala, Carmen Veronica Mendes (BIR)" userId="S::abdalave@paho.org::ffe908f8-823b-484a-84b3-0d1f99bedc6c" providerId="AD" clId="Web-{7B7333FE-7144-80AC-7A4F-448E98A57BF4}" dt="2022-04-13T12:26:25.749" v="135" actId="1076"/>
          <ac:grpSpMkLst>
            <pc:docMk/>
            <pc:sldMk cId="2402993844" sldId="2046"/>
            <ac:grpSpMk id="24" creationId="{0759AE66-998A-9AA0-4F16-5A428A58356A}"/>
          </ac:grpSpMkLst>
        </pc:grpChg>
        <pc:picChg chg="mod">
          <ac:chgData name="Abdala, Carmen Veronica Mendes (BIR)" userId="S::abdalave@paho.org::ffe908f8-823b-484a-84b3-0d1f99bedc6c" providerId="AD" clId="Web-{7B7333FE-7144-80AC-7A4F-448E98A57BF4}" dt="2022-04-13T12:26:27.937" v="136" actId="1076"/>
          <ac:picMkLst>
            <pc:docMk/>
            <pc:sldMk cId="2402993844" sldId="2046"/>
            <ac:picMk id="12" creationId="{3914C457-13F7-62B8-0006-4D5BB93A8E38}"/>
          </ac:picMkLst>
        </pc:picChg>
      </pc:sldChg>
      <pc:sldChg chg="modSp">
        <pc:chgData name="Abdala, Carmen Veronica Mendes (BIR)" userId="S::abdalave@paho.org::ffe908f8-823b-484a-84b3-0d1f99bedc6c" providerId="AD" clId="Web-{7B7333FE-7144-80AC-7A4F-448E98A57BF4}" dt="2022-04-13T12:28:01.411" v="157" actId="1076"/>
        <pc:sldMkLst>
          <pc:docMk/>
          <pc:sldMk cId="812721467" sldId="2048"/>
        </pc:sldMkLst>
        <pc:spChg chg="mod">
          <ac:chgData name="Abdala, Carmen Veronica Mendes (BIR)" userId="S::abdalave@paho.org::ffe908f8-823b-484a-84b3-0d1f99bedc6c" providerId="AD" clId="Web-{7B7333FE-7144-80AC-7A4F-448E98A57BF4}" dt="2022-04-13T12:28:01.411" v="157" actId="1076"/>
          <ac:spMkLst>
            <pc:docMk/>
            <pc:sldMk cId="812721467" sldId="2048"/>
            <ac:spMk id="5" creationId="{9B8C1B51-DB1D-3589-3ECC-A6B18D44D802}"/>
          </ac:spMkLst>
        </pc:spChg>
        <pc:picChg chg="mod">
          <ac:chgData name="Abdala, Carmen Veronica Mendes (BIR)" userId="S::abdalave@paho.org::ffe908f8-823b-484a-84b3-0d1f99bedc6c" providerId="AD" clId="Web-{7B7333FE-7144-80AC-7A4F-448E98A57BF4}" dt="2022-04-13T12:27:58.192" v="156" actId="1076"/>
          <ac:picMkLst>
            <pc:docMk/>
            <pc:sldMk cId="812721467" sldId="2048"/>
            <ac:picMk id="4" creationId="{BF8BA6D1-4A7F-D0F6-3DF8-7708612744B3}"/>
          </ac:picMkLst>
        </pc:picChg>
      </pc:sldChg>
      <pc:sldChg chg="modSp">
        <pc:chgData name="Abdala, Carmen Veronica Mendes (BIR)" userId="S::abdalave@paho.org::ffe908f8-823b-484a-84b3-0d1f99bedc6c" providerId="AD" clId="Web-{7B7333FE-7144-80AC-7A4F-448E98A57BF4}" dt="2022-04-13T12:28:42.851" v="164"/>
        <pc:sldMkLst>
          <pc:docMk/>
          <pc:sldMk cId="2122056077" sldId="2049"/>
        </pc:sldMkLst>
        <pc:spChg chg="mod">
          <ac:chgData name="Abdala, Carmen Veronica Mendes (BIR)" userId="S::abdalave@paho.org::ffe908f8-823b-484a-84b3-0d1f99bedc6c" providerId="AD" clId="Web-{7B7333FE-7144-80AC-7A4F-448E98A57BF4}" dt="2022-04-13T12:28:10.881" v="158"/>
          <ac:spMkLst>
            <pc:docMk/>
            <pc:sldMk cId="2122056077" sldId="2049"/>
            <ac:spMk id="3" creationId="{F78D1557-9F4F-AE4F-6B3F-D741ACC725AF}"/>
          </ac:spMkLst>
        </pc:spChg>
        <pc:spChg chg="mod">
          <ac:chgData name="Abdala, Carmen Veronica Mendes (BIR)" userId="S::abdalave@paho.org::ffe908f8-823b-484a-84b3-0d1f99bedc6c" providerId="AD" clId="Web-{7B7333FE-7144-80AC-7A4F-448E98A57BF4}" dt="2022-04-13T12:28:42.851" v="164"/>
          <ac:spMkLst>
            <pc:docMk/>
            <pc:sldMk cId="2122056077" sldId="2049"/>
            <ac:spMk id="23" creationId="{199DC7A2-C522-7895-4BD5-E32F27D7EEE1}"/>
          </ac:spMkLst>
        </pc:spChg>
        <pc:grpChg chg="mod">
          <ac:chgData name="Abdala, Carmen Veronica Mendes (BIR)" userId="S::abdalave@paho.org::ffe908f8-823b-484a-84b3-0d1f99bedc6c" providerId="AD" clId="Web-{7B7333FE-7144-80AC-7A4F-448E98A57BF4}" dt="2022-04-13T12:28:24.350" v="159" actId="1076"/>
          <ac:grpSpMkLst>
            <pc:docMk/>
            <pc:sldMk cId="2122056077" sldId="2049"/>
            <ac:grpSpMk id="10" creationId="{D4FF5BEC-2CEC-3F4C-8F6F-C3FCD5EF9DFA}"/>
          </ac:grpSpMkLst>
        </pc:grpChg>
        <pc:picChg chg="mod">
          <ac:chgData name="Abdala, Carmen Veronica Mendes (BIR)" userId="S::abdalave@paho.org::ffe908f8-823b-484a-84b3-0d1f99bedc6c" providerId="AD" clId="Web-{7B7333FE-7144-80AC-7A4F-448E98A57BF4}" dt="2022-04-13T12:28:31.210" v="161" actId="1076"/>
          <ac:picMkLst>
            <pc:docMk/>
            <pc:sldMk cId="2122056077" sldId="2049"/>
            <ac:picMk id="2" creationId="{5CF0B1D0-1687-52D7-87FA-87AA97CEF0EC}"/>
          </ac:picMkLst>
        </pc:picChg>
        <pc:picChg chg="mod">
          <ac:chgData name="Abdala, Carmen Veronica Mendes (BIR)" userId="S::abdalave@paho.org::ffe908f8-823b-484a-84b3-0d1f99bedc6c" providerId="AD" clId="Web-{7B7333FE-7144-80AC-7A4F-448E98A57BF4}" dt="2022-04-13T12:28:37.132" v="163" actId="1076"/>
          <ac:picMkLst>
            <pc:docMk/>
            <pc:sldMk cId="2122056077" sldId="2049"/>
            <ac:picMk id="20" creationId="{0DFF57EB-09B3-F28D-4CF1-F3B6C202F9E4}"/>
          </ac:picMkLst>
        </pc:picChg>
      </pc:sldChg>
      <pc:sldChg chg="modSp">
        <pc:chgData name="Abdala, Carmen Veronica Mendes (BIR)" userId="S::abdalave@paho.org::ffe908f8-823b-484a-84b3-0d1f99bedc6c" providerId="AD" clId="Web-{7B7333FE-7144-80AC-7A4F-448E98A57BF4}" dt="2022-04-13T12:29:39.277" v="167"/>
        <pc:sldMkLst>
          <pc:docMk/>
          <pc:sldMk cId="193956835" sldId="2054"/>
        </pc:sldMkLst>
        <pc:spChg chg="mod">
          <ac:chgData name="Abdala, Carmen Veronica Mendes (BIR)" userId="S::abdalave@paho.org::ffe908f8-823b-484a-84b3-0d1f99bedc6c" providerId="AD" clId="Web-{7B7333FE-7144-80AC-7A4F-448E98A57BF4}" dt="2022-04-13T12:29:39.277" v="167"/>
          <ac:spMkLst>
            <pc:docMk/>
            <pc:sldMk cId="193956835" sldId="2054"/>
            <ac:spMk id="44" creationId="{16AD2E5E-4961-9C20-838A-B493D45F054E}"/>
          </ac:spMkLst>
        </pc:spChg>
      </pc:sldChg>
    </pc:docChg>
  </pc:docChgLst>
  <pc:docChgLst>
    <pc:chgData name="Sousa, Juliana (BIR)" userId="S::sousajul@paho.org::6ec38469-b5fd-41b0-81a5-ef7a40146efe" providerId="AD" clId="Web-{1AC82163-36C5-F841-7ADA-7432D0467305}"/>
    <pc:docChg chg="addSld delSld modSld sldOrd">
      <pc:chgData name="Sousa, Juliana (BIR)" userId="S::sousajul@paho.org::6ec38469-b5fd-41b0-81a5-ef7a40146efe" providerId="AD" clId="Web-{1AC82163-36C5-F841-7ADA-7432D0467305}" dt="2022-04-12T18:46:50.615" v="1219" actId="1076"/>
      <pc:docMkLst>
        <pc:docMk/>
      </pc:docMkLst>
      <pc:sldChg chg="addSp delSp modSp">
        <pc:chgData name="Sousa, Juliana (BIR)" userId="S::sousajul@paho.org::6ec38469-b5fd-41b0-81a5-ef7a40146efe" providerId="AD" clId="Web-{1AC82163-36C5-F841-7ADA-7432D0467305}" dt="2022-04-12T18:35:13.946" v="1070"/>
        <pc:sldMkLst>
          <pc:docMk/>
          <pc:sldMk cId="3040294977" sldId="262"/>
        </pc:sldMkLst>
        <pc:spChg chg="mod">
          <ac:chgData name="Sousa, Juliana (BIR)" userId="S::sousajul@paho.org::6ec38469-b5fd-41b0-81a5-ef7a40146efe" providerId="AD" clId="Web-{1AC82163-36C5-F841-7ADA-7432D0467305}" dt="2022-04-12T17:24:15.766" v="506" actId="20577"/>
          <ac:spMkLst>
            <pc:docMk/>
            <pc:sldMk cId="3040294977" sldId="262"/>
            <ac:spMk id="2" creationId="{4E76D3B0-EF9B-41B0-AE78-8FE31F249435}"/>
          </ac:spMkLst>
        </pc:spChg>
        <pc:spChg chg="mod">
          <ac:chgData name="Sousa, Juliana (BIR)" userId="S::sousajul@paho.org::6ec38469-b5fd-41b0-81a5-ef7a40146efe" providerId="AD" clId="Web-{1AC82163-36C5-F841-7ADA-7432D0467305}" dt="2022-04-12T18:31:27.207" v="1026"/>
          <ac:spMkLst>
            <pc:docMk/>
            <pc:sldMk cId="3040294977" sldId="262"/>
            <ac:spMk id="4" creationId="{FD2C96A9-9CA3-1505-BA17-0A46AB9FB927}"/>
          </ac:spMkLst>
        </pc:spChg>
        <pc:spChg chg="mod">
          <ac:chgData name="Sousa, Juliana (BIR)" userId="S::sousajul@paho.org::6ec38469-b5fd-41b0-81a5-ef7a40146efe" providerId="AD" clId="Web-{1AC82163-36C5-F841-7ADA-7432D0467305}" dt="2022-04-12T18:31:23.144" v="1025"/>
          <ac:spMkLst>
            <pc:docMk/>
            <pc:sldMk cId="3040294977" sldId="262"/>
            <ac:spMk id="5" creationId="{218CA523-D9F3-5FE9-D3E9-D61197D58E4F}"/>
          </ac:spMkLst>
        </pc:spChg>
        <pc:spChg chg="mod">
          <ac:chgData name="Sousa, Juliana (BIR)" userId="S::sousajul@paho.org::6ec38469-b5fd-41b0-81a5-ef7a40146efe" providerId="AD" clId="Web-{1AC82163-36C5-F841-7ADA-7432D0467305}" dt="2022-04-12T18:31:31.254" v="1027"/>
          <ac:spMkLst>
            <pc:docMk/>
            <pc:sldMk cId="3040294977" sldId="262"/>
            <ac:spMk id="6" creationId="{BD9CA4CC-3B80-E888-3746-F561BB94FB72}"/>
          </ac:spMkLst>
        </pc:spChg>
        <pc:spChg chg="mod">
          <ac:chgData name="Sousa, Juliana (BIR)" userId="S::sousajul@paho.org::6ec38469-b5fd-41b0-81a5-ef7a40146efe" providerId="AD" clId="Web-{1AC82163-36C5-F841-7ADA-7432D0467305}" dt="2022-04-12T17:24:27.094" v="510" actId="20577"/>
          <ac:spMkLst>
            <pc:docMk/>
            <pc:sldMk cId="3040294977" sldId="262"/>
            <ac:spMk id="11" creationId="{3ABF4977-FD40-1745-C97C-B471436E4E30}"/>
          </ac:spMkLst>
        </pc:spChg>
        <pc:spChg chg="del">
          <ac:chgData name="Sousa, Juliana (BIR)" userId="S::sousajul@paho.org::6ec38469-b5fd-41b0-81a5-ef7a40146efe" providerId="AD" clId="Web-{1AC82163-36C5-F841-7ADA-7432D0467305}" dt="2022-04-12T18:32:04.629" v="1042"/>
          <ac:spMkLst>
            <pc:docMk/>
            <pc:sldMk cId="3040294977" sldId="262"/>
            <ac:spMk id="24" creationId="{6291BC20-B4CB-89F3-FCAE-32904AB61A9B}"/>
          </ac:spMkLst>
        </pc:spChg>
        <pc:spChg chg="del">
          <ac:chgData name="Sousa, Juliana (BIR)" userId="S::sousajul@paho.org::6ec38469-b5fd-41b0-81a5-ef7a40146efe" providerId="AD" clId="Web-{1AC82163-36C5-F841-7ADA-7432D0467305}" dt="2022-04-12T18:32:04.629" v="1041"/>
          <ac:spMkLst>
            <pc:docMk/>
            <pc:sldMk cId="3040294977" sldId="262"/>
            <ac:spMk id="25" creationId="{8EE1F1C1-7391-A2EB-BA3C-3EB6B7DCA597}"/>
          </ac:spMkLst>
        </pc:spChg>
        <pc:spChg chg="del">
          <ac:chgData name="Sousa, Juliana (BIR)" userId="S::sousajul@paho.org::6ec38469-b5fd-41b0-81a5-ef7a40146efe" providerId="AD" clId="Web-{1AC82163-36C5-F841-7ADA-7432D0467305}" dt="2022-04-12T18:32:04.629" v="1040"/>
          <ac:spMkLst>
            <pc:docMk/>
            <pc:sldMk cId="3040294977" sldId="262"/>
            <ac:spMk id="26" creationId="{B04A95EA-393D-6EFE-E2E3-B5B6E0C365F1}"/>
          </ac:spMkLst>
        </pc:spChg>
        <pc:spChg chg="del">
          <ac:chgData name="Sousa, Juliana (BIR)" userId="S::sousajul@paho.org::6ec38469-b5fd-41b0-81a5-ef7a40146efe" providerId="AD" clId="Web-{1AC82163-36C5-F841-7ADA-7432D0467305}" dt="2022-04-12T18:32:04.629" v="1039"/>
          <ac:spMkLst>
            <pc:docMk/>
            <pc:sldMk cId="3040294977" sldId="262"/>
            <ac:spMk id="27" creationId="{800863EE-EAF9-4451-918E-97080EFD8497}"/>
          </ac:spMkLst>
        </pc:spChg>
        <pc:spChg chg="del">
          <ac:chgData name="Sousa, Juliana (BIR)" userId="S::sousajul@paho.org::6ec38469-b5fd-41b0-81a5-ef7a40146efe" providerId="AD" clId="Web-{1AC82163-36C5-F841-7ADA-7432D0467305}" dt="2022-04-12T18:32:04.629" v="1038"/>
          <ac:spMkLst>
            <pc:docMk/>
            <pc:sldMk cId="3040294977" sldId="262"/>
            <ac:spMk id="28" creationId="{800863EE-EAF9-4451-918E-97080EFD8497}"/>
          </ac:spMkLst>
        </pc:spChg>
        <pc:spChg chg="mod">
          <ac:chgData name="Sousa, Juliana (BIR)" userId="S::sousajul@paho.org::6ec38469-b5fd-41b0-81a5-ef7a40146efe" providerId="AD" clId="Web-{1AC82163-36C5-F841-7ADA-7432D0467305}" dt="2022-04-12T18:30:12.612" v="1009" actId="20577"/>
          <ac:spMkLst>
            <pc:docMk/>
            <pc:sldMk cId="3040294977" sldId="262"/>
            <ac:spMk id="30" creationId="{3A65CBAA-9BAB-A8FE-B340-7EDF3C01998E}"/>
          </ac:spMkLst>
        </pc:spChg>
        <pc:spChg chg="del">
          <ac:chgData name="Sousa, Juliana (BIR)" userId="S::sousajul@paho.org::6ec38469-b5fd-41b0-81a5-ef7a40146efe" providerId="AD" clId="Web-{1AC82163-36C5-F841-7ADA-7432D0467305}" dt="2022-04-12T18:32:04.629" v="1034"/>
          <ac:spMkLst>
            <pc:docMk/>
            <pc:sldMk cId="3040294977" sldId="262"/>
            <ac:spMk id="34" creationId="{0189662E-1A40-926D-908D-C17A82DF273A}"/>
          </ac:spMkLst>
        </pc:spChg>
        <pc:spChg chg="mod">
          <ac:chgData name="Sousa, Juliana (BIR)" userId="S::sousajul@paho.org::6ec38469-b5fd-41b0-81a5-ef7a40146efe" providerId="AD" clId="Web-{1AC82163-36C5-F841-7ADA-7432D0467305}" dt="2022-04-12T18:31:59.567" v="1033" actId="1076"/>
          <ac:spMkLst>
            <pc:docMk/>
            <pc:sldMk cId="3040294977" sldId="262"/>
            <ac:spMk id="36" creationId="{0BDC977E-B862-0F29-31E0-85431F1D407D}"/>
          </ac:spMkLst>
        </pc:spChg>
        <pc:spChg chg="add del mod">
          <ac:chgData name="Sousa, Juliana (BIR)" userId="S::sousajul@paho.org::6ec38469-b5fd-41b0-81a5-ef7a40146efe" providerId="AD" clId="Web-{1AC82163-36C5-F841-7ADA-7432D0467305}" dt="2022-04-12T18:35:13.946" v="1070"/>
          <ac:spMkLst>
            <pc:docMk/>
            <pc:sldMk cId="3040294977" sldId="262"/>
            <ac:spMk id="40" creationId="{8B987869-373C-864A-B7FD-9F244C6A817C}"/>
          </ac:spMkLst>
        </pc:spChg>
        <pc:grpChg chg="del mod">
          <ac:chgData name="Sousa, Juliana (BIR)" userId="S::sousajul@paho.org::6ec38469-b5fd-41b0-81a5-ef7a40146efe" providerId="AD" clId="Web-{1AC82163-36C5-F841-7ADA-7432D0467305}" dt="2022-04-12T18:32:09.817" v="1043"/>
          <ac:grpSpMkLst>
            <pc:docMk/>
            <pc:sldMk cId="3040294977" sldId="262"/>
            <ac:grpSpMk id="3" creationId="{7BB3940D-F5CD-3400-DBF0-71244DDC9045}"/>
          </ac:grpSpMkLst>
        </pc:grpChg>
        <pc:picChg chg="del">
          <ac:chgData name="Sousa, Juliana (BIR)" userId="S::sousajul@paho.org::6ec38469-b5fd-41b0-81a5-ef7a40146efe" providerId="AD" clId="Web-{1AC82163-36C5-F841-7ADA-7432D0467305}" dt="2022-04-12T18:31:49.629" v="1029"/>
          <ac:picMkLst>
            <pc:docMk/>
            <pc:sldMk cId="3040294977" sldId="262"/>
            <ac:picMk id="7" creationId="{C94549AD-4A27-6C81-F46C-A630C6A6CC13}"/>
          </ac:picMkLst>
        </pc:picChg>
        <pc:picChg chg="add mod">
          <ac:chgData name="Sousa, Juliana (BIR)" userId="S::sousajul@paho.org::6ec38469-b5fd-41b0-81a5-ef7a40146efe" providerId="AD" clId="Web-{1AC82163-36C5-F841-7ADA-7432D0467305}" dt="2022-04-12T18:31:53.926" v="1031" actId="1076"/>
          <ac:picMkLst>
            <pc:docMk/>
            <pc:sldMk cId="3040294977" sldId="262"/>
            <ac:picMk id="29" creationId="{7E06B990-8644-D7CB-1A93-8B90BD9FBE9F}"/>
          </ac:picMkLst>
        </pc:picChg>
        <pc:picChg chg="add del mod modCrop">
          <ac:chgData name="Sousa, Juliana (BIR)" userId="S::sousajul@paho.org::6ec38469-b5fd-41b0-81a5-ef7a40146efe" providerId="AD" clId="Web-{1AC82163-36C5-F841-7ADA-7432D0467305}" dt="2022-04-12T18:35:12.133" v="1069"/>
          <ac:picMkLst>
            <pc:docMk/>
            <pc:sldMk cId="3040294977" sldId="262"/>
            <ac:picMk id="38" creationId="{B8DA27BB-7594-686D-4DE5-BDE5CDDB663C}"/>
          </ac:picMkLst>
        </pc:picChg>
        <pc:cxnChg chg="mod">
          <ac:chgData name="Sousa, Juliana (BIR)" userId="S::sousajul@paho.org::6ec38469-b5fd-41b0-81a5-ef7a40146efe" providerId="AD" clId="Web-{1AC82163-36C5-F841-7ADA-7432D0467305}" dt="2022-04-12T18:32:09.817" v="1043"/>
          <ac:cxnSpMkLst>
            <pc:docMk/>
            <pc:sldMk cId="3040294977" sldId="262"/>
            <ac:cxnSpMk id="9" creationId="{4AD429D1-E389-8AB0-CEF5-E0C1F769F23C}"/>
          </ac:cxnSpMkLst>
        </pc:cxnChg>
        <pc:cxnChg chg="mod">
          <ac:chgData name="Sousa, Juliana (BIR)" userId="S::sousajul@paho.org::6ec38469-b5fd-41b0-81a5-ef7a40146efe" providerId="AD" clId="Web-{1AC82163-36C5-F841-7ADA-7432D0467305}" dt="2022-04-12T18:32:09.817" v="1043"/>
          <ac:cxnSpMkLst>
            <pc:docMk/>
            <pc:sldMk cId="3040294977" sldId="262"/>
            <ac:cxnSpMk id="17" creationId="{E86870C6-C13B-C209-1187-891D328194B8}"/>
          </ac:cxnSpMkLst>
        </pc:cxnChg>
        <pc:cxnChg chg="mod">
          <ac:chgData name="Sousa, Juliana (BIR)" userId="S::sousajul@paho.org::6ec38469-b5fd-41b0-81a5-ef7a40146efe" providerId="AD" clId="Web-{1AC82163-36C5-F841-7ADA-7432D0467305}" dt="2022-04-12T18:32:09.817" v="1043"/>
          <ac:cxnSpMkLst>
            <pc:docMk/>
            <pc:sldMk cId="3040294977" sldId="262"/>
            <ac:cxnSpMk id="18" creationId="{23C82EC0-C507-3652-2648-173A41AEC670}"/>
          </ac:cxnSpMkLst>
        </pc:cxnChg>
        <pc:cxnChg chg="mod">
          <ac:chgData name="Sousa, Juliana (BIR)" userId="S::sousajul@paho.org::6ec38469-b5fd-41b0-81a5-ef7a40146efe" providerId="AD" clId="Web-{1AC82163-36C5-F841-7ADA-7432D0467305}" dt="2022-04-12T18:32:09.817" v="1043"/>
          <ac:cxnSpMkLst>
            <pc:docMk/>
            <pc:sldMk cId="3040294977" sldId="262"/>
            <ac:cxnSpMk id="19" creationId="{630B360C-FD88-890C-A63E-0A0F476F47D4}"/>
          </ac:cxnSpMkLst>
        </pc:cxnChg>
        <pc:cxnChg chg="mod">
          <ac:chgData name="Sousa, Juliana (BIR)" userId="S::sousajul@paho.org::6ec38469-b5fd-41b0-81a5-ef7a40146efe" providerId="AD" clId="Web-{1AC82163-36C5-F841-7ADA-7432D0467305}" dt="2022-04-12T18:32:09.817" v="1043"/>
          <ac:cxnSpMkLst>
            <pc:docMk/>
            <pc:sldMk cId="3040294977" sldId="262"/>
            <ac:cxnSpMk id="20" creationId="{ABDFCBF5-0E9D-5C40-2116-27C40FF16525}"/>
          </ac:cxnSpMkLst>
        </pc:cxnChg>
        <pc:cxnChg chg="mod">
          <ac:chgData name="Sousa, Juliana (BIR)" userId="S::sousajul@paho.org::6ec38469-b5fd-41b0-81a5-ef7a40146efe" providerId="AD" clId="Web-{1AC82163-36C5-F841-7ADA-7432D0467305}" dt="2022-04-12T18:32:09.817" v="1043"/>
          <ac:cxnSpMkLst>
            <pc:docMk/>
            <pc:sldMk cId="3040294977" sldId="262"/>
            <ac:cxnSpMk id="21" creationId="{8FCFC01F-D8D2-C2A5-550C-B920F4B0773F}"/>
          </ac:cxnSpMkLst>
        </pc:cxnChg>
        <pc:cxnChg chg="mod">
          <ac:chgData name="Sousa, Juliana (BIR)" userId="S::sousajul@paho.org::6ec38469-b5fd-41b0-81a5-ef7a40146efe" providerId="AD" clId="Web-{1AC82163-36C5-F841-7ADA-7432D0467305}" dt="2022-04-12T18:32:09.817" v="1043"/>
          <ac:cxnSpMkLst>
            <pc:docMk/>
            <pc:sldMk cId="3040294977" sldId="262"/>
            <ac:cxnSpMk id="22" creationId="{C01CEB0D-18B2-5706-6270-94B485C517A3}"/>
          </ac:cxnSpMkLst>
        </pc:cxnChg>
        <pc:cxnChg chg="del">
          <ac:chgData name="Sousa, Juliana (BIR)" userId="S::sousajul@paho.org::6ec38469-b5fd-41b0-81a5-ef7a40146efe" providerId="AD" clId="Web-{1AC82163-36C5-F841-7ADA-7432D0467305}" dt="2022-04-12T18:32:04.629" v="1037"/>
          <ac:cxnSpMkLst>
            <pc:docMk/>
            <pc:sldMk cId="3040294977" sldId="262"/>
            <ac:cxnSpMk id="31" creationId="{931BB78C-B1EC-B3C1-BC09-084CE7D9FBF5}"/>
          </ac:cxnSpMkLst>
        </pc:cxnChg>
        <pc:cxnChg chg="del">
          <ac:chgData name="Sousa, Juliana (BIR)" userId="S::sousajul@paho.org::6ec38469-b5fd-41b0-81a5-ef7a40146efe" providerId="AD" clId="Web-{1AC82163-36C5-F841-7ADA-7432D0467305}" dt="2022-04-12T18:32:04.629" v="1036"/>
          <ac:cxnSpMkLst>
            <pc:docMk/>
            <pc:sldMk cId="3040294977" sldId="262"/>
            <ac:cxnSpMk id="32" creationId="{0E06C836-1436-9501-65F1-2D2470C932F0}"/>
          </ac:cxnSpMkLst>
        </pc:cxnChg>
        <pc:cxnChg chg="del">
          <ac:chgData name="Sousa, Juliana (BIR)" userId="S::sousajul@paho.org::6ec38469-b5fd-41b0-81a5-ef7a40146efe" providerId="AD" clId="Web-{1AC82163-36C5-F841-7ADA-7432D0467305}" dt="2022-04-12T18:32:04.629" v="1035"/>
          <ac:cxnSpMkLst>
            <pc:docMk/>
            <pc:sldMk cId="3040294977" sldId="262"/>
            <ac:cxnSpMk id="33" creationId="{7B43F4F6-A0DC-9373-B1C4-9F53381B6495}"/>
          </ac:cxnSpMkLst>
        </pc:cxnChg>
      </pc:sldChg>
      <pc:sldChg chg="addSp delSp modSp ord modNotes">
        <pc:chgData name="Sousa, Juliana (BIR)" userId="S::sousajul@paho.org::6ec38469-b5fd-41b0-81a5-ef7a40146efe" providerId="AD" clId="Web-{1AC82163-36C5-F841-7ADA-7432D0467305}" dt="2022-04-12T18:43:16.846" v="1191" actId="1076"/>
        <pc:sldMkLst>
          <pc:docMk/>
          <pc:sldMk cId="1128211921" sldId="2032"/>
        </pc:sldMkLst>
        <pc:spChg chg="add del mod">
          <ac:chgData name="Sousa, Juliana (BIR)" userId="S::sousajul@paho.org::6ec38469-b5fd-41b0-81a5-ef7a40146efe" providerId="AD" clId="Web-{1AC82163-36C5-F841-7ADA-7432D0467305}" dt="2022-04-12T17:46:46.542" v="731"/>
          <ac:spMkLst>
            <pc:docMk/>
            <pc:sldMk cId="1128211921" sldId="2032"/>
            <ac:spMk id="2" creationId="{A22BBD25-1110-6FB0-F5F5-596BB9E356CF}"/>
          </ac:spMkLst>
        </pc:spChg>
        <pc:spChg chg="mod">
          <ac:chgData name="Sousa, Juliana (BIR)" userId="S::sousajul@paho.org::6ec38469-b5fd-41b0-81a5-ef7a40146efe" providerId="AD" clId="Web-{1AC82163-36C5-F841-7ADA-7432D0467305}" dt="2022-04-12T17:29:13.709" v="537" actId="20577"/>
          <ac:spMkLst>
            <pc:docMk/>
            <pc:sldMk cId="1128211921" sldId="2032"/>
            <ac:spMk id="8" creationId="{28D201D3-CEC0-42EF-B0A4-47CA247BEBA2}"/>
          </ac:spMkLst>
        </pc:spChg>
        <pc:spChg chg="mod">
          <ac:chgData name="Sousa, Juliana (BIR)" userId="S::sousajul@paho.org::6ec38469-b5fd-41b0-81a5-ef7a40146efe" providerId="AD" clId="Web-{1AC82163-36C5-F841-7ADA-7432D0467305}" dt="2022-04-12T17:32:12.884" v="583" actId="20577"/>
          <ac:spMkLst>
            <pc:docMk/>
            <pc:sldMk cId="1128211921" sldId="2032"/>
            <ac:spMk id="11" creationId="{1A1AA298-1591-41F4-BB25-CDEC36A2A6C6}"/>
          </ac:spMkLst>
        </pc:spChg>
        <pc:spChg chg="mod">
          <ac:chgData name="Sousa, Juliana (BIR)" userId="S::sousajul@paho.org::6ec38469-b5fd-41b0-81a5-ef7a40146efe" providerId="AD" clId="Web-{1AC82163-36C5-F841-7ADA-7432D0467305}" dt="2022-04-12T17:46:55.964" v="734" actId="1076"/>
          <ac:spMkLst>
            <pc:docMk/>
            <pc:sldMk cId="1128211921" sldId="2032"/>
            <ac:spMk id="12" creationId="{6D43F06B-D887-46E1-B499-648D62D95B79}"/>
          </ac:spMkLst>
        </pc:spChg>
        <pc:spChg chg="mod">
          <ac:chgData name="Sousa, Juliana (BIR)" userId="S::sousajul@paho.org::6ec38469-b5fd-41b0-81a5-ef7a40146efe" providerId="AD" clId="Web-{1AC82163-36C5-F841-7ADA-7432D0467305}" dt="2022-04-12T17:32:44.572" v="590" actId="20577"/>
          <ac:spMkLst>
            <pc:docMk/>
            <pc:sldMk cId="1128211921" sldId="2032"/>
            <ac:spMk id="13" creationId="{6C483014-345B-47F8-A46D-BD859CB7BA34}"/>
          </ac:spMkLst>
        </pc:spChg>
        <pc:spChg chg="mod">
          <ac:chgData name="Sousa, Juliana (BIR)" userId="S::sousajul@paho.org::6ec38469-b5fd-41b0-81a5-ef7a40146efe" providerId="AD" clId="Web-{1AC82163-36C5-F841-7ADA-7432D0467305}" dt="2022-04-12T17:31:52.509" v="576" actId="20577"/>
          <ac:spMkLst>
            <pc:docMk/>
            <pc:sldMk cId="1128211921" sldId="2032"/>
            <ac:spMk id="15" creationId="{1E458AA5-2901-4B20-BAB6-6C2BDB23CC61}"/>
          </ac:spMkLst>
        </pc:spChg>
        <pc:spChg chg="mod">
          <ac:chgData name="Sousa, Juliana (BIR)" userId="S::sousajul@paho.org::6ec38469-b5fd-41b0-81a5-ef7a40146efe" providerId="AD" clId="Web-{1AC82163-36C5-F841-7ADA-7432D0467305}" dt="2022-04-12T17:32:20.931" v="585" actId="20577"/>
          <ac:spMkLst>
            <pc:docMk/>
            <pc:sldMk cId="1128211921" sldId="2032"/>
            <ac:spMk id="16" creationId="{FA11FEC5-0819-4BE5-A717-63E033B0492E}"/>
          </ac:spMkLst>
        </pc:spChg>
        <pc:spChg chg="mod">
          <ac:chgData name="Sousa, Juliana (BIR)" userId="S::sousajul@paho.org::6ec38469-b5fd-41b0-81a5-ef7a40146efe" providerId="AD" clId="Web-{1AC82163-36C5-F841-7ADA-7432D0467305}" dt="2022-04-12T17:30:22.960" v="553" actId="20577"/>
          <ac:spMkLst>
            <pc:docMk/>
            <pc:sldMk cId="1128211921" sldId="2032"/>
            <ac:spMk id="21" creationId="{E256F86C-6F46-4751-BE04-00413950399B}"/>
          </ac:spMkLst>
        </pc:spChg>
        <pc:spChg chg="mod">
          <ac:chgData name="Sousa, Juliana (BIR)" userId="S::sousajul@paho.org::6ec38469-b5fd-41b0-81a5-ef7a40146efe" providerId="AD" clId="Web-{1AC82163-36C5-F841-7ADA-7432D0467305}" dt="2022-04-12T17:30:17.538" v="551" actId="20577"/>
          <ac:spMkLst>
            <pc:docMk/>
            <pc:sldMk cId="1128211921" sldId="2032"/>
            <ac:spMk id="22" creationId="{37835C1D-5A10-4C86-B60F-097BB878F9FF}"/>
          </ac:spMkLst>
        </pc:spChg>
        <pc:spChg chg="mod">
          <ac:chgData name="Sousa, Juliana (BIR)" userId="S::sousajul@paho.org::6ec38469-b5fd-41b0-81a5-ef7a40146efe" providerId="AD" clId="Web-{1AC82163-36C5-F841-7ADA-7432D0467305}" dt="2022-04-12T17:31:16.289" v="572" actId="14100"/>
          <ac:spMkLst>
            <pc:docMk/>
            <pc:sldMk cId="1128211921" sldId="2032"/>
            <ac:spMk id="23" creationId="{FCF022A1-F910-4B01-8BE5-11E3B51145C0}"/>
          </ac:spMkLst>
        </pc:spChg>
        <pc:spChg chg="mod">
          <ac:chgData name="Sousa, Juliana (BIR)" userId="S::sousajul@paho.org::6ec38469-b5fd-41b0-81a5-ef7a40146efe" providerId="AD" clId="Web-{1AC82163-36C5-F841-7ADA-7432D0467305}" dt="2022-04-12T17:31:04.664" v="567" actId="20577"/>
          <ac:spMkLst>
            <pc:docMk/>
            <pc:sldMk cId="1128211921" sldId="2032"/>
            <ac:spMk id="24" creationId="{E0F5CEAF-8D06-4F3B-A108-7FE4F9B35C4E}"/>
          </ac:spMkLst>
        </pc:spChg>
        <pc:spChg chg="mod">
          <ac:chgData name="Sousa, Juliana (BIR)" userId="S::sousajul@paho.org::6ec38469-b5fd-41b0-81a5-ef7a40146efe" providerId="AD" clId="Web-{1AC82163-36C5-F841-7ADA-7432D0467305}" dt="2022-04-12T17:53:57.863" v="773" actId="1076"/>
          <ac:spMkLst>
            <pc:docMk/>
            <pc:sldMk cId="1128211921" sldId="2032"/>
            <ac:spMk id="25" creationId="{3CF98FC8-F99F-4E21-8C0B-231B4A757C42}"/>
          </ac:spMkLst>
        </pc:spChg>
        <pc:spChg chg="mod">
          <ac:chgData name="Sousa, Juliana (BIR)" userId="S::sousajul@paho.org::6ec38469-b5fd-41b0-81a5-ef7a40146efe" providerId="AD" clId="Web-{1AC82163-36C5-F841-7ADA-7432D0467305}" dt="2022-04-12T17:34:44.325" v="626" actId="14100"/>
          <ac:spMkLst>
            <pc:docMk/>
            <pc:sldMk cId="1128211921" sldId="2032"/>
            <ac:spMk id="26" creationId="{0D802CE7-00F5-4495-8894-015AE09C6920}"/>
          </ac:spMkLst>
        </pc:spChg>
        <pc:spChg chg="mod">
          <ac:chgData name="Sousa, Juliana (BIR)" userId="S::sousajul@paho.org::6ec38469-b5fd-41b0-81a5-ef7a40146efe" providerId="AD" clId="Web-{1AC82163-36C5-F841-7ADA-7432D0467305}" dt="2022-04-12T18:43:16.846" v="1191" actId="1076"/>
          <ac:spMkLst>
            <pc:docMk/>
            <pc:sldMk cId="1128211921" sldId="2032"/>
            <ac:spMk id="27" creationId="{117F1774-4A43-4A99-B517-B6F17ECE48D9}"/>
          </ac:spMkLst>
        </pc:spChg>
        <pc:spChg chg="mod">
          <ac:chgData name="Sousa, Juliana (BIR)" userId="S::sousajul@paho.org::6ec38469-b5fd-41b0-81a5-ef7a40146efe" providerId="AD" clId="Web-{1AC82163-36C5-F841-7ADA-7432D0467305}" dt="2022-04-12T17:34:39.075" v="625" actId="20577"/>
          <ac:spMkLst>
            <pc:docMk/>
            <pc:sldMk cId="1128211921" sldId="2032"/>
            <ac:spMk id="28" creationId="{412AC679-755C-4677-BDCE-DE98B79A8277}"/>
          </ac:spMkLst>
        </pc:spChg>
        <pc:spChg chg="mod">
          <ac:chgData name="Sousa, Juliana (BIR)" userId="S::sousajul@paho.org::6ec38469-b5fd-41b0-81a5-ef7a40146efe" providerId="AD" clId="Web-{1AC82163-36C5-F841-7ADA-7432D0467305}" dt="2022-04-12T17:32:59.041" v="594" actId="20577"/>
          <ac:spMkLst>
            <pc:docMk/>
            <pc:sldMk cId="1128211921" sldId="2032"/>
            <ac:spMk id="29" creationId="{C18771F6-42AB-4745-98B1-44CE45AA8D7B}"/>
          </ac:spMkLst>
        </pc:spChg>
        <pc:spChg chg="mod">
          <ac:chgData name="Sousa, Juliana (BIR)" userId="S::sousajul@paho.org::6ec38469-b5fd-41b0-81a5-ef7a40146efe" providerId="AD" clId="Web-{1AC82163-36C5-F841-7ADA-7432D0467305}" dt="2022-04-12T17:33:05.557" v="595" actId="20577"/>
          <ac:spMkLst>
            <pc:docMk/>
            <pc:sldMk cId="1128211921" sldId="2032"/>
            <ac:spMk id="30" creationId="{1D9BE7DF-BB7F-4A95-9951-E8AA5069E6D6}"/>
          </ac:spMkLst>
        </pc:spChg>
        <pc:spChg chg="mod">
          <ac:chgData name="Sousa, Juliana (BIR)" userId="S::sousajul@paho.org::6ec38469-b5fd-41b0-81a5-ef7a40146efe" providerId="AD" clId="Web-{1AC82163-36C5-F841-7ADA-7432D0467305}" dt="2022-04-12T17:35:09.435" v="627" actId="1076"/>
          <ac:spMkLst>
            <pc:docMk/>
            <pc:sldMk cId="1128211921" sldId="2032"/>
            <ac:spMk id="31" creationId="{6A7CDBA9-DEE3-40FA-99CD-7C6911099234}"/>
          </ac:spMkLst>
        </pc:spChg>
        <pc:spChg chg="mod">
          <ac:chgData name="Sousa, Juliana (BIR)" userId="S::sousajul@paho.org::6ec38469-b5fd-41b0-81a5-ef7a40146efe" providerId="AD" clId="Web-{1AC82163-36C5-F841-7ADA-7432D0467305}" dt="2022-04-12T17:33:24.245" v="599" actId="20577"/>
          <ac:spMkLst>
            <pc:docMk/>
            <pc:sldMk cId="1128211921" sldId="2032"/>
            <ac:spMk id="32" creationId="{3063949C-5CD1-4D12-BED2-0CAFD7053EE6}"/>
          </ac:spMkLst>
        </pc:spChg>
        <pc:spChg chg="mod">
          <ac:chgData name="Sousa, Juliana (BIR)" userId="S::sousajul@paho.org::6ec38469-b5fd-41b0-81a5-ef7a40146efe" providerId="AD" clId="Web-{1AC82163-36C5-F841-7ADA-7432D0467305}" dt="2022-04-12T17:33:33.198" v="602" actId="20577"/>
          <ac:spMkLst>
            <pc:docMk/>
            <pc:sldMk cId="1128211921" sldId="2032"/>
            <ac:spMk id="33" creationId="{3CD38DF9-01F3-4F32-82CB-ACAE6E40F5AC}"/>
          </ac:spMkLst>
        </pc:spChg>
        <pc:spChg chg="mod">
          <ac:chgData name="Sousa, Juliana (BIR)" userId="S::sousajul@paho.org::6ec38469-b5fd-41b0-81a5-ef7a40146efe" providerId="AD" clId="Web-{1AC82163-36C5-F841-7ADA-7432D0467305}" dt="2022-04-12T17:33:38.605" v="603" actId="20577"/>
          <ac:spMkLst>
            <pc:docMk/>
            <pc:sldMk cId="1128211921" sldId="2032"/>
            <ac:spMk id="34" creationId="{26F26973-1702-426D-9C23-5F91E01DC714}"/>
          </ac:spMkLst>
        </pc:spChg>
        <pc:spChg chg="mod">
          <ac:chgData name="Sousa, Juliana (BIR)" userId="S::sousajul@paho.org::6ec38469-b5fd-41b0-81a5-ef7a40146efe" providerId="AD" clId="Web-{1AC82163-36C5-F841-7ADA-7432D0467305}" dt="2022-04-12T17:33:57.964" v="609" actId="14100"/>
          <ac:spMkLst>
            <pc:docMk/>
            <pc:sldMk cId="1128211921" sldId="2032"/>
            <ac:spMk id="35" creationId="{D54FAC05-2E21-4FF0-8915-67CC1B22C141}"/>
          </ac:spMkLst>
        </pc:spChg>
        <pc:spChg chg="mod">
          <ac:chgData name="Sousa, Juliana (BIR)" userId="S::sousajul@paho.org::6ec38469-b5fd-41b0-81a5-ef7a40146efe" providerId="AD" clId="Web-{1AC82163-36C5-F841-7ADA-7432D0467305}" dt="2022-04-12T17:34:04.605" v="612" actId="20577"/>
          <ac:spMkLst>
            <pc:docMk/>
            <pc:sldMk cId="1128211921" sldId="2032"/>
            <ac:spMk id="36" creationId="{A7C16692-8A11-45B4-8BA7-589D54479A9B}"/>
          </ac:spMkLst>
        </pc:spChg>
        <pc:spChg chg="mod">
          <ac:chgData name="Sousa, Juliana (BIR)" userId="S::sousajul@paho.org::6ec38469-b5fd-41b0-81a5-ef7a40146efe" providerId="AD" clId="Web-{1AC82163-36C5-F841-7ADA-7432D0467305}" dt="2022-04-12T17:30:44.179" v="559" actId="20577"/>
          <ac:spMkLst>
            <pc:docMk/>
            <pc:sldMk cId="1128211921" sldId="2032"/>
            <ac:spMk id="37" creationId="{9E1E9FFE-932B-4ED5-89C7-A0935DC336DC}"/>
          </ac:spMkLst>
        </pc:spChg>
        <pc:spChg chg="mod">
          <ac:chgData name="Sousa, Juliana (BIR)" userId="S::sousajul@paho.org::6ec38469-b5fd-41b0-81a5-ef7a40146efe" providerId="AD" clId="Web-{1AC82163-36C5-F841-7ADA-7432D0467305}" dt="2022-04-12T17:30:30.507" v="555" actId="20577"/>
          <ac:spMkLst>
            <pc:docMk/>
            <pc:sldMk cId="1128211921" sldId="2032"/>
            <ac:spMk id="38" creationId="{5769615D-EB07-49CF-BCF0-2D44DD1328F7}"/>
          </ac:spMkLst>
        </pc:spChg>
        <pc:spChg chg="mod">
          <ac:chgData name="Sousa, Juliana (BIR)" userId="S::sousajul@paho.org::6ec38469-b5fd-41b0-81a5-ef7a40146efe" providerId="AD" clId="Web-{1AC82163-36C5-F841-7ADA-7432D0467305}" dt="2022-04-12T17:30:52.242" v="561" actId="20577"/>
          <ac:spMkLst>
            <pc:docMk/>
            <pc:sldMk cId="1128211921" sldId="2032"/>
            <ac:spMk id="39" creationId="{6F47BE71-EE79-45E1-82F1-EB22CD9F4AC0}"/>
          </ac:spMkLst>
        </pc:spChg>
        <pc:spChg chg="mod">
          <ac:chgData name="Sousa, Juliana (BIR)" userId="S::sousajul@paho.org::6ec38469-b5fd-41b0-81a5-ef7a40146efe" providerId="AD" clId="Web-{1AC82163-36C5-F841-7ADA-7432D0467305}" dt="2022-04-12T18:03:22.217" v="894" actId="1076"/>
          <ac:spMkLst>
            <pc:docMk/>
            <pc:sldMk cId="1128211921" sldId="2032"/>
            <ac:spMk id="40" creationId="{DE52C4BC-4BFC-4B7B-BAD5-E113B4FC793D}"/>
          </ac:spMkLst>
        </pc:spChg>
        <pc:picChg chg="mod">
          <ac:chgData name="Sousa, Juliana (BIR)" userId="S::sousajul@paho.org::6ec38469-b5fd-41b0-81a5-ef7a40146efe" providerId="AD" clId="Web-{1AC82163-36C5-F841-7ADA-7432D0467305}" dt="2022-04-12T17:29:19.318" v="538" actId="1076"/>
          <ac:picMkLst>
            <pc:docMk/>
            <pc:sldMk cId="1128211921" sldId="2032"/>
            <ac:picMk id="10" creationId="{A7D6CF46-91EB-4015-B7D3-5B063D4DA24F}"/>
          </ac:picMkLst>
        </pc:picChg>
      </pc:sldChg>
      <pc:sldChg chg="addSp delSp modSp ord">
        <pc:chgData name="Sousa, Juliana (BIR)" userId="S::sousajul@paho.org::6ec38469-b5fd-41b0-81a5-ef7a40146efe" providerId="AD" clId="Web-{1AC82163-36C5-F841-7ADA-7432D0467305}" dt="2022-04-12T18:22:25.711" v="973" actId="1076"/>
        <pc:sldMkLst>
          <pc:docMk/>
          <pc:sldMk cId="2055981025" sldId="2033"/>
        </pc:sldMkLst>
        <pc:spChg chg="mod">
          <ac:chgData name="Sousa, Juliana (BIR)" userId="S::sousajul@paho.org::6ec38469-b5fd-41b0-81a5-ef7a40146efe" providerId="AD" clId="Web-{1AC82163-36C5-F841-7ADA-7432D0467305}" dt="2022-04-12T17:35:37.201" v="629" actId="20577"/>
          <ac:spMkLst>
            <pc:docMk/>
            <pc:sldMk cId="2055981025" sldId="2033"/>
            <ac:spMk id="2" creationId="{E25C342F-F4DB-1F68-E4E9-C00CE5D03D2E}"/>
          </ac:spMkLst>
        </pc:spChg>
        <pc:spChg chg="mod">
          <ac:chgData name="Sousa, Juliana (BIR)" userId="S::sousajul@paho.org::6ec38469-b5fd-41b0-81a5-ef7a40146efe" providerId="AD" clId="Web-{1AC82163-36C5-F841-7ADA-7432D0467305}" dt="2022-04-12T18:22:23.367" v="972" actId="20577"/>
          <ac:spMkLst>
            <pc:docMk/>
            <pc:sldMk cId="2055981025" sldId="2033"/>
            <ac:spMk id="5" creationId="{4B09039B-0036-497F-9CF3-0705D5D854AB}"/>
          </ac:spMkLst>
        </pc:spChg>
        <pc:spChg chg="mod">
          <ac:chgData name="Sousa, Juliana (BIR)" userId="S::sousajul@paho.org::6ec38469-b5fd-41b0-81a5-ef7a40146efe" providerId="AD" clId="Web-{1AC82163-36C5-F841-7ADA-7432D0467305}" dt="2022-04-12T18:00:37.277" v="863" actId="1076"/>
          <ac:spMkLst>
            <pc:docMk/>
            <pc:sldMk cId="2055981025" sldId="2033"/>
            <ac:spMk id="13" creationId="{C4975054-4EBB-43D0-81D7-9AF147D40AEB}"/>
          </ac:spMkLst>
        </pc:spChg>
        <pc:spChg chg="mod">
          <ac:chgData name="Sousa, Juliana (BIR)" userId="S::sousajul@paho.org::6ec38469-b5fd-41b0-81a5-ef7a40146efe" providerId="AD" clId="Web-{1AC82163-36C5-F841-7ADA-7432D0467305}" dt="2022-04-12T18:06:18.971" v="919" actId="1076"/>
          <ac:spMkLst>
            <pc:docMk/>
            <pc:sldMk cId="2055981025" sldId="2033"/>
            <ac:spMk id="15" creationId="{613F34A5-AE1C-481A-A134-9F0B73F3D437}"/>
          </ac:spMkLst>
        </pc:spChg>
        <pc:spChg chg="mod">
          <ac:chgData name="Sousa, Juliana (BIR)" userId="S::sousajul@paho.org::6ec38469-b5fd-41b0-81a5-ef7a40146efe" providerId="AD" clId="Web-{1AC82163-36C5-F841-7ADA-7432D0467305}" dt="2022-04-12T18:21:30.960" v="965" actId="14100"/>
          <ac:spMkLst>
            <pc:docMk/>
            <pc:sldMk cId="2055981025" sldId="2033"/>
            <ac:spMk id="21" creationId="{C06D3157-7BBB-43EA-ADE1-2B18E607CF6D}"/>
          </ac:spMkLst>
        </pc:spChg>
        <pc:spChg chg="mod">
          <ac:chgData name="Sousa, Juliana (BIR)" userId="S::sousajul@paho.org::6ec38469-b5fd-41b0-81a5-ef7a40146efe" providerId="AD" clId="Web-{1AC82163-36C5-F841-7ADA-7432D0467305}" dt="2022-04-12T18:22:25.711" v="973" actId="1076"/>
          <ac:spMkLst>
            <pc:docMk/>
            <pc:sldMk cId="2055981025" sldId="2033"/>
            <ac:spMk id="23" creationId="{BA7B5BA2-7242-45EF-B429-40C634B20E7F}"/>
          </ac:spMkLst>
        </pc:spChg>
        <pc:picChg chg="add del mod">
          <ac:chgData name="Sousa, Juliana (BIR)" userId="S::sousajul@paho.org::6ec38469-b5fd-41b0-81a5-ef7a40146efe" providerId="AD" clId="Web-{1AC82163-36C5-F841-7ADA-7432D0467305}" dt="2022-04-12T16:14:08.339" v="4"/>
          <ac:picMkLst>
            <pc:docMk/>
            <pc:sldMk cId="2055981025" sldId="2033"/>
            <ac:picMk id="3" creationId="{108E215C-84A9-EB99-A338-1642F720F986}"/>
          </ac:picMkLst>
        </pc:picChg>
      </pc:sldChg>
      <pc:sldChg chg="addSp modSp modNotes">
        <pc:chgData name="Sousa, Juliana (BIR)" userId="S::sousajul@paho.org::6ec38469-b5fd-41b0-81a5-ef7a40146efe" providerId="AD" clId="Web-{1AC82163-36C5-F841-7ADA-7432D0467305}" dt="2022-04-12T18:38:16.746" v="1117"/>
        <pc:sldMkLst>
          <pc:docMk/>
          <pc:sldMk cId="696761333" sldId="2034"/>
        </pc:sldMkLst>
        <pc:spChg chg="mod">
          <ac:chgData name="Sousa, Juliana (BIR)" userId="S::sousajul@paho.org::6ec38469-b5fd-41b0-81a5-ef7a40146efe" providerId="AD" clId="Web-{1AC82163-36C5-F841-7ADA-7432D0467305}" dt="2022-04-12T17:20:38.371" v="472" actId="20577"/>
          <ac:spMkLst>
            <pc:docMk/>
            <pc:sldMk cId="696761333" sldId="2034"/>
            <ac:spMk id="7" creationId="{EC0205B8-8044-4A63-A9A0-E47E64FE0D5A}"/>
          </ac:spMkLst>
        </pc:spChg>
        <pc:spChg chg="mod">
          <ac:chgData name="Sousa, Juliana (BIR)" userId="S::sousajul@paho.org::6ec38469-b5fd-41b0-81a5-ef7a40146efe" providerId="AD" clId="Web-{1AC82163-36C5-F841-7ADA-7432D0467305}" dt="2022-04-12T17:20:34.980" v="470" actId="1076"/>
          <ac:spMkLst>
            <pc:docMk/>
            <pc:sldMk cId="696761333" sldId="2034"/>
            <ac:spMk id="9" creationId="{3E6A24B3-AED9-4420-B5B2-96C516C42881}"/>
          </ac:spMkLst>
        </pc:spChg>
        <pc:spChg chg="mod">
          <ac:chgData name="Sousa, Juliana (BIR)" userId="S::sousajul@paho.org::6ec38469-b5fd-41b0-81a5-ef7a40146efe" providerId="AD" clId="Web-{1AC82163-36C5-F841-7ADA-7432D0467305}" dt="2022-04-12T17:21:05.309" v="474" actId="1076"/>
          <ac:spMkLst>
            <pc:docMk/>
            <pc:sldMk cId="696761333" sldId="2034"/>
            <ac:spMk id="11" creationId="{E9C2D4BE-4FD0-47C7-9525-CED247F9B2C8}"/>
          </ac:spMkLst>
        </pc:spChg>
        <pc:spChg chg="mod">
          <ac:chgData name="Sousa, Juliana (BIR)" userId="S::sousajul@paho.org::6ec38469-b5fd-41b0-81a5-ef7a40146efe" providerId="AD" clId="Web-{1AC82163-36C5-F841-7ADA-7432D0467305}" dt="2022-04-12T17:58:17.008" v="827" actId="20577"/>
          <ac:spMkLst>
            <pc:docMk/>
            <pc:sldMk cId="696761333" sldId="2034"/>
            <ac:spMk id="13" creationId="{66803DCF-158F-41BC-AE6E-8A7319A83F92}"/>
          </ac:spMkLst>
        </pc:spChg>
        <pc:spChg chg="mod">
          <ac:chgData name="Sousa, Juliana (BIR)" userId="S::sousajul@paho.org::6ec38469-b5fd-41b0-81a5-ef7a40146efe" providerId="AD" clId="Web-{1AC82163-36C5-F841-7ADA-7432D0467305}" dt="2022-04-12T17:21:55.247" v="480" actId="1076"/>
          <ac:spMkLst>
            <pc:docMk/>
            <pc:sldMk cId="696761333" sldId="2034"/>
            <ac:spMk id="14" creationId="{02E3500A-5B04-4012-8735-FD0781C28DBE}"/>
          </ac:spMkLst>
        </pc:spChg>
        <pc:spChg chg="mod">
          <ac:chgData name="Sousa, Juliana (BIR)" userId="S::sousajul@paho.org::6ec38469-b5fd-41b0-81a5-ef7a40146efe" providerId="AD" clId="Web-{1AC82163-36C5-F841-7ADA-7432D0467305}" dt="2022-04-12T17:21:21.465" v="478" actId="20577"/>
          <ac:spMkLst>
            <pc:docMk/>
            <pc:sldMk cId="696761333" sldId="2034"/>
            <ac:spMk id="16" creationId="{3E6834FE-B807-4727-8A71-C1C9C144D613}"/>
          </ac:spMkLst>
        </pc:spChg>
        <pc:spChg chg="mod">
          <ac:chgData name="Sousa, Juliana (BIR)" userId="S::sousajul@paho.org::6ec38469-b5fd-41b0-81a5-ef7a40146efe" providerId="AD" clId="Web-{1AC82163-36C5-F841-7ADA-7432D0467305}" dt="2022-04-12T17:22:46.686" v="485" actId="20577"/>
          <ac:spMkLst>
            <pc:docMk/>
            <pc:sldMk cId="696761333" sldId="2034"/>
            <ac:spMk id="22" creationId="{0C3908D9-536E-4F26-A06E-78829FDDD431}"/>
          </ac:spMkLst>
        </pc:spChg>
        <pc:spChg chg="mod">
          <ac:chgData name="Sousa, Juliana (BIR)" userId="S::sousajul@paho.org::6ec38469-b5fd-41b0-81a5-ef7a40146efe" providerId="AD" clId="Web-{1AC82163-36C5-F841-7ADA-7432D0467305}" dt="2022-04-12T17:20:07.761" v="467"/>
          <ac:spMkLst>
            <pc:docMk/>
            <pc:sldMk cId="696761333" sldId="2034"/>
            <ac:spMk id="25" creationId="{05838E1D-35FD-4F4A-B739-76C8844AAD49}"/>
          </ac:spMkLst>
        </pc:spChg>
        <pc:spChg chg="mod">
          <ac:chgData name="Sousa, Juliana (BIR)" userId="S::sousajul@paho.org::6ec38469-b5fd-41b0-81a5-ef7a40146efe" providerId="AD" clId="Web-{1AC82163-36C5-F841-7ADA-7432D0467305}" dt="2022-04-12T17:22:39.514" v="484" actId="20577"/>
          <ac:spMkLst>
            <pc:docMk/>
            <pc:sldMk cId="696761333" sldId="2034"/>
            <ac:spMk id="26" creationId="{71C5F586-A2F9-4B6E-84B0-BC8C10FF8AEF}"/>
          </ac:spMkLst>
        </pc:spChg>
        <pc:spChg chg="mod">
          <ac:chgData name="Sousa, Juliana (BIR)" userId="S::sousajul@paho.org::6ec38469-b5fd-41b0-81a5-ef7a40146efe" providerId="AD" clId="Web-{1AC82163-36C5-F841-7ADA-7432D0467305}" dt="2022-04-12T17:20:07.776" v="468"/>
          <ac:spMkLst>
            <pc:docMk/>
            <pc:sldMk cId="696761333" sldId="2034"/>
            <ac:spMk id="27" creationId="{FA651C5C-7296-4644-9717-12568875E2F2}"/>
          </ac:spMkLst>
        </pc:spChg>
        <pc:grpChg chg="add">
          <ac:chgData name="Sousa, Juliana (BIR)" userId="S::sousajul@paho.org::6ec38469-b5fd-41b0-81a5-ef7a40146efe" providerId="AD" clId="Web-{1AC82163-36C5-F841-7ADA-7432D0467305}" dt="2022-04-12T18:38:16.746" v="1117"/>
          <ac:grpSpMkLst>
            <pc:docMk/>
            <pc:sldMk cId="696761333" sldId="2034"/>
            <ac:grpSpMk id="3" creationId="{0E4758F4-EB82-D95B-E3DC-17531BCB6999}"/>
          </ac:grpSpMkLst>
        </pc:grpChg>
        <pc:grpChg chg="mod">
          <ac:chgData name="Sousa, Juliana (BIR)" userId="S::sousajul@paho.org::6ec38469-b5fd-41b0-81a5-ef7a40146efe" providerId="AD" clId="Web-{1AC82163-36C5-F841-7ADA-7432D0467305}" dt="2022-04-12T17:19:54.870" v="466" actId="1076"/>
          <ac:grpSpMkLst>
            <pc:docMk/>
            <pc:sldMk cId="696761333" sldId="2034"/>
            <ac:grpSpMk id="28" creationId="{E8972908-F9E8-44CD-9991-0074806DF4EF}"/>
          </ac:grpSpMkLst>
        </pc:grpChg>
        <pc:grpChg chg="mod">
          <ac:chgData name="Sousa, Juliana (BIR)" userId="S::sousajul@paho.org::6ec38469-b5fd-41b0-81a5-ef7a40146efe" providerId="AD" clId="Web-{1AC82163-36C5-F841-7ADA-7432D0467305}" dt="2022-04-12T17:19:52.182" v="465" actId="1076"/>
          <ac:grpSpMkLst>
            <pc:docMk/>
            <pc:sldMk cId="696761333" sldId="2034"/>
            <ac:grpSpMk id="29" creationId="{495DA543-D753-4456-9AF0-84131FEF75D0}"/>
          </ac:grpSpMkLst>
        </pc:grpChg>
        <pc:picChg chg="mod">
          <ac:chgData name="Sousa, Juliana (BIR)" userId="S::sousajul@paho.org::6ec38469-b5fd-41b0-81a5-ef7a40146efe" providerId="AD" clId="Web-{1AC82163-36C5-F841-7ADA-7432D0467305}" dt="2022-04-12T17:20:28.511" v="469" actId="1076"/>
          <ac:picMkLst>
            <pc:docMk/>
            <pc:sldMk cId="696761333" sldId="2034"/>
            <ac:picMk id="19458" creationId="{4350165D-37FC-4EEB-BC97-72AE16FA0EDE}"/>
          </ac:picMkLst>
        </pc:picChg>
      </pc:sldChg>
      <pc:sldChg chg="addSp delSp modSp">
        <pc:chgData name="Sousa, Juliana (BIR)" userId="S::sousajul@paho.org::6ec38469-b5fd-41b0-81a5-ef7a40146efe" providerId="AD" clId="Web-{1AC82163-36C5-F841-7ADA-7432D0467305}" dt="2022-04-12T17:19:22.416" v="464" actId="20577"/>
        <pc:sldMkLst>
          <pc:docMk/>
          <pc:sldMk cId="358303273" sldId="2036"/>
        </pc:sldMkLst>
        <pc:spChg chg="mod">
          <ac:chgData name="Sousa, Juliana (BIR)" userId="S::sousajul@paho.org::6ec38469-b5fd-41b0-81a5-ef7a40146efe" providerId="AD" clId="Web-{1AC82163-36C5-F841-7ADA-7432D0467305}" dt="2022-04-12T17:19:22.416" v="464" actId="20577"/>
          <ac:spMkLst>
            <pc:docMk/>
            <pc:sldMk cId="358303273" sldId="2036"/>
            <ac:spMk id="3" creationId="{DD383F28-00F9-4124-A427-6EFA7429CDD0}"/>
          </ac:spMkLst>
        </pc:spChg>
        <pc:spChg chg="add del mod">
          <ac:chgData name="Sousa, Juliana (BIR)" userId="S::sousajul@paho.org::6ec38469-b5fd-41b0-81a5-ef7a40146efe" providerId="AD" clId="Web-{1AC82163-36C5-F841-7ADA-7432D0467305}" dt="2022-04-12T17:19:00.228" v="457"/>
          <ac:spMkLst>
            <pc:docMk/>
            <pc:sldMk cId="358303273" sldId="2036"/>
            <ac:spMk id="4" creationId="{E30D1D40-0AFE-D5C6-D892-77B1DC1A846C}"/>
          </ac:spMkLst>
        </pc:spChg>
        <pc:picChg chg="add del mod">
          <ac:chgData name="Sousa, Juliana (BIR)" userId="S::sousajul@paho.org::6ec38469-b5fd-41b0-81a5-ef7a40146efe" providerId="AD" clId="Web-{1AC82163-36C5-F841-7ADA-7432D0467305}" dt="2022-04-12T17:19:11.010" v="461"/>
          <ac:picMkLst>
            <pc:docMk/>
            <pc:sldMk cId="358303273" sldId="2036"/>
            <ac:picMk id="2" creationId="{7FFF13B5-890A-F748-0A56-E641F71D5FFD}"/>
          </ac:picMkLst>
        </pc:picChg>
      </pc:sldChg>
      <pc:sldChg chg="addSp delSp modSp">
        <pc:chgData name="Sousa, Juliana (BIR)" userId="S::sousajul@paho.org::6ec38469-b5fd-41b0-81a5-ef7a40146efe" providerId="AD" clId="Web-{1AC82163-36C5-F841-7ADA-7432D0467305}" dt="2022-04-12T17:55:23.661" v="805" actId="20577"/>
        <pc:sldMkLst>
          <pc:docMk/>
          <pc:sldMk cId="311933118" sldId="2039"/>
        </pc:sldMkLst>
        <pc:spChg chg="mod">
          <ac:chgData name="Sousa, Juliana (BIR)" userId="S::sousajul@paho.org::6ec38469-b5fd-41b0-81a5-ef7a40146efe" providerId="AD" clId="Web-{1AC82163-36C5-F841-7ADA-7432D0467305}" dt="2022-04-12T17:55:23.661" v="805" actId="20577"/>
          <ac:spMkLst>
            <pc:docMk/>
            <pc:sldMk cId="311933118" sldId="2039"/>
            <ac:spMk id="3" creationId="{861FE556-D7B2-41D1-9E30-4652788D787A}"/>
          </ac:spMkLst>
        </pc:spChg>
        <pc:picChg chg="add del mod">
          <ac:chgData name="Sousa, Juliana (BIR)" userId="S::sousajul@paho.org::6ec38469-b5fd-41b0-81a5-ef7a40146efe" providerId="AD" clId="Web-{1AC82163-36C5-F841-7ADA-7432D0467305}" dt="2022-04-12T17:26:44.644" v="515"/>
          <ac:picMkLst>
            <pc:docMk/>
            <pc:sldMk cId="311933118" sldId="2039"/>
            <ac:picMk id="2" creationId="{BEC26EC6-9988-CA70-FE53-B923DEAA9875}"/>
          </ac:picMkLst>
        </pc:picChg>
        <pc:picChg chg="add mod">
          <ac:chgData name="Sousa, Juliana (BIR)" userId="S::sousajul@paho.org::6ec38469-b5fd-41b0-81a5-ef7a40146efe" providerId="AD" clId="Web-{1AC82163-36C5-F841-7ADA-7432D0467305}" dt="2022-04-12T17:27:23.504" v="523" actId="1076"/>
          <ac:picMkLst>
            <pc:docMk/>
            <pc:sldMk cId="311933118" sldId="2039"/>
            <ac:picMk id="4" creationId="{0A152E46-A074-DA15-8D35-3EFAA1E53A1A}"/>
          </ac:picMkLst>
        </pc:picChg>
        <pc:picChg chg="del mod">
          <ac:chgData name="Sousa, Juliana (BIR)" userId="S::sousajul@paho.org::6ec38469-b5fd-41b0-81a5-ef7a40146efe" providerId="AD" clId="Web-{1AC82163-36C5-F841-7ADA-7432D0467305}" dt="2022-04-12T17:27:06.988" v="520"/>
          <ac:picMkLst>
            <pc:docMk/>
            <pc:sldMk cId="311933118" sldId="2039"/>
            <ac:picMk id="5" creationId="{11274CFE-6372-4496-904A-D482044D68D1}"/>
          </ac:picMkLst>
        </pc:picChg>
        <pc:picChg chg="mod">
          <ac:chgData name="Sousa, Juliana (BIR)" userId="S::sousajul@paho.org::6ec38469-b5fd-41b0-81a5-ef7a40146efe" providerId="AD" clId="Web-{1AC82163-36C5-F841-7ADA-7432D0467305}" dt="2022-04-12T17:09:03.248" v="359" actId="1076"/>
          <ac:picMkLst>
            <pc:docMk/>
            <pc:sldMk cId="311933118" sldId="2039"/>
            <ac:picMk id="7" creationId="{7CBEAC8A-B1CA-4BDB-8C07-EA3D1AC5D565}"/>
          </ac:picMkLst>
        </pc:picChg>
      </pc:sldChg>
      <pc:sldChg chg="addSp delSp modSp ord modNotes">
        <pc:chgData name="Sousa, Juliana (BIR)" userId="S::sousajul@paho.org::6ec38469-b5fd-41b0-81a5-ef7a40146efe" providerId="AD" clId="Web-{1AC82163-36C5-F841-7ADA-7432D0467305}" dt="2022-04-12T18:20:33.927" v="947"/>
        <pc:sldMkLst>
          <pc:docMk/>
          <pc:sldMk cId="1311676466" sldId="2040"/>
        </pc:sldMkLst>
        <pc:spChg chg="add mod">
          <ac:chgData name="Sousa, Juliana (BIR)" userId="S::sousajul@paho.org::6ec38469-b5fd-41b0-81a5-ef7a40146efe" providerId="AD" clId="Web-{1AC82163-36C5-F841-7ADA-7432D0467305}" dt="2022-04-12T18:07:10.662" v="921" actId="20577"/>
          <ac:spMkLst>
            <pc:docMk/>
            <pc:sldMk cId="1311676466" sldId="2040"/>
            <ac:spMk id="2" creationId="{68A019E4-3B57-E1A3-C21A-60282BE9B9D3}"/>
          </ac:spMkLst>
        </pc:spChg>
        <pc:spChg chg="mod">
          <ac:chgData name="Sousa, Juliana (BIR)" userId="S::sousajul@paho.org::6ec38469-b5fd-41b0-81a5-ef7a40146efe" providerId="AD" clId="Web-{1AC82163-36C5-F841-7ADA-7432D0467305}" dt="2022-04-12T18:04:58.235" v="911" actId="1076"/>
          <ac:spMkLst>
            <pc:docMk/>
            <pc:sldMk cId="1311676466" sldId="2040"/>
            <ac:spMk id="3" creationId="{19EF9903-6DA2-4F96-BB0C-FDF26FAD66C9}"/>
          </ac:spMkLst>
        </pc:spChg>
        <pc:spChg chg="mod">
          <ac:chgData name="Sousa, Juliana (BIR)" userId="S::sousajul@paho.org::6ec38469-b5fd-41b0-81a5-ef7a40146efe" providerId="AD" clId="Web-{1AC82163-36C5-F841-7ADA-7432D0467305}" dt="2022-04-12T18:05:49.955" v="917" actId="20577"/>
          <ac:spMkLst>
            <pc:docMk/>
            <pc:sldMk cId="1311676466" sldId="2040"/>
            <ac:spMk id="5" creationId="{65D31984-644D-445F-85B5-36D4258214A7}"/>
          </ac:spMkLst>
        </pc:spChg>
        <pc:spChg chg="del">
          <ac:chgData name="Sousa, Juliana (BIR)" userId="S::sousajul@paho.org::6ec38469-b5fd-41b0-81a5-ef7a40146efe" providerId="AD" clId="Web-{1AC82163-36C5-F841-7ADA-7432D0467305}" dt="2022-04-12T17:37:56.922" v="635"/>
          <ac:spMkLst>
            <pc:docMk/>
            <pc:sldMk cId="1311676466" sldId="2040"/>
            <ac:spMk id="7" creationId="{57EDC156-22C9-4F60-A333-2497C1EEA81D}"/>
          </ac:spMkLst>
        </pc:spChg>
        <pc:picChg chg="del">
          <ac:chgData name="Sousa, Juliana (BIR)" userId="S::sousajul@paho.org::6ec38469-b5fd-41b0-81a5-ef7a40146efe" providerId="AD" clId="Web-{1AC82163-36C5-F841-7ADA-7432D0467305}" dt="2022-04-12T17:38:07.813" v="637"/>
          <ac:picMkLst>
            <pc:docMk/>
            <pc:sldMk cId="1311676466" sldId="2040"/>
            <ac:picMk id="12" creationId="{087738DB-9009-48C3-B60B-DBA304145C87}"/>
          </ac:picMkLst>
        </pc:picChg>
        <pc:picChg chg="del">
          <ac:chgData name="Sousa, Juliana (BIR)" userId="S::sousajul@paho.org::6ec38469-b5fd-41b0-81a5-ef7a40146efe" providerId="AD" clId="Web-{1AC82163-36C5-F841-7ADA-7432D0467305}" dt="2022-04-12T17:37:56.922" v="634"/>
          <ac:picMkLst>
            <pc:docMk/>
            <pc:sldMk cId="1311676466" sldId="2040"/>
            <ac:picMk id="1030" creationId="{F0496C30-44FD-45FE-B4CE-E7DAD21B8E40}"/>
          </ac:picMkLst>
        </pc:picChg>
        <pc:picChg chg="del mod">
          <ac:chgData name="Sousa, Juliana (BIR)" userId="S::sousajul@paho.org::6ec38469-b5fd-41b0-81a5-ef7a40146efe" providerId="AD" clId="Web-{1AC82163-36C5-F841-7ADA-7432D0467305}" dt="2022-04-12T18:20:33.927" v="947"/>
          <ac:picMkLst>
            <pc:docMk/>
            <pc:sldMk cId="1311676466" sldId="2040"/>
            <ac:picMk id="1038" creationId="{4C290568-A97D-42DD-B9EF-201A9CA89532}"/>
          </ac:picMkLst>
        </pc:picChg>
      </pc:sldChg>
      <pc:sldChg chg="delSp del">
        <pc:chgData name="Sousa, Juliana (BIR)" userId="S::sousajul@paho.org::6ec38469-b5fd-41b0-81a5-ef7a40146efe" providerId="AD" clId="Web-{1AC82163-36C5-F841-7ADA-7432D0467305}" dt="2022-04-12T16:14:02.636" v="3"/>
        <pc:sldMkLst>
          <pc:docMk/>
          <pc:sldMk cId="605322142" sldId="2042"/>
        </pc:sldMkLst>
        <pc:picChg chg="del">
          <ac:chgData name="Sousa, Juliana (BIR)" userId="S::sousajul@paho.org::6ec38469-b5fd-41b0-81a5-ef7a40146efe" providerId="AD" clId="Web-{1AC82163-36C5-F841-7ADA-7432D0467305}" dt="2022-04-12T16:13:56.198" v="0"/>
          <ac:picMkLst>
            <pc:docMk/>
            <pc:sldMk cId="605322142" sldId="2042"/>
            <ac:picMk id="2056" creationId="{674A460F-D45E-4046-8DBC-FEC374315E11}"/>
          </ac:picMkLst>
        </pc:picChg>
      </pc:sldChg>
      <pc:sldChg chg="addSp delSp modSp mod setBg">
        <pc:chgData name="Sousa, Juliana (BIR)" userId="S::sousajul@paho.org::6ec38469-b5fd-41b0-81a5-ef7a40146efe" providerId="AD" clId="Web-{1AC82163-36C5-F841-7ADA-7432D0467305}" dt="2022-04-12T18:35:09.867" v="1068"/>
        <pc:sldMkLst>
          <pc:docMk/>
          <pc:sldMk cId="3721714455" sldId="2043"/>
        </pc:sldMkLst>
        <pc:spChg chg="mod">
          <ac:chgData name="Sousa, Juliana (BIR)" userId="S::sousajul@paho.org::6ec38469-b5fd-41b0-81a5-ef7a40146efe" providerId="AD" clId="Web-{1AC82163-36C5-F841-7ADA-7432D0467305}" dt="2022-04-12T18:34:42.914" v="1066" actId="20577"/>
          <ac:spMkLst>
            <pc:docMk/>
            <pc:sldMk cId="3721714455" sldId="2043"/>
            <ac:spMk id="2" creationId="{CCAD31E7-3C98-4F3C-8AC2-3AA3EED28E94}"/>
          </ac:spMkLst>
        </pc:spChg>
        <pc:spChg chg="add del">
          <ac:chgData name="Sousa, Juliana (BIR)" userId="S::sousajul@paho.org::6ec38469-b5fd-41b0-81a5-ef7a40146efe" providerId="AD" clId="Web-{1AC82163-36C5-F841-7ADA-7432D0467305}" dt="2022-04-12T16:16:48.608" v="15"/>
          <ac:spMkLst>
            <pc:docMk/>
            <pc:sldMk cId="3721714455" sldId="2043"/>
            <ac:spMk id="3" creationId="{644E5F0C-F5F6-4FFE-B555-4BDEE292DC8B}"/>
          </ac:spMkLst>
        </pc:spChg>
        <pc:spChg chg="add del">
          <ac:chgData name="Sousa, Juliana (BIR)" userId="S::sousajul@paho.org::6ec38469-b5fd-41b0-81a5-ef7a40146efe" providerId="AD" clId="Web-{1AC82163-36C5-F841-7ADA-7432D0467305}" dt="2022-04-12T16:18:37.797" v="30"/>
          <ac:spMkLst>
            <pc:docMk/>
            <pc:sldMk cId="3721714455" sldId="2043"/>
            <ac:spMk id="13" creationId="{50F6D742-5E27-4770-815C-34A8054FD85E}"/>
          </ac:spMkLst>
        </pc:spChg>
        <pc:spChg chg="add del">
          <ac:chgData name="Sousa, Juliana (BIR)" userId="S::sousajul@paho.org::6ec38469-b5fd-41b0-81a5-ef7a40146efe" providerId="AD" clId="Web-{1AC82163-36C5-F841-7ADA-7432D0467305}" dt="2022-04-12T16:17:41.249" v="26"/>
          <ac:spMkLst>
            <pc:docMk/>
            <pc:sldMk cId="3721714455" sldId="2043"/>
            <ac:spMk id="16" creationId="{DCC231C8-C761-4B31-9B1C-C6D19248C6B3}"/>
          </ac:spMkLst>
        </pc:spChg>
        <pc:spChg chg="add del">
          <ac:chgData name="Sousa, Juliana (BIR)" userId="S::sousajul@paho.org::6ec38469-b5fd-41b0-81a5-ef7a40146efe" providerId="AD" clId="Web-{1AC82163-36C5-F841-7ADA-7432D0467305}" dt="2022-04-12T16:18:37.797" v="30"/>
          <ac:spMkLst>
            <pc:docMk/>
            <pc:sldMk cId="3721714455" sldId="2043"/>
            <ac:spMk id="18" creationId="{1F8A981E-6C01-464B-9B2A-810AFEC27C6B}"/>
          </ac:spMkLst>
        </pc:spChg>
        <pc:spChg chg="add mod">
          <ac:chgData name="Sousa, Juliana (BIR)" userId="S::sousajul@paho.org::6ec38469-b5fd-41b0-81a5-ef7a40146efe" providerId="AD" clId="Web-{1AC82163-36C5-F841-7ADA-7432D0467305}" dt="2022-04-12T16:27:03.010" v="101" actId="14100"/>
          <ac:spMkLst>
            <pc:docMk/>
            <pc:sldMk cId="3721714455" sldId="2043"/>
            <ac:spMk id="144" creationId="{0DAF13BA-EF61-7AA8-CE60-B32361B61653}"/>
          </ac:spMkLst>
        </pc:spChg>
        <pc:spChg chg="add mod">
          <ac:chgData name="Sousa, Juliana (BIR)" userId="S::sousajul@paho.org::6ec38469-b5fd-41b0-81a5-ef7a40146efe" providerId="AD" clId="Web-{1AC82163-36C5-F841-7ADA-7432D0467305}" dt="2022-04-12T16:27:09.010" v="102" actId="14100"/>
          <ac:spMkLst>
            <pc:docMk/>
            <pc:sldMk cId="3721714455" sldId="2043"/>
            <ac:spMk id="145" creationId="{624F981B-8AF7-7BEC-1D1E-0F9650905813}"/>
          </ac:spMkLst>
        </pc:spChg>
        <pc:spChg chg="add mod">
          <ac:chgData name="Sousa, Juliana (BIR)" userId="S::sousajul@paho.org::6ec38469-b5fd-41b0-81a5-ef7a40146efe" providerId="AD" clId="Web-{1AC82163-36C5-F841-7ADA-7432D0467305}" dt="2022-04-12T16:27:19.823" v="104" actId="1076"/>
          <ac:spMkLst>
            <pc:docMk/>
            <pc:sldMk cId="3721714455" sldId="2043"/>
            <ac:spMk id="146" creationId="{755DEF5B-960F-A003-9DAE-519B7A5B9381}"/>
          </ac:spMkLst>
        </pc:spChg>
        <pc:spChg chg="add mod">
          <ac:chgData name="Sousa, Juliana (BIR)" userId="S::sousajul@paho.org::6ec38469-b5fd-41b0-81a5-ef7a40146efe" providerId="AD" clId="Web-{1AC82163-36C5-F841-7ADA-7432D0467305}" dt="2022-04-12T16:27:25.839" v="106" actId="1076"/>
          <ac:spMkLst>
            <pc:docMk/>
            <pc:sldMk cId="3721714455" sldId="2043"/>
            <ac:spMk id="147" creationId="{B9DA6E3C-BA1C-6FC7-896B-24691E27966B}"/>
          </ac:spMkLst>
        </pc:spChg>
        <pc:spChg chg="add mod">
          <ac:chgData name="Sousa, Juliana (BIR)" userId="S::sousajul@paho.org::6ec38469-b5fd-41b0-81a5-ef7a40146efe" providerId="AD" clId="Web-{1AC82163-36C5-F841-7ADA-7432D0467305}" dt="2022-04-12T16:21:03.785" v="52"/>
          <ac:spMkLst>
            <pc:docMk/>
            <pc:sldMk cId="3721714455" sldId="2043"/>
            <ac:spMk id="148" creationId="{7ADB4B29-CC57-DAB1-73EE-19EB195D9074}"/>
          </ac:spMkLst>
        </pc:spChg>
        <pc:spChg chg="add del mod">
          <ac:chgData name="Sousa, Juliana (BIR)" userId="S::sousajul@paho.org::6ec38469-b5fd-41b0-81a5-ef7a40146efe" providerId="AD" clId="Web-{1AC82163-36C5-F841-7ADA-7432D0467305}" dt="2022-04-12T18:35:09.867" v="1068"/>
          <ac:spMkLst>
            <pc:docMk/>
            <pc:sldMk cId="3721714455" sldId="2043"/>
            <ac:spMk id="432" creationId="{8F9245AF-9A1E-3D1B-E93E-65D7AD621AEB}"/>
          </ac:spMkLst>
        </pc:spChg>
        <pc:grpChg chg="add del">
          <ac:chgData name="Sousa, Juliana (BIR)" userId="S::sousajul@paho.org::6ec38469-b5fd-41b0-81a5-ef7a40146efe" providerId="AD" clId="Web-{1AC82163-36C5-F841-7ADA-7432D0467305}" dt="2022-04-12T16:18:37.797" v="30"/>
          <ac:grpSpMkLst>
            <pc:docMk/>
            <pc:sldMk cId="3721714455" sldId="2043"/>
            <ac:grpSpMk id="24" creationId="{DA7CA12E-1C57-4ACE-A7E7-D354C3A86F99}"/>
          </ac:grpSpMkLst>
        </pc:grpChg>
        <pc:graphicFrameChg chg="add del">
          <ac:chgData name="Sousa, Juliana (BIR)" userId="S::sousajul@paho.org::6ec38469-b5fd-41b0-81a5-ef7a40146efe" providerId="AD" clId="Web-{1AC82163-36C5-F841-7ADA-7432D0467305}" dt="2022-04-12T16:16:07.060" v="10"/>
          <ac:graphicFrameMkLst>
            <pc:docMk/>
            <pc:sldMk cId="3721714455" sldId="2043"/>
            <ac:graphicFrameMk id="5" creationId="{0A6380A9-64FD-510D-0331-5AB121BC115F}"/>
          </ac:graphicFrameMkLst>
        </pc:graphicFrameChg>
        <pc:graphicFrameChg chg="add del">
          <ac:chgData name="Sousa, Juliana (BIR)" userId="S::sousajul@paho.org::6ec38469-b5fd-41b0-81a5-ef7a40146efe" providerId="AD" clId="Web-{1AC82163-36C5-F841-7ADA-7432D0467305}" dt="2022-04-12T16:16:41.983" v="12"/>
          <ac:graphicFrameMkLst>
            <pc:docMk/>
            <pc:sldMk cId="3721714455" sldId="2043"/>
            <ac:graphicFrameMk id="7" creationId="{F1F9B247-0E3A-DA96-FD3F-F87B62083952}"/>
          </ac:graphicFrameMkLst>
        </pc:graphicFrameChg>
        <pc:graphicFrameChg chg="add del">
          <ac:chgData name="Sousa, Juliana (BIR)" userId="S::sousajul@paho.org::6ec38469-b5fd-41b0-81a5-ef7a40146efe" providerId="AD" clId="Web-{1AC82163-36C5-F841-7ADA-7432D0467305}" dt="2022-04-12T16:16:48.592" v="14"/>
          <ac:graphicFrameMkLst>
            <pc:docMk/>
            <pc:sldMk cId="3721714455" sldId="2043"/>
            <ac:graphicFrameMk id="9" creationId="{0A6380A9-64FD-510D-0331-5AB121BC115F}"/>
          </ac:graphicFrameMkLst>
        </pc:graphicFrameChg>
        <pc:graphicFrameChg chg="add mod modGraphic">
          <ac:chgData name="Sousa, Juliana (BIR)" userId="S::sousajul@paho.org::6ec38469-b5fd-41b0-81a5-ef7a40146efe" providerId="AD" clId="Web-{1AC82163-36C5-F841-7ADA-7432D0467305}" dt="2022-04-12T16:26:44.057" v="100" actId="20577"/>
          <ac:graphicFrameMkLst>
            <pc:docMk/>
            <pc:sldMk cId="3721714455" sldId="2043"/>
            <ac:graphicFrameMk id="11" creationId="{F1F9B247-0E3A-DA96-FD3F-F87B62083952}"/>
          </ac:graphicFrameMkLst>
        </pc:graphicFrameChg>
        <pc:picChg chg="add del mod modCrop">
          <ac:chgData name="Sousa, Juliana (BIR)" userId="S::sousajul@paho.org::6ec38469-b5fd-41b0-81a5-ef7a40146efe" providerId="AD" clId="Web-{1AC82163-36C5-F841-7ADA-7432D0467305}" dt="2022-04-12T18:35:08.539" v="1067"/>
          <ac:picMkLst>
            <pc:docMk/>
            <pc:sldMk cId="3721714455" sldId="2043"/>
            <ac:picMk id="430" creationId="{3B6C0156-748B-EB47-68B6-DE999A6689DC}"/>
          </ac:picMkLst>
        </pc:picChg>
        <pc:cxnChg chg="add del">
          <ac:chgData name="Sousa, Juliana (BIR)" userId="S::sousajul@paho.org::6ec38469-b5fd-41b0-81a5-ef7a40146efe" providerId="AD" clId="Web-{1AC82163-36C5-F841-7ADA-7432D0467305}" dt="2022-04-12T16:18:37.797" v="30"/>
          <ac:cxnSpMkLst>
            <pc:docMk/>
            <pc:sldMk cId="3721714455" sldId="2043"/>
            <ac:cxnSpMk id="20" creationId="{2A9A8322-122E-4010-9D4B-392D0496DB34}"/>
          </ac:cxnSpMkLst>
        </pc:cxnChg>
        <pc:cxnChg chg="add del">
          <ac:chgData name="Sousa, Juliana (BIR)" userId="S::sousajul@paho.org::6ec38469-b5fd-41b0-81a5-ef7a40146efe" providerId="AD" clId="Web-{1AC82163-36C5-F841-7ADA-7432D0467305}" dt="2022-04-12T16:18:37.797" v="30"/>
          <ac:cxnSpMkLst>
            <pc:docMk/>
            <pc:sldMk cId="3721714455" sldId="2043"/>
            <ac:cxnSpMk id="22" creationId="{6B105340-22AC-40E0-8167-915C9267AF3A}"/>
          </ac:cxnSpMkLst>
        </pc:cxnChg>
      </pc:sldChg>
      <pc:sldChg chg="addSp modSp">
        <pc:chgData name="Sousa, Juliana (BIR)" userId="S::sousajul@paho.org::6ec38469-b5fd-41b0-81a5-ef7a40146efe" providerId="AD" clId="Web-{1AC82163-36C5-F841-7ADA-7432D0467305}" dt="2022-04-12T18:37:26.729" v="1081" actId="20577"/>
        <pc:sldMkLst>
          <pc:docMk/>
          <pc:sldMk cId="4282320180" sldId="2044"/>
        </pc:sldMkLst>
        <pc:spChg chg="mod">
          <ac:chgData name="Sousa, Juliana (BIR)" userId="S::sousajul@paho.org::6ec38469-b5fd-41b0-81a5-ef7a40146efe" providerId="AD" clId="Web-{1AC82163-36C5-F841-7ADA-7432D0467305}" dt="2022-04-12T18:08:56.711" v="932" actId="20577"/>
          <ac:spMkLst>
            <pc:docMk/>
            <pc:sldMk cId="4282320180" sldId="2044"/>
            <ac:spMk id="2" creationId="{60F124F9-9B35-4D15-9CA4-BF630B8D993D}"/>
          </ac:spMkLst>
        </pc:spChg>
        <pc:spChg chg="mod">
          <ac:chgData name="Sousa, Juliana (BIR)" userId="S::sousajul@paho.org::6ec38469-b5fd-41b0-81a5-ef7a40146efe" providerId="AD" clId="Web-{1AC82163-36C5-F841-7ADA-7432D0467305}" dt="2022-04-12T18:37:26.729" v="1081" actId="20577"/>
          <ac:spMkLst>
            <pc:docMk/>
            <pc:sldMk cId="4282320180" sldId="2044"/>
            <ac:spMk id="3" creationId="{5563342D-B8FF-47A7-A753-DE7377C72627}"/>
          </ac:spMkLst>
        </pc:spChg>
        <pc:spChg chg="add mod">
          <ac:chgData name="Sousa, Juliana (BIR)" userId="S::sousajul@paho.org::6ec38469-b5fd-41b0-81a5-ef7a40146efe" providerId="AD" clId="Web-{1AC82163-36C5-F841-7ADA-7432D0467305}" dt="2022-04-12T18:09:10.258" v="934" actId="20577"/>
          <ac:spMkLst>
            <pc:docMk/>
            <pc:sldMk cId="4282320180" sldId="2044"/>
            <ac:spMk id="4" creationId="{AC2CDF0F-67B5-C187-C004-3D35F64158C0}"/>
          </ac:spMkLst>
        </pc:spChg>
        <pc:picChg chg="add mod">
          <ac:chgData name="Sousa, Juliana (BIR)" userId="S::sousajul@paho.org::6ec38469-b5fd-41b0-81a5-ef7a40146efe" providerId="AD" clId="Web-{1AC82163-36C5-F841-7ADA-7432D0467305}" dt="2022-04-12T18:23:54.916" v="976" actId="14100"/>
          <ac:picMkLst>
            <pc:docMk/>
            <pc:sldMk cId="4282320180" sldId="2044"/>
            <ac:picMk id="5" creationId="{0619977A-5948-6689-233C-7EA7F2F80B5C}"/>
          </ac:picMkLst>
        </pc:picChg>
        <pc:picChg chg="add mod">
          <ac:chgData name="Sousa, Juliana (BIR)" userId="S::sousajul@paho.org::6ec38469-b5fd-41b0-81a5-ef7a40146efe" providerId="AD" clId="Web-{1AC82163-36C5-F841-7ADA-7432D0467305}" dt="2022-04-12T18:23:57.181" v="977" actId="1076"/>
          <ac:picMkLst>
            <pc:docMk/>
            <pc:sldMk cId="4282320180" sldId="2044"/>
            <ac:picMk id="6" creationId="{D9ED1EF7-0337-D04C-4382-0DAC8FBC29E8}"/>
          </ac:picMkLst>
        </pc:picChg>
      </pc:sldChg>
      <pc:sldChg chg="addSp delSp modSp">
        <pc:chgData name="Sousa, Juliana (BIR)" userId="S::sousajul@paho.org::6ec38469-b5fd-41b0-81a5-ef7a40146efe" providerId="AD" clId="Web-{1AC82163-36C5-F841-7ADA-7432D0467305}" dt="2022-04-12T18:39:30.326" v="1127"/>
        <pc:sldMkLst>
          <pc:docMk/>
          <pc:sldMk cId="2402993844" sldId="2046"/>
        </pc:sldMkLst>
        <pc:spChg chg="mod">
          <ac:chgData name="Sousa, Juliana (BIR)" userId="S::sousajul@paho.org::6ec38469-b5fd-41b0-81a5-ef7a40146efe" providerId="AD" clId="Web-{1AC82163-36C5-F841-7ADA-7432D0467305}" dt="2022-04-12T18:08:28.023" v="924" actId="1076"/>
          <ac:spMkLst>
            <pc:docMk/>
            <pc:sldMk cId="2402993844" sldId="2046"/>
            <ac:spMk id="2" creationId="{9FC272A9-9F69-F12E-4DDB-B3A13CBAC8C3}"/>
          </ac:spMkLst>
        </pc:spChg>
        <pc:spChg chg="del">
          <ac:chgData name="Sousa, Juliana (BIR)" userId="S::sousajul@paho.org::6ec38469-b5fd-41b0-81a5-ef7a40146efe" providerId="AD" clId="Web-{1AC82163-36C5-F841-7ADA-7432D0467305}" dt="2022-04-12T16:29:23.888" v="107"/>
          <ac:spMkLst>
            <pc:docMk/>
            <pc:sldMk cId="2402993844" sldId="2046"/>
            <ac:spMk id="3" creationId="{BD5FC74B-671E-E74F-A76F-DA056A7BF1F0}"/>
          </ac:spMkLst>
        </pc:spChg>
        <pc:spChg chg="add del mod">
          <ac:chgData name="Sousa, Juliana (BIR)" userId="S::sousajul@paho.org::6ec38469-b5fd-41b0-81a5-ef7a40146efe" providerId="AD" clId="Web-{1AC82163-36C5-F841-7ADA-7432D0467305}" dt="2022-04-12T16:29:52.498" v="109"/>
          <ac:spMkLst>
            <pc:docMk/>
            <pc:sldMk cId="2402993844" sldId="2046"/>
            <ac:spMk id="6" creationId="{BFD80410-071F-DFAF-476C-018998462CB4}"/>
          </ac:spMkLst>
        </pc:spChg>
        <pc:spChg chg="add del mod">
          <ac:chgData name="Sousa, Juliana (BIR)" userId="S::sousajul@paho.org::6ec38469-b5fd-41b0-81a5-ef7a40146efe" providerId="AD" clId="Web-{1AC82163-36C5-F841-7ADA-7432D0467305}" dt="2022-04-12T16:34:17.050" v="123"/>
          <ac:spMkLst>
            <pc:docMk/>
            <pc:sldMk cId="2402993844" sldId="2046"/>
            <ac:spMk id="11" creationId="{D325CB4E-5DDC-1CD2-ABAC-F50F25B4F328}"/>
          </ac:spMkLst>
        </pc:spChg>
        <pc:spChg chg="add mod topLvl">
          <ac:chgData name="Sousa, Juliana (BIR)" userId="S::sousajul@paho.org::6ec38469-b5fd-41b0-81a5-ef7a40146efe" providerId="AD" clId="Web-{1AC82163-36C5-F841-7ADA-7432D0467305}" dt="2022-04-12T18:39:24.372" v="1126"/>
          <ac:spMkLst>
            <pc:docMk/>
            <pc:sldMk cId="2402993844" sldId="2046"/>
            <ac:spMk id="17" creationId="{93D3539D-A660-8F24-1181-C6E25D04C66E}"/>
          </ac:spMkLst>
        </pc:spChg>
        <pc:spChg chg="add mod">
          <ac:chgData name="Sousa, Juliana (BIR)" userId="S::sousajul@paho.org::6ec38469-b5fd-41b0-81a5-ef7a40146efe" providerId="AD" clId="Web-{1AC82163-36C5-F841-7ADA-7432D0467305}" dt="2022-04-12T16:52:28.619" v="284" actId="1076"/>
          <ac:spMkLst>
            <pc:docMk/>
            <pc:sldMk cId="2402993844" sldId="2046"/>
            <ac:spMk id="18" creationId="{F8DCAD07-7BC9-F435-68BA-A695BD8A0AC1}"/>
          </ac:spMkLst>
        </pc:spChg>
        <pc:spChg chg="add mod">
          <ac:chgData name="Sousa, Juliana (BIR)" userId="S::sousajul@paho.org::6ec38469-b5fd-41b0-81a5-ef7a40146efe" providerId="AD" clId="Web-{1AC82163-36C5-F841-7ADA-7432D0467305}" dt="2022-04-12T16:52:37.963" v="287" actId="1076"/>
          <ac:spMkLst>
            <pc:docMk/>
            <pc:sldMk cId="2402993844" sldId="2046"/>
            <ac:spMk id="20" creationId="{69C676EC-60E6-31A3-F5FF-5AA0227E9A1E}"/>
          </ac:spMkLst>
        </pc:spChg>
        <pc:spChg chg="add mod">
          <ac:chgData name="Sousa, Juliana (BIR)" userId="S::sousajul@paho.org::6ec38469-b5fd-41b0-81a5-ef7a40146efe" providerId="AD" clId="Web-{1AC82163-36C5-F841-7ADA-7432D0467305}" dt="2022-04-12T17:05:01.618" v="324"/>
          <ac:spMkLst>
            <pc:docMk/>
            <pc:sldMk cId="2402993844" sldId="2046"/>
            <ac:spMk id="22" creationId="{93485177-B4E2-559F-654B-22309EBF8300}"/>
          </ac:spMkLst>
        </pc:spChg>
        <pc:spChg chg="add del">
          <ac:chgData name="Sousa, Juliana (BIR)" userId="S::sousajul@paho.org::6ec38469-b5fd-41b0-81a5-ef7a40146efe" providerId="AD" clId="Web-{1AC82163-36C5-F841-7ADA-7432D0467305}" dt="2022-04-12T17:04:48.462" v="323"/>
          <ac:spMkLst>
            <pc:docMk/>
            <pc:sldMk cId="2402993844" sldId="2046"/>
            <ac:spMk id="23" creationId="{9B589EF8-3012-615C-E867-31D95E22CB48}"/>
          </ac:spMkLst>
        </pc:spChg>
        <pc:grpChg chg="add del mod">
          <ac:chgData name="Sousa, Juliana (BIR)" userId="S::sousajul@paho.org::6ec38469-b5fd-41b0-81a5-ef7a40146efe" providerId="AD" clId="Web-{1AC82163-36C5-F841-7ADA-7432D0467305}" dt="2022-04-12T18:39:24.372" v="1126"/>
          <ac:grpSpMkLst>
            <pc:docMk/>
            <pc:sldMk cId="2402993844" sldId="2046"/>
            <ac:grpSpMk id="19" creationId="{03814100-1689-9B09-FD18-6728353BDA80}"/>
          </ac:grpSpMkLst>
        </pc:grpChg>
        <pc:grpChg chg="add">
          <ac:chgData name="Sousa, Juliana (BIR)" userId="S::sousajul@paho.org::6ec38469-b5fd-41b0-81a5-ef7a40146efe" providerId="AD" clId="Web-{1AC82163-36C5-F841-7ADA-7432D0467305}" dt="2022-04-12T18:39:30.326" v="1127"/>
          <ac:grpSpMkLst>
            <pc:docMk/>
            <pc:sldMk cId="2402993844" sldId="2046"/>
            <ac:grpSpMk id="24" creationId="{0759AE66-998A-9AA0-4F16-5A428A58356A}"/>
          </ac:grpSpMkLst>
        </pc:grpChg>
        <pc:picChg chg="add del mod ord modCrop">
          <ac:chgData name="Sousa, Juliana (BIR)" userId="S::sousajul@paho.org::6ec38469-b5fd-41b0-81a5-ef7a40146efe" providerId="AD" clId="Web-{1AC82163-36C5-F841-7ADA-7432D0467305}" dt="2022-04-12T16:34:12.816" v="122"/>
          <ac:picMkLst>
            <pc:docMk/>
            <pc:sldMk cId="2402993844" sldId="2046"/>
            <ac:picMk id="4" creationId="{E0DB26E1-5448-AE15-232C-54498A2A3758}"/>
          </ac:picMkLst>
        </pc:picChg>
        <pc:picChg chg="add del mod">
          <ac:chgData name="Sousa, Juliana (BIR)" userId="S::sousajul@paho.org::6ec38469-b5fd-41b0-81a5-ef7a40146efe" providerId="AD" clId="Web-{1AC82163-36C5-F841-7ADA-7432D0467305}" dt="2022-04-12T16:32:00.922" v="117"/>
          <ac:picMkLst>
            <pc:docMk/>
            <pc:sldMk cId="2402993844" sldId="2046"/>
            <ac:picMk id="7" creationId="{9C09D9BA-1F01-4454-97B0-ED89FBE9B354}"/>
          </ac:picMkLst>
        </pc:picChg>
        <pc:picChg chg="add mod topLvl">
          <ac:chgData name="Sousa, Juliana (BIR)" userId="S::sousajul@paho.org::6ec38469-b5fd-41b0-81a5-ef7a40146efe" providerId="AD" clId="Web-{1AC82163-36C5-F841-7ADA-7432D0467305}" dt="2022-04-12T18:39:24.372" v="1126"/>
          <ac:picMkLst>
            <pc:docMk/>
            <pc:sldMk cId="2402993844" sldId="2046"/>
            <ac:picMk id="8" creationId="{6871F7C5-19AB-3746-6F7C-3147777CBB74}"/>
          </ac:picMkLst>
        </pc:picChg>
        <pc:picChg chg="add del mod">
          <ac:chgData name="Sousa, Juliana (BIR)" userId="S::sousajul@paho.org::6ec38469-b5fd-41b0-81a5-ef7a40146efe" providerId="AD" clId="Web-{1AC82163-36C5-F841-7ADA-7432D0467305}" dt="2022-04-12T16:32:42.986" v="121"/>
          <ac:picMkLst>
            <pc:docMk/>
            <pc:sldMk cId="2402993844" sldId="2046"/>
            <ac:picMk id="9" creationId="{EB8B49B3-65A7-4B81-83E5-7251D1E8BD5D}"/>
          </ac:picMkLst>
        </pc:picChg>
        <pc:picChg chg="add mod">
          <ac:chgData name="Sousa, Juliana (BIR)" userId="S::sousajul@paho.org::6ec38469-b5fd-41b0-81a5-ef7a40146efe" providerId="AD" clId="Web-{1AC82163-36C5-F841-7ADA-7432D0467305}" dt="2022-04-12T16:52:33.401" v="286" actId="1076"/>
          <ac:picMkLst>
            <pc:docMk/>
            <pc:sldMk cId="2402993844" sldId="2046"/>
            <ac:picMk id="12" creationId="{3914C457-13F7-62B8-0006-4D5BB93A8E38}"/>
          </ac:picMkLst>
        </pc:picChg>
        <pc:picChg chg="add del mod">
          <ac:chgData name="Sousa, Juliana (BIR)" userId="S::sousajul@paho.org::6ec38469-b5fd-41b0-81a5-ef7a40146efe" providerId="AD" clId="Web-{1AC82163-36C5-F841-7ADA-7432D0467305}" dt="2022-04-12T16:37:48.835" v="130"/>
          <ac:picMkLst>
            <pc:docMk/>
            <pc:sldMk cId="2402993844" sldId="2046"/>
            <ac:picMk id="13" creationId="{5089F579-A91A-9904-155C-0A8AC0CAA6F5}"/>
          </ac:picMkLst>
        </pc:picChg>
        <pc:picChg chg="add del mod">
          <ac:chgData name="Sousa, Juliana (BIR)" userId="S::sousajul@paho.org::6ec38469-b5fd-41b0-81a5-ef7a40146efe" providerId="AD" clId="Web-{1AC82163-36C5-F841-7ADA-7432D0467305}" dt="2022-04-12T16:48:32.911" v="214"/>
          <ac:picMkLst>
            <pc:docMk/>
            <pc:sldMk cId="2402993844" sldId="2046"/>
            <ac:picMk id="14" creationId="{9FB73A3B-4460-408A-DABC-5A32144656ED}"/>
          </ac:picMkLst>
        </pc:picChg>
        <pc:picChg chg="add del mod">
          <ac:chgData name="Sousa, Juliana (BIR)" userId="S::sousajul@paho.org::6ec38469-b5fd-41b0-81a5-ef7a40146efe" providerId="AD" clId="Web-{1AC82163-36C5-F841-7ADA-7432D0467305}" dt="2022-04-12T16:40:29.479" v="135"/>
          <ac:picMkLst>
            <pc:docMk/>
            <pc:sldMk cId="2402993844" sldId="2046"/>
            <ac:picMk id="15" creationId="{5F6A6422-7A09-08A3-BFFF-91F1FE98DA63}"/>
          </ac:picMkLst>
        </pc:picChg>
        <pc:picChg chg="add del mod">
          <ac:chgData name="Sousa, Juliana (BIR)" userId="S::sousajul@paho.org::6ec38469-b5fd-41b0-81a5-ef7a40146efe" providerId="AD" clId="Web-{1AC82163-36C5-F841-7ADA-7432D0467305}" dt="2022-04-12T16:40:45.354" v="140"/>
          <ac:picMkLst>
            <pc:docMk/>
            <pc:sldMk cId="2402993844" sldId="2046"/>
            <ac:picMk id="16" creationId="{7EB2CD15-0CD7-B2D4-D092-0D8CBAD55208}"/>
          </ac:picMkLst>
        </pc:picChg>
        <pc:cxnChg chg="add del">
          <ac:chgData name="Sousa, Juliana (BIR)" userId="S::sousajul@paho.org::6ec38469-b5fd-41b0-81a5-ef7a40146efe" providerId="AD" clId="Web-{1AC82163-36C5-F841-7ADA-7432D0467305}" dt="2022-04-12T17:03:43.867" v="312"/>
          <ac:cxnSpMkLst>
            <pc:docMk/>
            <pc:sldMk cId="2402993844" sldId="2046"/>
            <ac:cxnSpMk id="21" creationId="{C49B1B9D-B5C9-CF41-1C2A-3412D680563A}"/>
          </ac:cxnSpMkLst>
        </pc:cxnChg>
      </pc:sldChg>
      <pc:sldChg chg="addSp delSp modSp mod setBg">
        <pc:chgData name="Sousa, Juliana (BIR)" userId="S::sousajul@paho.org::6ec38469-b5fd-41b0-81a5-ef7a40146efe" providerId="AD" clId="Web-{1AC82163-36C5-F841-7ADA-7432D0467305}" dt="2022-04-12T17:08:13.684" v="357" actId="20577"/>
        <pc:sldMkLst>
          <pc:docMk/>
          <pc:sldMk cId="3864135771" sldId="2047"/>
        </pc:sldMkLst>
        <pc:spChg chg="mod">
          <ac:chgData name="Sousa, Juliana (BIR)" userId="S::sousajul@paho.org::6ec38469-b5fd-41b0-81a5-ef7a40146efe" providerId="AD" clId="Web-{1AC82163-36C5-F841-7ADA-7432D0467305}" dt="2022-04-12T16:15:01.277" v="6"/>
          <ac:spMkLst>
            <pc:docMk/>
            <pc:sldMk cId="3864135771" sldId="2047"/>
            <ac:spMk id="2" creationId="{98277308-B3D5-D4BA-FB03-057298CFE598}"/>
          </ac:spMkLst>
        </pc:spChg>
        <pc:spChg chg="del mod">
          <ac:chgData name="Sousa, Juliana (BIR)" userId="S::sousajul@paho.org::6ec38469-b5fd-41b0-81a5-ef7a40146efe" providerId="AD" clId="Web-{1AC82163-36C5-F841-7ADA-7432D0467305}" dt="2022-04-12T17:05:51.135" v="330"/>
          <ac:spMkLst>
            <pc:docMk/>
            <pc:sldMk cId="3864135771" sldId="2047"/>
            <ac:spMk id="3" creationId="{B698119A-ADE9-D720-0BD0-112DB013D335}"/>
          </ac:spMkLst>
        </pc:spChg>
        <pc:spChg chg="add del">
          <ac:chgData name="Sousa, Juliana (BIR)" userId="S::sousajul@paho.org::6ec38469-b5fd-41b0-81a5-ef7a40146efe" providerId="AD" clId="Web-{1AC82163-36C5-F841-7ADA-7432D0467305}" dt="2022-04-12T16:15:01.277" v="6"/>
          <ac:spMkLst>
            <pc:docMk/>
            <pc:sldMk cId="3864135771" sldId="2047"/>
            <ac:spMk id="6" creationId="{884769FE-1656-422F-86E1-8C1B16C27BE1}"/>
          </ac:spMkLst>
        </pc:spChg>
        <pc:spChg chg="add del">
          <ac:chgData name="Sousa, Juliana (BIR)" userId="S::sousajul@paho.org::6ec38469-b5fd-41b0-81a5-ef7a40146efe" providerId="AD" clId="Web-{1AC82163-36C5-F841-7ADA-7432D0467305}" dt="2022-04-12T16:15:01.277" v="6"/>
          <ac:spMkLst>
            <pc:docMk/>
            <pc:sldMk cId="3864135771" sldId="2047"/>
            <ac:spMk id="9" creationId="{CB249F6D-244F-494A-98B9-5CC7413C4FB9}"/>
          </ac:spMkLst>
        </pc:spChg>
        <pc:spChg chg="add del">
          <ac:chgData name="Sousa, Juliana (BIR)" userId="S::sousajul@paho.org::6ec38469-b5fd-41b0-81a5-ef7a40146efe" providerId="AD" clId="Web-{1AC82163-36C5-F841-7ADA-7432D0467305}" dt="2022-04-12T16:15:01.277" v="6"/>
          <ac:spMkLst>
            <pc:docMk/>
            <pc:sldMk cId="3864135771" sldId="2047"/>
            <ac:spMk id="12" creationId="{506C536E-6ECA-4211-AF8C-A2671C484DA7}"/>
          </ac:spMkLst>
        </pc:spChg>
        <pc:spChg chg="add del">
          <ac:chgData name="Sousa, Juliana (BIR)" userId="S::sousajul@paho.org::6ec38469-b5fd-41b0-81a5-ef7a40146efe" providerId="AD" clId="Web-{1AC82163-36C5-F841-7ADA-7432D0467305}" dt="2022-04-12T16:15:01.277" v="6"/>
          <ac:spMkLst>
            <pc:docMk/>
            <pc:sldMk cId="3864135771" sldId="2047"/>
            <ac:spMk id="14" creationId="{AEAA70EA-2201-4F5D-AF08-58CFF851CCCD}"/>
          </ac:spMkLst>
        </pc:spChg>
        <pc:graphicFrameChg chg="add modGraphic">
          <ac:chgData name="Sousa, Juliana (BIR)" userId="S::sousajul@paho.org::6ec38469-b5fd-41b0-81a5-ef7a40146efe" providerId="AD" clId="Web-{1AC82163-36C5-F841-7ADA-7432D0467305}" dt="2022-04-12T17:08:13.684" v="357" actId="20577"/>
          <ac:graphicFrameMkLst>
            <pc:docMk/>
            <pc:sldMk cId="3864135771" sldId="2047"/>
            <ac:graphicFrameMk id="13" creationId="{D881DEF3-B824-839E-B5B9-52CC2D34215E}"/>
          </ac:graphicFrameMkLst>
        </pc:graphicFrameChg>
      </pc:sldChg>
      <pc:sldChg chg="addSp delSp modSp new mod ord modClrScheme chgLayout">
        <pc:chgData name="Sousa, Juliana (BIR)" userId="S::sousajul@paho.org::6ec38469-b5fd-41b0-81a5-ef7a40146efe" providerId="AD" clId="Web-{1AC82163-36C5-F841-7ADA-7432D0467305}" dt="2022-04-12T18:36:46.869" v="1078" actId="1076"/>
        <pc:sldMkLst>
          <pc:docMk/>
          <pc:sldMk cId="812721467" sldId="2048"/>
        </pc:sldMkLst>
        <pc:spChg chg="add mod">
          <ac:chgData name="Sousa, Juliana (BIR)" userId="S::sousajul@paho.org::6ec38469-b5fd-41b0-81a5-ef7a40146efe" providerId="AD" clId="Web-{1AC82163-36C5-F841-7ADA-7432D0467305}" dt="2022-04-12T18:34:04.429" v="1060" actId="20577"/>
          <ac:spMkLst>
            <pc:docMk/>
            <pc:sldMk cId="812721467" sldId="2048"/>
            <ac:spMk id="2" creationId="{4EF975DD-5BF9-C509-580B-C9A40737B590}"/>
          </ac:spMkLst>
        </pc:spChg>
        <pc:spChg chg="add del mod">
          <ac:chgData name="Sousa, Juliana (BIR)" userId="S::sousajul@paho.org::6ec38469-b5fd-41b0-81a5-ef7a40146efe" providerId="AD" clId="Web-{1AC82163-36C5-F841-7ADA-7432D0467305}" dt="2022-04-12T18:36:10.478" v="1071"/>
          <ac:spMkLst>
            <pc:docMk/>
            <pc:sldMk cId="812721467" sldId="2048"/>
            <ac:spMk id="3" creationId="{FFFB3C1F-DC14-A165-6AC6-8D5D62C6AAE0}"/>
          </ac:spMkLst>
        </pc:spChg>
        <pc:spChg chg="add mod">
          <ac:chgData name="Sousa, Juliana (BIR)" userId="S::sousajul@paho.org::6ec38469-b5fd-41b0-81a5-ef7a40146efe" providerId="AD" clId="Web-{1AC82163-36C5-F841-7ADA-7432D0467305}" dt="2022-04-12T18:36:46.869" v="1078" actId="1076"/>
          <ac:spMkLst>
            <pc:docMk/>
            <pc:sldMk cId="812721467" sldId="2048"/>
            <ac:spMk id="5" creationId="{9B8C1B51-DB1D-3589-3ECC-A6B18D44D802}"/>
          </ac:spMkLst>
        </pc:spChg>
        <pc:picChg chg="add mod ord">
          <ac:chgData name="Sousa, Juliana (BIR)" userId="S::sousajul@paho.org::6ec38469-b5fd-41b0-81a5-ef7a40146efe" providerId="AD" clId="Web-{1AC82163-36C5-F841-7ADA-7432D0467305}" dt="2022-04-12T18:36:14.853" v="1073" actId="1076"/>
          <ac:picMkLst>
            <pc:docMk/>
            <pc:sldMk cId="812721467" sldId="2048"/>
            <ac:picMk id="4" creationId="{BF8BA6D1-4A7F-D0F6-3DF8-7708612744B3}"/>
          </ac:picMkLst>
        </pc:picChg>
      </pc:sldChg>
      <pc:sldChg chg="addSp delSp modSp new del ord">
        <pc:chgData name="Sousa, Juliana (BIR)" userId="S::sousajul@paho.org::6ec38469-b5fd-41b0-81a5-ef7a40146efe" providerId="AD" clId="Web-{1AC82163-36C5-F841-7ADA-7432D0467305}" dt="2022-04-12T16:41:16.043" v="148"/>
        <pc:sldMkLst>
          <pc:docMk/>
          <pc:sldMk cId="1369128996" sldId="2048"/>
        </pc:sldMkLst>
        <pc:spChg chg="del">
          <ac:chgData name="Sousa, Juliana (BIR)" userId="S::sousajul@paho.org::6ec38469-b5fd-41b0-81a5-ef7a40146efe" providerId="AD" clId="Web-{1AC82163-36C5-F841-7ADA-7432D0467305}" dt="2022-04-12T16:40:47.683" v="141"/>
          <ac:spMkLst>
            <pc:docMk/>
            <pc:sldMk cId="1369128996" sldId="2048"/>
            <ac:spMk id="3" creationId="{C46B0A62-2583-7D20-6A88-16180E473C6F}"/>
          </ac:spMkLst>
        </pc:spChg>
        <pc:picChg chg="add mod">
          <ac:chgData name="Sousa, Juliana (BIR)" userId="S::sousajul@paho.org::6ec38469-b5fd-41b0-81a5-ef7a40146efe" providerId="AD" clId="Web-{1AC82163-36C5-F841-7ADA-7432D0467305}" dt="2022-04-12T16:41:10.808" v="147" actId="14100"/>
          <ac:picMkLst>
            <pc:docMk/>
            <pc:sldMk cId="1369128996" sldId="2048"/>
            <ac:picMk id="4" creationId="{18486AD6-67FF-B028-9F27-B3ECF593091C}"/>
          </ac:picMkLst>
        </pc:picChg>
        <pc:picChg chg="add">
          <ac:chgData name="Sousa, Juliana (BIR)" userId="S::sousajul@paho.org::6ec38469-b5fd-41b0-81a5-ef7a40146efe" providerId="AD" clId="Web-{1AC82163-36C5-F841-7ADA-7432D0467305}" dt="2022-04-12T16:40:53.105" v="144"/>
          <ac:picMkLst>
            <pc:docMk/>
            <pc:sldMk cId="1369128996" sldId="2048"/>
            <ac:picMk id="6" creationId="{89CCC72B-E2B3-048F-2F77-E98555C0D367}"/>
          </ac:picMkLst>
        </pc:picChg>
      </pc:sldChg>
      <pc:sldChg chg="addSp delSp modSp new ord">
        <pc:chgData name="Sousa, Juliana (BIR)" userId="S::sousajul@paho.org::6ec38469-b5fd-41b0-81a5-ef7a40146efe" providerId="AD" clId="Web-{1AC82163-36C5-F841-7ADA-7432D0467305}" dt="2022-04-12T18:46:50.615" v="1219" actId="1076"/>
        <pc:sldMkLst>
          <pc:docMk/>
          <pc:sldMk cId="2122056077" sldId="2049"/>
        </pc:sldMkLst>
        <pc:spChg chg="del mod">
          <ac:chgData name="Sousa, Juliana (BIR)" userId="S::sousajul@paho.org::6ec38469-b5fd-41b0-81a5-ef7a40146efe" providerId="AD" clId="Web-{1AC82163-36C5-F841-7ADA-7432D0467305}" dt="2022-04-12T18:37:58.933" v="1114"/>
          <ac:spMkLst>
            <pc:docMk/>
            <pc:sldMk cId="2122056077" sldId="2049"/>
            <ac:spMk id="2" creationId="{8951FBED-C57B-B02A-681D-2278A3614060}"/>
          </ac:spMkLst>
        </pc:spChg>
        <pc:spChg chg="mod">
          <ac:chgData name="Sousa, Juliana (BIR)" userId="S::sousajul@paho.org::6ec38469-b5fd-41b0-81a5-ef7a40146efe" providerId="AD" clId="Web-{1AC82163-36C5-F841-7ADA-7432D0467305}" dt="2022-04-12T18:42:40.704" v="1183" actId="14100"/>
          <ac:spMkLst>
            <pc:docMk/>
            <pc:sldMk cId="2122056077" sldId="2049"/>
            <ac:spMk id="3" creationId="{F78D1557-9F4F-AE4F-6B3F-D741ACC725AF}"/>
          </ac:spMkLst>
        </pc:spChg>
        <pc:spChg chg="add del mod">
          <ac:chgData name="Sousa, Juliana (BIR)" userId="S::sousajul@paho.org::6ec38469-b5fd-41b0-81a5-ef7a40146efe" providerId="AD" clId="Web-{1AC82163-36C5-F841-7ADA-7432D0467305}" dt="2022-04-12T18:37:31.292" v="1085"/>
          <ac:spMkLst>
            <pc:docMk/>
            <pc:sldMk cId="2122056077" sldId="2049"/>
            <ac:spMk id="4" creationId="{89EABB16-9E83-D0E6-49E5-6AD05C745DDC}"/>
          </ac:spMkLst>
        </pc:spChg>
        <pc:spChg chg="mod">
          <ac:chgData name="Sousa, Juliana (BIR)" userId="S::sousajul@paho.org::6ec38469-b5fd-41b0-81a5-ef7a40146efe" providerId="AD" clId="Web-{1AC82163-36C5-F841-7ADA-7432D0467305}" dt="2022-04-12T18:40:02.232" v="1138" actId="20577"/>
          <ac:spMkLst>
            <pc:docMk/>
            <pc:sldMk cId="2122056077" sldId="2049"/>
            <ac:spMk id="15" creationId="{8128365F-9BD9-E4FA-73CE-B07EDA36035D}"/>
          </ac:spMkLst>
        </pc:spChg>
        <pc:spChg chg="add mod">
          <ac:chgData name="Sousa, Juliana (BIR)" userId="S::sousajul@paho.org::6ec38469-b5fd-41b0-81a5-ef7a40146efe" providerId="AD" clId="Web-{1AC82163-36C5-F841-7ADA-7432D0467305}" dt="2022-04-12T18:43:02.642" v="1190" actId="20577"/>
          <ac:spMkLst>
            <pc:docMk/>
            <pc:sldMk cId="2122056077" sldId="2049"/>
            <ac:spMk id="23" creationId="{199DC7A2-C522-7895-4BD5-E32F27D7EEE1}"/>
          </ac:spMkLst>
        </pc:spChg>
        <pc:spChg chg="add mod">
          <ac:chgData name="Sousa, Juliana (BIR)" userId="S::sousajul@paho.org::6ec38469-b5fd-41b0-81a5-ef7a40146efe" providerId="AD" clId="Web-{1AC82163-36C5-F841-7ADA-7432D0467305}" dt="2022-04-12T18:42:53.892" v="1188" actId="1076"/>
          <ac:spMkLst>
            <pc:docMk/>
            <pc:sldMk cId="2122056077" sldId="2049"/>
            <ac:spMk id="24" creationId="{9312B8A5-D42D-67CC-1149-535481F1DCEB}"/>
          </ac:spMkLst>
        </pc:spChg>
        <pc:grpChg chg="add mod">
          <ac:chgData name="Sousa, Juliana (BIR)" userId="S::sousajul@paho.org::6ec38469-b5fd-41b0-81a5-ef7a40146efe" providerId="AD" clId="Web-{1AC82163-36C5-F841-7ADA-7432D0467305}" dt="2022-04-12T18:42:48.564" v="1186" actId="1076"/>
          <ac:grpSpMkLst>
            <pc:docMk/>
            <pc:sldMk cId="2122056077" sldId="2049"/>
            <ac:grpSpMk id="10" creationId="{D4FF5BEC-2CEC-3F4C-8F6F-C3FCD5EF9DFA}"/>
          </ac:grpSpMkLst>
        </pc:grpChg>
        <pc:grpChg chg="add mod">
          <ac:chgData name="Sousa, Juliana (BIR)" userId="S::sousajul@paho.org::6ec38469-b5fd-41b0-81a5-ef7a40146efe" providerId="AD" clId="Web-{1AC82163-36C5-F841-7ADA-7432D0467305}" dt="2022-04-12T18:42:45.501" v="1185" actId="1076"/>
          <ac:grpSpMkLst>
            <pc:docMk/>
            <pc:sldMk cId="2122056077" sldId="2049"/>
            <ac:grpSpMk id="16" creationId="{676B772E-312F-039B-2D16-1646D7DA5953}"/>
          </ac:grpSpMkLst>
        </pc:grpChg>
        <pc:grpChg chg="add mod">
          <ac:chgData name="Sousa, Juliana (BIR)" userId="S::sousajul@paho.org::6ec38469-b5fd-41b0-81a5-ef7a40146efe" providerId="AD" clId="Web-{1AC82163-36C5-F841-7ADA-7432D0467305}" dt="2022-04-12T18:46:50.615" v="1219" actId="1076"/>
          <ac:grpSpMkLst>
            <pc:docMk/>
            <pc:sldMk cId="2122056077" sldId="2049"/>
            <ac:grpSpMk id="33" creationId="{FA4D8847-6E0D-6396-A98A-CDC8536FB8CB}"/>
          </ac:grpSpMkLst>
        </pc:grpChg>
        <pc:picChg chg="add del">
          <ac:chgData name="Sousa, Juliana (BIR)" userId="S::sousajul@paho.org::6ec38469-b5fd-41b0-81a5-ef7a40146efe" providerId="AD" clId="Web-{1AC82163-36C5-F841-7ADA-7432D0467305}" dt="2022-04-12T18:38:58.919" v="1125"/>
          <ac:picMkLst>
            <pc:docMk/>
            <pc:sldMk cId="2122056077" sldId="2049"/>
            <ac:picMk id="12" creationId="{0B539D8D-C7B9-1BE3-45A4-F234F1A252A9}"/>
          </ac:picMkLst>
        </pc:picChg>
        <pc:picChg chg="add mod">
          <ac:chgData name="Sousa, Juliana (BIR)" userId="S::sousajul@paho.org::6ec38469-b5fd-41b0-81a5-ef7a40146efe" providerId="AD" clId="Web-{1AC82163-36C5-F841-7ADA-7432D0467305}" dt="2022-04-12T18:42:53.892" v="1187" actId="1076"/>
          <ac:picMkLst>
            <pc:docMk/>
            <pc:sldMk cId="2122056077" sldId="2049"/>
            <ac:picMk id="18" creationId="{071D1517-DE6E-EB90-7592-4BF0249C6D2F}"/>
          </ac:picMkLst>
        </pc:picChg>
        <pc:picChg chg="add mod modCrop">
          <ac:chgData name="Sousa, Juliana (BIR)" userId="S::sousajul@paho.org::6ec38469-b5fd-41b0-81a5-ef7a40146efe" providerId="AD" clId="Web-{1AC82163-36C5-F841-7ADA-7432D0467305}" dt="2022-04-12T18:42:59.392" v="1189" actId="1076"/>
          <ac:picMkLst>
            <pc:docMk/>
            <pc:sldMk cId="2122056077" sldId="2049"/>
            <ac:picMk id="20" creationId="{0DFF57EB-09B3-F28D-4CF1-F3B6C202F9E4}"/>
          </ac:picMkLst>
        </pc:picChg>
        <pc:picChg chg="add del">
          <ac:chgData name="Sousa, Juliana (BIR)" userId="S::sousajul@paho.org::6ec38469-b5fd-41b0-81a5-ef7a40146efe" providerId="AD" clId="Web-{1AC82163-36C5-F841-7ADA-7432D0467305}" dt="2022-04-12T18:41:08.687" v="1149"/>
          <ac:picMkLst>
            <pc:docMk/>
            <pc:sldMk cId="2122056077" sldId="2049"/>
            <ac:picMk id="22" creationId="{8B34F3EA-8FEB-6C2A-BD2A-81BD5F5D1398}"/>
          </ac:picMkLst>
        </pc:picChg>
        <pc:picChg chg="add mod">
          <ac:chgData name="Sousa, Juliana (BIR)" userId="S::sousajul@paho.org::6ec38469-b5fd-41b0-81a5-ef7a40146efe" providerId="AD" clId="Web-{1AC82163-36C5-F841-7ADA-7432D0467305}" dt="2022-04-12T18:45:55.052" v="1204" actId="1076"/>
          <ac:picMkLst>
            <pc:docMk/>
            <pc:sldMk cId="2122056077" sldId="2049"/>
            <ac:picMk id="26" creationId="{1C171CE8-9322-1856-584A-F8294A443428}"/>
          </ac:picMkLst>
        </pc:picChg>
        <pc:picChg chg="add mod">
          <ac:chgData name="Sousa, Juliana (BIR)" userId="S::sousajul@paho.org::6ec38469-b5fd-41b0-81a5-ef7a40146efe" providerId="AD" clId="Web-{1AC82163-36C5-F841-7ADA-7432D0467305}" dt="2022-04-12T18:46:35.787" v="1216" actId="1076"/>
          <ac:picMkLst>
            <pc:docMk/>
            <pc:sldMk cId="2122056077" sldId="2049"/>
            <ac:picMk id="28" creationId="{40720AF0-24BE-0E22-0299-9D858B467F46}"/>
          </ac:picMkLst>
        </pc:picChg>
        <pc:picChg chg="add del mod">
          <ac:chgData name="Sousa, Juliana (BIR)" userId="S::sousajul@paho.org::6ec38469-b5fd-41b0-81a5-ef7a40146efe" providerId="AD" clId="Web-{1AC82163-36C5-F841-7ADA-7432D0467305}" dt="2022-04-12T18:44:54.035" v="1193"/>
          <ac:picMkLst>
            <pc:docMk/>
            <pc:sldMk cId="2122056077" sldId="2049"/>
            <ac:picMk id="29" creationId="{0C19FE90-99FF-1738-E35B-696481DEB624}"/>
          </ac:picMkLst>
        </pc:picChg>
        <pc:picChg chg="add mod">
          <ac:chgData name="Sousa, Juliana (BIR)" userId="S::sousajul@paho.org::6ec38469-b5fd-41b0-81a5-ef7a40146efe" providerId="AD" clId="Web-{1AC82163-36C5-F841-7ADA-7432D0467305}" dt="2022-04-12T18:46:46.943" v="1218" actId="14100"/>
          <ac:picMkLst>
            <pc:docMk/>
            <pc:sldMk cId="2122056077" sldId="2049"/>
            <ac:picMk id="30" creationId="{456DFFFE-9C98-749F-91AD-6D51FBB2AD1F}"/>
          </ac:picMkLst>
        </pc:picChg>
        <pc:picChg chg="add mod ord modCrop">
          <ac:chgData name="Sousa, Juliana (BIR)" userId="S::sousajul@paho.org::6ec38469-b5fd-41b0-81a5-ef7a40146efe" providerId="AD" clId="Web-{1AC82163-36C5-F841-7ADA-7432D0467305}" dt="2022-04-12T18:46:24.584" v="1213"/>
          <ac:picMkLst>
            <pc:docMk/>
            <pc:sldMk cId="2122056077" sldId="2049"/>
            <ac:picMk id="32" creationId="{A02A90BE-CD4C-B876-6812-75984DE2F3CE}"/>
          </ac:picMkLst>
        </pc:picChg>
      </pc:sldChg>
    </pc:docChg>
  </pc:docChgLst>
  <pc:docChgLst>
    <pc:chgData name="Abdala, Carmen Veronica Mendes (BIR)" userId="S::abdalave@paho.org::ffe908f8-823b-484a-84b3-0d1f99bedc6c" providerId="AD" clId="Web-{1545BB64-50CC-76E0-E5D6-FE740A2DBA96}"/>
    <pc:docChg chg="addSld delSld modSld sldOrd">
      <pc:chgData name="Abdala, Carmen Veronica Mendes (BIR)" userId="S::abdalave@paho.org::ffe908f8-823b-484a-84b3-0d1f99bedc6c" providerId="AD" clId="Web-{1545BB64-50CC-76E0-E5D6-FE740A2DBA96}" dt="2022-08-31T13:00:58.006" v="1355" actId="20577"/>
      <pc:docMkLst>
        <pc:docMk/>
      </pc:docMkLst>
      <pc:sldChg chg="modSp">
        <pc:chgData name="Abdala, Carmen Veronica Mendes (BIR)" userId="S::abdalave@paho.org::ffe908f8-823b-484a-84b3-0d1f99bedc6c" providerId="AD" clId="Web-{1545BB64-50CC-76E0-E5D6-FE740A2DBA96}" dt="2022-08-31T12:27:27.137" v="696" actId="20577"/>
        <pc:sldMkLst>
          <pc:docMk/>
          <pc:sldMk cId="2122056077" sldId="2049"/>
        </pc:sldMkLst>
        <pc:spChg chg="mod">
          <ac:chgData name="Abdala, Carmen Veronica Mendes (BIR)" userId="S::abdalave@paho.org::ffe908f8-823b-484a-84b3-0d1f99bedc6c" providerId="AD" clId="Web-{1545BB64-50CC-76E0-E5D6-FE740A2DBA96}" dt="2022-08-31T12:27:27.137" v="696" actId="20577"/>
          <ac:spMkLst>
            <pc:docMk/>
            <pc:sldMk cId="2122056077" sldId="2049"/>
            <ac:spMk id="3" creationId="{F78D1557-9F4F-AE4F-6B3F-D741ACC725AF}"/>
          </ac:spMkLst>
        </pc:spChg>
      </pc:sldChg>
      <pc:sldChg chg="addSp modSp">
        <pc:chgData name="Abdala, Carmen Veronica Mendes (BIR)" userId="S::abdalave@paho.org::ffe908f8-823b-484a-84b3-0d1f99bedc6c" providerId="AD" clId="Web-{1545BB64-50CC-76E0-E5D6-FE740A2DBA96}" dt="2022-08-31T12:43:25.438" v="760" actId="1076"/>
        <pc:sldMkLst>
          <pc:docMk/>
          <pc:sldMk cId="2496774468" sldId="2065"/>
        </pc:sldMkLst>
        <pc:picChg chg="add mod">
          <ac:chgData name="Abdala, Carmen Veronica Mendes (BIR)" userId="S::abdalave@paho.org::ffe908f8-823b-484a-84b3-0d1f99bedc6c" providerId="AD" clId="Web-{1545BB64-50CC-76E0-E5D6-FE740A2DBA96}" dt="2022-08-31T12:43:25.438" v="760" actId="1076"/>
          <ac:picMkLst>
            <pc:docMk/>
            <pc:sldMk cId="2496774468" sldId="2065"/>
            <ac:picMk id="4" creationId="{19F37E36-DDE8-D7A9-FBE1-5EBB58F721C8}"/>
          </ac:picMkLst>
        </pc:picChg>
      </pc:sldChg>
      <pc:sldChg chg="modSp">
        <pc:chgData name="Abdala, Carmen Veronica Mendes (BIR)" userId="S::abdalave@paho.org::ffe908f8-823b-484a-84b3-0d1f99bedc6c" providerId="AD" clId="Web-{1545BB64-50CC-76E0-E5D6-FE740A2DBA96}" dt="2022-08-31T12:11:26.087" v="26" actId="1076"/>
        <pc:sldMkLst>
          <pc:docMk/>
          <pc:sldMk cId="3322756371" sldId="2067"/>
        </pc:sldMkLst>
        <pc:spChg chg="mod">
          <ac:chgData name="Abdala, Carmen Veronica Mendes (BIR)" userId="S::abdalave@paho.org::ffe908f8-823b-484a-84b3-0d1f99bedc6c" providerId="AD" clId="Web-{1545BB64-50CC-76E0-E5D6-FE740A2DBA96}" dt="2022-08-31T12:11:03.883" v="21" actId="20577"/>
          <ac:spMkLst>
            <pc:docMk/>
            <pc:sldMk cId="3322756371" sldId="2067"/>
            <ac:spMk id="11" creationId="{0ABA5633-C8DE-E5C0-AAF2-C5DB68A6B433}"/>
          </ac:spMkLst>
        </pc:spChg>
        <pc:spChg chg="mod">
          <ac:chgData name="Abdala, Carmen Veronica Mendes (BIR)" userId="S::abdalave@paho.org::ffe908f8-823b-484a-84b3-0d1f99bedc6c" providerId="AD" clId="Web-{1545BB64-50CC-76E0-E5D6-FE740A2DBA96}" dt="2022-08-31T12:11:26.087" v="26" actId="1076"/>
          <ac:spMkLst>
            <pc:docMk/>
            <pc:sldMk cId="3322756371" sldId="2067"/>
            <ac:spMk id="21" creationId="{3BC0C62C-859B-6C35-5927-CCE4833286CD}"/>
          </ac:spMkLst>
        </pc:spChg>
      </pc:sldChg>
      <pc:sldChg chg="modSp">
        <pc:chgData name="Abdala, Carmen Veronica Mendes (BIR)" userId="S::abdalave@paho.org::ffe908f8-823b-484a-84b3-0d1f99bedc6c" providerId="AD" clId="Web-{1545BB64-50CC-76E0-E5D6-FE740A2DBA96}" dt="2022-08-31T12:46:01.879" v="779" actId="20577"/>
        <pc:sldMkLst>
          <pc:docMk/>
          <pc:sldMk cId="363443233" sldId="2069"/>
        </pc:sldMkLst>
        <pc:spChg chg="mod">
          <ac:chgData name="Abdala, Carmen Veronica Mendes (BIR)" userId="S::abdalave@paho.org::ffe908f8-823b-484a-84b3-0d1f99bedc6c" providerId="AD" clId="Web-{1545BB64-50CC-76E0-E5D6-FE740A2DBA96}" dt="2022-08-31T12:46:01.879" v="779" actId="20577"/>
          <ac:spMkLst>
            <pc:docMk/>
            <pc:sldMk cId="363443233" sldId="2069"/>
            <ac:spMk id="2" creationId="{83F2942B-4D50-2833-DE7D-3FCFB02E9B2F}"/>
          </ac:spMkLst>
        </pc:spChg>
      </pc:sldChg>
      <pc:sldChg chg="modSp">
        <pc:chgData name="Abdala, Carmen Veronica Mendes (BIR)" userId="S::abdalave@paho.org::ffe908f8-823b-484a-84b3-0d1f99bedc6c" providerId="AD" clId="Web-{1545BB64-50CC-76E0-E5D6-FE740A2DBA96}" dt="2022-08-31T12:13:39.261" v="114" actId="1076"/>
        <pc:sldMkLst>
          <pc:docMk/>
          <pc:sldMk cId="3995685132" sldId="2071"/>
        </pc:sldMkLst>
        <pc:spChg chg="mod">
          <ac:chgData name="Abdala, Carmen Veronica Mendes (BIR)" userId="S::abdalave@paho.org::ffe908f8-823b-484a-84b3-0d1f99bedc6c" providerId="AD" clId="Web-{1545BB64-50CC-76E0-E5D6-FE740A2DBA96}" dt="2022-08-31T12:13:39.261" v="114" actId="1076"/>
          <ac:spMkLst>
            <pc:docMk/>
            <pc:sldMk cId="3995685132" sldId="2071"/>
            <ac:spMk id="11" creationId="{0ABA5633-C8DE-E5C0-AAF2-C5DB68A6B433}"/>
          </ac:spMkLst>
        </pc:spChg>
        <pc:picChg chg="mod">
          <ac:chgData name="Abdala, Carmen Veronica Mendes (BIR)" userId="S::abdalave@paho.org::ffe908f8-823b-484a-84b3-0d1f99bedc6c" providerId="AD" clId="Web-{1545BB64-50CC-76E0-E5D6-FE740A2DBA96}" dt="2022-08-31T12:13:36.574" v="113" actId="1076"/>
          <ac:picMkLst>
            <pc:docMk/>
            <pc:sldMk cId="3995685132" sldId="2071"/>
            <ac:picMk id="3" creationId="{6E66DB72-33D7-5124-01B4-C2DD4FE54A5B}"/>
          </ac:picMkLst>
        </pc:picChg>
      </pc:sldChg>
      <pc:sldChg chg="modSp">
        <pc:chgData name="Abdala, Carmen Veronica Mendes (BIR)" userId="S::abdalave@paho.org::ffe908f8-823b-484a-84b3-0d1f99bedc6c" providerId="AD" clId="Web-{1545BB64-50CC-76E0-E5D6-FE740A2DBA96}" dt="2022-08-31T12:14:57.888" v="128" actId="20577"/>
        <pc:sldMkLst>
          <pc:docMk/>
          <pc:sldMk cId="3483743436" sldId="2072"/>
        </pc:sldMkLst>
        <pc:spChg chg="mod">
          <ac:chgData name="Abdala, Carmen Veronica Mendes (BIR)" userId="S::abdalave@paho.org::ffe908f8-823b-484a-84b3-0d1f99bedc6c" providerId="AD" clId="Web-{1545BB64-50CC-76E0-E5D6-FE740A2DBA96}" dt="2022-08-31T12:13:56.934" v="116" actId="1076"/>
          <ac:spMkLst>
            <pc:docMk/>
            <pc:sldMk cId="3483743436" sldId="2072"/>
            <ac:spMk id="2" creationId="{6E72EF79-3212-F908-00E9-4BEE0C9603AB}"/>
          </ac:spMkLst>
        </pc:spChg>
        <pc:spChg chg="mod">
          <ac:chgData name="Abdala, Carmen Veronica Mendes (BIR)" userId="S::abdalave@paho.org::ffe908f8-823b-484a-84b3-0d1f99bedc6c" providerId="AD" clId="Web-{1545BB64-50CC-76E0-E5D6-FE740A2DBA96}" dt="2022-08-31T12:14:57.888" v="128" actId="20577"/>
          <ac:spMkLst>
            <pc:docMk/>
            <pc:sldMk cId="3483743436" sldId="2072"/>
            <ac:spMk id="11" creationId="{0ABA5633-C8DE-E5C0-AAF2-C5DB68A6B433}"/>
          </ac:spMkLst>
        </pc:spChg>
        <pc:grpChg chg="mod">
          <ac:chgData name="Abdala, Carmen Veronica Mendes (BIR)" userId="S::abdalave@paho.org::ffe908f8-823b-484a-84b3-0d1f99bedc6c" providerId="AD" clId="Web-{1545BB64-50CC-76E0-E5D6-FE740A2DBA96}" dt="2022-08-31T12:13:50.074" v="115" actId="14100"/>
          <ac:grpSpMkLst>
            <pc:docMk/>
            <pc:sldMk cId="3483743436" sldId="2072"/>
            <ac:grpSpMk id="17" creationId="{7515C6FB-7A98-B2AB-4B77-A4AE0489E180}"/>
          </ac:grpSpMkLst>
        </pc:grpChg>
      </pc:sldChg>
      <pc:sldChg chg="modSp">
        <pc:chgData name="Abdala, Carmen Veronica Mendes (BIR)" userId="S::abdalave@paho.org::ffe908f8-823b-484a-84b3-0d1f99bedc6c" providerId="AD" clId="Web-{1545BB64-50CC-76E0-E5D6-FE740A2DBA96}" dt="2022-08-31T12:16:21.046" v="190" actId="20577"/>
        <pc:sldMkLst>
          <pc:docMk/>
          <pc:sldMk cId="719684061" sldId="2073"/>
        </pc:sldMkLst>
        <pc:spChg chg="mod">
          <ac:chgData name="Abdala, Carmen Veronica Mendes (BIR)" userId="S::abdalave@paho.org::ffe908f8-823b-484a-84b3-0d1f99bedc6c" providerId="AD" clId="Web-{1545BB64-50CC-76E0-E5D6-FE740A2DBA96}" dt="2022-08-31T12:16:21.046" v="190" actId="20577"/>
          <ac:spMkLst>
            <pc:docMk/>
            <pc:sldMk cId="719684061" sldId="2073"/>
            <ac:spMk id="11" creationId="{0ABA5633-C8DE-E5C0-AAF2-C5DB68A6B433}"/>
          </ac:spMkLst>
        </pc:spChg>
      </pc:sldChg>
      <pc:sldChg chg="modSp">
        <pc:chgData name="Abdala, Carmen Veronica Mendes (BIR)" userId="S::abdalave@paho.org::ffe908f8-823b-484a-84b3-0d1f99bedc6c" providerId="AD" clId="Web-{1545BB64-50CC-76E0-E5D6-FE740A2DBA96}" dt="2022-08-31T12:18:16.861" v="294" actId="14100"/>
        <pc:sldMkLst>
          <pc:docMk/>
          <pc:sldMk cId="1100757821" sldId="2075"/>
        </pc:sldMkLst>
        <pc:spChg chg="mod">
          <ac:chgData name="Abdala, Carmen Veronica Mendes (BIR)" userId="S::abdalave@paho.org::ffe908f8-823b-484a-84b3-0d1f99bedc6c" providerId="AD" clId="Web-{1545BB64-50CC-76E0-E5D6-FE740A2DBA96}" dt="2022-08-31T12:16:35.405" v="192" actId="1076"/>
          <ac:spMkLst>
            <pc:docMk/>
            <pc:sldMk cId="1100757821" sldId="2075"/>
            <ac:spMk id="2" creationId="{6E72EF79-3212-F908-00E9-4BEE0C9603AB}"/>
          </ac:spMkLst>
        </pc:spChg>
        <pc:spChg chg="mod">
          <ac:chgData name="Abdala, Carmen Veronica Mendes (BIR)" userId="S::abdalave@paho.org::ffe908f8-823b-484a-84b3-0d1f99bedc6c" providerId="AD" clId="Web-{1545BB64-50CC-76E0-E5D6-FE740A2DBA96}" dt="2022-08-31T12:18:16.861" v="294" actId="14100"/>
          <ac:spMkLst>
            <pc:docMk/>
            <pc:sldMk cId="1100757821" sldId="2075"/>
            <ac:spMk id="11" creationId="{0ABA5633-C8DE-E5C0-AAF2-C5DB68A6B433}"/>
          </ac:spMkLst>
        </pc:spChg>
      </pc:sldChg>
      <pc:sldChg chg="modSp">
        <pc:chgData name="Abdala, Carmen Veronica Mendes (BIR)" userId="S::abdalave@paho.org::ffe908f8-823b-484a-84b3-0d1f99bedc6c" providerId="AD" clId="Web-{1545BB64-50CC-76E0-E5D6-FE740A2DBA96}" dt="2022-08-31T12:25:26.963" v="673" actId="20577"/>
        <pc:sldMkLst>
          <pc:docMk/>
          <pc:sldMk cId="662359849" sldId="2076"/>
        </pc:sldMkLst>
        <pc:spChg chg="mod">
          <ac:chgData name="Abdala, Carmen Veronica Mendes (BIR)" userId="S::abdalave@paho.org::ffe908f8-823b-484a-84b3-0d1f99bedc6c" providerId="AD" clId="Web-{1545BB64-50CC-76E0-E5D6-FE740A2DBA96}" dt="2022-08-31T12:25:26.963" v="673" actId="20577"/>
          <ac:spMkLst>
            <pc:docMk/>
            <pc:sldMk cId="662359849" sldId="2076"/>
            <ac:spMk id="11" creationId="{0ABA5633-C8DE-E5C0-AAF2-C5DB68A6B433}"/>
          </ac:spMkLst>
        </pc:spChg>
      </pc:sldChg>
      <pc:sldChg chg="modSp">
        <pc:chgData name="Abdala, Carmen Veronica Mendes (BIR)" userId="S::abdalave@paho.org::ffe908f8-823b-484a-84b3-0d1f99bedc6c" providerId="AD" clId="Web-{1545BB64-50CC-76E0-E5D6-FE740A2DBA96}" dt="2022-08-31T13:00:43.037" v="1332" actId="1076"/>
        <pc:sldMkLst>
          <pc:docMk/>
          <pc:sldMk cId="2641596295" sldId="2104"/>
        </pc:sldMkLst>
        <pc:spChg chg="mod">
          <ac:chgData name="Abdala, Carmen Veronica Mendes (BIR)" userId="S::abdalave@paho.org::ffe908f8-823b-484a-84b3-0d1f99bedc6c" providerId="AD" clId="Web-{1545BB64-50CC-76E0-E5D6-FE740A2DBA96}" dt="2022-08-31T13:00:43.037" v="1332" actId="1076"/>
          <ac:spMkLst>
            <pc:docMk/>
            <pc:sldMk cId="2641596295" sldId="2104"/>
            <ac:spMk id="2" creationId="{83F2942B-4D50-2833-DE7D-3FCFB02E9B2F}"/>
          </ac:spMkLst>
        </pc:spChg>
      </pc:sldChg>
      <pc:sldChg chg="modSp">
        <pc:chgData name="Abdala, Carmen Veronica Mendes (BIR)" userId="S::abdalave@paho.org::ffe908f8-823b-484a-84b3-0d1f99bedc6c" providerId="AD" clId="Web-{1545BB64-50CC-76E0-E5D6-FE740A2DBA96}" dt="2022-08-31T12:38:32.401" v="741" actId="20577"/>
        <pc:sldMkLst>
          <pc:docMk/>
          <pc:sldMk cId="2589212738" sldId="2105"/>
        </pc:sldMkLst>
        <pc:spChg chg="mod">
          <ac:chgData name="Abdala, Carmen Veronica Mendes (BIR)" userId="S::abdalave@paho.org::ffe908f8-823b-484a-84b3-0d1f99bedc6c" providerId="AD" clId="Web-{1545BB64-50CC-76E0-E5D6-FE740A2DBA96}" dt="2022-08-31T12:38:32.401" v="741" actId="20577"/>
          <ac:spMkLst>
            <pc:docMk/>
            <pc:sldMk cId="2589212738" sldId="2105"/>
            <ac:spMk id="2" creationId="{788C6524-FC4C-30BD-E044-DE063B37EB40}"/>
          </ac:spMkLst>
        </pc:spChg>
        <pc:spChg chg="mod">
          <ac:chgData name="Abdala, Carmen Veronica Mendes (BIR)" userId="S::abdalave@paho.org::ffe908f8-823b-484a-84b3-0d1f99bedc6c" providerId="AD" clId="Web-{1545BB64-50CC-76E0-E5D6-FE740A2DBA96}" dt="2022-08-31T12:26:41.668" v="686" actId="20577"/>
          <ac:spMkLst>
            <pc:docMk/>
            <pc:sldMk cId="2589212738" sldId="2105"/>
            <ac:spMk id="9" creationId="{2BD44DFE-E111-42C6-D9B1-0635ADB7CB26}"/>
          </ac:spMkLst>
        </pc:spChg>
      </pc:sldChg>
      <pc:sldChg chg="delSp modSp">
        <pc:chgData name="Abdala, Carmen Veronica Mendes (BIR)" userId="S::abdalave@paho.org::ffe908f8-823b-484a-84b3-0d1f99bedc6c" providerId="AD" clId="Web-{1545BB64-50CC-76E0-E5D6-FE740A2DBA96}" dt="2022-08-31T13:00:58.006" v="1355" actId="20577"/>
        <pc:sldMkLst>
          <pc:docMk/>
          <pc:sldMk cId="3719390620" sldId="2106"/>
        </pc:sldMkLst>
        <pc:spChg chg="mod">
          <ac:chgData name="Abdala, Carmen Veronica Mendes (BIR)" userId="S::abdalave@paho.org::ffe908f8-823b-484a-84b3-0d1f99bedc6c" providerId="AD" clId="Web-{1545BB64-50CC-76E0-E5D6-FE740A2DBA96}" dt="2022-08-31T13:00:58.006" v="1355" actId="20577"/>
          <ac:spMkLst>
            <pc:docMk/>
            <pc:sldMk cId="3719390620" sldId="2106"/>
            <ac:spMk id="4" creationId="{6F30B509-C1D6-9EE6-111C-288D009F77FD}"/>
          </ac:spMkLst>
        </pc:spChg>
        <pc:spChg chg="mod">
          <ac:chgData name="Abdala, Carmen Veronica Mendes (BIR)" userId="S::abdalave@paho.org::ffe908f8-823b-484a-84b3-0d1f99bedc6c" providerId="AD" clId="Web-{1545BB64-50CC-76E0-E5D6-FE740A2DBA96}" dt="2022-08-31T12:37:04.665" v="713" actId="20577"/>
          <ac:spMkLst>
            <pc:docMk/>
            <pc:sldMk cId="3719390620" sldId="2106"/>
            <ac:spMk id="7" creationId="{A6E564DF-A415-8CCC-D327-1833E39A4258}"/>
          </ac:spMkLst>
        </pc:spChg>
        <pc:picChg chg="mod">
          <ac:chgData name="Abdala, Carmen Veronica Mendes (BIR)" userId="S::abdalave@paho.org::ffe908f8-823b-484a-84b3-0d1f99bedc6c" providerId="AD" clId="Web-{1545BB64-50CC-76E0-E5D6-FE740A2DBA96}" dt="2022-08-31T12:37:10.071" v="714" actId="1076"/>
          <ac:picMkLst>
            <pc:docMk/>
            <pc:sldMk cId="3719390620" sldId="2106"/>
            <ac:picMk id="11" creationId="{8B85DF75-5620-F039-CB2E-3C041B86DECE}"/>
          </ac:picMkLst>
        </pc:picChg>
        <pc:picChg chg="del">
          <ac:chgData name="Abdala, Carmen Veronica Mendes (BIR)" userId="S::abdalave@paho.org::ffe908f8-823b-484a-84b3-0d1f99bedc6c" providerId="AD" clId="Web-{1545BB64-50CC-76E0-E5D6-FE740A2DBA96}" dt="2022-08-31T12:36:47.930" v="700"/>
          <ac:picMkLst>
            <pc:docMk/>
            <pc:sldMk cId="3719390620" sldId="2106"/>
            <ac:picMk id="12" creationId="{C66F4C79-082C-EB6A-0B5C-90330738DEFF}"/>
          </ac:picMkLst>
        </pc:picChg>
      </pc:sldChg>
      <pc:sldChg chg="new del">
        <pc:chgData name="Abdala, Carmen Veronica Mendes (BIR)" userId="S::abdalave@paho.org::ffe908f8-823b-484a-84b3-0d1f99bedc6c" providerId="AD" clId="Web-{1545BB64-50CC-76E0-E5D6-FE740A2DBA96}" dt="2022-08-31T12:40:22.403" v="744"/>
        <pc:sldMkLst>
          <pc:docMk/>
          <pc:sldMk cId="3731367404" sldId="2107"/>
        </pc:sldMkLst>
      </pc:sldChg>
      <pc:sldChg chg="delSp modSp add ord">
        <pc:chgData name="Abdala, Carmen Veronica Mendes (BIR)" userId="S::abdalave@paho.org::ffe908f8-823b-484a-84b3-0d1f99bedc6c" providerId="AD" clId="Web-{1545BB64-50CC-76E0-E5D6-FE740A2DBA96}" dt="2022-08-31T12:43:00.125" v="758" actId="1076"/>
        <pc:sldMkLst>
          <pc:docMk/>
          <pc:sldMk cId="3971585393" sldId="2108"/>
        </pc:sldMkLst>
        <pc:spChg chg="mod">
          <ac:chgData name="Abdala, Carmen Veronica Mendes (BIR)" userId="S::abdalave@paho.org::ffe908f8-823b-484a-84b3-0d1f99bedc6c" providerId="AD" clId="Web-{1545BB64-50CC-76E0-E5D6-FE740A2DBA96}" dt="2022-08-31T12:41:08.576" v="750" actId="1076"/>
          <ac:spMkLst>
            <pc:docMk/>
            <pc:sldMk cId="3971585393" sldId="2108"/>
            <ac:spMk id="2" creationId="{4E76D3B0-EF9B-41B0-AE78-8FE31F249435}"/>
          </ac:spMkLst>
        </pc:spChg>
        <pc:spChg chg="mod">
          <ac:chgData name="Abdala, Carmen Veronica Mendes (BIR)" userId="S::abdalave@paho.org::ffe908f8-823b-484a-84b3-0d1f99bedc6c" providerId="AD" clId="Web-{1545BB64-50CC-76E0-E5D6-FE740A2DBA96}" dt="2022-08-31T12:40:51.169" v="749" actId="1076"/>
          <ac:spMkLst>
            <pc:docMk/>
            <pc:sldMk cId="3971585393" sldId="2108"/>
            <ac:spMk id="7" creationId="{68CA1693-AFA1-AF48-8238-85AB6DB70D77}"/>
          </ac:spMkLst>
        </pc:spChg>
        <pc:spChg chg="del">
          <ac:chgData name="Abdala, Carmen Veronica Mendes (BIR)" userId="S::abdalave@paho.org::ffe908f8-823b-484a-84b3-0d1f99bedc6c" providerId="AD" clId="Web-{1545BB64-50CC-76E0-E5D6-FE740A2DBA96}" dt="2022-08-31T12:40:48.388" v="748"/>
          <ac:spMkLst>
            <pc:docMk/>
            <pc:sldMk cId="3971585393" sldId="2108"/>
            <ac:spMk id="30" creationId="{3A65CBAA-9BAB-A8FE-B340-7EDF3C01998E}"/>
          </ac:spMkLst>
        </pc:spChg>
        <pc:spChg chg="del">
          <ac:chgData name="Abdala, Carmen Veronica Mendes (BIR)" userId="S::abdalave@paho.org::ffe908f8-823b-484a-84b3-0d1f99bedc6c" providerId="AD" clId="Web-{1545BB64-50CC-76E0-E5D6-FE740A2DBA96}" dt="2022-08-31T12:40:31.450" v="745"/>
          <ac:spMkLst>
            <pc:docMk/>
            <pc:sldMk cId="3971585393" sldId="2108"/>
            <ac:spMk id="36" creationId="{0BDC977E-B862-0F29-31E0-85431F1D407D}"/>
          </ac:spMkLst>
        </pc:spChg>
        <pc:spChg chg="mod">
          <ac:chgData name="Abdala, Carmen Veronica Mendes (BIR)" userId="S::abdalave@paho.org::ffe908f8-823b-484a-84b3-0d1f99bedc6c" providerId="AD" clId="Web-{1545BB64-50CC-76E0-E5D6-FE740A2DBA96}" dt="2022-08-31T12:40:35.122" v="746" actId="1076"/>
          <ac:spMkLst>
            <pc:docMk/>
            <pc:sldMk cId="3971585393" sldId="2108"/>
            <ac:spMk id="37" creationId="{9815C807-A977-A2AA-B680-3878DDE22229}"/>
          </ac:spMkLst>
        </pc:spChg>
        <pc:spChg chg="mod">
          <ac:chgData name="Abdala, Carmen Veronica Mendes (BIR)" userId="S::abdalave@paho.org::ffe908f8-823b-484a-84b3-0d1f99bedc6c" providerId="AD" clId="Web-{1545BB64-50CC-76E0-E5D6-FE740A2DBA96}" dt="2022-08-31T12:43:00.125" v="758" actId="1076"/>
          <ac:spMkLst>
            <pc:docMk/>
            <pc:sldMk cId="3971585393" sldId="2108"/>
            <ac:spMk id="40" creationId="{2BAB6865-1251-0DE0-D0C6-F9A64DCC03C0}"/>
          </ac:spMkLst>
        </pc:spChg>
      </pc:sldChg>
      <pc:sldChg chg="new del">
        <pc:chgData name="Abdala, Carmen Veronica Mendes (BIR)" userId="S::abdalave@paho.org::ffe908f8-823b-484a-84b3-0d1f99bedc6c" providerId="AD" clId="Web-{1545BB64-50CC-76E0-E5D6-FE740A2DBA96}" dt="2022-08-31T12:48:21.209" v="782"/>
        <pc:sldMkLst>
          <pc:docMk/>
          <pc:sldMk cId="4228419685" sldId="2109"/>
        </pc:sldMkLst>
      </pc:sldChg>
      <pc:sldChg chg="modSp add">
        <pc:chgData name="Abdala, Carmen Veronica Mendes (BIR)" userId="S::abdalave@paho.org::ffe908f8-823b-484a-84b3-0d1f99bedc6c" providerId="AD" clId="Web-{1545BB64-50CC-76E0-E5D6-FE740A2DBA96}" dt="2022-08-31T12:59:16.926" v="1315" actId="1076"/>
        <pc:sldMkLst>
          <pc:docMk/>
          <pc:sldMk cId="1098835369" sldId="2110"/>
        </pc:sldMkLst>
        <pc:spChg chg="mod">
          <ac:chgData name="Abdala, Carmen Veronica Mendes (BIR)" userId="S::abdalave@paho.org::ffe908f8-823b-484a-84b3-0d1f99bedc6c" providerId="AD" clId="Web-{1545BB64-50CC-76E0-E5D6-FE740A2DBA96}" dt="2022-08-31T12:59:16.926" v="1315" actId="1076"/>
          <ac:spMkLst>
            <pc:docMk/>
            <pc:sldMk cId="1098835369" sldId="2110"/>
            <ac:spMk id="3" creationId="{7FA7BDD1-9B38-28CE-23D8-8F421EAC9DD6}"/>
          </ac:spMkLst>
        </pc:spChg>
        <pc:spChg chg="mod">
          <ac:chgData name="Abdala, Carmen Veronica Mendes (BIR)" userId="S::abdalave@paho.org::ffe908f8-823b-484a-84b3-0d1f99bedc6c" providerId="AD" clId="Web-{1545BB64-50CC-76E0-E5D6-FE740A2DBA96}" dt="2022-08-31T12:49:43.211" v="821" actId="1076"/>
          <ac:spMkLst>
            <pc:docMk/>
            <pc:sldMk cId="1098835369" sldId="2110"/>
            <ac:spMk id="5" creationId="{1CFCA360-C916-7BDD-BB4D-796D4988A971}"/>
          </ac:spMkLst>
        </pc:spChg>
        <pc:spChg chg="mod">
          <ac:chgData name="Abdala, Carmen Veronica Mendes (BIR)" userId="S::abdalave@paho.org::ffe908f8-823b-484a-84b3-0d1f99bedc6c" providerId="AD" clId="Web-{1545BB64-50CC-76E0-E5D6-FE740A2DBA96}" dt="2022-08-31T12:58:25.315" v="1297" actId="20577"/>
          <ac:spMkLst>
            <pc:docMk/>
            <pc:sldMk cId="1098835369" sldId="2110"/>
            <ac:spMk id="7" creationId="{3FE8CD81-3A45-AF07-5B6E-7B44785858EF}"/>
          </ac:spMkLst>
        </pc:spChg>
      </pc:sldChg>
    </pc:docChg>
  </pc:docChgLst>
  <pc:docChgLst>
    <pc:chgData name="Sousa, Juliana (BIR)" userId="S::sousajul@paho.org::6ec38469-b5fd-41b0-81a5-ef7a40146efe" providerId="AD" clId="Web-{98A2032C-AAE2-F20A-0C9E-7C2D342FBE88}"/>
    <pc:docChg chg="addSld delSld modSld sldOrd">
      <pc:chgData name="Sousa, Juliana (BIR)" userId="S::sousajul@paho.org::6ec38469-b5fd-41b0-81a5-ef7a40146efe" providerId="AD" clId="Web-{98A2032C-AAE2-F20A-0C9E-7C2D342FBE88}" dt="2022-04-12T16:13:00.563" v="126"/>
      <pc:docMkLst>
        <pc:docMk/>
      </pc:docMkLst>
      <pc:sldChg chg="addSp modSp">
        <pc:chgData name="Sousa, Juliana (BIR)" userId="S::sousajul@paho.org::6ec38469-b5fd-41b0-81a5-ef7a40146efe" providerId="AD" clId="Web-{98A2032C-AAE2-F20A-0C9E-7C2D342FBE88}" dt="2022-04-12T15:57:10.075" v="54" actId="1076"/>
        <pc:sldMkLst>
          <pc:docMk/>
          <pc:sldMk cId="2055981025" sldId="2033"/>
        </pc:sldMkLst>
        <pc:spChg chg="add mod">
          <ac:chgData name="Sousa, Juliana (BIR)" userId="S::sousajul@paho.org::6ec38469-b5fd-41b0-81a5-ef7a40146efe" providerId="AD" clId="Web-{98A2032C-AAE2-F20A-0C9E-7C2D342FBE88}" dt="2022-04-12T15:53:24.383" v="18" actId="14100"/>
          <ac:spMkLst>
            <pc:docMk/>
            <pc:sldMk cId="2055981025" sldId="2033"/>
            <ac:spMk id="2" creationId="{E25C342F-F4DB-1F68-E4E9-C00CE5D03D2E}"/>
          </ac:spMkLst>
        </pc:spChg>
        <pc:spChg chg="mod">
          <ac:chgData name="Sousa, Juliana (BIR)" userId="S::sousajul@paho.org::6ec38469-b5fd-41b0-81a5-ef7a40146efe" providerId="AD" clId="Web-{98A2032C-AAE2-F20A-0C9E-7C2D342FBE88}" dt="2022-04-12T15:56:01.605" v="52" actId="1076"/>
          <ac:spMkLst>
            <pc:docMk/>
            <pc:sldMk cId="2055981025" sldId="2033"/>
            <ac:spMk id="5" creationId="{4B09039B-0036-497F-9CF3-0705D5D854AB}"/>
          </ac:spMkLst>
        </pc:spChg>
        <pc:spChg chg="mod">
          <ac:chgData name="Sousa, Juliana (BIR)" userId="S::sousajul@paho.org::6ec38469-b5fd-41b0-81a5-ef7a40146efe" providerId="AD" clId="Web-{98A2032C-AAE2-F20A-0C9E-7C2D342FBE88}" dt="2022-04-12T15:55:01.260" v="36" actId="1076"/>
          <ac:spMkLst>
            <pc:docMk/>
            <pc:sldMk cId="2055981025" sldId="2033"/>
            <ac:spMk id="11" creationId="{2B3C11CA-715F-45D8-BCDC-A8395CA9B98C}"/>
          </ac:spMkLst>
        </pc:spChg>
        <pc:spChg chg="mod">
          <ac:chgData name="Sousa, Juliana (BIR)" userId="S::sousajul@paho.org::6ec38469-b5fd-41b0-81a5-ef7a40146efe" providerId="AD" clId="Web-{98A2032C-AAE2-F20A-0C9E-7C2D342FBE88}" dt="2022-04-12T15:55:05.354" v="37" actId="1076"/>
          <ac:spMkLst>
            <pc:docMk/>
            <pc:sldMk cId="2055981025" sldId="2033"/>
            <ac:spMk id="12" creationId="{5F7F030E-BC16-4675-B426-8A7E740EB3D8}"/>
          </ac:spMkLst>
        </pc:spChg>
        <pc:spChg chg="mod">
          <ac:chgData name="Sousa, Juliana (BIR)" userId="S::sousajul@paho.org::6ec38469-b5fd-41b0-81a5-ef7a40146efe" providerId="AD" clId="Web-{98A2032C-AAE2-F20A-0C9E-7C2D342FBE88}" dt="2022-04-12T15:55:16.073" v="39" actId="1076"/>
          <ac:spMkLst>
            <pc:docMk/>
            <pc:sldMk cId="2055981025" sldId="2033"/>
            <ac:spMk id="13" creationId="{C4975054-4EBB-43D0-81D7-9AF147D40AEB}"/>
          </ac:spMkLst>
        </pc:spChg>
        <pc:spChg chg="mod">
          <ac:chgData name="Sousa, Juliana (BIR)" userId="S::sousajul@paho.org::6ec38469-b5fd-41b0-81a5-ef7a40146efe" providerId="AD" clId="Web-{98A2032C-AAE2-F20A-0C9E-7C2D342FBE88}" dt="2022-04-12T15:55:10.948" v="38" actId="1076"/>
          <ac:spMkLst>
            <pc:docMk/>
            <pc:sldMk cId="2055981025" sldId="2033"/>
            <ac:spMk id="14" creationId="{D87C1E0D-F98F-491A-97C6-69E2368490F3}"/>
          </ac:spMkLst>
        </pc:spChg>
        <pc:spChg chg="mod">
          <ac:chgData name="Sousa, Juliana (BIR)" userId="S::sousajul@paho.org::6ec38469-b5fd-41b0-81a5-ef7a40146efe" providerId="AD" clId="Web-{98A2032C-AAE2-F20A-0C9E-7C2D342FBE88}" dt="2022-04-12T15:55:28.948" v="45" actId="1076"/>
          <ac:spMkLst>
            <pc:docMk/>
            <pc:sldMk cId="2055981025" sldId="2033"/>
            <ac:spMk id="15" creationId="{613F34A5-AE1C-481A-A134-9F0B73F3D437}"/>
          </ac:spMkLst>
        </pc:spChg>
        <pc:spChg chg="mod">
          <ac:chgData name="Sousa, Juliana (BIR)" userId="S::sousajul@paho.org::6ec38469-b5fd-41b0-81a5-ef7a40146efe" providerId="AD" clId="Web-{98A2032C-AAE2-F20A-0C9E-7C2D342FBE88}" dt="2022-04-12T15:55:53.167" v="51" actId="1076"/>
          <ac:spMkLst>
            <pc:docMk/>
            <pc:sldMk cId="2055981025" sldId="2033"/>
            <ac:spMk id="16" creationId="{0F82A338-E255-4ED4-BA91-D50EE0167996}"/>
          </ac:spMkLst>
        </pc:spChg>
        <pc:spChg chg="mod">
          <ac:chgData name="Sousa, Juliana (BIR)" userId="S::sousajul@paho.org::6ec38469-b5fd-41b0-81a5-ef7a40146efe" providerId="AD" clId="Web-{98A2032C-AAE2-F20A-0C9E-7C2D342FBE88}" dt="2022-04-12T15:54:39.025" v="33"/>
          <ac:spMkLst>
            <pc:docMk/>
            <pc:sldMk cId="2055981025" sldId="2033"/>
            <ac:spMk id="17" creationId="{8D2E2AA4-A893-4293-8660-3EACFF13AD6E}"/>
          </ac:spMkLst>
        </pc:spChg>
        <pc:spChg chg="mod">
          <ac:chgData name="Sousa, Juliana (BIR)" userId="S::sousajul@paho.org::6ec38469-b5fd-41b0-81a5-ef7a40146efe" providerId="AD" clId="Web-{98A2032C-AAE2-F20A-0C9E-7C2D342FBE88}" dt="2022-04-12T15:54:34.416" v="31" actId="14100"/>
          <ac:spMkLst>
            <pc:docMk/>
            <pc:sldMk cId="2055981025" sldId="2033"/>
            <ac:spMk id="18" creationId="{BE63A112-D4D9-4698-812F-4BFF7F41C727}"/>
          </ac:spMkLst>
        </pc:spChg>
        <pc:spChg chg="mod">
          <ac:chgData name="Sousa, Juliana (BIR)" userId="S::sousajul@paho.org::6ec38469-b5fd-41b0-81a5-ef7a40146efe" providerId="AD" clId="Web-{98A2032C-AAE2-F20A-0C9E-7C2D342FBE88}" dt="2022-04-12T15:56:07.933" v="53" actId="1076"/>
          <ac:spMkLst>
            <pc:docMk/>
            <pc:sldMk cId="2055981025" sldId="2033"/>
            <ac:spMk id="21" creationId="{C06D3157-7BBB-43EA-ADE1-2B18E607CF6D}"/>
          </ac:spMkLst>
        </pc:spChg>
        <pc:spChg chg="mod">
          <ac:chgData name="Sousa, Juliana (BIR)" userId="S::sousajul@paho.org::6ec38469-b5fd-41b0-81a5-ef7a40146efe" providerId="AD" clId="Web-{98A2032C-AAE2-F20A-0C9E-7C2D342FBE88}" dt="2022-04-12T15:57:10.075" v="54" actId="1076"/>
          <ac:spMkLst>
            <pc:docMk/>
            <pc:sldMk cId="2055981025" sldId="2033"/>
            <ac:spMk id="23" creationId="{BA7B5BA2-7242-45EF-B429-40C634B20E7F}"/>
          </ac:spMkLst>
        </pc:spChg>
        <pc:picChg chg="mod">
          <ac:chgData name="Sousa, Juliana (BIR)" userId="S::sousajul@paho.org::6ec38469-b5fd-41b0-81a5-ef7a40146efe" providerId="AD" clId="Web-{98A2032C-AAE2-F20A-0C9E-7C2D342FBE88}" dt="2022-04-12T15:55:37.355" v="48" actId="1076"/>
          <ac:picMkLst>
            <pc:docMk/>
            <pc:sldMk cId="2055981025" sldId="2033"/>
            <ac:picMk id="4" creationId="{0B56D4D7-C717-4655-9707-EBF6E06E344E}"/>
          </ac:picMkLst>
        </pc:picChg>
      </pc:sldChg>
      <pc:sldChg chg="modSp">
        <pc:chgData name="Sousa, Juliana (BIR)" userId="S::sousajul@paho.org::6ec38469-b5fd-41b0-81a5-ef7a40146efe" providerId="AD" clId="Web-{98A2032C-AAE2-F20A-0C9E-7C2D342FBE88}" dt="2022-04-12T15:37:23.567" v="1" actId="20577"/>
        <pc:sldMkLst>
          <pc:docMk/>
          <pc:sldMk cId="358303273" sldId="2036"/>
        </pc:sldMkLst>
        <pc:spChg chg="mod">
          <ac:chgData name="Sousa, Juliana (BIR)" userId="S::sousajul@paho.org::6ec38469-b5fd-41b0-81a5-ef7a40146efe" providerId="AD" clId="Web-{98A2032C-AAE2-F20A-0C9E-7C2D342FBE88}" dt="2022-04-12T15:37:23.567" v="1" actId="20577"/>
          <ac:spMkLst>
            <pc:docMk/>
            <pc:sldMk cId="358303273" sldId="2036"/>
            <ac:spMk id="3" creationId="{DD383F28-00F9-4124-A427-6EFA7429CDD0}"/>
          </ac:spMkLst>
        </pc:spChg>
      </pc:sldChg>
      <pc:sldChg chg="modSp">
        <pc:chgData name="Sousa, Juliana (BIR)" userId="S::sousajul@paho.org::6ec38469-b5fd-41b0-81a5-ef7a40146efe" providerId="AD" clId="Web-{98A2032C-AAE2-F20A-0C9E-7C2D342FBE88}" dt="2022-04-12T16:11:16.264" v="100" actId="20577"/>
        <pc:sldMkLst>
          <pc:docMk/>
          <pc:sldMk cId="3721714455" sldId="2043"/>
        </pc:sldMkLst>
        <pc:spChg chg="mod">
          <ac:chgData name="Sousa, Juliana (BIR)" userId="S::sousajul@paho.org::6ec38469-b5fd-41b0-81a5-ef7a40146efe" providerId="AD" clId="Web-{98A2032C-AAE2-F20A-0C9E-7C2D342FBE88}" dt="2022-04-12T16:11:16.264" v="100" actId="20577"/>
          <ac:spMkLst>
            <pc:docMk/>
            <pc:sldMk cId="3721714455" sldId="2043"/>
            <ac:spMk id="2" creationId="{CCAD31E7-3C98-4F3C-8AC2-3AA3EED28E94}"/>
          </ac:spMkLst>
        </pc:spChg>
        <pc:spChg chg="mod">
          <ac:chgData name="Sousa, Juliana (BIR)" userId="S::sousajul@paho.org::6ec38469-b5fd-41b0-81a5-ef7a40146efe" providerId="AD" clId="Web-{98A2032C-AAE2-F20A-0C9E-7C2D342FBE88}" dt="2022-04-12T16:10:54.701" v="95" actId="20577"/>
          <ac:spMkLst>
            <pc:docMk/>
            <pc:sldMk cId="3721714455" sldId="2043"/>
            <ac:spMk id="3" creationId="{644E5F0C-F5F6-4FFE-B555-4BDEE292DC8B}"/>
          </ac:spMkLst>
        </pc:spChg>
      </pc:sldChg>
      <pc:sldChg chg="del">
        <pc:chgData name="Sousa, Juliana (BIR)" userId="S::sousajul@paho.org::6ec38469-b5fd-41b0-81a5-ef7a40146efe" providerId="AD" clId="Web-{98A2032C-AAE2-F20A-0C9E-7C2D342FBE88}" dt="2022-04-12T16:08:52.746" v="79"/>
        <pc:sldMkLst>
          <pc:docMk/>
          <pc:sldMk cId="4223411670" sldId="2045"/>
        </pc:sldMkLst>
      </pc:sldChg>
      <pc:sldChg chg="new ord">
        <pc:chgData name="Sousa, Juliana (BIR)" userId="S::sousajul@paho.org::6ec38469-b5fd-41b0-81a5-ef7a40146efe" providerId="AD" clId="Web-{98A2032C-AAE2-F20A-0C9E-7C2D342FBE88}" dt="2022-04-12T16:07:44.854" v="56"/>
        <pc:sldMkLst>
          <pc:docMk/>
          <pc:sldMk cId="2402993844" sldId="2046"/>
        </pc:sldMkLst>
      </pc:sldChg>
      <pc:sldChg chg="addSp delSp modSp new ord">
        <pc:chgData name="Sousa, Juliana (BIR)" userId="S::sousajul@paho.org::6ec38469-b5fd-41b0-81a5-ef7a40146efe" providerId="AD" clId="Web-{98A2032C-AAE2-F20A-0C9E-7C2D342FBE88}" dt="2022-04-12T16:13:00.563" v="126"/>
        <pc:sldMkLst>
          <pc:docMk/>
          <pc:sldMk cId="3864135771" sldId="2047"/>
        </pc:sldMkLst>
        <pc:spChg chg="mod">
          <ac:chgData name="Sousa, Juliana (BIR)" userId="S::sousajul@paho.org::6ec38469-b5fd-41b0-81a5-ef7a40146efe" providerId="AD" clId="Web-{98A2032C-AAE2-F20A-0C9E-7C2D342FBE88}" dt="2022-04-12T16:08:05.651" v="61" actId="20577"/>
          <ac:spMkLst>
            <pc:docMk/>
            <pc:sldMk cId="3864135771" sldId="2047"/>
            <ac:spMk id="2" creationId="{98277308-B3D5-D4BA-FB03-057298CFE598}"/>
          </ac:spMkLst>
        </pc:spChg>
        <pc:spChg chg="mod">
          <ac:chgData name="Sousa, Juliana (BIR)" userId="S::sousajul@paho.org::6ec38469-b5fd-41b0-81a5-ef7a40146efe" providerId="AD" clId="Web-{98A2032C-AAE2-F20A-0C9E-7C2D342FBE88}" dt="2022-04-12T16:08:52.011" v="78" actId="20577"/>
          <ac:spMkLst>
            <pc:docMk/>
            <pc:sldMk cId="3864135771" sldId="2047"/>
            <ac:spMk id="3" creationId="{B698119A-ADE9-D720-0BD0-112DB013D335}"/>
          </ac:spMkLst>
        </pc:spChg>
        <pc:spChg chg="add del mod">
          <ac:chgData name="Sousa, Juliana (BIR)" userId="S::sousajul@paho.org::6ec38469-b5fd-41b0-81a5-ef7a40146efe" providerId="AD" clId="Web-{98A2032C-AAE2-F20A-0C9E-7C2D342FBE88}" dt="2022-04-12T16:11:52.202" v="109"/>
          <ac:spMkLst>
            <pc:docMk/>
            <pc:sldMk cId="3864135771" sldId="2047"/>
            <ac:spMk id="5" creationId="{71809724-F2F8-94C1-E04C-C89BA78F95DB}"/>
          </ac:spMkLst>
        </pc:spChg>
        <pc:spChg chg="add del mod">
          <ac:chgData name="Sousa, Juliana (BIR)" userId="S::sousajul@paho.org::6ec38469-b5fd-41b0-81a5-ef7a40146efe" providerId="AD" clId="Web-{98A2032C-AAE2-F20A-0C9E-7C2D342FBE88}" dt="2022-04-12T16:12:41.860" v="117"/>
          <ac:spMkLst>
            <pc:docMk/>
            <pc:sldMk cId="3864135771" sldId="2047"/>
            <ac:spMk id="8" creationId="{F8D93B27-AB84-D906-F1CF-5AAF10841263}"/>
          </ac:spMkLst>
        </pc:spChg>
        <pc:spChg chg="add del mod">
          <ac:chgData name="Sousa, Juliana (BIR)" userId="S::sousajul@paho.org::6ec38469-b5fd-41b0-81a5-ef7a40146efe" providerId="AD" clId="Web-{98A2032C-AAE2-F20A-0C9E-7C2D342FBE88}" dt="2022-04-12T16:13:00.563" v="125"/>
          <ac:spMkLst>
            <pc:docMk/>
            <pc:sldMk cId="3864135771" sldId="2047"/>
            <ac:spMk id="11" creationId="{B49125D8-A95C-4B33-8F45-2FE533267C7B}"/>
          </ac:spMkLst>
        </pc:spChg>
        <pc:picChg chg="add del mod">
          <ac:chgData name="Sousa, Juliana (BIR)" userId="S::sousajul@paho.org::6ec38469-b5fd-41b0-81a5-ef7a40146efe" providerId="AD" clId="Web-{98A2032C-AAE2-F20A-0C9E-7C2D342FBE88}" dt="2022-04-12T16:11:52.202" v="110"/>
          <ac:picMkLst>
            <pc:docMk/>
            <pc:sldMk cId="3864135771" sldId="2047"/>
            <ac:picMk id="4" creationId="{0EFF2EAB-1F3C-526A-203E-6E7B94D3B5AD}"/>
          </ac:picMkLst>
        </pc:picChg>
        <pc:picChg chg="add del mod">
          <ac:chgData name="Sousa, Juliana (BIR)" userId="S::sousajul@paho.org::6ec38469-b5fd-41b0-81a5-ef7a40146efe" providerId="AD" clId="Web-{98A2032C-AAE2-F20A-0C9E-7C2D342FBE88}" dt="2022-04-12T16:12:41.860" v="118"/>
          <ac:picMkLst>
            <pc:docMk/>
            <pc:sldMk cId="3864135771" sldId="2047"/>
            <ac:picMk id="7" creationId="{7D997AE8-E899-45B1-A042-D0085CB5097F}"/>
          </ac:picMkLst>
        </pc:picChg>
        <pc:picChg chg="add del mod">
          <ac:chgData name="Sousa, Juliana (BIR)" userId="S::sousajul@paho.org::6ec38469-b5fd-41b0-81a5-ef7a40146efe" providerId="AD" clId="Web-{98A2032C-AAE2-F20A-0C9E-7C2D342FBE88}" dt="2022-04-12T16:13:00.563" v="126"/>
          <ac:picMkLst>
            <pc:docMk/>
            <pc:sldMk cId="3864135771" sldId="2047"/>
            <ac:picMk id="10" creationId="{473665BD-0D37-D90D-FCED-FAEF96E5A2BA}"/>
          </ac:picMkLst>
        </pc:picChg>
      </pc:sldChg>
    </pc:docChg>
  </pc:docChgLst>
  <pc:docChgLst>
    <pc:chgData name="Sousa, Juliana (BIR)" userId="S::sousajul@paho.org::6ec38469-b5fd-41b0-81a5-ef7a40146efe" providerId="AD" clId="Web-{85E0669E-C68B-760E-CB4A-4565052FAC6C}"/>
    <pc:docChg chg="modSld">
      <pc:chgData name="Sousa, Juliana (BIR)" userId="S::sousajul@paho.org::6ec38469-b5fd-41b0-81a5-ef7a40146efe" providerId="AD" clId="Web-{85E0669E-C68B-760E-CB4A-4565052FAC6C}" dt="2022-04-08T18:15:57.446" v="0" actId="14100"/>
      <pc:docMkLst>
        <pc:docMk/>
      </pc:docMkLst>
      <pc:sldChg chg="modSp">
        <pc:chgData name="Sousa, Juliana (BIR)" userId="S::sousajul@paho.org::6ec38469-b5fd-41b0-81a5-ef7a40146efe" providerId="AD" clId="Web-{85E0669E-C68B-760E-CB4A-4565052FAC6C}" dt="2022-04-08T18:15:57.446" v="0" actId="14100"/>
        <pc:sldMkLst>
          <pc:docMk/>
          <pc:sldMk cId="1128211921" sldId="2032"/>
        </pc:sldMkLst>
        <pc:spChg chg="mod">
          <ac:chgData name="Sousa, Juliana (BIR)" userId="S::sousajul@paho.org::6ec38469-b5fd-41b0-81a5-ef7a40146efe" providerId="AD" clId="Web-{85E0669E-C68B-760E-CB4A-4565052FAC6C}" dt="2022-04-08T18:15:57.446" v="0" actId="14100"/>
          <ac:spMkLst>
            <pc:docMk/>
            <pc:sldMk cId="1128211921" sldId="2032"/>
            <ac:spMk id="23" creationId="{FCF022A1-F910-4B01-8BE5-11E3B51145C0}"/>
          </ac:spMkLst>
        </pc:spChg>
      </pc:sldChg>
    </pc:docChg>
  </pc:docChgLst>
  <pc:docChgLst>
    <pc:chgData name="Juliana" userId="6ec38469-b5fd-41b0-81a5-ef7a40146efe" providerId="ADAL" clId="{D0AFDD59-032A-43F5-840A-B2F741C979DA}"/>
    <pc:docChg chg="undo custSel modSld">
      <pc:chgData name="Juliana" userId="6ec38469-b5fd-41b0-81a5-ef7a40146efe" providerId="ADAL" clId="{D0AFDD59-032A-43F5-840A-B2F741C979DA}" dt="2022-08-31T16:00:16.990" v="323" actId="14100"/>
      <pc:docMkLst>
        <pc:docMk/>
      </pc:docMkLst>
      <pc:sldChg chg="modSp mod">
        <pc:chgData name="Juliana" userId="6ec38469-b5fd-41b0-81a5-ef7a40146efe" providerId="ADAL" clId="{D0AFDD59-032A-43F5-840A-B2F741C979DA}" dt="2022-08-31T13:33:27.663" v="151" actId="207"/>
        <pc:sldMkLst>
          <pc:docMk/>
          <pc:sldMk cId="432895337" sldId="281"/>
        </pc:sldMkLst>
        <pc:spChg chg="mod">
          <ac:chgData name="Juliana" userId="6ec38469-b5fd-41b0-81a5-ef7a40146efe" providerId="ADAL" clId="{D0AFDD59-032A-43F5-840A-B2F741C979DA}" dt="2022-08-31T13:33:27.663" v="151" actId="207"/>
          <ac:spMkLst>
            <pc:docMk/>
            <pc:sldMk cId="432895337" sldId="281"/>
            <ac:spMk id="3" creationId="{05852570-6157-49F1-8590-0C97F87CDEDE}"/>
          </ac:spMkLst>
        </pc:spChg>
      </pc:sldChg>
      <pc:sldChg chg="modSp mod">
        <pc:chgData name="Juliana" userId="6ec38469-b5fd-41b0-81a5-ef7a40146efe" providerId="ADAL" clId="{D0AFDD59-032A-43F5-840A-B2F741C979DA}" dt="2022-08-31T14:18:01.154" v="231" actId="1076"/>
        <pc:sldMkLst>
          <pc:docMk/>
          <pc:sldMk cId="311933118" sldId="2039"/>
        </pc:sldMkLst>
        <pc:spChg chg="mod">
          <ac:chgData name="Juliana" userId="6ec38469-b5fd-41b0-81a5-ef7a40146efe" providerId="ADAL" clId="{D0AFDD59-032A-43F5-840A-B2F741C979DA}" dt="2022-08-31T14:17:47.754" v="228" actId="1076"/>
          <ac:spMkLst>
            <pc:docMk/>
            <pc:sldMk cId="311933118" sldId="2039"/>
            <ac:spMk id="2" creationId="{192831EE-FE23-5774-795C-DB09CB654F16}"/>
          </ac:spMkLst>
        </pc:spChg>
        <pc:spChg chg="mod">
          <ac:chgData name="Juliana" userId="6ec38469-b5fd-41b0-81a5-ef7a40146efe" providerId="ADAL" clId="{D0AFDD59-032A-43F5-840A-B2F741C979DA}" dt="2022-08-31T14:18:01.154" v="231" actId="1076"/>
          <ac:spMkLst>
            <pc:docMk/>
            <pc:sldMk cId="311933118" sldId="2039"/>
            <ac:spMk id="3" creationId="{861FE556-D7B2-41D1-9E30-4652788D787A}"/>
          </ac:spMkLst>
        </pc:spChg>
        <pc:picChg chg="mod">
          <ac:chgData name="Juliana" userId="6ec38469-b5fd-41b0-81a5-ef7a40146efe" providerId="ADAL" clId="{D0AFDD59-032A-43F5-840A-B2F741C979DA}" dt="2022-08-31T14:17:52.202" v="230" actId="1076"/>
          <ac:picMkLst>
            <pc:docMk/>
            <pc:sldMk cId="311933118" sldId="2039"/>
            <ac:picMk id="7" creationId="{7CBEAC8A-B1CA-4BDB-8C07-EA3D1AC5D565}"/>
          </ac:picMkLst>
        </pc:picChg>
      </pc:sldChg>
      <pc:sldChg chg="addSp delSp modSp mod modAnim">
        <pc:chgData name="Juliana" userId="6ec38469-b5fd-41b0-81a5-ef7a40146efe" providerId="ADAL" clId="{D0AFDD59-032A-43F5-840A-B2F741C979DA}" dt="2022-08-31T15:53:44.674" v="284"/>
        <pc:sldMkLst>
          <pc:docMk/>
          <pc:sldMk cId="2122056077" sldId="2049"/>
        </pc:sldMkLst>
        <pc:spChg chg="mod">
          <ac:chgData name="Juliana" userId="6ec38469-b5fd-41b0-81a5-ef7a40146efe" providerId="ADAL" clId="{D0AFDD59-032A-43F5-840A-B2F741C979DA}" dt="2022-08-31T13:43:52.529" v="175" actId="1076"/>
          <ac:spMkLst>
            <pc:docMk/>
            <pc:sldMk cId="2122056077" sldId="2049"/>
            <ac:spMk id="3" creationId="{F78D1557-9F4F-AE4F-6B3F-D741ACC725AF}"/>
          </ac:spMkLst>
        </pc:spChg>
        <pc:spChg chg="mod">
          <ac:chgData name="Juliana" userId="6ec38469-b5fd-41b0-81a5-ef7a40146efe" providerId="ADAL" clId="{D0AFDD59-032A-43F5-840A-B2F741C979DA}" dt="2022-08-31T15:52:15.272" v="278" actId="14100"/>
          <ac:spMkLst>
            <pc:docMk/>
            <pc:sldMk cId="2122056077" sldId="2049"/>
            <ac:spMk id="5" creationId="{07584ABA-1BC2-6302-A300-78DE81A6CDA5}"/>
          </ac:spMkLst>
        </pc:spChg>
        <pc:spChg chg="add mod">
          <ac:chgData name="Juliana" userId="6ec38469-b5fd-41b0-81a5-ef7a40146efe" providerId="ADAL" clId="{D0AFDD59-032A-43F5-840A-B2F741C979DA}" dt="2022-08-31T13:45:04.720" v="214" actId="14100"/>
          <ac:spMkLst>
            <pc:docMk/>
            <pc:sldMk cId="2122056077" sldId="2049"/>
            <ac:spMk id="12" creationId="{BC4721BF-8DFA-515E-0A51-C933F4D329D9}"/>
          </ac:spMkLst>
        </pc:spChg>
        <pc:spChg chg="mod">
          <ac:chgData name="Juliana" userId="6ec38469-b5fd-41b0-81a5-ef7a40146efe" providerId="ADAL" clId="{D0AFDD59-032A-43F5-840A-B2F741C979DA}" dt="2022-08-31T15:53:38.383" v="283" actId="1076"/>
          <ac:spMkLst>
            <pc:docMk/>
            <pc:sldMk cId="2122056077" sldId="2049"/>
            <ac:spMk id="17" creationId="{E64A91DD-DFF1-73AC-2F24-3DDEF430C6FC}"/>
          </ac:spMkLst>
        </pc:spChg>
        <pc:spChg chg="mod">
          <ac:chgData name="Juliana" userId="6ec38469-b5fd-41b0-81a5-ef7a40146efe" providerId="ADAL" clId="{D0AFDD59-032A-43F5-840A-B2F741C979DA}" dt="2022-08-31T15:52:03.814" v="276" actId="1035"/>
          <ac:spMkLst>
            <pc:docMk/>
            <pc:sldMk cId="2122056077" sldId="2049"/>
            <ac:spMk id="21" creationId="{1349471B-7B6D-975F-E352-05F541FE58FD}"/>
          </ac:spMkLst>
        </pc:spChg>
        <pc:spChg chg="mod">
          <ac:chgData name="Juliana" userId="6ec38469-b5fd-41b0-81a5-ef7a40146efe" providerId="ADAL" clId="{D0AFDD59-032A-43F5-840A-B2F741C979DA}" dt="2022-08-31T13:44:23.800" v="182" actId="1076"/>
          <ac:spMkLst>
            <pc:docMk/>
            <pc:sldMk cId="2122056077" sldId="2049"/>
            <ac:spMk id="22" creationId="{F08EC369-EFB4-3C6B-3E7C-C8D17CC6EE28}"/>
          </ac:spMkLst>
        </pc:spChg>
        <pc:spChg chg="mod">
          <ac:chgData name="Juliana" userId="6ec38469-b5fd-41b0-81a5-ef7a40146efe" providerId="ADAL" clId="{D0AFDD59-032A-43F5-840A-B2F741C979DA}" dt="2022-08-31T15:52:03.814" v="276" actId="1035"/>
          <ac:spMkLst>
            <pc:docMk/>
            <pc:sldMk cId="2122056077" sldId="2049"/>
            <ac:spMk id="23" creationId="{199DC7A2-C522-7895-4BD5-E32F27D7EEE1}"/>
          </ac:spMkLst>
        </pc:spChg>
        <pc:spChg chg="mod">
          <ac:chgData name="Juliana" userId="6ec38469-b5fd-41b0-81a5-ef7a40146efe" providerId="ADAL" clId="{D0AFDD59-032A-43F5-840A-B2F741C979DA}" dt="2022-08-31T15:52:03.814" v="276" actId="1035"/>
          <ac:spMkLst>
            <pc:docMk/>
            <pc:sldMk cId="2122056077" sldId="2049"/>
            <ac:spMk id="24" creationId="{9312B8A5-D42D-67CC-1149-535481F1DCEB}"/>
          </ac:spMkLst>
        </pc:spChg>
        <pc:grpChg chg="mod">
          <ac:chgData name="Juliana" userId="6ec38469-b5fd-41b0-81a5-ef7a40146efe" providerId="ADAL" clId="{D0AFDD59-032A-43F5-840A-B2F741C979DA}" dt="2022-08-31T15:52:03.814" v="276" actId="1035"/>
          <ac:grpSpMkLst>
            <pc:docMk/>
            <pc:sldMk cId="2122056077" sldId="2049"/>
            <ac:grpSpMk id="2" creationId="{B79C1234-CF45-0601-1102-1FBAE4842C68}"/>
          </ac:grpSpMkLst>
        </pc:grpChg>
        <pc:grpChg chg="mod">
          <ac:chgData name="Juliana" userId="6ec38469-b5fd-41b0-81a5-ef7a40146efe" providerId="ADAL" clId="{D0AFDD59-032A-43F5-840A-B2F741C979DA}" dt="2022-08-31T13:44:18.977" v="181" actId="1076"/>
          <ac:grpSpMkLst>
            <pc:docMk/>
            <pc:sldMk cId="2122056077" sldId="2049"/>
            <ac:grpSpMk id="33" creationId="{FA4D8847-6E0D-6396-A98A-CDC8536FB8CB}"/>
          </ac:grpSpMkLst>
        </pc:grpChg>
        <pc:picChg chg="mod">
          <ac:chgData name="Juliana" userId="6ec38469-b5fd-41b0-81a5-ef7a40146efe" providerId="ADAL" clId="{D0AFDD59-032A-43F5-840A-B2F741C979DA}" dt="2022-08-31T15:52:03.814" v="276" actId="1035"/>
          <ac:picMkLst>
            <pc:docMk/>
            <pc:sldMk cId="2122056077" sldId="2049"/>
            <ac:picMk id="4" creationId="{9BBC4223-C4AB-A95C-860D-81EBAE5792F2}"/>
          </ac:picMkLst>
        </pc:picChg>
        <pc:picChg chg="mod">
          <ac:chgData name="Juliana" userId="6ec38469-b5fd-41b0-81a5-ef7a40146efe" providerId="ADAL" clId="{D0AFDD59-032A-43F5-840A-B2F741C979DA}" dt="2022-08-31T13:44:05.441" v="179" actId="14100"/>
          <ac:picMkLst>
            <pc:docMk/>
            <pc:sldMk cId="2122056077" sldId="2049"/>
            <ac:picMk id="14" creationId="{A989BE65-263C-F534-F2A6-70B943E9FD81}"/>
          </ac:picMkLst>
        </pc:picChg>
        <pc:picChg chg="mod">
          <ac:chgData name="Juliana" userId="6ec38469-b5fd-41b0-81a5-ef7a40146efe" providerId="ADAL" clId="{D0AFDD59-032A-43F5-840A-B2F741C979DA}" dt="2022-08-31T15:52:03.814" v="276" actId="1035"/>
          <ac:picMkLst>
            <pc:docMk/>
            <pc:sldMk cId="2122056077" sldId="2049"/>
            <ac:picMk id="18" creationId="{071D1517-DE6E-EB90-7592-4BF0249C6D2F}"/>
          </ac:picMkLst>
        </pc:picChg>
        <pc:picChg chg="mod">
          <ac:chgData name="Juliana" userId="6ec38469-b5fd-41b0-81a5-ef7a40146efe" providerId="ADAL" clId="{D0AFDD59-032A-43F5-840A-B2F741C979DA}" dt="2022-08-31T13:44:18.977" v="181" actId="1076"/>
          <ac:picMkLst>
            <pc:docMk/>
            <pc:sldMk cId="2122056077" sldId="2049"/>
            <ac:picMk id="26" creationId="{1C171CE8-9322-1856-584A-F8294A443428}"/>
          </ac:picMkLst>
        </pc:picChg>
        <pc:picChg chg="mod">
          <ac:chgData name="Juliana" userId="6ec38469-b5fd-41b0-81a5-ef7a40146efe" providerId="ADAL" clId="{D0AFDD59-032A-43F5-840A-B2F741C979DA}" dt="2022-08-31T13:44:18.977" v="181" actId="1076"/>
          <ac:picMkLst>
            <pc:docMk/>
            <pc:sldMk cId="2122056077" sldId="2049"/>
            <ac:picMk id="28" creationId="{40720AF0-24BE-0E22-0299-9D858B467F46}"/>
          </ac:picMkLst>
        </pc:picChg>
        <pc:picChg chg="add del mod">
          <ac:chgData name="Juliana" userId="6ec38469-b5fd-41b0-81a5-ef7a40146efe" providerId="ADAL" clId="{D0AFDD59-032A-43F5-840A-B2F741C979DA}" dt="2022-08-31T13:51:24.869" v="222" actId="478"/>
          <ac:picMkLst>
            <pc:docMk/>
            <pc:sldMk cId="2122056077" sldId="2049"/>
            <ac:picMk id="1026" creationId="{A066CDB7-D6A4-AA21-00CA-65A34E0FD1AB}"/>
          </ac:picMkLst>
        </pc:picChg>
        <pc:picChg chg="add del mod">
          <ac:chgData name="Juliana" userId="6ec38469-b5fd-41b0-81a5-ef7a40146efe" providerId="ADAL" clId="{D0AFDD59-032A-43F5-840A-B2F741C979DA}" dt="2022-08-31T14:15:37.327" v="226" actId="478"/>
          <ac:picMkLst>
            <pc:docMk/>
            <pc:sldMk cId="2122056077" sldId="2049"/>
            <ac:picMk id="1028" creationId="{D9B8C964-B536-FA1B-46F7-46EA049686C6}"/>
          </ac:picMkLst>
        </pc:picChg>
        <pc:picChg chg="mod">
          <ac:chgData name="Juliana" userId="6ec38469-b5fd-41b0-81a5-ef7a40146efe" providerId="ADAL" clId="{D0AFDD59-032A-43F5-840A-B2F741C979DA}" dt="2022-08-31T13:44:03.568" v="178" actId="1076"/>
          <ac:picMkLst>
            <pc:docMk/>
            <pc:sldMk cId="2122056077" sldId="2049"/>
            <ac:picMk id="14338" creationId="{FF129A79-74DD-08F0-7C4A-FF2A80A55A10}"/>
          </ac:picMkLst>
        </pc:picChg>
        <pc:cxnChg chg="mod">
          <ac:chgData name="Juliana" userId="6ec38469-b5fd-41b0-81a5-ef7a40146efe" providerId="ADAL" clId="{D0AFDD59-032A-43F5-840A-B2F741C979DA}" dt="2022-08-31T15:52:03.814" v="276" actId="1035"/>
          <ac:cxnSpMkLst>
            <pc:docMk/>
            <pc:sldMk cId="2122056077" sldId="2049"/>
            <ac:cxnSpMk id="13" creationId="{DA4B1A9B-3355-29EB-F844-944C5477AAE8}"/>
          </ac:cxnSpMkLst>
        </pc:cxnChg>
        <pc:cxnChg chg="mod">
          <ac:chgData name="Juliana" userId="6ec38469-b5fd-41b0-81a5-ef7a40146efe" providerId="ADAL" clId="{D0AFDD59-032A-43F5-840A-B2F741C979DA}" dt="2022-08-31T14:15:55.563" v="227" actId="14100"/>
          <ac:cxnSpMkLst>
            <pc:docMk/>
            <pc:sldMk cId="2122056077" sldId="2049"/>
            <ac:cxnSpMk id="34" creationId="{5E55150E-17A0-5D8B-97CB-ED36EED5C24C}"/>
          </ac:cxnSpMkLst>
        </pc:cxnChg>
        <pc:cxnChg chg="mod">
          <ac:chgData name="Juliana" userId="6ec38469-b5fd-41b0-81a5-ef7a40146efe" providerId="ADAL" clId="{D0AFDD59-032A-43F5-840A-B2F741C979DA}" dt="2022-08-31T13:44:52.076" v="212" actId="14100"/>
          <ac:cxnSpMkLst>
            <pc:docMk/>
            <pc:sldMk cId="2122056077" sldId="2049"/>
            <ac:cxnSpMk id="35" creationId="{D18CE257-1630-73BA-95DA-F15EC66BF836}"/>
          </ac:cxnSpMkLst>
        </pc:cxnChg>
        <pc:cxnChg chg="mod">
          <ac:chgData name="Juliana" userId="6ec38469-b5fd-41b0-81a5-ef7a40146efe" providerId="ADAL" clId="{D0AFDD59-032A-43F5-840A-B2F741C979DA}" dt="2022-08-31T13:45:12.776" v="215" actId="14100"/>
          <ac:cxnSpMkLst>
            <pc:docMk/>
            <pc:sldMk cId="2122056077" sldId="2049"/>
            <ac:cxnSpMk id="38" creationId="{40C15203-2440-CAFB-56ED-D98B21A99B8F}"/>
          </ac:cxnSpMkLst>
        </pc:cxnChg>
      </pc:sldChg>
      <pc:sldChg chg="modSp mod modAnim">
        <pc:chgData name="Juliana" userId="6ec38469-b5fd-41b0-81a5-ef7a40146efe" providerId="ADAL" clId="{D0AFDD59-032A-43F5-840A-B2F741C979DA}" dt="2022-08-31T14:19:32.866" v="233" actId="1076"/>
        <pc:sldMkLst>
          <pc:docMk/>
          <pc:sldMk cId="2496774468" sldId="2065"/>
        </pc:sldMkLst>
        <pc:spChg chg="mod">
          <ac:chgData name="Juliana" userId="6ec38469-b5fd-41b0-81a5-ef7a40146efe" providerId="ADAL" clId="{D0AFDD59-032A-43F5-840A-B2F741C979DA}" dt="2022-08-31T14:19:28.514" v="232" actId="1076"/>
          <ac:spMkLst>
            <pc:docMk/>
            <pc:sldMk cId="2496774468" sldId="2065"/>
            <ac:spMk id="3" creationId="{541F2A89-BFF2-2EBB-766B-4396A540CC66}"/>
          </ac:spMkLst>
        </pc:spChg>
        <pc:picChg chg="mod">
          <ac:chgData name="Juliana" userId="6ec38469-b5fd-41b0-81a5-ef7a40146efe" providerId="ADAL" clId="{D0AFDD59-032A-43F5-840A-B2F741C979DA}" dt="2022-08-31T14:19:32.866" v="233" actId="1076"/>
          <ac:picMkLst>
            <pc:docMk/>
            <pc:sldMk cId="2496774468" sldId="2065"/>
            <ac:picMk id="18" creationId="{2E513B2D-C35F-085C-E8B1-94E4AA838DDB}"/>
          </ac:picMkLst>
        </pc:picChg>
      </pc:sldChg>
      <pc:sldChg chg="modSp mod">
        <pc:chgData name="Juliana" userId="6ec38469-b5fd-41b0-81a5-ef7a40146efe" providerId="ADAL" clId="{D0AFDD59-032A-43F5-840A-B2F741C979DA}" dt="2022-08-31T14:20:10.567" v="235" actId="20577"/>
        <pc:sldMkLst>
          <pc:docMk/>
          <pc:sldMk cId="3322756371" sldId="2067"/>
        </pc:sldMkLst>
        <pc:spChg chg="mod">
          <ac:chgData name="Juliana" userId="6ec38469-b5fd-41b0-81a5-ef7a40146efe" providerId="ADAL" clId="{D0AFDD59-032A-43F5-840A-B2F741C979DA}" dt="2022-08-31T14:20:10.567" v="235" actId="20577"/>
          <ac:spMkLst>
            <pc:docMk/>
            <pc:sldMk cId="3322756371" sldId="2067"/>
            <ac:spMk id="11" creationId="{0ABA5633-C8DE-E5C0-AAF2-C5DB68A6B433}"/>
          </ac:spMkLst>
        </pc:spChg>
      </pc:sldChg>
      <pc:sldChg chg="modSp mod">
        <pc:chgData name="Juliana" userId="6ec38469-b5fd-41b0-81a5-ef7a40146efe" providerId="ADAL" clId="{D0AFDD59-032A-43F5-840A-B2F741C979DA}" dt="2022-08-31T13:22:17.064" v="45" actId="20577"/>
        <pc:sldMkLst>
          <pc:docMk/>
          <pc:sldMk cId="3995685132" sldId="2071"/>
        </pc:sldMkLst>
        <pc:spChg chg="mod">
          <ac:chgData name="Juliana" userId="6ec38469-b5fd-41b0-81a5-ef7a40146efe" providerId="ADAL" clId="{D0AFDD59-032A-43F5-840A-B2F741C979DA}" dt="2022-08-31T13:22:17.064" v="45" actId="20577"/>
          <ac:spMkLst>
            <pc:docMk/>
            <pc:sldMk cId="3995685132" sldId="2071"/>
            <ac:spMk id="11" creationId="{0ABA5633-C8DE-E5C0-AAF2-C5DB68A6B433}"/>
          </ac:spMkLst>
        </pc:spChg>
      </pc:sldChg>
      <pc:sldChg chg="addSp modSp mod">
        <pc:chgData name="Juliana" userId="6ec38469-b5fd-41b0-81a5-ef7a40146efe" providerId="ADAL" clId="{D0AFDD59-032A-43F5-840A-B2F741C979DA}" dt="2022-08-31T16:00:16.990" v="323" actId="14100"/>
        <pc:sldMkLst>
          <pc:docMk/>
          <pc:sldMk cId="3483743436" sldId="2072"/>
        </pc:sldMkLst>
        <pc:spChg chg="add mod">
          <ac:chgData name="Juliana" userId="6ec38469-b5fd-41b0-81a5-ef7a40146efe" providerId="ADAL" clId="{D0AFDD59-032A-43F5-840A-B2F741C979DA}" dt="2022-08-31T16:00:16.990" v="323" actId="14100"/>
          <ac:spMkLst>
            <pc:docMk/>
            <pc:sldMk cId="3483743436" sldId="2072"/>
            <ac:spMk id="4" creationId="{58BB3757-0312-5322-AF17-2A3E72570BB7}"/>
          </ac:spMkLst>
        </pc:spChg>
        <pc:spChg chg="mod">
          <ac:chgData name="Juliana" userId="6ec38469-b5fd-41b0-81a5-ef7a40146efe" providerId="ADAL" clId="{D0AFDD59-032A-43F5-840A-B2F741C979DA}" dt="2022-08-31T15:59:19.694" v="290" actId="1076"/>
          <ac:spMkLst>
            <pc:docMk/>
            <pc:sldMk cId="3483743436" sldId="2072"/>
            <ac:spMk id="9" creationId="{B5F36C44-D40A-BBCB-16D0-48DA49943BCE}"/>
          </ac:spMkLst>
        </pc:spChg>
        <pc:spChg chg="mod">
          <ac:chgData name="Juliana" userId="6ec38469-b5fd-41b0-81a5-ef7a40146efe" providerId="ADAL" clId="{D0AFDD59-032A-43F5-840A-B2F741C979DA}" dt="2022-08-31T15:59:19.694" v="290" actId="1076"/>
          <ac:spMkLst>
            <pc:docMk/>
            <pc:sldMk cId="3483743436" sldId="2072"/>
            <ac:spMk id="10" creationId="{B02B7F9F-DC94-69E8-B54C-A92126D39E77}"/>
          </ac:spMkLst>
        </pc:spChg>
        <pc:spChg chg="mod">
          <ac:chgData name="Juliana" userId="6ec38469-b5fd-41b0-81a5-ef7a40146efe" providerId="ADAL" clId="{D0AFDD59-032A-43F5-840A-B2F741C979DA}" dt="2022-08-31T15:59:19.694" v="290" actId="1076"/>
          <ac:spMkLst>
            <pc:docMk/>
            <pc:sldMk cId="3483743436" sldId="2072"/>
            <ac:spMk id="12" creationId="{D4CCC834-76FF-3551-8F47-893D8CB2FC0D}"/>
          </ac:spMkLst>
        </pc:spChg>
        <pc:spChg chg="mod">
          <ac:chgData name="Juliana" userId="6ec38469-b5fd-41b0-81a5-ef7a40146efe" providerId="ADAL" clId="{D0AFDD59-032A-43F5-840A-B2F741C979DA}" dt="2022-08-31T15:59:19.694" v="290" actId="1076"/>
          <ac:spMkLst>
            <pc:docMk/>
            <pc:sldMk cId="3483743436" sldId="2072"/>
            <ac:spMk id="13" creationId="{1F063DFA-BE69-8ECC-63AA-A01536711CCE}"/>
          </ac:spMkLst>
        </pc:spChg>
        <pc:spChg chg="mod">
          <ac:chgData name="Juliana" userId="6ec38469-b5fd-41b0-81a5-ef7a40146efe" providerId="ADAL" clId="{D0AFDD59-032A-43F5-840A-B2F741C979DA}" dt="2022-08-31T15:59:19.694" v="290" actId="1076"/>
          <ac:spMkLst>
            <pc:docMk/>
            <pc:sldMk cId="3483743436" sldId="2072"/>
            <ac:spMk id="14" creationId="{358E9FCF-CD97-153D-405B-D3F97BD4F49A}"/>
          </ac:spMkLst>
        </pc:spChg>
        <pc:spChg chg="mod">
          <ac:chgData name="Juliana" userId="6ec38469-b5fd-41b0-81a5-ef7a40146efe" providerId="ADAL" clId="{D0AFDD59-032A-43F5-840A-B2F741C979DA}" dt="2022-08-31T15:59:19.694" v="290" actId="1076"/>
          <ac:spMkLst>
            <pc:docMk/>
            <pc:sldMk cId="3483743436" sldId="2072"/>
            <ac:spMk id="16" creationId="{4B0D547B-B501-34F0-F753-3EF06C1D0DF8}"/>
          </ac:spMkLst>
        </pc:spChg>
        <pc:grpChg chg="mod">
          <ac:chgData name="Juliana" userId="6ec38469-b5fd-41b0-81a5-ef7a40146efe" providerId="ADAL" clId="{D0AFDD59-032A-43F5-840A-B2F741C979DA}" dt="2022-08-31T15:59:19.694" v="290" actId="1076"/>
          <ac:grpSpMkLst>
            <pc:docMk/>
            <pc:sldMk cId="3483743436" sldId="2072"/>
            <ac:grpSpMk id="15" creationId="{FA9FF9D9-0E62-BE36-E8A7-F67AC3850248}"/>
          </ac:grpSpMkLst>
        </pc:grpChg>
        <pc:grpChg chg="mod">
          <ac:chgData name="Juliana" userId="6ec38469-b5fd-41b0-81a5-ef7a40146efe" providerId="ADAL" clId="{D0AFDD59-032A-43F5-840A-B2F741C979DA}" dt="2022-08-31T15:59:19.694" v="290" actId="1076"/>
          <ac:grpSpMkLst>
            <pc:docMk/>
            <pc:sldMk cId="3483743436" sldId="2072"/>
            <ac:grpSpMk id="17" creationId="{7515C6FB-7A98-B2AB-4B77-A4AE0489E180}"/>
          </ac:grpSpMkLst>
        </pc:grpChg>
        <pc:picChg chg="mod">
          <ac:chgData name="Juliana" userId="6ec38469-b5fd-41b0-81a5-ef7a40146efe" providerId="ADAL" clId="{D0AFDD59-032A-43F5-840A-B2F741C979DA}" dt="2022-08-31T15:59:19.694" v="290" actId="1076"/>
          <ac:picMkLst>
            <pc:docMk/>
            <pc:sldMk cId="3483743436" sldId="2072"/>
            <ac:picMk id="10248" creationId="{A3F09FF5-43FA-461F-DAB7-AFAB4206C015}"/>
          </ac:picMkLst>
        </pc:picChg>
      </pc:sldChg>
      <pc:sldChg chg="addSp modSp mod">
        <pc:chgData name="Juliana" userId="6ec38469-b5fd-41b0-81a5-ef7a40146efe" providerId="ADAL" clId="{D0AFDD59-032A-43F5-840A-B2F741C979DA}" dt="2022-08-31T13:27:58.600" v="103" actId="255"/>
        <pc:sldMkLst>
          <pc:docMk/>
          <pc:sldMk cId="719684061" sldId="2073"/>
        </pc:sldMkLst>
        <pc:spChg chg="add mod">
          <ac:chgData name="Juliana" userId="6ec38469-b5fd-41b0-81a5-ef7a40146efe" providerId="ADAL" clId="{D0AFDD59-032A-43F5-840A-B2F741C979DA}" dt="2022-08-31T13:27:52.869" v="102" actId="1076"/>
          <ac:spMkLst>
            <pc:docMk/>
            <pc:sldMk cId="719684061" sldId="2073"/>
            <ac:spMk id="3" creationId="{9E2CB15D-3A39-1546-AA0B-58A2B9BE0C93}"/>
          </ac:spMkLst>
        </pc:spChg>
        <pc:spChg chg="mod">
          <ac:chgData name="Juliana" userId="6ec38469-b5fd-41b0-81a5-ef7a40146efe" providerId="ADAL" clId="{D0AFDD59-032A-43F5-840A-B2F741C979DA}" dt="2022-08-31T13:26:08.099" v="81" actId="255"/>
          <ac:spMkLst>
            <pc:docMk/>
            <pc:sldMk cId="719684061" sldId="2073"/>
            <ac:spMk id="10" creationId="{AFA9F632-6A93-55F4-0A5A-4EC3937222B8}"/>
          </ac:spMkLst>
        </pc:spChg>
        <pc:spChg chg="mod">
          <ac:chgData name="Juliana" userId="6ec38469-b5fd-41b0-81a5-ef7a40146efe" providerId="ADAL" clId="{D0AFDD59-032A-43F5-840A-B2F741C979DA}" dt="2022-08-31T13:27:58.600" v="103" actId="255"/>
          <ac:spMkLst>
            <pc:docMk/>
            <pc:sldMk cId="719684061" sldId="2073"/>
            <ac:spMk id="11" creationId="{0ABA5633-C8DE-E5C0-AAF2-C5DB68A6B433}"/>
          </ac:spMkLst>
        </pc:spChg>
        <pc:spChg chg="mod">
          <ac:chgData name="Juliana" userId="6ec38469-b5fd-41b0-81a5-ef7a40146efe" providerId="ADAL" clId="{D0AFDD59-032A-43F5-840A-B2F741C979DA}" dt="2022-08-31T13:25:54.033" v="77" actId="255"/>
          <ac:spMkLst>
            <pc:docMk/>
            <pc:sldMk cId="719684061" sldId="2073"/>
            <ac:spMk id="15" creationId="{854F5946-55FB-13F6-9528-31DC4860AD35}"/>
          </ac:spMkLst>
        </pc:spChg>
        <pc:spChg chg="mod">
          <ac:chgData name="Juliana" userId="6ec38469-b5fd-41b0-81a5-ef7a40146efe" providerId="ADAL" clId="{D0AFDD59-032A-43F5-840A-B2F741C979DA}" dt="2022-08-31T13:26:04.945" v="80" actId="255"/>
          <ac:spMkLst>
            <pc:docMk/>
            <pc:sldMk cId="719684061" sldId="2073"/>
            <ac:spMk id="18" creationId="{234DCB0B-4149-E79F-2EEA-98146BE5879C}"/>
          </ac:spMkLst>
        </pc:spChg>
        <pc:spChg chg="mod">
          <ac:chgData name="Juliana" userId="6ec38469-b5fd-41b0-81a5-ef7a40146efe" providerId="ADAL" clId="{D0AFDD59-032A-43F5-840A-B2F741C979DA}" dt="2022-08-31T13:25:58.054" v="78" actId="255"/>
          <ac:spMkLst>
            <pc:docMk/>
            <pc:sldMk cId="719684061" sldId="2073"/>
            <ac:spMk id="21" creationId="{F3A97A67-E64D-E20B-4AF3-7C77FDFF8460}"/>
          </ac:spMkLst>
        </pc:spChg>
        <pc:spChg chg="mod">
          <ac:chgData name="Juliana" userId="6ec38469-b5fd-41b0-81a5-ef7a40146efe" providerId="ADAL" clId="{D0AFDD59-032A-43F5-840A-B2F741C979DA}" dt="2022-08-31T13:26:13.279" v="82" actId="255"/>
          <ac:spMkLst>
            <pc:docMk/>
            <pc:sldMk cId="719684061" sldId="2073"/>
            <ac:spMk id="24" creationId="{4D5E4D50-EDBB-0A06-8852-1805AEEA190E}"/>
          </ac:spMkLst>
        </pc:spChg>
        <pc:spChg chg="mod">
          <ac:chgData name="Juliana" userId="6ec38469-b5fd-41b0-81a5-ef7a40146efe" providerId="ADAL" clId="{D0AFDD59-032A-43F5-840A-B2F741C979DA}" dt="2022-08-31T13:26:01.552" v="79" actId="255"/>
          <ac:spMkLst>
            <pc:docMk/>
            <pc:sldMk cId="719684061" sldId="2073"/>
            <ac:spMk id="27" creationId="{030A8DDB-6944-2C1A-8785-CB11D2DE2A34}"/>
          </ac:spMkLst>
        </pc:spChg>
        <pc:spChg chg="mod">
          <ac:chgData name="Juliana" userId="6ec38469-b5fd-41b0-81a5-ef7a40146efe" providerId="ADAL" clId="{D0AFDD59-032A-43F5-840A-B2F741C979DA}" dt="2022-08-31T13:26:16.911" v="83" actId="255"/>
          <ac:spMkLst>
            <pc:docMk/>
            <pc:sldMk cId="719684061" sldId="2073"/>
            <ac:spMk id="30" creationId="{BB658ADB-327E-5E37-889F-3C5FF1853D7F}"/>
          </ac:spMkLst>
        </pc:spChg>
        <pc:spChg chg="mod">
          <ac:chgData name="Juliana" userId="6ec38469-b5fd-41b0-81a5-ef7a40146efe" providerId="ADAL" clId="{D0AFDD59-032A-43F5-840A-B2F741C979DA}" dt="2022-08-31T13:27:07.661" v="93" actId="1076"/>
          <ac:spMkLst>
            <pc:docMk/>
            <pc:sldMk cId="719684061" sldId="2073"/>
            <ac:spMk id="41" creationId="{FC592203-284D-BF75-4F10-1333489835ED}"/>
          </ac:spMkLst>
        </pc:spChg>
        <pc:spChg chg="mod">
          <ac:chgData name="Juliana" userId="6ec38469-b5fd-41b0-81a5-ef7a40146efe" providerId="ADAL" clId="{D0AFDD59-032A-43F5-840A-B2F741C979DA}" dt="2022-08-31T13:26:13.279" v="82" actId="255"/>
          <ac:spMkLst>
            <pc:docMk/>
            <pc:sldMk cId="719684061" sldId="2073"/>
            <ac:spMk id="43" creationId="{E55622AE-E3D2-6575-6E35-F41599C59409}"/>
          </ac:spMkLst>
        </pc:spChg>
        <pc:grpChg chg="add mod">
          <ac:chgData name="Juliana" userId="6ec38469-b5fd-41b0-81a5-ef7a40146efe" providerId="ADAL" clId="{D0AFDD59-032A-43F5-840A-B2F741C979DA}" dt="2022-08-31T13:26:52.581" v="89" actId="1076"/>
          <ac:grpSpMkLst>
            <pc:docMk/>
            <pc:sldMk cId="719684061" sldId="2073"/>
            <ac:grpSpMk id="4" creationId="{E0399570-9F82-546D-2F1B-6BF0609C79D8}"/>
          </ac:grpSpMkLst>
        </pc:grpChg>
        <pc:grpChg chg="mod">
          <ac:chgData name="Juliana" userId="6ec38469-b5fd-41b0-81a5-ef7a40146efe" providerId="ADAL" clId="{D0AFDD59-032A-43F5-840A-B2F741C979DA}" dt="2022-08-31T13:26:48.885" v="88" actId="1076"/>
          <ac:grpSpMkLst>
            <pc:docMk/>
            <pc:sldMk cId="719684061" sldId="2073"/>
            <ac:grpSpMk id="9" creationId="{57470F28-FE2C-0F87-A7CA-2AD2E48CDD12}"/>
          </ac:grpSpMkLst>
        </pc:grpChg>
        <pc:grpChg chg="mod">
          <ac:chgData name="Juliana" userId="6ec38469-b5fd-41b0-81a5-ef7a40146efe" providerId="ADAL" clId="{D0AFDD59-032A-43F5-840A-B2F741C979DA}" dt="2022-08-31T13:25:04.109" v="69" actId="14100"/>
          <ac:grpSpMkLst>
            <pc:docMk/>
            <pc:sldMk cId="719684061" sldId="2073"/>
            <ac:grpSpMk id="13" creationId="{0A653016-1FE4-B4FF-015E-71BD0F60459D}"/>
          </ac:grpSpMkLst>
        </pc:grpChg>
        <pc:grpChg chg="mod">
          <ac:chgData name="Juliana" userId="6ec38469-b5fd-41b0-81a5-ef7a40146efe" providerId="ADAL" clId="{D0AFDD59-032A-43F5-840A-B2F741C979DA}" dt="2022-08-31T13:25:19.139" v="72" actId="1076"/>
          <ac:grpSpMkLst>
            <pc:docMk/>
            <pc:sldMk cId="719684061" sldId="2073"/>
            <ac:grpSpMk id="17" creationId="{10765642-4F84-7CF9-E461-0068099CE375}"/>
          </ac:grpSpMkLst>
        </pc:grpChg>
        <pc:grpChg chg="mod">
          <ac:chgData name="Juliana" userId="6ec38469-b5fd-41b0-81a5-ef7a40146efe" providerId="ADAL" clId="{D0AFDD59-032A-43F5-840A-B2F741C979DA}" dt="2022-08-31T13:25:11.806" v="70" actId="1076"/>
          <ac:grpSpMkLst>
            <pc:docMk/>
            <pc:sldMk cId="719684061" sldId="2073"/>
            <ac:grpSpMk id="20" creationId="{96AE372C-681A-8C9D-CCC1-C3092538D551}"/>
          </ac:grpSpMkLst>
        </pc:grpChg>
        <pc:grpChg chg="mod">
          <ac:chgData name="Juliana" userId="6ec38469-b5fd-41b0-81a5-ef7a40146efe" providerId="ADAL" clId="{D0AFDD59-032A-43F5-840A-B2F741C979DA}" dt="2022-08-31T13:26:56.557" v="90" actId="1076"/>
          <ac:grpSpMkLst>
            <pc:docMk/>
            <pc:sldMk cId="719684061" sldId="2073"/>
            <ac:grpSpMk id="23" creationId="{AB29258F-05DF-3132-D917-59BAC99D6F22}"/>
          </ac:grpSpMkLst>
        </pc:grpChg>
        <pc:grpChg chg="mod">
          <ac:chgData name="Juliana" userId="6ec38469-b5fd-41b0-81a5-ef7a40146efe" providerId="ADAL" clId="{D0AFDD59-032A-43F5-840A-B2F741C979DA}" dt="2022-08-31T13:25:16.965" v="71" actId="1076"/>
          <ac:grpSpMkLst>
            <pc:docMk/>
            <pc:sldMk cId="719684061" sldId="2073"/>
            <ac:grpSpMk id="26" creationId="{DD1522B8-3D7E-1184-C2BF-379E80323CFC}"/>
          </ac:grpSpMkLst>
        </pc:grpChg>
        <pc:grpChg chg="mod">
          <ac:chgData name="Juliana" userId="6ec38469-b5fd-41b0-81a5-ef7a40146efe" providerId="ADAL" clId="{D0AFDD59-032A-43F5-840A-B2F741C979DA}" dt="2022-08-31T13:27:10.333" v="94" actId="1076"/>
          <ac:grpSpMkLst>
            <pc:docMk/>
            <pc:sldMk cId="719684061" sldId="2073"/>
            <ac:grpSpMk id="29" creationId="{983CDFA1-467B-5742-A1A3-288627311538}"/>
          </ac:grpSpMkLst>
        </pc:grpChg>
        <pc:grpChg chg="mod">
          <ac:chgData name="Juliana" userId="6ec38469-b5fd-41b0-81a5-ef7a40146efe" providerId="ADAL" clId="{D0AFDD59-032A-43F5-840A-B2F741C979DA}" dt="2022-08-31T13:27:07.661" v="93" actId="1076"/>
          <ac:grpSpMkLst>
            <pc:docMk/>
            <pc:sldMk cId="719684061" sldId="2073"/>
            <ac:grpSpMk id="42" creationId="{AA0376AC-235A-F2F8-BFBD-582D0A8AC03B}"/>
          </ac:grpSpMkLst>
        </pc:grpChg>
        <pc:picChg chg="mod">
          <ac:chgData name="Juliana" userId="6ec38469-b5fd-41b0-81a5-ef7a40146efe" providerId="ADAL" clId="{D0AFDD59-032A-43F5-840A-B2F741C979DA}" dt="2022-08-31T13:25:04.109" v="69" actId="14100"/>
          <ac:picMkLst>
            <pc:docMk/>
            <pc:sldMk cId="719684061" sldId="2073"/>
            <ac:picMk id="12" creationId="{E2D86ADE-F61D-45C9-187D-6CB5DAC5C8FE}"/>
          </ac:picMkLst>
        </pc:picChg>
        <pc:picChg chg="mod">
          <ac:chgData name="Juliana" userId="6ec38469-b5fd-41b0-81a5-ef7a40146efe" providerId="ADAL" clId="{D0AFDD59-032A-43F5-840A-B2F741C979DA}" dt="2022-08-31T13:25:04.109" v="69" actId="14100"/>
          <ac:picMkLst>
            <pc:docMk/>
            <pc:sldMk cId="719684061" sldId="2073"/>
            <ac:picMk id="14" creationId="{3FCC7D04-DFF1-DE71-3345-AA4106F55D2F}"/>
          </ac:picMkLst>
        </pc:picChg>
        <pc:picChg chg="mod">
          <ac:chgData name="Juliana" userId="6ec38469-b5fd-41b0-81a5-ef7a40146efe" providerId="ADAL" clId="{D0AFDD59-032A-43F5-840A-B2F741C979DA}" dt="2022-08-31T13:25:04.109" v="69" actId="14100"/>
          <ac:picMkLst>
            <pc:docMk/>
            <pc:sldMk cId="719684061" sldId="2073"/>
            <ac:picMk id="16" creationId="{1747B0B7-8085-0633-9E77-4F86A3859E26}"/>
          </ac:picMkLst>
        </pc:picChg>
        <pc:picChg chg="mod">
          <ac:chgData name="Juliana" userId="6ec38469-b5fd-41b0-81a5-ef7a40146efe" providerId="ADAL" clId="{D0AFDD59-032A-43F5-840A-B2F741C979DA}" dt="2022-08-31T13:25:04.109" v="69" actId="14100"/>
          <ac:picMkLst>
            <pc:docMk/>
            <pc:sldMk cId="719684061" sldId="2073"/>
            <ac:picMk id="19" creationId="{8D0C89F4-3284-1C50-1D1D-5E05A79D1F5D}"/>
          </ac:picMkLst>
        </pc:picChg>
        <pc:picChg chg="mod">
          <ac:chgData name="Juliana" userId="6ec38469-b5fd-41b0-81a5-ef7a40146efe" providerId="ADAL" clId="{D0AFDD59-032A-43F5-840A-B2F741C979DA}" dt="2022-08-31T13:25:04.109" v="69" actId="14100"/>
          <ac:picMkLst>
            <pc:docMk/>
            <pc:sldMk cId="719684061" sldId="2073"/>
            <ac:picMk id="22" creationId="{AEEA16E0-5B18-0C05-A92D-260FCAD1D152}"/>
          </ac:picMkLst>
        </pc:picChg>
        <pc:picChg chg="mod">
          <ac:chgData name="Juliana" userId="6ec38469-b5fd-41b0-81a5-ef7a40146efe" providerId="ADAL" clId="{D0AFDD59-032A-43F5-840A-B2F741C979DA}" dt="2022-08-31T13:25:04.109" v="69" actId="14100"/>
          <ac:picMkLst>
            <pc:docMk/>
            <pc:sldMk cId="719684061" sldId="2073"/>
            <ac:picMk id="25" creationId="{9355BC30-EACF-22AB-33B3-83B2C98A9987}"/>
          </ac:picMkLst>
        </pc:picChg>
        <pc:picChg chg="mod">
          <ac:chgData name="Juliana" userId="6ec38469-b5fd-41b0-81a5-ef7a40146efe" providerId="ADAL" clId="{D0AFDD59-032A-43F5-840A-B2F741C979DA}" dt="2022-08-31T13:25:04.109" v="69" actId="14100"/>
          <ac:picMkLst>
            <pc:docMk/>
            <pc:sldMk cId="719684061" sldId="2073"/>
            <ac:picMk id="28" creationId="{8458954A-E518-5B7E-8CF3-4D5C4FB2BFA5}"/>
          </ac:picMkLst>
        </pc:picChg>
        <pc:picChg chg="mod">
          <ac:chgData name="Juliana" userId="6ec38469-b5fd-41b0-81a5-ef7a40146efe" providerId="ADAL" clId="{D0AFDD59-032A-43F5-840A-B2F741C979DA}" dt="2022-08-31T13:25:04.109" v="69" actId="14100"/>
          <ac:picMkLst>
            <pc:docMk/>
            <pc:sldMk cId="719684061" sldId="2073"/>
            <ac:picMk id="31" creationId="{9002A8ED-1FAF-FE14-E185-54C85ADA3B86}"/>
          </ac:picMkLst>
        </pc:picChg>
        <pc:picChg chg="mod">
          <ac:chgData name="Juliana" userId="6ec38469-b5fd-41b0-81a5-ef7a40146efe" providerId="ADAL" clId="{D0AFDD59-032A-43F5-840A-B2F741C979DA}" dt="2022-08-31T13:25:04.109" v="69" actId="14100"/>
          <ac:picMkLst>
            <pc:docMk/>
            <pc:sldMk cId="719684061" sldId="2073"/>
            <ac:picMk id="38" creationId="{FD43BF10-15EA-E811-FF92-A0BBB9F1B0A6}"/>
          </ac:picMkLst>
        </pc:picChg>
        <pc:picChg chg="mod">
          <ac:chgData name="Juliana" userId="6ec38469-b5fd-41b0-81a5-ef7a40146efe" providerId="ADAL" clId="{D0AFDD59-032A-43F5-840A-B2F741C979DA}" dt="2022-08-31T13:27:07.661" v="93" actId="1076"/>
          <ac:picMkLst>
            <pc:docMk/>
            <pc:sldMk cId="719684061" sldId="2073"/>
            <ac:picMk id="9228" creationId="{E6E42ED6-FE8C-2CA2-4070-915F79379C97}"/>
          </ac:picMkLst>
        </pc:picChg>
      </pc:sldChg>
      <pc:sldChg chg="addSp modSp mod">
        <pc:chgData name="Juliana" userId="6ec38469-b5fd-41b0-81a5-ef7a40146efe" providerId="ADAL" clId="{D0AFDD59-032A-43F5-840A-B2F741C979DA}" dt="2022-08-31T13:29:22.254" v="136" actId="164"/>
        <pc:sldMkLst>
          <pc:docMk/>
          <pc:sldMk cId="1100757821" sldId="2075"/>
        </pc:sldMkLst>
        <pc:spChg chg="mod">
          <ac:chgData name="Juliana" userId="6ec38469-b5fd-41b0-81a5-ef7a40146efe" providerId="ADAL" clId="{D0AFDD59-032A-43F5-840A-B2F741C979DA}" dt="2022-08-31T13:29:22.254" v="136" actId="164"/>
          <ac:spMkLst>
            <pc:docMk/>
            <pc:sldMk cId="1100757821" sldId="2075"/>
            <ac:spMk id="10" creationId="{F1CB2E6B-4AD2-8D9F-949C-4E731779E45B}"/>
          </ac:spMkLst>
        </pc:spChg>
        <pc:grpChg chg="add mod">
          <ac:chgData name="Juliana" userId="6ec38469-b5fd-41b0-81a5-ef7a40146efe" providerId="ADAL" clId="{D0AFDD59-032A-43F5-840A-B2F741C979DA}" dt="2022-08-31T13:29:22.254" v="136" actId="164"/>
          <ac:grpSpMkLst>
            <pc:docMk/>
            <pc:sldMk cId="1100757821" sldId="2075"/>
            <ac:grpSpMk id="3" creationId="{95699FCB-BA81-1F33-310F-D8631FD126EF}"/>
          </ac:grpSpMkLst>
        </pc:grpChg>
        <pc:picChg chg="mod">
          <ac:chgData name="Juliana" userId="6ec38469-b5fd-41b0-81a5-ef7a40146efe" providerId="ADAL" clId="{D0AFDD59-032A-43F5-840A-B2F741C979DA}" dt="2022-08-31T13:29:22.254" v="136" actId="164"/>
          <ac:picMkLst>
            <pc:docMk/>
            <pc:sldMk cId="1100757821" sldId="2075"/>
            <ac:picMk id="9" creationId="{AF30E1C0-954E-1246-B34B-B26293A5C6D8}"/>
          </ac:picMkLst>
        </pc:picChg>
        <pc:picChg chg="mod">
          <ac:chgData name="Juliana" userId="6ec38469-b5fd-41b0-81a5-ef7a40146efe" providerId="ADAL" clId="{D0AFDD59-032A-43F5-840A-B2F741C979DA}" dt="2022-08-31T13:29:22.254" v="136" actId="164"/>
          <ac:picMkLst>
            <pc:docMk/>
            <pc:sldMk cId="1100757821" sldId="2075"/>
            <ac:picMk id="7182" creationId="{996869D4-5E85-17FF-3F6D-32A2F915A5CB}"/>
          </ac:picMkLst>
        </pc:picChg>
      </pc:sldChg>
      <pc:sldChg chg="modSp">
        <pc:chgData name="Juliana" userId="6ec38469-b5fd-41b0-81a5-ef7a40146efe" providerId="ADAL" clId="{D0AFDD59-032A-43F5-840A-B2F741C979DA}" dt="2022-08-31T13:32:51.873" v="141" actId="113"/>
        <pc:sldMkLst>
          <pc:docMk/>
          <pc:sldMk cId="2589212738" sldId="2105"/>
        </pc:sldMkLst>
        <pc:graphicFrameChg chg="mod">
          <ac:chgData name="Juliana" userId="6ec38469-b5fd-41b0-81a5-ef7a40146efe" providerId="ADAL" clId="{D0AFDD59-032A-43F5-840A-B2F741C979DA}" dt="2022-08-31T13:32:51.873" v="141" actId="113"/>
          <ac:graphicFrameMkLst>
            <pc:docMk/>
            <pc:sldMk cId="2589212738" sldId="2105"/>
            <ac:graphicFrameMk id="7" creationId="{B5932065-0BA7-A1A0-69B3-24A703BBB2CC}"/>
          </ac:graphicFrameMkLst>
        </pc:graphicFrameChg>
      </pc:sldChg>
      <pc:sldChg chg="modSp mod">
        <pc:chgData name="Juliana" userId="6ec38469-b5fd-41b0-81a5-ef7a40146efe" providerId="ADAL" clId="{D0AFDD59-032A-43F5-840A-B2F741C979DA}" dt="2022-08-31T13:32:27.468" v="140" actId="20577"/>
        <pc:sldMkLst>
          <pc:docMk/>
          <pc:sldMk cId="3719390620" sldId="2106"/>
        </pc:sldMkLst>
        <pc:spChg chg="mod">
          <ac:chgData name="Juliana" userId="6ec38469-b5fd-41b0-81a5-ef7a40146efe" providerId="ADAL" clId="{D0AFDD59-032A-43F5-840A-B2F741C979DA}" dt="2022-08-31T13:32:27.468" v="140" actId="20577"/>
          <ac:spMkLst>
            <pc:docMk/>
            <pc:sldMk cId="3719390620" sldId="2106"/>
            <ac:spMk id="4" creationId="{6F30B509-C1D6-9EE6-111C-288D009F77FD}"/>
          </ac:spMkLst>
        </pc:spChg>
      </pc:sldChg>
      <pc:sldChg chg="modSp mod modAnim">
        <pc:chgData name="Juliana" userId="6ec38469-b5fd-41b0-81a5-ef7a40146efe" providerId="ADAL" clId="{D0AFDD59-032A-43F5-840A-B2F741C979DA}" dt="2022-08-31T13:20:27.554" v="35" actId="14100"/>
        <pc:sldMkLst>
          <pc:docMk/>
          <pc:sldMk cId="3971585393" sldId="2108"/>
        </pc:sldMkLst>
        <pc:spChg chg="mod">
          <ac:chgData name="Juliana" userId="6ec38469-b5fd-41b0-81a5-ef7a40146efe" providerId="ADAL" clId="{D0AFDD59-032A-43F5-840A-B2F741C979DA}" dt="2022-08-31T13:18:02.791" v="9" actId="1076"/>
          <ac:spMkLst>
            <pc:docMk/>
            <pc:sldMk cId="3971585393" sldId="2108"/>
            <ac:spMk id="2" creationId="{4E76D3B0-EF9B-41B0-AE78-8FE31F249435}"/>
          </ac:spMkLst>
        </pc:spChg>
        <pc:spChg chg="mod">
          <ac:chgData name="Juliana" userId="6ec38469-b5fd-41b0-81a5-ef7a40146efe" providerId="ADAL" clId="{D0AFDD59-032A-43F5-840A-B2F741C979DA}" dt="2022-08-31T13:18:19.526" v="13" actId="1076"/>
          <ac:spMkLst>
            <pc:docMk/>
            <pc:sldMk cId="3971585393" sldId="2108"/>
            <ac:spMk id="7" creationId="{68CA1693-AFA1-AF48-8238-85AB6DB70D77}"/>
          </ac:spMkLst>
        </pc:spChg>
        <pc:spChg chg="mod">
          <ac:chgData name="Juliana" userId="6ec38469-b5fd-41b0-81a5-ef7a40146efe" providerId="ADAL" clId="{D0AFDD59-032A-43F5-840A-B2F741C979DA}" dt="2022-08-31T13:18:34.638" v="17" actId="1076"/>
          <ac:spMkLst>
            <pc:docMk/>
            <pc:sldMk cId="3971585393" sldId="2108"/>
            <ac:spMk id="35" creationId="{CC5B9ED8-593B-70EE-4BD0-6C3C536A68E3}"/>
          </ac:spMkLst>
        </pc:spChg>
        <pc:spChg chg="mod">
          <ac:chgData name="Juliana" userId="6ec38469-b5fd-41b0-81a5-ef7a40146efe" providerId="ADAL" clId="{D0AFDD59-032A-43F5-840A-B2F741C979DA}" dt="2022-08-31T13:18:15.150" v="12" actId="1076"/>
          <ac:spMkLst>
            <pc:docMk/>
            <pc:sldMk cId="3971585393" sldId="2108"/>
            <ac:spMk id="37" creationId="{9815C807-A977-A2AA-B680-3878DDE22229}"/>
          </ac:spMkLst>
        </pc:spChg>
        <pc:spChg chg="mod">
          <ac:chgData name="Juliana" userId="6ec38469-b5fd-41b0-81a5-ef7a40146efe" providerId="ADAL" clId="{D0AFDD59-032A-43F5-840A-B2F741C979DA}" dt="2022-08-31T13:18:29.942" v="16" actId="1076"/>
          <ac:spMkLst>
            <pc:docMk/>
            <pc:sldMk cId="3971585393" sldId="2108"/>
            <ac:spMk id="39" creationId="{BE5A1582-7A3C-8C0A-26BC-7E23F7ACF8C0}"/>
          </ac:spMkLst>
        </pc:spChg>
        <pc:spChg chg="mod">
          <ac:chgData name="Juliana" userId="6ec38469-b5fd-41b0-81a5-ef7a40146efe" providerId="ADAL" clId="{D0AFDD59-032A-43F5-840A-B2F741C979DA}" dt="2022-08-31T13:20:27.554" v="35" actId="14100"/>
          <ac:spMkLst>
            <pc:docMk/>
            <pc:sldMk cId="3971585393" sldId="2108"/>
            <ac:spMk id="40" creationId="{2BAB6865-1251-0DE0-D0C6-F9A64DCC03C0}"/>
          </ac:spMkLst>
        </pc:spChg>
      </pc:sldChg>
      <pc:sldChg chg="modSp mod">
        <pc:chgData name="Juliana" userId="6ec38469-b5fd-41b0-81a5-ef7a40146efe" providerId="ADAL" clId="{D0AFDD59-032A-43F5-840A-B2F741C979DA}" dt="2022-08-31T14:29:58.460" v="241" actId="6549"/>
        <pc:sldMkLst>
          <pc:docMk/>
          <pc:sldMk cId="1098835369" sldId="2110"/>
        </pc:sldMkLst>
        <pc:spChg chg="mod">
          <ac:chgData name="Juliana" userId="6ec38469-b5fd-41b0-81a5-ef7a40146efe" providerId="ADAL" clId="{D0AFDD59-032A-43F5-840A-B2F741C979DA}" dt="2022-08-31T14:29:58.460" v="241" actId="6549"/>
          <ac:spMkLst>
            <pc:docMk/>
            <pc:sldMk cId="1098835369" sldId="2110"/>
            <ac:spMk id="3" creationId="{7FA7BDD1-9B38-28CE-23D8-8F421EAC9DD6}"/>
          </ac:spMkLst>
        </pc:spChg>
        <pc:spChg chg="mod">
          <ac:chgData name="Juliana" userId="6ec38469-b5fd-41b0-81a5-ef7a40146efe" providerId="ADAL" clId="{D0AFDD59-032A-43F5-840A-B2F741C979DA}" dt="2022-08-31T13:30:01.260" v="138" actId="20577"/>
          <ac:spMkLst>
            <pc:docMk/>
            <pc:sldMk cId="1098835369" sldId="2110"/>
            <ac:spMk id="7" creationId="{3FE8CD81-3A45-AF07-5B6E-7B44785858EF}"/>
          </ac:spMkLst>
        </pc:spChg>
      </pc:sldChg>
    </pc:docChg>
  </pc:docChgLst>
  <pc:docChgLst>
    <pc:chgData name="Sousa, Juliana (BIR)" userId="S::sousajul@paho.org::6ec38469-b5fd-41b0-81a5-ef7a40146efe" providerId="AD" clId="Web-{536AAB6D-04E7-9175-F376-001AD74B89FD}"/>
    <pc:docChg chg="addSld delSld modSld sldOrd">
      <pc:chgData name="Sousa, Juliana (BIR)" userId="S::sousajul@paho.org::6ec38469-b5fd-41b0-81a5-ef7a40146efe" providerId="AD" clId="Web-{536AAB6D-04E7-9175-F376-001AD74B89FD}" dt="2022-04-13T13:24:06.255" v="156" actId="1076"/>
      <pc:docMkLst>
        <pc:docMk/>
      </pc:docMkLst>
      <pc:sldChg chg="delSp delAnim">
        <pc:chgData name="Sousa, Juliana (BIR)" userId="S::sousajul@paho.org::6ec38469-b5fd-41b0-81a5-ef7a40146efe" providerId="AD" clId="Web-{536AAB6D-04E7-9175-F376-001AD74B89FD}" dt="2022-04-13T13:22:48.893" v="140"/>
        <pc:sldMkLst>
          <pc:docMk/>
          <pc:sldMk cId="696761333" sldId="2034"/>
        </pc:sldMkLst>
        <pc:spChg chg="del">
          <ac:chgData name="Sousa, Juliana (BIR)" userId="S::sousajul@paho.org::6ec38469-b5fd-41b0-81a5-ef7a40146efe" providerId="AD" clId="Web-{536AAB6D-04E7-9175-F376-001AD74B89FD}" dt="2022-04-13T13:22:48.893" v="140"/>
          <ac:spMkLst>
            <pc:docMk/>
            <pc:sldMk cId="696761333" sldId="2034"/>
            <ac:spMk id="13" creationId="{66803DCF-158F-41BC-AE6E-8A7319A83F92}"/>
          </ac:spMkLst>
        </pc:spChg>
      </pc:sldChg>
      <pc:sldChg chg="modSp">
        <pc:chgData name="Sousa, Juliana (BIR)" userId="S::sousajul@paho.org::6ec38469-b5fd-41b0-81a5-ef7a40146efe" providerId="AD" clId="Web-{536AAB6D-04E7-9175-F376-001AD74B89FD}" dt="2022-04-13T13:02:09.528" v="67" actId="20577"/>
        <pc:sldMkLst>
          <pc:docMk/>
          <pc:sldMk cId="358303273" sldId="2036"/>
        </pc:sldMkLst>
        <pc:spChg chg="mod">
          <ac:chgData name="Sousa, Juliana (BIR)" userId="S::sousajul@paho.org::6ec38469-b5fd-41b0-81a5-ef7a40146efe" providerId="AD" clId="Web-{536AAB6D-04E7-9175-F376-001AD74B89FD}" dt="2022-04-13T13:02:09.528" v="67" actId="20577"/>
          <ac:spMkLst>
            <pc:docMk/>
            <pc:sldMk cId="358303273" sldId="2036"/>
            <ac:spMk id="3" creationId="{DD383F28-00F9-4124-A427-6EFA7429CDD0}"/>
          </ac:spMkLst>
        </pc:spChg>
      </pc:sldChg>
      <pc:sldChg chg="modSp">
        <pc:chgData name="Sousa, Juliana (BIR)" userId="S::sousajul@paho.org::6ec38469-b5fd-41b0-81a5-ef7a40146efe" providerId="AD" clId="Web-{536AAB6D-04E7-9175-F376-001AD74B89FD}" dt="2022-04-13T12:46:10.751" v="0" actId="14100"/>
        <pc:sldMkLst>
          <pc:docMk/>
          <pc:sldMk cId="2402993844" sldId="2046"/>
        </pc:sldMkLst>
        <pc:spChg chg="mod">
          <ac:chgData name="Sousa, Juliana (BIR)" userId="S::sousajul@paho.org::6ec38469-b5fd-41b0-81a5-ef7a40146efe" providerId="AD" clId="Web-{536AAB6D-04E7-9175-F376-001AD74B89FD}" dt="2022-04-13T12:46:10.751" v="0" actId="14100"/>
          <ac:spMkLst>
            <pc:docMk/>
            <pc:sldMk cId="2402993844" sldId="2046"/>
            <ac:spMk id="22" creationId="{93485177-B4E2-559F-654B-22309EBF8300}"/>
          </ac:spMkLst>
        </pc:spChg>
      </pc:sldChg>
      <pc:sldChg chg="addSp delSp modSp">
        <pc:chgData name="Sousa, Juliana (BIR)" userId="S::sousajul@paho.org::6ec38469-b5fd-41b0-81a5-ef7a40146efe" providerId="AD" clId="Web-{536AAB6D-04E7-9175-F376-001AD74B89FD}" dt="2022-04-13T13:09:47.933" v="79" actId="1076"/>
        <pc:sldMkLst>
          <pc:docMk/>
          <pc:sldMk cId="812721467" sldId="2048"/>
        </pc:sldMkLst>
        <pc:spChg chg="mod">
          <ac:chgData name="Sousa, Juliana (BIR)" userId="S::sousajul@paho.org::6ec38469-b5fd-41b0-81a5-ef7a40146efe" providerId="AD" clId="Web-{536AAB6D-04E7-9175-F376-001AD74B89FD}" dt="2022-04-13T13:07:12.552" v="70" actId="20577"/>
          <ac:spMkLst>
            <pc:docMk/>
            <pc:sldMk cId="812721467" sldId="2048"/>
            <ac:spMk id="2" creationId="{4EF975DD-5BF9-C509-580B-C9A40737B590}"/>
          </ac:spMkLst>
        </pc:spChg>
        <pc:picChg chg="add del mod modCrop">
          <ac:chgData name="Sousa, Juliana (BIR)" userId="S::sousajul@paho.org::6ec38469-b5fd-41b0-81a5-ef7a40146efe" providerId="AD" clId="Web-{536AAB6D-04E7-9175-F376-001AD74B89FD}" dt="2022-04-13T13:09:42.011" v="76"/>
          <ac:picMkLst>
            <pc:docMk/>
            <pc:sldMk cId="812721467" sldId="2048"/>
            <ac:picMk id="3" creationId="{F49BB2FC-A999-8BE9-E6AC-854F32AC6282}"/>
          </ac:picMkLst>
        </pc:picChg>
        <pc:picChg chg="add mod">
          <ac:chgData name="Sousa, Juliana (BIR)" userId="S::sousajul@paho.org::6ec38469-b5fd-41b0-81a5-ef7a40146efe" providerId="AD" clId="Web-{536AAB6D-04E7-9175-F376-001AD74B89FD}" dt="2022-04-13T13:09:47.933" v="79" actId="1076"/>
          <ac:picMkLst>
            <pc:docMk/>
            <pc:sldMk cId="812721467" sldId="2048"/>
            <ac:picMk id="6" creationId="{21C7059F-9F36-E649-E278-A1F0C5237413}"/>
          </ac:picMkLst>
        </pc:picChg>
      </pc:sldChg>
      <pc:sldChg chg="addSp delSp modSp">
        <pc:chgData name="Sousa, Juliana (BIR)" userId="S::sousajul@paho.org::6ec38469-b5fd-41b0-81a5-ef7a40146efe" providerId="AD" clId="Web-{536AAB6D-04E7-9175-F376-001AD74B89FD}" dt="2022-04-13T13:16:45.571" v="87" actId="1076"/>
        <pc:sldMkLst>
          <pc:docMk/>
          <pc:sldMk cId="2122056077" sldId="2049"/>
        </pc:sldMkLst>
        <pc:spChg chg="mod">
          <ac:chgData name="Sousa, Juliana (BIR)" userId="S::sousajul@paho.org::6ec38469-b5fd-41b0-81a5-ef7a40146efe" providerId="AD" clId="Web-{536AAB6D-04E7-9175-F376-001AD74B89FD}" dt="2022-04-13T13:00:10.587" v="52" actId="20577"/>
          <ac:spMkLst>
            <pc:docMk/>
            <pc:sldMk cId="2122056077" sldId="2049"/>
            <ac:spMk id="3" creationId="{F78D1557-9F4F-AE4F-6B3F-D741ACC725AF}"/>
          </ac:spMkLst>
        </pc:spChg>
        <pc:spChg chg="mod">
          <ac:chgData name="Sousa, Juliana (BIR)" userId="S::sousajul@paho.org::6ec38469-b5fd-41b0-81a5-ef7a40146efe" providerId="AD" clId="Web-{536AAB6D-04E7-9175-F376-001AD74B89FD}" dt="2022-04-13T13:00:18.509" v="56" actId="20577"/>
          <ac:spMkLst>
            <pc:docMk/>
            <pc:sldMk cId="2122056077" sldId="2049"/>
            <ac:spMk id="7" creationId="{08FFBD0B-7B89-986F-F8C7-C2C7D88527EB}"/>
          </ac:spMkLst>
        </pc:spChg>
        <pc:spChg chg="mod">
          <ac:chgData name="Sousa, Juliana (BIR)" userId="S::sousajul@paho.org::6ec38469-b5fd-41b0-81a5-ef7a40146efe" providerId="AD" clId="Web-{536AAB6D-04E7-9175-F376-001AD74B89FD}" dt="2022-04-13T13:01:09.354" v="64" actId="14100"/>
          <ac:spMkLst>
            <pc:docMk/>
            <pc:sldMk cId="2122056077" sldId="2049"/>
            <ac:spMk id="8" creationId="{9BF39B87-EC63-5462-39B3-670B6E80DF3D}"/>
          </ac:spMkLst>
        </pc:spChg>
        <pc:spChg chg="mod">
          <ac:chgData name="Sousa, Juliana (BIR)" userId="S::sousajul@paho.org::6ec38469-b5fd-41b0-81a5-ef7a40146efe" providerId="AD" clId="Web-{536AAB6D-04E7-9175-F376-001AD74B89FD}" dt="2022-04-13T13:00:15.494" v="54" actId="20577"/>
          <ac:spMkLst>
            <pc:docMk/>
            <pc:sldMk cId="2122056077" sldId="2049"/>
            <ac:spMk id="9" creationId="{E8764F96-82B2-576D-EFB4-B4D39BF48FFD}"/>
          </ac:spMkLst>
        </pc:spChg>
        <pc:spChg chg="mod">
          <ac:chgData name="Sousa, Juliana (BIR)" userId="S::sousajul@paho.org::6ec38469-b5fd-41b0-81a5-ef7a40146efe" providerId="AD" clId="Web-{536AAB6D-04E7-9175-F376-001AD74B89FD}" dt="2022-04-13T13:16:45.571" v="87" actId="1076"/>
          <ac:spMkLst>
            <pc:docMk/>
            <pc:sldMk cId="2122056077" sldId="2049"/>
            <ac:spMk id="23" creationId="{199DC7A2-C522-7895-4BD5-E32F27D7EEE1}"/>
          </ac:spMkLst>
        </pc:spChg>
        <pc:grpChg chg="add">
          <ac:chgData name="Sousa, Juliana (BIR)" userId="S::sousajul@paho.org::6ec38469-b5fd-41b0-81a5-ef7a40146efe" providerId="AD" clId="Web-{536AAB6D-04E7-9175-F376-001AD74B89FD}" dt="2022-04-13T13:16:40.539" v="86"/>
          <ac:grpSpMkLst>
            <pc:docMk/>
            <pc:sldMk cId="2122056077" sldId="2049"/>
            <ac:grpSpMk id="5" creationId="{DE54DEE8-14F8-727E-0261-38B4453A01AD}"/>
          </ac:grpSpMkLst>
        </pc:grpChg>
        <pc:grpChg chg="mod">
          <ac:chgData name="Sousa, Juliana (BIR)" userId="S::sousajul@paho.org::6ec38469-b5fd-41b0-81a5-ef7a40146efe" providerId="AD" clId="Web-{536AAB6D-04E7-9175-F376-001AD74B89FD}" dt="2022-04-13T13:01:04.807" v="63" actId="14100"/>
          <ac:grpSpMkLst>
            <pc:docMk/>
            <pc:sldMk cId="2122056077" sldId="2049"/>
            <ac:grpSpMk id="10" creationId="{D4FF5BEC-2CEC-3F4C-8F6F-C3FCD5EF9DFA}"/>
          </ac:grpSpMkLst>
        </pc:grpChg>
        <pc:grpChg chg="del">
          <ac:chgData name="Sousa, Juliana (BIR)" userId="S::sousajul@paho.org::6ec38469-b5fd-41b0-81a5-ef7a40146efe" providerId="AD" clId="Web-{536AAB6D-04E7-9175-F376-001AD74B89FD}" dt="2022-04-13T13:14:52.786" v="80"/>
          <ac:grpSpMkLst>
            <pc:docMk/>
            <pc:sldMk cId="2122056077" sldId="2049"/>
            <ac:grpSpMk id="16" creationId="{676B772E-312F-039B-2D16-1646D7DA5953}"/>
          </ac:grpSpMkLst>
        </pc:grpChg>
        <pc:picChg chg="del">
          <ac:chgData name="Sousa, Juliana (BIR)" userId="S::sousajul@paho.org::6ec38469-b5fd-41b0-81a5-ef7a40146efe" providerId="AD" clId="Web-{536AAB6D-04E7-9175-F376-001AD74B89FD}" dt="2022-04-13T13:14:58.849" v="81"/>
          <ac:picMkLst>
            <pc:docMk/>
            <pc:sldMk cId="2122056077" sldId="2049"/>
            <ac:picMk id="2" creationId="{5CF0B1D0-1687-52D7-87FA-87AA97CEF0EC}"/>
          </ac:picMkLst>
        </pc:picChg>
        <pc:picChg chg="add mod">
          <ac:chgData name="Sousa, Juliana (BIR)" userId="S::sousajul@paho.org::6ec38469-b5fd-41b0-81a5-ef7a40146efe" providerId="AD" clId="Web-{536AAB6D-04E7-9175-F376-001AD74B89FD}" dt="2022-04-13T13:16:24.258" v="84" actId="1076"/>
          <ac:picMkLst>
            <pc:docMk/>
            <pc:sldMk cId="2122056077" sldId="2049"/>
            <ac:picMk id="4" creationId="{9BBC4223-C4AB-A95C-860D-81EBAE5792F2}"/>
          </ac:picMkLst>
        </pc:picChg>
        <pc:picChg chg="mod">
          <ac:chgData name="Sousa, Juliana (BIR)" userId="S::sousajul@paho.org::6ec38469-b5fd-41b0-81a5-ef7a40146efe" providerId="AD" clId="Web-{536AAB6D-04E7-9175-F376-001AD74B89FD}" dt="2022-04-13T13:01:00.698" v="62" actId="14100"/>
          <ac:picMkLst>
            <pc:docMk/>
            <pc:sldMk cId="2122056077" sldId="2049"/>
            <ac:picMk id="6" creationId="{38D734E3-29A2-D0B6-8E2F-C11CA99AFC12}"/>
          </ac:picMkLst>
        </pc:picChg>
      </pc:sldChg>
      <pc:sldChg chg="modSp">
        <pc:chgData name="Sousa, Juliana (BIR)" userId="S::sousajul@paho.org::6ec38469-b5fd-41b0-81a5-ef7a40146efe" providerId="AD" clId="Web-{536AAB6D-04E7-9175-F376-001AD74B89FD}" dt="2022-04-13T12:57:41.427" v="17" actId="1076"/>
        <pc:sldMkLst>
          <pc:docMk/>
          <pc:sldMk cId="1906559275" sldId="2055"/>
        </pc:sldMkLst>
        <pc:spChg chg="mod">
          <ac:chgData name="Sousa, Juliana (BIR)" userId="S::sousajul@paho.org::6ec38469-b5fd-41b0-81a5-ef7a40146efe" providerId="AD" clId="Web-{536AAB6D-04E7-9175-F376-001AD74B89FD}" dt="2022-04-13T12:56:18.768" v="1" actId="20577"/>
          <ac:spMkLst>
            <pc:docMk/>
            <pc:sldMk cId="1906559275" sldId="2055"/>
            <ac:spMk id="16" creationId="{7A3A81A5-F3EC-6B0E-8C2D-94C39324CE99}"/>
          </ac:spMkLst>
        </pc:spChg>
        <pc:spChg chg="mod">
          <ac:chgData name="Sousa, Juliana (BIR)" userId="S::sousajul@paho.org::6ec38469-b5fd-41b0-81a5-ef7a40146efe" providerId="AD" clId="Web-{536AAB6D-04E7-9175-F376-001AD74B89FD}" dt="2022-04-13T12:57:17.660" v="12" actId="14100"/>
          <ac:spMkLst>
            <pc:docMk/>
            <pc:sldMk cId="1906559275" sldId="2055"/>
            <ac:spMk id="39" creationId="{DCEB683D-B8F6-E6DE-42AF-9ABAB121A191}"/>
          </ac:spMkLst>
        </pc:spChg>
        <pc:grpChg chg="mod">
          <ac:chgData name="Sousa, Juliana (BIR)" userId="S::sousajul@paho.org::6ec38469-b5fd-41b0-81a5-ef7a40146efe" providerId="AD" clId="Web-{536AAB6D-04E7-9175-F376-001AD74B89FD}" dt="2022-04-13T12:57:36.380" v="16" actId="1076"/>
          <ac:grpSpMkLst>
            <pc:docMk/>
            <pc:sldMk cId="1906559275" sldId="2055"/>
            <ac:grpSpMk id="6" creationId="{D4E76B45-8F32-EC77-78E7-B7E2E4397B5A}"/>
          </ac:grpSpMkLst>
        </pc:grpChg>
        <pc:grpChg chg="mod">
          <ac:chgData name="Sousa, Juliana (BIR)" userId="S::sousajul@paho.org::6ec38469-b5fd-41b0-81a5-ef7a40146efe" providerId="AD" clId="Web-{536AAB6D-04E7-9175-F376-001AD74B89FD}" dt="2022-04-13T12:56:59.457" v="11" actId="14100"/>
          <ac:grpSpMkLst>
            <pc:docMk/>
            <pc:sldMk cId="1906559275" sldId="2055"/>
            <ac:grpSpMk id="41" creationId="{C96C807F-DBFE-2275-9290-92F56FFD925E}"/>
          </ac:grpSpMkLst>
        </pc:grpChg>
        <pc:picChg chg="mod">
          <ac:chgData name="Sousa, Juliana (BIR)" userId="S::sousajul@paho.org::6ec38469-b5fd-41b0-81a5-ef7a40146efe" providerId="AD" clId="Web-{536AAB6D-04E7-9175-F376-001AD74B89FD}" dt="2022-04-13T12:57:41.427" v="17" actId="1076"/>
          <ac:picMkLst>
            <pc:docMk/>
            <pc:sldMk cId="1906559275" sldId="2055"/>
            <ac:picMk id="2" creationId="{2A0AB466-948E-B7FF-E4C3-3A55DD20D681}"/>
          </ac:picMkLst>
        </pc:picChg>
      </pc:sldChg>
      <pc:sldChg chg="addSp delSp modSp">
        <pc:chgData name="Sousa, Juliana (BIR)" userId="S::sousajul@paho.org::6ec38469-b5fd-41b0-81a5-ef7a40146efe" providerId="AD" clId="Web-{536AAB6D-04E7-9175-F376-001AD74B89FD}" dt="2022-04-13T12:59:15.054" v="36" actId="1076"/>
        <pc:sldMkLst>
          <pc:docMk/>
          <pc:sldMk cId="3738360398" sldId="2057"/>
        </pc:sldMkLst>
        <pc:spChg chg="add del mod">
          <ac:chgData name="Sousa, Juliana (BIR)" userId="S::sousajul@paho.org::6ec38469-b5fd-41b0-81a5-ef7a40146efe" providerId="AD" clId="Web-{536AAB6D-04E7-9175-F376-001AD74B89FD}" dt="2022-04-13T12:58:35.850" v="21" actId="20577"/>
          <ac:spMkLst>
            <pc:docMk/>
            <pc:sldMk cId="3738360398" sldId="2057"/>
            <ac:spMk id="45" creationId="{F7570D71-CD00-3055-A690-C02755F7C156}"/>
          </ac:spMkLst>
        </pc:spChg>
        <pc:spChg chg="mod">
          <ac:chgData name="Sousa, Juliana (BIR)" userId="S::sousajul@paho.org::6ec38469-b5fd-41b0-81a5-ef7a40146efe" providerId="AD" clId="Web-{536AAB6D-04E7-9175-F376-001AD74B89FD}" dt="2022-04-13T12:59:07.695" v="35" actId="1076"/>
          <ac:spMkLst>
            <pc:docMk/>
            <pc:sldMk cId="3738360398" sldId="2057"/>
            <ac:spMk id="53" creationId="{E39FCEEC-1DE8-6657-5349-1535208717CA}"/>
          </ac:spMkLst>
        </pc:spChg>
        <pc:spChg chg="add mod">
          <ac:chgData name="Sousa, Juliana (BIR)" userId="S::sousajul@paho.org::6ec38469-b5fd-41b0-81a5-ef7a40146efe" providerId="AD" clId="Web-{536AAB6D-04E7-9175-F376-001AD74B89FD}" dt="2022-04-13T12:59:15.054" v="36" actId="1076"/>
          <ac:spMkLst>
            <pc:docMk/>
            <pc:sldMk cId="3738360398" sldId="2057"/>
            <ac:spMk id="58" creationId="{714CF336-27F6-7D33-A9BC-967693646EA8}"/>
          </ac:spMkLst>
        </pc:spChg>
      </pc:sldChg>
      <pc:sldChg chg="addSp new del ord">
        <pc:chgData name="Sousa, Juliana (BIR)" userId="S::sousajul@paho.org::6ec38469-b5fd-41b0-81a5-ef7a40146efe" providerId="AD" clId="Web-{536AAB6D-04E7-9175-F376-001AD74B89FD}" dt="2022-04-13T13:17:27.463" v="93"/>
        <pc:sldMkLst>
          <pc:docMk/>
          <pc:sldMk cId="3544022452" sldId="2058"/>
        </pc:sldMkLst>
        <pc:grpChg chg="add">
          <ac:chgData name="Sousa, Juliana (BIR)" userId="S::sousajul@paho.org::6ec38469-b5fd-41b0-81a5-ef7a40146efe" providerId="AD" clId="Web-{536AAB6D-04E7-9175-F376-001AD74B89FD}" dt="2022-04-13T13:17:16.665" v="90"/>
          <ac:grpSpMkLst>
            <pc:docMk/>
            <pc:sldMk cId="3544022452" sldId="2058"/>
            <ac:grpSpMk id="7" creationId="{8FF844B0-521C-D659-512C-7D85D13AB3F0}"/>
          </ac:grpSpMkLst>
        </pc:grpChg>
      </pc:sldChg>
      <pc:sldChg chg="addSp delSp modSp add ord replId delAnim">
        <pc:chgData name="Sousa, Juliana (BIR)" userId="S::sousajul@paho.org::6ec38469-b5fd-41b0-81a5-ef7a40146efe" providerId="AD" clId="Web-{536AAB6D-04E7-9175-F376-001AD74B89FD}" dt="2022-04-13T13:19:45.638" v="127" actId="20577"/>
        <pc:sldMkLst>
          <pc:docMk/>
          <pc:sldMk cId="3778679054" sldId="2059"/>
        </pc:sldMkLst>
        <pc:spChg chg="mod topLvl">
          <ac:chgData name="Sousa, Juliana (BIR)" userId="S::sousajul@paho.org::6ec38469-b5fd-41b0-81a5-ef7a40146efe" providerId="AD" clId="Web-{536AAB6D-04E7-9175-F376-001AD74B89FD}" dt="2022-04-13T13:19:28.872" v="124" actId="20577"/>
          <ac:spMkLst>
            <pc:docMk/>
            <pc:sldMk cId="3778679054" sldId="2059"/>
            <ac:spMk id="7" creationId="{EC0205B8-8044-4A63-A9A0-E47E64FE0D5A}"/>
          </ac:spMkLst>
        </pc:spChg>
        <pc:spChg chg="del topLvl">
          <ac:chgData name="Sousa, Juliana (BIR)" userId="S::sousajul@paho.org::6ec38469-b5fd-41b0-81a5-ef7a40146efe" providerId="AD" clId="Web-{536AAB6D-04E7-9175-F376-001AD74B89FD}" dt="2022-04-13T13:18:39.574" v="107"/>
          <ac:spMkLst>
            <pc:docMk/>
            <pc:sldMk cId="3778679054" sldId="2059"/>
            <ac:spMk id="9" creationId="{3E6A24B3-AED9-4420-B5B2-96C516C42881}"/>
          </ac:spMkLst>
        </pc:spChg>
        <pc:spChg chg="del mod">
          <ac:chgData name="Sousa, Juliana (BIR)" userId="S::sousajul@paho.org::6ec38469-b5fd-41b0-81a5-ef7a40146efe" providerId="AD" clId="Web-{536AAB6D-04E7-9175-F376-001AD74B89FD}" dt="2022-04-13T13:18:34.777" v="106"/>
          <ac:spMkLst>
            <pc:docMk/>
            <pc:sldMk cId="3778679054" sldId="2059"/>
            <ac:spMk id="11" creationId="{E9C2D4BE-4FD0-47C7-9525-CED247F9B2C8}"/>
          </ac:spMkLst>
        </pc:spChg>
        <pc:spChg chg="mod">
          <ac:chgData name="Sousa, Juliana (BIR)" userId="S::sousajul@paho.org::6ec38469-b5fd-41b0-81a5-ef7a40146efe" providerId="AD" clId="Web-{536AAB6D-04E7-9175-F376-001AD74B89FD}" dt="2022-04-13T13:19:45.638" v="127" actId="20577"/>
          <ac:spMkLst>
            <pc:docMk/>
            <pc:sldMk cId="3778679054" sldId="2059"/>
            <ac:spMk id="13" creationId="{66803DCF-158F-41BC-AE6E-8A7319A83F92}"/>
          </ac:spMkLst>
        </pc:spChg>
        <pc:spChg chg="del">
          <ac:chgData name="Sousa, Juliana (BIR)" userId="S::sousajul@paho.org::6ec38469-b5fd-41b0-81a5-ef7a40146efe" providerId="AD" clId="Web-{536AAB6D-04E7-9175-F376-001AD74B89FD}" dt="2022-04-13T13:17:43.526" v="97"/>
          <ac:spMkLst>
            <pc:docMk/>
            <pc:sldMk cId="3778679054" sldId="2059"/>
            <ac:spMk id="14" creationId="{02E3500A-5B04-4012-8735-FD0781C28DBE}"/>
          </ac:spMkLst>
        </pc:spChg>
        <pc:spChg chg="del">
          <ac:chgData name="Sousa, Juliana (BIR)" userId="S::sousajul@paho.org::6ec38469-b5fd-41b0-81a5-ef7a40146efe" providerId="AD" clId="Web-{536AAB6D-04E7-9175-F376-001AD74B89FD}" dt="2022-04-13T13:17:34.510" v="94"/>
          <ac:spMkLst>
            <pc:docMk/>
            <pc:sldMk cId="3778679054" sldId="2059"/>
            <ac:spMk id="16" creationId="{3E6834FE-B807-4727-8A71-C1C9C144D613}"/>
          </ac:spMkLst>
        </pc:spChg>
        <pc:grpChg chg="del mod">
          <ac:chgData name="Sousa, Juliana (BIR)" userId="S::sousajul@paho.org::6ec38469-b5fd-41b0-81a5-ef7a40146efe" providerId="AD" clId="Web-{536AAB6D-04E7-9175-F376-001AD74B89FD}" dt="2022-04-13T13:18:39.574" v="107"/>
          <ac:grpSpMkLst>
            <pc:docMk/>
            <pc:sldMk cId="3778679054" sldId="2059"/>
            <ac:grpSpMk id="3" creationId="{0E4758F4-EB82-D95B-E3DC-17531BCB6999}"/>
          </ac:grpSpMkLst>
        </pc:grpChg>
        <pc:grpChg chg="del">
          <ac:chgData name="Sousa, Juliana (BIR)" userId="S::sousajul@paho.org::6ec38469-b5fd-41b0-81a5-ef7a40146efe" providerId="AD" clId="Web-{536AAB6D-04E7-9175-F376-001AD74B89FD}" dt="2022-04-13T13:17:38.088" v="95"/>
          <ac:grpSpMkLst>
            <pc:docMk/>
            <pc:sldMk cId="3778679054" sldId="2059"/>
            <ac:grpSpMk id="28" creationId="{E8972908-F9E8-44CD-9991-0074806DF4EF}"/>
          </ac:grpSpMkLst>
        </pc:grpChg>
        <pc:grpChg chg="del">
          <ac:chgData name="Sousa, Juliana (BIR)" userId="S::sousajul@paho.org::6ec38469-b5fd-41b0-81a5-ef7a40146efe" providerId="AD" clId="Web-{536AAB6D-04E7-9175-F376-001AD74B89FD}" dt="2022-04-13T13:17:38.088" v="96"/>
          <ac:grpSpMkLst>
            <pc:docMk/>
            <pc:sldMk cId="3778679054" sldId="2059"/>
            <ac:grpSpMk id="29" creationId="{495DA543-D753-4456-9AF0-84131FEF75D0}"/>
          </ac:grpSpMkLst>
        </pc:grpChg>
        <pc:picChg chg="add mod modCrop">
          <ac:chgData name="Sousa, Juliana (BIR)" userId="S::sousajul@paho.org::6ec38469-b5fd-41b0-81a5-ef7a40146efe" providerId="AD" clId="Web-{536AAB6D-04E7-9175-F376-001AD74B89FD}" dt="2022-04-13T13:19:14.216" v="118" actId="1076"/>
          <ac:picMkLst>
            <pc:docMk/>
            <pc:sldMk cId="3778679054" sldId="2059"/>
            <ac:picMk id="4" creationId="{3471E0D1-2FAB-A9F5-AD93-D4F5AB18461D}"/>
          </ac:picMkLst>
        </pc:picChg>
        <pc:picChg chg="del">
          <ac:chgData name="Sousa, Juliana (BIR)" userId="S::sousajul@paho.org::6ec38469-b5fd-41b0-81a5-ef7a40146efe" providerId="AD" clId="Web-{536AAB6D-04E7-9175-F376-001AD74B89FD}" dt="2022-04-13T13:17:53.979" v="99"/>
          <ac:picMkLst>
            <pc:docMk/>
            <pc:sldMk cId="3778679054" sldId="2059"/>
            <ac:picMk id="19458" creationId="{4350165D-37FC-4EEB-BC97-72AE16FA0EDE}"/>
          </ac:picMkLst>
        </pc:picChg>
      </pc:sldChg>
      <pc:sldChg chg="addSp delSp modSp add ord replId addAnim delAnim">
        <pc:chgData name="Sousa, Juliana (BIR)" userId="S::sousajul@paho.org::6ec38469-b5fd-41b0-81a5-ef7a40146efe" providerId="AD" clId="Web-{536AAB6D-04E7-9175-F376-001AD74B89FD}" dt="2022-04-13T13:23:41.895" v="153" actId="1076"/>
        <pc:sldMkLst>
          <pc:docMk/>
          <pc:sldMk cId="1889112673" sldId="2060"/>
        </pc:sldMkLst>
        <pc:spChg chg="mod">
          <ac:chgData name="Sousa, Juliana (BIR)" userId="S::sousajul@paho.org::6ec38469-b5fd-41b0-81a5-ef7a40146efe" providerId="AD" clId="Web-{536AAB6D-04E7-9175-F376-001AD74B89FD}" dt="2022-04-13T13:22:38.690" v="139" actId="20577"/>
          <ac:spMkLst>
            <pc:docMk/>
            <pc:sldMk cId="1889112673" sldId="2060"/>
            <ac:spMk id="7" creationId="{EC0205B8-8044-4A63-A9A0-E47E64FE0D5A}"/>
          </ac:spMkLst>
        </pc:spChg>
        <pc:spChg chg="add mod">
          <ac:chgData name="Sousa, Juliana (BIR)" userId="S::sousajul@paho.org::6ec38469-b5fd-41b0-81a5-ef7a40146efe" providerId="AD" clId="Web-{536AAB6D-04E7-9175-F376-001AD74B89FD}" dt="2022-04-13T13:23:41.895" v="153" actId="1076"/>
          <ac:spMkLst>
            <pc:docMk/>
            <pc:sldMk cId="1889112673" sldId="2060"/>
            <ac:spMk id="9" creationId="{6BD5F859-7637-7165-31C3-DABAD0A644AD}"/>
          </ac:spMkLst>
        </pc:spChg>
        <pc:spChg chg="del">
          <ac:chgData name="Sousa, Juliana (BIR)" userId="S::sousajul@paho.org::6ec38469-b5fd-41b0-81a5-ef7a40146efe" providerId="AD" clId="Web-{536AAB6D-04E7-9175-F376-001AD74B89FD}" dt="2022-04-13T13:22:57.347" v="141"/>
          <ac:spMkLst>
            <pc:docMk/>
            <pc:sldMk cId="1889112673" sldId="2060"/>
            <ac:spMk id="13" creationId="{66803DCF-158F-41BC-AE6E-8A7319A83F92}"/>
          </ac:spMkLst>
        </pc:spChg>
        <pc:picChg chg="add mod modCrop">
          <ac:chgData name="Sousa, Juliana (BIR)" userId="S::sousajul@paho.org::6ec38469-b5fd-41b0-81a5-ef7a40146efe" providerId="AD" clId="Web-{536AAB6D-04E7-9175-F376-001AD74B89FD}" dt="2022-04-13T13:23:36.442" v="152" actId="14100"/>
          <ac:picMkLst>
            <pc:docMk/>
            <pc:sldMk cId="1889112673" sldId="2060"/>
            <ac:picMk id="3" creationId="{76212375-1A1D-07F5-CEB0-73FCE9FFBF86}"/>
          </ac:picMkLst>
        </pc:picChg>
        <pc:picChg chg="del">
          <ac:chgData name="Sousa, Juliana (BIR)" userId="S::sousajul@paho.org::6ec38469-b5fd-41b0-81a5-ef7a40146efe" providerId="AD" clId="Web-{536AAB6D-04E7-9175-F376-001AD74B89FD}" dt="2022-04-13T13:22:10.392" v="131"/>
          <ac:picMkLst>
            <pc:docMk/>
            <pc:sldMk cId="1889112673" sldId="2060"/>
            <ac:picMk id="4" creationId="{3471E0D1-2FAB-A9F5-AD93-D4F5AB18461D}"/>
          </ac:picMkLst>
        </pc:picChg>
        <pc:picChg chg="add del">
          <ac:chgData name="Sousa, Juliana (BIR)" userId="S::sousajul@paho.org::6ec38469-b5fd-41b0-81a5-ef7a40146efe" providerId="AD" clId="Web-{536AAB6D-04E7-9175-F376-001AD74B89FD}" dt="2022-04-13T13:23:05.269" v="143"/>
          <ac:picMkLst>
            <pc:docMk/>
            <pc:sldMk cId="1889112673" sldId="2060"/>
            <ac:picMk id="5" creationId="{D13BB942-9197-3ED0-0254-70F1B3789C16}"/>
          </ac:picMkLst>
        </pc:picChg>
      </pc:sldChg>
      <pc:sldChg chg="addSp modSp add replId">
        <pc:chgData name="Sousa, Juliana (BIR)" userId="S::sousajul@paho.org::6ec38469-b5fd-41b0-81a5-ef7a40146efe" providerId="AD" clId="Web-{536AAB6D-04E7-9175-F376-001AD74B89FD}" dt="2022-04-13T13:24:06.255" v="156" actId="1076"/>
        <pc:sldMkLst>
          <pc:docMk/>
          <pc:sldMk cId="373874872" sldId="2061"/>
        </pc:sldMkLst>
        <pc:picChg chg="add mod">
          <ac:chgData name="Sousa, Juliana (BIR)" userId="S::sousajul@paho.org::6ec38469-b5fd-41b0-81a5-ef7a40146efe" providerId="AD" clId="Web-{536AAB6D-04E7-9175-F376-001AD74B89FD}" dt="2022-04-13T13:24:06.255" v="156" actId="1076"/>
          <ac:picMkLst>
            <pc:docMk/>
            <pc:sldMk cId="373874872" sldId="2061"/>
            <ac:picMk id="4" creationId="{070BF21E-0069-C568-F4D1-CBB8A0C3AB93}"/>
          </ac:picMkLst>
        </pc:picChg>
      </pc:sldChg>
    </pc:docChg>
  </pc:docChgLst>
  <pc:docChgLst>
    <pc:chgData name="Abdala, Carmen Veronica Mendes (BIR)" userId="S::abdalave@paho.org::ffe908f8-823b-484a-84b3-0d1f99bedc6c" providerId="AD" clId="Web-{8E937E54-BFF4-A545-9166-E073F5319458}"/>
    <pc:docChg chg="modSld">
      <pc:chgData name="Abdala, Carmen Veronica Mendes (BIR)" userId="S::abdalave@paho.org::ffe908f8-823b-484a-84b3-0d1f99bedc6c" providerId="AD" clId="Web-{8E937E54-BFF4-A545-9166-E073F5319458}" dt="2022-04-18T17:34:44.891" v="5"/>
      <pc:docMkLst>
        <pc:docMk/>
      </pc:docMkLst>
      <pc:sldChg chg="delSp modSp">
        <pc:chgData name="Abdala, Carmen Veronica Mendes (BIR)" userId="S::abdalave@paho.org::ffe908f8-823b-484a-84b3-0d1f99bedc6c" providerId="AD" clId="Web-{8E937E54-BFF4-A545-9166-E073F5319458}" dt="2022-04-18T17:34:44.891" v="5"/>
        <pc:sldMkLst>
          <pc:docMk/>
          <pc:sldMk cId="3721714455" sldId="2043"/>
        </pc:sldMkLst>
        <pc:spChg chg="del">
          <ac:chgData name="Abdala, Carmen Veronica Mendes (BIR)" userId="S::abdalave@paho.org::ffe908f8-823b-484a-84b3-0d1f99bedc6c" providerId="AD" clId="Web-{8E937E54-BFF4-A545-9166-E073F5319458}" dt="2022-04-18T17:34:32.312" v="1"/>
          <ac:spMkLst>
            <pc:docMk/>
            <pc:sldMk cId="3721714455" sldId="2043"/>
            <ac:spMk id="144" creationId="{0DAF13BA-EF61-7AA8-CE60-B32361B61653}"/>
          </ac:spMkLst>
        </pc:spChg>
        <pc:spChg chg="del">
          <ac:chgData name="Abdala, Carmen Veronica Mendes (BIR)" userId="S::abdalave@paho.org::ffe908f8-823b-484a-84b3-0d1f99bedc6c" providerId="AD" clId="Web-{8E937E54-BFF4-A545-9166-E073F5319458}" dt="2022-04-18T17:34:37.500" v="2"/>
          <ac:spMkLst>
            <pc:docMk/>
            <pc:sldMk cId="3721714455" sldId="2043"/>
            <ac:spMk id="145" creationId="{624F981B-8AF7-7BEC-1D1E-0F9650905813}"/>
          </ac:spMkLst>
        </pc:spChg>
        <pc:spChg chg="del">
          <ac:chgData name="Abdala, Carmen Veronica Mendes (BIR)" userId="S::abdalave@paho.org::ffe908f8-823b-484a-84b3-0d1f99bedc6c" providerId="AD" clId="Web-{8E937E54-BFF4-A545-9166-E073F5319458}" dt="2022-04-18T17:34:42.516" v="4"/>
          <ac:spMkLst>
            <pc:docMk/>
            <pc:sldMk cId="3721714455" sldId="2043"/>
            <ac:spMk id="146" creationId="{755DEF5B-960F-A003-9DAE-519B7A5B9381}"/>
          </ac:spMkLst>
        </pc:spChg>
        <pc:spChg chg="del">
          <ac:chgData name="Abdala, Carmen Veronica Mendes (BIR)" userId="S::abdalave@paho.org::ffe908f8-823b-484a-84b3-0d1f99bedc6c" providerId="AD" clId="Web-{8E937E54-BFF4-A545-9166-E073F5319458}" dt="2022-04-18T17:34:44.891" v="5"/>
          <ac:spMkLst>
            <pc:docMk/>
            <pc:sldMk cId="3721714455" sldId="2043"/>
            <ac:spMk id="147" creationId="{B9DA6E3C-BA1C-6FC7-896B-24691E27966B}"/>
          </ac:spMkLst>
        </pc:spChg>
        <pc:spChg chg="del mod">
          <ac:chgData name="Abdala, Carmen Veronica Mendes (BIR)" userId="S::abdalave@paho.org::ffe908f8-823b-484a-84b3-0d1f99bedc6c" providerId="AD" clId="Web-{8E937E54-BFF4-A545-9166-E073F5319458}" dt="2022-04-18T17:34:40.156" v="3"/>
          <ac:spMkLst>
            <pc:docMk/>
            <pc:sldMk cId="3721714455" sldId="2043"/>
            <ac:spMk id="148" creationId="{7ADB4B29-CC57-DAB1-73EE-19EB195D9074}"/>
          </ac:spMkLst>
        </pc:spChg>
      </pc:sldChg>
    </pc:docChg>
  </pc:docChgLst>
  <pc:docChgLst>
    <pc:chgData name="Sousa, Juliana (BIR)" userId="6ec38469-b5fd-41b0-81a5-ef7a40146efe" providerId="ADAL" clId="{D0AFDD59-032A-43F5-840A-B2F741C979DA}"/>
    <pc:docChg chg="undo redo custSel addSld delSld modSld sldOrd">
      <pc:chgData name="Sousa, Juliana (BIR)" userId="6ec38469-b5fd-41b0-81a5-ef7a40146efe" providerId="ADAL" clId="{D0AFDD59-032A-43F5-840A-B2F741C979DA}" dt="2022-08-31T04:45:42.218" v="3913" actId="1076"/>
      <pc:docMkLst>
        <pc:docMk/>
      </pc:docMkLst>
      <pc:sldChg chg="del">
        <pc:chgData name="Sousa, Juliana (BIR)" userId="6ec38469-b5fd-41b0-81a5-ef7a40146efe" providerId="ADAL" clId="{D0AFDD59-032A-43F5-840A-B2F741C979DA}" dt="2022-08-31T02:06:17.026" v="1477" actId="47"/>
        <pc:sldMkLst>
          <pc:docMk/>
          <pc:sldMk cId="3040294977" sldId="262"/>
        </pc:sldMkLst>
      </pc:sldChg>
      <pc:sldChg chg="modSp mod">
        <pc:chgData name="Sousa, Juliana (BIR)" userId="6ec38469-b5fd-41b0-81a5-ef7a40146efe" providerId="ADAL" clId="{D0AFDD59-032A-43F5-840A-B2F741C979DA}" dt="2022-08-31T02:08:46.074" v="1582" actId="20577"/>
        <pc:sldMkLst>
          <pc:docMk/>
          <pc:sldMk cId="432895337" sldId="281"/>
        </pc:sldMkLst>
        <pc:spChg chg="mod">
          <ac:chgData name="Sousa, Juliana (BIR)" userId="6ec38469-b5fd-41b0-81a5-ef7a40146efe" providerId="ADAL" clId="{D0AFDD59-032A-43F5-840A-B2F741C979DA}" dt="2022-08-31T02:07:36.276" v="1490" actId="20577"/>
          <ac:spMkLst>
            <pc:docMk/>
            <pc:sldMk cId="432895337" sldId="281"/>
            <ac:spMk id="3" creationId="{05852570-6157-49F1-8590-0C97F87CDEDE}"/>
          </ac:spMkLst>
        </pc:spChg>
        <pc:spChg chg="mod">
          <ac:chgData name="Sousa, Juliana (BIR)" userId="6ec38469-b5fd-41b0-81a5-ef7a40146efe" providerId="ADAL" clId="{D0AFDD59-032A-43F5-840A-B2F741C979DA}" dt="2022-08-31T02:08:46.074" v="1582" actId="20577"/>
          <ac:spMkLst>
            <pc:docMk/>
            <pc:sldMk cId="432895337" sldId="281"/>
            <ac:spMk id="14" creationId="{80A757DA-5C20-6EEA-6F6E-FFB9CBB4703D}"/>
          </ac:spMkLst>
        </pc:spChg>
      </pc:sldChg>
      <pc:sldChg chg="addSp delSp modSp mod setBg">
        <pc:chgData name="Sousa, Juliana (BIR)" userId="6ec38469-b5fd-41b0-81a5-ef7a40146efe" providerId="ADAL" clId="{D0AFDD59-032A-43F5-840A-B2F741C979DA}" dt="2022-08-30T23:45:19.241" v="5" actId="26606"/>
        <pc:sldMkLst>
          <pc:docMk/>
          <pc:sldMk cId="1252516590" sldId="2030"/>
        </pc:sldMkLst>
        <pc:spChg chg="add del">
          <ac:chgData name="Sousa, Juliana (BIR)" userId="6ec38469-b5fd-41b0-81a5-ef7a40146efe" providerId="ADAL" clId="{D0AFDD59-032A-43F5-840A-B2F741C979DA}" dt="2022-08-30T23:45:19.241" v="5" actId="26606"/>
          <ac:spMkLst>
            <pc:docMk/>
            <pc:sldMk cId="1252516590" sldId="2030"/>
            <ac:spMk id="8" creationId="{B670DBD5-770C-4383-9F54-5B86E86BD5BB}"/>
          </ac:spMkLst>
        </pc:spChg>
        <pc:picChg chg="add mod">
          <ac:chgData name="Sousa, Juliana (BIR)" userId="6ec38469-b5fd-41b0-81a5-ef7a40146efe" providerId="ADAL" clId="{D0AFDD59-032A-43F5-840A-B2F741C979DA}" dt="2022-08-30T23:45:19.241" v="5" actId="26606"/>
          <ac:picMkLst>
            <pc:docMk/>
            <pc:sldMk cId="1252516590" sldId="2030"/>
            <ac:picMk id="3" creationId="{D53265B2-29D4-9E66-A2D0-6BF877AB9379}"/>
          </ac:picMkLst>
        </pc:picChg>
        <pc:picChg chg="del">
          <ac:chgData name="Sousa, Juliana (BIR)" userId="6ec38469-b5fd-41b0-81a5-ef7a40146efe" providerId="ADAL" clId="{D0AFDD59-032A-43F5-840A-B2F741C979DA}" dt="2022-08-30T23:44:55.226" v="0" actId="478"/>
          <ac:picMkLst>
            <pc:docMk/>
            <pc:sldMk cId="1252516590" sldId="2030"/>
            <ac:picMk id="4" creationId="{89D18B75-FBF0-4004-A5A8-CEBE86914BDB}"/>
          </ac:picMkLst>
        </pc:picChg>
      </pc:sldChg>
      <pc:sldChg chg="del">
        <pc:chgData name="Sousa, Juliana (BIR)" userId="6ec38469-b5fd-41b0-81a5-ef7a40146efe" providerId="ADAL" clId="{D0AFDD59-032A-43F5-840A-B2F741C979DA}" dt="2022-08-31T02:34:41.289" v="2003" actId="47"/>
        <pc:sldMkLst>
          <pc:docMk/>
          <pc:sldMk cId="1128211921" sldId="2032"/>
        </pc:sldMkLst>
      </pc:sldChg>
      <pc:sldChg chg="del">
        <pc:chgData name="Sousa, Juliana (BIR)" userId="6ec38469-b5fd-41b0-81a5-ef7a40146efe" providerId="ADAL" clId="{D0AFDD59-032A-43F5-840A-B2F741C979DA}" dt="2022-08-31T02:05:06.540" v="1471" actId="47"/>
        <pc:sldMkLst>
          <pc:docMk/>
          <pc:sldMk cId="2055981025" sldId="2033"/>
        </pc:sldMkLst>
      </pc:sldChg>
      <pc:sldChg chg="del">
        <pc:chgData name="Sousa, Juliana (BIR)" userId="6ec38469-b5fd-41b0-81a5-ef7a40146efe" providerId="ADAL" clId="{D0AFDD59-032A-43F5-840A-B2F741C979DA}" dt="2022-08-31T02:05:10.984" v="1472" actId="47"/>
        <pc:sldMkLst>
          <pc:docMk/>
          <pc:sldMk cId="696761333" sldId="2034"/>
        </pc:sldMkLst>
      </pc:sldChg>
      <pc:sldChg chg="modSp mod">
        <pc:chgData name="Sousa, Juliana (BIR)" userId="6ec38469-b5fd-41b0-81a5-ef7a40146efe" providerId="ADAL" clId="{D0AFDD59-032A-43F5-840A-B2F741C979DA}" dt="2022-08-30T23:46:38.352" v="18" actId="20577"/>
        <pc:sldMkLst>
          <pc:docMk/>
          <pc:sldMk cId="358303273" sldId="2036"/>
        </pc:sldMkLst>
        <pc:spChg chg="mod">
          <ac:chgData name="Sousa, Juliana (BIR)" userId="6ec38469-b5fd-41b0-81a5-ef7a40146efe" providerId="ADAL" clId="{D0AFDD59-032A-43F5-840A-B2F741C979DA}" dt="2022-08-30T23:46:38.352" v="18" actId="20577"/>
          <ac:spMkLst>
            <pc:docMk/>
            <pc:sldMk cId="358303273" sldId="2036"/>
            <ac:spMk id="3" creationId="{DD383F28-00F9-4124-A427-6EFA7429CDD0}"/>
          </ac:spMkLst>
        </pc:spChg>
      </pc:sldChg>
      <pc:sldChg chg="addSp delSp modSp mod setBg">
        <pc:chgData name="Sousa, Juliana (BIR)" userId="6ec38469-b5fd-41b0-81a5-ef7a40146efe" providerId="ADAL" clId="{D0AFDD59-032A-43F5-840A-B2F741C979DA}" dt="2022-08-31T00:46:19.639" v="425" actId="21"/>
        <pc:sldMkLst>
          <pc:docMk/>
          <pc:sldMk cId="311933118" sldId="2039"/>
        </pc:sldMkLst>
        <pc:spChg chg="add mod">
          <ac:chgData name="Sousa, Juliana (BIR)" userId="6ec38469-b5fd-41b0-81a5-ef7a40146efe" providerId="ADAL" clId="{D0AFDD59-032A-43F5-840A-B2F741C979DA}" dt="2022-08-31T00:00:18.153" v="67" actId="2085"/>
          <ac:spMkLst>
            <pc:docMk/>
            <pc:sldMk cId="311933118" sldId="2039"/>
            <ac:spMk id="2" creationId="{192831EE-FE23-5774-795C-DB09CB654F16}"/>
          </ac:spMkLst>
        </pc:spChg>
        <pc:spChg chg="mod ord">
          <ac:chgData name="Sousa, Juliana (BIR)" userId="6ec38469-b5fd-41b0-81a5-ef7a40146efe" providerId="ADAL" clId="{D0AFDD59-032A-43F5-840A-B2F741C979DA}" dt="2022-08-31T00:09:50.472" v="208" actId="20577"/>
          <ac:spMkLst>
            <pc:docMk/>
            <pc:sldMk cId="311933118" sldId="2039"/>
            <ac:spMk id="3" creationId="{861FE556-D7B2-41D1-9E30-4652788D787A}"/>
          </ac:spMkLst>
        </pc:spChg>
        <pc:spChg chg="add mod">
          <ac:chgData name="Sousa, Juliana (BIR)" userId="6ec38469-b5fd-41b0-81a5-ef7a40146efe" providerId="ADAL" clId="{D0AFDD59-032A-43F5-840A-B2F741C979DA}" dt="2022-08-31T00:01:23.892" v="81" actId="14100"/>
          <ac:spMkLst>
            <pc:docMk/>
            <pc:sldMk cId="311933118" sldId="2039"/>
            <ac:spMk id="5" creationId="{FD6BCBBA-A2F8-92CB-C4D3-7249164704E4}"/>
          </ac:spMkLst>
        </pc:spChg>
        <pc:spChg chg="add del">
          <ac:chgData name="Sousa, Juliana (BIR)" userId="6ec38469-b5fd-41b0-81a5-ef7a40146efe" providerId="ADAL" clId="{D0AFDD59-032A-43F5-840A-B2F741C979DA}" dt="2022-08-31T00:01:36.040" v="83" actId="11529"/>
          <ac:spMkLst>
            <pc:docMk/>
            <pc:sldMk cId="311933118" sldId="2039"/>
            <ac:spMk id="6" creationId="{7DEF373F-FFED-C0FA-1AED-B9677C5AC0FF}"/>
          </ac:spMkLst>
        </pc:spChg>
        <pc:spChg chg="add del">
          <ac:chgData name="Sousa, Juliana (BIR)" userId="6ec38469-b5fd-41b0-81a5-ef7a40146efe" providerId="ADAL" clId="{D0AFDD59-032A-43F5-840A-B2F741C979DA}" dt="2022-08-30T23:58:39.615" v="29" actId="26606"/>
          <ac:spMkLst>
            <pc:docMk/>
            <pc:sldMk cId="311933118" sldId="2039"/>
            <ac:spMk id="9" creationId="{C95B82D5-A8BB-45BF-BED8-C7B206892100}"/>
          </ac:spMkLst>
        </pc:spChg>
        <pc:spChg chg="add del">
          <ac:chgData name="Sousa, Juliana (BIR)" userId="6ec38469-b5fd-41b0-81a5-ef7a40146efe" providerId="ADAL" clId="{D0AFDD59-032A-43F5-840A-B2F741C979DA}" dt="2022-08-30T23:58:39.615" v="29" actId="26606"/>
          <ac:spMkLst>
            <pc:docMk/>
            <pc:sldMk cId="311933118" sldId="2039"/>
            <ac:spMk id="10" creationId="{296C61EC-FBF4-4216-BE67-6C864D30A01C}"/>
          </ac:spMkLst>
        </pc:spChg>
        <pc:spChg chg="add del">
          <ac:chgData name="Sousa, Juliana (BIR)" userId="6ec38469-b5fd-41b0-81a5-ef7a40146efe" providerId="ADAL" clId="{D0AFDD59-032A-43F5-840A-B2F741C979DA}" dt="2022-08-30T23:58:39.615" v="29" actId="26606"/>
          <ac:spMkLst>
            <pc:docMk/>
            <pc:sldMk cId="311933118" sldId="2039"/>
            <ac:spMk id="11" creationId="{39D6C490-0229-4573-9696-B73E5B3A9C33}"/>
          </ac:spMkLst>
        </pc:spChg>
        <pc:spChg chg="add del">
          <ac:chgData name="Sousa, Juliana (BIR)" userId="6ec38469-b5fd-41b0-81a5-ef7a40146efe" providerId="ADAL" clId="{D0AFDD59-032A-43F5-840A-B2F741C979DA}" dt="2022-08-30T23:57:51.128" v="27" actId="26606"/>
          <ac:spMkLst>
            <pc:docMk/>
            <pc:sldMk cId="311933118" sldId="2039"/>
            <ac:spMk id="12" creationId="{AAAE94E3-A7DB-4868-B1E3-E49703488BBC}"/>
          </ac:spMkLst>
        </pc:spChg>
        <pc:spChg chg="add del">
          <ac:chgData name="Sousa, Juliana (BIR)" userId="6ec38469-b5fd-41b0-81a5-ef7a40146efe" providerId="ADAL" clId="{D0AFDD59-032A-43F5-840A-B2F741C979DA}" dt="2022-08-30T23:58:43.713" v="31" actId="26606"/>
          <ac:spMkLst>
            <pc:docMk/>
            <pc:sldMk cId="311933118" sldId="2039"/>
            <ac:spMk id="13" creationId="{4038CB10-1F5C-4D54-9DF7-12586DE5B007}"/>
          </ac:spMkLst>
        </pc:spChg>
        <pc:spChg chg="add del">
          <ac:chgData name="Sousa, Juliana (BIR)" userId="6ec38469-b5fd-41b0-81a5-ef7a40146efe" providerId="ADAL" clId="{D0AFDD59-032A-43F5-840A-B2F741C979DA}" dt="2022-08-30T23:58:43.713" v="31" actId="26606"/>
          <ac:spMkLst>
            <pc:docMk/>
            <pc:sldMk cId="311933118" sldId="2039"/>
            <ac:spMk id="15" creationId="{33B81349-3A7E-4A66-9ED9-66E6F8E29C4A}"/>
          </ac:spMkLst>
        </pc:spChg>
        <pc:spChg chg="add del">
          <ac:chgData name="Sousa, Juliana (BIR)" userId="6ec38469-b5fd-41b0-81a5-ef7a40146efe" providerId="ADAL" clId="{D0AFDD59-032A-43F5-840A-B2F741C979DA}" dt="2022-08-30T23:58:43.713" v="31" actId="26606"/>
          <ac:spMkLst>
            <pc:docMk/>
            <pc:sldMk cId="311933118" sldId="2039"/>
            <ac:spMk id="16" creationId="{4A37A7FF-19A5-40D8-8D0C-E780CBD33087}"/>
          </ac:spMkLst>
        </pc:spChg>
        <pc:spChg chg="add del">
          <ac:chgData name="Sousa, Juliana (BIR)" userId="6ec38469-b5fd-41b0-81a5-ef7a40146efe" providerId="ADAL" clId="{D0AFDD59-032A-43F5-840A-B2F741C979DA}" dt="2022-08-30T23:58:43.713" v="31" actId="26606"/>
          <ac:spMkLst>
            <pc:docMk/>
            <pc:sldMk cId="311933118" sldId="2039"/>
            <ac:spMk id="17" creationId="{73ED6512-6858-4552-B699-9A97FE9A4EA2}"/>
          </ac:spMkLst>
        </pc:spChg>
        <pc:spChg chg="add del">
          <ac:chgData name="Sousa, Juliana (BIR)" userId="6ec38469-b5fd-41b0-81a5-ef7a40146efe" providerId="ADAL" clId="{D0AFDD59-032A-43F5-840A-B2F741C979DA}" dt="2022-08-30T23:57:51.128" v="27" actId="26606"/>
          <ac:spMkLst>
            <pc:docMk/>
            <pc:sldMk cId="311933118" sldId="2039"/>
            <ac:spMk id="18" creationId="{3873B707-463F-40B0-8227-E8CC6C67EB25}"/>
          </ac:spMkLst>
        </pc:spChg>
        <pc:spChg chg="add del">
          <ac:chgData name="Sousa, Juliana (BIR)" userId="6ec38469-b5fd-41b0-81a5-ef7a40146efe" providerId="ADAL" clId="{D0AFDD59-032A-43F5-840A-B2F741C979DA}" dt="2022-08-30T23:59:18.957" v="51" actId="26606"/>
          <ac:spMkLst>
            <pc:docMk/>
            <pc:sldMk cId="311933118" sldId="2039"/>
            <ac:spMk id="19" creationId="{AAAE94E3-A7DB-4868-B1E3-E49703488BBC}"/>
          </ac:spMkLst>
        </pc:spChg>
        <pc:spChg chg="add del">
          <ac:chgData name="Sousa, Juliana (BIR)" userId="6ec38469-b5fd-41b0-81a5-ef7a40146efe" providerId="ADAL" clId="{D0AFDD59-032A-43F5-840A-B2F741C979DA}" dt="2022-08-30T23:57:51.128" v="27" actId="26606"/>
          <ac:spMkLst>
            <pc:docMk/>
            <pc:sldMk cId="311933118" sldId="2039"/>
            <ac:spMk id="20" creationId="{C13237C8-E62C-4F0D-A318-BD6FB6C2D138}"/>
          </ac:spMkLst>
        </pc:spChg>
        <pc:spChg chg="add del">
          <ac:chgData name="Sousa, Juliana (BIR)" userId="6ec38469-b5fd-41b0-81a5-ef7a40146efe" providerId="ADAL" clId="{D0AFDD59-032A-43F5-840A-B2F741C979DA}" dt="2022-08-30T23:57:51.128" v="27" actId="26606"/>
          <ac:spMkLst>
            <pc:docMk/>
            <pc:sldMk cId="311933118" sldId="2039"/>
            <ac:spMk id="22" creationId="{19C9EAEA-39D0-4B0E-A0EB-51E7B26740B1}"/>
          </ac:spMkLst>
        </pc:spChg>
        <pc:spChg chg="add del">
          <ac:chgData name="Sousa, Juliana (BIR)" userId="6ec38469-b5fd-41b0-81a5-ef7a40146efe" providerId="ADAL" clId="{D0AFDD59-032A-43F5-840A-B2F741C979DA}" dt="2022-08-30T23:57:51.128" v="27" actId="26606"/>
          <ac:spMkLst>
            <pc:docMk/>
            <pc:sldMk cId="311933118" sldId="2039"/>
            <ac:spMk id="24" creationId="{8CB5D2D7-DF65-4E86-BFBA-FFB9B5ACEB64}"/>
          </ac:spMkLst>
        </pc:spChg>
        <pc:spChg chg="add del">
          <ac:chgData name="Sousa, Juliana (BIR)" userId="6ec38469-b5fd-41b0-81a5-ef7a40146efe" providerId="ADAL" clId="{D0AFDD59-032A-43F5-840A-B2F741C979DA}" dt="2022-08-30T23:59:18.957" v="51" actId="26606"/>
          <ac:spMkLst>
            <pc:docMk/>
            <pc:sldMk cId="311933118" sldId="2039"/>
            <ac:spMk id="26" creationId="{3873B707-463F-40B0-8227-E8CC6C67EB25}"/>
          </ac:spMkLst>
        </pc:spChg>
        <pc:spChg chg="add del">
          <ac:chgData name="Sousa, Juliana (BIR)" userId="6ec38469-b5fd-41b0-81a5-ef7a40146efe" providerId="ADAL" clId="{D0AFDD59-032A-43F5-840A-B2F741C979DA}" dt="2022-08-30T23:59:18.957" v="51" actId="26606"/>
          <ac:spMkLst>
            <pc:docMk/>
            <pc:sldMk cId="311933118" sldId="2039"/>
            <ac:spMk id="27" creationId="{C13237C8-E62C-4F0D-A318-BD6FB6C2D138}"/>
          </ac:spMkLst>
        </pc:spChg>
        <pc:spChg chg="add del">
          <ac:chgData name="Sousa, Juliana (BIR)" userId="6ec38469-b5fd-41b0-81a5-ef7a40146efe" providerId="ADAL" clId="{D0AFDD59-032A-43F5-840A-B2F741C979DA}" dt="2022-08-30T23:59:18.957" v="51" actId="26606"/>
          <ac:spMkLst>
            <pc:docMk/>
            <pc:sldMk cId="311933118" sldId="2039"/>
            <ac:spMk id="28" creationId="{19C9EAEA-39D0-4B0E-A0EB-51E7B26740B1}"/>
          </ac:spMkLst>
        </pc:spChg>
        <pc:spChg chg="add del">
          <ac:chgData name="Sousa, Juliana (BIR)" userId="6ec38469-b5fd-41b0-81a5-ef7a40146efe" providerId="ADAL" clId="{D0AFDD59-032A-43F5-840A-B2F741C979DA}" dt="2022-08-30T23:59:18.957" v="51" actId="26606"/>
          <ac:spMkLst>
            <pc:docMk/>
            <pc:sldMk cId="311933118" sldId="2039"/>
            <ac:spMk id="29" creationId="{8CB5D2D7-DF65-4E86-BFBA-FFB9B5ACEB64}"/>
          </ac:spMkLst>
        </pc:spChg>
        <pc:grpChg chg="add del">
          <ac:chgData name="Sousa, Juliana (BIR)" userId="6ec38469-b5fd-41b0-81a5-ef7a40146efe" providerId="ADAL" clId="{D0AFDD59-032A-43F5-840A-B2F741C979DA}" dt="2022-08-30T23:57:51.128" v="27" actId="26606"/>
          <ac:grpSpMkLst>
            <pc:docMk/>
            <pc:sldMk cId="311933118" sldId="2039"/>
            <ac:grpSpMk id="14" creationId="{1DE889C7-FAD6-4397-98E2-05D503484459}"/>
          </ac:grpSpMkLst>
        </pc:grpChg>
        <pc:grpChg chg="add del">
          <ac:chgData name="Sousa, Juliana (BIR)" userId="6ec38469-b5fd-41b0-81a5-ef7a40146efe" providerId="ADAL" clId="{D0AFDD59-032A-43F5-840A-B2F741C979DA}" dt="2022-08-30T23:59:18.957" v="51" actId="26606"/>
          <ac:grpSpMkLst>
            <pc:docMk/>
            <pc:sldMk cId="311933118" sldId="2039"/>
            <ac:grpSpMk id="21" creationId="{1DE889C7-FAD6-4397-98E2-05D503484459}"/>
          </ac:grpSpMkLst>
        </pc:grpChg>
        <pc:picChg chg="add del mod">
          <ac:chgData name="Sousa, Juliana (BIR)" userId="6ec38469-b5fd-41b0-81a5-ef7a40146efe" providerId="ADAL" clId="{D0AFDD59-032A-43F5-840A-B2F741C979DA}" dt="2022-08-31T00:46:19.639" v="425" actId="21"/>
          <ac:picMkLst>
            <pc:docMk/>
            <pc:sldMk cId="311933118" sldId="2039"/>
            <ac:picMk id="4" creationId="{0A152E46-A074-DA15-8D35-3EFAA1E53A1A}"/>
          </ac:picMkLst>
        </pc:picChg>
        <pc:picChg chg="mod ord">
          <ac:chgData name="Sousa, Juliana (BIR)" userId="6ec38469-b5fd-41b0-81a5-ef7a40146efe" providerId="ADAL" clId="{D0AFDD59-032A-43F5-840A-B2F741C979DA}" dt="2022-08-30T23:59:27.173" v="52" actId="1076"/>
          <ac:picMkLst>
            <pc:docMk/>
            <pc:sldMk cId="311933118" sldId="2039"/>
            <ac:picMk id="7" creationId="{7CBEAC8A-B1CA-4BDB-8C07-EA3D1AC5D565}"/>
          </ac:picMkLst>
        </pc:picChg>
      </pc:sldChg>
      <pc:sldChg chg="del">
        <pc:chgData name="Sousa, Juliana (BIR)" userId="6ec38469-b5fd-41b0-81a5-ef7a40146efe" providerId="ADAL" clId="{D0AFDD59-032A-43F5-840A-B2F741C979DA}" dt="2022-08-31T02:05:41.318" v="1476" actId="47"/>
        <pc:sldMkLst>
          <pc:docMk/>
          <pc:sldMk cId="1311676466" sldId="2040"/>
        </pc:sldMkLst>
      </pc:sldChg>
      <pc:sldChg chg="del">
        <pc:chgData name="Sousa, Juliana (BIR)" userId="6ec38469-b5fd-41b0-81a5-ef7a40146efe" providerId="ADAL" clId="{D0AFDD59-032A-43F5-840A-B2F741C979DA}" dt="2022-08-31T02:35:18.996" v="2005" actId="47"/>
        <pc:sldMkLst>
          <pc:docMk/>
          <pc:sldMk cId="1935710480" sldId="2041"/>
        </pc:sldMkLst>
      </pc:sldChg>
      <pc:sldChg chg="modSp del">
        <pc:chgData name="Sousa, Juliana (BIR)" userId="6ec38469-b5fd-41b0-81a5-ef7a40146efe" providerId="ADAL" clId="{D0AFDD59-032A-43F5-840A-B2F741C979DA}" dt="2022-08-31T03:41:38.465" v="3028" actId="47"/>
        <pc:sldMkLst>
          <pc:docMk/>
          <pc:sldMk cId="3721714455" sldId="2043"/>
        </pc:sldMkLst>
        <pc:graphicFrameChg chg="mod">
          <ac:chgData name="Sousa, Juliana (BIR)" userId="6ec38469-b5fd-41b0-81a5-ef7a40146efe" providerId="ADAL" clId="{D0AFDD59-032A-43F5-840A-B2F741C979DA}" dt="2022-08-31T03:41:15.502" v="3027" actId="478"/>
          <ac:graphicFrameMkLst>
            <pc:docMk/>
            <pc:sldMk cId="3721714455" sldId="2043"/>
            <ac:graphicFrameMk id="11" creationId="{F1F9B247-0E3A-DA96-FD3F-F87B62083952}"/>
          </ac:graphicFrameMkLst>
        </pc:graphicFrameChg>
      </pc:sldChg>
      <pc:sldChg chg="del">
        <pc:chgData name="Sousa, Juliana (BIR)" userId="6ec38469-b5fd-41b0-81a5-ef7a40146efe" providerId="ADAL" clId="{D0AFDD59-032A-43F5-840A-B2F741C979DA}" dt="2022-08-31T02:06:31.982" v="1479" actId="47"/>
        <pc:sldMkLst>
          <pc:docMk/>
          <pc:sldMk cId="4282320180" sldId="2044"/>
        </pc:sldMkLst>
      </pc:sldChg>
      <pc:sldChg chg="del">
        <pc:chgData name="Sousa, Juliana (BIR)" userId="6ec38469-b5fd-41b0-81a5-ef7a40146efe" providerId="ADAL" clId="{D0AFDD59-032A-43F5-840A-B2F741C979DA}" dt="2022-08-31T02:06:18.492" v="1478" actId="47"/>
        <pc:sldMkLst>
          <pc:docMk/>
          <pc:sldMk cId="2402993844" sldId="2046"/>
        </pc:sldMkLst>
      </pc:sldChg>
      <pc:sldChg chg="del">
        <pc:chgData name="Sousa, Juliana (BIR)" userId="6ec38469-b5fd-41b0-81a5-ef7a40146efe" providerId="ADAL" clId="{D0AFDD59-032A-43F5-840A-B2F741C979DA}" dt="2022-08-31T02:35:09.400" v="2004" actId="47"/>
        <pc:sldMkLst>
          <pc:docMk/>
          <pc:sldMk cId="3864135771" sldId="2047"/>
        </pc:sldMkLst>
      </pc:sldChg>
      <pc:sldChg chg="del">
        <pc:chgData name="Sousa, Juliana (BIR)" userId="6ec38469-b5fd-41b0-81a5-ef7a40146efe" providerId="ADAL" clId="{D0AFDD59-032A-43F5-840A-B2F741C979DA}" dt="2022-08-31T03:23:49.393" v="2874" actId="47"/>
        <pc:sldMkLst>
          <pc:docMk/>
          <pc:sldMk cId="812721467" sldId="2048"/>
        </pc:sldMkLst>
      </pc:sldChg>
      <pc:sldChg chg="addSp delSp modSp mod modAnim">
        <pc:chgData name="Sousa, Juliana (BIR)" userId="6ec38469-b5fd-41b0-81a5-ef7a40146efe" providerId="ADAL" clId="{D0AFDD59-032A-43F5-840A-B2F741C979DA}" dt="2022-08-31T04:34:47.342" v="3770" actId="20577"/>
        <pc:sldMkLst>
          <pc:docMk/>
          <pc:sldMk cId="2122056077" sldId="2049"/>
        </pc:sldMkLst>
        <pc:spChg chg="mod">
          <ac:chgData name="Sousa, Juliana (BIR)" userId="6ec38469-b5fd-41b0-81a5-ef7a40146efe" providerId="ADAL" clId="{D0AFDD59-032A-43F5-840A-B2F741C979DA}" dt="2022-08-31T04:34:47.342" v="3770" actId="20577"/>
          <ac:spMkLst>
            <pc:docMk/>
            <pc:sldMk cId="2122056077" sldId="2049"/>
            <ac:spMk id="3" creationId="{F78D1557-9F4F-AE4F-6B3F-D741ACC725AF}"/>
          </ac:spMkLst>
        </pc:spChg>
        <pc:spChg chg="add del mod">
          <ac:chgData name="Sousa, Juliana (BIR)" userId="6ec38469-b5fd-41b0-81a5-ef7a40146efe" providerId="ADAL" clId="{D0AFDD59-032A-43F5-840A-B2F741C979DA}" dt="2022-08-31T04:33:15.246" v="3725" actId="478"/>
          <ac:spMkLst>
            <pc:docMk/>
            <pc:sldMk cId="2122056077" sldId="2049"/>
            <ac:spMk id="31" creationId="{41D5499D-1490-6A15-B7E1-9399854EDE84}"/>
          </ac:spMkLst>
        </pc:spChg>
        <pc:picChg chg="del mod">
          <ac:chgData name="Sousa, Juliana (BIR)" userId="6ec38469-b5fd-41b0-81a5-ef7a40146efe" providerId="ADAL" clId="{D0AFDD59-032A-43F5-840A-B2F741C979DA}" dt="2022-08-31T04:04:28.411" v="3388" actId="478"/>
          <ac:picMkLst>
            <pc:docMk/>
            <pc:sldMk cId="2122056077" sldId="2049"/>
            <ac:picMk id="29" creationId="{4E847F26-3578-0477-ABC7-ABC83CE062E3}"/>
          </ac:picMkLst>
        </pc:picChg>
        <pc:picChg chg="add mod">
          <ac:chgData name="Sousa, Juliana (BIR)" userId="6ec38469-b5fd-41b0-81a5-ef7a40146efe" providerId="ADAL" clId="{D0AFDD59-032A-43F5-840A-B2F741C979DA}" dt="2022-08-31T04:04:59.826" v="3398" actId="1076"/>
          <ac:picMkLst>
            <pc:docMk/>
            <pc:sldMk cId="2122056077" sldId="2049"/>
            <ac:picMk id="14338" creationId="{FF129A79-74DD-08F0-7C4A-FF2A80A55A10}"/>
          </ac:picMkLst>
        </pc:picChg>
        <pc:cxnChg chg="mod">
          <ac:chgData name="Sousa, Juliana (BIR)" userId="6ec38469-b5fd-41b0-81a5-ef7a40146efe" providerId="ADAL" clId="{D0AFDD59-032A-43F5-840A-B2F741C979DA}" dt="2022-08-31T04:01:43.659" v="3365" actId="14100"/>
          <ac:cxnSpMkLst>
            <pc:docMk/>
            <pc:sldMk cId="2122056077" sldId="2049"/>
            <ac:cxnSpMk id="13" creationId="{DA4B1A9B-3355-29EB-F844-944C5477AAE8}"/>
          </ac:cxnSpMkLst>
        </pc:cxnChg>
        <pc:cxnChg chg="mod">
          <ac:chgData name="Sousa, Juliana (BIR)" userId="6ec38469-b5fd-41b0-81a5-ef7a40146efe" providerId="ADAL" clId="{D0AFDD59-032A-43F5-840A-B2F741C979DA}" dt="2022-08-31T04:03:20.692" v="3383" actId="14100"/>
          <ac:cxnSpMkLst>
            <pc:docMk/>
            <pc:sldMk cId="2122056077" sldId="2049"/>
            <ac:cxnSpMk id="34" creationId="{5E55150E-17A0-5D8B-97CB-ED36EED5C24C}"/>
          </ac:cxnSpMkLst>
        </pc:cxnChg>
        <pc:cxnChg chg="mod">
          <ac:chgData name="Sousa, Juliana (BIR)" userId="6ec38469-b5fd-41b0-81a5-ef7a40146efe" providerId="ADAL" clId="{D0AFDD59-032A-43F5-840A-B2F741C979DA}" dt="2022-08-31T04:01:40.446" v="3364" actId="14100"/>
          <ac:cxnSpMkLst>
            <pc:docMk/>
            <pc:sldMk cId="2122056077" sldId="2049"/>
            <ac:cxnSpMk id="35" creationId="{D18CE257-1630-73BA-95DA-F15EC66BF836}"/>
          </ac:cxnSpMkLst>
        </pc:cxnChg>
        <pc:cxnChg chg="mod">
          <ac:chgData name="Sousa, Juliana (BIR)" userId="6ec38469-b5fd-41b0-81a5-ef7a40146efe" providerId="ADAL" clId="{D0AFDD59-032A-43F5-840A-B2F741C979DA}" dt="2022-08-31T04:05:22.427" v="3402" actId="14100"/>
          <ac:cxnSpMkLst>
            <pc:docMk/>
            <pc:sldMk cId="2122056077" sldId="2049"/>
            <ac:cxnSpMk id="37" creationId="{CE307BC2-F3D1-04DD-9A01-0D70DC622200}"/>
          </ac:cxnSpMkLst>
        </pc:cxnChg>
      </pc:sldChg>
      <pc:sldChg chg="del">
        <pc:chgData name="Sousa, Juliana (BIR)" userId="6ec38469-b5fd-41b0-81a5-ef7a40146efe" providerId="ADAL" clId="{D0AFDD59-032A-43F5-840A-B2F741C979DA}" dt="2022-08-31T02:35:23.593" v="2008" actId="47"/>
        <pc:sldMkLst>
          <pc:docMk/>
          <pc:sldMk cId="3298686656" sldId="2050"/>
        </pc:sldMkLst>
      </pc:sldChg>
      <pc:sldChg chg="del">
        <pc:chgData name="Sousa, Juliana (BIR)" userId="6ec38469-b5fd-41b0-81a5-ef7a40146efe" providerId="ADAL" clId="{D0AFDD59-032A-43F5-840A-B2F741C979DA}" dt="2022-08-31T02:13:49.445" v="1775" actId="47"/>
        <pc:sldMkLst>
          <pc:docMk/>
          <pc:sldMk cId="3952261777" sldId="2052"/>
        </pc:sldMkLst>
      </pc:sldChg>
      <pc:sldChg chg="del">
        <pc:chgData name="Sousa, Juliana (BIR)" userId="6ec38469-b5fd-41b0-81a5-ef7a40146efe" providerId="ADAL" clId="{D0AFDD59-032A-43F5-840A-B2F741C979DA}" dt="2022-08-31T02:14:36.144" v="1776" actId="47"/>
        <pc:sldMkLst>
          <pc:docMk/>
          <pc:sldMk cId="3969834037" sldId="2053"/>
        </pc:sldMkLst>
      </pc:sldChg>
      <pc:sldChg chg="del">
        <pc:chgData name="Sousa, Juliana (BIR)" userId="6ec38469-b5fd-41b0-81a5-ef7a40146efe" providerId="ADAL" clId="{D0AFDD59-032A-43F5-840A-B2F741C979DA}" dt="2022-08-31T02:35:21.531" v="2006" actId="47"/>
        <pc:sldMkLst>
          <pc:docMk/>
          <pc:sldMk cId="193956835" sldId="2054"/>
        </pc:sldMkLst>
      </pc:sldChg>
      <pc:sldChg chg="del">
        <pc:chgData name="Sousa, Juliana (BIR)" userId="6ec38469-b5fd-41b0-81a5-ef7a40146efe" providerId="ADAL" clId="{D0AFDD59-032A-43F5-840A-B2F741C979DA}" dt="2022-08-31T02:35:22.420" v="2007" actId="47"/>
        <pc:sldMkLst>
          <pc:docMk/>
          <pc:sldMk cId="1906559275" sldId="2055"/>
        </pc:sldMkLst>
      </pc:sldChg>
      <pc:sldChg chg="del">
        <pc:chgData name="Sousa, Juliana (BIR)" userId="6ec38469-b5fd-41b0-81a5-ef7a40146efe" providerId="ADAL" clId="{D0AFDD59-032A-43F5-840A-B2F741C979DA}" dt="2022-08-31T02:35:24.990" v="2009" actId="47"/>
        <pc:sldMkLst>
          <pc:docMk/>
          <pc:sldMk cId="3738360398" sldId="2057"/>
        </pc:sldMkLst>
      </pc:sldChg>
      <pc:sldChg chg="del">
        <pc:chgData name="Sousa, Juliana (BIR)" userId="6ec38469-b5fd-41b0-81a5-ef7a40146efe" providerId="ADAL" clId="{D0AFDD59-032A-43F5-840A-B2F741C979DA}" dt="2022-08-31T02:05:29.489" v="1474" actId="47"/>
        <pc:sldMkLst>
          <pc:docMk/>
          <pc:sldMk cId="3778679054" sldId="2059"/>
        </pc:sldMkLst>
      </pc:sldChg>
      <pc:sldChg chg="del">
        <pc:chgData name="Sousa, Juliana (BIR)" userId="6ec38469-b5fd-41b0-81a5-ef7a40146efe" providerId="ADAL" clId="{D0AFDD59-032A-43F5-840A-B2F741C979DA}" dt="2022-08-31T02:05:38.475" v="1475" actId="47"/>
        <pc:sldMkLst>
          <pc:docMk/>
          <pc:sldMk cId="1889112673" sldId="2060"/>
        </pc:sldMkLst>
      </pc:sldChg>
      <pc:sldChg chg="del">
        <pc:chgData name="Sousa, Juliana (BIR)" userId="6ec38469-b5fd-41b0-81a5-ef7a40146efe" providerId="ADAL" clId="{D0AFDD59-032A-43F5-840A-B2F741C979DA}" dt="2022-08-31T02:05:22.114" v="1473" actId="47"/>
        <pc:sldMkLst>
          <pc:docMk/>
          <pc:sldMk cId="373874872" sldId="2061"/>
        </pc:sldMkLst>
      </pc:sldChg>
      <pc:sldChg chg="del">
        <pc:chgData name="Sousa, Juliana (BIR)" userId="6ec38469-b5fd-41b0-81a5-ef7a40146efe" providerId="ADAL" clId="{D0AFDD59-032A-43F5-840A-B2F741C979DA}" dt="2022-08-31T02:07:19.383" v="1484" actId="47"/>
        <pc:sldMkLst>
          <pc:docMk/>
          <pc:sldMk cId="2964162042" sldId="2062"/>
        </pc:sldMkLst>
      </pc:sldChg>
      <pc:sldChg chg="del">
        <pc:chgData name="Sousa, Juliana (BIR)" userId="6ec38469-b5fd-41b0-81a5-ef7a40146efe" providerId="ADAL" clId="{D0AFDD59-032A-43F5-840A-B2F741C979DA}" dt="2022-08-31T02:07:20.831" v="1485" actId="47"/>
        <pc:sldMkLst>
          <pc:docMk/>
          <pc:sldMk cId="612480672" sldId="2063"/>
        </pc:sldMkLst>
      </pc:sldChg>
      <pc:sldChg chg="del">
        <pc:chgData name="Sousa, Juliana (BIR)" userId="6ec38469-b5fd-41b0-81a5-ef7a40146efe" providerId="ADAL" clId="{D0AFDD59-032A-43F5-840A-B2F741C979DA}" dt="2022-08-31T02:07:21.778" v="1486" actId="47"/>
        <pc:sldMkLst>
          <pc:docMk/>
          <pc:sldMk cId="2058906297" sldId="2064"/>
        </pc:sldMkLst>
      </pc:sldChg>
      <pc:sldChg chg="addSp delSp modSp new mod setBg addAnim delAnim modAnim">
        <pc:chgData name="Sousa, Juliana (BIR)" userId="6ec38469-b5fd-41b0-81a5-ef7a40146efe" providerId="ADAL" clId="{D0AFDD59-032A-43F5-840A-B2F741C979DA}" dt="2022-08-31T03:19:51.205" v="2820" actId="14100"/>
        <pc:sldMkLst>
          <pc:docMk/>
          <pc:sldMk cId="2496774468" sldId="2065"/>
        </pc:sldMkLst>
        <pc:spChg chg="add mod ord">
          <ac:chgData name="Sousa, Juliana (BIR)" userId="6ec38469-b5fd-41b0-81a5-ef7a40146efe" providerId="ADAL" clId="{D0AFDD59-032A-43F5-840A-B2F741C979DA}" dt="2022-08-31T03:19:16.498" v="2817" actId="166"/>
          <ac:spMkLst>
            <pc:docMk/>
            <pc:sldMk cId="2496774468" sldId="2065"/>
            <ac:spMk id="3" creationId="{541F2A89-BFF2-2EBB-766B-4396A540CC66}"/>
          </ac:spMkLst>
        </pc:spChg>
        <pc:spChg chg="add mod">
          <ac:chgData name="Sousa, Juliana (BIR)" userId="6ec38469-b5fd-41b0-81a5-ef7a40146efe" providerId="ADAL" clId="{D0AFDD59-032A-43F5-840A-B2F741C979DA}" dt="2022-08-31T03:16:03.157" v="2777" actId="20577"/>
          <ac:spMkLst>
            <pc:docMk/>
            <pc:sldMk cId="2496774468" sldId="2065"/>
            <ac:spMk id="5" creationId="{D5D54A52-50EC-41CF-8385-D9F9A51426C0}"/>
          </ac:spMkLst>
        </pc:spChg>
        <pc:spChg chg="add mod">
          <ac:chgData name="Sousa, Juliana (BIR)" userId="6ec38469-b5fd-41b0-81a5-ef7a40146efe" providerId="ADAL" clId="{D0AFDD59-032A-43F5-840A-B2F741C979DA}" dt="2022-08-31T03:18:18.212" v="2803" actId="1076"/>
          <ac:spMkLst>
            <pc:docMk/>
            <pc:sldMk cId="2496774468" sldId="2065"/>
            <ac:spMk id="7" creationId="{67FCDF16-8A70-B4DA-01C0-4B30EF7733B4}"/>
          </ac:spMkLst>
        </pc:spChg>
        <pc:spChg chg="add mod">
          <ac:chgData name="Sousa, Juliana (BIR)" userId="6ec38469-b5fd-41b0-81a5-ef7a40146efe" providerId="ADAL" clId="{D0AFDD59-032A-43F5-840A-B2F741C979DA}" dt="2022-08-31T03:18:22.420" v="2804" actId="1076"/>
          <ac:spMkLst>
            <pc:docMk/>
            <pc:sldMk cId="2496774468" sldId="2065"/>
            <ac:spMk id="9" creationId="{B4A07702-000F-7AEF-6700-C317F9527315}"/>
          </ac:spMkLst>
        </pc:spChg>
        <pc:spChg chg="add mod">
          <ac:chgData name="Sousa, Juliana (BIR)" userId="6ec38469-b5fd-41b0-81a5-ef7a40146efe" providerId="ADAL" clId="{D0AFDD59-032A-43F5-840A-B2F741C979DA}" dt="2022-08-31T03:19:51.205" v="2820" actId="14100"/>
          <ac:spMkLst>
            <pc:docMk/>
            <pc:sldMk cId="2496774468" sldId="2065"/>
            <ac:spMk id="11" creationId="{66671DD4-8022-5B4C-811B-2511F4E15ED7}"/>
          </ac:spMkLst>
        </pc:spChg>
        <pc:spChg chg="add mod">
          <ac:chgData name="Sousa, Juliana (BIR)" userId="6ec38469-b5fd-41b0-81a5-ef7a40146efe" providerId="ADAL" clId="{D0AFDD59-032A-43F5-840A-B2F741C979DA}" dt="2022-08-31T03:18:35.997" v="2808" actId="1076"/>
          <ac:spMkLst>
            <pc:docMk/>
            <pc:sldMk cId="2496774468" sldId="2065"/>
            <ac:spMk id="13" creationId="{C438002F-1DC5-A011-D10B-1A5B7AE8DDAC}"/>
          </ac:spMkLst>
        </pc:spChg>
        <pc:spChg chg="add del">
          <ac:chgData name="Sousa, Juliana (BIR)" userId="6ec38469-b5fd-41b0-81a5-ef7a40146efe" providerId="ADAL" clId="{D0AFDD59-032A-43F5-840A-B2F741C979DA}" dt="2022-08-30T23:57:31.701" v="25" actId="26606"/>
          <ac:spMkLst>
            <pc:docMk/>
            <pc:sldMk cId="2496774468" sldId="2065"/>
            <ac:spMk id="1033" creationId="{B670DBD5-770C-4383-9F54-5B86E86BD5BB}"/>
          </ac:spMkLst>
        </pc:spChg>
        <pc:picChg chg="add mod">
          <ac:chgData name="Sousa, Juliana (BIR)" userId="6ec38469-b5fd-41b0-81a5-ef7a40146efe" providerId="ADAL" clId="{D0AFDD59-032A-43F5-840A-B2F741C979DA}" dt="2022-08-31T03:16:07.779" v="2778" actId="1076"/>
          <ac:picMkLst>
            <pc:docMk/>
            <pc:sldMk cId="2496774468" sldId="2065"/>
            <ac:picMk id="14" creationId="{2F5776D7-FAC0-1F12-FD8C-E456EB3F70DB}"/>
          </ac:picMkLst>
        </pc:picChg>
        <pc:picChg chg="add mod">
          <ac:chgData name="Sousa, Juliana (BIR)" userId="6ec38469-b5fd-41b0-81a5-ef7a40146efe" providerId="ADAL" clId="{D0AFDD59-032A-43F5-840A-B2F741C979DA}" dt="2022-08-31T03:18:26.627" v="2805" actId="1076"/>
          <ac:picMkLst>
            <pc:docMk/>
            <pc:sldMk cId="2496774468" sldId="2065"/>
            <ac:picMk id="15" creationId="{A799C7C6-54FF-50B5-2C94-AA3D7C9C94CD}"/>
          </ac:picMkLst>
        </pc:picChg>
        <pc:picChg chg="add mod">
          <ac:chgData name="Sousa, Juliana (BIR)" userId="6ec38469-b5fd-41b0-81a5-ef7a40146efe" providerId="ADAL" clId="{D0AFDD59-032A-43F5-840A-B2F741C979DA}" dt="2022-08-31T03:18:28.835" v="2806" actId="1076"/>
          <ac:picMkLst>
            <pc:docMk/>
            <pc:sldMk cId="2496774468" sldId="2065"/>
            <ac:picMk id="16" creationId="{C76F1C87-D05A-D18A-EC3D-B40DCF614AAD}"/>
          </ac:picMkLst>
        </pc:picChg>
        <pc:picChg chg="add mod">
          <ac:chgData name="Sousa, Juliana (BIR)" userId="6ec38469-b5fd-41b0-81a5-ef7a40146efe" providerId="ADAL" clId="{D0AFDD59-032A-43F5-840A-B2F741C979DA}" dt="2022-08-31T03:18:37.844" v="2809" actId="1076"/>
          <ac:picMkLst>
            <pc:docMk/>
            <pc:sldMk cId="2496774468" sldId="2065"/>
            <ac:picMk id="17" creationId="{F4A7969B-5673-90A3-3D8E-FDC3820FD589}"/>
          </ac:picMkLst>
        </pc:picChg>
        <pc:picChg chg="add mod">
          <ac:chgData name="Sousa, Juliana (BIR)" userId="6ec38469-b5fd-41b0-81a5-ef7a40146efe" providerId="ADAL" clId="{D0AFDD59-032A-43F5-840A-B2F741C979DA}" dt="2022-08-31T03:18:40.603" v="2810" actId="1076"/>
          <ac:picMkLst>
            <pc:docMk/>
            <pc:sldMk cId="2496774468" sldId="2065"/>
            <ac:picMk id="18" creationId="{2E513B2D-C35F-085C-E8B1-94E4AA838DDB}"/>
          </ac:picMkLst>
        </pc:picChg>
        <pc:picChg chg="add mod">
          <ac:chgData name="Sousa, Juliana (BIR)" userId="6ec38469-b5fd-41b0-81a5-ef7a40146efe" providerId="ADAL" clId="{D0AFDD59-032A-43F5-840A-B2F741C979DA}" dt="2022-08-31T03:19:12.012" v="2816" actId="14100"/>
          <ac:picMkLst>
            <pc:docMk/>
            <pc:sldMk cId="2496774468" sldId="2065"/>
            <ac:picMk id="20" creationId="{E003D4E1-4D00-607F-CEEC-11D6E0CA2BD0}"/>
          </ac:picMkLst>
        </pc:picChg>
        <pc:picChg chg="add del">
          <ac:chgData name="Sousa, Juliana (BIR)" userId="6ec38469-b5fd-41b0-81a5-ef7a40146efe" providerId="ADAL" clId="{D0AFDD59-032A-43F5-840A-B2F741C979DA}" dt="2022-08-30T23:54:58.604" v="21" actId="478"/>
          <ac:picMkLst>
            <pc:docMk/>
            <pc:sldMk cId="2496774468" sldId="2065"/>
            <ac:picMk id="1026" creationId="{63F5D071-3AE6-4744-8E22-53EFEDBDDE46}"/>
          </ac:picMkLst>
        </pc:picChg>
        <pc:picChg chg="add del mod">
          <ac:chgData name="Sousa, Juliana (BIR)" userId="6ec38469-b5fd-41b0-81a5-ef7a40146efe" providerId="ADAL" clId="{D0AFDD59-032A-43F5-840A-B2F741C979DA}" dt="2022-08-31T03:18:01.746" v="2800" actId="21"/>
          <ac:picMkLst>
            <pc:docMk/>
            <pc:sldMk cId="2496774468" sldId="2065"/>
            <ac:picMk id="1028" creationId="{10E3CC85-25DD-6D34-0549-A794795BB2E1}"/>
          </ac:picMkLst>
        </pc:picChg>
      </pc:sldChg>
      <pc:sldChg chg="addSp delSp modSp new mod setBg modClrScheme setClrOvrMap chgLayout">
        <pc:chgData name="Sousa, Juliana (BIR)" userId="6ec38469-b5fd-41b0-81a5-ef7a40146efe" providerId="ADAL" clId="{D0AFDD59-032A-43F5-840A-B2F741C979DA}" dt="2022-08-31T03:31:09.136" v="2935" actId="255"/>
        <pc:sldMkLst>
          <pc:docMk/>
          <pc:sldMk cId="565983576" sldId="2066"/>
        </pc:sldMkLst>
        <pc:spChg chg="add mod">
          <ac:chgData name="Sousa, Juliana (BIR)" userId="6ec38469-b5fd-41b0-81a5-ef7a40146efe" providerId="ADAL" clId="{D0AFDD59-032A-43F5-840A-B2F741C979DA}" dt="2022-08-31T03:31:09.136" v="2935" actId="255"/>
          <ac:spMkLst>
            <pc:docMk/>
            <pc:sldMk cId="565983576" sldId="2066"/>
            <ac:spMk id="2" creationId="{C56A0E8A-F734-B126-5B26-85AA91B870DB}"/>
          </ac:spMkLst>
        </pc:spChg>
        <pc:spChg chg="add del mod">
          <ac:chgData name="Sousa, Juliana (BIR)" userId="6ec38469-b5fd-41b0-81a5-ef7a40146efe" providerId="ADAL" clId="{D0AFDD59-032A-43F5-840A-B2F741C979DA}" dt="2022-08-31T00:10:03.227" v="209" actId="26606"/>
          <ac:spMkLst>
            <pc:docMk/>
            <pc:sldMk cId="565983576" sldId="2066"/>
            <ac:spMk id="3" creationId="{E69AF982-0A5F-14B3-2539-A677ED563F03}"/>
          </ac:spMkLst>
        </pc:spChg>
        <pc:spChg chg="add">
          <ac:chgData name="Sousa, Juliana (BIR)" userId="6ec38469-b5fd-41b0-81a5-ef7a40146efe" providerId="ADAL" clId="{D0AFDD59-032A-43F5-840A-B2F741C979DA}" dt="2022-08-31T00:10:03.227" v="209" actId="26606"/>
          <ac:spMkLst>
            <pc:docMk/>
            <pc:sldMk cId="565983576" sldId="2066"/>
            <ac:spMk id="8" creationId="{66B332A4-D438-4773-A77F-5ED49A448D9D}"/>
          </ac:spMkLst>
        </pc:spChg>
        <pc:spChg chg="add">
          <ac:chgData name="Sousa, Juliana (BIR)" userId="6ec38469-b5fd-41b0-81a5-ef7a40146efe" providerId="ADAL" clId="{D0AFDD59-032A-43F5-840A-B2F741C979DA}" dt="2022-08-31T00:10:03.227" v="209" actId="26606"/>
          <ac:spMkLst>
            <pc:docMk/>
            <pc:sldMk cId="565983576" sldId="2066"/>
            <ac:spMk id="10" creationId="{DF9AD32D-FF05-44F4-BD4D-9CEE89B71EB9}"/>
          </ac:spMkLst>
        </pc:spChg>
      </pc:sldChg>
      <pc:sldChg chg="addSp delSp modSp new mod ord modClrScheme chgLayout">
        <pc:chgData name="Sousa, Juliana (BIR)" userId="6ec38469-b5fd-41b0-81a5-ef7a40146efe" providerId="ADAL" clId="{D0AFDD59-032A-43F5-840A-B2F741C979DA}" dt="2022-08-31T04:45:42.218" v="3913" actId="1076"/>
        <pc:sldMkLst>
          <pc:docMk/>
          <pc:sldMk cId="3322756371" sldId="2067"/>
        </pc:sldMkLst>
        <pc:spChg chg="add mod">
          <ac:chgData name="Sousa, Juliana (BIR)" userId="6ec38469-b5fd-41b0-81a5-ef7a40146efe" providerId="ADAL" clId="{D0AFDD59-032A-43F5-840A-B2F741C979DA}" dt="2022-08-31T04:45:31.579" v="3910" actId="1076"/>
          <ac:spMkLst>
            <pc:docMk/>
            <pc:sldMk cId="3322756371" sldId="2067"/>
            <ac:spMk id="2" creationId="{6E72EF79-3212-F908-00E9-4BEE0C9603AB}"/>
          </ac:spMkLst>
        </pc:spChg>
        <pc:spChg chg="add del mod">
          <ac:chgData name="Sousa, Juliana (BIR)" userId="6ec38469-b5fd-41b0-81a5-ef7a40146efe" providerId="ADAL" clId="{D0AFDD59-032A-43F5-840A-B2F741C979DA}" dt="2022-08-31T00:37:57.628" v="397" actId="931"/>
          <ac:spMkLst>
            <pc:docMk/>
            <pc:sldMk cId="3322756371" sldId="2067"/>
            <ac:spMk id="3" creationId="{FFBFD7D3-688B-A5F2-5C82-3B8A70C3287E}"/>
          </ac:spMkLst>
        </pc:spChg>
        <pc:spChg chg="add del mod">
          <ac:chgData name="Sousa, Juliana (BIR)" userId="6ec38469-b5fd-41b0-81a5-ef7a40146efe" providerId="ADAL" clId="{D0AFDD59-032A-43F5-840A-B2F741C979DA}" dt="2022-08-31T00:45:37.952" v="410" actId="931"/>
          <ac:spMkLst>
            <pc:docMk/>
            <pc:sldMk cId="3322756371" sldId="2067"/>
            <ac:spMk id="7" creationId="{CA8B608E-BA14-20EB-1C37-5BC2156660A9}"/>
          </ac:spMkLst>
        </pc:spChg>
        <pc:spChg chg="add mod">
          <ac:chgData name="Sousa, Juliana (BIR)" userId="6ec38469-b5fd-41b0-81a5-ef7a40146efe" providerId="ADAL" clId="{D0AFDD59-032A-43F5-840A-B2F741C979DA}" dt="2022-08-31T04:45:42.218" v="3913" actId="1076"/>
          <ac:spMkLst>
            <pc:docMk/>
            <pc:sldMk cId="3322756371" sldId="2067"/>
            <ac:spMk id="11" creationId="{0ABA5633-C8DE-E5C0-AAF2-C5DB68A6B433}"/>
          </ac:spMkLst>
        </pc:spChg>
        <pc:spChg chg="mod">
          <ac:chgData name="Sousa, Juliana (BIR)" userId="6ec38469-b5fd-41b0-81a5-ef7a40146efe" providerId="ADAL" clId="{D0AFDD59-032A-43F5-840A-B2F741C979DA}" dt="2022-08-31T00:51:11.452" v="482"/>
          <ac:spMkLst>
            <pc:docMk/>
            <pc:sldMk cId="3322756371" sldId="2067"/>
            <ac:spMk id="14" creationId="{C6FA436B-CB38-5121-50BE-309875515D6D}"/>
          </ac:spMkLst>
        </pc:spChg>
        <pc:spChg chg="add del mod ord">
          <ac:chgData name="Sousa, Juliana (BIR)" userId="6ec38469-b5fd-41b0-81a5-ef7a40146efe" providerId="ADAL" clId="{D0AFDD59-032A-43F5-840A-B2F741C979DA}" dt="2022-08-31T00:57:33.951" v="561" actId="478"/>
          <ac:spMkLst>
            <pc:docMk/>
            <pc:sldMk cId="3322756371" sldId="2067"/>
            <ac:spMk id="16" creationId="{072BE0E9-3B9D-B1EA-3FD5-5B456C14D03B}"/>
          </ac:spMkLst>
        </pc:spChg>
        <pc:spChg chg="add del mod">
          <ac:chgData name="Sousa, Juliana (BIR)" userId="6ec38469-b5fd-41b0-81a5-ef7a40146efe" providerId="ADAL" clId="{D0AFDD59-032A-43F5-840A-B2F741C979DA}" dt="2022-08-31T00:57:29.098" v="553"/>
          <ac:spMkLst>
            <pc:docMk/>
            <pc:sldMk cId="3322756371" sldId="2067"/>
            <ac:spMk id="17" creationId="{3494F665-2FCF-5E25-410A-A0DD70BE534E}"/>
          </ac:spMkLst>
        </pc:spChg>
        <pc:spChg chg="add mod">
          <ac:chgData name="Sousa, Juliana (BIR)" userId="6ec38469-b5fd-41b0-81a5-ef7a40146efe" providerId="ADAL" clId="{D0AFDD59-032A-43F5-840A-B2F741C979DA}" dt="2022-08-31T04:44:23.369" v="3887" actId="207"/>
          <ac:spMkLst>
            <pc:docMk/>
            <pc:sldMk cId="3322756371" sldId="2067"/>
            <ac:spMk id="21" creationId="{3BC0C62C-859B-6C35-5927-CCE4833286CD}"/>
          </ac:spMkLst>
        </pc:spChg>
        <pc:spChg chg="add del mod">
          <ac:chgData name="Sousa, Juliana (BIR)" userId="6ec38469-b5fd-41b0-81a5-ef7a40146efe" providerId="ADAL" clId="{D0AFDD59-032A-43F5-840A-B2F741C979DA}" dt="2022-08-31T04:43:28.412" v="3870" actId="478"/>
          <ac:spMkLst>
            <pc:docMk/>
            <pc:sldMk cId="3322756371" sldId="2067"/>
            <ac:spMk id="23" creationId="{5627DDCB-5FCB-534F-A280-2FF6B865740F}"/>
          </ac:spMkLst>
        </pc:spChg>
        <pc:grpChg chg="add del mod ord">
          <ac:chgData name="Sousa, Juliana (BIR)" userId="6ec38469-b5fd-41b0-81a5-ef7a40146efe" providerId="ADAL" clId="{D0AFDD59-032A-43F5-840A-B2F741C979DA}" dt="2022-08-31T01:01:49.006" v="619" actId="478"/>
          <ac:grpSpMkLst>
            <pc:docMk/>
            <pc:sldMk cId="3322756371" sldId="2067"/>
            <ac:grpSpMk id="12" creationId="{262B8C94-9BDD-2167-101C-7AD988691B2E}"/>
          </ac:grpSpMkLst>
        </pc:grpChg>
        <pc:picChg chg="add del mod">
          <ac:chgData name="Sousa, Juliana (BIR)" userId="6ec38469-b5fd-41b0-81a5-ef7a40146efe" providerId="ADAL" clId="{D0AFDD59-032A-43F5-840A-B2F741C979DA}" dt="2022-08-31T00:38:04.880" v="401" actId="478"/>
          <ac:picMkLst>
            <pc:docMk/>
            <pc:sldMk cId="3322756371" sldId="2067"/>
            <ac:picMk id="5" creationId="{5F1C8D7B-2B23-8E63-4829-EFEBF67BB348}"/>
          </ac:picMkLst>
        </pc:picChg>
        <pc:picChg chg="add del mod">
          <ac:chgData name="Sousa, Juliana (BIR)" userId="6ec38469-b5fd-41b0-81a5-ef7a40146efe" providerId="ADAL" clId="{D0AFDD59-032A-43F5-840A-B2F741C979DA}" dt="2022-08-31T00:46:10.785" v="421" actId="21"/>
          <ac:picMkLst>
            <pc:docMk/>
            <pc:sldMk cId="3322756371" sldId="2067"/>
            <ac:picMk id="9" creationId="{A732E4CF-E6A8-9037-C80E-6947582FC0A5}"/>
          </ac:picMkLst>
        </pc:picChg>
        <pc:picChg chg="mod modCrop">
          <ac:chgData name="Sousa, Juliana (BIR)" userId="6ec38469-b5fd-41b0-81a5-ef7a40146efe" providerId="ADAL" clId="{D0AFDD59-032A-43F5-840A-B2F741C979DA}" dt="2022-08-31T00:56:10.970" v="530" actId="732"/>
          <ac:picMkLst>
            <pc:docMk/>
            <pc:sldMk cId="3322756371" sldId="2067"/>
            <ac:picMk id="13" creationId="{EFA02759-24FD-60E6-8BD2-427E8A36C3FE}"/>
          </ac:picMkLst>
        </pc:picChg>
        <pc:picChg chg="mod">
          <ac:chgData name="Sousa, Juliana (BIR)" userId="6ec38469-b5fd-41b0-81a5-ef7a40146efe" providerId="ADAL" clId="{D0AFDD59-032A-43F5-840A-B2F741C979DA}" dt="2022-08-31T00:51:11.452" v="482"/>
          <ac:picMkLst>
            <pc:docMk/>
            <pc:sldMk cId="3322756371" sldId="2067"/>
            <ac:picMk id="15" creationId="{6E5DB8A9-6D01-D5D9-06B9-92FFC690912E}"/>
          </ac:picMkLst>
        </pc:picChg>
        <pc:picChg chg="add del mod">
          <ac:chgData name="Sousa, Juliana (BIR)" userId="6ec38469-b5fd-41b0-81a5-ef7a40146efe" providerId="ADAL" clId="{D0AFDD59-032A-43F5-840A-B2F741C979DA}" dt="2022-08-31T03:45:18.681" v="3247" actId="21"/>
          <ac:picMkLst>
            <pc:docMk/>
            <pc:sldMk cId="3322756371" sldId="2067"/>
            <ac:picMk id="18" creationId="{82372DE2-A5D6-4EEB-27C4-B333AFD4E1A1}"/>
          </ac:picMkLst>
        </pc:picChg>
        <pc:picChg chg="add del mod">
          <ac:chgData name="Sousa, Juliana (BIR)" userId="6ec38469-b5fd-41b0-81a5-ef7a40146efe" providerId="ADAL" clId="{D0AFDD59-032A-43F5-840A-B2F741C979DA}" dt="2022-08-31T03:44:37.098" v="3189" actId="478"/>
          <ac:picMkLst>
            <pc:docMk/>
            <pc:sldMk cId="3322756371" sldId="2067"/>
            <ac:picMk id="19" creationId="{1DD86F99-955D-70C2-ECFF-8D2A60F60237}"/>
          </ac:picMkLst>
        </pc:picChg>
        <pc:picChg chg="add del">
          <ac:chgData name="Sousa, Juliana (BIR)" userId="6ec38469-b5fd-41b0-81a5-ef7a40146efe" providerId="ADAL" clId="{D0AFDD59-032A-43F5-840A-B2F741C979DA}" dt="2022-08-31T00:35:24.596" v="394" actId="478"/>
          <ac:picMkLst>
            <pc:docMk/>
            <pc:sldMk cId="3322756371" sldId="2067"/>
            <ac:picMk id="2050" creationId="{950246AA-71F4-35FD-0FEB-2748ABA01B19}"/>
          </ac:picMkLst>
        </pc:picChg>
        <pc:picChg chg="add del mod">
          <ac:chgData name="Sousa, Juliana (BIR)" userId="6ec38469-b5fd-41b0-81a5-ef7a40146efe" providerId="ADAL" clId="{D0AFDD59-032A-43F5-840A-B2F741C979DA}" dt="2022-08-31T00:45:43.962" v="414" actId="478"/>
          <ac:picMkLst>
            <pc:docMk/>
            <pc:sldMk cId="3322756371" sldId="2067"/>
            <ac:picMk id="2052" creationId="{32C0F35B-B997-3306-2B50-918CE0B81CC3}"/>
          </ac:picMkLst>
        </pc:picChg>
        <pc:picChg chg="add del mod">
          <ac:chgData name="Sousa, Juliana (BIR)" userId="6ec38469-b5fd-41b0-81a5-ef7a40146efe" providerId="ADAL" clId="{D0AFDD59-032A-43F5-840A-B2F741C979DA}" dt="2022-08-31T00:57:36.132" v="562" actId="478"/>
          <ac:picMkLst>
            <pc:docMk/>
            <pc:sldMk cId="3322756371" sldId="2067"/>
            <ac:picMk id="2054" creationId="{390837F7-2236-7873-BDEE-024B8D474777}"/>
          </ac:picMkLst>
        </pc:picChg>
        <pc:picChg chg="add mod">
          <ac:chgData name="Sousa, Juliana (BIR)" userId="6ec38469-b5fd-41b0-81a5-ef7a40146efe" providerId="ADAL" clId="{D0AFDD59-032A-43F5-840A-B2F741C979DA}" dt="2022-08-31T04:42:48.650" v="3860" actId="1076"/>
          <ac:picMkLst>
            <pc:docMk/>
            <pc:sldMk cId="3322756371" sldId="2067"/>
            <ac:picMk id="2056" creationId="{5633D99A-0BE8-B856-5970-D88B399F231C}"/>
          </ac:picMkLst>
        </pc:picChg>
      </pc:sldChg>
      <pc:sldChg chg="addSp delSp modSp new del">
        <pc:chgData name="Sousa, Juliana (BIR)" userId="6ec38469-b5fd-41b0-81a5-ef7a40146efe" providerId="ADAL" clId="{D0AFDD59-032A-43F5-840A-B2F741C979DA}" dt="2022-08-31T03:44:23.904" v="3188" actId="47"/>
        <pc:sldMkLst>
          <pc:docMk/>
          <pc:sldMk cId="1373809962" sldId="2068"/>
        </pc:sldMkLst>
        <pc:spChg chg="del">
          <ac:chgData name="Sousa, Juliana (BIR)" userId="6ec38469-b5fd-41b0-81a5-ef7a40146efe" providerId="ADAL" clId="{D0AFDD59-032A-43F5-840A-B2F741C979DA}" dt="2022-08-31T00:39:49.065" v="403"/>
          <ac:spMkLst>
            <pc:docMk/>
            <pc:sldMk cId="1373809962" sldId="2068"/>
            <ac:spMk id="3" creationId="{1629830C-B329-3F74-0207-E4BD08FC5EDD}"/>
          </ac:spMkLst>
        </pc:spChg>
        <pc:spChg chg="add mod">
          <ac:chgData name="Sousa, Juliana (BIR)" userId="6ec38469-b5fd-41b0-81a5-ef7a40146efe" providerId="ADAL" clId="{D0AFDD59-032A-43F5-840A-B2F741C979DA}" dt="2022-08-31T03:42:40.719" v="3031" actId="21"/>
          <ac:spMkLst>
            <pc:docMk/>
            <pc:sldMk cId="1373809962" sldId="2068"/>
            <ac:spMk id="4" creationId="{97C579CC-34B9-2B94-1AD9-4F6319361B33}"/>
          </ac:spMkLst>
        </pc:spChg>
        <pc:picChg chg="add del mod">
          <ac:chgData name="Sousa, Juliana (BIR)" userId="6ec38469-b5fd-41b0-81a5-ef7a40146efe" providerId="ADAL" clId="{D0AFDD59-032A-43F5-840A-B2F741C979DA}" dt="2022-08-31T03:42:38.101" v="3030" actId="478"/>
          <ac:picMkLst>
            <pc:docMk/>
            <pc:sldMk cId="1373809962" sldId="2068"/>
            <ac:picMk id="3074" creationId="{7E96675D-6171-66D8-DB34-E5D564B380D7}"/>
          </ac:picMkLst>
        </pc:picChg>
        <pc:picChg chg="add del mod">
          <ac:chgData name="Sousa, Juliana (BIR)" userId="6ec38469-b5fd-41b0-81a5-ef7a40146efe" providerId="ADAL" clId="{D0AFDD59-032A-43F5-840A-B2F741C979DA}" dt="2022-08-31T03:42:40.719" v="3031" actId="21"/>
          <ac:picMkLst>
            <pc:docMk/>
            <pc:sldMk cId="1373809962" sldId="2068"/>
            <ac:picMk id="3076" creationId="{785C6F53-5715-05CD-5F7C-D942DB4401AD}"/>
          </ac:picMkLst>
        </pc:picChg>
      </pc:sldChg>
      <pc:sldChg chg="addSp delSp modSp new mod setBg modClrScheme setClrOvrMap chgLayout">
        <pc:chgData name="Sousa, Juliana (BIR)" userId="6ec38469-b5fd-41b0-81a5-ef7a40146efe" providerId="ADAL" clId="{D0AFDD59-032A-43F5-840A-B2F741C979DA}" dt="2022-08-31T03:31:02.374" v="2934" actId="255"/>
        <pc:sldMkLst>
          <pc:docMk/>
          <pc:sldMk cId="363443233" sldId="2069"/>
        </pc:sldMkLst>
        <pc:spChg chg="add mod">
          <ac:chgData name="Sousa, Juliana (BIR)" userId="6ec38469-b5fd-41b0-81a5-ef7a40146efe" providerId="ADAL" clId="{D0AFDD59-032A-43F5-840A-B2F741C979DA}" dt="2022-08-31T03:31:02.374" v="2934" actId="255"/>
          <ac:spMkLst>
            <pc:docMk/>
            <pc:sldMk cId="363443233" sldId="2069"/>
            <ac:spMk id="2" creationId="{83F2942B-4D50-2833-DE7D-3FCFB02E9B2F}"/>
          </ac:spMkLst>
        </pc:spChg>
        <pc:spChg chg="add del mod">
          <ac:chgData name="Sousa, Juliana (BIR)" userId="6ec38469-b5fd-41b0-81a5-ef7a40146efe" providerId="ADAL" clId="{D0AFDD59-032A-43F5-840A-B2F741C979DA}" dt="2022-08-31T00:28:51.496" v="329" actId="26606"/>
          <ac:spMkLst>
            <pc:docMk/>
            <pc:sldMk cId="363443233" sldId="2069"/>
            <ac:spMk id="3" creationId="{602A7E4E-1ACF-9BBA-A426-B4E8493A563C}"/>
          </ac:spMkLst>
        </pc:spChg>
        <pc:spChg chg="add">
          <ac:chgData name="Sousa, Juliana (BIR)" userId="6ec38469-b5fd-41b0-81a5-ef7a40146efe" providerId="ADAL" clId="{D0AFDD59-032A-43F5-840A-B2F741C979DA}" dt="2022-08-31T00:28:51.496" v="329" actId="26606"/>
          <ac:spMkLst>
            <pc:docMk/>
            <pc:sldMk cId="363443233" sldId="2069"/>
            <ac:spMk id="8" creationId="{66B332A4-D438-4773-A77F-5ED49A448D9D}"/>
          </ac:spMkLst>
        </pc:spChg>
        <pc:spChg chg="add">
          <ac:chgData name="Sousa, Juliana (BIR)" userId="6ec38469-b5fd-41b0-81a5-ef7a40146efe" providerId="ADAL" clId="{D0AFDD59-032A-43F5-840A-B2F741C979DA}" dt="2022-08-31T00:28:51.496" v="329" actId="26606"/>
          <ac:spMkLst>
            <pc:docMk/>
            <pc:sldMk cId="363443233" sldId="2069"/>
            <ac:spMk id="10" creationId="{DF9AD32D-FF05-44F4-BD4D-9CEE89B71EB9}"/>
          </ac:spMkLst>
        </pc:spChg>
      </pc:sldChg>
      <pc:sldChg chg="addSp delSp modSp new del mod">
        <pc:chgData name="Sousa, Juliana (BIR)" userId="6ec38469-b5fd-41b0-81a5-ef7a40146efe" providerId="ADAL" clId="{D0AFDD59-032A-43F5-840A-B2F741C979DA}" dt="2022-08-31T01:00:37.270" v="616" actId="47"/>
        <pc:sldMkLst>
          <pc:docMk/>
          <pc:sldMk cId="1282679183" sldId="2070"/>
        </pc:sldMkLst>
        <pc:spChg chg="mod">
          <ac:chgData name="Sousa, Juliana (BIR)" userId="6ec38469-b5fd-41b0-81a5-ef7a40146efe" providerId="ADAL" clId="{D0AFDD59-032A-43F5-840A-B2F741C979DA}" dt="2022-08-31T00:58:15.396" v="571" actId="21"/>
          <ac:spMkLst>
            <pc:docMk/>
            <pc:sldMk cId="1282679183" sldId="2070"/>
            <ac:spMk id="2" creationId="{BADF3473-726A-6C7C-4723-49C2E488209D}"/>
          </ac:spMkLst>
        </pc:spChg>
        <pc:spChg chg="del">
          <ac:chgData name="Sousa, Juliana (BIR)" userId="6ec38469-b5fd-41b0-81a5-ef7a40146efe" providerId="ADAL" clId="{D0AFDD59-032A-43F5-840A-B2F741C979DA}" dt="2022-08-31T00:42:28.403" v="407" actId="931"/>
          <ac:spMkLst>
            <pc:docMk/>
            <pc:sldMk cId="1282679183" sldId="2070"/>
            <ac:spMk id="3" creationId="{F19CD6DF-1940-A5EA-67A3-13B69759F0B7}"/>
          </ac:spMkLst>
        </pc:spChg>
        <pc:spChg chg="add mod">
          <ac:chgData name="Sousa, Juliana (BIR)" userId="6ec38469-b5fd-41b0-81a5-ef7a40146efe" providerId="ADAL" clId="{D0AFDD59-032A-43F5-840A-B2F741C979DA}" dt="2022-08-31T00:52:01.729" v="494" actId="14100"/>
          <ac:spMkLst>
            <pc:docMk/>
            <pc:sldMk cId="1282679183" sldId="2070"/>
            <ac:spMk id="9" creationId="{8721FC24-E6B7-543B-4036-E12A0C455ABD}"/>
          </ac:spMkLst>
        </pc:spChg>
        <pc:picChg chg="add del mod">
          <ac:chgData name="Sousa, Juliana (BIR)" userId="6ec38469-b5fd-41b0-81a5-ef7a40146efe" providerId="ADAL" clId="{D0AFDD59-032A-43F5-840A-B2F741C979DA}" dt="2022-08-31T00:51:49.713" v="491" actId="478"/>
          <ac:picMkLst>
            <pc:docMk/>
            <pc:sldMk cId="1282679183" sldId="2070"/>
            <ac:picMk id="5" creationId="{6DF9C44F-C23F-4F86-5D2B-D581C6449449}"/>
          </ac:picMkLst>
        </pc:picChg>
        <pc:picChg chg="add del mod">
          <ac:chgData name="Sousa, Juliana (BIR)" userId="6ec38469-b5fd-41b0-81a5-ef7a40146efe" providerId="ADAL" clId="{D0AFDD59-032A-43F5-840A-B2F741C979DA}" dt="2022-08-31T00:58:26.087" v="575" actId="21"/>
          <ac:picMkLst>
            <pc:docMk/>
            <pc:sldMk cId="1282679183" sldId="2070"/>
            <ac:picMk id="7" creationId="{6086684F-4CBA-EA18-EDD8-60DCA6CC3EDE}"/>
          </ac:picMkLst>
        </pc:picChg>
        <pc:picChg chg="add del">
          <ac:chgData name="Sousa, Juliana (BIR)" userId="6ec38469-b5fd-41b0-81a5-ef7a40146efe" providerId="ADAL" clId="{D0AFDD59-032A-43F5-840A-B2F741C979DA}" dt="2022-08-31T00:42:16.732" v="406" actId="478"/>
          <ac:picMkLst>
            <pc:docMk/>
            <pc:sldMk cId="1282679183" sldId="2070"/>
            <ac:picMk id="4098" creationId="{0B7AF96E-27F4-98F8-F276-602F9E0EFB8E}"/>
          </ac:picMkLst>
        </pc:picChg>
        <pc:picChg chg="add del">
          <ac:chgData name="Sousa, Juliana (BIR)" userId="6ec38469-b5fd-41b0-81a5-ef7a40146efe" providerId="ADAL" clId="{D0AFDD59-032A-43F5-840A-B2F741C979DA}" dt="2022-08-31T00:49:53.377" v="461" actId="478"/>
          <ac:picMkLst>
            <pc:docMk/>
            <pc:sldMk cId="1282679183" sldId="2070"/>
            <ac:picMk id="4100" creationId="{025F10B9-E668-9188-BB6C-1A94CCCABBDB}"/>
          </ac:picMkLst>
        </pc:picChg>
      </pc:sldChg>
      <pc:sldChg chg="addSp delSp modSp add mod ord">
        <pc:chgData name="Sousa, Juliana (BIR)" userId="6ec38469-b5fd-41b0-81a5-ef7a40146efe" providerId="ADAL" clId="{D0AFDD59-032A-43F5-840A-B2F741C979DA}" dt="2022-08-31T04:10:15.875" v="3481" actId="5793"/>
        <pc:sldMkLst>
          <pc:docMk/>
          <pc:sldMk cId="3995685132" sldId="2071"/>
        </pc:sldMkLst>
        <pc:spChg chg="mod">
          <ac:chgData name="Sousa, Juliana (BIR)" userId="6ec38469-b5fd-41b0-81a5-ef7a40146efe" providerId="ADAL" clId="{D0AFDD59-032A-43F5-840A-B2F741C979DA}" dt="2022-08-31T04:10:15.875" v="3481" actId="5793"/>
          <ac:spMkLst>
            <pc:docMk/>
            <pc:sldMk cId="3995685132" sldId="2071"/>
            <ac:spMk id="2" creationId="{6E72EF79-3212-F908-00E9-4BEE0C9603AB}"/>
          </ac:spMkLst>
        </pc:spChg>
        <pc:spChg chg="mod">
          <ac:chgData name="Sousa, Juliana (BIR)" userId="6ec38469-b5fd-41b0-81a5-ef7a40146efe" providerId="ADAL" clId="{D0AFDD59-032A-43F5-840A-B2F741C979DA}" dt="2022-08-31T04:08:19.455" v="3453" actId="27636"/>
          <ac:spMkLst>
            <pc:docMk/>
            <pc:sldMk cId="3995685132" sldId="2071"/>
            <ac:spMk id="11" creationId="{0ABA5633-C8DE-E5C0-AAF2-C5DB68A6B433}"/>
          </ac:spMkLst>
        </pc:spChg>
        <pc:grpChg chg="del">
          <ac:chgData name="Sousa, Juliana (BIR)" userId="6ec38469-b5fd-41b0-81a5-ef7a40146efe" providerId="ADAL" clId="{D0AFDD59-032A-43F5-840A-B2F741C979DA}" dt="2022-08-31T00:58:30.376" v="578" actId="478"/>
          <ac:grpSpMkLst>
            <pc:docMk/>
            <pc:sldMk cId="3995685132" sldId="2071"/>
            <ac:grpSpMk id="12" creationId="{262B8C94-9BDD-2167-101C-7AD988691B2E}"/>
          </ac:grpSpMkLst>
        </pc:grpChg>
        <pc:picChg chg="add mod modCrop">
          <ac:chgData name="Sousa, Juliana (BIR)" userId="6ec38469-b5fd-41b0-81a5-ef7a40146efe" providerId="ADAL" clId="{D0AFDD59-032A-43F5-840A-B2F741C979DA}" dt="2022-08-31T03:39:50.084" v="3020" actId="732"/>
          <ac:picMkLst>
            <pc:docMk/>
            <pc:sldMk cId="3995685132" sldId="2071"/>
            <ac:picMk id="3" creationId="{6E66DB72-33D7-5124-01B4-C2DD4FE54A5B}"/>
          </ac:picMkLst>
        </pc:picChg>
      </pc:sldChg>
      <pc:sldChg chg="addSp delSp modSp new del mod">
        <pc:chgData name="Sousa, Juliana (BIR)" userId="6ec38469-b5fd-41b0-81a5-ef7a40146efe" providerId="ADAL" clId="{D0AFDD59-032A-43F5-840A-B2F741C979DA}" dt="2022-08-31T00:51:29.141" v="490" actId="47"/>
        <pc:sldMkLst>
          <pc:docMk/>
          <pc:sldMk cId="4232883158" sldId="2071"/>
        </pc:sldMkLst>
        <pc:spChg chg="add mod">
          <ac:chgData name="Sousa, Juliana (BIR)" userId="6ec38469-b5fd-41b0-81a5-ef7a40146efe" providerId="ADAL" clId="{D0AFDD59-032A-43F5-840A-B2F741C979DA}" dt="2022-08-31T00:51:03.877" v="479" actId="164"/>
          <ac:spMkLst>
            <pc:docMk/>
            <pc:sldMk cId="4232883158" sldId="2071"/>
            <ac:spMk id="4" creationId="{1E9D0A53-D311-398E-679A-762EF6526724}"/>
          </ac:spMkLst>
        </pc:spChg>
        <pc:grpChg chg="add del mod">
          <ac:chgData name="Sousa, Juliana (BIR)" userId="6ec38469-b5fd-41b0-81a5-ef7a40146efe" providerId="ADAL" clId="{D0AFDD59-032A-43F5-840A-B2F741C979DA}" dt="2022-08-31T00:50:33.003" v="474" actId="164"/>
          <ac:grpSpMkLst>
            <pc:docMk/>
            <pc:sldMk cId="4232883158" sldId="2071"/>
            <ac:grpSpMk id="5" creationId="{F6DAC026-B6F4-28AE-F421-4C60170D13FF}"/>
          </ac:grpSpMkLst>
        </pc:grpChg>
        <pc:grpChg chg="add mod">
          <ac:chgData name="Sousa, Juliana (BIR)" userId="6ec38469-b5fd-41b0-81a5-ef7a40146efe" providerId="ADAL" clId="{D0AFDD59-032A-43F5-840A-B2F741C979DA}" dt="2022-08-31T00:50:44.269" v="476" actId="164"/>
          <ac:grpSpMkLst>
            <pc:docMk/>
            <pc:sldMk cId="4232883158" sldId="2071"/>
            <ac:grpSpMk id="6" creationId="{268ECC37-B559-353E-E09E-748A9AF4E665}"/>
          </ac:grpSpMkLst>
        </pc:grpChg>
        <pc:grpChg chg="add mod">
          <ac:chgData name="Sousa, Juliana (BIR)" userId="6ec38469-b5fd-41b0-81a5-ef7a40146efe" providerId="ADAL" clId="{D0AFDD59-032A-43F5-840A-B2F741C979DA}" dt="2022-08-31T00:50:59.968" v="478" actId="164"/>
          <ac:grpSpMkLst>
            <pc:docMk/>
            <pc:sldMk cId="4232883158" sldId="2071"/>
            <ac:grpSpMk id="7" creationId="{FB52D6AE-E127-5DB3-8CBC-D27A68DD8B5D}"/>
          </ac:grpSpMkLst>
        </pc:grpChg>
        <pc:grpChg chg="add del mod">
          <ac:chgData name="Sousa, Juliana (BIR)" userId="6ec38469-b5fd-41b0-81a5-ef7a40146efe" providerId="ADAL" clId="{D0AFDD59-032A-43F5-840A-B2F741C979DA}" dt="2022-08-31T00:51:04.970" v="480" actId="21"/>
          <ac:grpSpMkLst>
            <pc:docMk/>
            <pc:sldMk cId="4232883158" sldId="2071"/>
            <ac:grpSpMk id="8" creationId="{93DA7FD6-F43F-9FDB-6EDA-CA6D236DDAAE}"/>
          </ac:grpSpMkLst>
        </pc:grpChg>
        <pc:picChg chg="add mod">
          <ac:chgData name="Sousa, Juliana (BIR)" userId="6ec38469-b5fd-41b0-81a5-ef7a40146efe" providerId="ADAL" clId="{D0AFDD59-032A-43F5-840A-B2F741C979DA}" dt="2022-08-31T00:51:03.877" v="479" actId="164"/>
          <ac:picMkLst>
            <pc:docMk/>
            <pc:sldMk cId="4232883158" sldId="2071"/>
            <ac:picMk id="2" creationId="{50C212E3-E6A2-C381-FF81-BB64EA93C5B4}"/>
          </ac:picMkLst>
        </pc:picChg>
        <pc:picChg chg="add mod ord">
          <ac:chgData name="Sousa, Juliana (BIR)" userId="6ec38469-b5fd-41b0-81a5-ef7a40146efe" providerId="ADAL" clId="{D0AFDD59-032A-43F5-840A-B2F741C979DA}" dt="2022-08-31T00:51:03.877" v="479" actId="164"/>
          <ac:picMkLst>
            <pc:docMk/>
            <pc:sldMk cId="4232883158" sldId="2071"/>
            <ac:picMk id="3" creationId="{469E5021-3EA3-2D9A-ABAD-A59B971F35A3}"/>
          </ac:picMkLst>
        </pc:picChg>
      </pc:sldChg>
      <pc:sldChg chg="add del">
        <pc:chgData name="Sousa, Juliana (BIR)" userId="6ec38469-b5fd-41b0-81a5-ef7a40146efe" providerId="ADAL" clId="{D0AFDD59-032A-43F5-840A-B2F741C979DA}" dt="2022-08-31T00:58:56.348" v="583"/>
        <pc:sldMkLst>
          <pc:docMk/>
          <pc:sldMk cId="2861173218" sldId="2072"/>
        </pc:sldMkLst>
      </pc:sldChg>
      <pc:sldChg chg="addSp delSp modSp add mod">
        <pc:chgData name="Sousa, Juliana (BIR)" userId="6ec38469-b5fd-41b0-81a5-ef7a40146efe" providerId="ADAL" clId="{D0AFDD59-032A-43F5-840A-B2F741C979DA}" dt="2022-08-31T04:10:06.243" v="3473" actId="5793"/>
        <pc:sldMkLst>
          <pc:docMk/>
          <pc:sldMk cId="3483743436" sldId="2072"/>
        </pc:sldMkLst>
        <pc:spChg chg="mod">
          <ac:chgData name="Sousa, Juliana (BIR)" userId="6ec38469-b5fd-41b0-81a5-ef7a40146efe" providerId="ADAL" clId="{D0AFDD59-032A-43F5-840A-B2F741C979DA}" dt="2022-08-31T04:10:06.243" v="3473" actId="5793"/>
          <ac:spMkLst>
            <pc:docMk/>
            <pc:sldMk cId="3483743436" sldId="2072"/>
            <ac:spMk id="2" creationId="{6E72EF79-3212-F908-00E9-4BEE0C9603AB}"/>
          </ac:spMkLst>
        </pc:spChg>
        <pc:spChg chg="add del">
          <ac:chgData name="Sousa, Juliana (BIR)" userId="6ec38469-b5fd-41b0-81a5-ef7a40146efe" providerId="ADAL" clId="{D0AFDD59-032A-43F5-840A-B2F741C979DA}" dt="2022-08-31T00:59:26.535" v="593" actId="22"/>
          <ac:spMkLst>
            <pc:docMk/>
            <pc:sldMk cId="3483743436" sldId="2072"/>
            <ac:spMk id="5" creationId="{667B419C-F48E-0BBB-20BB-C9B744B6139E}"/>
          </ac:spMkLst>
        </pc:spChg>
        <pc:spChg chg="add del">
          <ac:chgData name="Sousa, Juliana (BIR)" userId="6ec38469-b5fd-41b0-81a5-ef7a40146efe" providerId="ADAL" clId="{D0AFDD59-032A-43F5-840A-B2F741C979DA}" dt="2022-08-31T00:59:29.539" v="595" actId="22"/>
          <ac:spMkLst>
            <pc:docMk/>
            <pc:sldMk cId="3483743436" sldId="2072"/>
            <ac:spMk id="7" creationId="{8DC1C303-63B6-D15C-1020-421766452B3A}"/>
          </ac:spMkLst>
        </pc:spChg>
        <pc:spChg chg="add del mod">
          <ac:chgData name="Sousa, Juliana (BIR)" userId="6ec38469-b5fd-41b0-81a5-ef7a40146efe" providerId="ADAL" clId="{D0AFDD59-032A-43F5-840A-B2F741C979DA}" dt="2022-08-31T03:20:58.833" v="2836" actId="478"/>
          <ac:spMkLst>
            <pc:docMk/>
            <pc:sldMk cId="3483743436" sldId="2072"/>
            <ac:spMk id="8" creationId="{CFDD8C11-0388-447D-658C-85E28A71C787}"/>
          </ac:spMkLst>
        </pc:spChg>
        <pc:spChg chg="add mod">
          <ac:chgData name="Sousa, Juliana (BIR)" userId="6ec38469-b5fd-41b0-81a5-ef7a40146efe" providerId="ADAL" clId="{D0AFDD59-032A-43F5-840A-B2F741C979DA}" dt="2022-08-31T03:21:03.635" v="2837" actId="1076"/>
          <ac:spMkLst>
            <pc:docMk/>
            <pc:sldMk cId="3483743436" sldId="2072"/>
            <ac:spMk id="9" creationId="{B5F36C44-D40A-BBCB-16D0-48DA49943BCE}"/>
          </ac:spMkLst>
        </pc:spChg>
        <pc:spChg chg="add mod">
          <ac:chgData name="Sousa, Juliana (BIR)" userId="6ec38469-b5fd-41b0-81a5-ef7a40146efe" providerId="ADAL" clId="{D0AFDD59-032A-43F5-840A-B2F741C979DA}" dt="2022-08-31T03:21:03.635" v="2837" actId="1076"/>
          <ac:spMkLst>
            <pc:docMk/>
            <pc:sldMk cId="3483743436" sldId="2072"/>
            <ac:spMk id="10" creationId="{B02B7F9F-DC94-69E8-B54C-A92126D39E77}"/>
          </ac:spMkLst>
        </pc:spChg>
        <pc:spChg chg="mod">
          <ac:chgData name="Sousa, Juliana (BIR)" userId="6ec38469-b5fd-41b0-81a5-ef7a40146efe" providerId="ADAL" clId="{D0AFDD59-032A-43F5-840A-B2F741C979DA}" dt="2022-08-31T04:09:41.596" v="3465" actId="255"/>
          <ac:spMkLst>
            <pc:docMk/>
            <pc:sldMk cId="3483743436" sldId="2072"/>
            <ac:spMk id="11" creationId="{0ABA5633-C8DE-E5C0-AAF2-C5DB68A6B433}"/>
          </ac:spMkLst>
        </pc:spChg>
        <pc:spChg chg="add mod">
          <ac:chgData name="Sousa, Juliana (BIR)" userId="6ec38469-b5fd-41b0-81a5-ef7a40146efe" providerId="ADAL" clId="{D0AFDD59-032A-43F5-840A-B2F741C979DA}" dt="2022-08-31T03:21:03.635" v="2837" actId="1076"/>
          <ac:spMkLst>
            <pc:docMk/>
            <pc:sldMk cId="3483743436" sldId="2072"/>
            <ac:spMk id="12" creationId="{D4CCC834-76FF-3551-8F47-893D8CB2FC0D}"/>
          </ac:spMkLst>
        </pc:spChg>
        <pc:spChg chg="add mod">
          <ac:chgData name="Sousa, Juliana (BIR)" userId="6ec38469-b5fd-41b0-81a5-ef7a40146efe" providerId="ADAL" clId="{D0AFDD59-032A-43F5-840A-B2F741C979DA}" dt="2022-08-31T03:21:03.635" v="2837" actId="1076"/>
          <ac:spMkLst>
            <pc:docMk/>
            <pc:sldMk cId="3483743436" sldId="2072"/>
            <ac:spMk id="13" creationId="{1F063DFA-BE69-8ECC-63AA-A01536711CCE}"/>
          </ac:spMkLst>
        </pc:spChg>
        <pc:spChg chg="add mod">
          <ac:chgData name="Sousa, Juliana (BIR)" userId="6ec38469-b5fd-41b0-81a5-ef7a40146efe" providerId="ADAL" clId="{D0AFDD59-032A-43F5-840A-B2F741C979DA}" dt="2022-08-31T03:21:03.635" v="2837" actId="1076"/>
          <ac:spMkLst>
            <pc:docMk/>
            <pc:sldMk cId="3483743436" sldId="2072"/>
            <ac:spMk id="14" creationId="{358E9FCF-CD97-153D-405B-D3F97BD4F49A}"/>
          </ac:spMkLst>
        </pc:spChg>
        <pc:spChg chg="add mod">
          <ac:chgData name="Sousa, Juliana (BIR)" userId="6ec38469-b5fd-41b0-81a5-ef7a40146efe" providerId="ADAL" clId="{D0AFDD59-032A-43F5-840A-B2F741C979DA}" dt="2022-08-31T03:21:03.635" v="2837" actId="1076"/>
          <ac:spMkLst>
            <pc:docMk/>
            <pc:sldMk cId="3483743436" sldId="2072"/>
            <ac:spMk id="16" creationId="{4B0D547B-B501-34F0-F753-3EF06C1D0DF8}"/>
          </ac:spMkLst>
        </pc:spChg>
        <pc:grpChg chg="add mod">
          <ac:chgData name="Sousa, Juliana (BIR)" userId="6ec38469-b5fd-41b0-81a5-ef7a40146efe" providerId="ADAL" clId="{D0AFDD59-032A-43F5-840A-B2F741C979DA}" dt="2022-08-31T03:21:03.635" v="2837" actId="1076"/>
          <ac:grpSpMkLst>
            <pc:docMk/>
            <pc:sldMk cId="3483743436" sldId="2072"/>
            <ac:grpSpMk id="15" creationId="{FA9FF9D9-0E62-BE36-E8A7-F67AC3850248}"/>
          </ac:grpSpMkLst>
        </pc:grpChg>
        <pc:grpChg chg="add mod">
          <ac:chgData name="Sousa, Juliana (BIR)" userId="6ec38469-b5fd-41b0-81a5-ef7a40146efe" providerId="ADAL" clId="{D0AFDD59-032A-43F5-840A-B2F741C979DA}" dt="2022-08-31T03:21:03.635" v="2837" actId="1076"/>
          <ac:grpSpMkLst>
            <pc:docMk/>
            <pc:sldMk cId="3483743436" sldId="2072"/>
            <ac:grpSpMk id="17" creationId="{7515C6FB-7A98-B2AB-4B77-A4AE0489E180}"/>
          </ac:grpSpMkLst>
        </pc:grpChg>
        <pc:picChg chg="del">
          <ac:chgData name="Sousa, Juliana (BIR)" userId="6ec38469-b5fd-41b0-81a5-ef7a40146efe" providerId="ADAL" clId="{D0AFDD59-032A-43F5-840A-B2F741C979DA}" dt="2022-08-31T00:59:18.764" v="591" actId="478"/>
          <ac:picMkLst>
            <pc:docMk/>
            <pc:sldMk cId="3483743436" sldId="2072"/>
            <ac:picMk id="3" creationId="{6E66DB72-33D7-5124-01B4-C2DD4FE54A5B}"/>
          </ac:picMkLst>
        </pc:picChg>
        <pc:picChg chg="add del mod">
          <ac:chgData name="Sousa, Juliana (BIR)" userId="6ec38469-b5fd-41b0-81a5-ef7a40146efe" providerId="ADAL" clId="{D0AFDD59-032A-43F5-840A-B2F741C979DA}" dt="2022-08-31T01:04:18.404" v="626" actId="478"/>
          <ac:picMkLst>
            <pc:docMk/>
            <pc:sldMk cId="3483743436" sldId="2072"/>
            <ac:picMk id="10242" creationId="{EDC48563-B3C9-875C-3AF8-71A1A463E0F8}"/>
          </ac:picMkLst>
        </pc:picChg>
        <pc:picChg chg="add del mod">
          <ac:chgData name="Sousa, Juliana (BIR)" userId="6ec38469-b5fd-41b0-81a5-ef7a40146efe" providerId="ADAL" clId="{D0AFDD59-032A-43F5-840A-B2F741C979DA}" dt="2022-08-31T01:08:52.076" v="632" actId="478"/>
          <ac:picMkLst>
            <pc:docMk/>
            <pc:sldMk cId="3483743436" sldId="2072"/>
            <ac:picMk id="10244" creationId="{A25D6BCC-AD97-6F27-C6BF-4B5F6087E095}"/>
          </ac:picMkLst>
        </pc:picChg>
        <pc:picChg chg="add del mod">
          <ac:chgData name="Sousa, Juliana (BIR)" userId="6ec38469-b5fd-41b0-81a5-ef7a40146efe" providerId="ADAL" clId="{D0AFDD59-032A-43F5-840A-B2F741C979DA}" dt="2022-08-31T01:09:17.854" v="636" actId="478"/>
          <ac:picMkLst>
            <pc:docMk/>
            <pc:sldMk cId="3483743436" sldId="2072"/>
            <ac:picMk id="10246" creationId="{B59E8BB2-61AF-C04D-BA45-C224ABA2E139}"/>
          </ac:picMkLst>
        </pc:picChg>
        <pc:picChg chg="add mod">
          <ac:chgData name="Sousa, Juliana (BIR)" userId="6ec38469-b5fd-41b0-81a5-ef7a40146efe" providerId="ADAL" clId="{D0AFDD59-032A-43F5-840A-B2F741C979DA}" dt="2022-08-31T03:21:03.635" v="2837" actId="1076"/>
          <ac:picMkLst>
            <pc:docMk/>
            <pc:sldMk cId="3483743436" sldId="2072"/>
            <ac:picMk id="10248" creationId="{A3F09FF5-43FA-461F-DAB7-AFAB4206C015}"/>
          </ac:picMkLst>
        </pc:picChg>
      </pc:sldChg>
      <pc:sldChg chg="addSp delSp modSp add mod">
        <pc:chgData name="Sousa, Juliana (BIR)" userId="6ec38469-b5fd-41b0-81a5-ef7a40146efe" providerId="ADAL" clId="{D0AFDD59-032A-43F5-840A-B2F741C979DA}" dt="2022-08-31T04:28:45.156" v="3653" actId="20577"/>
        <pc:sldMkLst>
          <pc:docMk/>
          <pc:sldMk cId="719684061" sldId="2073"/>
        </pc:sldMkLst>
        <pc:spChg chg="mod">
          <ac:chgData name="Sousa, Juliana (BIR)" userId="6ec38469-b5fd-41b0-81a5-ef7a40146efe" providerId="ADAL" clId="{D0AFDD59-032A-43F5-840A-B2F741C979DA}" dt="2022-08-31T04:26:48.570" v="3600" actId="207"/>
          <ac:spMkLst>
            <pc:docMk/>
            <pc:sldMk cId="719684061" sldId="2073"/>
            <ac:spMk id="2" creationId="{6E72EF79-3212-F908-00E9-4BEE0C9603AB}"/>
          </ac:spMkLst>
        </pc:spChg>
        <pc:spChg chg="add del">
          <ac:chgData name="Sousa, Juliana (BIR)" userId="6ec38469-b5fd-41b0-81a5-ef7a40146efe" providerId="ADAL" clId="{D0AFDD59-032A-43F5-840A-B2F741C979DA}" dt="2022-08-31T02:02:06.459" v="1456"/>
          <ac:spMkLst>
            <pc:docMk/>
            <pc:sldMk cId="719684061" sldId="2073"/>
            <ac:spMk id="3" creationId="{CB12C0A5-643E-994F-2F5A-357D78619673}"/>
          </ac:spMkLst>
        </pc:spChg>
        <pc:spChg chg="add del">
          <ac:chgData name="Sousa, Juliana (BIR)" userId="6ec38469-b5fd-41b0-81a5-ef7a40146efe" providerId="ADAL" clId="{D0AFDD59-032A-43F5-840A-B2F741C979DA}" dt="2022-08-31T02:02:06.459" v="1456"/>
          <ac:spMkLst>
            <pc:docMk/>
            <pc:sldMk cId="719684061" sldId="2073"/>
            <ac:spMk id="4" creationId="{05D5C219-F40C-A181-4E2F-7E750BCA35DC}"/>
          </ac:spMkLst>
        </pc:spChg>
        <pc:spChg chg="add del">
          <ac:chgData name="Sousa, Juliana (BIR)" userId="6ec38469-b5fd-41b0-81a5-ef7a40146efe" providerId="ADAL" clId="{D0AFDD59-032A-43F5-840A-B2F741C979DA}" dt="2022-08-31T02:02:06.459" v="1456"/>
          <ac:spMkLst>
            <pc:docMk/>
            <pc:sldMk cId="719684061" sldId="2073"/>
            <ac:spMk id="5" creationId="{9E1B8720-910B-F26B-431E-23BDBECB2220}"/>
          </ac:spMkLst>
        </pc:spChg>
        <pc:spChg chg="add del">
          <ac:chgData name="Sousa, Juliana (BIR)" userId="6ec38469-b5fd-41b0-81a5-ef7a40146efe" providerId="ADAL" clId="{D0AFDD59-032A-43F5-840A-B2F741C979DA}" dt="2022-08-31T02:02:06.459" v="1456"/>
          <ac:spMkLst>
            <pc:docMk/>
            <pc:sldMk cId="719684061" sldId="2073"/>
            <ac:spMk id="6" creationId="{2DBDA5DE-CDB8-B3A5-CCB0-88ED04341E09}"/>
          </ac:spMkLst>
        </pc:spChg>
        <pc:spChg chg="add del">
          <ac:chgData name="Sousa, Juliana (BIR)" userId="6ec38469-b5fd-41b0-81a5-ef7a40146efe" providerId="ADAL" clId="{D0AFDD59-032A-43F5-840A-B2F741C979DA}" dt="2022-08-31T02:02:06.459" v="1456"/>
          <ac:spMkLst>
            <pc:docMk/>
            <pc:sldMk cId="719684061" sldId="2073"/>
            <ac:spMk id="7" creationId="{8D8E0CB2-3F7D-1C0E-83E5-06AA8684A996}"/>
          </ac:spMkLst>
        </pc:spChg>
        <pc:spChg chg="add del">
          <ac:chgData name="Sousa, Juliana (BIR)" userId="6ec38469-b5fd-41b0-81a5-ef7a40146efe" providerId="ADAL" clId="{D0AFDD59-032A-43F5-840A-B2F741C979DA}" dt="2022-08-31T02:02:06.459" v="1456"/>
          <ac:spMkLst>
            <pc:docMk/>
            <pc:sldMk cId="719684061" sldId="2073"/>
            <ac:spMk id="8" creationId="{5D1D70CD-C93E-4F74-CE5A-04F69CD0841E}"/>
          </ac:spMkLst>
        </pc:spChg>
        <pc:spChg chg="add mod">
          <ac:chgData name="Sousa, Juliana (BIR)" userId="6ec38469-b5fd-41b0-81a5-ef7a40146efe" providerId="ADAL" clId="{D0AFDD59-032A-43F5-840A-B2F741C979DA}" dt="2022-08-31T04:22:13.437" v="3532" actId="255"/>
          <ac:spMkLst>
            <pc:docMk/>
            <pc:sldMk cId="719684061" sldId="2073"/>
            <ac:spMk id="10" creationId="{AFA9F632-6A93-55F4-0A5A-4EC3937222B8}"/>
          </ac:spMkLst>
        </pc:spChg>
        <pc:spChg chg="mod">
          <ac:chgData name="Sousa, Juliana (BIR)" userId="6ec38469-b5fd-41b0-81a5-ef7a40146efe" providerId="ADAL" clId="{D0AFDD59-032A-43F5-840A-B2F741C979DA}" dt="2022-08-31T04:28:45.156" v="3653" actId="20577"/>
          <ac:spMkLst>
            <pc:docMk/>
            <pc:sldMk cId="719684061" sldId="2073"/>
            <ac:spMk id="11" creationId="{0ABA5633-C8DE-E5C0-AAF2-C5DB68A6B433}"/>
          </ac:spMkLst>
        </pc:spChg>
        <pc:spChg chg="add mod">
          <ac:chgData name="Sousa, Juliana (BIR)" userId="6ec38469-b5fd-41b0-81a5-ef7a40146efe" providerId="ADAL" clId="{D0AFDD59-032A-43F5-840A-B2F741C979DA}" dt="2022-08-31T04:23:11.767" v="3544" actId="255"/>
          <ac:spMkLst>
            <pc:docMk/>
            <pc:sldMk cId="719684061" sldId="2073"/>
            <ac:spMk id="15" creationId="{854F5946-55FB-13F6-9528-31DC4860AD35}"/>
          </ac:spMkLst>
        </pc:spChg>
        <pc:spChg chg="add mod">
          <ac:chgData name="Sousa, Juliana (BIR)" userId="6ec38469-b5fd-41b0-81a5-ef7a40146efe" providerId="ADAL" clId="{D0AFDD59-032A-43F5-840A-B2F741C979DA}" dt="2022-08-31T04:22:59.452" v="3541" actId="2085"/>
          <ac:spMkLst>
            <pc:docMk/>
            <pc:sldMk cId="719684061" sldId="2073"/>
            <ac:spMk id="18" creationId="{234DCB0B-4149-E79F-2EEA-98146BE5879C}"/>
          </ac:spMkLst>
        </pc:spChg>
        <pc:spChg chg="add mod">
          <ac:chgData name="Sousa, Juliana (BIR)" userId="6ec38469-b5fd-41b0-81a5-ef7a40146efe" providerId="ADAL" clId="{D0AFDD59-032A-43F5-840A-B2F741C979DA}" dt="2022-08-31T04:23:03.443" v="3542" actId="2085"/>
          <ac:spMkLst>
            <pc:docMk/>
            <pc:sldMk cId="719684061" sldId="2073"/>
            <ac:spMk id="21" creationId="{F3A97A67-E64D-E20B-4AF3-7C77FDFF8460}"/>
          </ac:spMkLst>
        </pc:spChg>
        <pc:spChg chg="add mod">
          <ac:chgData name="Sousa, Juliana (BIR)" userId="6ec38469-b5fd-41b0-81a5-ef7a40146efe" providerId="ADAL" clId="{D0AFDD59-032A-43F5-840A-B2F741C979DA}" dt="2022-08-31T04:21:49.215" v="3527" actId="255"/>
          <ac:spMkLst>
            <pc:docMk/>
            <pc:sldMk cId="719684061" sldId="2073"/>
            <ac:spMk id="24" creationId="{4D5E4D50-EDBB-0A06-8852-1805AEEA190E}"/>
          </ac:spMkLst>
        </pc:spChg>
        <pc:spChg chg="add mod">
          <ac:chgData name="Sousa, Juliana (BIR)" userId="6ec38469-b5fd-41b0-81a5-ef7a40146efe" providerId="ADAL" clId="{D0AFDD59-032A-43F5-840A-B2F741C979DA}" dt="2022-08-31T04:22:35.662" v="3536" actId="2085"/>
          <ac:spMkLst>
            <pc:docMk/>
            <pc:sldMk cId="719684061" sldId="2073"/>
            <ac:spMk id="27" creationId="{030A8DDB-6944-2C1A-8785-CB11D2DE2A34}"/>
          </ac:spMkLst>
        </pc:spChg>
        <pc:spChg chg="add mod">
          <ac:chgData name="Sousa, Juliana (BIR)" userId="6ec38469-b5fd-41b0-81a5-ef7a40146efe" providerId="ADAL" clId="{D0AFDD59-032A-43F5-840A-B2F741C979DA}" dt="2022-08-31T04:21:58.348" v="3529" actId="255"/>
          <ac:spMkLst>
            <pc:docMk/>
            <pc:sldMk cId="719684061" sldId="2073"/>
            <ac:spMk id="30" creationId="{BB658ADB-327E-5E37-889F-3C5FF1853D7F}"/>
          </ac:spMkLst>
        </pc:spChg>
        <pc:spChg chg="add del">
          <ac:chgData name="Sousa, Juliana (BIR)" userId="6ec38469-b5fd-41b0-81a5-ef7a40146efe" providerId="ADAL" clId="{D0AFDD59-032A-43F5-840A-B2F741C979DA}" dt="2022-08-31T04:12:25.694" v="3503" actId="22"/>
          <ac:spMkLst>
            <pc:docMk/>
            <pc:sldMk cId="719684061" sldId="2073"/>
            <ac:spMk id="34" creationId="{EED2EC01-4B98-6313-981F-8C964C806502}"/>
          </ac:spMkLst>
        </pc:spChg>
        <pc:spChg chg="add del mod">
          <ac:chgData name="Sousa, Juliana (BIR)" userId="6ec38469-b5fd-41b0-81a5-ef7a40146efe" providerId="ADAL" clId="{D0AFDD59-032A-43F5-840A-B2F741C979DA}" dt="2022-08-31T04:12:37.742" v="3507" actId="22"/>
          <ac:spMkLst>
            <pc:docMk/>
            <pc:sldMk cId="719684061" sldId="2073"/>
            <ac:spMk id="36" creationId="{BDE97A7B-86DF-B803-F2A8-FB21CE52CDA6}"/>
          </ac:spMkLst>
        </pc:spChg>
        <pc:spChg chg="add mod">
          <ac:chgData name="Sousa, Juliana (BIR)" userId="6ec38469-b5fd-41b0-81a5-ef7a40146efe" providerId="ADAL" clId="{D0AFDD59-032A-43F5-840A-B2F741C979DA}" dt="2022-08-31T04:25:26.430" v="3579" actId="1076"/>
          <ac:spMkLst>
            <pc:docMk/>
            <pc:sldMk cId="719684061" sldId="2073"/>
            <ac:spMk id="41" creationId="{FC592203-284D-BF75-4F10-1333489835ED}"/>
          </ac:spMkLst>
        </pc:spChg>
        <pc:spChg chg="add mod">
          <ac:chgData name="Sousa, Juliana (BIR)" userId="6ec38469-b5fd-41b0-81a5-ef7a40146efe" providerId="ADAL" clId="{D0AFDD59-032A-43F5-840A-B2F741C979DA}" dt="2022-08-31T04:26:31.858" v="3599" actId="207"/>
          <ac:spMkLst>
            <pc:docMk/>
            <pc:sldMk cId="719684061" sldId="2073"/>
            <ac:spMk id="43" creationId="{E55622AE-E3D2-6575-6E35-F41599C59409}"/>
          </ac:spMkLst>
        </pc:spChg>
        <pc:grpChg chg="add mod">
          <ac:chgData name="Sousa, Juliana (BIR)" userId="6ec38469-b5fd-41b0-81a5-ef7a40146efe" providerId="ADAL" clId="{D0AFDD59-032A-43F5-840A-B2F741C979DA}" dt="2022-08-31T04:22:21.232" v="3533" actId="14100"/>
          <ac:grpSpMkLst>
            <pc:docMk/>
            <pc:sldMk cId="719684061" sldId="2073"/>
            <ac:grpSpMk id="9" creationId="{57470F28-FE2C-0F87-A7CA-2AD2E48CDD12}"/>
          </ac:grpSpMkLst>
        </pc:grpChg>
        <pc:grpChg chg="add mod">
          <ac:chgData name="Sousa, Juliana (BIR)" userId="6ec38469-b5fd-41b0-81a5-ef7a40146efe" providerId="ADAL" clId="{D0AFDD59-032A-43F5-840A-B2F741C979DA}" dt="2022-08-31T04:23:18.855" v="3545" actId="14100"/>
          <ac:grpSpMkLst>
            <pc:docMk/>
            <pc:sldMk cId="719684061" sldId="2073"/>
            <ac:grpSpMk id="13" creationId="{0A653016-1FE4-B4FF-015E-71BD0F60459D}"/>
          </ac:grpSpMkLst>
        </pc:grpChg>
        <pc:grpChg chg="add mod">
          <ac:chgData name="Sousa, Juliana (BIR)" userId="6ec38469-b5fd-41b0-81a5-ef7a40146efe" providerId="ADAL" clId="{D0AFDD59-032A-43F5-840A-B2F741C979DA}" dt="2022-08-31T04:22:55.991" v="3540" actId="14100"/>
          <ac:grpSpMkLst>
            <pc:docMk/>
            <pc:sldMk cId="719684061" sldId="2073"/>
            <ac:grpSpMk id="17" creationId="{10765642-4F84-7CF9-E461-0068099CE375}"/>
          </ac:grpSpMkLst>
        </pc:grpChg>
        <pc:grpChg chg="add mod">
          <ac:chgData name="Sousa, Juliana (BIR)" userId="6ec38469-b5fd-41b0-81a5-ef7a40146efe" providerId="ADAL" clId="{D0AFDD59-032A-43F5-840A-B2F741C979DA}" dt="2022-08-31T04:22:44.226" v="3538" actId="14100"/>
          <ac:grpSpMkLst>
            <pc:docMk/>
            <pc:sldMk cId="719684061" sldId="2073"/>
            <ac:grpSpMk id="20" creationId="{96AE372C-681A-8C9D-CCC1-C3092538D551}"/>
          </ac:grpSpMkLst>
        </pc:grpChg>
        <pc:grpChg chg="add mod">
          <ac:chgData name="Sousa, Juliana (BIR)" userId="6ec38469-b5fd-41b0-81a5-ef7a40146efe" providerId="ADAL" clId="{D0AFDD59-032A-43F5-840A-B2F741C979DA}" dt="2022-08-31T04:23:27.846" v="3547" actId="1076"/>
          <ac:grpSpMkLst>
            <pc:docMk/>
            <pc:sldMk cId="719684061" sldId="2073"/>
            <ac:grpSpMk id="23" creationId="{AB29258F-05DF-3132-D917-59BAC99D6F22}"/>
          </ac:grpSpMkLst>
        </pc:grpChg>
        <pc:grpChg chg="add mod">
          <ac:chgData name="Sousa, Juliana (BIR)" userId="6ec38469-b5fd-41b0-81a5-ef7a40146efe" providerId="ADAL" clId="{D0AFDD59-032A-43F5-840A-B2F741C979DA}" dt="2022-08-31T04:22:29.958" v="3535" actId="14100"/>
          <ac:grpSpMkLst>
            <pc:docMk/>
            <pc:sldMk cId="719684061" sldId="2073"/>
            <ac:grpSpMk id="26" creationId="{DD1522B8-3D7E-1184-C2BF-379E80323CFC}"/>
          </ac:grpSpMkLst>
        </pc:grpChg>
        <pc:grpChg chg="add mod">
          <ac:chgData name="Sousa, Juliana (BIR)" userId="6ec38469-b5fd-41b0-81a5-ef7a40146efe" providerId="ADAL" clId="{D0AFDD59-032A-43F5-840A-B2F741C979DA}" dt="2022-08-31T04:25:18.486" v="3578" actId="1076"/>
          <ac:grpSpMkLst>
            <pc:docMk/>
            <pc:sldMk cId="719684061" sldId="2073"/>
            <ac:grpSpMk id="29" creationId="{983CDFA1-467B-5742-A1A3-288627311538}"/>
          </ac:grpSpMkLst>
        </pc:grpChg>
        <pc:grpChg chg="add mod">
          <ac:chgData name="Sousa, Juliana (BIR)" userId="6ec38469-b5fd-41b0-81a5-ef7a40146efe" providerId="ADAL" clId="{D0AFDD59-032A-43F5-840A-B2F741C979DA}" dt="2022-08-31T04:25:26.430" v="3579" actId="1076"/>
          <ac:grpSpMkLst>
            <pc:docMk/>
            <pc:sldMk cId="719684061" sldId="2073"/>
            <ac:grpSpMk id="42" creationId="{AA0376AC-235A-F2F8-BFBD-582D0A8AC03B}"/>
          </ac:grpSpMkLst>
        </pc:grpChg>
        <pc:picChg chg="add mod">
          <ac:chgData name="Sousa, Juliana (BIR)" userId="6ec38469-b5fd-41b0-81a5-ef7a40146efe" providerId="ADAL" clId="{D0AFDD59-032A-43F5-840A-B2F741C979DA}" dt="2022-08-31T02:03:29.625" v="1457"/>
          <ac:picMkLst>
            <pc:docMk/>
            <pc:sldMk cId="719684061" sldId="2073"/>
            <ac:picMk id="12" creationId="{E2D86ADE-F61D-45C9-187D-6CB5DAC5C8FE}"/>
          </ac:picMkLst>
        </pc:picChg>
        <pc:picChg chg="add mod">
          <ac:chgData name="Sousa, Juliana (BIR)" userId="6ec38469-b5fd-41b0-81a5-ef7a40146efe" providerId="ADAL" clId="{D0AFDD59-032A-43F5-840A-B2F741C979DA}" dt="2022-08-31T02:03:36.295" v="1459"/>
          <ac:picMkLst>
            <pc:docMk/>
            <pc:sldMk cId="719684061" sldId="2073"/>
            <ac:picMk id="14" creationId="{3FCC7D04-DFF1-DE71-3345-AA4106F55D2F}"/>
          </ac:picMkLst>
        </pc:picChg>
        <pc:picChg chg="add mod">
          <ac:chgData name="Sousa, Juliana (BIR)" userId="6ec38469-b5fd-41b0-81a5-ef7a40146efe" providerId="ADAL" clId="{D0AFDD59-032A-43F5-840A-B2F741C979DA}" dt="2022-08-31T04:10:51.417" v="3493" actId="1076"/>
          <ac:picMkLst>
            <pc:docMk/>
            <pc:sldMk cId="719684061" sldId="2073"/>
            <ac:picMk id="16" creationId="{1747B0B7-8085-0633-9E77-4F86A3859E26}"/>
          </ac:picMkLst>
        </pc:picChg>
        <pc:picChg chg="add mod">
          <ac:chgData name="Sousa, Juliana (BIR)" userId="6ec38469-b5fd-41b0-81a5-ef7a40146efe" providerId="ADAL" clId="{D0AFDD59-032A-43F5-840A-B2F741C979DA}" dt="2022-08-31T02:03:46.254" v="1461"/>
          <ac:picMkLst>
            <pc:docMk/>
            <pc:sldMk cId="719684061" sldId="2073"/>
            <ac:picMk id="19" creationId="{8D0C89F4-3284-1C50-1D1D-5E05A79D1F5D}"/>
          </ac:picMkLst>
        </pc:picChg>
        <pc:picChg chg="add mod">
          <ac:chgData name="Sousa, Juliana (BIR)" userId="6ec38469-b5fd-41b0-81a5-ef7a40146efe" providerId="ADAL" clId="{D0AFDD59-032A-43F5-840A-B2F741C979DA}" dt="2022-08-31T02:03:56.999" v="1463"/>
          <ac:picMkLst>
            <pc:docMk/>
            <pc:sldMk cId="719684061" sldId="2073"/>
            <ac:picMk id="22" creationId="{AEEA16E0-5B18-0C05-A92D-260FCAD1D152}"/>
          </ac:picMkLst>
        </pc:picChg>
        <pc:picChg chg="add mod">
          <ac:chgData name="Sousa, Juliana (BIR)" userId="6ec38469-b5fd-41b0-81a5-ef7a40146efe" providerId="ADAL" clId="{D0AFDD59-032A-43F5-840A-B2F741C979DA}" dt="2022-08-31T02:04:06.075" v="1465"/>
          <ac:picMkLst>
            <pc:docMk/>
            <pc:sldMk cId="719684061" sldId="2073"/>
            <ac:picMk id="25" creationId="{9355BC30-EACF-22AB-33B3-83B2C98A9987}"/>
          </ac:picMkLst>
        </pc:picChg>
        <pc:picChg chg="add mod">
          <ac:chgData name="Sousa, Juliana (BIR)" userId="6ec38469-b5fd-41b0-81a5-ef7a40146efe" providerId="ADAL" clId="{D0AFDD59-032A-43F5-840A-B2F741C979DA}" dt="2022-08-31T02:04:12.059" v="1467"/>
          <ac:picMkLst>
            <pc:docMk/>
            <pc:sldMk cId="719684061" sldId="2073"/>
            <ac:picMk id="28" creationId="{8458954A-E518-5B7E-8CF3-4D5C4FB2BFA5}"/>
          </ac:picMkLst>
        </pc:picChg>
        <pc:picChg chg="add mod">
          <ac:chgData name="Sousa, Juliana (BIR)" userId="6ec38469-b5fd-41b0-81a5-ef7a40146efe" providerId="ADAL" clId="{D0AFDD59-032A-43F5-840A-B2F741C979DA}" dt="2022-08-31T02:04:27.034" v="1469"/>
          <ac:picMkLst>
            <pc:docMk/>
            <pc:sldMk cId="719684061" sldId="2073"/>
            <ac:picMk id="31" creationId="{9002A8ED-1FAF-FE14-E185-54C85ADA3B86}"/>
          </ac:picMkLst>
        </pc:picChg>
        <pc:picChg chg="add del mod">
          <ac:chgData name="Sousa, Juliana (BIR)" userId="6ec38469-b5fd-41b0-81a5-ef7a40146efe" providerId="ADAL" clId="{D0AFDD59-032A-43F5-840A-B2F741C979DA}" dt="2022-08-31T03:30:35.747" v="2932" actId="478"/>
          <ac:picMkLst>
            <pc:docMk/>
            <pc:sldMk cId="719684061" sldId="2073"/>
            <ac:picMk id="32" creationId="{B73CC16E-10AE-A5F7-4D1C-618AC6CD00B6}"/>
          </ac:picMkLst>
        </pc:picChg>
        <pc:picChg chg="add mod">
          <ac:chgData name="Sousa, Juliana (BIR)" userId="6ec38469-b5fd-41b0-81a5-ef7a40146efe" providerId="ADAL" clId="{D0AFDD59-032A-43F5-840A-B2F741C979DA}" dt="2022-08-31T04:25:12.838" v="3577" actId="1076"/>
          <ac:picMkLst>
            <pc:docMk/>
            <pc:sldMk cId="719684061" sldId="2073"/>
            <ac:picMk id="38" creationId="{FD43BF10-15EA-E811-FF92-A0BBB9F1B0A6}"/>
          </ac:picMkLst>
        </pc:picChg>
        <pc:picChg chg="add del">
          <ac:chgData name="Sousa, Juliana (BIR)" userId="6ec38469-b5fd-41b0-81a5-ef7a40146efe" providerId="ADAL" clId="{D0AFDD59-032A-43F5-840A-B2F741C979DA}" dt="2022-08-31T04:21:19.940" v="3520" actId="478"/>
          <ac:picMkLst>
            <pc:docMk/>
            <pc:sldMk cId="719684061" sldId="2073"/>
            <ac:picMk id="40" creationId="{CC4D72C8-A34F-9EFF-B0EE-26FFF1D762A4}"/>
          </ac:picMkLst>
        </pc:picChg>
        <pc:picChg chg="add del">
          <ac:chgData name="Sousa, Juliana (BIR)" userId="6ec38469-b5fd-41b0-81a5-ef7a40146efe" providerId="ADAL" clId="{D0AFDD59-032A-43F5-840A-B2F741C979DA}" dt="2022-08-31T02:02:06.459" v="1456"/>
          <ac:picMkLst>
            <pc:docMk/>
            <pc:sldMk cId="719684061" sldId="2073"/>
            <ac:picMk id="9218" creationId="{F831F976-3F4F-8B93-27E8-B3A3FED51054}"/>
          </ac:picMkLst>
        </pc:picChg>
        <pc:picChg chg="add del">
          <ac:chgData name="Sousa, Juliana (BIR)" userId="6ec38469-b5fd-41b0-81a5-ef7a40146efe" providerId="ADAL" clId="{D0AFDD59-032A-43F5-840A-B2F741C979DA}" dt="2022-08-31T04:18:31.273" v="3512" actId="478"/>
          <ac:picMkLst>
            <pc:docMk/>
            <pc:sldMk cId="719684061" sldId="2073"/>
            <ac:picMk id="9226" creationId="{9031B7AC-933A-CEE4-ED2B-5C903BCF7C4B}"/>
          </ac:picMkLst>
        </pc:picChg>
        <pc:picChg chg="add mod">
          <ac:chgData name="Sousa, Juliana (BIR)" userId="6ec38469-b5fd-41b0-81a5-ef7a40146efe" providerId="ADAL" clId="{D0AFDD59-032A-43F5-840A-B2F741C979DA}" dt="2022-08-31T04:25:26.430" v="3579" actId="1076"/>
          <ac:picMkLst>
            <pc:docMk/>
            <pc:sldMk cId="719684061" sldId="2073"/>
            <ac:picMk id="9228" creationId="{E6E42ED6-FE8C-2CA2-4070-915F79379C97}"/>
          </ac:picMkLst>
        </pc:picChg>
        <pc:picChg chg="add del">
          <ac:chgData name="Sousa, Juliana (BIR)" userId="6ec38469-b5fd-41b0-81a5-ef7a40146efe" providerId="ADAL" clId="{D0AFDD59-032A-43F5-840A-B2F741C979DA}" dt="2022-08-31T04:21:26.365" v="3522"/>
          <ac:picMkLst>
            <pc:docMk/>
            <pc:sldMk cId="719684061" sldId="2073"/>
            <ac:picMk id="9230" creationId="{EE4D3636-AEEE-3A92-0145-4E1EC3E4CFD2}"/>
          </ac:picMkLst>
        </pc:picChg>
      </pc:sldChg>
      <pc:sldChg chg="add del">
        <pc:chgData name="Sousa, Juliana (BIR)" userId="6ec38469-b5fd-41b0-81a5-ef7a40146efe" providerId="ADAL" clId="{D0AFDD59-032A-43F5-840A-B2F741C979DA}" dt="2022-08-31T00:58:55.236" v="582"/>
        <pc:sldMkLst>
          <pc:docMk/>
          <pc:sldMk cId="2134244682" sldId="2073"/>
        </pc:sldMkLst>
      </pc:sldChg>
      <pc:sldChg chg="modSp add del mod">
        <pc:chgData name="Sousa, Juliana (BIR)" userId="6ec38469-b5fd-41b0-81a5-ef7a40146efe" providerId="ADAL" clId="{D0AFDD59-032A-43F5-840A-B2F741C979DA}" dt="2022-08-31T01:21:32.330" v="669" actId="47"/>
        <pc:sldMkLst>
          <pc:docMk/>
          <pc:sldMk cId="1081983556" sldId="2074"/>
        </pc:sldMkLst>
        <pc:spChg chg="mod">
          <ac:chgData name="Sousa, Juliana (BIR)" userId="6ec38469-b5fd-41b0-81a5-ef7a40146efe" providerId="ADAL" clId="{D0AFDD59-032A-43F5-840A-B2F741C979DA}" dt="2022-08-31T01:00:03.466" v="607" actId="207"/>
          <ac:spMkLst>
            <pc:docMk/>
            <pc:sldMk cId="1081983556" sldId="2074"/>
            <ac:spMk id="2" creationId="{6E72EF79-3212-F908-00E9-4BEE0C9603AB}"/>
          </ac:spMkLst>
        </pc:spChg>
      </pc:sldChg>
      <pc:sldChg chg="addSp delSp modSp add mod">
        <pc:chgData name="Sousa, Juliana (BIR)" userId="6ec38469-b5fd-41b0-81a5-ef7a40146efe" providerId="ADAL" clId="{D0AFDD59-032A-43F5-840A-B2F741C979DA}" dt="2022-08-31T04:31:25.929" v="3709" actId="20577"/>
        <pc:sldMkLst>
          <pc:docMk/>
          <pc:sldMk cId="1100757821" sldId="2075"/>
        </pc:sldMkLst>
        <pc:spChg chg="mod">
          <ac:chgData name="Sousa, Juliana (BIR)" userId="6ec38469-b5fd-41b0-81a5-ef7a40146efe" providerId="ADAL" clId="{D0AFDD59-032A-43F5-840A-B2F741C979DA}" dt="2022-08-31T04:10:29.465" v="3489" actId="5793"/>
          <ac:spMkLst>
            <pc:docMk/>
            <pc:sldMk cId="1100757821" sldId="2075"/>
            <ac:spMk id="2" creationId="{6E72EF79-3212-F908-00E9-4BEE0C9603AB}"/>
          </ac:spMkLst>
        </pc:spChg>
        <pc:spChg chg="add del">
          <ac:chgData name="Sousa, Juliana (BIR)" userId="6ec38469-b5fd-41b0-81a5-ef7a40146efe" providerId="ADAL" clId="{D0AFDD59-032A-43F5-840A-B2F741C979DA}" dt="2022-08-31T02:20:44.329" v="1949" actId="478"/>
          <ac:spMkLst>
            <pc:docMk/>
            <pc:sldMk cId="1100757821" sldId="2075"/>
            <ac:spMk id="3" creationId="{E4C53F03-DFE4-33FA-CF38-5125CC198FA5}"/>
          </ac:spMkLst>
        </pc:spChg>
        <pc:spChg chg="add del">
          <ac:chgData name="Sousa, Juliana (BIR)" userId="6ec38469-b5fd-41b0-81a5-ef7a40146efe" providerId="ADAL" clId="{D0AFDD59-032A-43F5-840A-B2F741C979DA}" dt="2022-08-31T02:20:46.672" v="1951" actId="478"/>
          <ac:spMkLst>
            <pc:docMk/>
            <pc:sldMk cId="1100757821" sldId="2075"/>
            <ac:spMk id="4" creationId="{2B346049-BAA1-B56B-4EE3-CA30CAEED58F}"/>
          </ac:spMkLst>
        </pc:spChg>
        <pc:spChg chg="add del">
          <ac:chgData name="Sousa, Juliana (BIR)" userId="6ec38469-b5fd-41b0-81a5-ef7a40146efe" providerId="ADAL" clId="{D0AFDD59-032A-43F5-840A-B2F741C979DA}" dt="2022-08-31T02:21:38.623" v="1953" actId="478"/>
          <ac:spMkLst>
            <pc:docMk/>
            <pc:sldMk cId="1100757821" sldId="2075"/>
            <ac:spMk id="5" creationId="{3500578D-817E-4E9A-B0A5-CFFE73A28744}"/>
          </ac:spMkLst>
        </pc:spChg>
        <pc:spChg chg="add mod">
          <ac:chgData name="Sousa, Juliana (BIR)" userId="6ec38469-b5fd-41b0-81a5-ef7a40146efe" providerId="ADAL" clId="{D0AFDD59-032A-43F5-840A-B2F741C979DA}" dt="2022-08-31T02:33:56.844" v="2000" actId="207"/>
          <ac:spMkLst>
            <pc:docMk/>
            <pc:sldMk cId="1100757821" sldId="2075"/>
            <ac:spMk id="10" creationId="{F1CB2E6B-4AD2-8D9F-949C-4E731779E45B}"/>
          </ac:spMkLst>
        </pc:spChg>
        <pc:spChg chg="mod">
          <ac:chgData name="Sousa, Juliana (BIR)" userId="6ec38469-b5fd-41b0-81a5-ef7a40146efe" providerId="ADAL" clId="{D0AFDD59-032A-43F5-840A-B2F741C979DA}" dt="2022-08-31T04:31:25.929" v="3709" actId="20577"/>
          <ac:spMkLst>
            <pc:docMk/>
            <pc:sldMk cId="1100757821" sldId="2075"/>
            <ac:spMk id="11" creationId="{0ABA5633-C8DE-E5C0-AAF2-C5DB68A6B433}"/>
          </ac:spMkLst>
        </pc:spChg>
        <pc:picChg chg="add del mod">
          <ac:chgData name="Sousa, Juliana (BIR)" userId="6ec38469-b5fd-41b0-81a5-ef7a40146efe" providerId="ADAL" clId="{D0AFDD59-032A-43F5-840A-B2F741C979DA}" dt="2022-08-31T02:23:44.983" v="1959" actId="21"/>
          <ac:picMkLst>
            <pc:docMk/>
            <pc:sldMk cId="1100757821" sldId="2075"/>
            <ac:picMk id="7" creationId="{C645F8E6-24B3-6305-56A0-385129D560A6}"/>
          </ac:picMkLst>
        </pc:picChg>
        <pc:picChg chg="add mod">
          <ac:chgData name="Sousa, Juliana (BIR)" userId="6ec38469-b5fd-41b0-81a5-ef7a40146efe" providerId="ADAL" clId="{D0AFDD59-032A-43F5-840A-B2F741C979DA}" dt="2022-08-31T02:32:21.150" v="1976" actId="571"/>
          <ac:picMkLst>
            <pc:docMk/>
            <pc:sldMk cId="1100757821" sldId="2075"/>
            <ac:picMk id="8" creationId="{0E7F997B-5887-5853-2456-A56F22AF21E2}"/>
          </ac:picMkLst>
        </pc:picChg>
        <pc:picChg chg="add mod ord">
          <ac:chgData name="Sousa, Juliana (BIR)" userId="6ec38469-b5fd-41b0-81a5-ef7a40146efe" providerId="ADAL" clId="{D0AFDD59-032A-43F5-840A-B2F741C979DA}" dt="2022-08-31T02:34:01.157" v="2002" actId="14100"/>
          <ac:picMkLst>
            <pc:docMk/>
            <pc:sldMk cId="1100757821" sldId="2075"/>
            <ac:picMk id="9" creationId="{AF30E1C0-954E-1246-B34B-B26293A5C6D8}"/>
          </ac:picMkLst>
        </pc:picChg>
        <pc:picChg chg="add del mod">
          <ac:chgData name="Sousa, Juliana (BIR)" userId="6ec38469-b5fd-41b0-81a5-ef7a40146efe" providerId="ADAL" clId="{D0AFDD59-032A-43F5-840A-B2F741C979DA}" dt="2022-08-31T02:20:32.459" v="1947" actId="478"/>
          <ac:picMkLst>
            <pc:docMk/>
            <pc:sldMk cId="1100757821" sldId="2075"/>
            <ac:picMk id="7170" creationId="{CD0A8D63-091D-07C8-0302-2189D49D7DCC}"/>
          </ac:picMkLst>
        </pc:picChg>
        <pc:picChg chg="add del mod">
          <ac:chgData name="Sousa, Juliana (BIR)" userId="6ec38469-b5fd-41b0-81a5-ef7a40146efe" providerId="ADAL" clId="{D0AFDD59-032A-43F5-840A-B2F741C979DA}" dt="2022-08-31T02:27:27.289" v="1966" actId="478"/>
          <ac:picMkLst>
            <pc:docMk/>
            <pc:sldMk cId="1100757821" sldId="2075"/>
            <ac:picMk id="7178" creationId="{D4F09A5E-58E6-776F-E272-D4AFC12F4FDA}"/>
          </ac:picMkLst>
        </pc:picChg>
        <pc:picChg chg="add del mod">
          <ac:chgData name="Sousa, Juliana (BIR)" userId="6ec38469-b5fd-41b0-81a5-ef7a40146efe" providerId="ADAL" clId="{D0AFDD59-032A-43F5-840A-B2F741C979DA}" dt="2022-08-31T02:31:53.487" v="1970" actId="478"/>
          <ac:picMkLst>
            <pc:docMk/>
            <pc:sldMk cId="1100757821" sldId="2075"/>
            <ac:picMk id="7180" creationId="{C1327584-BD34-7DD8-CC77-E29753E617CF}"/>
          </ac:picMkLst>
        </pc:picChg>
        <pc:picChg chg="add mod">
          <ac:chgData name="Sousa, Juliana (BIR)" userId="6ec38469-b5fd-41b0-81a5-ef7a40146efe" providerId="ADAL" clId="{D0AFDD59-032A-43F5-840A-B2F741C979DA}" dt="2022-08-31T03:35:21.904" v="3009" actId="1076"/>
          <ac:picMkLst>
            <pc:docMk/>
            <pc:sldMk cId="1100757821" sldId="2075"/>
            <ac:picMk id="7182" creationId="{996869D4-5E85-17FF-3F6D-32A2F915A5CB}"/>
          </ac:picMkLst>
        </pc:picChg>
      </pc:sldChg>
      <pc:sldChg chg="addSp modSp add mod">
        <pc:chgData name="Sousa, Juliana (BIR)" userId="6ec38469-b5fd-41b0-81a5-ef7a40146efe" providerId="ADAL" clId="{D0AFDD59-032A-43F5-840A-B2F741C979DA}" dt="2022-08-31T04:39:46.729" v="3847" actId="6549"/>
        <pc:sldMkLst>
          <pc:docMk/>
          <pc:sldMk cId="662359849" sldId="2076"/>
        </pc:sldMkLst>
        <pc:spChg chg="mod">
          <ac:chgData name="Sousa, Juliana (BIR)" userId="6ec38469-b5fd-41b0-81a5-ef7a40146efe" providerId="ADAL" clId="{D0AFDD59-032A-43F5-840A-B2F741C979DA}" dt="2022-08-31T04:10:35.190" v="3491" actId="20577"/>
          <ac:spMkLst>
            <pc:docMk/>
            <pc:sldMk cId="662359849" sldId="2076"/>
            <ac:spMk id="2" creationId="{6E72EF79-3212-F908-00E9-4BEE0C9603AB}"/>
          </ac:spMkLst>
        </pc:spChg>
        <pc:spChg chg="mod">
          <ac:chgData name="Sousa, Juliana (BIR)" userId="6ec38469-b5fd-41b0-81a5-ef7a40146efe" providerId="ADAL" clId="{D0AFDD59-032A-43F5-840A-B2F741C979DA}" dt="2022-08-31T01:01:44.507" v="618"/>
          <ac:spMkLst>
            <pc:docMk/>
            <pc:sldMk cId="662359849" sldId="2076"/>
            <ac:spMk id="5" creationId="{DEDF0D6F-F91F-90F1-D676-CF30C435ED62}"/>
          </ac:spMkLst>
        </pc:spChg>
        <pc:spChg chg="mod">
          <ac:chgData name="Sousa, Juliana (BIR)" userId="6ec38469-b5fd-41b0-81a5-ef7a40146efe" providerId="ADAL" clId="{D0AFDD59-032A-43F5-840A-B2F741C979DA}" dt="2022-08-31T04:39:46.729" v="3847" actId="6549"/>
          <ac:spMkLst>
            <pc:docMk/>
            <pc:sldMk cId="662359849" sldId="2076"/>
            <ac:spMk id="11" creationId="{0ABA5633-C8DE-E5C0-AAF2-C5DB68A6B433}"/>
          </ac:spMkLst>
        </pc:spChg>
        <pc:grpChg chg="add mod">
          <ac:chgData name="Sousa, Juliana (BIR)" userId="6ec38469-b5fd-41b0-81a5-ef7a40146efe" providerId="ADAL" clId="{D0AFDD59-032A-43F5-840A-B2F741C979DA}" dt="2022-08-31T04:35:39.908" v="3776" actId="1076"/>
          <ac:grpSpMkLst>
            <pc:docMk/>
            <pc:sldMk cId="662359849" sldId="2076"/>
            <ac:grpSpMk id="3" creationId="{2A30B2EC-6A3C-4E6A-4AA7-EA3A190D342C}"/>
          </ac:grpSpMkLst>
        </pc:grpChg>
        <pc:picChg chg="mod">
          <ac:chgData name="Sousa, Juliana (BIR)" userId="6ec38469-b5fd-41b0-81a5-ef7a40146efe" providerId="ADAL" clId="{D0AFDD59-032A-43F5-840A-B2F741C979DA}" dt="2022-08-31T01:01:44.507" v="618"/>
          <ac:picMkLst>
            <pc:docMk/>
            <pc:sldMk cId="662359849" sldId="2076"/>
            <ac:picMk id="4" creationId="{80B67278-DF99-FA37-4D57-CDAFC5E0A35D}"/>
          </ac:picMkLst>
        </pc:picChg>
        <pc:picChg chg="mod">
          <ac:chgData name="Sousa, Juliana (BIR)" userId="6ec38469-b5fd-41b0-81a5-ef7a40146efe" providerId="ADAL" clId="{D0AFDD59-032A-43F5-840A-B2F741C979DA}" dt="2022-08-31T01:01:44.507" v="618"/>
          <ac:picMkLst>
            <pc:docMk/>
            <pc:sldMk cId="662359849" sldId="2076"/>
            <ac:picMk id="6" creationId="{ED5A5A52-4B79-7D7E-0BCA-605AC85D4741}"/>
          </ac:picMkLst>
        </pc:picChg>
      </pc:sldChg>
      <pc:sldChg chg="new del">
        <pc:chgData name="Sousa, Juliana (BIR)" userId="6ec38469-b5fd-41b0-81a5-ef7a40146efe" providerId="ADAL" clId="{D0AFDD59-032A-43F5-840A-B2F741C979DA}" dt="2022-08-31T02:07:02.903" v="1483" actId="680"/>
        <pc:sldMkLst>
          <pc:docMk/>
          <pc:sldMk cId="1747905497" sldId="2077"/>
        </pc:sldMkLst>
      </pc:sldChg>
      <pc:sldChg chg="new del">
        <pc:chgData name="Sousa, Juliana (BIR)" userId="6ec38469-b5fd-41b0-81a5-ef7a40146efe" providerId="ADAL" clId="{D0AFDD59-032A-43F5-840A-B2F741C979DA}" dt="2022-08-31T02:07:01.665" v="1482" actId="680"/>
        <pc:sldMkLst>
          <pc:docMk/>
          <pc:sldMk cId="2595382242" sldId="2078"/>
        </pc:sldMkLst>
      </pc:sldChg>
      <pc:sldChg chg="modSp add del">
        <pc:chgData name="Sousa, Juliana (BIR)" userId="6ec38469-b5fd-41b0-81a5-ef7a40146efe" providerId="ADAL" clId="{D0AFDD59-032A-43F5-840A-B2F741C979DA}" dt="2022-08-31T04:02:54.913" v="3378" actId="47"/>
        <pc:sldMkLst>
          <pc:docMk/>
          <pc:sldMk cId="596556307" sldId="2103"/>
        </pc:sldMkLst>
        <pc:graphicFrameChg chg="mod">
          <ac:chgData name="Sousa, Juliana (BIR)" userId="6ec38469-b5fd-41b0-81a5-ef7a40146efe" providerId="ADAL" clId="{D0AFDD59-032A-43F5-840A-B2F741C979DA}" dt="2022-08-31T02:54:46.429" v="2335"/>
          <ac:graphicFrameMkLst>
            <pc:docMk/>
            <pc:sldMk cId="596556307" sldId="2103"/>
            <ac:graphicFrameMk id="8" creationId="{78217C93-4070-BC3D-23CB-CA7CC1A12B60}"/>
          </ac:graphicFrameMkLst>
        </pc:graphicFrameChg>
      </pc:sldChg>
      <pc:sldChg chg="addSp modSp add mod ord">
        <pc:chgData name="Sousa, Juliana (BIR)" userId="6ec38469-b5fd-41b0-81a5-ef7a40146efe" providerId="ADAL" clId="{D0AFDD59-032A-43F5-840A-B2F741C979DA}" dt="2022-08-31T03:30:53.862" v="2933" actId="255"/>
        <pc:sldMkLst>
          <pc:docMk/>
          <pc:sldMk cId="2641596295" sldId="2104"/>
        </pc:sldMkLst>
        <pc:spChg chg="mod">
          <ac:chgData name="Sousa, Juliana (BIR)" userId="6ec38469-b5fd-41b0-81a5-ef7a40146efe" providerId="ADAL" clId="{D0AFDD59-032A-43F5-840A-B2F741C979DA}" dt="2022-08-31T03:30:53.862" v="2933" actId="255"/>
          <ac:spMkLst>
            <pc:docMk/>
            <pc:sldMk cId="2641596295" sldId="2104"/>
            <ac:spMk id="2" creationId="{83F2942B-4D50-2833-DE7D-3FCFB02E9B2F}"/>
          </ac:spMkLst>
        </pc:spChg>
        <pc:picChg chg="add mod">
          <ac:chgData name="Sousa, Juliana (BIR)" userId="6ec38469-b5fd-41b0-81a5-ef7a40146efe" providerId="ADAL" clId="{D0AFDD59-032A-43F5-840A-B2F741C979DA}" dt="2022-08-31T02:38:39.083" v="2070" actId="1076"/>
          <ac:picMkLst>
            <pc:docMk/>
            <pc:sldMk cId="2641596295" sldId="2104"/>
            <ac:picMk id="12290" creationId="{32E008D0-9CBD-E5AF-9DBC-C322B8B4626A}"/>
          </ac:picMkLst>
        </pc:picChg>
      </pc:sldChg>
      <pc:sldChg chg="addSp delSp add del setBg delDesignElem">
        <pc:chgData name="Sousa, Juliana (BIR)" userId="6ec38469-b5fd-41b0-81a5-ef7a40146efe" providerId="ADAL" clId="{D0AFDD59-032A-43F5-840A-B2F741C979DA}" dt="2022-08-31T02:37:05.943" v="2013"/>
        <pc:sldMkLst>
          <pc:docMk/>
          <pc:sldMk cId="2733708355" sldId="2104"/>
        </pc:sldMkLst>
        <pc:spChg chg="add del">
          <ac:chgData name="Sousa, Juliana (BIR)" userId="6ec38469-b5fd-41b0-81a5-ef7a40146efe" providerId="ADAL" clId="{D0AFDD59-032A-43F5-840A-B2F741C979DA}" dt="2022-08-31T02:37:05.943" v="2013"/>
          <ac:spMkLst>
            <pc:docMk/>
            <pc:sldMk cId="2733708355" sldId="2104"/>
            <ac:spMk id="8" creationId="{66B332A4-D438-4773-A77F-5ED49A448D9D}"/>
          </ac:spMkLst>
        </pc:spChg>
        <pc:spChg chg="add del">
          <ac:chgData name="Sousa, Juliana (BIR)" userId="6ec38469-b5fd-41b0-81a5-ef7a40146efe" providerId="ADAL" clId="{D0AFDD59-032A-43F5-840A-B2F741C979DA}" dt="2022-08-31T02:37:05.943" v="2013"/>
          <ac:spMkLst>
            <pc:docMk/>
            <pc:sldMk cId="2733708355" sldId="2104"/>
            <ac:spMk id="10" creationId="{DF9AD32D-FF05-44F4-BD4D-9CEE89B71EB9}"/>
          </ac:spMkLst>
        </pc:spChg>
      </pc:sldChg>
      <pc:sldChg chg="addSp delSp add del setBg delDesignElem">
        <pc:chgData name="Sousa, Juliana (BIR)" userId="6ec38469-b5fd-41b0-81a5-ef7a40146efe" providerId="ADAL" clId="{D0AFDD59-032A-43F5-840A-B2F741C979DA}" dt="2022-08-31T02:37:12.394" v="2016"/>
        <pc:sldMkLst>
          <pc:docMk/>
          <pc:sldMk cId="2953206245" sldId="2104"/>
        </pc:sldMkLst>
        <pc:spChg chg="add del">
          <ac:chgData name="Sousa, Juliana (BIR)" userId="6ec38469-b5fd-41b0-81a5-ef7a40146efe" providerId="ADAL" clId="{D0AFDD59-032A-43F5-840A-B2F741C979DA}" dt="2022-08-31T02:37:12.394" v="2016"/>
          <ac:spMkLst>
            <pc:docMk/>
            <pc:sldMk cId="2953206245" sldId="2104"/>
            <ac:spMk id="8" creationId="{66B332A4-D438-4773-A77F-5ED49A448D9D}"/>
          </ac:spMkLst>
        </pc:spChg>
        <pc:spChg chg="add del">
          <ac:chgData name="Sousa, Juliana (BIR)" userId="6ec38469-b5fd-41b0-81a5-ef7a40146efe" providerId="ADAL" clId="{D0AFDD59-032A-43F5-840A-B2F741C979DA}" dt="2022-08-31T02:37:12.394" v="2016"/>
          <ac:spMkLst>
            <pc:docMk/>
            <pc:sldMk cId="2953206245" sldId="2104"/>
            <ac:spMk id="10" creationId="{DF9AD32D-FF05-44F4-BD4D-9CEE89B71EB9}"/>
          </ac:spMkLst>
        </pc:spChg>
      </pc:sldChg>
      <pc:sldChg chg="addSp delSp modSp new mod modAnim">
        <pc:chgData name="Sousa, Juliana (BIR)" userId="6ec38469-b5fd-41b0-81a5-ef7a40146efe" providerId="ADAL" clId="{D0AFDD59-032A-43F5-840A-B2F741C979DA}" dt="2022-08-31T04:36:58.377" v="3790" actId="20577"/>
        <pc:sldMkLst>
          <pc:docMk/>
          <pc:sldMk cId="2589212738" sldId="2105"/>
        </pc:sldMkLst>
        <pc:spChg chg="mod">
          <ac:chgData name="Sousa, Juliana (BIR)" userId="6ec38469-b5fd-41b0-81a5-ef7a40146efe" providerId="ADAL" clId="{D0AFDD59-032A-43F5-840A-B2F741C979DA}" dt="2022-08-31T03:56:25.519" v="3312" actId="1076"/>
          <ac:spMkLst>
            <pc:docMk/>
            <pc:sldMk cId="2589212738" sldId="2105"/>
            <ac:spMk id="2" creationId="{788C6524-FC4C-30BD-E044-DE063B37EB40}"/>
          </ac:spMkLst>
        </pc:spChg>
        <pc:spChg chg="add del mod">
          <ac:chgData name="Sousa, Juliana (BIR)" userId="6ec38469-b5fd-41b0-81a5-ef7a40146efe" providerId="ADAL" clId="{D0AFDD59-032A-43F5-840A-B2F741C979DA}" dt="2022-08-31T03:55:07.228" v="3301" actId="12084"/>
          <ac:spMkLst>
            <pc:docMk/>
            <pc:sldMk cId="2589212738" sldId="2105"/>
            <ac:spMk id="3" creationId="{B4E9E021-1DEF-6170-1C0F-D32A553DF084}"/>
          </ac:spMkLst>
        </pc:spChg>
        <pc:spChg chg="add mod">
          <ac:chgData name="Sousa, Juliana (BIR)" userId="6ec38469-b5fd-41b0-81a5-ef7a40146efe" providerId="ADAL" clId="{D0AFDD59-032A-43F5-840A-B2F741C979DA}" dt="2022-08-31T04:06:16.251" v="3409" actId="14100"/>
          <ac:spMkLst>
            <pc:docMk/>
            <pc:sldMk cId="2589212738" sldId="2105"/>
            <ac:spMk id="9" creationId="{2BD44DFE-E111-42C6-D9B1-0635ADB7CB26}"/>
          </ac:spMkLst>
        </pc:spChg>
        <pc:graphicFrameChg chg="add del mod">
          <ac:chgData name="Sousa, Juliana (BIR)" userId="6ec38469-b5fd-41b0-81a5-ef7a40146efe" providerId="ADAL" clId="{D0AFDD59-032A-43F5-840A-B2F741C979DA}" dt="2022-08-31T03:53:53.434" v="3298" actId="478"/>
          <ac:graphicFrameMkLst>
            <pc:docMk/>
            <pc:sldMk cId="2589212738" sldId="2105"/>
            <ac:graphicFrameMk id="5" creationId="{9DB04FEE-CCB3-6F0B-381A-A4EC058309F9}"/>
          </ac:graphicFrameMkLst>
        </pc:graphicFrameChg>
        <pc:graphicFrameChg chg="add del mod">
          <ac:chgData name="Sousa, Juliana (BIR)" userId="6ec38469-b5fd-41b0-81a5-ef7a40146efe" providerId="ADAL" clId="{D0AFDD59-032A-43F5-840A-B2F741C979DA}" dt="2022-08-31T03:54:34.272" v="3300" actId="12084"/>
          <ac:graphicFrameMkLst>
            <pc:docMk/>
            <pc:sldMk cId="2589212738" sldId="2105"/>
            <ac:graphicFrameMk id="6" creationId="{205B9478-4F42-7E6E-0A7D-61D20B5F0990}"/>
          </ac:graphicFrameMkLst>
        </pc:graphicFrameChg>
        <pc:graphicFrameChg chg="add mod">
          <ac:chgData name="Sousa, Juliana (BIR)" userId="6ec38469-b5fd-41b0-81a5-ef7a40146efe" providerId="ADAL" clId="{D0AFDD59-032A-43F5-840A-B2F741C979DA}" dt="2022-08-31T04:36:58.377" v="3790" actId="20577"/>
          <ac:graphicFrameMkLst>
            <pc:docMk/>
            <pc:sldMk cId="2589212738" sldId="2105"/>
            <ac:graphicFrameMk id="7" creationId="{B5932065-0BA7-A1A0-69B3-24A703BBB2CC}"/>
          </ac:graphicFrameMkLst>
        </pc:graphicFrameChg>
        <pc:picChg chg="add mod">
          <ac:chgData name="Sousa, Juliana (BIR)" userId="6ec38469-b5fd-41b0-81a5-ef7a40146efe" providerId="ADAL" clId="{D0AFDD59-032A-43F5-840A-B2F741C979DA}" dt="2022-08-31T03:56:48.035" v="3316" actId="14100"/>
          <ac:picMkLst>
            <pc:docMk/>
            <pc:sldMk cId="2589212738" sldId="2105"/>
            <ac:picMk id="4" creationId="{912545DF-909C-4F56-9D22-196044F191AF}"/>
          </ac:picMkLst>
        </pc:picChg>
        <pc:picChg chg="add mod">
          <ac:chgData name="Sousa, Juliana (BIR)" userId="6ec38469-b5fd-41b0-81a5-ef7a40146efe" providerId="ADAL" clId="{D0AFDD59-032A-43F5-840A-B2F741C979DA}" dt="2022-08-31T04:00:16.796" v="3359" actId="1076"/>
          <ac:picMkLst>
            <pc:docMk/>
            <pc:sldMk cId="2589212738" sldId="2105"/>
            <ac:picMk id="8" creationId="{F0641F0F-881A-B425-F6DE-EE4F409258B7}"/>
          </ac:picMkLst>
        </pc:picChg>
      </pc:sldChg>
      <pc:sldChg chg="addSp delSp modSp new mod modClrScheme chgLayout">
        <pc:chgData name="Sousa, Juliana (BIR)" userId="6ec38469-b5fd-41b0-81a5-ef7a40146efe" providerId="ADAL" clId="{D0AFDD59-032A-43F5-840A-B2F741C979DA}" dt="2022-08-31T03:23:05.295" v="2873" actId="313"/>
        <pc:sldMkLst>
          <pc:docMk/>
          <pc:sldMk cId="3719390620" sldId="2106"/>
        </pc:sldMkLst>
        <pc:spChg chg="del mod ord">
          <ac:chgData name="Sousa, Juliana (BIR)" userId="6ec38469-b5fd-41b0-81a5-ef7a40146efe" providerId="ADAL" clId="{D0AFDD59-032A-43F5-840A-B2F741C979DA}" dt="2022-08-31T03:04:57.061" v="2549" actId="700"/>
          <ac:spMkLst>
            <pc:docMk/>
            <pc:sldMk cId="3719390620" sldId="2106"/>
            <ac:spMk id="2" creationId="{50054DC7-396E-45C5-0A09-69BA5007CA6C}"/>
          </ac:spMkLst>
        </pc:spChg>
        <pc:spChg chg="del mod ord">
          <ac:chgData name="Sousa, Juliana (BIR)" userId="6ec38469-b5fd-41b0-81a5-ef7a40146efe" providerId="ADAL" clId="{D0AFDD59-032A-43F5-840A-B2F741C979DA}" dt="2022-08-31T03:04:57.061" v="2549" actId="700"/>
          <ac:spMkLst>
            <pc:docMk/>
            <pc:sldMk cId="3719390620" sldId="2106"/>
            <ac:spMk id="3" creationId="{57185B9A-9BCA-C34D-512E-5010A00A92FE}"/>
          </ac:spMkLst>
        </pc:spChg>
        <pc:spChg chg="add mod ord">
          <ac:chgData name="Sousa, Juliana (BIR)" userId="6ec38469-b5fd-41b0-81a5-ef7a40146efe" providerId="ADAL" clId="{D0AFDD59-032A-43F5-840A-B2F741C979DA}" dt="2022-08-31T03:23:05.295" v="2873" actId="313"/>
          <ac:spMkLst>
            <pc:docMk/>
            <pc:sldMk cId="3719390620" sldId="2106"/>
            <ac:spMk id="4" creationId="{6F30B509-C1D6-9EE6-111C-288D009F77FD}"/>
          </ac:spMkLst>
        </pc:spChg>
        <pc:spChg chg="add mod ord">
          <ac:chgData name="Sousa, Juliana (BIR)" userId="6ec38469-b5fd-41b0-81a5-ef7a40146efe" providerId="ADAL" clId="{D0AFDD59-032A-43F5-840A-B2F741C979DA}" dt="2022-08-31T03:13:53.289" v="2726" actId="122"/>
          <ac:spMkLst>
            <pc:docMk/>
            <pc:sldMk cId="3719390620" sldId="2106"/>
            <ac:spMk id="5" creationId="{0343EDC6-CFEA-4A84-0C21-FCAAD1C36C5C}"/>
          </ac:spMkLst>
        </pc:spChg>
        <pc:spChg chg="add del mod ord">
          <ac:chgData name="Sousa, Juliana (BIR)" userId="6ec38469-b5fd-41b0-81a5-ef7a40146efe" providerId="ADAL" clId="{D0AFDD59-032A-43F5-840A-B2F741C979DA}" dt="2022-08-31T03:05:01.507" v="2550"/>
          <ac:spMkLst>
            <pc:docMk/>
            <pc:sldMk cId="3719390620" sldId="2106"/>
            <ac:spMk id="6" creationId="{9B1B72FC-9F1A-9A0D-0AF3-993D4ECCEFE6}"/>
          </ac:spMkLst>
        </pc:spChg>
        <pc:spChg chg="add mod ord">
          <ac:chgData name="Sousa, Juliana (BIR)" userId="6ec38469-b5fd-41b0-81a5-ef7a40146efe" providerId="ADAL" clId="{D0AFDD59-032A-43F5-840A-B2F741C979DA}" dt="2022-08-31T03:13:51.218" v="2725" actId="122"/>
          <ac:spMkLst>
            <pc:docMk/>
            <pc:sldMk cId="3719390620" sldId="2106"/>
            <ac:spMk id="7" creationId="{A6E564DF-A415-8CCC-D327-1833E39A4258}"/>
          </ac:spMkLst>
        </pc:spChg>
        <pc:spChg chg="add del mod ord">
          <ac:chgData name="Sousa, Juliana (BIR)" userId="6ec38469-b5fd-41b0-81a5-ef7a40146efe" providerId="ADAL" clId="{D0AFDD59-032A-43F5-840A-B2F741C979DA}" dt="2022-08-31T03:12:00.559" v="2707"/>
          <ac:spMkLst>
            <pc:docMk/>
            <pc:sldMk cId="3719390620" sldId="2106"/>
            <ac:spMk id="8" creationId="{1362DAF6-BEF3-102E-4011-80A1E5737352}"/>
          </ac:spMkLst>
        </pc:spChg>
        <pc:spChg chg="add del mod">
          <ac:chgData name="Sousa, Juliana (BIR)" userId="6ec38469-b5fd-41b0-81a5-ef7a40146efe" providerId="ADAL" clId="{D0AFDD59-032A-43F5-840A-B2F741C979DA}" dt="2022-08-31T03:07:37.127" v="2629"/>
          <ac:spMkLst>
            <pc:docMk/>
            <pc:sldMk cId="3719390620" sldId="2106"/>
            <ac:spMk id="9" creationId="{6ACADC72-3A6C-2DA2-20D6-F92A531CA5E4}"/>
          </ac:spMkLst>
        </pc:spChg>
        <pc:picChg chg="add mod">
          <ac:chgData name="Sousa, Juliana (BIR)" userId="6ec38469-b5fd-41b0-81a5-ef7a40146efe" providerId="ADAL" clId="{D0AFDD59-032A-43F5-840A-B2F741C979DA}" dt="2022-08-31T03:07:37.127" v="2629"/>
          <ac:picMkLst>
            <pc:docMk/>
            <pc:sldMk cId="3719390620" sldId="2106"/>
            <ac:picMk id="10" creationId="{53D478A5-B435-EC68-6BAD-872D7C9C1387}"/>
          </ac:picMkLst>
        </pc:picChg>
        <pc:picChg chg="add mod">
          <ac:chgData name="Sousa, Juliana (BIR)" userId="6ec38469-b5fd-41b0-81a5-ef7a40146efe" providerId="ADAL" clId="{D0AFDD59-032A-43F5-840A-B2F741C979DA}" dt="2022-08-31T03:12:00.559" v="2707"/>
          <ac:picMkLst>
            <pc:docMk/>
            <pc:sldMk cId="3719390620" sldId="2106"/>
            <ac:picMk id="11" creationId="{8B85DF75-5620-F039-CB2E-3C041B86DECE}"/>
          </ac:picMkLst>
        </pc:picChg>
        <pc:picChg chg="add mod">
          <ac:chgData name="Sousa, Juliana (BIR)" userId="6ec38469-b5fd-41b0-81a5-ef7a40146efe" providerId="ADAL" clId="{D0AFDD59-032A-43F5-840A-B2F741C979DA}" dt="2022-08-31T03:13:43.693" v="2724" actId="14100"/>
          <ac:picMkLst>
            <pc:docMk/>
            <pc:sldMk cId="3719390620" sldId="2106"/>
            <ac:picMk id="12" creationId="{C66F4C79-082C-EB6A-0B5C-90330738DEFF}"/>
          </ac:picMkLst>
        </pc:picChg>
        <pc:picChg chg="add del mod">
          <ac:chgData name="Sousa, Juliana (BIR)" userId="6ec38469-b5fd-41b0-81a5-ef7a40146efe" providerId="ADAL" clId="{D0AFDD59-032A-43F5-840A-B2F741C979DA}" dt="2022-08-31T03:07:24.979" v="2626" actId="478"/>
          <ac:picMkLst>
            <pc:docMk/>
            <pc:sldMk cId="3719390620" sldId="2106"/>
            <ac:picMk id="13314" creationId="{2B959578-FD9A-7514-D061-D9FBB7CE6915}"/>
          </ac:picMkLst>
        </pc:picChg>
        <pc:picChg chg="add del">
          <ac:chgData name="Sousa, Juliana (BIR)" userId="6ec38469-b5fd-41b0-81a5-ef7a40146efe" providerId="ADAL" clId="{D0AFDD59-032A-43F5-840A-B2F741C979DA}" dt="2022-08-31T03:07:23.071" v="2625" actId="478"/>
          <ac:picMkLst>
            <pc:docMk/>
            <pc:sldMk cId="3719390620" sldId="2106"/>
            <ac:picMk id="13316" creationId="{C91FA4F8-4E24-B930-FD84-C4E1871D8E83}"/>
          </ac:picMkLst>
        </pc:picChg>
        <pc:picChg chg="add del">
          <ac:chgData name="Sousa, Juliana (BIR)" userId="6ec38469-b5fd-41b0-81a5-ef7a40146efe" providerId="ADAL" clId="{D0AFDD59-032A-43F5-840A-B2F741C979DA}" dt="2022-08-31T03:07:32.701" v="2628" actId="21"/>
          <ac:picMkLst>
            <pc:docMk/>
            <pc:sldMk cId="3719390620" sldId="2106"/>
            <ac:picMk id="13318" creationId="{E3F34F7B-0C0A-D2B0-B8F9-3A18BBD78745}"/>
          </ac:picMkLst>
        </pc:picChg>
      </pc:sldChg>
      <pc:sldChg chg="add del">
        <pc:chgData name="Sousa, Juliana (BIR)" userId="6ec38469-b5fd-41b0-81a5-ef7a40146efe" providerId="ADAL" clId="{D0AFDD59-032A-43F5-840A-B2F741C979DA}" dt="2022-08-31T03:17:58.504" v="2797"/>
        <pc:sldMkLst>
          <pc:docMk/>
          <pc:sldMk cId="2582890061" sldId="2107"/>
        </pc:sldMkLst>
      </pc:sldChg>
      <pc:sldChg chg="addSp delSp modSp new del mod">
        <pc:chgData name="Sousa, Juliana (BIR)" userId="6ec38469-b5fd-41b0-81a5-ef7a40146efe" providerId="ADAL" clId="{D0AFDD59-032A-43F5-840A-B2F741C979DA}" dt="2022-08-31T03:57:17.560" v="3317" actId="47"/>
        <pc:sldMkLst>
          <pc:docMk/>
          <pc:sldMk cId="3161751946" sldId="2107"/>
        </pc:sldMkLst>
        <pc:spChg chg="del">
          <ac:chgData name="Sousa, Juliana (BIR)" userId="6ec38469-b5fd-41b0-81a5-ef7a40146efe" providerId="ADAL" clId="{D0AFDD59-032A-43F5-840A-B2F741C979DA}" dt="2022-08-31T03:47:08.110" v="3265" actId="478"/>
          <ac:spMkLst>
            <pc:docMk/>
            <pc:sldMk cId="3161751946" sldId="2107"/>
            <ac:spMk id="2" creationId="{8162A630-A63D-B77D-CDFF-B878D04FADFE}"/>
          </ac:spMkLst>
        </pc:spChg>
        <pc:spChg chg="add del mod">
          <ac:chgData name="Sousa, Juliana (BIR)" userId="6ec38469-b5fd-41b0-81a5-ef7a40146efe" providerId="ADAL" clId="{D0AFDD59-032A-43F5-840A-B2F741C979DA}" dt="2022-08-31T03:52:20.688" v="3286" actId="12084"/>
          <ac:spMkLst>
            <pc:docMk/>
            <pc:sldMk cId="3161751946" sldId="2107"/>
            <ac:spMk id="3" creationId="{9DC57A30-1D2A-0C0B-F76E-697B4C92D965}"/>
          </ac:spMkLst>
        </pc:spChg>
        <pc:graphicFrameChg chg="add del modGraphic">
          <ac:chgData name="Sousa, Juliana (BIR)" userId="6ec38469-b5fd-41b0-81a5-ef7a40146efe" providerId="ADAL" clId="{D0AFDD59-032A-43F5-840A-B2F741C979DA}" dt="2022-08-31T03:47:28.040" v="3267" actId="478"/>
          <ac:graphicFrameMkLst>
            <pc:docMk/>
            <pc:sldMk cId="3161751946" sldId="2107"/>
            <ac:graphicFrameMk id="4" creationId="{544C7DCB-6866-EE1E-3C96-CEAB78FC080E}"/>
          </ac:graphicFrameMkLst>
        </pc:graphicFrameChg>
        <pc:graphicFrameChg chg="add del mod">
          <ac:chgData name="Sousa, Juliana (BIR)" userId="6ec38469-b5fd-41b0-81a5-ef7a40146efe" providerId="ADAL" clId="{D0AFDD59-032A-43F5-840A-B2F741C979DA}" dt="2022-08-31T03:48:29.811" v="3269" actId="12084"/>
          <ac:graphicFrameMkLst>
            <pc:docMk/>
            <pc:sldMk cId="3161751946" sldId="2107"/>
            <ac:graphicFrameMk id="5" creationId="{DCD1DD41-98CF-C18A-51F3-34842081B8AD}"/>
          </ac:graphicFrameMkLst>
        </pc:graphicFrameChg>
        <pc:graphicFrameChg chg="add del mod">
          <ac:chgData name="Sousa, Juliana (BIR)" userId="6ec38469-b5fd-41b0-81a5-ef7a40146efe" providerId="ADAL" clId="{D0AFDD59-032A-43F5-840A-B2F741C979DA}" dt="2022-08-31T03:48:54.092" v="3271" actId="12084"/>
          <ac:graphicFrameMkLst>
            <pc:docMk/>
            <pc:sldMk cId="3161751946" sldId="2107"/>
            <ac:graphicFrameMk id="6" creationId="{B042AEF9-3F96-7831-D910-0D51113D00E9}"/>
          </ac:graphicFrameMkLst>
        </pc:graphicFrameChg>
        <pc:graphicFrameChg chg="add del mod">
          <ac:chgData name="Sousa, Juliana (BIR)" userId="6ec38469-b5fd-41b0-81a5-ef7a40146efe" providerId="ADAL" clId="{D0AFDD59-032A-43F5-840A-B2F741C979DA}" dt="2022-08-31T03:49:23.103" v="3273" actId="12084"/>
          <ac:graphicFrameMkLst>
            <pc:docMk/>
            <pc:sldMk cId="3161751946" sldId="2107"/>
            <ac:graphicFrameMk id="7" creationId="{6F45148F-F42C-548D-DADC-293B43145842}"/>
          </ac:graphicFrameMkLst>
        </pc:graphicFrameChg>
        <pc:graphicFrameChg chg="add del mod">
          <ac:chgData name="Sousa, Juliana (BIR)" userId="6ec38469-b5fd-41b0-81a5-ef7a40146efe" providerId="ADAL" clId="{D0AFDD59-032A-43F5-840A-B2F741C979DA}" dt="2022-08-31T03:51:10.612" v="3283" actId="12084"/>
          <ac:graphicFrameMkLst>
            <pc:docMk/>
            <pc:sldMk cId="3161751946" sldId="2107"/>
            <ac:graphicFrameMk id="8" creationId="{D699934E-AC6A-CE9E-4538-3EB187C5FD61}"/>
          </ac:graphicFrameMkLst>
        </pc:graphicFrameChg>
        <pc:graphicFrameChg chg="add del modGraphic">
          <ac:chgData name="Sousa, Juliana (BIR)" userId="6ec38469-b5fd-41b0-81a5-ef7a40146efe" providerId="ADAL" clId="{D0AFDD59-032A-43F5-840A-B2F741C979DA}" dt="2022-08-31T03:51:07.122" v="3280" actId="1032"/>
          <ac:graphicFrameMkLst>
            <pc:docMk/>
            <pc:sldMk cId="3161751946" sldId="2107"/>
            <ac:graphicFrameMk id="9" creationId="{5FD5A833-E116-E813-A355-06A12BC018F3}"/>
          </ac:graphicFrameMkLst>
        </pc:graphicFrameChg>
        <pc:graphicFrameChg chg="add del mod">
          <ac:chgData name="Sousa, Juliana (BIR)" userId="6ec38469-b5fd-41b0-81a5-ef7a40146efe" providerId="ADAL" clId="{D0AFDD59-032A-43F5-840A-B2F741C979DA}" dt="2022-08-31T03:51:51.840" v="3285" actId="12084"/>
          <ac:graphicFrameMkLst>
            <pc:docMk/>
            <pc:sldMk cId="3161751946" sldId="2107"/>
            <ac:graphicFrameMk id="10" creationId="{8EAC9633-A688-12FE-9BBB-A3649247270A}"/>
          </ac:graphicFrameMkLst>
        </pc:graphicFrameChg>
        <pc:graphicFrameChg chg="add mod">
          <ac:chgData name="Sousa, Juliana (BIR)" userId="6ec38469-b5fd-41b0-81a5-ef7a40146efe" providerId="ADAL" clId="{D0AFDD59-032A-43F5-840A-B2F741C979DA}" dt="2022-08-31T03:53:38.029" v="3297" actId="13249"/>
          <ac:graphicFrameMkLst>
            <pc:docMk/>
            <pc:sldMk cId="3161751946" sldId="2107"/>
            <ac:graphicFrameMk id="11" creationId="{B48E5C98-28C5-FC02-8844-51C340AB488A}"/>
          </ac:graphicFrameMkLst>
        </pc:graphicFrameChg>
      </pc:sldChg>
      <pc:sldChg chg="modSp new del mod">
        <pc:chgData name="Sousa, Juliana (BIR)" userId="6ec38469-b5fd-41b0-81a5-ef7a40146efe" providerId="ADAL" clId="{D0AFDD59-032A-43F5-840A-B2F741C979DA}" dt="2022-08-31T03:15:54.800" v="2774" actId="47"/>
        <pc:sldMkLst>
          <pc:docMk/>
          <pc:sldMk cId="3829933128" sldId="2107"/>
        </pc:sldMkLst>
        <pc:spChg chg="mod">
          <ac:chgData name="Sousa, Juliana (BIR)" userId="6ec38469-b5fd-41b0-81a5-ef7a40146efe" providerId="ADAL" clId="{D0AFDD59-032A-43F5-840A-B2F741C979DA}" dt="2022-08-31T03:15:22.355" v="2763" actId="21"/>
          <ac:spMkLst>
            <pc:docMk/>
            <pc:sldMk cId="3829933128" sldId="2107"/>
            <ac:spMk id="3" creationId="{1C43A19D-A7BA-7D3A-1ECC-0609958A3601}"/>
          </ac:spMkLst>
        </pc:spChg>
      </pc:sldChg>
    </pc:docChg>
  </pc:docChgLst>
  <pc:docChgLst>
    <pc:chgData name="Sousa, Juliana (BIR)" userId="S::sousajul@paho.org::6ec38469-b5fd-41b0-81a5-ef7a40146efe" providerId="AD" clId="Web-{E6FC5347-5B2E-6E6B-1E4E-BF79EBF2FC15}"/>
    <pc:docChg chg="modSld sldOrd">
      <pc:chgData name="Sousa, Juliana (BIR)" userId="S::sousajul@paho.org::6ec38469-b5fd-41b0-81a5-ef7a40146efe" providerId="AD" clId="Web-{E6FC5347-5B2E-6E6B-1E4E-BF79EBF2FC15}" dt="2022-04-13T14:48:44.673" v="929"/>
      <pc:docMkLst>
        <pc:docMk/>
      </pc:docMkLst>
      <pc:sldChg chg="modSp">
        <pc:chgData name="Sousa, Juliana (BIR)" userId="S::sousajul@paho.org::6ec38469-b5fd-41b0-81a5-ef7a40146efe" providerId="AD" clId="Web-{E6FC5347-5B2E-6E6B-1E4E-BF79EBF2FC15}" dt="2022-04-13T13:37:36.055" v="5" actId="20577"/>
        <pc:sldMkLst>
          <pc:docMk/>
          <pc:sldMk cId="812721467" sldId="2048"/>
        </pc:sldMkLst>
        <pc:spChg chg="mod">
          <ac:chgData name="Sousa, Juliana (BIR)" userId="S::sousajul@paho.org::6ec38469-b5fd-41b0-81a5-ef7a40146efe" providerId="AD" clId="Web-{E6FC5347-5B2E-6E6B-1E4E-BF79EBF2FC15}" dt="2022-04-13T13:37:36.055" v="5" actId="20577"/>
          <ac:spMkLst>
            <pc:docMk/>
            <pc:sldMk cId="812721467" sldId="2048"/>
            <ac:spMk id="2" creationId="{4EF975DD-5BF9-C509-580B-C9A40737B590}"/>
          </ac:spMkLst>
        </pc:spChg>
        <pc:spChg chg="mod">
          <ac:chgData name="Sousa, Juliana (BIR)" userId="S::sousajul@paho.org::6ec38469-b5fd-41b0-81a5-ef7a40146efe" providerId="AD" clId="Web-{E6FC5347-5B2E-6E6B-1E4E-BF79EBF2FC15}" dt="2022-04-13T13:37:25.258" v="4" actId="14100"/>
          <ac:spMkLst>
            <pc:docMk/>
            <pc:sldMk cId="812721467" sldId="2048"/>
            <ac:spMk id="5" creationId="{9B8C1B51-DB1D-3589-3ECC-A6B18D44D802}"/>
          </ac:spMkLst>
        </pc:spChg>
        <pc:picChg chg="mod">
          <ac:chgData name="Sousa, Juliana (BIR)" userId="S::sousajul@paho.org::6ec38469-b5fd-41b0-81a5-ef7a40146efe" providerId="AD" clId="Web-{E6FC5347-5B2E-6E6B-1E4E-BF79EBF2FC15}" dt="2022-04-13T13:37:21.024" v="3" actId="14100"/>
          <ac:picMkLst>
            <pc:docMk/>
            <pc:sldMk cId="812721467" sldId="2048"/>
            <ac:picMk id="6" creationId="{21C7059F-9F36-E649-E278-A1F0C5237413}"/>
          </ac:picMkLst>
        </pc:picChg>
      </pc:sldChg>
      <pc:sldChg chg="addSp delSp modSp addAnim delAnim modAnim">
        <pc:chgData name="Sousa, Juliana (BIR)" userId="S::sousajul@paho.org::6ec38469-b5fd-41b0-81a5-ef7a40146efe" providerId="AD" clId="Web-{E6FC5347-5B2E-6E6B-1E4E-BF79EBF2FC15}" dt="2022-04-13T13:58:07.522" v="177"/>
        <pc:sldMkLst>
          <pc:docMk/>
          <pc:sldMk cId="2122056077" sldId="2049"/>
        </pc:sldMkLst>
        <pc:spChg chg="mod">
          <ac:chgData name="Sousa, Juliana (BIR)" userId="S::sousajul@paho.org::6ec38469-b5fd-41b0-81a5-ef7a40146efe" providerId="AD" clId="Web-{E6FC5347-5B2E-6E6B-1E4E-BF79EBF2FC15}" dt="2022-04-13T13:56:34.973" v="157" actId="20577"/>
          <ac:spMkLst>
            <pc:docMk/>
            <pc:sldMk cId="2122056077" sldId="2049"/>
            <ac:spMk id="3" creationId="{F78D1557-9F4F-AE4F-6B3F-D741ACC725AF}"/>
          </ac:spMkLst>
        </pc:spChg>
        <pc:spChg chg="add mod">
          <ac:chgData name="Sousa, Juliana (BIR)" userId="S::sousajul@paho.org::6ec38469-b5fd-41b0-81a5-ef7a40146efe" providerId="AD" clId="Web-{E6FC5347-5B2E-6E6B-1E4E-BF79EBF2FC15}" dt="2022-04-13T13:55:25.971" v="130" actId="1076"/>
          <ac:spMkLst>
            <pc:docMk/>
            <pc:sldMk cId="2122056077" sldId="2049"/>
            <ac:spMk id="5" creationId="{07584ABA-1BC2-6302-A300-78DE81A6CDA5}"/>
          </ac:spMkLst>
        </pc:spChg>
        <pc:spChg chg="mod">
          <ac:chgData name="Sousa, Juliana (BIR)" userId="S::sousajul@paho.org::6ec38469-b5fd-41b0-81a5-ef7a40146efe" providerId="AD" clId="Web-{E6FC5347-5B2E-6E6B-1E4E-BF79EBF2FC15}" dt="2022-04-13T13:52:43.921" v="83" actId="14100"/>
          <ac:spMkLst>
            <pc:docMk/>
            <pc:sldMk cId="2122056077" sldId="2049"/>
            <ac:spMk id="7" creationId="{08FFBD0B-7B89-986F-F8C7-C2C7D88527EB}"/>
          </ac:spMkLst>
        </pc:spChg>
        <pc:spChg chg="mod">
          <ac:chgData name="Sousa, Juliana (BIR)" userId="S::sousajul@paho.org::6ec38469-b5fd-41b0-81a5-ef7a40146efe" providerId="AD" clId="Web-{E6FC5347-5B2E-6E6B-1E4E-BF79EBF2FC15}" dt="2022-04-13T13:52:41.561" v="82" actId="14100"/>
          <ac:spMkLst>
            <pc:docMk/>
            <pc:sldMk cId="2122056077" sldId="2049"/>
            <ac:spMk id="8" creationId="{9BF39B87-EC63-5462-39B3-670B6E80DF3D}"/>
          </ac:spMkLst>
        </pc:spChg>
        <pc:spChg chg="mod">
          <ac:chgData name="Sousa, Juliana (BIR)" userId="S::sousajul@paho.org::6ec38469-b5fd-41b0-81a5-ef7a40146efe" providerId="AD" clId="Web-{E6FC5347-5B2E-6E6B-1E4E-BF79EBF2FC15}" dt="2022-04-13T13:52:46.749" v="84" actId="14100"/>
          <ac:spMkLst>
            <pc:docMk/>
            <pc:sldMk cId="2122056077" sldId="2049"/>
            <ac:spMk id="9" creationId="{E8764F96-82B2-576D-EFB4-B4D39BF48FFD}"/>
          </ac:spMkLst>
        </pc:spChg>
        <pc:spChg chg="add mod">
          <ac:chgData name="Sousa, Juliana (BIR)" userId="S::sousajul@paho.org::6ec38469-b5fd-41b0-81a5-ef7a40146efe" providerId="AD" clId="Web-{E6FC5347-5B2E-6E6B-1E4E-BF79EBF2FC15}" dt="2022-04-13T13:55:31.503" v="131" actId="1076"/>
          <ac:spMkLst>
            <pc:docMk/>
            <pc:sldMk cId="2122056077" sldId="2049"/>
            <ac:spMk id="15" creationId="{0BF6C0AB-316D-18C1-9779-18E97808144B}"/>
          </ac:spMkLst>
        </pc:spChg>
        <pc:spChg chg="mod">
          <ac:chgData name="Sousa, Juliana (BIR)" userId="S::sousajul@paho.org::6ec38469-b5fd-41b0-81a5-ef7a40146efe" providerId="AD" clId="Web-{E6FC5347-5B2E-6E6B-1E4E-BF79EBF2FC15}" dt="2022-04-13T13:53:08.890" v="91" actId="1076"/>
          <ac:spMkLst>
            <pc:docMk/>
            <pc:sldMk cId="2122056077" sldId="2049"/>
            <ac:spMk id="21" creationId="{1349471B-7B6D-975F-E352-05F541FE58FD}"/>
          </ac:spMkLst>
        </pc:spChg>
        <pc:spChg chg="mod">
          <ac:chgData name="Sousa, Juliana (BIR)" userId="S::sousajul@paho.org::6ec38469-b5fd-41b0-81a5-ef7a40146efe" providerId="AD" clId="Web-{E6FC5347-5B2E-6E6B-1E4E-BF79EBF2FC15}" dt="2022-04-13T13:40:27.997" v="50" actId="1076"/>
          <ac:spMkLst>
            <pc:docMk/>
            <pc:sldMk cId="2122056077" sldId="2049"/>
            <ac:spMk id="22" creationId="{F08EC369-EFB4-3C6B-3E7C-C8D17CC6EE28}"/>
          </ac:spMkLst>
        </pc:spChg>
        <pc:spChg chg="mod">
          <ac:chgData name="Sousa, Juliana (BIR)" userId="S::sousajul@paho.org::6ec38469-b5fd-41b0-81a5-ef7a40146efe" providerId="AD" clId="Web-{E6FC5347-5B2E-6E6B-1E4E-BF79EBF2FC15}" dt="2022-04-13T13:54:23.642" v="114" actId="1076"/>
          <ac:spMkLst>
            <pc:docMk/>
            <pc:sldMk cId="2122056077" sldId="2049"/>
            <ac:spMk id="23" creationId="{199DC7A2-C522-7895-4BD5-E32F27D7EEE1}"/>
          </ac:spMkLst>
        </pc:spChg>
        <pc:spChg chg="mod">
          <ac:chgData name="Sousa, Juliana (BIR)" userId="S::sousajul@paho.org::6ec38469-b5fd-41b0-81a5-ef7a40146efe" providerId="AD" clId="Web-{E6FC5347-5B2E-6E6B-1E4E-BF79EBF2FC15}" dt="2022-04-13T13:53:25.015" v="101" actId="1076"/>
          <ac:spMkLst>
            <pc:docMk/>
            <pc:sldMk cId="2122056077" sldId="2049"/>
            <ac:spMk id="24" creationId="{9312B8A5-D42D-67CC-1149-535481F1DCEB}"/>
          </ac:spMkLst>
        </pc:spChg>
        <pc:spChg chg="del mod topLvl">
          <ac:chgData name="Sousa, Juliana (BIR)" userId="S::sousajul@paho.org::6ec38469-b5fd-41b0-81a5-ef7a40146efe" providerId="AD" clId="Web-{E6FC5347-5B2E-6E6B-1E4E-BF79EBF2FC15}" dt="2022-04-13T13:41:47.061" v="62"/>
          <ac:spMkLst>
            <pc:docMk/>
            <pc:sldMk cId="2122056077" sldId="2049"/>
            <ac:spMk id="31" creationId="{A22E2C9B-A424-5055-4EE3-17268A4DF2F1}"/>
          </ac:spMkLst>
        </pc:spChg>
        <pc:spChg chg="add mod">
          <ac:chgData name="Sousa, Juliana (BIR)" userId="S::sousajul@paho.org::6ec38469-b5fd-41b0-81a5-ef7a40146efe" providerId="AD" clId="Web-{E6FC5347-5B2E-6E6B-1E4E-BF79EBF2FC15}" dt="2022-04-13T13:55:38.690" v="133" actId="1076"/>
          <ac:spMkLst>
            <pc:docMk/>
            <pc:sldMk cId="2122056077" sldId="2049"/>
            <ac:spMk id="36" creationId="{7EC904F2-2FC0-BAC2-AB00-70171903A82D}"/>
          </ac:spMkLst>
        </pc:spChg>
        <pc:grpChg chg="mod">
          <ac:chgData name="Sousa, Juliana (BIR)" userId="S::sousajul@paho.org::6ec38469-b5fd-41b0-81a5-ef7a40146efe" providerId="AD" clId="Web-{E6FC5347-5B2E-6E6B-1E4E-BF79EBF2FC15}" dt="2022-04-13T13:54:18.579" v="113" actId="1076"/>
          <ac:grpSpMkLst>
            <pc:docMk/>
            <pc:sldMk cId="2122056077" sldId="2049"/>
            <ac:grpSpMk id="2" creationId="{B79C1234-CF45-0601-1102-1FBAE4842C68}"/>
          </ac:grpSpMkLst>
        </pc:grpChg>
        <pc:grpChg chg="mod">
          <ac:chgData name="Sousa, Juliana (BIR)" userId="S::sousajul@paho.org::6ec38469-b5fd-41b0-81a5-ef7a40146efe" providerId="AD" clId="Web-{E6FC5347-5B2E-6E6B-1E4E-BF79EBF2FC15}" dt="2022-04-13T13:52:11.310" v="70" actId="1076"/>
          <ac:grpSpMkLst>
            <pc:docMk/>
            <pc:sldMk cId="2122056077" sldId="2049"/>
            <ac:grpSpMk id="10" creationId="{D4FF5BEC-2CEC-3F4C-8F6F-C3FCD5EF9DFA}"/>
          </ac:grpSpMkLst>
        </pc:grpChg>
        <pc:grpChg chg="add del mod">
          <ac:chgData name="Sousa, Juliana (BIR)" userId="S::sousajul@paho.org::6ec38469-b5fd-41b0-81a5-ef7a40146efe" providerId="AD" clId="Web-{E6FC5347-5B2E-6E6B-1E4E-BF79EBF2FC15}" dt="2022-04-13T13:41:47.061" v="62"/>
          <ac:grpSpMkLst>
            <pc:docMk/>
            <pc:sldMk cId="2122056077" sldId="2049"/>
            <ac:grpSpMk id="12" creationId="{36F1AAE2-134E-A544-798F-F60BBCAA308F}"/>
          </ac:grpSpMkLst>
        </pc:grpChg>
        <pc:grpChg chg="mod">
          <ac:chgData name="Sousa, Juliana (BIR)" userId="S::sousajul@paho.org::6ec38469-b5fd-41b0-81a5-ef7a40146efe" providerId="AD" clId="Web-{E6FC5347-5B2E-6E6B-1E4E-BF79EBF2FC15}" dt="2022-04-13T13:40:19.387" v="48" actId="1076"/>
          <ac:grpSpMkLst>
            <pc:docMk/>
            <pc:sldMk cId="2122056077" sldId="2049"/>
            <ac:grpSpMk id="33" creationId="{FA4D8847-6E0D-6396-A98A-CDC8536FB8CB}"/>
          </ac:grpSpMkLst>
        </pc:grpChg>
        <pc:picChg chg="mod">
          <ac:chgData name="Sousa, Juliana (BIR)" userId="S::sousajul@paho.org::6ec38469-b5fd-41b0-81a5-ef7a40146efe" providerId="AD" clId="Web-{E6FC5347-5B2E-6E6B-1E4E-BF79EBF2FC15}" dt="2022-04-13T13:53:08.890" v="90" actId="1076"/>
          <ac:picMkLst>
            <pc:docMk/>
            <pc:sldMk cId="2122056077" sldId="2049"/>
            <ac:picMk id="4" creationId="{9BBC4223-C4AB-A95C-860D-81EBAE5792F2}"/>
          </ac:picMkLst>
        </pc:picChg>
        <pc:picChg chg="add mod">
          <ac:chgData name="Sousa, Juliana (BIR)" userId="S::sousajul@paho.org::6ec38469-b5fd-41b0-81a5-ef7a40146efe" providerId="AD" clId="Web-{E6FC5347-5B2E-6E6B-1E4E-BF79EBF2FC15}" dt="2022-04-13T13:53:50.610" v="111" actId="1076"/>
          <ac:picMkLst>
            <pc:docMk/>
            <pc:sldMk cId="2122056077" sldId="2049"/>
            <ac:picMk id="11" creationId="{CC0F7CC7-C41F-F618-9540-299724774C2E}"/>
          </ac:picMkLst>
        </pc:picChg>
        <pc:picChg chg="add mod">
          <ac:chgData name="Sousa, Juliana (BIR)" userId="S::sousajul@paho.org::6ec38469-b5fd-41b0-81a5-ef7a40146efe" providerId="AD" clId="Web-{E6FC5347-5B2E-6E6B-1E4E-BF79EBF2FC15}" dt="2022-04-13T13:57:57.959" v="169" actId="14100"/>
          <ac:picMkLst>
            <pc:docMk/>
            <pc:sldMk cId="2122056077" sldId="2049"/>
            <ac:picMk id="14" creationId="{A989BE65-263C-F534-F2A6-70B943E9FD81}"/>
          </ac:picMkLst>
        </pc:picChg>
        <pc:picChg chg="mod">
          <ac:chgData name="Sousa, Juliana (BIR)" userId="S::sousajul@paho.org::6ec38469-b5fd-41b0-81a5-ef7a40146efe" providerId="AD" clId="Web-{E6FC5347-5B2E-6E6B-1E4E-BF79EBF2FC15}" dt="2022-04-13T13:53:25.015" v="100" actId="1076"/>
          <ac:picMkLst>
            <pc:docMk/>
            <pc:sldMk cId="2122056077" sldId="2049"/>
            <ac:picMk id="18" creationId="{071D1517-DE6E-EB90-7592-4BF0249C6D2F}"/>
          </ac:picMkLst>
        </pc:picChg>
        <pc:picChg chg="mod topLvl">
          <ac:chgData name="Sousa, Juliana (BIR)" userId="S::sousajul@paho.org::6ec38469-b5fd-41b0-81a5-ef7a40146efe" providerId="AD" clId="Web-{E6FC5347-5B2E-6E6B-1E4E-BF79EBF2FC15}" dt="2022-04-13T13:58:02.975" v="171" actId="14100"/>
          <ac:picMkLst>
            <pc:docMk/>
            <pc:sldMk cId="2122056077" sldId="2049"/>
            <ac:picMk id="29" creationId="{4E847F26-3578-0477-ABC7-ABC83CE062E3}"/>
          </ac:picMkLst>
        </pc:picChg>
        <pc:cxnChg chg="mod">
          <ac:chgData name="Sousa, Juliana (BIR)" userId="S::sousajul@paho.org::6ec38469-b5fd-41b0-81a5-ef7a40146efe" providerId="AD" clId="Web-{E6FC5347-5B2E-6E6B-1E4E-BF79EBF2FC15}" dt="2022-04-13T13:54:32.595" v="116" actId="14100"/>
          <ac:cxnSpMkLst>
            <pc:docMk/>
            <pc:sldMk cId="2122056077" sldId="2049"/>
            <ac:cxnSpMk id="13" creationId="{DA4B1A9B-3355-29EB-F844-944C5477AAE8}"/>
          </ac:cxnSpMkLst>
        </pc:cxnChg>
        <pc:cxnChg chg="add mod">
          <ac:chgData name="Sousa, Juliana (BIR)" userId="S::sousajul@paho.org::6ec38469-b5fd-41b0-81a5-ef7a40146efe" providerId="AD" clId="Web-{E6FC5347-5B2E-6E6B-1E4E-BF79EBF2FC15}" dt="2022-04-13T13:54:41.564" v="120" actId="1076"/>
          <ac:cxnSpMkLst>
            <pc:docMk/>
            <pc:sldMk cId="2122056077" sldId="2049"/>
            <ac:cxnSpMk id="34" creationId="{5E55150E-17A0-5D8B-97CB-ED36EED5C24C}"/>
          </ac:cxnSpMkLst>
        </pc:cxnChg>
        <pc:cxnChg chg="add mod">
          <ac:chgData name="Sousa, Juliana (BIR)" userId="S::sousajul@paho.org::6ec38469-b5fd-41b0-81a5-ef7a40146efe" providerId="AD" clId="Web-{E6FC5347-5B2E-6E6B-1E4E-BF79EBF2FC15}" dt="2022-04-13T13:54:58.471" v="125" actId="14100"/>
          <ac:cxnSpMkLst>
            <pc:docMk/>
            <pc:sldMk cId="2122056077" sldId="2049"/>
            <ac:cxnSpMk id="35" creationId="{D18CE257-1630-73BA-95DA-F15EC66BF836}"/>
          </ac:cxnSpMkLst>
        </pc:cxnChg>
        <pc:cxnChg chg="add mod">
          <ac:chgData name="Sousa, Juliana (BIR)" userId="S::sousajul@paho.org::6ec38469-b5fd-41b0-81a5-ef7a40146efe" providerId="AD" clId="Web-{E6FC5347-5B2E-6E6B-1E4E-BF79EBF2FC15}" dt="2022-04-13T13:56:00.941" v="139" actId="14100"/>
          <ac:cxnSpMkLst>
            <pc:docMk/>
            <pc:sldMk cId="2122056077" sldId="2049"/>
            <ac:cxnSpMk id="37" creationId="{CE307BC2-F3D1-04DD-9A01-0D70DC622200}"/>
          </ac:cxnSpMkLst>
        </pc:cxnChg>
        <pc:cxnChg chg="add mod">
          <ac:chgData name="Sousa, Juliana (BIR)" userId="S::sousajul@paho.org::6ec38469-b5fd-41b0-81a5-ef7a40146efe" providerId="AD" clId="Web-{E6FC5347-5B2E-6E6B-1E4E-BF79EBF2FC15}" dt="2022-04-13T13:56:10.457" v="142" actId="14100"/>
          <ac:cxnSpMkLst>
            <pc:docMk/>
            <pc:sldMk cId="2122056077" sldId="2049"/>
            <ac:cxnSpMk id="38" creationId="{40C15203-2440-CAFB-56ED-D98B21A99B8F}"/>
          </ac:cxnSpMkLst>
        </pc:cxnChg>
      </pc:sldChg>
      <pc:sldChg chg="modSp">
        <pc:chgData name="Sousa, Juliana (BIR)" userId="S::sousajul@paho.org::6ec38469-b5fd-41b0-81a5-ef7a40146efe" providerId="AD" clId="Web-{E6FC5347-5B2E-6E6B-1E4E-BF79EBF2FC15}" dt="2022-04-13T13:59:48.649" v="181" actId="1076"/>
        <pc:sldMkLst>
          <pc:docMk/>
          <pc:sldMk cId="3952261777" sldId="2052"/>
        </pc:sldMkLst>
        <pc:picChg chg="mod">
          <ac:chgData name="Sousa, Juliana (BIR)" userId="S::sousajul@paho.org::6ec38469-b5fd-41b0-81a5-ef7a40146efe" providerId="AD" clId="Web-{E6FC5347-5B2E-6E6B-1E4E-BF79EBF2FC15}" dt="2022-04-13T13:59:48.649" v="181" actId="1076"/>
          <ac:picMkLst>
            <pc:docMk/>
            <pc:sldMk cId="3952261777" sldId="2052"/>
            <ac:picMk id="34" creationId="{EE40B08E-C8AA-8C4C-EDF8-B7BE98DB369B}"/>
          </ac:picMkLst>
        </pc:picChg>
      </pc:sldChg>
      <pc:sldChg chg="addSp delSp modSp delAnim modAnim">
        <pc:chgData name="Sousa, Juliana (BIR)" userId="S::sousajul@paho.org::6ec38469-b5fd-41b0-81a5-ef7a40146efe" providerId="AD" clId="Web-{E6FC5347-5B2E-6E6B-1E4E-BF79EBF2FC15}" dt="2022-04-13T14:48:44.673" v="929"/>
        <pc:sldMkLst>
          <pc:docMk/>
          <pc:sldMk cId="3778679054" sldId="2059"/>
        </pc:sldMkLst>
        <pc:spChg chg="add del mod">
          <ac:chgData name="Sousa, Juliana (BIR)" userId="S::sousajul@paho.org::6ec38469-b5fd-41b0-81a5-ef7a40146efe" providerId="AD" clId="Web-{E6FC5347-5B2E-6E6B-1E4E-BF79EBF2FC15}" dt="2022-04-13T14:21:01.085" v="434"/>
          <ac:spMkLst>
            <pc:docMk/>
            <pc:sldMk cId="3778679054" sldId="2059"/>
            <ac:spMk id="3" creationId="{CDEB1168-CB48-F219-532B-67262A655E6F}"/>
          </ac:spMkLst>
        </pc:spChg>
        <pc:spChg chg="add mod">
          <ac:chgData name="Sousa, Juliana (BIR)" userId="S::sousajul@paho.org::6ec38469-b5fd-41b0-81a5-ef7a40146efe" providerId="AD" clId="Web-{E6FC5347-5B2E-6E6B-1E4E-BF79EBF2FC15}" dt="2022-04-13T14:04:50.422" v="204" actId="1076"/>
          <ac:spMkLst>
            <pc:docMk/>
            <pc:sldMk cId="3778679054" sldId="2059"/>
            <ac:spMk id="5" creationId="{24268E13-9983-C416-DA13-D4ABB212FC04}"/>
          </ac:spMkLst>
        </pc:spChg>
        <pc:spChg chg="mod">
          <ac:chgData name="Sousa, Juliana (BIR)" userId="S::sousajul@paho.org::6ec38469-b5fd-41b0-81a5-ef7a40146efe" providerId="AD" clId="Web-{E6FC5347-5B2E-6E6B-1E4E-BF79EBF2FC15}" dt="2022-04-13T14:36:52.999" v="555" actId="1076"/>
          <ac:spMkLst>
            <pc:docMk/>
            <pc:sldMk cId="3778679054" sldId="2059"/>
            <ac:spMk id="7" creationId="{EC0205B8-8044-4A63-A9A0-E47E64FE0D5A}"/>
          </ac:spMkLst>
        </pc:spChg>
        <pc:spChg chg="add mod">
          <ac:chgData name="Sousa, Juliana (BIR)" userId="S::sousajul@paho.org::6ec38469-b5fd-41b0-81a5-ef7a40146efe" providerId="AD" clId="Web-{E6FC5347-5B2E-6E6B-1E4E-BF79EBF2FC15}" dt="2022-04-13T14:20:51.945" v="431" actId="1076"/>
          <ac:spMkLst>
            <pc:docMk/>
            <pc:sldMk cId="3778679054" sldId="2059"/>
            <ac:spMk id="8" creationId="{78222FD2-1A5B-BCDB-1D63-B688EB444203}"/>
          </ac:spMkLst>
        </pc:spChg>
        <pc:spChg chg="add mod">
          <ac:chgData name="Sousa, Juliana (BIR)" userId="S::sousajul@paho.org::6ec38469-b5fd-41b0-81a5-ef7a40146efe" providerId="AD" clId="Web-{E6FC5347-5B2E-6E6B-1E4E-BF79EBF2FC15}" dt="2022-04-13T14:09:58.257" v="258" actId="1076"/>
          <ac:spMkLst>
            <pc:docMk/>
            <pc:sldMk cId="3778679054" sldId="2059"/>
            <ac:spMk id="10" creationId="{05ED6AF0-9036-4A11-3C0A-DC9F4F32D55C}"/>
          </ac:spMkLst>
        </pc:spChg>
        <pc:spChg chg="add mod">
          <ac:chgData name="Sousa, Juliana (BIR)" userId="S::sousajul@paho.org::6ec38469-b5fd-41b0-81a5-ef7a40146efe" providerId="AD" clId="Web-{E6FC5347-5B2E-6E6B-1E4E-BF79EBF2FC15}" dt="2022-04-13T14:10:31.024" v="277" actId="1076"/>
          <ac:spMkLst>
            <pc:docMk/>
            <pc:sldMk cId="3778679054" sldId="2059"/>
            <ac:spMk id="11" creationId="{4DCA888B-E4B6-2DCB-FA44-9488712A00B7}"/>
          </ac:spMkLst>
        </pc:spChg>
        <pc:spChg chg="add mod">
          <ac:chgData name="Sousa, Juliana (BIR)" userId="S::sousajul@paho.org::6ec38469-b5fd-41b0-81a5-ef7a40146efe" providerId="AD" clId="Web-{E6FC5347-5B2E-6E6B-1E4E-BF79EBF2FC15}" dt="2022-04-13T14:11:51.229" v="301"/>
          <ac:spMkLst>
            <pc:docMk/>
            <pc:sldMk cId="3778679054" sldId="2059"/>
            <ac:spMk id="12" creationId="{457AA31C-1752-EE54-C666-C00DB666E1F6}"/>
          </ac:spMkLst>
        </pc:spChg>
        <pc:spChg chg="add mod">
          <ac:chgData name="Sousa, Juliana (BIR)" userId="S::sousajul@paho.org::6ec38469-b5fd-41b0-81a5-ef7a40146efe" providerId="AD" clId="Web-{E6FC5347-5B2E-6E6B-1E4E-BF79EBF2FC15}" dt="2022-04-13T14:12:26.417" v="326" actId="1076"/>
          <ac:spMkLst>
            <pc:docMk/>
            <pc:sldMk cId="3778679054" sldId="2059"/>
            <ac:spMk id="14" creationId="{549EE1AB-4880-8DF1-E9E4-B6D8BF35AD58}"/>
          </ac:spMkLst>
        </pc:spChg>
        <pc:spChg chg="add mod">
          <ac:chgData name="Sousa, Juliana (BIR)" userId="S::sousajul@paho.org::6ec38469-b5fd-41b0-81a5-ef7a40146efe" providerId="AD" clId="Web-{E6FC5347-5B2E-6E6B-1E4E-BF79EBF2FC15}" dt="2022-04-13T14:15:03.452" v="345" actId="1076"/>
          <ac:spMkLst>
            <pc:docMk/>
            <pc:sldMk cId="3778679054" sldId="2059"/>
            <ac:spMk id="15" creationId="{ED362C51-2D56-16AB-436D-2ED09E9A48DE}"/>
          </ac:spMkLst>
        </pc:spChg>
        <pc:spChg chg="add mod">
          <ac:chgData name="Sousa, Juliana (BIR)" userId="S::sousajul@paho.org::6ec38469-b5fd-41b0-81a5-ef7a40146efe" providerId="AD" clId="Web-{E6FC5347-5B2E-6E6B-1E4E-BF79EBF2FC15}" dt="2022-04-13T14:16:19.141" v="356"/>
          <ac:spMkLst>
            <pc:docMk/>
            <pc:sldMk cId="3778679054" sldId="2059"/>
            <ac:spMk id="16" creationId="{F948DCCC-12B9-E4B6-CB78-6E05BF0A172E}"/>
          </ac:spMkLst>
        </pc:spChg>
        <pc:spChg chg="add mod">
          <ac:chgData name="Sousa, Juliana (BIR)" userId="S::sousajul@paho.org::6ec38469-b5fd-41b0-81a5-ef7a40146efe" providerId="AD" clId="Web-{E6FC5347-5B2E-6E6B-1E4E-BF79EBF2FC15}" dt="2022-04-13T14:17:59.019" v="414"/>
          <ac:spMkLst>
            <pc:docMk/>
            <pc:sldMk cId="3778679054" sldId="2059"/>
            <ac:spMk id="17" creationId="{9000678B-CA79-26E6-D0CD-0348350F140F}"/>
          </ac:spMkLst>
        </pc:spChg>
        <pc:spChg chg="add mod">
          <ac:chgData name="Sousa, Juliana (BIR)" userId="S::sousajul@paho.org::6ec38469-b5fd-41b0-81a5-ef7a40146efe" providerId="AD" clId="Web-{E6FC5347-5B2E-6E6B-1E4E-BF79EBF2FC15}" dt="2022-04-13T14:19:48.084" v="430"/>
          <ac:spMkLst>
            <pc:docMk/>
            <pc:sldMk cId="3778679054" sldId="2059"/>
            <ac:spMk id="18" creationId="{3E678B6E-9390-5D04-CAC1-8D92AF6C8518}"/>
          </ac:spMkLst>
        </pc:spChg>
        <pc:spChg chg="add mod">
          <ac:chgData name="Sousa, Juliana (BIR)" userId="S::sousajul@paho.org::6ec38469-b5fd-41b0-81a5-ef7a40146efe" providerId="AD" clId="Web-{E6FC5347-5B2E-6E6B-1E4E-BF79EBF2FC15}" dt="2022-04-13T14:48:44.673" v="929"/>
          <ac:spMkLst>
            <pc:docMk/>
            <pc:sldMk cId="3778679054" sldId="2059"/>
            <ac:spMk id="19" creationId="{1921E2EB-A0FF-E454-1A5A-11B213CC8C41}"/>
          </ac:spMkLst>
        </pc:spChg>
        <pc:picChg chg="add mod">
          <ac:chgData name="Sousa, Juliana (BIR)" userId="S::sousajul@paho.org::6ec38469-b5fd-41b0-81a5-ef7a40146efe" providerId="AD" clId="Web-{E6FC5347-5B2E-6E6B-1E4E-BF79EBF2FC15}" dt="2022-04-13T14:05:42.861" v="206" actId="1076"/>
          <ac:picMkLst>
            <pc:docMk/>
            <pc:sldMk cId="3778679054" sldId="2059"/>
            <ac:picMk id="6" creationId="{09488B87-F5EE-38EC-2204-A7B4DE65EDDD}"/>
          </ac:picMkLst>
        </pc:picChg>
      </pc:sldChg>
      <pc:sldChg chg="addSp delSp modSp delAnim modAnim">
        <pc:chgData name="Sousa, Juliana (BIR)" userId="S::sousajul@paho.org::6ec38469-b5fd-41b0-81a5-ef7a40146efe" providerId="AD" clId="Web-{E6FC5347-5B2E-6E6B-1E4E-BF79EBF2FC15}" dt="2022-04-13T14:41:34.427" v="696" actId="20577"/>
        <pc:sldMkLst>
          <pc:docMk/>
          <pc:sldMk cId="1889112673" sldId="2060"/>
        </pc:sldMkLst>
        <pc:spChg chg="add mod">
          <ac:chgData name="Sousa, Juliana (BIR)" userId="S::sousajul@paho.org::6ec38469-b5fd-41b0-81a5-ef7a40146efe" providerId="AD" clId="Web-{E6FC5347-5B2E-6E6B-1E4E-BF79EBF2FC15}" dt="2022-04-13T14:40:20.769" v="676" actId="1076"/>
          <ac:spMkLst>
            <pc:docMk/>
            <pc:sldMk cId="1889112673" sldId="2060"/>
            <ac:spMk id="5" creationId="{F7587C22-5A07-BCC3-3F1D-ADC6D0EE8CEB}"/>
          </ac:spMkLst>
        </pc:spChg>
        <pc:spChg chg="add mod">
          <ac:chgData name="Sousa, Juliana (BIR)" userId="S::sousajul@paho.org::6ec38469-b5fd-41b0-81a5-ef7a40146efe" providerId="AD" clId="Web-{E6FC5347-5B2E-6E6B-1E4E-BF79EBF2FC15}" dt="2022-04-13T14:40:20.785" v="677" actId="1076"/>
          <ac:spMkLst>
            <pc:docMk/>
            <pc:sldMk cId="1889112673" sldId="2060"/>
            <ac:spMk id="11" creationId="{AA931C5D-B543-4717-F419-EF8858A368EA}"/>
          </ac:spMkLst>
        </pc:spChg>
        <pc:spChg chg="add mod">
          <ac:chgData name="Sousa, Juliana (BIR)" userId="S::sousajul@paho.org::6ec38469-b5fd-41b0-81a5-ef7a40146efe" providerId="AD" clId="Web-{E6FC5347-5B2E-6E6B-1E4E-BF79EBF2FC15}" dt="2022-04-13T14:40:20.801" v="678" actId="1076"/>
          <ac:spMkLst>
            <pc:docMk/>
            <pc:sldMk cId="1889112673" sldId="2060"/>
            <ac:spMk id="13" creationId="{4869D911-D409-737C-A3FF-1393CF22B9DF}"/>
          </ac:spMkLst>
        </pc:spChg>
        <pc:spChg chg="add mod">
          <ac:chgData name="Sousa, Juliana (BIR)" userId="S::sousajul@paho.org::6ec38469-b5fd-41b0-81a5-ef7a40146efe" providerId="AD" clId="Web-{E6FC5347-5B2E-6E6B-1E4E-BF79EBF2FC15}" dt="2022-04-13T14:40:20.816" v="679" actId="1076"/>
          <ac:spMkLst>
            <pc:docMk/>
            <pc:sldMk cId="1889112673" sldId="2060"/>
            <ac:spMk id="15" creationId="{02B4DCB4-2BEF-0A88-755E-2971949B2C84}"/>
          </ac:spMkLst>
        </pc:spChg>
        <pc:spChg chg="add mod">
          <ac:chgData name="Sousa, Juliana (BIR)" userId="S::sousajul@paho.org::6ec38469-b5fd-41b0-81a5-ef7a40146efe" providerId="AD" clId="Web-{E6FC5347-5B2E-6E6B-1E4E-BF79EBF2FC15}" dt="2022-04-13T14:40:20.832" v="680" actId="1076"/>
          <ac:spMkLst>
            <pc:docMk/>
            <pc:sldMk cId="1889112673" sldId="2060"/>
            <ac:spMk id="17" creationId="{62AB2BEF-384F-54D3-5E8D-6247793491D5}"/>
          </ac:spMkLst>
        </pc:spChg>
        <pc:spChg chg="add mod">
          <ac:chgData name="Sousa, Juliana (BIR)" userId="S::sousajul@paho.org::6ec38469-b5fd-41b0-81a5-ef7a40146efe" providerId="AD" clId="Web-{E6FC5347-5B2E-6E6B-1E4E-BF79EBF2FC15}" dt="2022-04-13T14:40:20.926" v="687" actId="1076"/>
          <ac:spMkLst>
            <pc:docMk/>
            <pc:sldMk cId="1889112673" sldId="2060"/>
            <ac:spMk id="32" creationId="{1FE1EF46-2515-8824-7E50-ACD4ED3B859D}"/>
          </ac:spMkLst>
        </pc:spChg>
        <pc:spChg chg="add mod">
          <ac:chgData name="Sousa, Juliana (BIR)" userId="S::sousajul@paho.org::6ec38469-b5fd-41b0-81a5-ef7a40146efe" providerId="AD" clId="Web-{E6FC5347-5B2E-6E6B-1E4E-BF79EBF2FC15}" dt="2022-04-13T14:41:34.427" v="696" actId="20577"/>
          <ac:spMkLst>
            <pc:docMk/>
            <pc:sldMk cId="1889112673" sldId="2060"/>
            <ac:spMk id="33" creationId="{26F0F7F9-D349-D148-10A2-BB5278B0B7E2}"/>
          </ac:spMkLst>
        </pc:spChg>
        <pc:picChg chg="add mod">
          <ac:chgData name="Sousa, Juliana (BIR)" userId="S::sousajul@paho.org::6ec38469-b5fd-41b0-81a5-ef7a40146efe" providerId="AD" clId="Web-{E6FC5347-5B2E-6E6B-1E4E-BF79EBF2FC15}" dt="2022-04-13T14:40:20.754" v="675" actId="1076"/>
          <ac:picMkLst>
            <pc:docMk/>
            <pc:sldMk cId="1889112673" sldId="2060"/>
            <ac:picMk id="4" creationId="{A2B45585-DDEC-1B59-7AE9-3B292C9FBC87}"/>
          </ac:picMkLst>
        </pc:picChg>
        <pc:picChg chg="add mod">
          <ac:chgData name="Sousa, Juliana (BIR)" userId="S::sousajul@paho.org::6ec38469-b5fd-41b0-81a5-ef7a40146efe" providerId="AD" clId="Web-{E6FC5347-5B2E-6E6B-1E4E-BF79EBF2FC15}" dt="2022-04-13T14:40:20.848" v="681" actId="1076"/>
          <ac:picMkLst>
            <pc:docMk/>
            <pc:sldMk cId="1889112673" sldId="2060"/>
            <ac:picMk id="19" creationId="{E35BB9A1-563E-9BAE-8989-6DE3F3FE5EE9}"/>
          </ac:picMkLst>
        </pc:picChg>
        <pc:picChg chg="add mod">
          <ac:chgData name="Sousa, Juliana (BIR)" userId="S::sousajul@paho.org::6ec38469-b5fd-41b0-81a5-ef7a40146efe" providerId="AD" clId="Web-{E6FC5347-5B2E-6E6B-1E4E-BF79EBF2FC15}" dt="2022-04-13T14:40:20.848" v="682" actId="1076"/>
          <ac:picMkLst>
            <pc:docMk/>
            <pc:sldMk cId="1889112673" sldId="2060"/>
            <ac:picMk id="21" creationId="{3A5A9C55-6532-3763-1A78-F663CDD15647}"/>
          </ac:picMkLst>
        </pc:picChg>
        <pc:picChg chg="add mod">
          <ac:chgData name="Sousa, Juliana (BIR)" userId="S::sousajul@paho.org::6ec38469-b5fd-41b0-81a5-ef7a40146efe" providerId="AD" clId="Web-{E6FC5347-5B2E-6E6B-1E4E-BF79EBF2FC15}" dt="2022-04-13T14:40:20.863" v="683" actId="1076"/>
          <ac:picMkLst>
            <pc:docMk/>
            <pc:sldMk cId="1889112673" sldId="2060"/>
            <ac:picMk id="23" creationId="{880C7627-E0C9-CFB4-2554-4150FBF2A6A1}"/>
          </ac:picMkLst>
        </pc:picChg>
        <pc:picChg chg="add mod">
          <ac:chgData name="Sousa, Juliana (BIR)" userId="S::sousajul@paho.org::6ec38469-b5fd-41b0-81a5-ef7a40146efe" providerId="AD" clId="Web-{E6FC5347-5B2E-6E6B-1E4E-BF79EBF2FC15}" dt="2022-04-13T14:40:20.879" v="684" actId="1076"/>
          <ac:picMkLst>
            <pc:docMk/>
            <pc:sldMk cId="1889112673" sldId="2060"/>
            <ac:picMk id="25" creationId="{C1FD12A5-3927-2A7F-50DD-9657577296C3}"/>
          </ac:picMkLst>
        </pc:picChg>
        <pc:picChg chg="add del mod">
          <ac:chgData name="Sousa, Juliana (BIR)" userId="S::sousajul@paho.org::6ec38469-b5fd-41b0-81a5-ef7a40146efe" providerId="AD" clId="Web-{E6FC5347-5B2E-6E6B-1E4E-BF79EBF2FC15}" dt="2022-04-13T14:40:20.894" v="685" actId="1076"/>
          <ac:picMkLst>
            <pc:docMk/>
            <pc:sldMk cId="1889112673" sldId="2060"/>
            <ac:picMk id="27" creationId="{30849806-EA22-2AB3-AEE3-407836B4C2B8}"/>
          </ac:picMkLst>
        </pc:picChg>
        <pc:picChg chg="add mod">
          <ac:chgData name="Sousa, Juliana (BIR)" userId="S::sousajul@paho.org::6ec38469-b5fd-41b0-81a5-ef7a40146efe" providerId="AD" clId="Web-{E6FC5347-5B2E-6E6B-1E4E-BF79EBF2FC15}" dt="2022-04-13T14:40:20.910" v="686" actId="1076"/>
          <ac:picMkLst>
            <pc:docMk/>
            <pc:sldMk cId="1889112673" sldId="2060"/>
            <ac:picMk id="29" creationId="{83F98A83-2810-4C88-12C4-BE5C9F4013D2}"/>
          </ac:picMkLst>
        </pc:picChg>
        <pc:picChg chg="add del">
          <ac:chgData name="Sousa, Juliana (BIR)" userId="S::sousajul@paho.org::6ec38469-b5fd-41b0-81a5-ef7a40146efe" providerId="AD" clId="Web-{E6FC5347-5B2E-6E6B-1E4E-BF79EBF2FC15}" dt="2022-04-13T14:26:47.359" v="483"/>
          <ac:picMkLst>
            <pc:docMk/>
            <pc:sldMk cId="1889112673" sldId="2060"/>
            <ac:picMk id="30" creationId="{920EEF6F-C0B2-6665-FD49-29867BFAD4BA}"/>
          </ac:picMkLst>
        </pc:picChg>
      </pc:sldChg>
      <pc:sldChg chg="addSp modSp ord addAnim delAnim modAnim">
        <pc:chgData name="Sousa, Juliana (BIR)" userId="S::sousajul@paho.org::6ec38469-b5fd-41b0-81a5-ef7a40146efe" providerId="AD" clId="Web-{E6FC5347-5B2E-6E6B-1E4E-BF79EBF2FC15}" dt="2022-04-13T14:48:06.562" v="928" actId="1076"/>
        <pc:sldMkLst>
          <pc:docMk/>
          <pc:sldMk cId="373874872" sldId="2061"/>
        </pc:sldMkLst>
        <pc:spChg chg="add mod">
          <ac:chgData name="Sousa, Juliana (BIR)" userId="S::sousajul@paho.org::6ec38469-b5fd-41b0-81a5-ef7a40146efe" providerId="AD" clId="Web-{E6FC5347-5B2E-6E6B-1E4E-BF79EBF2FC15}" dt="2022-04-13T14:46:08.528" v="871" actId="20577"/>
          <ac:spMkLst>
            <pc:docMk/>
            <pc:sldMk cId="373874872" sldId="2061"/>
            <ac:spMk id="3" creationId="{A1F27C16-815A-FAE4-396C-8819FB8B7EAE}"/>
          </ac:spMkLst>
        </pc:spChg>
        <pc:spChg chg="add mod">
          <ac:chgData name="Sousa, Juliana (BIR)" userId="S::sousajul@paho.org::6ec38469-b5fd-41b0-81a5-ef7a40146efe" providerId="AD" clId="Web-{E6FC5347-5B2E-6E6B-1E4E-BF79EBF2FC15}" dt="2022-04-13T14:46:16.154" v="873"/>
          <ac:spMkLst>
            <pc:docMk/>
            <pc:sldMk cId="373874872" sldId="2061"/>
            <ac:spMk id="5" creationId="{DDB1A9D1-B179-6915-F7FE-BE874A071A0F}"/>
          </ac:spMkLst>
        </pc:spChg>
        <pc:spChg chg="add mod">
          <ac:chgData name="Sousa, Juliana (BIR)" userId="S::sousajul@paho.org::6ec38469-b5fd-41b0-81a5-ef7a40146efe" providerId="AD" clId="Web-{E6FC5347-5B2E-6E6B-1E4E-BF79EBF2FC15}" dt="2022-04-13T14:47:58.890" v="926" actId="14100"/>
          <ac:spMkLst>
            <pc:docMk/>
            <pc:sldMk cId="373874872" sldId="2061"/>
            <ac:spMk id="6" creationId="{8F5A7899-A3AA-0397-05FC-D201856255F8}"/>
          </ac:spMkLst>
        </pc:spChg>
        <pc:spChg chg="add mod">
          <ac:chgData name="Sousa, Juliana (BIR)" userId="S::sousajul@paho.org::6ec38469-b5fd-41b0-81a5-ef7a40146efe" providerId="AD" clId="Web-{E6FC5347-5B2E-6E6B-1E4E-BF79EBF2FC15}" dt="2022-04-13T14:48:06.562" v="928" actId="1076"/>
          <ac:spMkLst>
            <pc:docMk/>
            <pc:sldMk cId="373874872" sldId="2061"/>
            <ac:spMk id="9" creationId="{4958C579-64D7-D189-B6C7-E44692D4A8D0}"/>
          </ac:spMkLst>
        </pc:spChg>
      </pc:sldChg>
    </pc:docChg>
  </pc:docChgLst>
  <pc:docChgLst>
    <pc:chgData name="Joanita Aparecida de" userId="1d19f73a-dda2-450c-a738-b5a6fae9fb19" providerId="ADAL" clId="{68520D14-B532-42AD-A00D-FD1C476494A3}"/>
    <pc:docChg chg="undo custSel modSld">
      <pc:chgData name="Joanita Aparecida de" userId="1d19f73a-dda2-450c-a738-b5a6fae9fb19" providerId="ADAL" clId="{68520D14-B532-42AD-A00D-FD1C476494A3}" dt="2022-08-31T12:13:43.435" v="100" actId="20577"/>
      <pc:docMkLst>
        <pc:docMk/>
      </pc:docMkLst>
      <pc:sldChg chg="modSp mod">
        <pc:chgData name="Joanita Aparecida de" userId="1d19f73a-dda2-450c-a738-b5a6fae9fb19" providerId="ADAL" clId="{68520D14-B532-42AD-A00D-FD1C476494A3}" dt="2022-08-31T12:11:19.853" v="58" actId="6549"/>
        <pc:sldMkLst>
          <pc:docMk/>
          <pc:sldMk cId="662359849" sldId="2076"/>
        </pc:sldMkLst>
        <pc:spChg chg="mod">
          <ac:chgData name="Joanita Aparecida de" userId="1d19f73a-dda2-450c-a738-b5a6fae9fb19" providerId="ADAL" clId="{68520D14-B532-42AD-A00D-FD1C476494A3}" dt="2022-08-31T12:11:19.853" v="58" actId="6549"/>
          <ac:spMkLst>
            <pc:docMk/>
            <pc:sldMk cId="662359849" sldId="2076"/>
            <ac:spMk id="11" creationId="{0ABA5633-C8DE-E5C0-AAF2-C5DB68A6B433}"/>
          </ac:spMkLst>
        </pc:spChg>
      </pc:sldChg>
      <pc:sldChg chg="modSp mod">
        <pc:chgData name="Joanita Aparecida de" userId="1d19f73a-dda2-450c-a738-b5a6fae9fb19" providerId="ADAL" clId="{68520D14-B532-42AD-A00D-FD1C476494A3}" dt="2022-08-31T12:11:33.312" v="59" actId="790"/>
        <pc:sldMkLst>
          <pc:docMk/>
          <pc:sldMk cId="2641596295" sldId="2104"/>
        </pc:sldMkLst>
        <pc:spChg chg="mod">
          <ac:chgData name="Joanita Aparecida de" userId="1d19f73a-dda2-450c-a738-b5a6fae9fb19" providerId="ADAL" clId="{68520D14-B532-42AD-A00D-FD1C476494A3}" dt="2022-08-31T12:11:33.312" v="59" actId="790"/>
          <ac:spMkLst>
            <pc:docMk/>
            <pc:sldMk cId="2641596295" sldId="2104"/>
            <ac:spMk id="2" creationId="{83F2942B-4D50-2833-DE7D-3FCFB02E9B2F}"/>
          </ac:spMkLst>
        </pc:spChg>
      </pc:sldChg>
      <pc:sldChg chg="modSp mod">
        <pc:chgData name="Joanita Aparecida de" userId="1d19f73a-dda2-450c-a738-b5a6fae9fb19" providerId="ADAL" clId="{68520D14-B532-42AD-A00D-FD1C476494A3}" dt="2022-08-31T12:13:43.435" v="100" actId="20577"/>
        <pc:sldMkLst>
          <pc:docMk/>
          <pc:sldMk cId="2589212738" sldId="2105"/>
        </pc:sldMkLst>
        <pc:spChg chg="mod">
          <ac:chgData name="Joanita Aparecida de" userId="1d19f73a-dda2-450c-a738-b5a6fae9fb19" providerId="ADAL" clId="{68520D14-B532-42AD-A00D-FD1C476494A3}" dt="2022-08-31T12:12:25.720" v="69" actId="6549"/>
          <ac:spMkLst>
            <pc:docMk/>
            <pc:sldMk cId="2589212738" sldId="2105"/>
            <ac:spMk id="2" creationId="{788C6524-FC4C-30BD-E044-DE063B37EB40}"/>
          </ac:spMkLst>
        </pc:spChg>
        <pc:graphicFrameChg chg="mod">
          <ac:chgData name="Joanita Aparecida de" userId="1d19f73a-dda2-450c-a738-b5a6fae9fb19" providerId="ADAL" clId="{68520D14-B532-42AD-A00D-FD1C476494A3}" dt="2022-08-31T12:13:43.435" v="100" actId="20577"/>
          <ac:graphicFrameMkLst>
            <pc:docMk/>
            <pc:sldMk cId="2589212738" sldId="2105"/>
            <ac:graphicFrameMk id="7" creationId="{B5932065-0BA7-A1A0-69B3-24A703BBB2CC}"/>
          </ac:graphicFrameMkLst>
        </pc:graphicFrameChg>
      </pc:sldChg>
      <pc:sldChg chg="modSp">
        <pc:chgData name="Joanita Aparecida de" userId="1d19f73a-dda2-450c-a738-b5a6fae9fb19" providerId="ADAL" clId="{68520D14-B532-42AD-A00D-FD1C476494A3}" dt="2022-08-31T12:12:09.855" v="60" actId="1076"/>
        <pc:sldMkLst>
          <pc:docMk/>
          <pc:sldMk cId="3719390620" sldId="2106"/>
        </pc:sldMkLst>
        <pc:spChg chg="mod">
          <ac:chgData name="Joanita Aparecida de" userId="1d19f73a-dda2-450c-a738-b5a6fae9fb19" providerId="ADAL" clId="{68520D14-B532-42AD-A00D-FD1C476494A3}" dt="2022-08-31T12:12:09.855" v="60" actId="1076"/>
          <ac:spMkLst>
            <pc:docMk/>
            <pc:sldMk cId="3719390620" sldId="2106"/>
            <ac:spMk id="5" creationId="{0343EDC6-CFEA-4A84-0C21-FCAAD1C36C5C}"/>
          </ac:spMkLst>
        </pc:spChg>
        <pc:spChg chg="mod">
          <ac:chgData name="Joanita Aparecida de" userId="1d19f73a-dda2-450c-a738-b5a6fae9fb19" providerId="ADAL" clId="{68520D14-B532-42AD-A00D-FD1C476494A3}" dt="2022-08-31T12:12:09.855" v="60" actId="1076"/>
          <ac:spMkLst>
            <pc:docMk/>
            <pc:sldMk cId="3719390620" sldId="2106"/>
            <ac:spMk id="7" creationId="{A6E564DF-A415-8CCC-D327-1833E39A4258}"/>
          </ac:spMkLst>
        </pc:spChg>
        <pc:picChg chg="mod">
          <ac:chgData name="Joanita Aparecida de" userId="1d19f73a-dda2-450c-a738-b5a6fae9fb19" providerId="ADAL" clId="{68520D14-B532-42AD-A00D-FD1C476494A3}" dt="2022-08-31T12:12:09.855" v="60" actId="1076"/>
          <ac:picMkLst>
            <pc:docMk/>
            <pc:sldMk cId="3719390620" sldId="2106"/>
            <ac:picMk id="10" creationId="{53D478A5-B435-EC68-6BAD-872D7C9C1387}"/>
          </ac:picMkLst>
        </pc:picChg>
        <pc:picChg chg="mod">
          <ac:chgData name="Joanita Aparecida de" userId="1d19f73a-dda2-450c-a738-b5a6fae9fb19" providerId="ADAL" clId="{68520D14-B532-42AD-A00D-FD1C476494A3}" dt="2022-08-31T12:12:09.855" v="60" actId="1076"/>
          <ac:picMkLst>
            <pc:docMk/>
            <pc:sldMk cId="3719390620" sldId="2106"/>
            <ac:picMk id="11" creationId="{8B85DF75-5620-F039-CB2E-3C041B86DECE}"/>
          </ac:picMkLst>
        </pc:picChg>
        <pc:picChg chg="mod">
          <ac:chgData name="Joanita Aparecida de" userId="1d19f73a-dda2-450c-a738-b5a6fae9fb19" providerId="ADAL" clId="{68520D14-B532-42AD-A00D-FD1C476494A3}" dt="2022-08-31T12:12:09.855" v="60" actId="1076"/>
          <ac:picMkLst>
            <pc:docMk/>
            <pc:sldMk cId="3719390620" sldId="2106"/>
            <ac:picMk id="12" creationId="{C66F4C79-082C-EB6A-0B5C-90330738DEFF}"/>
          </ac:picMkLst>
        </pc:picChg>
      </pc:sldChg>
    </pc:docChg>
  </pc:docChgLst>
  <pc:docChgLst>
    <pc:chgData name="Sousa, Juliana (BIR)" userId="S::sousajul@paho.org::6ec38469-b5fd-41b0-81a5-ef7a40146efe" providerId="AD" clId="Web-{77759791-BDCB-6C53-D5D9-65B7907CB373}"/>
    <pc:docChg chg="modSld sldOrd">
      <pc:chgData name="Sousa, Juliana (BIR)" userId="S::sousajul@paho.org::6ec38469-b5fd-41b0-81a5-ef7a40146efe" providerId="AD" clId="Web-{77759791-BDCB-6C53-D5D9-65B7907CB373}" dt="2022-04-12T19:09:34.866" v="3"/>
      <pc:docMkLst>
        <pc:docMk/>
      </pc:docMkLst>
      <pc:sldChg chg="addSp modSp ord">
        <pc:chgData name="Sousa, Juliana (BIR)" userId="S::sousajul@paho.org::6ec38469-b5fd-41b0-81a5-ef7a40146efe" providerId="AD" clId="Web-{77759791-BDCB-6C53-D5D9-65B7907CB373}" dt="2022-04-12T19:09:34.866" v="3"/>
        <pc:sldMkLst>
          <pc:docMk/>
          <pc:sldMk cId="2122056077" sldId="2049"/>
        </pc:sldMkLst>
        <pc:picChg chg="add mod">
          <ac:chgData name="Sousa, Juliana (BIR)" userId="S::sousajul@paho.org::6ec38469-b5fd-41b0-81a5-ef7a40146efe" providerId="AD" clId="Web-{77759791-BDCB-6C53-D5D9-65B7907CB373}" dt="2022-04-12T19:09:23.272" v="2" actId="1076"/>
          <ac:picMkLst>
            <pc:docMk/>
            <pc:sldMk cId="2122056077" sldId="2049"/>
            <ac:picMk id="2" creationId="{5CF0B1D0-1687-52D7-87FA-87AA97CEF0EC}"/>
          </ac:picMkLst>
        </pc:picChg>
      </pc:sldChg>
    </pc:docChg>
  </pc:docChgLst>
  <pc:docChgLst>
    <pc:chgData name="Abdala, Carmen Veronica Mendes (BIR)" userId="S::abdalave@paho.org::ffe908f8-823b-484a-84b3-0d1f99bedc6c" providerId="AD" clId="Web-{159E7C20-09B4-1102-0354-E320E3F29C63}"/>
    <pc:docChg chg="modSld">
      <pc:chgData name="Abdala, Carmen Veronica Mendes (BIR)" userId="S::abdalave@paho.org::ffe908f8-823b-484a-84b3-0d1f99bedc6c" providerId="AD" clId="Web-{159E7C20-09B4-1102-0354-E320E3F29C63}" dt="2022-09-12T16:33:36.653" v="19" actId="20577"/>
      <pc:docMkLst>
        <pc:docMk/>
      </pc:docMkLst>
      <pc:sldChg chg="delSp modSp">
        <pc:chgData name="Abdala, Carmen Veronica Mendes (BIR)" userId="S::abdalave@paho.org::ffe908f8-823b-484a-84b3-0d1f99bedc6c" providerId="AD" clId="Web-{159E7C20-09B4-1102-0354-E320E3F29C63}" dt="2022-09-12T16:32:28.869" v="2" actId="1076"/>
        <pc:sldMkLst>
          <pc:docMk/>
          <pc:sldMk cId="3322756371" sldId="2067"/>
        </pc:sldMkLst>
        <pc:spChg chg="del mod">
          <ac:chgData name="Abdala, Carmen Veronica Mendes (BIR)" userId="S::abdalave@paho.org::ffe908f8-823b-484a-84b3-0d1f99bedc6c" providerId="AD" clId="Web-{159E7C20-09B4-1102-0354-E320E3F29C63}" dt="2022-09-12T16:31:42.415" v="1"/>
          <ac:spMkLst>
            <pc:docMk/>
            <pc:sldMk cId="3322756371" sldId="2067"/>
            <ac:spMk id="3" creationId="{154EB2DF-33A2-C0BA-7F97-AD03B8F9DE19}"/>
          </ac:spMkLst>
        </pc:spChg>
        <pc:spChg chg="mod">
          <ac:chgData name="Abdala, Carmen Veronica Mendes (BIR)" userId="S::abdalave@paho.org::ffe908f8-823b-484a-84b3-0d1f99bedc6c" providerId="AD" clId="Web-{159E7C20-09B4-1102-0354-E320E3F29C63}" dt="2022-09-12T16:32:28.869" v="2" actId="1076"/>
          <ac:spMkLst>
            <pc:docMk/>
            <pc:sldMk cId="3322756371" sldId="2067"/>
            <ac:spMk id="21" creationId="{3BC0C62C-859B-6C35-5927-CCE4833286CD}"/>
          </ac:spMkLst>
        </pc:spChg>
      </pc:sldChg>
      <pc:sldChg chg="modSp">
        <pc:chgData name="Abdala, Carmen Veronica Mendes (BIR)" userId="S::abdalave@paho.org::ffe908f8-823b-484a-84b3-0d1f99bedc6c" providerId="AD" clId="Web-{159E7C20-09B4-1102-0354-E320E3F29C63}" dt="2022-09-12T16:33:36.653" v="19" actId="20577"/>
        <pc:sldMkLst>
          <pc:docMk/>
          <pc:sldMk cId="719684061" sldId="2073"/>
        </pc:sldMkLst>
        <pc:spChg chg="mod">
          <ac:chgData name="Abdala, Carmen Veronica Mendes (BIR)" userId="S::abdalave@paho.org::ffe908f8-823b-484a-84b3-0d1f99bedc6c" providerId="AD" clId="Web-{159E7C20-09B4-1102-0354-E320E3F29C63}" dt="2022-09-12T16:33:00.417" v="10" actId="14100"/>
          <ac:spMkLst>
            <pc:docMk/>
            <pc:sldMk cId="719684061" sldId="2073"/>
            <ac:spMk id="10" creationId="{AFA9F632-6A93-55F4-0A5A-4EC3937222B8}"/>
          </ac:spMkLst>
        </pc:spChg>
        <pc:spChg chg="mod">
          <ac:chgData name="Abdala, Carmen Veronica Mendes (BIR)" userId="S::abdalave@paho.org::ffe908f8-823b-484a-84b3-0d1f99bedc6c" providerId="AD" clId="Web-{159E7C20-09B4-1102-0354-E320E3F29C63}" dt="2022-09-12T16:33:36.653" v="19" actId="20577"/>
          <ac:spMkLst>
            <pc:docMk/>
            <pc:sldMk cId="719684061" sldId="2073"/>
            <ac:spMk id="15" creationId="{854F5946-55FB-13F6-9528-31DC4860AD35}"/>
          </ac:spMkLst>
        </pc:spChg>
      </pc:sldChg>
    </pc:docChg>
  </pc:docChgLst>
  <pc:docChgLst>
    <pc:chgData name="Sousa, Juliana (BIR)" userId="S::sousajul@paho.org::6ec38469-b5fd-41b0-81a5-ef7a40146efe" providerId="AD" clId="Web-{0BCDF1AA-0AAF-31F5-44F8-5CE703BBAE14}"/>
    <pc:docChg chg="modSld">
      <pc:chgData name="Sousa, Juliana (BIR)" userId="S::sousajul@paho.org::6ec38469-b5fd-41b0-81a5-ef7a40146efe" providerId="AD" clId="Web-{0BCDF1AA-0AAF-31F5-44F8-5CE703BBAE14}" dt="2022-04-13T13:32:33" v="102"/>
      <pc:docMkLst>
        <pc:docMk/>
      </pc:docMkLst>
      <pc:sldChg chg="delSp delAnim">
        <pc:chgData name="Sousa, Juliana (BIR)" userId="S::sousajul@paho.org::6ec38469-b5fd-41b0-81a5-ef7a40146efe" providerId="AD" clId="Web-{0BCDF1AA-0AAF-31F5-44F8-5CE703BBAE14}" dt="2022-04-13T13:25:42.930" v="7"/>
        <pc:sldMkLst>
          <pc:docMk/>
          <pc:sldMk cId="696761333" sldId="2034"/>
        </pc:sldMkLst>
        <pc:spChg chg="del">
          <ac:chgData name="Sousa, Juliana (BIR)" userId="S::sousajul@paho.org::6ec38469-b5fd-41b0-81a5-ef7a40146efe" providerId="AD" clId="Web-{0BCDF1AA-0AAF-31F5-44F8-5CE703BBAE14}" dt="2022-04-13T13:25:35.070" v="6"/>
          <ac:spMkLst>
            <pc:docMk/>
            <pc:sldMk cId="696761333" sldId="2034"/>
            <ac:spMk id="14" creationId="{02E3500A-5B04-4012-8735-FD0781C28DBE}"/>
          </ac:spMkLst>
        </pc:spChg>
        <pc:spChg chg="del">
          <ac:chgData name="Sousa, Juliana (BIR)" userId="S::sousajul@paho.org::6ec38469-b5fd-41b0-81a5-ef7a40146efe" providerId="AD" clId="Web-{0BCDF1AA-0AAF-31F5-44F8-5CE703BBAE14}" dt="2022-04-13T13:25:42.930" v="7"/>
          <ac:spMkLst>
            <pc:docMk/>
            <pc:sldMk cId="696761333" sldId="2034"/>
            <ac:spMk id="16" creationId="{3E6834FE-B807-4727-8A71-C1C9C144D613}"/>
          </ac:spMkLst>
        </pc:spChg>
      </pc:sldChg>
      <pc:sldChg chg="addSp delSp modSp">
        <pc:chgData name="Sousa, Juliana (BIR)" userId="S::sousajul@paho.org::6ec38469-b5fd-41b0-81a5-ef7a40146efe" providerId="AD" clId="Web-{0BCDF1AA-0AAF-31F5-44F8-5CE703BBAE14}" dt="2022-04-13T13:32:33" v="102"/>
        <pc:sldMkLst>
          <pc:docMk/>
          <pc:sldMk cId="2122056077" sldId="2049"/>
        </pc:sldMkLst>
        <pc:spChg chg="mod">
          <ac:chgData name="Sousa, Juliana (BIR)" userId="S::sousajul@paho.org::6ec38469-b5fd-41b0-81a5-ef7a40146efe" providerId="AD" clId="Web-{0BCDF1AA-0AAF-31F5-44F8-5CE703BBAE14}" dt="2022-04-13T13:31:29.280" v="78" actId="20577"/>
          <ac:spMkLst>
            <pc:docMk/>
            <pc:sldMk cId="2122056077" sldId="2049"/>
            <ac:spMk id="3" creationId="{F78D1557-9F4F-AE4F-6B3F-D741ACC725AF}"/>
          </ac:spMkLst>
        </pc:spChg>
        <pc:spChg chg="add mod">
          <ac:chgData name="Sousa, Juliana (BIR)" userId="S::sousajul@paho.org::6ec38469-b5fd-41b0-81a5-ef7a40146efe" providerId="AD" clId="Web-{0BCDF1AA-0AAF-31F5-44F8-5CE703BBAE14}" dt="2022-04-13T13:30:46.186" v="71" actId="1076"/>
          <ac:spMkLst>
            <pc:docMk/>
            <pc:sldMk cId="2122056077" sldId="2049"/>
            <ac:spMk id="21" creationId="{1349471B-7B6D-975F-E352-05F541FE58FD}"/>
          </ac:spMkLst>
        </pc:spChg>
        <pc:spChg chg="add mod">
          <ac:chgData name="Sousa, Juliana (BIR)" userId="S::sousajul@paho.org::6ec38469-b5fd-41b0-81a5-ef7a40146efe" providerId="AD" clId="Web-{0BCDF1AA-0AAF-31F5-44F8-5CE703BBAE14}" dt="2022-04-13T13:31:59.312" v="97" actId="1076"/>
          <ac:spMkLst>
            <pc:docMk/>
            <pc:sldMk cId="2122056077" sldId="2049"/>
            <ac:spMk id="22" creationId="{F08EC369-EFB4-3C6B-3E7C-C8D17CC6EE28}"/>
          </ac:spMkLst>
        </pc:spChg>
        <pc:spChg chg="mod">
          <ac:chgData name="Sousa, Juliana (BIR)" userId="S::sousajul@paho.org::6ec38469-b5fd-41b0-81a5-ef7a40146efe" providerId="AD" clId="Web-{0BCDF1AA-0AAF-31F5-44F8-5CE703BBAE14}" dt="2022-04-13T13:30:39.983" v="68" actId="1076"/>
          <ac:spMkLst>
            <pc:docMk/>
            <pc:sldMk cId="2122056077" sldId="2049"/>
            <ac:spMk id="23" creationId="{199DC7A2-C522-7895-4BD5-E32F27D7EEE1}"/>
          </ac:spMkLst>
        </pc:spChg>
        <pc:spChg chg="mod">
          <ac:chgData name="Sousa, Juliana (BIR)" userId="S::sousajul@paho.org::6ec38469-b5fd-41b0-81a5-ef7a40146efe" providerId="AD" clId="Web-{0BCDF1AA-0AAF-31F5-44F8-5CE703BBAE14}" dt="2022-04-13T13:30:04.232" v="54" actId="1076"/>
          <ac:spMkLst>
            <pc:docMk/>
            <pc:sldMk cId="2122056077" sldId="2049"/>
            <ac:spMk id="24" creationId="{9312B8A5-D42D-67CC-1149-535481F1DCEB}"/>
          </ac:spMkLst>
        </pc:spChg>
        <pc:grpChg chg="add mod">
          <ac:chgData name="Sousa, Juliana (BIR)" userId="S::sousajul@paho.org::6ec38469-b5fd-41b0-81a5-ef7a40146efe" providerId="AD" clId="Web-{0BCDF1AA-0AAF-31F5-44F8-5CE703BBAE14}" dt="2022-04-13T13:30:40.014" v="69" actId="1076"/>
          <ac:grpSpMkLst>
            <pc:docMk/>
            <pc:sldMk cId="2122056077" sldId="2049"/>
            <ac:grpSpMk id="2" creationId="{B79C1234-CF45-0601-1102-1FBAE4842C68}"/>
          </ac:grpSpMkLst>
        </pc:grpChg>
        <pc:grpChg chg="del mod">
          <ac:chgData name="Sousa, Juliana (BIR)" userId="S::sousajul@paho.org::6ec38469-b5fd-41b0-81a5-ef7a40146efe" providerId="AD" clId="Web-{0BCDF1AA-0AAF-31F5-44F8-5CE703BBAE14}" dt="2022-04-13T13:29:04.152" v="35"/>
          <ac:grpSpMkLst>
            <pc:docMk/>
            <pc:sldMk cId="2122056077" sldId="2049"/>
            <ac:grpSpMk id="5" creationId="{DE54DEE8-14F8-727E-0261-38B4453A01AD}"/>
          </ac:grpSpMkLst>
        </pc:grpChg>
        <pc:grpChg chg="mod">
          <ac:chgData name="Sousa, Juliana (BIR)" userId="S::sousajul@paho.org::6ec38469-b5fd-41b0-81a5-ef7a40146efe" providerId="AD" clId="Web-{0BCDF1AA-0AAF-31F5-44F8-5CE703BBAE14}" dt="2022-04-13T13:28:48.793" v="32" actId="1076"/>
          <ac:grpSpMkLst>
            <pc:docMk/>
            <pc:sldMk cId="2122056077" sldId="2049"/>
            <ac:grpSpMk id="10" creationId="{D4FF5BEC-2CEC-3F4C-8F6F-C3FCD5EF9DFA}"/>
          </ac:grpSpMkLst>
        </pc:grpChg>
        <pc:grpChg chg="mod">
          <ac:chgData name="Sousa, Juliana (BIR)" userId="S::sousajul@paho.org::6ec38469-b5fd-41b0-81a5-ef7a40146efe" providerId="AD" clId="Web-{0BCDF1AA-0AAF-31F5-44F8-5CE703BBAE14}" dt="2022-04-13T13:31:33.202" v="79" actId="1076"/>
          <ac:grpSpMkLst>
            <pc:docMk/>
            <pc:sldMk cId="2122056077" sldId="2049"/>
            <ac:grpSpMk id="33" creationId="{FA4D8847-6E0D-6396-A98A-CDC8536FB8CB}"/>
          </ac:grpSpMkLst>
        </pc:grpChg>
        <pc:picChg chg="mod">
          <ac:chgData name="Sousa, Juliana (BIR)" userId="S::sousajul@paho.org::6ec38469-b5fd-41b0-81a5-ef7a40146efe" providerId="AD" clId="Web-{0BCDF1AA-0AAF-31F5-44F8-5CE703BBAE14}" dt="2022-04-13T13:30:46.186" v="70" actId="1076"/>
          <ac:picMkLst>
            <pc:docMk/>
            <pc:sldMk cId="2122056077" sldId="2049"/>
            <ac:picMk id="4" creationId="{9BBC4223-C4AB-A95C-860D-81EBAE5792F2}"/>
          </ac:picMkLst>
        </pc:picChg>
        <pc:picChg chg="topLvl">
          <ac:chgData name="Sousa, Juliana (BIR)" userId="S::sousajul@paho.org::6ec38469-b5fd-41b0-81a5-ef7a40146efe" providerId="AD" clId="Web-{0BCDF1AA-0AAF-31F5-44F8-5CE703BBAE14}" dt="2022-04-13T13:29:04.152" v="35"/>
          <ac:picMkLst>
            <pc:docMk/>
            <pc:sldMk cId="2122056077" sldId="2049"/>
            <ac:picMk id="20" creationId="{0DFF57EB-09B3-F28D-4CF1-F3B6C202F9E4}"/>
          </ac:picMkLst>
        </pc:picChg>
        <pc:picChg chg="topLvl">
          <ac:chgData name="Sousa, Juliana (BIR)" userId="S::sousajul@paho.org::6ec38469-b5fd-41b0-81a5-ef7a40146efe" providerId="AD" clId="Web-{0BCDF1AA-0AAF-31F5-44F8-5CE703BBAE14}" dt="2022-04-13T13:29:04.152" v="35"/>
          <ac:picMkLst>
            <pc:docMk/>
            <pc:sldMk cId="2122056077" sldId="2049"/>
            <ac:picMk id="30" creationId="{456DFFFE-9C98-749F-91AD-6D51FBB2AD1F}"/>
          </ac:picMkLst>
        </pc:picChg>
        <pc:picChg chg="mod">
          <ac:chgData name="Sousa, Juliana (BIR)" userId="S::sousajul@paho.org::6ec38469-b5fd-41b0-81a5-ef7a40146efe" providerId="AD" clId="Web-{0BCDF1AA-0AAF-31F5-44F8-5CE703BBAE14}" dt="2022-04-13T13:29:12.715" v="36" actId="1076"/>
          <ac:picMkLst>
            <pc:docMk/>
            <pc:sldMk cId="2122056077" sldId="2049"/>
            <ac:picMk id="32" creationId="{A02A90BE-CD4C-B876-6812-75984DE2F3CE}"/>
          </ac:picMkLst>
        </pc:picChg>
        <pc:inkChg chg="add del">
          <ac:chgData name="Sousa, Juliana (BIR)" userId="S::sousajul@paho.org::6ec38469-b5fd-41b0-81a5-ef7a40146efe" providerId="AD" clId="Web-{0BCDF1AA-0AAF-31F5-44F8-5CE703BBAE14}" dt="2022-04-13T13:32:26.891" v="101"/>
          <ac:inkMkLst>
            <pc:docMk/>
            <pc:sldMk cId="2122056077" sldId="2049"/>
            <ac:inkMk id="11" creationId="{4ADBCA9E-CDF6-66A5-F151-2CD6202C28C5}"/>
          </ac:inkMkLst>
        </pc:inkChg>
        <pc:inkChg chg="add del">
          <ac:chgData name="Sousa, Juliana (BIR)" userId="S::sousajul@paho.org::6ec38469-b5fd-41b0-81a5-ef7a40146efe" providerId="AD" clId="Web-{0BCDF1AA-0AAF-31F5-44F8-5CE703BBAE14}" dt="2022-04-13T13:32:26.891" v="100"/>
          <ac:inkMkLst>
            <pc:docMk/>
            <pc:sldMk cId="2122056077" sldId="2049"/>
            <ac:inkMk id="12" creationId="{65E80283-4B63-470B-F92F-6723D056477A}"/>
          </ac:inkMkLst>
        </pc:inkChg>
        <pc:cxnChg chg="add">
          <ac:chgData name="Sousa, Juliana (BIR)" userId="S::sousajul@paho.org::6ec38469-b5fd-41b0-81a5-ef7a40146efe" providerId="AD" clId="Web-{0BCDF1AA-0AAF-31F5-44F8-5CE703BBAE14}" dt="2022-04-13T13:32:33" v="102"/>
          <ac:cxnSpMkLst>
            <pc:docMk/>
            <pc:sldMk cId="2122056077" sldId="2049"/>
            <ac:cxnSpMk id="13" creationId="{DA4B1A9B-3355-29EB-F844-944C5477AAE8}"/>
          </ac:cxnSpMkLst>
        </pc:cxnChg>
      </pc:sldChg>
      <pc:sldChg chg="modSp">
        <pc:chgData name="Sousa, Juliana (BIR)" userId="S::sousajul@paho.org::6ec38469-b5fd-41b0-81a5-ef7a40146efe" providerId="AD" clId="Web-{0BCDF1AA-0AAF-31F5-44F8-5CE703BBAE14}" dt="2022-04-13T13:28:25.620" v="31" actId="20577"/>
        <pc:sldMkLst>
          <pc:docMk/>
          <pc:sldMk cId="3298686656" sldId="2050"/>
        </pc:sldMkLst>
        <pc:spChg chg="mod">
          <ac:chgData name="Sousa, Juliana (BIR)" userId="S::sousajul@paho.org::6ec38469-b5fd-41b0-81a5-ef7a40146efe" providerId="AD" clId="Web-{0BCDF1AA-0AAF-31F5-44F8-5CE703BBAE14}" dt="2022-04-13T13:28:25.620" v="31" actId="20577"/>
          <ac:spMkLst>
            <pc:docMk/>
            <pc:sldMk cId="3298686656" sldId="2050"/>
            <ac:spMk id="5" creationId="{E1FA47A9-02B7-C6C8-421A-14FA549DD413}"/>
          </ac:spMkLst>
        </pc:spChg>
      </pc:sldChg>
      <pc:sldChg chg="addSp delSp modSp delAnim">
        <pc:chgData name="Sousa, Juliana (BIR)" userId="S::sousajul@paho.org::6ec38469-b5fd-41b0-81a5-ef7a40146efe" providerId="AD" clId="Web-{0BCDF1AA-0AAF-31F5-44F8-5CE703BBAE14}" dt="2022-04-13T13:26:50.822" v="22" actId="1076"/>
        <pc:sldMkLst>
          <pc:docMk/>
          <pc:sldMk cId="373874872" sldId="2061"/>
        </pc:sldMkLst>
        <pc:spChg chg="mod">
          <ac:chgData name="Sousa, Juliana (BIR)" userId="S::sousajul@paho.org::6ec38469-b5fd-41b0-81a5-ef7a40146efe" providerId="AD" clId="Web-{0BCDF1AA-0AAF-31F5-44F8-5CE703BBAE14}" dt="2022-04-13T13:25:26.460" v="5" actId="20577"/>
          <ac:spMkLst>
            <pc:docMk/>
            <pc:sldMk cId="373874872" sldId="2061"/>
            <ac:spMk id="7" creationId="{EC0205B8-8044-4A63-A9A0-E47E64FE0D5A}"/>
          </ac:spMkLst>
        </pc:spChg>
        <pc:spChg chg="add mod">
          <ac:chgData name="Sousa, Juliana (BIR)" userId="S::sousajul@paho.org::6ec38469-b5fd-41b0-81a5-ef7a40146efe" providerId="AD" clId="Web-{0BCDF1AA-0AAF-31F5-44F8-5CE703BBAE14}" dt="2022-04-13T13:26:50.822" v="22" actId="1076"/>
          <ac:spMkLst>
            <pc:docMk/>
            <pc:sldMk cId="373874872" sldId="2061"/>
            <ac:spMk id="8" creationId="{76EBE62D-FC5B-6F6E-42C3-C432E4A6D4B3}"/>
          </ac:spMkLst>
        </pc:spChg>
        <pc:spChg chg="del">
          <ac:chgData name="Sousa, Juliana (BIR)" userId="S::sousajul@paho.org::6ec38469-b5fd-41b0-81a5-ef7a40146efe" providerId="AD" clId="Web-{0BCDF1AA-0AAF-31F5-44F8-5CE703BBAE14}" dt="2022-04-13T13:25:48.039" v="9"/>
          <ac:spMkLst>
            <pc:docMk/>
            <pc:sldMk cId="373874872" sldId="2061"/>
            <ac:spMk id="9" creationId="{6BD5F859-7637-7165-31C3-DABAD0A644AD}"/>
          </ac:spMkLst>
        </pc:spChg>
        <pc:picChg chg="del">
          <ac:chgData name="Sousa, Juliana (BIR)" userId="S::sousajul@paho.org::6ec38469-b5fd-41b0-81a5-ef7a40146efe" providerId="AD" clId="Web-{0BCDF1AA-0AAF-31F5-44F8-5CE703BBAE14}" dt="2022-04-13T13:26:24.743" v="20"/>
          <ac:picMkLst>
            <pc:docMk/>
            <pc:sldMk cId="373874872" sldId="2061"/>
            <ac:picMk id="3" creationId="{76212375-1A1D-07F5-CEB0-73FCE9FFBF86}"/>
          </ac:picMkLst>
        </pc:picChg>
        <pc:picChg chg="mod modCrop">
          <ac:chgData name="Sousa, Juliana (BIR)" userId="S::sousajul@paho.org::6ec38469-b5fd-41b0-81a5-ef7a40146efe" providerId="AD" clId="Web-{0BCDF1AA-0AAF-31F5-44F8-5CE703BBAE14}" dt="2022-04-13T13:26:27.665" v="21" actId="1076"/>
          <ac:picMkLst>
            <pc:docMk/>
            <pc:sldMk cId="373874872" sldId="2061"/>
            <ac:picMk id="4" creationId="{070BF21E-0069-C568-F4D1-CBB8A0C3AB93}"/>
          </ac:picMkLst>
        </pc:picChg>
      </pc:sldChg>
    </pc:docChg>
  </pc:docChgLst>
  <pc:docChgLst>
    <pc:chgData name="Barros, Joanita Aparecida (BIR)" userId="S::barrosjo@paho.org::1d19f73a-dda2-450c-a738-b5a6fae9fb19" providerId="AD" clId="Web-{C4D997CB-72E7-E672-1136-BF427576A974}"/>
    <pc:docChg chg="modSld">
      <pc:chgData name="Barros, Joanita Aparecida (BIR)" userId="S::barrosjo@paho.org::1d19f73a-dda2-450c-a738-b5a6fae9fb19" providerId="AD" clId="Web-{C4D997CB-72E7-E672-1136-BF427576A974}" dt="2022-08-31T12:04:17.154" v="6" actId="20577"/>
      <pc:docMkLst>
        <pc:docMk/>
      </pc:docMkLst>
      <pc:sldChg chg="modSp">
        <pc:chgData name="Barros, Joanita Aparecida (BIR)" userId="S::barrosjo@paho.org::1d19f73a-dda2-450c-a738-b5a6fae9fb19" providerId="AD" clId="Web-{C4D997CB-72E7-E672-1136-BF427576A974}" dt="2022-08-31T12:00:06.133" v="1" actId="20577"/>
        <pc:sldMkLst>
          <pc:docMk/>
          <pc:sldMk cId="565983576" sldId="2066"/>
        </pc:sldMkLst>
        <pc:spChg chg="mod">
          <ac:chgData name="Barros, Joanita Aparecida (BIR)" userId="S::barrosjo@paho.org::1d19f73a-dda2-450c-a738-b5a6fae9fb19" providerId="AD" clId="Web-{C4D997CB-72E7-E672-1136-BF427576A974}" dt="2022-08-31T12:00:06.133" v="1" actId="20577"/>
          <ac:spMkLst>
            <pc:docMk/>
            <pc:sldMk cId="565983576" sldId="2066"/>
            <ac:spMk id="2" creationId="{C56A0E8A-F734-B126-5B26-85AA91B870DB}"/>
          </ac:spMkLst>
        </pc:spChg>
      </pc:sldChg>
      <pc:sldChg chg="modSp">
        <pc:chgData name="Barros, Joanita Aparecida (BIR)" userId="S::barrosjo@paho.org::1d19f73a-dda2-450c-a738-b5a6fae9fb19" providerId="AD" clId="Web-{C4D997CB-72E7-E672-1136-BF427576A974}" dt="2022-08-31T12:02:30.105" v="4" actId="20577"/>
        <pc:sldMkLst>
          <pc:docMk/>
          <pc:sldMk cId="3483743436" sldId="2072"/>
        </pc:sldMkLst>
        <pc:spChg chg="mod">
          <ac:chgData name="Barros, Joanita Aparecida (BIR)" userId="S::barrosjo@paho.org::1d19f73a-dda2-450c-a738-b5a6fae9fb19" providerId="AD" clId="Web-{C4D997CB-72E7-E672-1136-BF427576A974}" dt="2022-08-31T12:02:30.105" v="4" actId="20577"/>
          <ac:spMkLst>
            <pc:docMk/>
            <pc:sldMk cId="3483743436" sldId="2072"/>
            <ac:spMk id="11" creationId="{0ABA5633-C8DE-E5C0-AAF2-C5DB68A6B433}"/>
          </ac:spMkLst>
        </pc:spChg>
      </pc:sldChg>
      <pc:sldChg chg="modSp">
        <pc:chgData name="Barros, Joanita Aparecida (BIR)" userId="S::barrosjo@paho.org::1d19f73a-dda2-450c-a738-b5a6fae9fb19" providerId="AD" clId="Web-{C4D997CB-72E7-E672-1136-BF427576A974}" dt="2022-08-31T12:04:17.154" v="6" actId="20577"/>
        <pc:sldMkLst>
          <pc:docMk/>
          <pc:sldMk cId="719684061" sldId="2073"/>
        </pc:sldMkLst>
        <pc:spChg chg="mod">
          <ac:chgData name="Barros, Joanita Aparecida (BIR)" userId="S::barrosjo@paho.org::1d19f73a-dda2-450c-a738-b5a6fae9fb19" providerId="AD" clId="Web-{C4D997CB-72E7-E672-1136-BF427576A974}" dt="2022-08-31T12:04:17.154" v="6" actId="20577"/>
          <ac:spMkLst>
            <pc:docMk/>
            <pc:sldMk cId="719684061" sldId="2073"/>
            <ac:spMk id="11" creationId="{0ABA5633-C8DE-E5C0-AAF2-C5DB68A6B433}"/>
          </ac:spMkLst>
        </pc:spChg>
      </pc:sldChg>
    </pc:docChg>
  </pc:docChgLst>
  <pc:docChgLst>
    <pc:chgData name="Sousa, Juliana (BIR)" userId="S::sousajul@paho.org::6ec38469-b5fd-41b0-81a5-ef7a40146efe" providerId="AD" clId="Web-{BDCB42EF-5F84-0388-6748-563308F64B0B}"/>
    <pc:docChg chg="modSld">
      <pc:chgData name="Sousa, Juliana (BIR)" userId="S::sousajul@paho.org::6ec38469-b5fd-41b0-81a5-ef7a40146efe" providerId="AD" clId="Web-{BDCB42EF-5F84-0388-6748-563308F64B0B}" dt="2022-04-12T18:53:48.385" v="3" actId="1076"/>
      <pc:docMkLst>
        <pc:docMk/>
      </pc:docMkLst>
      <pc:sldChg chg="modSp">
        <pc:chgData name="Sousa, Juliana (BIR)" userId="S::sousajul@paho.org::6ec38469-b5fd-41b0-81a5-ef7a40146efe" providerId="AD" clId="Web-{BDCB42EF-5F84-0388-6748-563308F64B0B}" dt="2022-04-12T18:53:48.385" v="3" actId="1076"/>
        <pc:sldMkLst>
          <pc:docMk/>
          <pc:sldMk cId="812721467" sldId="2048"/>
        </pc:sldMkLst>
        <pc:spChg chg="mod">
          <ac:chgData name="Sousa, Juliana (BIR)" userId="S::sousajul@paho.org::6ec38469-b5fd-41b0-81a5-ef7a40146efe" providerId="AD" clId="Web-{BDCB42EF-5F84-0388-6748-563308F64B0B}" dt="2022-04-12T18:53:48.385" v="3" actId="1076"/>
          <ac:spMkLst>
            <pc:docMk/>
            <pc:sldMk cId="812721467" sldId="2048"/>
            <ac:spMk id="5" creationId="{9B8C1B51-DB1D-3589-3ECC-A6B18D44D802}"/>
          </ac:spMkLst>
        </pc:spChg>
      </pc:sldChg>
    </pc:docChg>
  </pc:docChgLst>
  <pc:docChgLst>
    <pc:chgData name="Suga, Sueli Mitiko Yano (BIR)" userId="S::sugasuel@paho.org::62410cef-1c84-44dc-a395-c655d83b9167" providerId="AD" clId="Web-{0EA3B881-1E78-7846-52CD-BF87B14C3550}"/>
    <pc:docChg chg="addSld delSld modSld sldOrd">
      <pc:chgData name="Suga, Sueli Mitiko Yano (BIR)" userId="S::sugasuel@paho.org::62410cef-1c84-44dc-a395-c655d83b9167" providerId="AD" clId="Web-{0EA3B881-1E78-7846-52CD-BF87B14C3550}" dt="2022-04-12T21:53:10.535" v="1110" actId="20577"/>
      <pc:docMkLst>
        <pc:docMk/>
      </pc:docMkLst>
      <pc:sldChg chg="modSp">
        <pc:chgData name="Suga, Sueli Mitiko Yano (BIR)" userId="S::sugasuel@paho.org::62410cef-1c84-44dc-a395-c655d83b9167" providerId="AD" clId="Web-{0EA3B881-1E78-7846-52CD-BF87B14C3550}" dt="2022-04-12T20:01:11.486" v="2" actId="20577"/>
        <pc:sldMkLst>
          <pc:docMk/>
          <pc:sldMk cId="358303273" sldId="2036"/>
        </pc:sldMkLst>
        <pc:spChg chg="mod">
          <ac:chgData name="Suga, Sueli Mitiko Yano (BIR)" userId="S::sugasuel@paho.org::62410cef-1c84-44dc-a395-c655d83b9167" providerId="AD" clId="Web-{0EA3B881-1E78-7846-52CD-BF87B14C3550}" dt="2022-04-12T20:01:11.486" v="2" actId="20577"/>
          <ac:spMkLst>
            <pc:docMk/>
            <pc:sldMk cId="358303273" sldId="2036"/>
            <ac:spMk id="3" creationId="{DD383F28-00F9-4124-A427-6EFA7429CDD0}"/>
          </ac:spMkLst>
        </pc:spChg>
      </pc:sldChg>
      <pc:sldChg chg="addSp delSp modSp addAnim modAnim">
        <pc:chgData name="Suga, Sueli Mitiko Yano (BIR)" userId="S::sugasuel@paho.org::62410cef-1c84-44dc-a395-c655d83b9167" providerId="AD" clId="Web-{0EA3B881-1E78-7846-52CD-BF87B14C3550}" dt="2022-04-12T21:51:30.423" v="1038" actId="1076"/>
        <pc:sldMkLst>
          <pc:docMk/>
          <pc:sldMk cId="1935710480" sldId="2041"/>
        </pc:sldMkLst>
        <pc:spChg chg="mod">
          <ac:chgData name="Suga, Sueli Mitiko Yano (BIR)" userId="S::sugasuel@paho.org::62410cef-1c84-44dc-a395-c655d83b9167" providerId="AD" clId="Web-{0EA3B881-1E78-7846-52CD-BF87B14C3550}" dt="2022-04-12T21:47:23.964" v="981" actId="14100"/>
          <ac:spMkLst>
            <pc:docMk/>
            <pc:sldMk cId="1935710480" sldId="2041"/>
            <ac:spMk id="3" creationId="{A6124BF9-897F-4AD6-A8E8-BA925BAE6854}"/>
          </ac:spMkLst>
        </pc:spChg>
        <pc:spChg chg="add del mod">
          <ac:chgData name="Suga, Sueli Mitiko Yano (BIR)" userId="S::sugasuel@paho.org::62410cef-1c84-44dc-a395-c655d83b9167" providerId="AD" clId="Web-{0EA3B881-1E78-7846-52CD-BF87B14C3550}" dt="2022-04-12T20:31:46.394" v="257"/>
          <ac:spMkLst>
            <pc:docMk/>
            <pc:sldMk cId="1935710480" sldId="2041"/>
            <ac:spMk id="4" creationId="{03367549-55AD-39A0-C4D5-4926EB5DDB1F}"/>
          </ac:spMkLst>
        </pc:spChg>
        <pc:spChg chg="add del mod">
          <ac:chgData name="Suga, Sueli Mitiko Yano (BIR)" userId="S::sugasuel@paho.org::62410cef-1c84-44dc-a395-c655d83b9167" providerId="AD" clId="Web-{0EA3B881-1E78-7846-52CD-BF87B14C3550}" dt="2022-04-12T20:31:46.394" v="256"/>
          <ac:spMkLst>
            <pc:docMk/>
            <pc:sldMk cId="1935710480" sldId="2041"/>
            <ac:spMk id="5" creationId="{E1FA47A9-02B7-C6C8-421A-14FA549DD413}"/>
          </ac:spMkLst>
        </pc:spChg>
        <pc:spChg chg="add del mod">
          <ac:chgData name="Suga, Sueli Mitiko Yano (BIR)" userId="S::sugasuel@paho.org::62410cef-1c84-44dc-a395-c655d83b9167" providerId="AD" clId="Web-{0EA3B881-1E78-7846-52CD-BF87B14C3550}" dt="2022-04-12T20:31:46.394" v="255"/>
          <ac:spMkLst>
            <pc:docMk/>
            <pc:sldMk cId="1935710480" sldId="2041"/>
            <ac:spMk id="6" creationId="{8E0E5445-AD73-499F-EF61-671916975220}"/>
          </ac:spMkLst>
        </pc:spChg>
        <pc:spChg chg="add del mod">
          <ac:chgData name="Suga, Sueli Mitiko Yano (BIR)" userId="S::sugasuel@paho.org::62410cef-1c84-44dc-a395-c655d83b9167" providerId="AD" clId="Web-{0EA3B881-1E78-7846-52CD-BF87B14C3550}" dt="2022-04-12T20:31:46.394" v="254"/>
          <ac:spMkLst>
            <pc:docMk/>
            <pc:sldMk cId="1935710480" sldId="2041"/>
            <ac:spMk id="7" creationId="{9C99B682-A2CD-0E41-722B-248FDCDBC1CB}"/>
          </ac:spMkLst>
        </pc:spChg>
        <pc:spChg chg="add del mod">
          <ac:chgData name="Suga, Sueli Mitiko Yano (BIR)" userId="S::sugasuel@paho.org::62410cef-1c84-44dc-a395-c655d83b9167" providerId="AD" clId="Web-{0EA3B881-1E78-7846-52CD-BF87B14C3550}" dt="2022-04-12T20:31:46.394" v="253"/>
          <ac:spMkLst>
            <pc:docMk/>
            <pc:sldMk cId="1935710480" sldId="2041"/>
            <ac:spMk id="8" creationId="{E587A4AE-8664-ACBF-90EB-D29692B136D8}"/>
          </ac:spMkLst>
        </pc:spChg>
        <pc:spChg chg="add del mod">
          <ac:chgData name="Suga, Sueli Mitiko Yano (BIR)" userId="S::sugasuel@paho.org::62410cef-1c84-44dc-a395-c655d83b9167" providerId="AD" clId="Web-{0EA3B881-1E78-7846-52CD-BF87B14C3550}" dt="2022-04-12T20:31:46.394" v="252"/>
          <ac:spMkLst>
            <pc:docMk/>
            <pc:sldMk cId="1935710480" sldId="2041"/>
            <ac:spMk id="9" creationId="{F164CE2D-88BE-3190-11D4-C26E88A89C70}"/>
          </ac:spMkLst>
        </pc:spChg>
        <pc:spChg chg="add mod">
          <ac:chgData name="Suga, Sueli Mitiko Yano (BIR)" userId="S::sugasuel@paho.org::62410cef-1c84-44dc-a395-c655d83b9167" providerId="AD" clId="Web-{0EA3B881-1E78-7846-52CD-BF87B14C3550}" dt="2022-04-12T21:51:30.423" v="1038" actId="1076"/>
          <ac:spMkLst>
            <pc:docMk/>
            <pc:sldMk cId="1935710480" sldId="2041"/>
            <ac:spMk id="44" creationId="{16AD2E5E-4961-9C20-838A-B493D45F054E}"/>
          </ac:spMkLst>
        </pc:spChg>
        <pc:grpChg chg="add mod">
          <ac:chgData name="Suga, Sueli Mitiko Yano (BIR)" userId="S::sugasuel@paho.org::62410cef-1c84-44dc-a395-c655d83b9167" providerId="AD" clId="Web-{0EA3B881-1E78-7846-52CD-BF87B14C3550}" dt="2022-04-12T21:32:08.081" v="678" actId="1076"/>
          <ac:grpSpMkLst>
            <pc:docMk/>
            <pc:sldMk cId="1935710480" sldId="2041"/>
            <ac:grpSpMk id="41" creationId="{C96C807F-DBFE-2275-9290-92F56FFD925E}"/>
          </ac:grpSpMkLst>
        </pc:grpChg>
        <pc:picChg chg="add del mod">
          <ac:chgData name="Suga, Sueli Mitiko Yano (BIR)" userId="S::sugasuel@paho.org::62410cef-1c84-44dc-a395-c655d83b9167" providerId="AD" clId="Web-{0EA3B881-1E78-7846-52CD-BF87B14C3550}" dt="2022-04-12T20:31:46.394" v="258"/>
          <ac:picMkLst>
            <pc:docMk/>
            <pc:sldMk cId="1935710480" sldId="2041"/>
            <ac:picMk id="2" creationId="{9A587DD3-B6AC-0CF5-CC41-2718B0F77EB5}"/>
          </ac:picMkLst>
        </pc:picChg>
        <pc:picChg chg="add del mod">
          <ac:chgData name="Suga, Sueli Mitiko Yano (BIR)" userId="S::sugasuel@paho.org::62410cef-1c84-44dc-a395-c655d83b9167" providerId="AD" clId="Web-{0EA3B881-1E78-7846-52CD-BF87B14C3550}" dt="2022-04-12T20:20:19.782" v="186"/>
          <ac:picMkLst>
            <pc:docMk/>
            <pc:sldMk cId="1935710480" sldId="2041"/>
            <ac:picMk id="10" creationId="{99AB4A33-D9F0-C78B-5348-B582C444537D}"/>
          </ac:picMkLst>
        </pc:picChg>
        <pc:picChg chg="add del mod">
          <ac:chgData name="Suga, Sueli Mitiko Yano (BIR)" userId="S::sugasuel@paho.org::62410cef-1c84-44dc-a395-c655d83b9167" providerId="AD" clId="Web-{0EA3B881-1E78-7846-52CD-BF87B14C3550}" dt="2022-04-12T20:31:46.394" v="251"/>
          <ac:picMkLst>
            <pc:docMk/>
            <pc:sldMk cId="1935710480" sldId="2041"/>
            <ac:picMk id="11" creationId="{3C3713D3-4FEA-6182-0E92-FB03409EE242}"/>
          </ac:picMkLst>
        </pc:picChg>
        <pc:picChg chg="add del mod">
          <ac:chgData name="Suga, Sueli Mitiko Yano (BIR)" userId="S::sugasuel@paho.org::62410cef-1c84-44dc-a395-c655d83b9167" providerId="AD" clId="Web-{0EA3B881-1E78-7846-52CD-BF87B14C3550}" dt="2022-04-12T20:31:46.394" v="250"/>
          <ac:picMkLst>
            <pc:docMk/>
            <pc:sldMk cId="1935710480" sldId="2041"/>
            <ac:picMk id="12" creationId="{EE5A2061-3120-1CEC-0A73-8D8CC504D65C}"/>
          </ac:picMkLst>
        </pc:picChg>
        <pc:picChg chg="add del mod">
          <ac:chgData name="Suga, Sueli Mitiko Yano (BIR)" userId="S::sugasuel@paho.org::62410cef-1c84-44dc-a395-c655d83b9167" providerId="AD" clId="Web-{0EA3B881-1E78-7846-52CD-BF87B14C3550}" dt="2022-04-12T20:31:46.394" v="249"/>
          <ac:picMkLst>
            <pc:docMk/>
            <pc:sldMk cId="1935710480" sldId="2041"/>
            <ac:picMk id="13" creationId="{8467D1B8-3954-690E-5FF8-FCC9E433E14D}"/>
          </ac:picMkLst>
        </pc:picChg>
        <pc:picChg chg="add del mod">
          <ac:chgData name="Suga, Sueli Mitiko Yano (BIR)" userId="S::sugasuel@paho.org::62410cef-1c84-44dc-a395-c655d83b9167" providerId="AD" clId="Web-{0EA3B881-1E78-7846-52CD-BF87B14C3550}" dt="2022-04-12T20:20:37.986" v="189"/>
          <ac:picMkLst>
            <pc:docMk/>
            <pc:sldMk cId="1935710480" sldId="2041"/>
            <ac:picMk id="14" creationId="{C24E3933-CA3F-21C5-86B8-7B2664C72976}"/>
          </ac:picMkLst>
        </pc:picChg>
        <pc:picChg chg="add del mod">
          <ac:chgData name="Suga, Sueli Mitiko Yano (BIR)" userId="S::sugasuel@paho.org::62410cef-1c84-44dc-a395-c655d83b9167" providerId="AD" clId="Web-{0EA3B881-1E78-7846-52CD-BF87B14C3550}" dt="2022-04-12T20:24:35.367" v="197"/>
          <ac:picMkLst>
            <pc:docMk/>
            <pc:sldMk cId="1935710480" sldId="2041"/>
            <ac:picMk id="15" creationId="{8D63DC5B-3E9A-6B3C-593E-A8C97355F3E8}"/>
          </ac:picMkLst>
        </pc:picChg>
        <pc:picChg chg="add del mod">
          <ac:chgData name="Suga, Sueli Mitiko Yano (BIR)" userId="S::sugasuel@paho.org::62410cef-1c84-44dc-a395-c655d83b9167" providerId="AD" clId="Web-{0EA3B881-1E78-7846-52CD-BF87B14C3550}" dt="2022-04-12T20:31:46.394" v="248"/>
          <ac:picMkLst>
            <pc:docMk/>
            <pc:sldMk cId="1935710480" sldId="2041"/>
            <ac:picMk id="16" creationId="{B9FDC692-B066-0764-2AAE-17497AC00E8B}"/>
          </ac:picMkLst>
        </pc:picChg>
        <pc:picChg chg="add del mod">
          <ac:chgData name="Suga, Sueli Mitiko Yano (BIR)" userId="S::sugasuel@paho.org::62410cef-1c84-44dc-a395-c655d83b9167" providerId="AD" clId="Web-{0EA3B881-1E78-7846-52CD-BF87B14C3550}" dt="2022-04-12T20:31:46.394" v="247"/>
          <ac:picMkLst>
            <pc:docMk/>
            <pc:sldMk cId="1935710480" sldId="2041"/>
            <ac:picMk id="17" creationId="{81B15484-B7C6-0FDD-F579-EBE396420990}"/>
          </ac:picMkLst>
        </pc:picChg>
        <pc:picChg chg="add del mod">
          <ac:chgData name="Suga, Sueli Mitiko Yano (BIR)" userId="S::sugasuel@paho.org::62410cef-1c84-44dc-a395-c655d83b9167" providerId="AD" clId="Web-{0EA3B881-1E78-7846-52CD-BF87B14C3550}" dt="2022-04-12T20:30:12.251" v="239"/>
          <ac:picMkLst>
            <pc:docMk/>
            <pc:sldMk cId="1935710480" sldId="2041"/>
            <ac:picMk id="18" creationId="{0BE0C369-8EA7-ADC8-4841-E855F9685791}"/>
          </ac:picMkLst>
        </pc:picChg>
        <pc:picChg chg="add del mod">
          <ac:chgData name="Suga, Sueli Mitiko Yano (BIR)" userId="S::sugasuel@paho.org::62410cef-1c84-44dc-a395-c655d83b9167" providerId="AD" clId="Web-{0EA3B881-1E78-7846-52CD-BF87B14C3550}" dt="2022-04-12T20:31:46.394" v="246"/>
          <ac:picMkLst>
            <pc:docMk/>
            <pc:sldMk cId="1935710480" sldId="2041"/>
            <ac:picMk id="19" creationId="{D8B608D2-7A2F-F978-B42E-3E9548B8D629}"/>
          </ac:picMkLst>
        </pc:picChg>
        <pc:picChg chg="add del mod">
          <ac:chgData name="Suga, Sueli Mitiko Yano (BIR)" userId="S::sugasuel@paho.org::62410cef-1c84-44dc-a395-c655d83b9167" providerId="AD" clId="Web-{0EA3B881-1E78-7846-52CD-BF87B14C3550}" dt="2022-04-12T20:38:59.592" v="273"/>
          <ac:picMkLst>
            <pc:docMk/>
            <pc:sldMk cId="1935710480" sldId="2041"/>
            <ac:picMk id="20" creationId="{32AEF433-CFED-5DE5-DC73-C6AD9CC07E9D}"/>
          </ac:picMkLst>
        </pc:picChg>
        <pc:picChg chg="add del mod ord">
          <ac:chgData name="Suga, Sueli Mitiko Yano (BIR)" userId="S::sugasuel@paho.org::62410cef-1c84-44dc-a395-c655d83b9167" providerId="AD" clId="Web-{0EA3B881-1E78-7846-52CD-BF87B14C3550}" dt="2022-04-12T21:00:34.970" v="346"/>
          <ac:picMkLst>
            <pc:docMk/>
            <pc:sldMk cId="1935710480" sldId="2041"/>
            <ac:picMk id="21" creationId="{66C01274-56A6-434E-961E-48AD208CD46D}"/>
          </ac:picMkLst>
        </pc:picChg>
        <pc:picChg chg="add del mod">
          <ac:chgData name="Suga, Sueli Mitiko Yano (BIR)" userId="S::sugasuel@paho.org::62410cef-1c84-44dc-a395-c655d83b9167" providerId="AD" clId="Web-{0EA3B881-1E78-7846-52CD-BF87B14C3550}" dt="2022-04-12T20:39:19.077" v="276"/>
          <ac:picMkLst>
            <pc:docMk/>
            <pc:sldMk cId="1935710480" sldId="2041"/>
            <ac:picMk id="22" creationId="{691B34A9-8659-9A27-21A1-E46CFA27F3A8}"/>
          </ac:picMkLst>
        </pc:picChg>
        <pc:picChg chg="add del mod">
          <ac:chgData name="Suga, Sueli Mitiko Yano (BIR)" userId="S::sugasuel@paho.org::62410cef-1c84-44dc-a395-c655d83b9167" providerId="AD" clId="Web-{0EA3B881-1E78-7846-52CD-BF87B14C3550}" dt="2022-04-12T20:39:21.140" v="277"/>
          <ac:picMkLst>
            <pc:docMk/>
            <pc:sldMk cId="1935710480" sldId="2041"/>
            <ac:picMk id="23" creationId="{05B13D23-BE17-FEA7-E6C9-F1E941AF25D5}"/>
          </ac:picMkLst>
        </pc:picChg>
        <pc:picChg chg="add del mod">
          <ac:chgData name="Suga, Sueli Mitiko Yano (BIR)" userId="S::sugasuel@paho.org::62410cef-1c84-44dc-a395-c655d83b9167" providerId="AD" clId="Web-{0EA3B881-1E78-7846-52CD-BF87B14C3550}" dt="2022-04-12T20:41:10.846" v="284"/>
          <ac:picMkLst>
            <pc:docMk/>
            <pc:sldMk cId="1935710480" sldId="2041"/>
            <ac:picMk id="24" creationId="{3C0AF7C1-3926-1B7B-0675-709ECD42257F}"/>
          </ac:picMkLst>
        </pc:picChg>
        <pc:picChg chg="add del mod">
          <ac:chgData name="Suga, Sueli Mitiko Yano (BIR)" userId="S::sugasuel@paho.org::62410cef-1c84-44dc-a395-c655d83b9167" providerId="AD" clId="Web-{0EA3B881-1E78-7846-52CD-BF87B14C3550}" dt="2022-04-12T20:43:39.584" v="294"/>
          <ac:picMkLst>
            <pc:docMk/>
            <pc:sldMk cId="1935710480" sldId="2041"/>
            <ac:picMk id="25" creationId="{D52FA0F1-670A-2D1E-5C3E-1D1182190F12}"/>
          </ac:picMkLst>
        </pc:picChg>
        <pc:picChg chg="add del mod">
          <ac:chgData name="Suga, Sueli Mitiko Yano (BIR)" userId="S::sugasuel@paho.org::62410cef-1c84-44dc-a395-c655d83b9167" providerId="AD" clId="Web-{0EA3B881-1E78-7846-52CD-BF87B14C3550}" dt="2022-04-12T21:07:54.059" v="384"/>
          <ac:picMkLst>
            <pc:docMk/>
            <pc:sldMk cId="1935710480" sldId="2041"/>
            <ac:picMk id="26" creationId="{415AB54C-AA4B-5383-3E09-350190CE2CD6}"/>
          </ac:picMkLst>
        </pc:picChg>
        <pc:picChg chg="add del mod">
          <ac:chgData name="Suga, Sueli Mitiko Yano (BIR)" userId="S::sugasuel@paho.org::62410cef-1c84-44dc-a395-c655d83b9167" providerId="AD" clId="Web-{0EA3B881-1E78-7846-52CD-BF87B14C3550}" dt="2022-04-12T21:02:39.817" v="357"/>
          <ac:picMkLst>
            <pc:docMk/>
            <pc:sldMk cId="1935710480" sldId="2041"/>
            <ac:picMk id="27" creationId="{02A39792-C2FD-286D-C7AB-AEC595CFE5C2}"/>
          </ac:picMkLst>
        </pc:picChg>
        <pc:picChg chg="add del mod">
          <ac:chgData name="Suga, Sueli Mitiko Yano (BIR)" userId="S::sugasuel@paho.org::62410cef-1c84-44dc-a395-c655d83b9167" providerId="AD" clId="Web-{0EA3B881-1E78-7846-52CD-BF87B14C3550}" dt="2022-04-12T20:43:51.365" v="298"/>
          <ac:picMkLst>
            <pc:docMk/>
            <pc:sldMk cId="1935710480" sldId="2041"/>
            <ac:picMk id="28" creationId="{7B24922B-F2CB-A92E-3401-786278F563CA}"/>
          </ac:picMkLst>
        </pc:picChg>
        <pc:picChg chg="add del mod">
          <ac:chgData name="Suga, Sueli Mitiko Yano (BIR)" userId="S::sugasuel@paho.org::62410cef-1c84-44dc-a395-c655d83b9167" providerId="AD" clId="Web-{0EA3B881-1E78-7846-52CD-BF87B14C3550}" dt="2022-04-12T21:02:38.723" v="356"/>
          <ac:picMkLst>
            <pc:docMk/>
            <pc:sldMk cId="1935710480" sldId="2041"/>
            <ac:picMk id="29" creationId="{6AC0A401-263F-79FF-D1C0-171EAA6E4317}"/>
          </ac:picMkLst>
        </pc:picChg>
        <pc:picChg chg="add del mod">
          <ac:chgData name="Suga, Sueli Mitiko Yano (BIR)" userId="S::sugasuel@paho.org::62410cef-1c84-44dc-a395-c655d83b9167" providerId="AD" clId="Web-{0EA3B881-1E78-7846-52CD-BF87B14C3550}" dt="2022-04-12T20:47:27.121" v="329"/>
          <ac:picMkLst>
            <pc:docMk/>
            <pc:sldMk cId="1935710480" sldId="2041"/>
            <ac:picMk id="30" creationId="{C4BB527A-95AD-2817-014B-546E11DB0AC0}"/>
          </ac:picMkLst>
        </pc:picChg>
        <pc:picChg chg="add del mod">
          <ac:chgData name="Suga, Sueli Mitiko Yano (BIR)" userId="S::sugasuel@paho.org::62410cef-1c84-44dc-a395-c655d83b9167" providerId="AD" clId="Web-{0EA3B881-1E78-7846-52CD-BF87B14C3550}" dt="2022-04-12T21:04:00.038" v="374"/>
          <ac:picMkLst>
            <pc:docMk/>
            <pc:sldMk cId="1935710480" sldId="2041"/>
            <ac:picMk id="32" creationId="{3F631A7E-B1A4-182C-0A4F-F770E375C636}"/>
          </ac:picMkLst>
        </pc:picChg>
        <pc:picChg chg="add del mod">
          <ac:chgData name="Suga, Sueli Mitiko Yano (BIR)" userId="S::sugasuel@paho.org::62410cef-1c84-44dc-a395-c655d83b9167" providerId="AD" clId="Web-{0EA3B881-1E78-7846-52CD-BF87B14C3550}" dt="2022-04-12T21:02:38.723" v="355"/>
          <ac:picMkLst>
            <pc:docMk/>
            <pc:sldMk cId="1935710480" sldId="2041"/>
            <ac:picMk id="33" creationId="{EFEAF451-41DE-FC75-574E-DF9F9EA852F0}"/>
          </ac:picMkLst>
        </pc:picChg>
        <pc:picChg chg="add del mod">
          <ac:chgData name="Suga, Sueli Mitiko Yano (BIR)" userId="S::sugasuel@paho.org::62410cef-1c84-44dc-a395-c655d83b9167" providerId="AD" clId="Web-{0EA3B881-1E78-7846-52CD-BF87B14C3550}" dt="2022-04-12T21:07:54.794" v="385"/>
          <ac:picMkLst>
            <pc:docMk/>
            <pc:sldMk cId="1935710480" sldId="2041"/>
            <ac:picMk id="34" creationId="{EE40B08E-C8AA-8C4C-EDF8-B7BE98DB369B}"/>
          </ac:picMkLst>
        </pc:picChg>
        <pc:picChg chg="add del mod ord">
          <ac:chgData name="Suga, Sueli Mitiko Yano (BIR)" userId="S::sugasuel@paho.org::62410cef-1c84-44dc-a395-c655d83b9167" providerId="AD" clId="Web-{0EA3B881-1E78-7846-52CD-BF87B14C3550}" dt="2022-04-12T21:07:55.434" v="386"/>
          <ac:picMkLst>
            <pc:docMk/>
            <pc:sldMk cId="1935710480" sldId="2041"/>
            <ac:picMk id="35" creationId="{C831C94B-5CFF-78CC-E646-632DB5818360}"/>
          </ac:picMkLst>
        </pc:picChg>
        <pc:picChg chg="add del mod">
          <ac:chgData name="Suga, Sueli Mitiko Yano (BIR)" userId="S::sugasuel@paho.org::62410cef-1c84-44dc-a395-c655d83b9167" providerId="AD" clId="Web-{0EA3B881-1E78-7846-52CD-BF87B14C3550}" dt="2022-04-12T21:13:04.864" v="396"/>
          <ac:picMkLst>
            <pc:docMk/>
            <pc:sldMk cId="1935710480" sldId="2041"/>
            <ac:picMk id="42" creationId="{70354279-9F88-9581-6352-BDBC095C556E}"/>
          </ac:picMkLst>
        </pc:picChg>
        <pc:picChg chg="add mod">
          <ac:chgData name="Suga, Sueli Mitiko Yano (BIR)" userId="S::sugasuel@paho.org::62410cef-1c84-44dc-a395-c655d83b9167" providerId="AD" clId="Web-{0EA3B881-1E78-7846-52CD-BF87B14C3550}" dt="2022-04-12T21:32:08.097" v="679" actId="1076"/>
          <ac:picMkLst>
            <pc:docMk/>
            <pc:sldMk cId="1935710480" sldId="2041"/>
            <ac:picMk id="43" creationId="{7D8C6B28-53C3-4052-ADE9-DDFED0831586}"/>
          </ac:picMkLst>
        </pc:picChg>
        <pc:picChg chg="add mod">
          <ac:chgData name="Suga, Sueli Mitiko Yano (BIR)" userId="S::sugasuel@paho.org::62410cef-1c84-44dc-a395-c655d83b9167" providerId="AD" clId="Web-{0EA3B881-1E78-7846-52CD-BF87B14C3550}" dt="2022-04-12T21:32:08.097" v="680" actId="1076"/>
          <ac:picMkLst>
            <pc:docMk/>
            <pc:sldMk cId="1935710480" sldId="2041"/>
            <ac:picMk id="45" creationId="{E8B06194-0BC4-8B40-AF06-9FBCCB738E43}"/>
          </ac:picMkLst>
        </pc:picChg>
        <pc:picChg chg="add del">
          <ac:chgData name="Suga, Sueli Mitiko Yano (BIR)" userId="S::sugasuel@paho.org::62410cef-1c84-44dc-a395-c655d83b9167" providerId="AD" clId="Web-{0EA3B881-1E78-7846-52CD-BF87B14C3550}" dt="2022-04-12T21:19:45.499" v="442"/>
          <ac:picMkLst>
            <pc:docMk/>
            <pc:sldMk cId="1935710480" sldId="2041"/>
            <ac:picMk id="46" creationId="{F25A40A5-0FF9-CE95-5A97-FDE739A5A70E}"/>
          </ac:picMkLst>
        </pc:picChg>
        <pc:picChg chg="add mod">
          <ac:chgData name="Suga, Sueli Mitiko Yano (BIR)" userId="S::sugasuel@paho.org::62410cef-1c84-44dc-a395-c655d83b9167" providerId="AD" clId="Web-{0EA3B881-1E78-7846-52CD-BF87B14C3550}" dt="2022-04-12T21:32:08.112" v="681" actId="1076"/>
          <ac:picMkLst>
            <pc:docMk/>
            <pc:sldMk cId="1935710480" sldId="2041"/>
            <ac:picMk id="47" creationId="{2F0B311C-9B17-E845-8861-CDF6A08B9AD9}"/>
          </ac:picMkLst>
        </pc:picChg>
        <pc:picChg chg="add mod">
          <ac:chgData name="Suga, Sueli Mitiko Yano (BIR)" userId="S::sugasuel@paho.org::62410cef-1c84-44dc-a395-c655d83b9167" providerId="AD" clId="Web-{0EA3B881-1E78-7846-52CD-BF87B14C3550}" dt="2022-04-12T21:32:08.112" v="682" actId="1076"/>
          <ac:picMkLst>
            <pc:docMk/>
            <pc:sldMk cId="1935710480" sldId="2041"/>
            <ac:picMk id="48" creationId="{75897B9E-6FC7-E68E-36CD-CB5B22EE4BCC}"/>
          </ac:picMkLst>
        </pc:picChg>
      </pc:sldChg>
      <pc:sldChg chg="add replId">
        <pc:chgData name="Suga, Sueli Mitiko Yano (BIR)" userId="S::sugasuel@paho.org::62410cef-1c84-44dc-a395-c655d83b9167" providerId="AD" clId="Web-{0EA3B881-1E78-7846-52CD-BF87B14C3550}" dt="2022-04-12T20:31:40.331" v="245"/>
        <pc:sldMkLst>
          <pc:docMk/>
          <pc:sldMk cId="3298686656" sldId="2050"/>
        </pc:sldMkLst>
      </pc:sldChg>
      <pc:sldChg chg="add del replId">
        <pc:chgData name="Suga, Sueli Mitiko Yano (BIR)" userId="S::sugasuel@paho.org::62410cef-1c84-44dc-a395-c655d83b9167" providerId="AD" clId="Web-{0EA3B881-1E78-7846-52CD-BF87B14C3550}" dt="2022-04-12T21:35:01.226" v="732"/>
        <pc:sldMkLst>
          <pc:docMk/>
          <pc:sldMk cId="3548432754" sldId="2051"/>
        </pc:sldMkLst>
      </pc:sldChg>
      <pc:sldChg chg="addSp delSp modSp add ord replId addAnim delAnim modAnim">
        <pc:chgData name="Suga, Sueli Mitiko Yano (BIR)" userId="S::sugasuel@paho.org::62410cef-1c84-44dc-a395-c655d83b9167" providerId="AD" clId="Web-{0EA3B881-1E78-7846-52CD-BF87B14C3550}" dt="2022-04-12T21:48:02.528" v="990" actId="1076"/>
        <pc:sldMkLst>
          <pc:docMk/>
          <pc:sldMk cId="3952261777" sldId="2052"/>
        </pc:sldMkLst>
        <pc:spChg chg="mod">
          <ac:chgData name="Suga, Sueli Mitiko Yano (BIR)" userId="S::sugasuel@paho.org::62410cef-1c84-44dc-a395-c655d83b9167" providerId="AD" clId="Web-{0EA3B881-1E78-7846-52CD-BF87B14C3550}" dt="2022-04-12T21:47:28.949" v="982" actId="14100"/>
          <ac:spMkLst>
            <pc:docMk/>
            <pc:sldMk cId="3952261777" sldId="2052"/>
            <ac:spMk id="3" creationId="{A6124BF9-897F-4AD6-A8E8-BA925BAE6854}"/>
          </ac:spMkLst>
        </pc:spChg>
        <pc:picChg chg="add del mod">
          <ac:chgData name="Suga, Sueli Mitiko Yano (BIR)" userId="S::sugasuel@paho.org::62410cef-1c84-44dc-a395-c655d83b9167" providerId="AD" clId="Web-{0EA3B881-1E78-7846-52CD-BF87B14C3550}" dt="2022-04-12T21:23:03.786" v="464"/>
          <ac:picMkLst>
            <pc:docMk/>
            <pc:sldMk cId="3952261777" sldId="2052"/>
            <ac:picMk id="2" creationId="{C5FCA1C9-3661-B47A-AEEE-740FA6B3D55A}"/>
          </ac:picMkLst>
        </pc:picChg>
        <pc:picChg chg="add mod">
          <ac:chgData name="Suga, Sueli Mitiko Yano (BIR)" userId="S::sugasuel@paho.org::62410cef-1c84-44dc-a395-c655d83b9167" providerId="AD" clId="Web-{0EA3B881-1E78-7846-52CD-BF87B14C3550}" dt="2022-04-12T21:47:58.777" v="989" actId="1076"/>
          <ac:picMkLst>
            <pc:docMk/>
            <pc:sldMk cId="3952261777" sldId="2052"/>
            <ac:picMk id="4" creationId="{1C11CA20-C686-FA03-A279-93FE6A8988FF}"/>
          </ac:picMkLst>
        </pc:picChg>
        <pc:picChg chg="add del mod">
          <ac:chgData name="Suga, Sueli Mitiko Yano (BIR)" userId="S::sugasuel@paho.org::62410cef-1c84-44dc-a395-c655d83b9167" providerId="AD" clId="Web-{0EA3B881-1E78-7846-52CD-BF87B14C3550}" dt="2022-04-12T21:24:09.600" v="473"/>
          <ac:picMkLst>
            <pc:docMk/>
            <pc:sldMk cId="3952261777" sldId="2052"/>
            <ac:picMk id="5" creationId="{7822958D-EEA6-ECB2-E534-AFDF645DB96D}"/>
          </ac:picMkLst>
        </pc:picChg>
        <pc:picChg chg="add mod">
          <ac:chgData name="Suga, Sueli Mitiko Yano (BIR)" userId="S::sugasuel@paho.org::62410cef-1c84-44dc-a395-c655d83b9167" providerId="AD" clId="Web-{0EA3B881-1E78-7846-52CD-BF87B14C3550}" dt="2022-04-12T21:48:02.528" v="990" actId="1076"/>
          <ac:picMkLst>
            <pc:docMk/>
            <pc:sldMk cId="3952261777" sldId="2052"/>
            <ac:picMk id="10" creationId="{9B99BFB4-5EFF-6A8F-9BC1-EA52CDC0E047}"/>
          </ac:picMkLst>
        </pc:picChg>
        <pc:picChg chg="add mod">
          <ac:chgData name="Suga, Sueli Mitiko Yano (BIR)" userId="S::sugasuel@paho.org::62410cef-1c84-44dc-a395-c655d83b9167" providerId="AD" clId="Web-{0EA3B881-1E78-7846-52CD-BF87B14C3550}" dt="2022-04-12T21:47:54.824" v="988" actId="1076"/>
          <ac:picMkLst>
            <pc:docMk/>
            <pc:sldMk cId="3952261777" sldId="2052"/>
            <ac:picMk id="11" creationId="{AA5BCE9F-3CD8-E211-C95F-A208C96597FF}"/>
          </ac:picMkLst>
        </pc:picChg>
        <pc:picChg chg="del mod">
          <ac:chgData name="Suga, Sueli Mitiko Yano (BIR)" userId="S::sugasuel@paho.org::62410cef-1c84-44dc-a395-c655d83b9167" providerId="AD" clId="Web-{0EA3B881-1E78-7846-52CD-BF87B14C3550}" dt="2022-04-12T21:23:13.020" v="466"/>
          <ac:picMkLst>
            <pc:docMk/>
            <pc:sldMk cId="3952261777" sldId="2052"/>
            <ac:picMk id="26" creationId="{415AB54C-AA4B-5383-3E09-350190CE2CD6}"/>
          </ac:picMkLst>
        </pc:picChg>
        <pc:picChg chg="mod">
          <ac:chgData name="Suga, Sueli Mitiko Yano (BIR)" userId="S::sugasuel@paho.org::62410cef-1c84-44dc-a395-c655d83b9167" providerId="AD" clId="Web-{0EA3B881-1E78-7846-52CD-BF87B14C3550}" dt="2022-04-12T21:47:44.777" v="985" actId="14100"/>
          <ac:picMkLst>
            <pc:docMk/>
            <pc:sldMk cId="3952261777" sldId="2052"/>
            <ac:picMk id="34" creationId="{EE40B08E-C8AA-8C4C-EDF8-B7BE98DB369B}"/>
          </ac:picMkLst>
        </pc:picChg>
        <pc:picChg chg="del">
          <ac:chgData name="Suga, Sueli Mitiko Yano (BIR)" userId="S::sugasuel@paho.org::62410cef-1c84-44dc-a395-c655d83b9167" providerId="AD" clId="Web-{0EA3B881-1E78-7846-52CD-BF87B14C3550}" dt="2022-04-12T21:17:48.168" v="429"/>
          <ac:picMkLst>
            <pc:docMk/>
            <pc:sldMk cId="3952261777" sldId="2052"/>
            <ac:picMk id="35" creationId="{C831C94B-5CFF-78CC-E646-632DB5818360}"/>
          </ac:picMkLst>
        </pc:picChg>
      </pc:sldChg>
      <pc:sldChg chg="modSp add replId">
        <pc:chgData name="Suga, Sueli Mitiko Yano (BIR)" userId="S::sugasuel@paho.org::62410cef-1c84-44dc-a395-c655d83b9167" providerId="AD" clId="Web-{0EA3B881-1E78-7846-52CD-BF87B14C3550}" dt="2022-04-12T21:51:22.783" v="1035" actId="1076"/>
        <pc:sldMkLst>
          <pc:docMk/>
          <pc:sldMk cId="3969834037" sldId="2053"/>
        </pc:sldMkLst>
        <pc:spChg chg="mod">
          <ac:chgData name="Suga, Sueli Mitiko Yano (BIR)" userId="S::sugasuel@paho.org::62410cef-1c84-44dc-a395-c655d83b9167" providerId="AD" clId="Web-{0EA3B881-1E78-7846-52CD-BF87B14C3550}" dt="2022-04-12T21:45:34.711" v="979" actId="14100"/>
          <ac:spMkLst>
            <pc:docMk/>
            <pc:sldMk cId="3969834037" sldId="2053"/>
            <ac:spMk id="3" creationId="{A6124BF9-897F-4AD6-A8E8-BA925BAE6854}"/>
          </ac:spMkLst>
        </pc:spChg>
        <pc:spChg chg="mod">
          <ac:chgData name="Suga, Sueli Mitiko Yano (BIR)" userId="S::sugasuel@paho.org::62410cef-1c84-44dc-a395-c655d83b9167" providerId="AD" clId="Web-{0EA3B881-1E78-7846-52CD-BF87B14C3550}" dt="2022-04-12T21:51:22.783" v="1035" actId="1076"/>
          <ac:spMkLst>
            <pc:docMk/>
            <pc:sldMk cId="3969834037" sldId="2053"/>
            <ac:spMk id="44" creationId="{16AD2E5E-4961-9C20-838A-B493D45F054E}"/>
          </ac:spMkLst>
        </pc:spChg>
        <pc:grpChg chg="mod">
          <ac:chgData name="Suga, Sueli Mitiko Yano (BIR)" userId="S::sugasuel@paho.org::62410cef-1c84-44dc-a395-c655d83b9167" providerId="AD" clId="Web-{0EA3B881-1E78-7846-52CD-BF87B14C3550}" dt="2022-04-12T21:42:39.519" v="972" actId="1076"/>
          <ac:grpSpMkLst>
            <pc:docMk/>
            <pc:sldMk cId="3969834037" sldId="2053"/>
            <ac:grpSpMk id="41" creationId="{C96C807F-DBFE-2275-9290-92F56FFD925E}"/>
          </ac:grpSpMkLst>
        </pc:grpChg>
        <pc:picChg chg="mod">
          <ac:chgData name="Suga, Sueli Mitiko Yano (BIR)" userId="S::sugasuel@paho.org::62410cef-1c84-44dc-a395-c655d83b9167" providerId="AD" clId="Web-{0EA3B881-1E78-7846-52CD-BF87B14C3550}" dt="2022-04-12T21:42:39.535" v="973" actId="1076"/>
          <ac:picMkLst>
            <pc:docMk/>
            <pc:sldMk cId="3969834037" sldId="2053"/>
            <ac:picMk id="43" creationId="{7D8C6B28-53C3-4052-ADE9-DDFED0831586}"/>
          </ac:picMkLst>
        </pc:picChg>
        <pc:picChg chg="mod">
          <ac:chgData name="Suga, Sueli Mitiko Yano (BIR)" userId="S::sugasuel@paho.org::62410cef-1c84-44dc-a395-c655d83b9167" providerId="AD" clId="Web-{0EA3B881-1E78-7846-52CD-BF87B14C3550}" dt="2022-04-12T21:42:39.551" v="974" actId="1076"/>
          <ac:picMkLst>
            <pc:docMk/>
            <pc:sldMk cId="3969834037" sldId="2053"/>
            <ac:picMk id="45" creationId="{E8B06194-0BC4-8B40-AF06-9FBCCB738E43}"/>
          </ac:picMkLst>
        </pc:picChg>
        <pc:picChg chg="mod">
          <ac:chgData name="Suga, Sueli Mitiko Yano (BIR)" userId="S::sugasuel@paho.org::62410cef-1c84-44dc-a395-c655d83b9167" providerId="AD" clId="Web-{0EA3B881-1E78-7846-52CD-BF87B14C3550}" dt="2022-04-12T21:42:39.566" v="975" actId="1076"/>
          <ac:picMkLst>
            <pc:docMk/>
            <pc:sldMk cId="3969834037" sldId="2053"/>
            <ac:picMk id="47" creationId="{2F0B311C-9B17-E845-8861-CDF6A08B9AD9}"/>
          </ac:picMkLst>
        </pc:picChg>
        <pc:picChg chg="mod">
          <ac:chgData name="Suga, Sueli Mitiko Yano (BIR)" userId="S::sugasuel@paho.org::62410cef-1c84-44dc-a395-c655d83b9167" providerId="AD" clId="Web-{0EA3B881-1E78-7846-52CD-BF87B14C3550}" dt="2022-04-12T21:42:39.582" v="976" actId="1076"/>
          <ac:picMkLst>
            <pc:docMk/>
            <pc:sldMk cId="3969834037" sldId="2053"/>
            <ac:picMk id="48" creationId="{75897B9E-6FC7-E68E-36CD-CB5B22EE4BCC}"/>
          </ac:picMkLst>
        </pc:picChg>
      </pc:sldChg>
      <pc:sldChg chg="modSp add replId">
        <pc:chgData name="Suga, Sueli Mitiko Yano (BIR)" userId="S::sugasuel@paho.org::62410cef-1c84-44dc-a395-c655d83b9167" providerId="AD" clId="Web-{0EA3B881-1E78-7846-52CD-BF87B14C3550}" dt="2022-04-12T21:53:10.535" v="1110" actId="20577"/>
        <pc:sldMkLst>
          <pc:docMk/>
          <pc:sldMk cId="193956835" sldId="2054"/>
        </pc:sldMkLst>
        <pc:spChg chg="mod">
          <ac:chgData name="Suga, Sueli Mitiko Yano (BIR)" userId="S::sugasuel@paho.org::62410cef-1c84-44dc-a395-c655d83b9167" providerId="AD" clId="Web-{0EA3B881-1E78-7846-52CD-BF87B14C3550}" dt="2022-04-12T21:53:10.535" v="1110" actId="20577"/>
          <ac:spMkLst>
            <pc:docMk/>
            <pc:sldMk cId="193956835" sldId="2054"/>
            <ac:spMk id="44" creationId="{16AD2E5E-4961-9C20-838A-B493D45F054E}"/>
          </ac:spMkLst>
        </pc:spChg>
        <pc:picChg chg="mod">
          <ac:chgData name="Suga, Sueli Mitiko Yano (BIR)" userId="S::sugasuel@paho.org::62410cef-1c84-44dc-a395-c655d83b9167" providerId="AD" clId="Web-{0EA3B881-1E78-7846-52CD-BF87B14C3550}" dt="2022-04-12T21:50:18.218" v="1007" actId="1076"/>
          <ac:picMkLst>
            <pc:docMk/>
            <pc:sldMk cId="193956835" sldId="2054"/>
            <ac:picMk id="43" creationId="{7D8C6B28-53C3-4052-ADE9-DDFED0831586}"/>
          </ac:picMkLst>
        </pc:picChg>
      </pc:sldChg>
    </pc:docChg>
  </pc:docChgLst>
  <pc:docChgLst>
    <pc:chgData name="de Paula, Angelica (BIR)" userId="S::depaulang@paho.org::0a5f1c06-9934-4ea2-a1f7-08a528874a6f" providerId="AD" clId="Web-{A32D2D5E-FFB1-04A9-73F5-5A2F717C8B29}"/>
    <pc:docChg chg="modSld">
      <pc:chgData name="de Paula, Angelica (BIR)" userId="S::depaulang@paho.org::0a5f1c06-9934-4ea2-a1f7-08a528874a6f" providerId="AD" clId="Web-{A32D2D5E-FFB1-04A9-73F5-5A2F717C8B29}" dt="2022-08-31T15:53:34.427" v="45"/>
      <pc:docMkLst>
        <pc:docMk/>
      </pc:docMkLst>
      <pc:sldChg chg="addSp modSp modNotes">
        <pc:chgData name="de Paula, Angelica (BIR)" userId="S::depaulang@paho.org::0a5f1c06-9934-4ea2-a1f7-08a528874a6f" providerId="AD" clId="Web-{A32D2D5E-FFB1-04A9-73F5-5A2F717C8B29}" dt="2022-08-31T15:51:22.751" v="43"/>
        <pc:sldMkLst>
          <pc:docMk/>
          <pc:sldMk cId="3322756371" sldId="2067"/>
        </pc:sldMkLst>
        <pc:spChg chg="add mod">
          <ac:chgData name="de Paula, Angelica (BIR)" userId="S::depaulang@paho.org::0a5f1c06-9934-4ea2-a1f7-08a528874a6f" providerId="AD" clId="Web-{A32D2D5E-FFB1-04A9-73F5-5A2F717C8B29}" dt="2022-08-31T15:51:00.172" v="40"/>
          <ac:spMkLst>
            <pc:docMk/>
            <pc:sldMk cId="3322756371" sldId="2067"/>
            <ac:spMk id="3" creationId="{154EB2DF-33A2-C0BA-7F97-AD03B8F9DE19}"/>
          </ac:spMkLst>
        </pc:spChg>
      </pc:sldChg>
      <pc:sldChg chg="modNotes">
        <pc:chgData name="de Paula, Angelica (BIR)" userId="S::depaulang@paho.org::0a5f1c06-9934-4ea2-a1f7-08a528874a6f" providerId="AD" clId="Web-{A32D2D5E-FFB1-04A9-73F5-5A2F717C8B29}" dt="2022-08-31T15:50:49.328" v="38"/>
        <pc:sldMkLst>
          <pc:docMk/>
          <pc:sldMk cId="3995685132" sldId="2071"/>
        </pc:sldMkLst>
      </pc:sldChg>
      <pc:sldChg chg="modNotes">
        <pc:chgData name="de Paula, Angelica (BIR)" userId="S::depaulang@paho.org::0a5f1c06-9934-4ea2-a1f7-08a528874a6f" providerId="AD" clId="Web-{A32D2D5E-FFB1-04A9-73F5-5A2F717C8B29}" dt="2022-08-31T15:50:29.265" v="35"/>
        <pc:sldMkLst>
          <pc:docMk/>
          <pc:sldMk cId="3483743436" sldId="2072"/>
        </pc:sldMkLst>
      </pc:sldChg>
      <pc:sldChg chg="modNotes">
        <pc:chgData name="de Paula, Angelica (BIR)" userId="S::depaulang@paho.org::0a5f1c06-9934-4ea2-a1f7-08a528874a6f" providerId="AD" clId="Web-{A32D2D5E-FFB1-04A9-73F5-5A2F717C8B29}" dt="2022-08-31T15:49:39.326" v="15"/>
        <pc:sldMkLst>
          <pc:docMk/>
          <pc:sldMk cId="1100757821" sldId="2075"/>
        </pc:sldMkLst>
      </pc:sldChg>
      <pc:sldChg chg="modNotes">
        <pc:chgData name="de Paula, Angelica (BIR)" userId="S::depaulang@paho.org::0a5f1c06-9934-4ea2-a1f7-08a528874a6f" providerId="AD" clId="Web-{A32D2D5E-FFB1-04A9-73F5-5A2F717C8B29}" dt="2022-08-31T15:53:34.427" v="45"/>
        <pc:sldMkLst>
          <pc:docMk/>
          <pc:sldMk cId="662359849" sldId="2076"/>
        </pc:sldMkLst>
      </pc:sldChg>
    </pc:docChg>
  </pc:docChgLst>
  <pc:docChgLst>
    <pc:chgData name="Sousa, Juliana (BIR)" userId="S::sousajul@paho.org::6ec38469-b5fd-41b0-81a5-ef7a40146efe" providerId="AD" clId="Web-{2B86401E-734E-36EE-2828-9223AD181472}"/>
    <pc:docChg chg="modSld">
      <pc:chgData name="Sousa, Juliana (BIR)" userId="S::sousajul@paho.org::6ec38469-b5fd-41b0-81a5-ef7a40146efe" providerId="AD" clId="Web-{2B86401E-734E-36EE-2828-9223AD181472}" dt="2022-08-31T15:49:28.072" v="4" actId="20577"/>
      <pc:docMkLst>
        <pc:docMk/>
      </pc:docMkLst>
      <pc:sldChg chg="addSp modSp">
        <pc:chgData name="Sousa, Juliana (BIR)" userId="S::sousajul@paho.org::6ec38469-b5fd-41b0-81a5-ef7a40146efe" providerId="AD" clId="Web-{2B86401E-734E-36EE-2828-9223AD181472}" dt="2022-08-31T15:49:28.072" v="4" actId="20577"/>
        <pc:sldMkLst>
          <pc:docMk/>
          <pc:sldMk cId="2122056077" sldId="2049"/>
        </pc:sldMkLst>
        <pc:spChg chg="add mod">
          <ac:chgData name="Sousa, Juliana (BIR)" userId="S::sousajul@paho.org::6ec38469-b5fd-41b0-81a5-ef7a40146efe" providerId="AD" clId="Web-{2B86401E-734E-36EE-2828-9223AD181472}" dt="2022-08-31T15:49:28.072" v="4" actId="20577"/>
          <ac:spMkLst>
            <pc:docMk/>
            <pc:sldMk cId="2122056077" sldId="2049"/>
            <ac:spMk id="17" creationId="{E64A91DD-DFF1-73AC-2F24-3DDEF430C6FC}"/>
          </ac:spMkLst>
        </pc:spChg>
      </pc:sldChg>
    </pc:docChg>
  </pc:docChgLst>
  <pc:docChgLst>
    <pc:chgData name="Suga, Sueli Mitiko Yano (BIR)" userId="S::sugasuel@paho.org::62410cef-1c84-44dc-a395-c655d83b9167" providerId="AD" clId="Web-{F0F79498-E8F3-DC11-B5C7-895840FBB5B5}"/>
    <pc:docChg chg="addSld delSld modSld">
      <pc:chgData name="Suga, Sueli Mitiko Yano (BIR)" userId="S::sugasuel@paho.org::62410cef-1c84-44dc-a395-c655d83b9167" providerId="AD" clId="Web-{F0F79498-E8F3-DC11-B5C7-895840FBB5B5}" dt="2022-04-13T14:16:58.805" v="1129"/>
      <pc:docMkLst>
        <pc:docMk/>
      </pc:docMkLst>
      <pc:sldChg chg="addSp delSp modSp">
        <pc:chgData name="Suga, Sueli Mitiko Yano (BIR)" userId="S::sugasuel@paho.org::62410cef-1c84-44dc-a395-c655d83b9167" providerId="AD" clId="Web-{F0F79498-E8F3-DC11-B5C7-895840FBB5B5}" dt="2022-04-13T12:49:36.577" v="292"/>
        <pc:sldMkLst>
          <pc:docMk/>
          <pc:sldMk cId="3298686656" sldId="2050"/>
        </pc:sldMkLst>
        <pc:picChg chg="add mod">
          <ac:chgData name="Suga, Sueli Mitiko Yano (BIR)" userId="S::sugasuel@paho.org::62410cef-1c84-44dc-a395-c655d83b9167" providerId="AD" clId="Web-{F0F79498-E8F3-DC11-B5C7-895840FBB5B5}" dt="2022-04-13T12:49:36.577" v="292"/>
          <ac:picMkLst>
            <pc:docMk/>
            <pc:sldMk cId="3298686656" sldId="2050"/>
            <ac:picMk id="10" creationId="{1DCBF553-9A47-2020-D70F-8E26657E26B5}"/>
          </ac:picMkLst>
        </pc:picChg>
        <pc:picChg chg="del">
          <ac:chgData name="Suga, Sueli Mitiko Yano (BIR)" userId="S::sugasuel@paho.org::62410cef-1c84-44dc-a395-c655d83b9167" providerId="AD" clId="Web-{F0F79498-E8F3-DC11-B5C7-895840FBB5B5}" dt="2022-04-13T12:48:16.028" v="286"/>
          <ac:picMkLst>
            <pc:docMk/>
            <pc:sldMk cId="3298686656" sldId="2050"/>
            <ac:picMk id="19" creationId="{D8B608D2-7A2F-F978-B42E-3E9548B8D629}"/>
          </ac:picMkLst>
        </pc:picChg>
      </pc:sldChg>
      <pc:sldChg chg="modSp">
        <pc:chgData name="Suga, Sueli Mitiko Yano (BIR)" userId="S::sugasuel@paho.org::62410cef-1c84-44dc-a395-c655d83b9167" providerId="AD" clId="Web-{F0F79498-E8F3-DC11-B5C7-895840FBB5B5}" dt="2022-04-13T12:23:54.312" v="75" actId="20577"/>
        <pc:sldMkLst>
          <pc:docMk/>
          <pc:sldMk cId="193956835" sldId="2054"/>
        </pc:sldMkLst>
        <pc:spChg chg="mod">
          <ac:chgData name="Suga, Sueli Mitiko Yano (BIR)" userId="S::sugasuel@paho.org::62410cef-1c84-44dc-a395-c655d83b9167" providerId="AD" clId="Web-{F0F79498-E8F3-DC11-B5C7-895840FBB5B5}" dt="2022-04-13T12:23:54.312" v="75" actId="20577"/>
          <ac:spMkLst>
            <pc:docMk/>
            <pc:sldMk cId="193956835" sldId="2054"/>
            <ac:spMk id="44" creationId="{16AD2E5E-4961-9C20-838A-B493D45F054E}"/>
          </ac:spMkLst>
        </pc:spChg>
      </pc:sldChg>
      <pc:sldChg chg="addSp delSp modSp add replId addAnim delAnim modAnim">
        <pc:chgData name="Suga, Sueli Mitiko Yano (BIR)" userId="S::sugasuel@paho.org::62410cef-1c84-44dc-a395-c655d83b9167" providerId="AD" clId="Web-{F0F79498-E8F3-DC11-B5C7-895840FBB5B5}" dt="2022-04-13T12:37:15.405" v="171"/>
        <pc:sldMkLst>
          <pc:docMk/>
          <pc:sldMk cId="1906559275" sldId="2055"/>
        </pc:sldMkLst>
        <pc:spChg chg="add mod">
          <ac:chgData name="Suga, Sueli Mitiko Yano (BIR)" userId="S::sugasuel@paho.org::62410cef-1c84-44dc-a395-c655d83b9167" providerId="AD" clId="Web-{F0F79498-E8F3-DC11-B5C7-895840FBB5B5}" dt="2022-04-13T12:33:46.323" v="138" actId="1076"/>
          <ac:spMkLst>
            <pc:docMk/>
            <pc:sldMk cId="1906559275" sldId="2055"/>
            <ac:spMk id="4" creationId="{FD89DE86-E628-D9D6-8033-B200AA48B7BA}"/>
          </ac:spMkLst>
        </pc:spChg>
        <pc:spChg chg="add mod">
          <ac:chgData name="Suga, Sueli Mitiko Yano (BIR)" userId="S::sugasuel@paho.org::62410cef-1c84-44dc-a395-c655d83b9167" providerId="AD" clId="Web-{F0F79498-E8F3-DC11-B5C7-895840FBB5B5}" dt="2022-04-13T12:36:20.186" v="160" actId="1076"/>
          <ac:spMkLst>
            <pc:docMk/>
            <pc:sldMk cId="1906559275" sldId="2055"/>
            <ac:spMk id="16" creationId="{7A3A81A5-F3EC-6B0E-8C2D-94C39324CE99}"/>
          </ac:spMkLst>
        </pc:spChg>
        <pc:spChg chg="mod">
          <ac:chgData name="Suga, Sueli Mitiko Yano (BIR)" userId="S::sugasuel@paho.org::62410cef-1c84-44dc-a395-c655d83b9167" providerId="AD" clId="Web-{F0F79498-E8F3-DC11-B5C7-895840FBB5B5}" dt="2022-04-13T12:31:36.571" v="110" actId="14100"/>
          <ac:spMkLst>
            <pc:docMk/>
            <pc:sldMk cId="1906559275" sldId="2055"/>
            <ac:spMk id="44" creationId="{16AD2E5E-4961-9C20-838A-B493D45F054E}"/>
          </ac:spMkLst>
        </pc:spChg>
        <pc:grpChg chg="add">
          <ac:chgData name="Suga, Sueli Mitiko Yano (BIR)" userId="S::sugasuel@paho.org::62410cef-1c84-44dc-a395-c655d83b9167" providerId="AD" clId="Web-{F0F79498-E8F3-DC11-B5C7-895840FBB5B5}" dt="2022-04-13T12:37:13.343" v="169"/>
          <ac:grpSpMkLst>
            <pc:docMk/>
            <pc:sldMk cId="1906559275" sldId="2055"/>
            <ac:grpSpMk id="6" creationId="{D4E76B45-8F32-EC77-78E7-B7E2E4397B5A}"/>
          </ac:grpSpMkLst>
        </pc:grpChg>
        <pc:grpChg chg="mod">
          <ac:chgData name="Suga, Sueli Mitiko Yano (BIR)" userId="S::sugasuel@paho.org::62410cef-1c84-44dc-a395-c655d83b9167" providerId="AD" clId="Web-{F0F79498-E8F3-DC11-B5C7-895840FBB5B5}" dt="2022-04-13T12:33:41.792" v="136" actId="1076"/>
          <ac:grpSpMkLst>
            <pc:docMk/>
            <pc:sldMk cId="1906559275" sldId="2055"/>
            <ac:grpSpMk id="41" creationId="{C96C807F-DBFE-2275-9290-92F56FFD925E}"/>
          </ac:grpSpMkLst>
        </pc:grpChg>
        <pc:picChg chg="add mod">
          <ac:chgData name="Suga, Sueli Mitiko Yano (BIR)" userId="S::sugasuel@paho.org::62410cef-1c84-44dc-a395-c655d83b9167" providerId="AD" clId="Web-{F0F79498-E8F3-DC11-B5C7-895840FBB5B5}" dt="2022-04-13T12:32:42.963" v="120" actId="14100"/>
          <ac:picMkLst>
            <pc:docMk/>
            <pc:sldMk cId="1906559275" sldId="2055"/>
            <ac:picMk id="2" creationId="{2A0AB466-948E-B7FF-E4C3-3A55DD20D681}"/>
          </ac:picMkLst>
        </pc:picChg>
        <pc:picChg chg="add mod">
          <ac:chgData name="Suga, Sueli Mitiko Yano (BIR)" userId="S::sugasuel@paho.org::62410cef-1c84-44dc-a395-c655d83b9167" providerId="AD" clId="Web-{F0F79498-E8F3-DC11-B5C7-895840FBB5B5}" dt="2022-04-13T12:35:46.482" v="143" actId="1076"/>
          <ac:picMkLst>
            <pc:docMk/>
            <pc:sldMk cId="1906559275" sldId="2055"/>
            <ac:picMk id="5" creationId="{F492A0E4-5C9B-ED21-D246-FD27EA33AF6E}"/>
          </ac:picMkLst>
        </pc:picChg>
        <pc:picChg chg="del">
          <ac:chgData name="Suga, Sueli Mitiko Yano (BIR)" userId="S::sugasuel@paho.org::62410cef-1c84-44dc-a395-c655d83b9167" providerId="AD" clId="Web-{F0F79498-E8F3-DC11-B5C7-895840FBB5B5}" dt="2022-04-13T12:31:22.273" v="106"/>
          <ac:picMkLst>
            <pc:docMk/>
            <pc:sldMk cId="1906559275" sldId="2055"/>
            <ac:picMk id="43" creationId="{7D8C6B28-53C3-4052-ADE9-DDFED0831586}"/>
          </ac:picMkLst>
        </pc:picChg>
        <pc:picChg chg="del">
          <ac:chgData name="Suga, Sueli Mitiko Yano (BIR)" userId="S::sugasuel@paho.org::62410cef-1c84-44dc-a395-c655d83b9167" providerId="AD" clId="Web-{F0F79498-E8F3-DC11-B5C7-895840FBB5B5}" dt="2022-04-13T12:31:26.180" v="108"/>
          <ac:picMkLst>
            <pc:docMk/>
            <pc:sldMk cId="1906559275" sldId="2055"/>
            <ac:picMk id="45" creationId="{E8B06194-0BC4-8B40-AF06-9FBCCB738E43}"/>
          </ac:picMkLst>
        </pc:picChg>
        <pc:picChg chg="del">
          <ac:chgData name="Suga, Sueli Mitiko Yano (BIR)" userId="S::sugasuel@paho.org::62410cef-1c84-44dc-a395-c655d83b9167" providerId="AD" clId="Web-{F0F79498-E8F3-DC11-B5C7-895840FBB5B5}" dt="2022-04-13T12:31:28.258" v="109"/>
          <ac:picMkLst>
            <pc:docMk/>
            <pc:sldMk cId="1906559275" sldId="2055"/>
            <ac:picMk id="47" creationId="{2F0B311C-9B17-E845-8861-CDF6A08B9AD9}"/>
          </ac:picMkLst>
        </pc:picChg>
        <pc:picChg chg="del">
          <ac:chgData name="Suga, Sueli Mitiko Yano (BIR)" userId="S::sugasuel@paho.org::62410cef-1c84-44dc-a395-c655d83b9167" providerId="AD" clId="Web-{F0F79498-E8F3-DC11-B5C7-895840FBB5B5}" dt="2022-04-13T12:31:25.070" v="107"/>
          <ac:picMkLst>
            <pc:docMk/>
            <pc:sldMk cId="1906559275" sldId="2055"/>
            <ac:picMk id="48" creationId="{75897B9E-6FC7-E68E-36CD-CB5B22EE4BCC}"/>
          </ac:picMkLst>
        </pc:picChg>
      </pc:sldChg>
      <pc:sldChg chg="add del replId">
        <pc:chgData name="Suga, Sueli Mitiko Yano (BIR)" userId="S::sugasuel@paho.org::62410cef-1c84-44dc-a395-c655d83b9167" providerId="AD" clId="Web-{F0F79498-E8F3-DC11-B5C7-895840FBB5B5}" dt="2022-04-13T12:51:14.657" v="343"/>
        <pc:sldMkLst>
          <pc:docMk/>
          <pc:sldMk cId="1774078438" sldId="2056"/>
        </pc:sldMkLst>
      </pc:sldChg>
      <pc:sldChg chg="addSp delSp modSp add replId addAnim delAnim modAnim">
        <pc:chgData name="Suga, Sueli Mitiko Yano (BIR)" userId="S::sugasuel@paho.org::62410cef-1c84-44dc-a395-c655d83b9167" providerId="AD" clId="Web-{F0F79498-E8F3-DC11-B5C7-895840FBB5B5}" dt="2022-04-13T13:24:02.321" v="957" actId="1076"/>
        <pc:sldMkLst>
          <pc:docMk/>
          <pc:sldMk cId="3738360398" sldId="2057"/>
        </pc:sldMkLst>
        <pc:spChg chg="mod">
          <ac:chgData name="Suga, Sueli Mitiko Yano (BIR)" userId="S::sugasuel@paho.org::62410cef-1c84-44dc-a395-c655d83b9167" providerId="AD" clId="Web-{F0F79498-E8F3-DC11-B5C7-895840FBB5B5}" dt="2022-04-13T12:51:31.720" v="349" actId="1076"/>
          <ac:spMkLst>
            <pc:docMk/>
            <pc:sldMk cId="3738360398" sldId="2057"/>
            <ac:spMk id="4" creationId="{03367549-55AD-39A0-C4D5-4926EB5DDB1F}"/>
          </ac:spMkLst>
        </pc:spChg>
        <pc:spChg chg="mod">
          <ac:chgData name="Suga, Sueli Mitiko Yano (BIR)" userId="S::sugasuel@paho.org::62410cef-1c84-44dc-a395-c655d83b9167" providerId="AD" clId="Web-{F0F79498-E8F3-DC11-B5C7-895840FBB5B5}" dt="2022-04-13T12:51:31.735" v="350" actId="1076"/>
          <ac:spMkLst>
            <pc:docMk/>
            <pc:sldMk cId="3738360398" sldId="2057"/>
            <ac:spMk id="5" creationId="{E1FA47A9-02B7-C6C8-421A-14FA549DD413}"/>
          </ac:spMkLst>
        </pc:spChg>
        <pc:spChg chg="mod">
          <ac:chgData name="Suga, Sueli Mitiko Yano (BIR)" userId="S::sugasuel@paho.org::62410cef-1c84-44dc-a395-c655d83b9167" providerId="AD" clId="Web-{F0F79498-E8F3-DC11-B5C7-895840FBB5B5}" dt="2022-04-13T12:51:31.735" v="351" actId="1076"/>
          <ac:spMkLst>
            <pc:docMk/>
            <pc:sldMk cId="3738360398" sldId="2057"/>
            <ac:spMk id="6" creationId="{8E0E5445-AD73-499F-EF61-671916975220}"/>
          </ac:spMkLst>
        </pc:spChg>
        <pc:spChg chg="mod">
          <ac:chgData name="Suga, Sueli Mitiko Yano (BIR)" userId="S::sugasuel@paho.org::62410cef-1c84-44dc-a395-c655d83b9167" providerId="AD" clId="Web-{F0F79498-E8F3-DC11-B5C7-895840FBB5B5}" dt="2022-04-13T12:51:31.751" v="352" actId="1076"/>
          <ac:spMkLst>
            <pc:docMk/>
            <pc:sldMk cId="3738360398" sldId="2057"/>
            <ac:spMk id="7" creationId="{9C99B682-A2CD-0E41-722B-248FDCDBC1CB}"/>
          </ac:spMkLst>
        </pc:spChg>
        <pc:spChg chg="mod">
          <ac:chgData name="Suga, Sueli Mitiko Yano (BIR)" userId="S::sugasuel@paho.org::62410cef-1c84-44dc-a395-c655d83b9167" providerId="AD" clId="Web-{F0F79498-E8F3-DC11-B5C7-895840FBB5B5}" dt="2022-04-13T12:51:31.767" v="353" actId="1076"/>
          <ac:spMkLst>
            <pc:docMk/>
            <pc:sldMk cId="3738360398" sldId="2057"/>
            <ac:spMk id="8" creationId="{E587A4AE-8664-ACBF-90EB-D29692B136D8}"/>
          </ac:spMkLst>
        </pc:spChg>
        <pc:spChg chg="mod">
          <ac:chgData name="Suga, Sueli Mitiko Yano (BIR)" userId="S::sugasuel@paho.org::62410cef-1c84-44dc-a395-c655d83b9167" providerId="AD" clId="Web-{F0F79498-E8F3-DC11-B5C7-895840FBB5B5}" dt="2022-04-13T12:51:31.782" v="354" actId="1076"/>
          <ac:spMkLst>
            <pc:docMk/>
            <pc:sldMk cId="3738360398" sldId="2057"/>
            <ac:spMk id="9" creationId="{F164CE2D-88BE-3190-11D4-C26E88A89C70}"/>
          </ac:spMkLst>
        </pc:spChg>
        <pc:spChg chg="add mod">
          <ac:chgData name="Suga, Sueli Mitiko Yano (BIR)" userId="S::sugasuel@paho.org::62410cef-1c84-44dc-a395-c655d83b9167" providerId="AD" clId="Web-{F0F79498-E8F3-DC11-B5C7-895840FBB5B5}" dt="2022-04-13T12:51:31.829" v="360" actId="1076"/>
          <ac:spMkLst>
            <pc:docMk/>
            <pc:sldMk cId="3738360398" sldId="2057"/>
            <ac:spMk id="18" creationId="{4ECAE649-6E1B-9DA6-6566-713E1447F5F1}"/>
          </ac:spMkLst>
        </pc:spChg>
        <pc:spChg chg="add mod">
          <ac:chgData name="Suga, Sueli Mitiko Yano (BIR)" userId="S::sugasuel@paho.org::62410cef-1c84-44dc-a395-c655d83b9167" providerId="AD" clId="Web-{F0F79498-E8F3-DC11-B5C7-895840FBB5B5}" dt="2022-04-13T13:03:43" v="710" actId="1076"/>
          <ac:spMkLst>
            <pc:docMk/>
            <pc:sldMk cId="3738360398" sldId="2057"/>
            <ac:spMk id="38" creationId="{97FFD08D-0A4A-BA6B-CFA8-6F8A25763886}"/>
          </ac:spMkLst>
        </pc:spChg>
        <pc:spChg chg="add mod">
          <ac:chgData name="Suga, Sueli Mitiko Yano (BIR)" userId="S::sugasuel@paho.org::62410cef-1c84-44dc-a395-c655d83b9167" providerId="AD" clId="Web-{F0F79498-E8F3-DC11-B5C7-895840FBB5B5}" dt="2022-04-13T13:06:09.441" v="739" actId="1076"/>
          <ac:spMkLst>
            <pc:docMk/>
            <pc:sldMk cId="3738360398" sldId="2057"/>
            <ac:spMk id="39" creationId="{1778256D-3C1F-D417-BFA9-D84C9A553BB7}"/>
          </ac:spMkLst>
        </pc:spChg>
        <pc:spChg chg="add mod">
          <ac:chgData name="Suga, Sueli Mitiko Yano (BIR)" userId="S::sugasuel@paho.org::62410cef-1c84-44dc-a395-c655d83b9167" providerId="AD" clId="Web-{F0F79498-E8F3-DC11-B5C7-895840FBB5B5}" dt="2022-04-13T13:06:54.332" v="750" actId="1076"/>
          <ac:spMkLst>
            <pc:docMk/>
            <pc:sldMk cId="3738360398" sldId="2057"/>
            <ac:spMk id="40" creationId="{D9EB55C0-3D3C-F891-94C5-6FE983365822}"/>
          </ac:spMkLst>
        </pc:spChg>
        <pc:spChg chg="add mod">
          <ac:chgData name="Suga, Sueli Mitiko Yano (BIR)" userId="S::sugasuel@paho.org::62410cef-1c84-44dc-a395-c655d83b9167" providerId="AD" clId="Web-{F0F79498-E8F3-DC11-B5C7-895840FBB5B5}" dt="2022-04-13T13:06:49.910" v="749" actId="1076"/>
          <ac:spMkLst>
            <pc:docMk/>
            <pc:sldMk cId="3738360398" sldId="2057"/>
            <ac:spMk id="41" creationId="{97E18700-12C3-4F5C-D09E-B8D3BC5717FE}"/>
          </ac:spMkLst>
        </pc:spChg>
        <pc:spChg chg="add mod">
          <ac:chgData name="Suga, Sueli Mitiko Yano (BIR)" userId="S::sugasuel@paho.org::62410cef-1c84-44dc-a395-c655d83b9167" providerId="AD" clId="Web-{F0F79498-E8F3-DC11-B5C7-895840FBB5B5}" dt="2022-04-13T13:18:22.236" v="880" actId="688"/>
          <ac:spMkLst>
            <pc:docMk/>
            <pc:sldMk cId="3738360398" sldId="2057"/>
            <ac:spMk id="42" creationId="{E5B52DB6-F1FD-E164-922E-D00B07E2EB95}"/>
          </ac:spMkLst>
        </pc:spChg>
        <pc:spChg chg="add mod">
          <ac:chgData name="Suga, Sueli Mitiko Yano (BIR)" userId="S::sugasuel@paho.org::62410cef-1c84-44dc-a395-c655d83b9167" providerId="AD" clId="Web-{F0F79498-E8F3-DC11-B5C7-895840FBB5B5}" dt="2022-04-13T13:03:29.422" v="707" actId="688"/>
          <ac:spMkLst>
            <pc:docMk/>
            <pc:sldMk cId="3738360398" sldId="2057"/>
            <ac:spMk id="43" creationId="{8FB5B5CF-6D97-DDF7-CB5C-3ABFCB3B5B90}"/>
          </ac:spMkLst>
        </pc:spChg>
        <pc:spChg chg="add mod">
          <ac:chgData name="Suga, Sueli Mitiko Yano (BIR)" userId="S::sugasuel@paho.org::62410cef-1c84-44dc-a395-c655d83b9167" providerId="AD" clId="Web-{F0F79498-E8F3-DC11-B5C7-895840FBB5B5}" dt="2022-04-13T13:06:39.004" v="746" actId="1076"/>
          <ac:spMkLst>
            <pc:docMk/>
            <pc:sldMk cId="3738360398" sldId="2057"/>
            <ac:spMk id="44" creationId="{09A24669-E607-08C7-D941-6B1DDBC81436}"/>
          </ac:spMkLst>
        </pc:spChg>
        <pc:spChg chg="add mod">
          <ac:chgData name="Suga, Sueli Mitiko Yano (BIR)" userId="S::sugasuel@paho.org::62410cef-1c84-44dc-a395-c655d83b9167" providerId="AD" clId="Web-{F0F79498-E8F3-DC11-B5C7-895840FBB5B5}" dt="2022-04-13T13:06:44.629" v="748" actId="1076"/>
          <ac:spMkLst>
            <pc:docMk/>
            <pc:sldMk cId="3738360398" sldId="2057"/>
            <ac:spMk id="45" creationId="{F7570D71-CD00-3055-A690-C02755F7C156}"/>
          </ac:spMkLst>
        </pc:spChg>
        <pc:spChg chg="add mod">
          <ac:chgData name="Suga, Sueli Mitiko Yano (BIR)" userId="S::sugasuel@paho.org::62410cef-1c84-44dc-a395-c655d83b9167" providerId="AD" clId="Web-{F0F79498-E8F3-DC11-B5C7-895840FBB5B5}" dt="2022-04-13T13:06:41.441" v="747" actId="1076"/>
          <ac:spMkLst>
            <pc:docMk/>
            <pc:sldMk cId="3738360398" sldId="2057"/>
            <ac:spMk id="46" creationId="{7954CCAB-FB62-B6F3-E0F7-E065584F1285}"/>
          </ac:spMkLst>
        </pc:spChg>
        <pc:spChg chg="add mod">
          <ac:chgData name="Suga, Sueli Mitiko Yano (BIR)" userId="S::sugasuel@paho.org::62410cef-1c84-44dc-a395-c655d83b9167" providerId="AD" clId="Web-{F0F79498-E8F3-DC11-B5C7-895840FBB5B5}" dt="2022-04-13T13:06:59.879" v="751" actId="688"/>
          <ac:spMkLst>
            <pc:docMk/>
            <pc:sldMk cId="3738360398" sldId="2057"/>
            <ac:spMk id="47" creationId="{4626FFF4-2328-B750-1D10-8C57DBB30E94}"/>
          </ac:spMkLst>
        </pc:spChg>
        <pc:spChg chg="add mod">
          <ac:chgData name="Suga, Sueli Mitiko Yano (BIR)" userId="S::sugasuel@paho.org::62410cef-1c84-44dc-a395-c655d83b9167" providerId="AD" clId="Web-{F0F79498-E8F3-DC11-B5C7-895840FBB5B5}" dt="2022-04-13T13:07:46.255" v="765" actId="688"/>
          <ac:spMkLst>
            <pc:docMk/>
            <pc:sldMk cId="3738360398" sldId="2057"/>
            <ac:spMk id="48" creationId="{5C64ECBA-0A53-6180-B38F-4B31E939FCC0}"/>
          </ac:spMkLst>
        </pc:spChg>
        <pc:spChg chg="add mod">
          <ac:chgData name="Suga, Sueli Mitiko Yano (BIR)" userId="S::sugasuel@paho.org::62410cef-1c84-44dc-a395-c655d83b9167" providerId="AD" clId="Web-{F0F79498-E8F3-DC11-B5C7-895840FBB5B5}" dt="2022-04-13T13:07:52.068" v="767" actId="1076"/>
          <ac:spMkLst>
            <pc:docMk/>
            <pc:sldMk cId="3738360398" sldId="2057"/>
            <ac:spMk id="49" creationId="{04584721-2843-FE33-B80D-7603D5168036}"/>
          </ac:spMkLst>
        </pc:spChg>
        <pc:spChg chg="add mod">
          <ac:chgData name="Suga, Sueli Mitiko Yano (BIR)" userId="S::sugasuel@paho.org::62410cef-1c84-44dc-a395-c655d83b9167" providerId="AD" clId="Web-{F0F79498-E8F3-DC11-B5C7-895840FBB5B5}" dt="2022-04-13T13:07:13.004" v="755" actId="1076"/>
          <ac:spMkLst>
            <pc:docMk/>
            <pc:sldMk cId="3738360398" sldId="2057"/>
            <ac:spMk id="50" creationId="{351C2396-480F-0962-F781-CEE492A3E15C}"/>
          </ac:spMkLst>
        </pc:spChg>
        <pc:spChg chg="add mod">
          <ac:chgData name="Suga, Sueli Mitiko Yano (BIR)" userId="S::sugasuel@paho.org::62410cef-1c84-44dc-a395-c655d83b9167" providerId="AD" clId="Web-{F0F79498-E8F3-DC11-B5C7-895840FBB5B5}" dt="2022-04-13T13:07:06.770" v="753" actId="688"/>
          <ac:spMkLst>
            <pc:docMk/>
            <pc:sldMk cId="3738360398" sldId="2057"/>
            <ac:spMk id="51" creationId="{A1EE8A59-9ACC-1470-BF94-A7E5C6D496ED}"/>
          </ac:spMkLst>
        </pc:spChg>
        <pc:spChg chg="add mod">
          <ac:chgData name="Suga, Sueli Mitiko Yano (BIR)" userId="S::sugasuel@paho.org::62410cef-1c84-44dc-a395-c655d83b9167" providerId="AD" clId="Web-{F0F79498-E8F3-DC11-B5C7-895840FBB5B5}" dt="2022-04-13T13:07:19.551" v="756" actId="1076"/>
          <ac:spMkLst>
            <pc:docMk/>
            <pc:sldMk cId="3738360398" sldId="2057"/>
            <ac:spMk id="52" creationId="{A36BFC86-0F81-BA29-3E68-3E560C826BA2}"/>
          </ac:spMkLst>
        </pc:spChg>
        <pc:spChg chg="add mod">
          <ac:chgData name="Suga, Sueli Mitiko Yano (BIR)" userId="S::sugasuel@paho.org::62410cef-1c84-44dc-a395-c655d83b9167" providerId="AD" clId="Web-{F0F79498-E8F3-DC11-B5C7-895840FBB5B5}" dt="2022-04-13T13:07:39.411" v="763" actId="1076"/>
          <ac:spMkLst>
            <pc:docMk/>
            <pc:sldMk cId="3738360398" sldId="2057"/>
            <ac:spMk id="53" creationId="{E39FCEEC-1DE8-6657-5349-1535208717CA}"/>
          </ac:spMkLst>
        </pc:spChg>
        <pc:spChg chg="add mod">
          <ac:chgData name="Suga, Sueli Mitiko Yano (BIR)" userId="S::sugasuel@paho.org::62410cef-1c84-44dc-a395-c655d83b9167" providerId="AD" clId="Web-{F0F79498-E8F3-DC11-B5C7-895840FBB5B5}" dt="2022-04-13T13:06:00.972" v="736" actId="1076"/>
          <ac:spMkLst>
            <pc:docMk/>
            <pc:sldMk cId="3738360398" sldId="2057"/>
            <ac:spMk id="54" creationId="{F0B8E0C2-B0B6-B46B-BCB9-D15DE2F8D3ED}"/>
          </ac:spMkLst>
        </pc:spChg>
        <pc:spChg chg="add mod">
          <ac:chgData name="Suga, Sueli Mitiko Yano (BIR)" userId="S::sugasuel@paho.org::62410cef-1c84-44dc-a395-c655d83b9167" providerId="AD" clId="Web-{F0F79498-E8F3-DC11-B5C7-895840FBB5B5}" dt="2022-04-13T13:06:03.409" v="737" actId="1076"/>
          <ac:spMkLst>
            <pc:docMk/>
            <pc:sldMk cId="3738360398" sldId="2057"/>
            <ac:spMk id="55" creationId="{3C52D63C-2DB6-CEB1-0AC7-9769478FD3D0}"/>
          </ac:spMkLst>
        </pc:spChg>
        <pc:spChg chg="add mod">
          <ac:chgData name="Suga, Sueli Mitiko Yano (BIR)" userId="S::sugasuel@paho.org::62410cef-1c84-44dc-a395-c655d83b9167" providerId="AD" clId="Web-{F0F79498-E8F3-DC11-B5C7-895840FBB5B5}" dt="2022-04-13T13:18:11.533" v="878" actId="688"/>
          <ac:spMkLst>
            <pc:docMk/>
            <pc:sldMk cId="3738360398" sldId="2057"/>
            <ac:spMk id="56" creationId="{ED7A7A69-E9A8-AEC1-7174-E02E8278510C}"/>
          </ac:spMkLst>
        </pc:spChg>
        <pc:spChg chg="add mod">
          <ac:chgData name="Suga, Sueli Mitiko Yano (BIR)" userId="S::sugasuel@paho.org::62410cef-1c84-44dc-a395-c655d83b9167" providerId="AD" clId="Web-{F0F79498-E8F3-DC11-B5C7-895840FBB5B5}" dt="2022-04-13T13:14:56.967" v="838" actId="1076"/>
          <ac:spMkLst>
            <pc:docMk/>
            <pc:sldMk cId="3738360398" sldId="2057"/>
            <ac:spMk id="57" creationId="{CDBB3CEB-D010-ED72-CFCD-3D30A1D67EE9}"/>
          </ac:spMkLst>
        </pc:spChg>
        <pc:spChg chg="mod">
          <ac:chgData name="Suga, Sueli Mitiko Yano (BIR)" userId="S::sugasuel@paho.org::62410cef-1c84-44dc-a395-c655d83b9167" providerId="AD" clId="Web-{F0F79498-E8F3-DC11-B5C7-895840FBB5B5}" dt="2022-04-13T13:07:43.193" v="764" actId="688"/>
          <ac:spMkLst>
            <pc:docMk/>
            <pc:sldMk cId="3738360398" sldId="2057"/>
            <ac:spMk id="58" creationId="{714CF336-27F6-7D33-A9BC-967693646EA8}"/>
          </ac:spMkLst>
        </pc:spChg>
        <pc:spChg chg="add mod">
          <ac:chgData name="Suga, Sueli Mitiko Yano (BIR)" userId="S::sugasuel@paho.org::62410cef-1c84-44dc-a395-c655d83b9167" providerId="AD" clId="Web-{F0F79498-E8F3-DC11-B5C7-895840FBB5B5}" dt="2022-04-13T13:03:34.610" v="708" actId="1076"/>
          <ac:spMkLst>
            <pc:docMk/>
            <pc:sldMk cId="3738360398" sldId="2057"/>
            <ac:spMk id="59" creationId="{CDA848A8-1DF0-A395-2D70-1F807F1D9F3F}"/>
          </ac:spMkLst>
        </pc:spChg>
        <pc:spChg chg="add mod">
          <ac:chgData name="Suga, Sueli Mitiko Yano (BIR)" userId="S::sugasuel@paho.org::62410cef-1c84-44dc-a395-c655d83b9167" providerId="AD" clId="Web-{F0F79498-E8F3-DC11-B5C7-895840FBB5B5}" dt="2022-04-13T13:14:49.091" v="837" actId="1076"/>
          <ac:spMkLst>
            <pc:docMk/>
            <pc:sldMk cId="3738360398" sldId="2057"/>
            <ac:spMk id="60" creationId="{FACB0398-5D0D-B4B1-2372-4FB15F110E03}"/>
          </ac:spMkLst>
        </pc:spChg>
        <pc:spChg chg="add mod">
          <ac:chgData name="Suga, Sueli Mitiko Yano (BIR)" userId="S::sugasuel@paho.org::62410cef-1c84-44dc-a395-c655d83b9167" providerId="AD" clId="Web-{F0F79498-E8F3-DC11-B5C7-895840FBB5B5}" dt="2022-04-13T13:17:21.922" v="867" actId="1076"/>
          <ac:spMkLst>
            <pc:docMk/>
            <pc:sldMk cId="3738360398" sldId="2057"/>
            <ac:spMk id="61" creationId="{4D194DD2-D39E-8282-A024-02E20152C2A4}"/>
          </ac:spMkLst>
        </pc:spChg>
        <pc:spChg chg="add del mod">
          <ac:chgData name="Suga, Sueli Mitiko Yano (BIR)" userId="S::sugasuel@paho.org::62410cef-1c84-44dc-a395-c655d83b9167" providerId="AD" clId="Web-{F0F79498-E8F3-DC11-B5C7-895840FBB5B5}" dt="2022-04-13T13:07:35.036" v="761"/>
          <ac:spMkLst>
            <pc:docMk/>
            <pc:sldMk cId="3738360398" sldId="2057"/>
            <ac:spMk id="62" creationId="{E3213AD4-7889-D211-C1D7-E0DF6F23CF14}"/>
          </ac:spMkLst>
        </pc:spChg>
        <pc:spChg chg="add mod">
          <ac:chgData name="Suga, Sueli Mitiko Yano (BIR)" userId="S::sugasuel@paho.org::62410cef-1c84-44dc-a395-c655d83b9167" providerId="AD" clId="Web-{F0F79498-E8F3-DC11-B5C7-895840FBB5B5}" dt="2022-04-13T13:08:58.491" v="782" actId="20577"/>
          <ac:spMkLst>
            <pc:docMk/>
            <pc:sldMk cId="3738360398" sldId="2057"/>
            <ac:spMk id="63" creationId="{B45EA367-FBBF-72FF-545A-71AD0C4F97F3}"/>
          </ac:spMkLst>
        </pc:spChg>
        <pc:spChg chg="add mod">
          <ac:chgData name="Suga, Sueli Mitiko Yano (BIR)" userId="S::sugasuel@paho.org::62410cef-1c84-44dc-a395-c655d83b9167" providerId="AD" clId="Web-{F0F79498-E8F3-DC11-B5C7-895840FBB5B5}" dt="2022-04-13T13:15:02.545" v="839" actId="1076"/>
          <ac:spMkLst>
            <pc:docMk/>
            <pc:sldMk cId="3738360398" sldId="2057"/>
            <ac:spMk id="67" creationId="{A4F092A0-7070-8881-C673-811320E05CE7}"/>
          </ac:spMkLst>
        </pc:spChg>
        <pc:spChg chg="add mod">
          <ac:chgData name="Suga, Sueli Mitiko Yano (BIR)" userId="S::sugasuel@paho.org::62410cef-1c84-44dc-a395-c655d83b9167" providerId="AD" clId="Web-{F0F79498-E8F3-DC11-B5C7-895840FBB5B5}" dt="2022-04-13T13:18:16.705" v="879" actId="1076"/>
          <ac:spMkLst>
            <pc:docMk/>
            <pc:sldMk cId="3738360398" sldId="2057"/>
            <ac:spMk id="70" creationId="{FBC8BB43-2809-276C-06FB-EEE73C71D0D8}"/>
          </ac:spMkLst>
        </pc:spChg>
        <pc:grpChg chg="add">
          <ac:chgData name="Suga, Sueli Mitiko Yano (BIR)" userId="S::sugasuel@paho.org::62410cef-1c84-44dc-a395-c655d83b9167" providerId="AD" clId="Web-{F0F79498-E8F3-DC11-B5C7-895840FBB5B5}" dt="2022-04-13T13:09:59.758" v="783"/>
          <ac:grpSpMkLst>
            <pc:docMk/>
            <pc:sldMk cId="3738360398" sldId="2057"/>
            <ac:grpSpMk id="64" creationId="{8E20AF0C-4673-B5D0-64B3-6EF808FB665B}"/>
          </ac:grpSpMkLst>
        </pc:grpChg>
        <pc:grpChg chg="add">
          <ac:chgData name="Suga, Sueli Mitiko Yano (BIR)" userId="S::sugasuel@paho.org::62410cef-1c84-44dc-a395-c655d83b9167" providerId="AD" clId="Web-{F0F79498-E8F3-DC11-B5C7-895840FBB5B5}" dt="2022-04-13T13:13:26.699" v="793"/>
          <ac:grpSpMkLst>
            <pc:docMk/>
            <pc:sldMk cId="3738360398" sldId="2057"/>
            <ac:grpSpMk id="65" creationId="{0B101A51-4CD2-F9EB-F492-B0A1A3335EE8}"/>
          </ac:grpSpMkLst>
        </pc:grpChg>
        <pc:grpChg chg="add mod">
          <ac:chgData name="Suga, Sueli Mitiko Yano (BIR)" userId="S::sugasuel@paho.org::62410cef-1c84-44dc-a395-c655d83b9167" providerId="AD" clId="Web-{F0F79498-E8F3-DC11-B5C7-895840FBB5B5}" dt="2022-04-13T13:23:02.023" v="942" actId="1076"/>
          <ac:grpSpMkLst>
            <pc:docMk/>
            <pc:sldMk cId="3738360398" sldId="2057"/>
            <ac:grpSpMk id="68" creationId="{741921C3-28DD-FD67-4FA7-78ABF752C572}"/>
          </ac:grpSpMkLst>
        </pc:grpChg>
        <pc:grpChg chg="add mod">
          <ac:chgData name="Suga, Sueli Mitiko Yano (BIR)" userId="S::sugasuel@paho.org::62410cef-1c84-44dc-a395-c655d83b9167" providerId="AD" clId="Web-{F0F79498-E8F3-DC11-B5C7-895840FBB5B5}" dt="2022-04-13T13:23:01.960" v="940" actId="1076"/>
          <ac:grpSpMkLst>
            <pc:docMk/>
            <pc:sldMk cId="3738360398" sldId="2057"/>
            <ac:grpSpMk id="69" creationId="{1B3640E0-F810-DD8A-7B86-F1815873A3B1}"/>
          </ac:grpSpMkLst>
        </pc:grpChg>
        <pc:grpChg chg="add mod">
          <ac:chgData name="Suga, Sueli Mitiko Yano (BIR)" userId="S::sugasuel@paho.org::62410cef-1c84-44dc-a395-c655d83b9167" providerId="AD" clId="Web-{F0F79498-E8F3-DC11-B5C7-895840FBB5B5}" dt="2022-04-13T13:23:02.054" v="943" actId="1076"/>
          <ac:grpSpMkLst>
            <pc:docMk/>
            <pc:sldMk cId="3738360398" sldId="2057"/>
            <ac:grpSpMk id="71" creationId="{D730AAAF-727D-DA89-7B4E-B27BF9ABCFB1}"/>
          </ac:grpSpMkLst>
        </pc:grpChg>
        <pc:grpChg chg="add mod">
          <ac:chgData name="Suga, Sueli Mitiko Yano (BIR)" userId="S::sugasuel@paho.org::62410cef-1c84-44dc-a395-c655d83b9167" providerId="AD" clId="Web-{F0F79498-E8F3-DC11-B5C7-895840FBB5B5}" dt="2022-04-13T13:23:01.929" v="939" actId="1076"/>
          <ac:grpSpMkLst>
            <pc:docMk/>
            <pc:sldMk cId="3738360398" sldId="2057"/>
            <ac:grpSpMk id="72" creationId="{09024BCA-8B57-5827-9A59-776F38F438EB}"/>
          </ac:grpSpMkLst>
        </pc:grpChg>
        <pc:grpChg chg="add">
          <ac:chgData name="Suga, Sueli Mitiko Yano (BIR)" userId="S::sugasuel@paho.org::62410cef-1c84-44dc-a395-c655d83b9167" providerId="AD" clId="Web-{F0F79498-E8F3-DC11-B5C7-895840FBB5B5}" dt="2022-04-13T13:18:54.799" v="888"/>
          <ac:grpSpMkLst>
            <pc:docMk/>
            <pc:sldMk cId="3738360398" sldId="2057"/>
            <ac:grpSpMk id="73" creationId="{E51BCF25-43A8-8C76-6406-F2B5D31AB090}"/>
          </ac:grpSpMkLst>
        </pc:grpChg>
        <pc:grpChg chg="add mod">
          <ac:chgData name="Suga, Sueli Mitiko Yano (BIR)" userId="S::sugasuel@paho.org::62410cef-1c84-44dc-a395-c655d83b9167" providerId="AD" clId="Web-{F0F79498-E8F3-DC11-B5C7-895840FBB5B5}" dt="2022-04-13T13:23:43.633" v="952" actId="1076"/>
          <ac:grpSpMkLst>
            <pc:docMk/>
            <pc:sldMk cId="3738360398" sldId="2057"/>
            <ac:grpSpMk id="74" creationId="{E4D21A33-CE7E-7875-7AA9-0A5A47C79307}"/>
          </ac:grpSpMkLst>
        </pc:grpChg>
        <pc:grpChg chg="add mod">
          <ac:chgData name="Suga, Sueli Mitiko Yano (BIR)" userId="S::sugasuel@paho.org::62410cef-1c84-44dc-a395-c655d83b9167" providerId="AD" clId="Web-{F0F79498-E8F3-DC11-B5C7-895840FBB5B5}" dt="2022-04-13T13:22:56.788" v="935" actId="1076"/>
          <ac:grpSpMkLst>
            <pc:docMk/>
            <pc:sldMk cId="3738360398" sldId="2057"/>
            <ac:grpSpMk id="75" creationId="{EF68EF98-4EFB-9F6C-C02E-A7A6FF8BA6A7}"/>
          </ac:grpSpMkLst>
        </pc:grpChg>
        <pc:grpChg chg="add mod">
          <ac:chgData name="Suga, Sueli Mitiko Yano (BIR)" userId="S::sugasuel@paho.org::62410cef-1c84-44dc-a395-c655d83b9167" providerId="AD" clId="Web-{F0F79498-E8F3-DC11-B5C7-895840FBB5B5}" dt="2022-04-13T13:23:48.883" v="953" actId="1076"/>
          <ac:grpSpMkLst>
            <pc:docMk/>
            <pc:sldMk cId="3738360398" sldId="2057"/>
            <ac:grpSpMk id="76" creationId="{21344C86-8B57-B301-BDBF-269A478A1385}"/>
          </ac:grpSpMkLst>
        </pc:grpChg>
        <pc:grpChg chg="add mod">
          <ac:chgData name="Suga, Sueli Mitiko Yano (BIR)" userId="S::sugasuel@paho.org::62410cef-1c84-44dc-a395-c655d83b9167" providerId="AD" clId="Web-{F0F79498-E8F3-DC11-B5C7-895840FBB5B5}" dt="2022-04-13T13:22:56.820" v="936" actId="1076"/>
          <ac:grpSpMkLst>
            <pc:docMk/>
            <pc:sldMk cId="3738360398" sldId="2057"/>
            <ac:grpSpMk id="77" creationId="{17712715-1998-D614-BB50-BC47C70E9A69}"/>
          </ac:grpSpMkLst>
        </pc:grpChg>
        <pc:grpChg chg="add mod">
          <ac:chgData name="Suga, Sueli Mitiko Yano (BIR)" userId="S::sugasuel@paho.org::62410cef-1c84-44dc-a395-c655d83b9167" providerId="AD" clId="Web-{F0F79498-E8F3-DC11-B5C7-895840FBB5B5}" dt="2022-04-13T13:23:37.039" v="951" actId="1076"/>
          <ac:grpSpMkLst>
            <pc:docMk/>
            <pc:sldMk cId="3738360398" sldId="2057"/>
            <ac:grpSpMk id="78" creationId="{422513B0-508B-3807-F8E7-66944E07A8C8}"/>
          </ac:grpSpMkLst>
        </pc:grpChg>
        <pc:grpChg chg="add mod">
          <ac:chgData name="Suga, Sueli Mitiko Yano (BIR)" userId="S::sugasuel@paho.org::62410cef-1c84-44dc-a395-c655d83b9167" providerId="AD" clId="Web-{F0F79498-E8F3-DC11-B5C7-895840FBB5B5}" dt="2022-04-13T13:22:56.851" v="937" actId="1076"/>
          <ac:grpSpMkLst>
            <pc:docMk/>
            <pc:sldMk cId="3738360398" sldId="2057"/>
            <ac:grpSpMk id="79" creationId="{BAB3A928-4B39-01C3-BD81-5119052A5C69}"/>
          </ac:grpSpMkLst>
        </pc:grpChg>
        <pc:grpChg chg="add mod">
          <ac:chgData name="Suga, Sueli Mitiko Yano (BIR)" userId="S::sugasuel@paho.org::62410cef-1c84-44dc-a395-c655d83b9167" providerId="AD" clId="Web-{F0F79498-E8F3-DC11-B5C7-895840FBB5B5}" dt="2022-04-13T13:22:56.585" v="929" actId="1076"/>
          <ac:grpSpMkLst>
            <pc:docMk/>
            <pc:sldMk cId="3738360398" sldId="2057"/>
            <ac:grpSpMk id="80" creationId="{207C652B-D24C-8A86-3942-661567598801}"/>
          </ac:grpSpMkLst>
        </pc:grpChg>
        <pc:picChg chg="mod">
          <ac:chgData name="Suga, Sueli Mitiko Yano (BIR)" userId="S::sugasuel@paho.org::62410cef-1c84-44dc-a395-c655d83b9167" providerId="AD" clId="Web-{F0F79498-E8F3-DC11-B5C7-895840FBB5B5}" dt="2022-04-13T12:52:19.158" v="379" actId="1076"/>
          <ac:picMkLst>
            <pc:docMk/>
            <pc:sldMk cId="3738360398" sldId="2057"/>
            <ac:picMk id="2" creationId="{9A587DD3-B6AC-0CF5-CC41-2718B0F77EB5}"/>
          </ac:picMkLst>
        </pc:picChg>
        <pc:picChg chg="add mod">
          <ac:chgData name="Suga, Sueli Mitiko Yano (BIR)" userId="S::sugasuel@paho.org::62410cef-1c84-44dc-a395-c655d83b9167" providerId="AD" clId="Web-{F0F79498-E8F3-DC11-B5C7-895840FBB5B5}" dt="2022-04-13T13:20:02.035" v="905" actId="1076"/>
          <ac:picMkLst>
            <pc:docMk/>
            <pc:sldMk cId="3738360398" sldId="2057"/>
            <ac:picMk id="10" creationId="{D86BBBDF-2EC2-2736-37B3-FD510A4F02A2}"/>
          </ac:picMkLst>
        </pc:picChg>
        <pc:picChg chg="mod">
          <ac:chgData name="Suga, Sueli Mitiko Yano (BIR)" userId="S::sugasuel@paho.org::62410cef-1c84-44dc-a395-c655d83b9167" providerId="AD" clId="Web-{F0F79498-E8F3-DC11-B5C7-895840FBB5B5}" dt="2022-04-13T13:19:04.096" v="893" actId="1076"/>
          <ac:picMkLst>
            <pc:docMk/>
            <pc:sldMk cId="3738360398" sldId="2057"/>
            <ac:picMk id="11" creationId="{3C3713D3-4FEA-6182-0E92-FB03409EE242}"/>
          </ac:picMkLst>
        </pc:picChg>
        <pc:picChg chg="mod">
          <ac:chgData name="Suga, Sueli Mitiko Yano (BIR)" userId="S::sugasuel@paho.org::62410cef-1c84-44dc-a395-c655d83b9167" providerId="AD" clId="Web-{F0F79498-E8F3-DC11-B5C7-895840FBB5B5}" dt="2022-04-13T13:15:45.311" v="846" actId="1076"/>
          <ac:picMkLst>
            <pc:docMk/>
            <pc:sldMk cId="3738360398" sldId="2057"/>
            <ac:picMk id="12" creationId="{EE5A2061-3120-1CEC-0A73-8D8CC504D65C}"/>
          </ac:picMkLst>
        </pc:picChg>
        <pc:picChg chg="mod">
          <ac:chgData name="Suga, Sueli Mitiko Yano (BIR)" userId="S::sugasuel@paho.org::62410cef-1c84-44dc-a395-c655d83b9167" providerId="AD" clId="Web-{F0F79498-E8F3-DC11-B5C7-895840FBB5B5}" dt="2022-04-13T12:51:31.798" v="357" actId="1076"/>
          <ac:picMkLst>
            <pc:docMk/>
            <pc:sldMk cId="3738360398" sldId="2057"/>
            <ac:picMk id="13" creationId="{8467D1B8-3954-690E-5FF8-FCC9E433E14D}"/>
          </ac:picMkLst>
        </pc:picChg>
        <pc:picChg chg="add del">
          <ac:chgData name="Suga, Sueli Mitiko Yano (BIR)" userId="S::sugasuel@paho.org::62410cef-1c84-44dc-a395-c655d83b9167" providerId="AD" clId="Web-{F0F79498-E8F3-DC11-B5C7-895840FBB5B5}" dt="2022-04-13T12:51:46.095" v="365"/>
          <ac:picMkLst>
            <pc:docMk/>
            <pc:sldMk cId="3738360398" sldId="2057"/>
            <ac:picMk id="14" creationId="{B57AD122-EDF9-91C7-092D-8CE37506E610}"/>
          </ac:picMkLst>
        </pc:picChg>
        <pc:picChg chg="add mod">
          <ac:chgData name="Suga, Sueli Mitiko Yano (BIR)" userId="S::sugasuel@paho.org::62410cef-1c84-44dc-a395-c655d83b9167" providerId="AD" clId="Web-{F0F79498-E8F3-DC11-B5C7-895840FBB5B5}" dt="2022-04-13T13:02:30.374" v="689" actId="1076"/>
          <ac:picMkLst>
            <pc:docMk/>
            <pc:sldMk cId="3738360398" sldId="2057"/>
            <ac:picMk id="15" creationId="{55AFEC69-F9BC-05BC-CA48-7CCF4C503F34}"/>
          </ac:picMkLst>
        </pc:picChg>
        <pc:picChg chg="mod">
          <ac:chgData name="Suga, Sueli Mitiko Yano (BIR)" userId="S::sugasuel@paho.org::62410cef-1c84-44dc-a395-c655d83b9167" providerId="AD" clId="Web-{F0F79498-E8F3-DC11-B5C7-895840FBB5B5}" dt="2022-04-13T13:20:39.098" v="910" actId="1076"/>
          <ac:picMkLst>
            <pc:docMk/>
            <pc:sldMk cId="3738360398" sldId="2057"/>
            <ac:picMk id="16" creationId="{B9FDC692-B066-0764-2AAE-17497AC00E8B}"/>
          </ac:picMkLst>
        </pc:picChg>
        <pc:picChg chg="mod">
          <ac:chgData name="Suga, Sueli Mitiko Yano (BIR)" userId="S::sugasuel@paho.org::62410cef-1c84-44dc-a395-c655d83b9167" providerId="AD" clId="Web-{F0F79498-E8F3-DC11-B5C7-895840FBB5B5}" dt="2022-04-13T13:15:40.499" v="845" actId="1076"/>
          <ac:picMkLst>
            <pc:docMk/>
            <pc:sldMk cId="3738360398" sldId="2057"/>
            <ac:picMk id="17" creationId="{81B15484-B7C6-0FDD-F579-EBE396420990}"/>
          </ac:picMkLst>
        </pc:picChg>
        <pc:picChg chg="del mod">
          <ac:chgData name="Suga, Sueli Mitiko Yano (BIR)" userId="S::sugasuel@paho.org::62410cef-1c84-44dc-a395-c655d83b9167" providerId="AD" clId="Web-{F0F79498-E8F3-DC11-B5C7-895840FBB5B5}" dt="2022-04-13T12:49:53.999" v="295"/>
          <ac:picMkLst>
            <pc:docMk/>
            <pc:sldMk cId="3738360398" sldId="2057"/>
            <ac:picMk id="19" creationId="{D8B608D2-7A2F-F978-B42E-3E9548B8D629}"/>
          </ac:picMkLst>
        </pc:picChg>
        <pc:picChg chg="add del">
          <ac:chgData name="Suga, Sueli Mitiko Yano (BIR)" userId="S::sugasuel@paho.org::62410cef-1c84-44dc-a395-c655d83b9167" providerId="AD" clId="Web-{F0F79498-E8F3-DC11-B5C7-895840FBB5B5}" dt="2022-04-13T12:51:24.485" v="347"/>
          <ac:picMkLst>
            <pc:docMk/>
            <pc:sldMk cId="3738360398" sldId="2057"/>
            <ac:picMk id="24" creationId="{84C4CFF6-CAF8-85DC-77D5-7AEB8E3F5CEC}"/>
          </ac:picMkLst>
        </pc:picChg>
        <pc:picChg chg="add mod">
          <ac:chgData name="Suga, Sueli Mitiko Yano (BIR)" userId="S::sugasuel@paho.org::62410cef-1c84-44dc-a395-c655d83b9167" providerId="AD" clId="Web-{F0F79498-E8F3-DC11-B5C7-895840FBB5B5}" dt="2022-04-13T13:23:50.336" v="954" actId="1076"/>
          <ac:picMkLst>
            <pc:docMk/>
            <pc:sldMk cId="3738360398" sldId="2057"/>
            <ac:picMk id="26" creationId="{4BBD05BE-3731-3858-DFD0-BFA877AEEC42}"/>
          </ac:picMkLst>
        </pc:picChg>
        <pc:picChg chg="add mod">
          <ac:chgData name="Suga, Sueli Mitiko Yano (BIR)" userId="S::sugasuel@paho.org::62410cef-1c84-44dc-a395-c655d83b9167" providerId="AD" clId="Web-{F0F79498-E8F3-DC11-B5C7-895840FBB5B5}" dt="2022-04-13T13:23:59.883" v="956" actId="1076"/>
          <ac:picMkLst>
            <pc:docMk/>
            <pc:sldMk cId="3738360398" sldId="2057"/>
            <ac:picMk id="28" creationId="{1653F9C5-0C55-6D19-C10F-602EE12AE7BB}"/>
          </ac:picMkLst>
        </pc:picChg>
        <pc:picChg chg="add mod">
          <ac:chgData name="Suga, Sueli Mitiko Yano (BIR)" userId="S::sugasuel@paho.org::62410cef-1c84-44dc-a395-c655d83b9167" providerId="AD" clId="Web-{F0F79498-E8F3-DC11-B5C7-895840FBB5B5}" dt="2022-04-13T13:23:31.133" v="949" actId="1076"/>
          <ac:picMkLst>
            <pc:docMk/>
            <pc:sldMk cId="3738360398" sldId="2057"/>
            <ac:picMk id="30" creationId="{44FFD56C-A344-B704-9552-2A8D9B1C04AB}"/>
          </ac:picMkLst>
        </pc:picChg>
        <pc:picChg chg="add mod">
          <ac:chgData name="Suga, Sueli Mitiko Yano (BIR)" userId="S::sugasuel@paho.org::62410cef-1c84-44dc-a395-c655d83b9167" providerId="AD" clId="Web-{F0F79498-E8F3-DC11-B5C7-895840FBB5B5}" dt="2022-04-13T13:23:13.711" v="946" actId="1076"/>
          <ac:picMkLst>
            <pc:docMk/>
            <pc:sldMk cId="3738360398" sldId="2057"/>
            <ac:picMk id="32" creationId="{556A382D-D141-B623-0A85-A46274288DE0}"/>
          </ac:picMkLst>
        </pc:picChg>
        <pc:picChg chg="add mod">
          <ac:chgData name="Suga, Sueli Mitiko Yano (BIR)" userId="S::sugasuel@paho.org::62410cef-1c84-44dc-a395-c655d83b9167" providerId="AD" clId="Web-{F0F79498-E8F3-DC11-B5C7-895840FBB5B5}" dt="2022-04-13T13:24:02.321" v="957" actId="1076"/>
          <ac:picMkLst>
            <pc:docMk/>
            <pc:sldMk cId="3738360398" sldId="2057"/>
            <ac:picMk id="34" creationId="{012A77F5-6232-9F64-3352-7ADD6BDE2A67}"/>
          </ac:picMkLst>
        </pc:picChg>
        <pc:picChg chg="add mod">
          <ac:chgData name="Suga, Sueli Mitiko Yano (BIR)" userId="S::sugasuel@paho.org::62410cef-1c84-44dc-a395-c655d83b9167" providerId="AD" clId="Web-{F0F79498-E8F3-DC11-B5C7-895840FBB5B5}" dt="2022-04-13T13:23:09.148" v="945" actId="1076"/>
          <ac:picMkLst>
            <pc:docMk/>
            <pc:sldMk cId="3738360398" sldId="2057"/>
            <ac:picMk id="36" creationId="{669D6F0D-A972-27F2-DD5A-35C8D59D5C55}"/>
          </ac:picMkLst>
        </pc:picChg>
        <pc:picChg chg="add mod">
          <ac:chgData name="Suga, Sueli Mitiko Yano (BIR)" userId="S::sugasuel@paho.org::62410cef-1c84-44dc-a395-c655d83b9167" providerId="AD" clId="Web-{F0F79498-E8F3-DC11-B5C7-895840FBB5B5}" dt="2022-04-13T12:53:10.003" v="387" actId="1076"/>
          <ac:picMkLst>
            <pc:docMk/>
            <pc:sldMk cId="3738360398" sldId="2057"/>
            <ac:picMk id="37" creationId="{7DE3D2F4-87E9-F461-D0BA-1FF3510527A1}"/>
          </ac:picMkLst>
        </pc:picChg>
      </pc:sldChg>
      <pc:sldChg chg="addSp delSp modSp add replId addAnim delAnim modAnim">
        <pc:chgData name="Suga, Sueli Mitiko Yano (BIR)" userId="S::sugasuel@paho.org::62410cef-1c84-44dc-a395-c655d83b9167" providerId="AD" clId="Web-{F0F79498-E8F3-DC11-B5C7-895840FBB5B5}" dt="2022-04-13T14:14:00.989" v="1084"/>
        <pc:sldMkLst>
          <pc:docMk/>
          <pc:sldMk cId="2964162042" sldId="2062"/>
        </pc:sldMkLst>
        <pc:spChg chg="mod">
          <ac:chgData name="Suga, Sueli Mitiko Yano (BIR)" userId="S::sugasuel@paho.org::62410cef-1c84-44dc-a395-c655d83b9167" providerId="AD" clId="Web-{F0F79498-E8F3-DC11-B5C7-895840FBB5B5}" dt="2022-04-13T14:09:50.390" v="1031" actId="14100"/>
          <ac:spMkLst>
            <pc:docMk/>
            <pc:sldMk cId="2964162042" sldId="2062"/>
            <ac:spMk id="3" creationId="{A6124BF9-897F-4AD6-A8E8-BA925BAE6854}"/>
          </ac:spMkLst>
        </pc:spChg>
        <pc:spChg chg="add mod">
          <ac:chgData name="Suga, Sueli Mitiko Yano (BIR)" userId="S::sugasuel@paho.org::62410cef-1c84-44dc-a395-c655d83b9167" providerId="AD" clId="Web-{F0F79498-E8F3-DC11-B5C7-895840FBB5B5}" dt="2022-04-13T14:12:37.347" v="1074"/>
          <ac:spMkLst>
            <pc:docMk/>
            <pc:sldMk cId="2964162042" sldId="2062"/>
            <ac:spMk id="31" creationId="{4DCE3EE1-8A04-0E74-4D85-6BC1019CECCE}"/>
          </ac:spMkLst>
        </pc:spChg>
        <pc:spChg chg="add mod">
          <ac:chgData name="Suga, Sueli Mitiko Yano (BIR)" userId="S::sugasuel@paho.org::62410cef-1c84-44dc-a395-c655d83b9167" providerId="AD" clId="Web-{F0F79498-E8F3-DC11-B5C7-895840FBB5B5}" dt="2022-04-13T14:13:40.332" v="1080"/>
          <ac:spMkLst>
            <pc:docMk/>
            <pc:sldMk cId="2964162042" sldId="2062"/>
            <ac:spMk id="33" creationId="{74019CB9-DD17-F9CF-1B19-38B8710CF0D7}"/>
          </ac:spMkLst>
        </pc:spChg>
        <pc:spChg chg="add mod">
          <ac:chgData name="Suga, Sueli Mitiko Yano (BIR)" userId="S::sugasuel@paho.org::62410cef-1c84-44dc-a395-c655d83b9167" providerId="AD" clId="Web-{F0F79498-E8F3-DC11-B5C7-895840FBB5B5}" dt="2022-04-13T14:12:24.472" v="1070"/>
          <ac:spMkLst>
            <pc:docMk/>
            <pc:sldMk cId="2964162042" sldId="2062"/>
            <ac:spMk id="81" creationId="{226BD0D4-072D-DE2C-88D1-C120F60A1DF9}"/>
          </ac:spMkLst>
        </pc:spChg>
        <pc:grpChg chg="del">
          <ac:chgData name="Suga, Sueli Mitiko Yano (BIR)" userId="S::sugasuel@paho.org::62410cef-1c84-44dc-a395-c655d83b9167" providerId="AD" clId="Web-{F0F79498-E8F3-DC11-B5C7-895840FBB5B5}" dt="2022-04-13T13:24:41.572" v="966"/>
          <ac:grpSpMkLst>
            <pc:docMk/>
            <pc:sldMk cId="2964162042" sldId="2062"/>
            <ac:grpSpMk id="64" creationId="{8E20AF0C-4673-B5D0-64B3-6EF808FB665B}"/>
          </ac:grpSpMkLst>
        </pc:grpChg>
        <pc:grpChg chg="del">
          <ac:chgData name="Suga, Sueli Mitiko Yano (BIR)" userId="S::sugasuel@paho.org::62410cef-1c84-44dc-a395-c655d83b9167" providerId="AD" clId="Web-{F0F79498-E8F3-DC11-B5C7-895840FBB5B5}" dt="2022-04-13T13:24:41.556" v="962"/>
          <ac:grpSpMkLst>
            <pc:docMk/>
            <pc:sldMk cId="2964162042" sldId="2062"/>
            <ac:grpSpMk id="65" creationId="{0B101A51-4CD2-F9EB-F492-B0A1A3335EE8}"/>
          </ac:grpSpMkLst>
        </pc:grpChg>
        <pc:grpChg chg="del">
          <ac:chgData name="Suga, Sueli Mitiko Yano (BIR)" userId="S::sugasuel@paho.org::62410cef-1c84-44dc-a395-c655d83b9167" providerId="AD" clId="Web-{F0F79498-E8F3-DC11-B5C7-895840FBB5B5}" dt="2022-04-13T13:24:41.556" v="960"/>
          <ac:grpSpMkLst>
            <pc:docMk/>
            <pc:sldMk cId="2964162042" sldId="2062"/>
            <ac:grpSpMk id="68" creationId="{741921C3-28DD-FD67-4FA7-78ABF752C572}"/>
          </ac:grpSpMkLst>
        </pc:grpChg>
        <pc:grpChg chg="del">
          <ac:chgData name="Suga, Sueli Mitiko Yano (BIR)" userId="S::sugasuel@paho.org::62410cef-1c84-44dc-a395-c655d83b9167" providerId="AD" clId="Web-{F0F79498-E8F3-DC11-B5C7-895840FBB5B5}" dt="2022-04-13T13:24:41.572" v="975"/>
          <ac:grpSpMkLst>
            <pc:docMk/>
            <pc:sldMk cId="2964162042" sldId="2062"/>
            <ac:grpSpMk id="69" creationId="{1B3640E0-F810-DD8A-7B86-F1815873A3B1}"/>
          </ac:grpSpMkLst>
        </pc:grpChg>
        <pc:grpChg chg="del">
          <ac:chgData name="Suga, Sueli Mitiko Yano (BIR)" userId="S::sugasuel@paho.org::62410cef-1c84-44dc-a395-c655d83b9167" providerId="AD" clId="Web-{F0F79498-E8F3-DC11-B5C7-895840FBB5B5}" dt="2022-04-13T13:24:41.556" v="959"/>
          <ac:grpSpMkLst>
            <pc:docMk/>
            <pc:sldMk cId="2964162042" sldId="2062"/>
            <ac:grpSpMk id="71" creationId="{D730AAAF-727D-DA89-7B4E-B27BF9ABCFB1}"/>
          </ac:grpSpMkLst>
        </pc:grpChg>
        <pc:grpChg chg="del">
          <ac:chgData name="Suga, Sueli Mitiko Yano (BIR)" userId="S::sugasuel@paho.org::62410cef-1c84-44dc-a395-c655d83b9167" providerId="AD" clId="Web-{F0F79498-E8F3-DC11-B5C7-895840FBB5B5}" dt="2022-04-13T13:24:41.587" v="978"/>
          <ac:grpSpMkLst>
            <pc:docMk/>
            <pc:sldMk cId="2964162042" sldId="2062"/>
            <ac:grpSpMk id="72" creationId="{09024BCA-8B57-5827-9A59-776F38F438EB}"/>
          </ac:grpSpMkLst>
        </pc:grpChg>
        <pc:grpChg chg="del">
          <ac:chgData name="Suga, Sueli Mitiko Yano (BIR)" userId="S::sugasuel@paho.org::62410cef-1c84-44dc-a395-c655d83b9167" providerId="AD" clId="Web-{F0F79498-E8F3-DC11-B5C7-895840FBB5B5}" dt="2022-04-13T13:24:41.556" v="961"/>
          <ac:grpSpMkLst>
            <pc:docMk/>
            <pc:sldMk cId="2964162042" sldId="2062"/>
            <ac:grpSpMk id="73" creationId="{E51BCF25-43A8-8C76-6406-F2B5D31AB090}"/>
          </ac:grpSpMkLst>
        </pc:grpChg>
        <pc:grpChg chg="del">
          <ac:chgData name="Suga, Sueli Mitiko Yano (BIR)" userId="S::sugasuel@paho.org::62410cef-1c84-44dc-a395-c655d83b9167" providerId="AD" clId="Web-{F0F79498-E8F3-DC11-B5C7-895840FBB5B5}" dt="2022-04-13T13:24:41.587" v="979"/>
          <ac:grpSpMkLst>
            <pc:docMk/>
            <pc:sldMk cId="2964162042" sldId="2062"/>
            <ac:grpSpMk id="74" creationId="{E4D21A33-CE7E-7875-7AA9-0A5A47C79307}"/>
          </ac:grpSpMkLst>
        </pc:grpChg>
        <pc:grpChg chg="del">
          <ac:chgData name="Suga, Sueli Mitiko Yano (BIR)" userId="S::sugasuel@paho.org::62410cef-1c84-44dc-a395-c655d83b9167" providerId="AD" clId="Web-{F0F79498-E8F3-DC11-B5C7-895840FBB5B5}" dt="2022-04-13T13:24:41.556" v="965"/>
          <ac:grpSpMkLst>
            <pc:docMk/>
            <pc:sldMk cId="2964162042" sldId="2062"/>
            <ac:grpSpMk id="75" creationId="{EF68EF98-4EFB-9F6C-C02E-A7A6FF8BA6A7}"/>
          </ac:grpSpMkLst>
        </pc:grpChg>
        <pc:grpChg chg="del">
          <ac:chgData name="Suga, Sueli Mitiko Yano (BIR)" userId="S::sugasuel@paho.org::62410cef-1c84-44dc-a395-c655d83b9167" providerId="AD" clId="Web-{F0F79498-E8F3-DC11-B5C7-895840FBB5B5}" dt="2022-04-13T13:24:41.572" v="974"/>
          <ac:grpSpMkLst>
            <pc:docMk/>
            <pc:sldMk cId="2964162042" sldId="2062"/>
            <ac:grpSpMk id="76" creationId="{21344C86-8B57-B301-BDBF-269A478A1385}"/>
          </ac:grpSpMkLst>
        </pc:grpChg>
        <pc:grpChg chg="del">
          <ac:chgData name="Suga, Sueli Mitiko Yano (BIR)" userId="S::sugasuel@paho.org::62410cef-1c84-44dc-a395-c655d83b9167" providerId="AD" clId="Web-{F0F79498-E8F3-DC11-B5C7-895840FBB5B5}" dt="2022-04-13T13:24:41.556" v="964"/>
          <ac:grpSpMkLst>
            <pc:docMk/>
            <pc:sldMk cId="2964162042" sldId="2062"/>
            <ac:grpSpMk id="77" creationId="{17712715-1998-D614-BB50-BC47C70E9A69}"/>
          </ac:grpSpMkLst>
        </pc:grpChg>
        <pc:grpChg chg="del">
          <ac:chgData name="Suga, Sueli Mitiko Yano (BIR)" userId="S::sugasuel@paho.org::62410cef-1c84-44dc-a395-c655d83b9167" providerId="AD" clId="Web-{F0F79498-E8F3-DC11-B5C7-895840FBB5B5}" dt="2022-04-13T13:24:41.572" v="976"/>
          <ac:grpSpMkLst>
            <pc:docMk/>
            <pc:sldMk cId="2964162042" sldId="2062"/>
            <ac:grpSpMk id="78" creationId="{422513B0-508B-3807-F8E7-66944E07A8C8}"/>
          </ac:grpSpMkLst>
        </pc:grpChg>
        <pc:grpChg chg="del">
          <ac:chgData name="Suga, Sueli Mitiko Yano (BIR)" userId="S::sugasuel@paho.org::62410cef-1c84-44dc-a395-c655d83b9167" providerId="AD" clId="Web-{F0F79498-E8F3-DC11-B5C7-895840FBB5B5}" dt="2022-04-13T13:24:41.556" v="963"/>
          <ac:grpSpMkLst>
            <pc:docMk/>
            <pc:sldMk cId="2964162042" sldId="2062"/>
            <ac:grpSpMk id="79" creationId="{BAB3A928-4B39-01C3-BD81-5119052A5C69}"/>
          </ac:grpSpMkLst>
        </pc:grpChg>
        <pc:grpChg chg="del">
          <ac:chgData name="Suga, Sueli Mitiko Yano (BIR)" userId="S::sugasuel@paho.org::62410cef-1c84-44dc-a395-c655d83b9167" providerId="AD" clId="Web-{F0F79498-E8F3-DC11-B5C7-895840FBB5B5}" dt="2022-04-13T13:24:41.587" v="977"/>
          <ac:grpSpMkLst>
            <pc:docMk/>
            <pc:sldMk cId="2964162042" sldId="2062"/>
            <ac:grpSpMk id="80" creationId="{207C652B-D24C-8A86-3942-661567598801}"/>
          </ac:grpSpMkLst>
        </pc:grpChg>
        <pc:picChg chg="add del mod">
          <ac:chgData name="Suga, Sueli Mitiko Yano (BIR)" userId="S::sugasuel@paho.org::62410cef-1c84-44dc-a395-c655d83b9167" providerId="AD" clId="Web-{F0F79498-E8F3-DC11-B5C7-895840FBB5B5}" dt="2022-04-13T13:56:20.375" v="1002"/>
          <ac:picMkLst>
            <pc:docMk/>
            <pc:sldMk cId="2964162042" sldId="2062"/>
            <ac:picMk id="14" creationId="{63FA1571-8C1C-71FE-E18A-2AE86C8C5E46}"/>
          </ac:picMkLst>
        </pc:picChg>
        <pc:picChg chg="del">
          <ac:chgData name="Suga, Sueli Mitiko Yano (BIR)" userId="S::sugasuel@paho.org::62410cef-1c84-44dc-a395-c655d83b9167" providerId="AD" clId="Web-{F0F79498-E8F3-DC11-B5C7-895840FBB5B5}" dt="2022-04-13T13:24:41.572" v="973"/>
          <ac:picMkLst>
            <pc:docMk/>
            <pc:sldMk cId="2964162042" sldId="2062"/>
            <ac:picMk id="15" creationId="{55AFEC69-F9BC-05BC-CA48-7CCF4C503F34}"/>
          </ac:picMkLst>
        </pc:picChg>
        <pc:picChg chg="add del mod">
          <ac:chgData name="Suga, Sueli Mitiko Yano (BIR)" userId="S::sugasuel@paho.org::62410cef-1c84-44dc-a395-c655d83b9167" providerId="AD" clId="Web-{F0F79498-E8F3-DC11-B5C7-895840FBB5B5}" dt="2022-04-13T14:10:38.063" v="1039" actId="1076"/>
          <ac:picMkLst>
            <pc:docMk/>
            <pc:sldMk cId="2964162042" sldId="2062"/>
            <ac:picMk id="19" creationId="{A03E5D61-3747-DCBE-C57E-30F902073277}"/>
          </ac:picMkLst>
        </pc:picChg>
        <pc:picChg chg="add del mod">
          <ac:chgData name="Suga, Sueli Mitiko Yano (BIR)" userId="S::sugasuel@paho.org::62410cef-1c84-44dc-a395-c655d83b9167" providerId="AD" clId="Web-{F0F79498-E8F3-DC11-B5C7-895840FBB5B5}" dt="2022-04-13T14:06:24.480" v="1007"/>
          <ac:picMkLst>
            <pc:docMk/>
            <pc:sldMk cId="2964162042" sldId="2062"/>
            <ac:picMk id="20" creationId="{74F75F66-7CC0-9B1B-F72B-FBBAFEF29349}"/>
          </ac:picMkLst>
        </pc:picChg>
        <pc:picChg chg="add del mod">
          <ac:chgData name="Suga, Sueli Mitiko Yano (BIR)" userId="S::sugasuel@paho.org::62410cef-1c84-44dc-a395-c655d83b9167" providerId="AD" clId="Web-{F0F79498-E8F3-DC11-B5C7-895840FBB5B5}" dt="2022-04-13T14:07:06.840" v="1011"/>
          <ac:picMkLst>
            <pc:docMk/>
            <pc:sldMk cId="2964162042" sldId="2062"/>
            <ac:picMk id="21" creationId="{86745DD1-B002-02AD-0C72-C59465B69C91}"/>
          </ac:picMkLst>
        </pc:picChg>
        <pc:picChg chg="add mod">
          <ac:chgData name="Suga, Sueli Mitiko Yano (BIR)" userId="S::sugasuel@paho.org::62410cef-1c84-44dc-a395-c655d83b9167" providerId="AD" clId="Web-{F0F79498-E8F3-DC11-B5C7-895840FBB5B5}" dt="2022-04-13T14:08:58.139" v="1027" actId="14100"/>
          <ac:picMkLst>
            <pc:docMk/>
            <pc:sldMk cId="2964162042" sldId="2062"/>
            <ac:picMk id="22" creationId="{01288474-A2D3-7157-3209-9EBA173B3ABA}"/>
          </ac:picMkLst>
        </pc:picChg>
        <pc:picChg chg="add mod">
          <ac:chgData name="Suga, Sueli Mitiko Yano (BIR)" userId="S::sugasuel@paho.org::62410cef-1c84-44dc-a395-c655d83b9167" providerId="AD" clId="Web-{F0F79498-E8F3-DC11-B5C7-895840FBB5B5}" dt="2022-04-13T14:09:34.046" v="1028" actId="1076"/>
          <ac:picMkLst>
            <pc:docMk/>
            <pc:sldMk cId="2964162042" sldId="2062"/>
            <ac:picMk id="23" creationId="{39F9F318-0C58-E8E7-1964-EA0A67665A42}"/>
          </ac:picMkLst>
        </pc:picChg>
        <pc:picChg chg="add del mod">
          <ac:chgData name="Suga, Sueli Mitiko Yano (BIR)" userId="S::sugasuel@paho.org::62410cef-1c84-44dc-a395-c655d83b9167" providerId="AD" clId="Web-{F0F79498-E8F3-DC11-B5C7-895840FBB5B5}" dt="2022-04-13T14:08:44.374" v="1023"/>
          <ac:picMkLst>
            <pc:docMk/>
            <pc:sldMk cId="2964162042" sldId="2062"/>
            <ac:picMk id="24" creationId="{FBEE5AE8-70FD-D768-62F8-531FF93C94F9}"/>
          </ac:picMkLst>
        </pc:picChg>
        <pc:picChg chg="add mod">
          <ac:chgData name="Suga, Sueli Mitiko Yano (BIR)" userId="S::sugasuel@paho.org::62410cef-1c84-44dc-a395-c655d83b9167" providerId="AD" clId="Web-{F0F79498-E8F3-DC11-B5C7-895840FBB5B5}" dt="2022-04-13T14:09:43" v="1030" actId="1076"/>
          <ac:picMkLst>
            <pc:docMk/>
            <pc:sldMk cId="2964162042" sldId="2062"/>
            <ac:picMk id="25" creationId="{5EE1CEEB-75FB-023D-8668-F40C369C86B1}"/>
          </ac:picMkLst>
        </pc:picChg>
        <pc:picChg chg="del">
          <ac:chgData name="Suga, Sueli Mitiko Yano (BIR)" userId="S::sugasuel@paho.org::62410cef-1c84-44dc-a395-c655d83b9167" providerId="AD" clId="Web-{F0F79498-E8F3-DC11-B5C7-895840FBB5B5}" dt="2022-04-13T13:24:41.572" v="972"/>
          <ac:picMkLst>
            <pc:docMk/>
            <pc:sldMk cId="2964162042" sldId="2062"/>
            <ac:picMk id="26" creationId="{4BBD05BE-3731-3858-DFD0-BFA877AEEC42}"/>
          </ac:picMkLst>
        </pc:picChg>
        <pc:picChg chg="add mod">
          <ac:chgData name="Suga, Sueli Mitiko Yano (BIR)" userId="S::sugasuel@paho.org::62410cef-1c84-44dc-a395-c655d83b9167" providerId="AD" clId="Web-{F0F79498-E8F3-DC11-B5C7-895840FBB5B5}" dt="2022-04-13T14:10:28.876" v="1037"/>
          <ac:picMkLst>
            <pc:docMk/>
            <pc:sldMk cId="2964162042" sldId="2062"/>
            <ac:picMk id="27" creationId="{37FDD1A3-A0E3-53FA-B441-DF85220C769B}"/>
          </ac:picMkLst>
        </pc:picChg>
        <pc:picChg chg="del">
          <ac:chgData name="Suga, Sueli Mitiko Yano (BIR)" userId="S::sugasuel@paho.org::62410cef-1c84-44dc-a395-c655d83b9167" providerId="AD" clId="Web-{F0F79498-E8F3-DC11-B5C7-895840FBB5B5}" dt="2022-04-13T13:24:41.572" v="971"/>
          <ac:picMkLst>
            <pc:docMk/>
            <pc:sldMk cId="2964162042" sldId="2062"/>
            <ac:picMk id="28" creationId="{1653F9C5-0C55-6D19-C10F-602EE12AE7BB}"/>
          </ac:picMkLst>
        </pc:picChg>
        <pc:picChg chg="del">
          <ac:chgData name="Suga, Sueli Mitiko Yano (BIR)" userId="S::sugasuel@paho.org::62410cef-1c84-44dc-a395-c655d83b9167" providerId="AD" clId="Web-{F0F79498-E8F3-DC11-B5C7-895840FBB5B5}" dt="2022-04-13T13:24:41.572" v="970"/>
          <ac:picMkLst>
            <pc:docMk/>
            <pc:sldMk cId="2964162042" sldId="2062"/>
            <ac:picMk id="30" creationId="{44FFD56C-A344-B704-9552-2A8D9B1C04AB}"/>
          </ac:picMkLst>
        </pc:picChg>
        <pc:picChg chg="del">
          <ac:chgData name="Suga, Sueli Mitiko Yano (BIR)" userId="S::sugasuel@paho.org::62410cef-1c84-44dc-a395-c655d83b9167" providerId="AD" clId="Web-{F0F79498-E8F3-DC11-B5C7-895840FBB5B5}" dt="2022-04-13T13:24:41.572" v="969"/>
          <ac:picMkLst>
            <pc:docMk/>
            <pc:sldMk cId="2964162042" sldId="2062"/>
            <ac:picMk id="32" creationId="{556A382D-D141-B623-0A85-A46274288DE0}"/>
          </ac:picMkLst>
        </pc:picChg>
        <pc:picChg chg="del">
          <ac:chgData name="Suga, Sueli Mitiko Yano (BIR)" userId="S::sugasuel@paho.org::62410cef-1c84-44dc-a395-c655d83b9167" providerId="AD" clId="Web-{F0F79498-E8F3-DC11-B5C7-895840FBB5B5}" dt="2022-04-13T13:24:41.572" v="968"/>
          <ac:picMkLst>
            <pc:docMk/>
            <pc:sldMk cId="2964162042" sldId="2062"/>
            <ac:picMk id="34" creationId="{012A77F5-6232-9F64-3352-7ADD6BDE2A67}"/>
          </ac:picMkLst>
        </pc:picChg>
        <pc:picChg chg="del">
          <ac:chgData name="Suga, Sueli Mitiko Yano (BIR)" userId="S::sugasuel@paho.org::62410cef-1c84-44dc-a395-c655d83b9167" providerId="AD" clId="Web-{F0F79498-E8F3-DC11-B5C7-895840FBB5B5}" dt="2022-04-13T13:24:41.572" v="967"/>
          <ac:picMkLst>
            <pc:docMk/>
            <pc:sldMk cId="2964162042" sldId="2062"/>
            <ac:picMk id="36" creationId="{669D6F0D-A972-27F2-DD5A-35C8D59D5C55}"/>
          </ac:picMkLst>
        </pc:picChg>
        <pc:cxnChg chg="add del mod">
          <ac:chgData name="Suga, Sueli Mitiko Yano (BIR)" userId="S::sugasuel@paho.org::62410cef-1c84-44dc-a395-c655d83b9167" providerId="AD" clId="Web-{F0F79498-E8F3-DC11-B5C7-895840FBB5B5}" dt="2022-04-13T14:11:09.361" v="1042"/>
          <ac:cxnSpMkLst>
            <pc:docMk/>
            <pc:sldMk cId="2964162042" sldId="2062"/>
            <ac:cxnSpMk id="29" creationId="{05E497B0-F848-DA97-9BCF-D96FC40F1051}"/>
          </ac:cxnSpMkLst>
        </pc:cxnChg>
      </pc:sldChg>
      <pc:sldChg chg="addSp delSp modSp add replId addAnim delAnim modAnim">
        <pc:chgData name="Suga, Sueli Mitiko Yano (BIR)" userId="S::sugasuel@paho.org::62410cef-1c84-44dc-a395-c655d83b9167" providerId="AD" clId="Web-{F0F79498-E8F3-DC11-B5C7-895840FBB5B5}" dt="2022-04-13T14:16:01.695" v="1112"/>
        <pc:sldMkLst>
          <pc:docMk/>
          <pc:sldMk cId="612480672" sldId="2063"/>
        </pc:sldMkLst>
        <pc:spChg chg="del">
          <ac:chgData name="Suga, Sueli Mitiko Yano (BIR)" userId="S::sugasuel@paho.org::62410cef-1c84-44dc-a395-c655d83b9167" providerId="AD" clId="Web-{F0F79498-E8F3-DC11-B5C7-895840FBB5B5}" dt="2022-04-13T14:16:01.695" v="1112"/>
          <ac:spMkLst>
            <pc:docMk/>
            <pc:sldMk cId="612480672" sldId="2063"/>
            <ac:spMk id="31" creationId="{4DCE3EE1-8A04-0E74-4D85-6BC1019CECCE}"/>
          </ac:spMkLst>
        </pc:spChg>
        <pc:spChg chg="del">
          <ac:chgData name="Suga, Sueli Mitiko Yano (BIR)" userId="S::sugasuel@paho.org::62410cef-1c84-44dc-a395-c655d83b9167" providerId="AD" clId="Web-{F0F79498-E8F3-DC11-B5C7-895840FBB5B5}" dt="2022-04-13T14:15:59.773" v="1111"/>
          <ac:spMkLst>
            <pc:docMk/>
            <pc:sldMk cId="612480672" sldId="2063"/>
            <ac:spMk id="33" creationId="{74019CB9-DD17-F9CF-1B19-38B8710CF0D7}"/>
          </ac:spMkLst>
        </pc:spChg>
        <pc:spChg chg="mod ord">
          <ac:chgData name="Suga, Sueli Mitiko Yano (BIR)" userId="S::sugasuel@paho.org::62410cef-1c84-44dc-a395-c655d83b9167" providerId="AD" clId="Web-{F0F79498-E8F3-DC11-B5C7-895840FBB5B5}" dt="2022-04-13T14:15:40.444" v="1110" actId="1076"/>
          <ac:spMkLst>
            <pc:docMk/>
            <pc:sldMk cId="612480672" sldId="2063"/>
            <ac:spMk id="81" creationId="{226BD0D4-072D-DE2C-88D1-C120F60A1DF9}"/>
          </ac:spMkLst>
        </pc:spChg>
        <pc:picChg chg="add mod">
          <ac:chgData name="Suga, Sueli Mitiko Yano (BIR)" userId="S::sugasuel@paho.org::62410cef-1c84-44dc-a395-c655d83b9167" providerId="AD" clId="Web-{F0F79498-E8F3-DC11-B5C7-895840FBB5B5}" dt="2022-04-13T14:14:57.568" v="1091" actId="14100"/>
          <ac:picMkLst>
            <pc:docMk/>
            <pc:sldMk cId="612480672" sldId="2063"/>
            <ac:picMk id="11" creationId="{4A1B84DC-932A-6257-26E7-F5A77FC3AA0E}"/>
          </ac:picMkLst>
        </pc:picChg>
        <pc:picChg chg="del">
          <ac:chgData name="Suga, Sueli Mitiko Yano (BIR)" userId="S::sugasuel@paho.org::62410cef-1c84-44dc-a395-c655d83b9167" providerId="AD" clId="Web-{F0F79498-E8F3-DC11-B5C7-895840FBB5B5}" dt="2022-04-13T14:14:41.068" v="1086"/>
          <ac:picMkLst>
            <pc:docMk/>
            <pc:sldMk cId="612480672" sldId="2063"/>
            <ac:picMk id="19" creationId="{A03E5D61-3747-DCBE-C57E-30F902073277}"/>
          </ac:picMkLst>
        </pc:picChg>
        <pc:picChg chg="mod">
          <ac:chgData name="Suga, Sueli Mitiko Yano (BIR)" userId="S::sugasuel@paho.org::62410cef-1c84-44dc-a395-c655d83b9167" providerId="AD" clId="Web-{F0F79498-E8F3-DC11-B5C7-895840FBB5B5}" dt="2022-04-13T14:14:47.521" v="1088" actId="1076"/>
          <ac:picMkLst>
            <pc:docMk/>
            <pc:sldMk cId="612480672" sldId="2063"/>
            <ac:picMk id="23" creationId="{39F9F318-0C58-E8E7-1964-EA0A67665A42}"/>
          </ac:picMkLst>
        </pc:picChg>
        <pc:picChg chg="mod">
          <ac:chgData name="Suga, Sueli Mitiko Yano (BIR)" userId="S::sugasuel@paho.org::62410cef-1c84-44dc-a395-c655d83b9167" providerId="AD" clId="Web-{F0F79498-E8F3-DC11-B5C7-895840FBB5B5}" dt="2022-04-13T14:14:59.771" v="1092" actId="1076"/>
          <ac:picMkLst>
            <pc:docMk/>
            <pc:sldMk cId="612480672" sldId="2063"/>
            <ac:picMk id="27" creationId="{37FDD1A3-A0E3-53FA-B441-DF85220C769B}"/>
          </ac:picMkLst>
        </pc:picChg>
      </pc:sldChg>
      <pc:sldChg chg="addSp delSp modSp add replId addAnim delAnim modAnim">
        <pc:chgData name="Suga, Sueli Mitiko Yano (BIR)" userId="S::sugasuel@paho.org::62410cef-1c84-44dc-a395-c655d83b9167" providerId="AD" clId="Web-{F0F79498-E8F3-DC11-B5C7-895840FBB5B5}" dt="2022-04-13T14:16:58.805" v="1129"/>
        <pc:sldMkLst>
          <pc:docMk/>
          <pc:sldMk cId="2058906297" sldId="2064"/>
        </pc:sldMkLst>
        <pc:spChg chg="mod">
          <ac:chgData name="Suga, Sueli Mitiko Yano (BIR)" userId="S::sugasuel@paho.org::62410cef-1c84-44dc-a395-c655d83b9167" providerId="AD" clId="Web-{F0F79498-E8F3-DC11-B5C7-895840FBB5B5}" dt="2022-04-13T14:16:31.726" v="1124" actId="14100"/>
          <ac:spMkLst>
            <pc:docMk/>
            <pc:sldMk cId="2058906297" sldId="2064"/>
            <ac:spMk id="81" creationId="{226BD0D4-072D-DE2C-88D1-C120F60A1DF9}"/>
          </ac:spMkLst>
        </pc:spChg>
        <pc:picChg chg="add mod">
          <ac:chgData name="Suga, Sueli Mitiko Yano (BIR)" userId="S::sugasuel@paho.org::62410cef-1c84-44dc-a395-c655d83b9167" providerId="AD" clId="Web-{F0F79498-E8F3-DC11-B5C7-895840FBB5B5}" dt="2022-04-13T14:16:18.007" v="1118" actId="14100"/>
          <ac:picMkLst>
            <pc:docMk/>
            <pc:sldMk cId="2058906297" sldId="2064"/>
            <ac:picMk id="9" creationId="{251D338C-4FFB-05DF-921F-E52A5CEBED47}"/>
          </ac:picMkLst>
        </pc:picChg>
        <pc:picChg chg="del">
          <ac:chgData name="Suga, Sueli Mitiko Yano (BIR)" userId="S::sugasuel@paho.org::62410cef-1c84-44dc-a395-c655d83b9167" providerId="AD" clId="Web-{F0F79498-E8F3-DC11-B5C7-895840FBB5B5}" dt="2022-04-13T14:16:12.351" v="1116"/>
          <ac:picMkLst>
            <pc:docMk/>
            <pc:sldMk cId="2058906297" sldId="2064"/>
            <ac:picMk id="11" creationId="{4A1B84DC-932A-6257-26E7-F5A77FC3AA0E}"/>
          </ac:picMkLst>
        </pc:picChg>
        <pc:picChg chg="mod ord">
          <ac:chgData name="Suga, Sueli Mitiko Yano (BIR)" userId="S::sugasuel@paho.org::62410cef-1c84-44dc-a395-c655d83b9167" providerId="AD" clId="Web-{F0F79498-E8F3-DC11-B5C7-895840FBB5B5}" dt="2022-04-13T14:16:58.805" v="1129"/>
          <ac:picMkLst>
            <pc:docMk/>
            <pc:sldMk cId="2058906297" sldId="2064"/>
            <ac:picMk id="27" creationId="{37FDD1A3-A0E3-53FA-B441-DF85220C769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B42D74-423B-4926-8637-7737C67EE1E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t-BR"/>
        </a:p>
      </dgm:t>
    </dgm:pt>
    <dgm:pt modelId="{8F2E8CE9-FE60-4B85-A469-90D453D24F9C}">
      <dgm:prSet custT="1"/>
      <dgm:spPr/>
      <dgm:t>
        <a:bodyPr/>
        <a:lstStyle/>
        <a:p>
          <a:r>
            <a:rPr lang="pt-BR" sz="1700" b="1" err="1"/>
            <a:t>Actividad</a:t>
          </a:r>
          <a:r>
            <a:rPr lang="pt-BR" sz="1700" b="1"/>
            <a:t> definida en </a:t>
          </a:r>
          <a:r>
            <a:rPr lang="pt-BR" sz="1700" b="1" err="1"/>
            <a:t>el</a:t>
          </a:r>
          <a:r>
            <a:rPr lang="pt-BR" sz="1700" b="1"/>
            <a:t> </a:t>
          </a:r>
          <a:r>
            <a:rPr lang="pt-BR" sz="1700" b="1" err="1"/>
            <a:t>plan</a:t>
          </a:r>
          <a:r>
            <a:rPr lang="pt-BR" sz="1700" b="1"/>
            <a:t> de </a:t>
          </a:r>
          <a:r>
            <a:rPr lang="pt-BR" sz="1700" b="1" err="1"/>
            <a:t>acción</a:t>
          </a:r>
          <a:endParaRPr lang="pt-BR" sz="1700" b="1"/>
        </a:p>
      </dgm:t>
    </dgm:pt>
    <dgm:pt modelId="{43606220-838C-458B-B33A-EFF9567785A9}" type="parTrans" cxnId="{E8F32088-1492-41C5-9A62-58C8EB466AF2}">
      <dgm:prSet/>
      <dgm:spPr/>
      <dgm:t>
        <a:bodyPr/>
        <a:lstStyle/>
        <a:p>
          <a:endParaRPr lang="pt-BR"/>
        </a:p>
      </dgm:t>
    </dgm:pt>
    <dgm:pt modelId="{4EFF4AC4-2FA0-47A0-88BC-CC0B235EF49B}" type="sibTrans" cxnId="{E8F32088-1492-41C5-9A62-58C8EB466AF2}">
      <dgm:prSet/>
      <dgm:spPr/>
      <dgm:t>
        <a:bodyPr/>
        <a:lstStyle/>
        <a:p>
          <a:endParaRPr lang="pt-BR"/>
        </a:p>
      </dgm:t>
    </dgm:pt>
    <dgm:pt modelId="{4F25B2D3-245D-45BA-BCA9-F54B3E07B757}">
      <dgm:prSet custT="1"/>
      <dgm:spPr/>
      <dgm:t>
        <a:bodyPr/>
        <a:lstStyle/>
        <a:p>
          <a:r>
            <a:rPr lang="pt-BR" sz="1700" b="1" err="1"/>
            <a:t>Desarrollo</a:t>
          </a:r>
          <a:r>
            <a:rPr lang="pt-BR" sz="1700" b="1"/>
            <a:t> de </a:t>
          </a:r>
          <a:r>
            <a:rPr lang="pt-BR" sz="1700" b="1" err="1"/>
            <a:t>las</a:t>
          </a:r>
          <a:r>
            <a:rPr lang="pt-BR" sz="1700" b="1"/>
            <a:t> </a:t>
          </a:r>
          <a:r>
            <a:rPr lang="pt-BR" sz="1700" b="1" err="1"/>
            <a:t>acciones</a:t>
          </a:r>
          <a:r>
            <a:rPr lang="pt-BR" sz="1700" b="1"/>
            <a:t> y cronograma</a:t>
          </a:r>
        </a:p>
      </dgm:t>
    </dgm:pt>
    <dgm:pt modelId="{E0ABC235-EA9F-4C23-968E-7B514A9F1F90}" type="parTrans" cxnId="{1252B8CC-58C6-4F56-8ED3-DCF18FA17104}">
      <dgm:prSet/>
      <dgm:spPr/>
      <dgm:t>
        <a:bodyPr/>
        <a:lstStyle/>
        <a:p>
          <a:endParaRPr lang="pt-BR"/>
        </a:p>
      </dgm:t>
    </dgm:pt>
    <dgm:pt modelId="{BA5E66CF-140F-4FE9-9127-4A97F8BA27E9}" type="sibTrans" cxnId="{1252B8CC-58C6-4F56-8ED3-DCF18FA17104}">
      <dgm:prSet/>
      <dgm:spPr/>
      <dgm:t>
        <a:bodyPr/>
        <a:lstStyle/>
        <a:p>
          <a:endParaRPr lang="pt-BR"/>
        </a:p>
      </dgm:t>
    </dgm:pt>
    <dgm:pt modelId="{114E4AA1-10C0-4E95-8851-A5F3DEE672A2}">
      <dgm:prSet custT="1"/>
      <dgm:spPr/>
      <dgm:t>
        <a:bodyPr/>
        <a:lstStyle/>
        <a:p>
          <a:r>
            <a:rPr lang="pt-BR" sz="1700" b="1" err="1"/>
            <a:t>Definición</a:t>
          </a:r>
          <a:r>
            <a:rPr lang="pt-BR" sz="1700" b="1"/>
            <a:t> </a:t>
          </a:r>
          <a:r>
            <a:rPr lang="pt-BR" sz="1700" b="1" err="1"/>
            <a:t>del</a:t>
          </a:r>
          <a:r>
            <a:rPr lang="pt-BR" sz="1700" b="1"/>
            <a:t> alcance y </a:t>
          </a:r>
          <a:r>
            <a:rPr lang="pt-BR" sz="1700" b="1" err="1"/>
            <a:t>misión</a:t>
          </a:r>
          <a:endParaRPr lang="pt-BR" sz="1700" b="1"/>
        </a:p>
      </dgm:t>
    </dgm:pt>
    <dgm:pt modelId="{482EE027-29ED-48A1-A0C0-9034D5925220}" type="parTrans" cxnId="{1C867ADE-8820-4D93-9F07-9D648966F29A}">
      <dgm:prSet/>
      <dgm:spPr/>
      <dgm:t>
        <a:bodyPr/>
        <a:lstStyle/>
        <a:p>
          <a:endParaRPr lang="pt-BR"/>
        </a:p>
      </dgm:t>
    </dgm:pt>
    <dgm:pt modelId="{89CE771A-5348-469A-867D-6C6C43E73C81}" type="sibTrans" cxnId="{1C867ADE-8820-4D93-9F07-9D648966F29A}">
      <dgm:prSet/>
      <dgm:spPr/>
      <dgm:t>
        <a:bodyPr/>
        <a:lstStyle/>
        <a:p>
          <a:endParaRPr lang="pt-BR"/>
        </a:p>
      </dgm:t>
    </dgm:pt>
    <dgm:pt modelId="{66AE30DF-78B0-4D60-824E-18B60E161F62}">
      <dgm:prSet custT="1"/>
      <dgm:spPr/>
      <dgm:t>
        <a:bodyPr/>
        <a:lstStyle/>
        <a:p>
          <a:r>
            <a:rPr lang="es-ES" sz="1700" b="1"/>
            <a:t>Identificación de su público objetivo y sus principales necesidades de información</a:t>
          </a:r>
          <a:endParaRPr lang="pt-BR" sz="1700" b="1"/>
        </a:p>
      </dgm:t>
    </dgm:pt>
    <dgm:pt modelId="{2618F7ED-BA4F-4523-8E3B-70AC5C9B2DF8}" type="parTrans" cxnId="{36C5C218-0A1A-48A5-AA2D-49052D707D7D}">
      <dgm:prSet/>
      <dgm:spPr/>
      <dgm:t>
        <a:bodyPr/>
        <a:lstStyle/>
        <a:p>
          <a:endParaRPr lang="pt-BR"/>
        </a:p>
      </dgm:t>
    </dgm:pt>
    <dgm:pt modelId="{9894FB3A-6160-49B7-91A1-95DE2665F496}" type="sibTrans" cxnId="{36C5C218-0A1A-48A5-AA2D-49052D707D7D}">
      <dgm:prSet/>
      <dgm:spPr/>
      <dgm:t>
        <a:bodyPr/>
        <a:lstStyle/>
        <a:p>
          <a:endParaRPr lang="pt-BR"/>
        </a:p>
      </dgm:t>
    </dgm:pt>
    <dgm:pt modelId="{D67CE880-0E39-48AF-A56A-CECF6C28392F}">
      <dgm:prSet custT="1"/>
      <dgm:spPr/>
      <dgm:t>
        <a:bodyPr/>
        <a:lstStyle/>
        <a:p>
          <a:r>
            <a:rPr lang="pt-BR" sz="1700" b="1" err="1"/>
            <a:t>Realización</a:t>
          </a:r>
          <a:r>
            <a:rPr lang="pt-BR" sz="1700" b="1"/>
            <a:t> </a:t>
          </a:r>
          <a:r>
            <a:rPr lang="pt-BR" sz="1700" b="1" err="1"/>
            <a:t>del</a:t>
          </a:r>
          <a:r>
            <a:rPr lang="pt-BR" sz="1700" b="1"/>
            <a:t> inventario de </a:t>
          </a:r>
          <a:r>
            <a:rPr lang="pt-BR" sz="1700" b="1" err="1"/>
            <a:t>contenidos</a:t>
          </a:r>
          <a:r>
            <a:rPr lang="pt-BR" sz="1700" b="1"/>
            <a:t> </a:t>
          </a:r>
          <a:r>
            <a:rPr lang="pt-BR" sz="1700" b="1" err="1"/>
            <a:t>acuatels</a:t>
          </a:r>
          <a:r>
            <a:rPr lang="pt-BR" sz="1700" b="1"/>
            <a:t> para </a:t>
          </a:r>
          <a:r>
            <a:rPr lang="pt-BR" sz="1700" b="1" err="1"/>
            <a:t>reestructuración</a:t>
          </a:r>
          <a:r>
            <a:rPr lang="pt-BR" sz="1700" b="1"/>
            <a:t> y </a:t>
          </a:r>
          <a:r>
            <a:rPr lang="pt-BR" sz="1700" b="1" err="1"/>
            <a:t>mapeo</a:t>
          </a:r>
          <a:r>
            <a:rPr lang="pt-BR" sz="1700" b="1"/>
            <a:t> de </a:t>
          </a:r>
          <a:r>
            <a:rPr lang="pt-BR" sz="1700" b="1" err="1"/>
            <a:t>nuevos</a:t>
          </a:r>
          <a:r>
            <a:rPr lang="pt-BR" sz="1700" b="1"/>
            <a:t> </a:t>
          </a:r>
          <a:r>
            <a:rPr lang="pt-BR" sz="1700" b="1" err="1"/>
            <a:t>contenidos</a:t>
          </a:r>
          <a:endParaRPr lang="pt-BR" sz="1700" b="1"/>
        </a:p>
      </dgm:t>
    </dgm:pt>
    <dgm:pt modelId="{397641B1-5059-4114-8971-29579FDE2C92}" type="parTrans" cxnId="{CD6B2F2B-0AA2-4647-A7A6-6FB8A5F78311}">
      <dgm:prSet/>
      <dgm:spPr/>
      <dgm:t>
        <a:bodyPr/>
        <a:lstStyle/>
        <a:p>
          <a:endParaRPr lang="pt-BR"/>
        </a:p>
      </dgm:t>
    </dgm:pt>
    <dgm:pt modelId="{9007B215-7CC5-4DB7-A1CE-B45BEF5F6A0E}" type="sibTrans" cxnId="{CD6B2F2B-0AA2-4647-A7A6-6FB8A5F78311}">
      <dgm:prSet/>
      <dgm:spPr/>
      <dgm:t>
        <a:bodyPr/>
        <a:lstStyle/>
        <a:p>
          <a:endParaRPr lang="pt-BR"/>
        </a:p>
      </dgm:t>
    </dgm:pt>
    <dgm:pt modelId="{F3E99095-743B-4C75-A58C-8BC2E0D81C0B}">
      <dgm:prSet custT="1"/>
      <dgm:spPr/>
      <dgm:t>
        <a:bodyPr/>
        <a:lstStyle/>
        <a:p>
          <a:r>
            <a:rPr lang="en-US" sz="1700" b="1" err="1"/>
            <a:t>Estudio</a:t>
          </a:r>
          <a:r>
            <a:rPr lang="en-US" sz="1700" b="1"/>
            <a:t> de </a:t>
          </a:r>
          <a:r>
            <a:rPr lang="en-US" sz="1700" b="1" err="1"/>
            <a:t>usuarios</a:t>
          </a:r>
          <a:endParaRPr lang="pt-BR" sz="1700" b="1"/>
        </a:p>
      </dgm:t>
    </dgm:pt>
    <dgm:pt modelId="{D709AA9A-FAB5-4910-9B3A-BAA3C9CF618C}" type="parTrans" cxnId="{B86635DE-6F74-4A59-A80E-04237794881E}">
      <dgm:prSet/>
      <dgm:spPr/>
      <dgm:t>
        <a:bodyPr/>
        <a:lstStyle/>
        <a:p>
          <a:endParaRPr lang="pt-BR"/>
        </a:p>
      </dgm:t>
    </dgm:pt>
    <dgm:pt modelId="{4A9985A1-6D65-4438-94E9-B6EDA1ACFBD6}" type="sibTrans" cxnId="{B86635DE-6F74-4A59-A80E-04237794881E}">
      <dgm:prSet/>
      <dgm:spPr/>
      <dgm:t>
        <a:bodyPr/>
        <a:lstStyle/>
        <a:p>
          <a:endParaRPr lang="pt-BR"/>
        </a:p>
      </dgm:t>
    </dgm:pt>
    <dgm:pt modelId="{43A627B2-7962-4A49-9066-C3D68EC49EDC}">
      <dgm:prSet custT="1"/>
      <dgm:spPr/>
      <dgm:t>
        <a:bodyPr/>
        <a:lstStyle/>
        <a:p>
          <a:r>
            <a:rPr lang="es-ES" sz="1700" b="1"/>
            <a:t>Desarrollo del </a:t>
          </a:r>
          <a:r>
            <a:rPr lang="es-ES" sz="1700" b="1" err="1"/>
            <a:t>wireframe</a:t>
          </a:r>
          <a:r>
            <a:rPr lang="es-ES" sz="1700" b="1"/>
            <a:t> y mockup del portal</a:t>
          </a:r>
          <a:endParaRPr lang="pt-BR" sz="1700" b="1"/>
        </a:p>
      </dgm:t>
    </dgm:pt>
    <dgm:pt modelId="{694C2F99-C9FB-44A0-9291-979E0E0D2922}" type="parTrans" cxnId="{6C3364F8-3509-4045-8ECE-CA7D7C7614AB}">
      <dgm:prSet/>
      <dgm:spPr/>
      <dgm:t>
        <a:bodyPr/>
        <a:lstStyle/>
        <a:p>
          <a:endParaRPr lang="pt-BR"/>
        </a:p>
      </dgm:t>
    </dgm:pt>
    <dgm:pt modelId="{A2D67C26-70CC-4DF6-A284-3CC65D83F0EC}" type="sibTrans" cxnId="{6C3364F8-3509-4045-8ECE-CA7D7C7614AB}">
      <dgm:prSet/>
      <dgm:spPr/>
      <dgm:t>
        <a:bodyPr/>
        <a:lstStyle/>
        <a:p>
          <a:endParaRPr lang="pt-BR"/>
        </a:p>
      </dgm:t>
    </dgm:pt>
    <dgm:pt modelId="{1E68ABC9-ECEC-400C-909F-C26C6529A028}">
      <dgm:prSet custT="1"/>
      <dgm:spPr/>
      <dgm:t>
        <a:bodyPr/>
        <a:lstStyle/>
        <a:p>
          <a:r>
            <a:rPr lang="es-ES" sz="1700" b="1"/>
            <a:t>Instalación del CMS WordPress y de los </a:t>
          </a:r>
          <a:r>
            <a:rPr lang="es-ES" sz="1700" b="1" err="1"/>
            <a:t>plugins</a:t>
          </a:r>
          <a:endParaRPr lang="pt-BR" sz="1700" b="1"/>
        </a:p>
      </dgm:t>
    </dgm:pt>
    <dgm:pt modelId="{55C93FDE-FA21-431C-806D-2DD4A1FAD892}" type="parTrans" cxnId="{7ACD5E2D-D80C-40B6-8199-1E1B66AF7A4C}">
      <dgm:prSet/>
      <dgm:spPr/>
      <dgm:t>
        <a:bodyPr/>
        <a:lstStyle/>
        <a:p>
          <a:endParaRPr lang="pt-BR"/>
        </a:p>
      </dgm:t>
    </dgm:pt>
    <dgm:pt modelId="{8529DA68-794B-4FC3-97BB-A62F953FE372}" type="sibTrans" cxnId="{7ACD5E2D-D80C-40B6-8199-1E1B66AF7A4C}">
      <dgm:prSet/>
      <dgm:spPr/>
      <dgm:t>
        <a:bodyPr/>
        <a:lstStyle/>
        <a:p>
          <a:endParaRPr lang="pt-BR"/>
        </a:p>
      </dgm:t>
    </dgm:pt>
    <dgm:pt modelId="{61C313C1-560E-4A8B-BFB2-F05C90ADC69C}">
      <dgm:prSet custT="1"/>
      <dgm:spPr/>
      <dgm:t>
        <a:bodyPr/>
        <a:lstStyle/>
        <a:p>
          <a:r>
            <a:rPr lang="es-ES" sz="1700" b="1"/>
            <a:t>Aplicación de la estructura y diseño aprobado</a:t>
          </a:r>
          <a:endParaRPr lang="pt-BR" sz="1700" b="1"/>
        </a:p>
      </dgm:t>
    </dgm:pt>
    <dgm:pt modelId="{57B3D837-895D-42C9-A25E-E0F290E61F78}" type="parTrans" cxnId="{CF88929F-8EC0-49EF-9B6E-B3D1CB849845}">
      <dgm:prSet/>
      <dgm:spPr/>
      <dgm:t>
        <a:bodyPr/>
        <a:lstStyle/>
        <a:p>
          <a:endParaRPr lang="pt-BR"/>
        </a:p>
      </dgm:t>
    </dgm:pt>
    <dgm:pt modelId="{662D097F-539B-4705-9D95-3C8E2CD7972E}" type="sibTrans" cxnId="{CF88929F-8EC0-49EF-9B6E-B3D1CB849845}">
      <dgm:prSet/>
      <dgm:spPr/>
      <dgm:t>
        <a:bodyPr/>
        <a:lstStyle/>
        <a:p>
          <a:endParaRPr lang="pt-BR"/>
        </a:p>
      </dgm:t>
    </dgm:pt>
    <dgm:pt modelId="{B169B1C0-C11B-434F-8977-CA44F261C0E9}">
      <dgm:prSet custT="1"/>
      <dgm:spPr/>
      <dgm:t>
        <a:bodyPr/>
        <a:lstStyle/>
        <a:p>
          <a:r>
            <a:rPr lang="es-ES" sz="1700" b="1"/>
            <a:t>Validación con usuario final</a:t>
          </a:r>
          <a:endParaRPr lang="pt-BR" sz="1700" b="1"/>
        </a:p>
      </dgm:t>
    </dgm:pt>
    <dgm:pt modelId="{D8A4824F-839C-407B-A38F-644507A29AB8}" type="parTrans" cxnId="{C3226BDD-A2D7-403E-AF92-25B3EC8489AD}">
      <dgm:prSet/>
      <dgm:spPr/>
      <dgm:t>
        <a:bodyPr/>
        <a:lstStyle/>
        <a:p>
          <a:endParaRPr lang="pt-BR"/>
        </a:p>
      </dgm:t>
    </dgm:pt>
    <dgm:pt modelId="{03574502-3F37-4400-9659-7B38113F995D}" type="sibTrans" cxnId="{C3226BDD-A2D7-403E-AF92-25B3EC8489AD}">
      <dgm:prSet/>
      <dgm:spPr/>
      <dgm:t>
        <a:bodyPr/>
        <a:lstStyle/>
        <a:p>
          <a:endParaRPr lang="pt-BR"/>
        </a:p>
      </dgm:t>
    </dgm:pt>
    <dgm:pt modelId="{4EA125FD-52F3-4CCA-BA95-0ECF5462F0E9}">
      <dgm:prSet custT="1"/>
      <dgm:spPr/>
      <dgm:t>
        <a:bodyPr/>
        <a:lstStyle/>
        <a:p>
          <a:r>
            <a:rPr lang="es-ES" sz="1700" b="1"/>
            <a:t>Evaluación </a:t>
          </a:r>
          <a:r>
            <a:rPr lang="es-ES" sz="1700" b="1" err="1"/>
            <a:t>contínua</a:t>
          </a:r>
          <a:r>
            <a:rPr lang="es-ES" sz="1700" b="1"/>
            <a:t> – Instrumento de Madurez de la BVS</a:t>
          </a:r>
          <a:endParaRPr lang="pt-BR" sz="1700" b="1"/>
        </a:p>
      </dgm:t>
    </dgm:pt>
    <dgm:pt modelId="{ED656859-67D4-49F7-A114-188557AC4657}" type="parTrans" cxnId="{1FDBC9A8-FC05-4567-BED4-8BFF46710F33}">
      <dgm:prSet/>
      <dgm:spPr/>
      <dgm:t>
        <a:bodyPr/>
        <a:lstStyle/>
        <a:p>
          <a:endParaRPr lang="pt-BR"/>
        </a:p>
      </dgm:t>
    </dgm:pt>
    <dgm:pt modelId="{9268A273-CAA0-41D8-AA32-03FE0BA2155E}" type="sibTrans" cxnId="{1FDBC9A8-FC05-4567-BED4-8BFF46710F33}">
      <dgm:prSet/>
      <dgm:spPr/>
      <dgm:t>
        <a:bodyPr/>
        <a:lstStyle/>
        <a:p>
          <a:endParaRPr lang="pt-BR"/>
        </a:p>
      </dgm:t>
    </dgm:pt>
    <dgm:pt modelId="{6DF69C0F-B98E-4C8A-A71B-0B29C3B9517A}" type="pres">
      <dgm:prSet presAssocID="{56B42D74-423B-4926-8637-7737C67EE1E6}" presName="linear" presStyleCnt="0">
        <dgm:presLayoutVars>
          <dgm:animLvl val="lvl"/>
          <dgm:resizeHandles val="exact"/>
        </dgm:presLayoutVars>
      </dgm:prSet>
      <dgm:spPr/>
    </dgm:pt>
    <dgm:pt modelId="{71F57069-FDC4-4E60-A494-05460C534316}" type="pres">
      <dgm:prSet presAssocID="{8F2E8CE9-FE60-4B85-A469-90D453D24F9C}" presName="parentText" presStyleLbl="node1" presStyleIdx="0" presStyleCnt="11">
        <dgm:presLayoutVars>
          <dgm:chMax val="0"/>
          <dgm:bulletEnabled val="1"/>
        </dgm:presLayoutVars>
      </dgm:prSet>
      <dgm:spPr/>
    </dgm:pt>
    <dgm:pt modelId="{AA44F31E-D064-4CB2-AF5A-096D0FDAD7E4}" type="pres">
      <dgm:prSet presAssocID="{4EFF4AC4-2FA0-47A0-88BC-CC0B235EF49B}" presName="spacer" presStyleCnt="0"/>
      <dgm:spPr/>
    </dgm:pt>
    <dgm:pt modelId="{0CAD0E6A-35C7-4A68-AED6-604222A42EC4}" type="pres">
      <dgm:prSet presAssocID="{4F25B2D3-245D-45BA-BCA9-F54B3E07B757}" presName="parentText" presStyleLbl="node1" presStyleIdx="1" presStyleCnt="11">
        <dgm:presLayoutVars>
          <dgm:chMax val="0"/>
          <dgm:bulletEnabled val="1"/>
        </dgm:presLayoutVars>
      </dgm:prSet>
      <dgm:spPr/>
    </dgm:pt>
    <dgm:pt modelId="{B5109BDC-7381-4439-A004-A1B0FE14DE1C}" type="pres">
      <dgm:prSet presAssocID="{BA5E66CF-140F-4FE9-9127-4A97F8BA27E9}" presName="spacer" presStyleCnt="0"/>
      <dgm:spPr/>
    </dgm:pt>
    <dgm:pt modelId="{63526615-0746-4AE2-B294-4CDE81485C3D}" type="pres">
      <dgm:prSet presAssocID="{114E4AA1-10C0-4E95-8851-A5F3DEE672A2}" presName="parentText" presStyleLbl="node1" presStyleIdx="2" presStyleCnt="11">
        <dgm:presLayoutVars>
          <dgm:chMax val="0"/>
          <dgm:bulletEnabled val="1"/>
        </dgm:presLayoutVars>
      </dgm:prSet>
      <dgm:spPr/>
    </dgm:pt>
    <dgm:pt modelId="{F12934CE-1D6F-4754-A006-2BCA7F369850}" type="pres">
      <dgm:prSet presAssocID="{89CE771A-5348-469A-867D-6C6C43E73C81}" presName="spacer" presStyleCnt="0"/>
      <dgm:spPr/>
    </dgm:pt>
    <dgm:pt modelId="{E631EED4-54EE-4A43-B4A3-BAAD08293F13}" type="pres">
      <dgm:prSet presAssocID="{66AE30DF-78B0-4D60-824E-18B60E161F62}" presName="parentText" presStyleLbl="node1" presStyleIdx="3" presStyleCnt="11">
        <dgm:presLayoutVars>
          <dgm:chMax val="0"/>
          <dgm:bulletEnabled val="1"/>
        </dgm:presLayoutVars>
      </dgm:prSet>
      <dgm:spPr/>
    </dgm:pt>
    <dgm:pt modelId="{D56061A8-FA3C-4E86-940F-F47410C7FCC0}" type="pres">
      <dgm:prSet presAssocID="{9894FB3A-6160-49B7-91A1-95DE2665F496}" presName="spacer" presStyleCnt="0"/>
      <dgm:spPr/>
    </dgm:pt>
    <dgm:pt modelId="{CEF80FAC-BBA4-4263-A389-D199F8FBB7FD}" type="pres">
      <dgm:prSet presAssocID="{D67CE880-0E39-48AF-A56A-CECF6C28392F}" presName="parentText" presStyleLbl="node1" presStyleIdx="4" presStyleCnt="11">
        <dgm:presLayoutVars>
          <dgm:chMax val="0"/>
          <dgm:bulletEnabled val="1"/>
        </dgm:presLayoutVars>
      </dgm:prSet>
      <dgm:spPr/>
    </dgm:pt>
    <dgm:pt modelId="{7C2339BF-537D-4F9A-8B39-0E52D74EC2F6}" type="pres">
      <dgm:prSet presAssocID="{9007B215-7CC5-4DB7-A1CE-B45BEF5F6A0E}" presName="spacer" presStyleCnt="0"/>
      <dgm:spPr/>
    </dgm:pt>
    <dgm:pt modelId="{018B233A-0419-4156-B66B-473D46030B04}" type="pres">
      <dgm:prSet presAssocID="{F3E99095-743B-4C75-A58C-8BC2E0D81C0B}" presName="parentText" presStyleLbl="node1" presStyleIdx="5" presStyleCnt="11">
        <dgm:presLayoutVars>
          <dgm:chMax val="0"/>
          <dgm:bulletEnabled val="1"/>
        </dgm:presLayoutVars>
      </dgm:prSet>
      <dgm:spPr/>
    </dgm:pt>
    <dgm:pt modelId="{F04F2265-7981-442F-BEBB-9DE364FEFB56}" type="pres">
      <dgm:prSet presAssocID="{4A9985A1-6D65-4438-94E9-B6EDA1ACFBD6}" presName="spacer" presStyleCnt="0"/>
      <dgm:spPr/>
    </dgm:pt>
    <dgm:pt modelId="{E098C85F-185B-42FE-AED2-BEB492619B9A}" type="pres">
      <dgm:prSet presAssocID="{43A627B2-7962-4A49-9066-C3D68EC49EDC}" presName="parentText" presStyleLbl="node1" presStyleIdx="6" presStyleCnt="11">
        <dgm:presLayoutVars>
          <dgm:chMax val="0"/>
          <dgm:bulletEnabled val="1"/>
        </dgm:presLayoutVars>
      </dgm:prSet>
      <dgm:spPr/>
    </dgm:pt>
    <dgm:pt modelId="{01B35C06-BB9C-4316-906D-4BB8976630FC}" type="pres">
      <dgm:prSet presAssocID="{A2D67C26-70CC-4DF6-A284-3CC65D83F0EC}" presName="spacer" presStyleCnt="0"/>
      <dgm:spPr/>
    </dgm:pt>
    <dgm:pt modelId="{C22B5DAF-DE26-4F93-899B-FDB298BAA9C0}" type="pres">
      <dgm:prSet presAssocID="{1E68ABC9-ECEC-400C-909F-C26C6529A028}" presName="parentText" presStyleLbl="node1" presStyleIdx="7" presStyleCnt="11">
        <dgm:presLayoutVars>
          <dgm:chMax val="0"/>
          <dgm:bulletEnabled val="1"/>
        </dgm:presLayoutVars>
      </dgm:prSet>
      <dgm:spPr/>
    </dgm:pt>
    <dgm:pt modelId="{5D8BC5A2-55E4-48A7-9DAE-493DEB2BDCFB}" type="pres">
      <dgm:prSet presAssocID="{8529DA68-794B-4FC3-97BB-A62F953FE372}" presName="spacer" presStyleCnt="0"/>
      <dgm:spPr/>
    </dgm:pt>
    <dgm:pt modelId="{645588FA-8769-4D10-9E20-869441EB965B}" type="pres">
      <dgm:prSet presAssocID="{61C313C1-560E-4A8B-BFB2-F05C90ADC69C}" presName="parentText" presStyleLbl="node1" presStyleIdx="8" presStyleCnt="11">
        <dgm:presLayoutVars>
          <dgm:chMax val="0"/>
          <dgm:bulletEnabled val="1"/>
        </dgm:presLayoutVars>
      </dgm:prSet>
      <dgm:spPr/>
    </dgm:pt>
    <dgm:pt modelId="{8E9D6076-6E82-4862-AF46-422D9D80B1D5}" type="pres">
      <dgm:prSet presAssocID="{662D097F-539B-4705-9D95-3C8E2CD7972E}" presName="spacer" presStyleCnt="0"/>
      <dgm:spPr/>
    </dgm:pt>
    <dgm:pt modelId="{6526B135-AE0D-4AE4-B96E-7DF8B2100E3C}" type="pres">
      <dgm:prSet presAssocID="{B169B1C0-C11B-434F-8977-CA44F261C0E9}" presName="parentText" presStyleLbl="node1" presStyleIdx="9" presStyleCnt="11">
        <dgm:presLayoutVars>
          <dgm:chMax val="0"/>
          <dgm:bulletEnabled val="1"/>
        </dgm:presLayoutVars>
      </dgm:prSet>
      <dgm:spPr/>
    </dgm:pt>
    <dgm:pt modelId="{8961FC89-ABE4-4821-8498-7D01608F9B3B}" type="pres">
      <dgm:prSet presAssocID="{03574502-3F37-4400-9659-7B38113F995D}" presName="spacer" presStyleCnt="0"/>
      <dgm:spPr/>
    </dgm:pt>
    <dgm:pt modelId="{B1416775-C8EE-48B8-ACE8-EE82698DE0EC}" type="pres">
      <dgm:prSet presAssocID="{4EA125FD-52F3-4CCA-BA95-0ECF5462F0E9}" presName="parentText" presStyleLbl="node1" presStyleIdx="10" presStyleCnt="11">
        <dgm:presLayoutVars>
          <dgm:chMax val="0"/>
          <dgm:bulletEnabled val="1"/>
        </dgm:presLayoutVars>
      </dgm:prSet>
      <dgm:spPr/>
    </dgm:pt>
  </dgm:ptLst>
  <dgm:cxnLst>
    <dgm:cxn modelId="{36C5C218-0A1A-48A5-AA2D-49052D707D7D}" srcId="{56B42D74-423B-4926-8637-7737C67EE1E6}" destId="{66AE30DF-78B0-4D60-824E-18B60E161F62}" srcOrd="3" destOrd="0" parTransId="{2618F7ED-BA4F-4523-8E3B-70AC5C9B2DF8}" sibTransId="{9894FB3A-6160-49B7-91A1-95DE2665F496}"/>
    <dgm:cxn modelId="{CD6B2F2B-0AA2-4647-A7A6-6FB8A5F78311}" srcId="{56B42D74-423B-4926-8637-7737C67EE1E6}" destId="{D67CE880-0E39-48AF-A56A-CECF6C28392F}" srcOrd="4" destOrd="0" parTransId="{397641B1-5059-4114-8971-29579FDE2C92}" sibTransId="{9007B215-7CC5-4DB7-A1CE-B45BEF5F6A0E}"/>
    <dgm:cxn modelId="{7ACD5E2D-D80C-40B6-8199-1E1B66AF7A4C}" srcId="{56B42D74-423B-4926-8637-7737C67EE1E6}" destId="{1E68ABC9-ECEC-400C-909F-C26C6529A028}" srcOrd="7" destOrd="0" parTransId="{55C93FDE-FA21-431C-806D-2DD4A1FAD892}" sibTransId="{8529DA68-794B-4FC3-97BB-A62F953FE372}"/>
    <dgm:cxn modelId="{C95E4A2E-4FC6-49A3-8429-264044F01A06}" type="presOf" srcId="{1E68ABC9-ECEC-400C-909F-C26C6529A028}" destId="{C22B5DAF-DE26-4F93-899B-FDB298BAA9C0}" srcOrd="0" destOrd="0" presId="urn:microsoft.com/office/officeart/2005/8/layout/vList2"/>
    <dgm:cxn modelId="{AA752868-2D04-4042-B806-01B21C444BE5}" type="presOf" srcId="{66AE30DF-78B0-4D60-824E-18B60E161F62}" destId="{E631EED4-54EE-4A43-B4A3-BAAD08293F13}" srcOrd="0" destOrd="0" presId="urn:microsoft.com/office/officeart/2005/8/layout/vList2"/>
    <dgm:cxn modelId="{4ADDC950-930C-4E27-BC25-D4B5B2EA8F7B}" type="presOf" srcId="{8F2E8CE9-FE60-4B85-A469-90D453D24F9C}" destId="{71F57069-FDC4-4E60-A494-05460C534316}" srcOrd="0" destOrd="0" presId="urn:microsoft.com/office/officeart/2005/8/layout/vList2"/>
    <dgm:cxn modelId="{EE161B80-F9FE-4922-960E-43FB92AFA313}" type="presOf" srcId="{43A627B2-7962-4A49-9066-C3D68EC49EDC}" destId="{E098C85F-185B-42FE-AED2-BEB492619B9A}" srcOrd="0" destOrd="0" presId="urn:microsoft.com/office/officeart/2005/8/layout/vList2"/>
    <dgm:cxn modelId="{E8F32088-1492-41C5-9A62-58C8EB466AF2}" srcId="{56B42D74-423B-4926-8637-7737C67EE1E6}" destId="{8F2E8CE9-FE60-4B85-A469-90D453D24F9C}" srcOrd="0" destOrd="0" parTransId="{43606220-838C-458B-B33A-EFF9567785A9}" sibTransId="{4EFF4AC4-2FA0-47A0-88BC-CC0B235EF49B}"/>
    <dgm:cxn modelId="{6C614C99-6773-4757-97DC-61D22DA7A10A}" type="presOf" srcId="{F3E99095-743B-4C75-A58C-8BC2E0D81C0B}" destId="{018B233A-0419-4156-B66B-473D46030B04}" srcOrd="0" destOrd="0" presId="urn:microsoft.com/office/officeart/2005/8/layout/vList2"/>
    <dgm:cxn modelId="{CF88929F-8EC0-49EF-9B6E-B3D1CB849845}" srcId="{56B42D74-423B-4926-8637-7737C67EE1E6}" destId="{61C313C1-560E-4A8B-BFB2-F05C90ADC69C}" srcOrd="8" destOrd="0" parTransId="{57B3D837-895D-42C9-A25E-E0F290E61F78}" sibTransId="{662D097F-539B-4705-9D95-3C8E2CD7972E}"/>
    <dgm:cxn modelId="{D7E143A0-346C-489E-84CB-F1C5020E5B6B}" type="presOf" srcId="{B169B1C0-C11B-434F-8977-CA44F261C0E9}" destId="{6526B135-AE0D-4AE4-B96E-7DF8B2100E3C}" srcOrd="0" destOrd="0" presId="urn:microsoft.com/office/officeart/2005/8/layout/vList2"/>
    <dgm:cxn modelId="{1FDBC9A8-FC05-4567-BED4-8BFF46710F33}" srcId="{56B42D74-423B-4926-8637-7737C67EE1E6}" destId="{4EA125FD-52F3-4CCA-BA95-0ECF5462F0E9}" srcOrd="10" destOrd="0" parTransId="{ED656859-67D4-49F7-A114-188557AC4657}" sibTransId="{9268A273-CAA0-41D8-AA32-03FE0BA2155E}"/>
    <dgm:cxn modelId="{EA408AAF-04D2-4B3C-AE4C-EFC0DF5C8B77}" type="presOf" srcId="{4EA125FD-52F3-4CCA-BA95-0ECF5462F0E9}" destId="{B1416775-C8EE-48B8-ACE8-EE82698DE0EC}" srcOrd="0" destOrd="0" presId="urn:microsoft.com/office/officeart/2005/8/layout/vList2"/>
    <dgm:cxn modelId="{61A22DB1-BEB4-4CF8-91BE-5BDD38BC9B72}" type="presOf" srcId="{56B42D74-423B-4926-8637-7737C67EE1E6}" destId="{6DF69C0F-B98E-4C8A-A71B-0B29C3B9517A}" srcOrd="0" destOrd="0" presId="urn:microsoft.com/office/officeart/2005/8/layout/vList2"/>
    <dgm:cxn modelId="{9B4D01B9-FD97-40EC-9809-4A24A71DDD05}" type="presOf" srcId="{61C313C1-560E-4A8B-BFB2-F05C90ADC69C}" destId="{645588FA-8769-4D10-9E20-869441EB965B}" srcOrd="0" destOrd="0" presId="urn:microsoft.com/office/officeart/2005/8/layout/vList2"/>
    <dgm:cxn modelId="{1252B8CC-58C6-4F56-8ED3-DCF18FA17104}" srcId="{56B42D74-423B-4926-8637-7737C67EE1E6}" destId="{4F25B2D3-245D-45BA-BCA9-F54B3E07B757}" srcOrd="1" destOrd="0" parTransId="{E0ABC235-EA9F-4C23-968E-7B514A9F1F90}" sibTransId="{BA5E66CF-140F-4FE9-9127-4A97F8BA27E9}"/>
    <dgm:cxn modelId="{C3226BDD-A2D7-403E-AF92-25B3EC8489AD}" srcId="{56B42D74-423B-4926-8637-7737C67EE1E6}" destId="{B169B1C0-C11B-434F-8977-CA44F261C0E9}" srcOrd="9" destOrd="0" parTransId="{D8A4824F-839C-407B-A38F-644507A29AB8}" sibTransId="{03574502-3F37-4400-9659-7B38113F995D}"/>
    <dgm:cxn modelId="{B86635DE-6F74-4A59-A80E-04237794881E}" srcId="{56B42D74-423B-4926-8637-7737C67EE1E6}" destId="{F3E99095-743B-4C75-A58C-8BC2E0D81C0B}" srcOrd="5" destOrd="0" parTransId="{D709AA9A-FAB5-4910-9B3A-BAA3C9CF618C}" sibTransId="{4A9985A1-6D65-4438-94E9-B6EDA1ACFBD6}"/>
    <dgm:cxn modelId="{1C867ADE-8820-4D93-9F07-9D648966F29A}" srcId="{56B42D74-423B-4926-8637-7737C67EE1E6}" destId="{114E4AA1-10C0-4E95-8851-A5F3DEE672A2}" srcOrd="2" destOrd="0" parTransId="{482EE027-29ED-48A1-A0C0-9034D5925220}" sibTransId="{89CE771A-5348-469A-867D-6C6C43E73C81}"/>
    <dgm:cxn modelId="{019914DF-A9F7-4C40-8500-108AA9BE4633}" type="presOf" srcId="{114E4AA1-10C0-4E95-8851-A5F3DEE672A2}" destId="{63526615-0746-4AE2-B294-4CDE81485C3D}" srcOrd="0" destOrd="0" presId="urn:microsoft.com/office/officeart/2005/8/layout/vList2"/>
    <dgm:cxn modelId="{EA637FEC-F33B-4B53-B654-A01AF9F7167B}" type="presOf" srcId="{4F25B2D3-245D-45BA-BCA9-F54B3E07B757}" destId="{0CAD0E6A-35C7-4A68-AED6-604222A42EC4}" srcOrd="0" destOrd="0" presId="urn:microsoft.com/office/officeart/2005/8/layout/vList2"/>
    <dgm:cxn modelId="{6C3364F8-3509-4045-8ECE-CA7D7C7614AB}" srcId="{56B42D74-423B-4926-8637-7737C67EE1E6}" destId="{43A627B2-7962-4A49-9066-C3D68EC49EDC}" srcOrd="6" destOrd="0" parTransId="{694C2F99-C9FB-44A0-9291-979E0E0D2922}" sibTransId="{A2D67C26-70CC-4DF6-A284-3CC65D83F0EC}"/>
    <dgm:cxn modelId="{C131C5F9-E98D-4505-8FE4-502D601D2621}" type="presOf" srcId="{D67CE880-0E39-48AF-A56A-CECF6C28392F}" destId="{CEF80FAC-BBA4-4263-A389-D199F8FBB7FD}" srcOrd="0" destOrd="0" presId="urn:microsoft.com/office/officeart/2005/8/layout/vList2"/>
    <dgm:cxn modelId="{A9BE898C-4358-450D-BF4E-5B691267938E}" type="presParOf" srcId="{6DF69C0F-B98E-4C8A-A71B-0B29C3B9517A}" destId="{71F57069-FDC4-4E60-A494-05460C534316}" srcOrd="0" destOrd="0" presId="urn:microsoft.com/office/officeart/2005/8/layout/vList2"/>
    <dgm:cxn modelId="{E505FEA1-C4E7-4F9C-884C-2DB35B96E654}" type="presParOf" srcId="{6DF69C0F-B98E-4C8A-A71B-0B29C3B9517A}" destId="{AA44F31E-D064-4CB2-AF5A-096D0FDAD7E4}" srcOrd="1" destOrd="0" presId="urn:microsoft.com/office/officeart/2005/8/layout/vList2"/>
    <dgm:cxn modelId="{678B9318-78D2-4690-B456-3A159CAC0459}" type="presParOf" srcId="{6DF69C0F-B98E-4C8A-A71B-0B29C3B9517A}" destId="{0CAD0E6A-35C7-4A68-AED6-604222A42EC4}" srcOrd="2" destOrd="0" presId="urn:microsoft.com/office/officeart/2005/8/layout/vList2"/>
    <dgm:cxn modelId="{B8C11CD1-C966-4AE5-9E66-E04F0A72B21B}" type="presParOf" srcId="{6DF69C0F-B98E-4C8A-A71B-0B29C3B9517A}" destId="{B5109BDC-7381-4439-A004-A1B0FE14DE1C}" srcOrd="3" destOrd="0" presId="urn:microsoft.com/office/officeart/2005/8/layout/vList2"/>
    <dgm:cxn modelId="{AD4A2484-3C04-4CB9-A8D7-2C2ECDADF4D7}" type="presParOf" srcId="{6DF69C0F-B98E-4C8A-A71B-0B29C3B9517A}" destId="{63526615-0746-4AE2-B294-4CDE81485C3D}" srcOrd="4" destOrd="0" presId="urn:microsoft.com/office/officeart/2005/8/layout/vList2"/>
    <dgm:cxn modelId="{5CB8FD9E-F703-4AFC-AE2B-1CB88CD313B1}" type="presParOf" srcId="{6DF69C0F-B98E-4C8A-A71B-0B29C3B9517A}" destId="{F12934CE-1D6F-4754-A006-2BCA7F369850}" srcOrd="5" destOrd="0" presId="urn:microsoft.com/office/officeart/2005/8/layout/vList2"/>
    <dgm:cxn modelId="{7697AE97-F332-41F8-AB85-348F413E944A}" type="presParOf" srcId="{6DF69C0F-B98E-4C8A-A71B-0B29C3B9517A}" destId="{E631EED4-54EE-4A43-B4A3-BAAD08293F13}" srcOrd="6" destOrd="0" presId="urn:microsoft.com/office/officeart/2005/8/layout/vList2"/>
    <dgm:cxn modelId="{96ACEE77-9143-43E7-97E9-634518E358BE}" type="presParOf" srcId="{6DF69C0F-B98E-4C8A-A71B-0B29C3B9517A}" destId="{D56061A8-FA3C-4E86-940F-F47410C7FCC0}" srcOrd="7" destOrd="0" presId="urn:microsoft.com/office/officeart/2005/8/layout/vList2"/>
    <dgm:cxn modelId="{C1FF3CC2-2973-4959-8FAE-C87D9BC1BFA4}" type="presParOf" srcId="{6DF69C0F-B98E-4C8A-A71B-0B29C3B9517A}" destId="{CEF80FAC-BBA4-4263-A389-D199F8FBB7FD}" srcOrd="8" destOrd="0" presId="urn:microsoft.com/office/officeart/2005/8/layout/vList2"/>
    <dgm:cxn modelId="{1EB30AAC-358A-44D0-9038-933BFFDAB1DB}" type="presParOf" srcId="{6DF69C0F-B98E-4C8A-A71B-0B29C3B9517A}" destId="{7C2339BF-537D-4F9A-8B39-0E52D74EC2F6}" srcOrd="9" destOrd="0" presId="urn:microsoft.com/office/officeart/2005/8/layout/vList2"/>
    <dgm:cxn modelId="{D12685BC-C8CC-438F-8F58-F5BECAFFCBDD}" type="presParOf" srcId="{6DF69C0F-B98E-4C8A-A71B-0B29C3B9517A}" destId="{018B233A-0419-4156-B66B-473D46030B04}" srcOrd="10" destOrd="0" presId="urn:microsoft.com/office/officeart/2005/8/layout/vList2"/>
    <dgm:cxn modelId="{92420C9C-BEFF-45AB-B9DB-70E2D9DB82B6}" type="presParOf" srcId="{6DF69C0F-B98E-4C8A-A71B-0B29C3B9517A}" destId="{F04F2265-7981-442F-BEBB-9DE364FEFB56}" srcOrd="11" destOrd="0" presId="urn:microsoft.com/office/officeart/2005/8/layout/vList2"/>
    <dgm:cxn modelId="{F75C58AD-637A-40FE-A916-6A6EEFA39B37}" type="presParOf" srcId="{6DF69C0F-B98E-4C8A-A71B-0B29C3B9517A}" destId="{E098C85F-185B-42FE-AED2-BEB492619B9A}" srcOrd="12" destOrd="0" presId="urn:microsoft.com/office/officeart/2005/8/layout/vList2"/>
    <dgm:cxn modelId="{4BDF969C-90F6-442C-9D2B-6205E0CCECB4}" type="presParOf" srcId="{6DF69C0F-B98E-4C8A-A71B-0B29C3B9517A}" destId="{01B35C06-BB9C-4316-906D-4BB8976630FC}" srcOrd="13" destOrd="0" presId="urn:microsoft.com/office/officeart/2005/8/layout/vList2"/>
    <dgm:cxn modelId="{19ACF309-18EE-4E05-9048-CDC5FB124356}" type="presParOf" srcId="{6DF69C0F-B98E-4C8A-A71B-0B29C3B9517A}" destId="{C22B5DAF-DE26-4F93-899B-FDB298BAA9C0}" srcOrd="14" destOrd="0" presId="urn:microsoft.com/office/officeart/2005/8/layout/vList2"/>
    <dgm:cxn modelId="{3ACC5297-44CA-4132-AE6A-30D1FA76ABC4}" type="presParOf" srcId="{6DF69C0F-B98E-4C8A-A71B-0B29C3B9517A}" destId="{5D8BC5A2-55E4-48A7-9DAE-493DEB2BDCFB}" srcOrd="15" destOrd="0" presId="urn:microsoft.com/office/officeart/2005/8/layout/vList2"/>
    <dgm:cxn modelId="{AE2D2597-DC42-4F7D-A707-CD9D41B416BF}" type="presParOf" srcId="{6DF69C0F-B98E-4C8A-A71B-0B29C3B9517A}" destId="{645588FA-8769-4D10-9E20-869441EB965B}" srcOrd="16" destOrd="0" presId="urn:microsoft.com/office/officeart/2005/8/layout/vList2"/>
    <dgm:cxn modelId="{073A1224-8E31-4013-845C-0C6A1928D9B5}" type="presParOf" srcId="{6DF69C0F-B98E-4C8A-A71B-0B29C3B9517A}" destId="{8E9D6076-6E82-4862-AF46-422D9D80B1D5}" srcOrd="17" destOrd="0" presId="urn:microsoft.com/office/officeart/2005/8/layout/vList2"/>
    <dgm:cxn modelId="{D67C3B78-7687-4FB6-BBFE-83D0F6C0A0B5}" type="presParOf" srcId="{6DF69C0F-B98E-4C8A-A71B-0B29C3B9517A}" destId="{6526B135-AE0D-4AE4-B96E-7DF8B2100E3C}" srcOrd="18" destOrd="0" presId="urn:microsoft.com/office/officeart/2005/8/layout/vList2"/>
    <dgm:cxn modelId="{1AE04F09-E9F9-4AE7-9F57-6EFC77B73C02}" type="presParOf" srcId="{6DF69C0F-B98E-4C8A-A71B-0B29C3B9517A}" destId="{8961FC89-ABE4-4821-8498-7D01608F9B3B}" srcOrd="19" destOrd="0" presId="urn:microsoft.com/office/officeart/2005/8/layout/vList2"/>
    <dgm:cxn modelId="{B4E223E3-CFDF-4C54-820A-AFE098E14640}" type="presParOf" srcId="{6DF69C0F-B98E-4C8A-A71B-0B29C3B9517A}" destId="{B1416775-C8EE-48B8-ACE8-EE82698DE0EC}" srcOrd="2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57069-FDC4-4E60-A494-05460C534316}">
      <dsp:nvSpPr>
        <dsp:cNvPr id="0" name=""/>
        <dsp:cNvSpPr/>
      </dsp:nvSpPr>
      <dsp:spPr>
        <a:xfrm>
          <a:off x="0" y="2587"/>
          <a:ext cx="8423057" cy="4753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t-BR" sz="1700" b="1" kern="1200" err="1"/>
            <a:t>Actividad</a:t>
          </a:r>
          <a:r>
            <a:rPr lang="pt-BR" sz="1700" b="1" kern="1200"/>
            <a:t> definida en </a:t>
          </a:r>
          <a:r>
            <a:rPr lang="pt-BR" sz="1700" b="1" kern="1200" err="1"/>
            <a:t>el</a:t>
          </a:r>
          <a:r>
            <a:rPr lang="pt-BR" sz="1700" b="1" kern="1200"/>
            <a:t> </a:t>
          </a:r>
          <a:r>
            <a:rPr lang="pt-BR" sz="1700" b="1" kern="1200" err="1"/>
            <a:t>plan</a:t>
          </a:r>
          <a:r>
            <a:rPr lang="pt-BR" sz="1700" b="1" kern="1200"/>
            <a:t> de </a:t>
          </a:r>
          <a:r>
            <a:rPr lang="pt-BR" sz="1700" b="1" kern="1200" err="1"/>
            <a:t>acción</a:t>
          </a:r>
          <a:endParaRPr lang="pt-BR" sz="1700" b="1" kern="1200"/>
        </a:p>
      </dsp:txBody>
      <dsp:txXfrm>
        <a:off x="23205" y="25792"/>
        <a:ext cx="8376647" cy="428948"/>
      </dsp:txXfrm>
    </dsp:sp>
    <dsp:sp modelId="{0CAD0E6A-35C7-4A68-AED6-604222A42EC4}">
      <dsp:nvSpPr>
        <dsp:cNvPr id="0" name=""/>
        <dsp:cNvSpPr/>
      </dsp:nvSpPr>
      <dsp:spPr>
        <a:xfrm>
          <a:off x="0" y="492022"/>
          <a:ext cx="8423057" cy="4753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t-BR" sz="1700" b="1" kern="1200" err="1"/>
            <a:t>Desarrollo</a:t>
          </a:r>
          <a:r>
            <a:rPr lang="pt-BR" sz="1700" b="1" kern="1200"/>
            <a:t> de </a:t>
          </a:r>
          <a:r>
            <a:rPr lang="pt-BR" sz="1700" b="1" kern="1200" err="1"/>
            <a:t>las</a:t>
          </a:r>
          <a:r>
            <a:rPr lang="pt-BR" sz="1700" b="1" kern="1200"/>
            <a:t> </a:t>
          </a:r>
          <a:r>
            <a:rPr lang="pt-BR" sz="1700" b="1" kern="1200" err="1"/>
            <a:t>acciones</a:t>
          </a:r>
          <a:r>
            <a:rPr lang="pt-BR" sz="1700" b="1" kern="1200"/>
            <a:t> y cronograma</a:t>
          </a:r>
        </a:p>
      </dsp:txBody>
      <dsp:txXfrm>
        <a:off x="23205" y="515227"/>
        <a:ext cx="8376647" cy="428948"/>
      </dsp:txXfrm>
    </dsp:sp>
    <dsp:sp modelId="{63526615-0746-4AE2-B294-4CDE81485C3D}">
      <dsp:nvSpPr>
        <dsp:cNvPr id="0" name=""/>
        <dsp:cNvSpPr/>
      </dsp:nvSpPr>
      <dsp:spPr>
        <a:xfrm>
          <a:off x="0" y="981458"/>
          <a:ext cx="8423057" cy="4753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t-BR" sz="1700" b="1" kern="1200" err="1"/>
            <a:t>Definición</a:t>
          </a:r>
          <a:r>
            <a:rPr lang="pt-BR" sz="1700" b="1" kern="1200"/>
            <a:t> </a:t>
          </a:r>
          <a:r>
            <a:rPr lang="pt-BR" sz="1700" b="1" kern="1200" err="1"/>
            <a:t>del</a:t>
          </a:r>
          <a:r>
            <a:rPr lang="pt-BR" sz="1700" b="1" kern="1200"/>
            <a:t> alcance y </a:t>
          </a:r>
          <a:r>
            <a:rPr lang="pt-BR" sz="1700" b="1" kern="1200" err="1"/>
            <a:t>misión</a:t>
          </a:r>
          <a:endParaRPr lang="pt-BR" sz="1700" b="1" kern="1200"/>
        </a:p>
      </dsp:txBody>
      <dsp:txXfrm>
        <a:off x="23205" y="1004663"/>
        <a:ext cx="8376647" cy="428948"/>
      </dsp:txXfrm>
    </dsp:sp>
    <dsp:sp modelId="{E631EED4-54EE-4A43-B4A3-BAAD08293F13}">
      <dsp:nvSpPr>
        <dsp:cNvPr id="0" name=""/>
        <dsp:cNvSpPr/>
      </dsp:nvSpPr>
      <dsp:spPr>
        <a:xfrm>
          <a:off x="0" y="1470893"/>
          <a:ext cx="8423057" cy="4753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 sz="1700" b="1" kern="1200"/>
            <a:t>Identificación de su público objetivo y sus principales necesidades de información</a:t>
          </a:r>
          <a:endParaRPr lang="pt-BR" sz="1700" b="1" kern="1200"/>
        </a:p>
      </dsp:txBody>
      <dsp:txXfrm>
        <a:off x="23205" y="1494098"/>
        <a:ext cx="8376647" cy="428948"/>
      </dsp:txXfrm>
    </dsp:sp>
    <dsp:sp modelId="{CEF80FAC-BBA4-4263-A389-D199F8FBB7FD}">
      <dsp:nvSpPr>
        <dsp:cNvPr id="0" name=""/>
        <dsp:cNvSpPr/>
      </dsp:nvSpPr>
      <dsp:spPr>
        <a:xfrm>
          <a:off x="0" y="1960329"/>
          <a:ext cx="8423057" cy="4753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t-BR" sz="1700" b="1" kern="1200" err="1"/>
            <a:t>Realización</a:t>
          </a:r>
          <a:r>
            <a:rPr lang="pt-BR" sz="1700" b="1" kern="1200"/>
            <a:t> </a:t>
          </a:r>
          <a:r>
            <a:rPr lang="pt-BR" sz="1700" b="1" kern="1200" err="1"/>
            <a:t>del</a:t>
          </a:r>
          <a:r>
            <a:rPr lang="pt-BR" sz="1700" b="1" kern="1200"/>
            <a:t> inventario de </a:t>
          </a:r>
          <a:r>
            <a:rPr lang="pt-BR" sz="1700" b="1" kern="1200" err="1"/>
            <a:t>contenidos</a:t>
          </a:r>
          <a:r>
            <a:rPr lang="pt-BR" sz="1700" b="1" kern="1200"/>
            <a:t> </a:t>
          </a:r>
          <a:r>
            <a:rPr lang="pt-BR" sz="1700" b="1" kern="1200" err="1"/>
            <a:t>acuatels</a:t>
          </a:r>
          <a:r>
            <a:rPr lang="pt-BR" sz="1700" b="1" kern="1200"/>
            <a:t> para </a:t>
          </a:r>
          <a:r>
            <a:rPr lang="pt-BR" sz="1700" b="1" kern="1200" err="1"/>
            <a:t>reestructuración</a:t>
          </a:r>
          <a:r>
            <a:rPr lang="pt-BR" sz="1700" b="1" kern="1200"/>
            <a:t> y </a:t>
          </a:r>
          <a:r>
            <a:rPr lang="pt-BR" sz="1700" b="1" kern="1200" err="1"/>
            <a:t>mapeo</a:t>
          </a:r>
          <a:r>
            <a:rPr lang="pt-BR" sz="1700" b="1" kern="1200"/>
            <a:t> de </a:t>
          </a:r>
          <a:r>
            <a:rPr lang="pt-BR" sz="1700" b="1" kern="1200" err="1"/>
            <a:t>nuevos</a:t>
          </a:r>
          <a:r>
            <a:rPr lang="pt-BR" sz="1700" b="1" kern="1200"/>
            <a:t> </a:t>
          </a:r>
          <a:r>
            <a:rPr lang="pt-BR" sz="1700" b="1" kern="1200" err="1"/>
            <a:t>contenidos</a:t>
          </a:r>
          <a:endParaRPr lang="pt-BR" sz="1700" b="1" kern="1200"/>
        </a:p>
      </dsp:txBody>
      <dsp:txXfrm>
        <a:off x="23205" y="1983534"/>
        <a:ext cx="8376647" cy="428948"/>
      </dsp:txXfrm>
    </dsp:sp>
    <dsp:sp modelId="{018B233A-0419-4156-B66B-473D46030B04}">
      <dsp:nvSpPr>
        <dsp:cNvPr id="0" name=""/>
        <dsp:cNvSpPr/>
      </dsp:nvSpPr>
      <dsp:spPr>
        <a:xfrm>
          <a:off x="0" y="2449764"/>
          <a:ext cx="8423057" cy="4753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err="1"/>
            <a:t>Estudio</a:t>
          </a:r>
          <a:r>
            <a:rPr lang="en-US" sz="1700" b="1" kern="1200"/>
            <a:t> de </a:t>
          </a:r>
          <a:r>
            <a:rPr lang="en-US" sz="1700" b="1" kern="1200" err="1"/>
            <a:t>usuarios</a:t>
          </a:r>
          <a:endParaRPr lang="pt-BR" sz="1700" b="1" kern="1200"/>
        </a:p>
      </dsp:txBody>
      <dsp:txXfrm>
        <a:off x="23205" y="2472969"/>
        <a:ext cx="8376647" cy="428948"/>
      </dsp:txXfrm>
    </dsp:sp>
    <dsp:sp modelId="{E098C85F-185B-42FE-AED2-BEB492619B9A}">
      <dsp:nvSpPr>
        <dsp:cNvPr id="0" name=""/>
        <dsp:cNvSpPr/>
      </dsp:nvSpPr>
      <dsp:spPr>
        <a:xfrm>
          <a:off x="0" y="2939200"/>
          <a:ext cx="8423057" cy="4753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 sz="1700" b="1" kern="1200"/>
            <a:t>Desarrollo del </a:t>
          </a:r>
          <a:r>
            <a:rPr lang="es-ES" sz="1700" b="1" kern="1200" err="1"/>
            <a:t>wireframe</a:t>
          </a:r>
          <a:r>
            <a:rPr lang="es-ES" sz="1700" b="1" kern="1200"/>
            <a:t> y mockup del portal</a:t>
          </a:r>
          <a:endParaRPr lang="pt-BR" sz="1700" b="1" kern="1200"/>
        </a:p>
      </dsp:txBody>
      <dsp:txXfrm>
        <a:off x="23205" y="2962405"/>
        <a:ext cx="8376647" cy="428948"/>
      </dsp:txXfrm>
    </dsp:sp>
    <dsp:sp modelId="{C22B5DAF-DE26-4F93-899B-FDB298BAA9C0}">
      <dsp:nvSpPr>
        <dsp:cNvPr id="0" name=""/>
        <dsp:cNvSpPr/>
      </dsp:nvSpPr>
      <dsp:spPr>
        <a:xfrm>
          <a:off x="0" y="3428635"/>
          <a:ext cx="8423057" cy="4753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 sz="1700" b="1" kern="1200"/>
            <a:t>Instalación del CMS WordPress y de los </a:t>
          </a:r>
          <a:r>
            <a:rPr lang="es-ES" sz="1700" b="1" kern="1200" err="1"/>
            <a:t>plugins</a:t>
          </a:r>
          <a:endParaRPr lang="pt-BR" sz="1700" b="1" kern="1200"/>
        </a:p>
      </dsp:txBody>
      <dsp:txXfrm>
        <a:off x="23205" y="3451840"/>
        <a:ext cx="8376647" cy="428948"/>
      </dsp:txXfrm>
    </dsp:sp>
    <dsp:sp modelId="{645588FA-8769-4D10-9E20-869441EB965B}">
      <dsp:nvSpPr>
        <dsp:cNvPr id="0" name=""/>
        <dsp:cNvSpPr/>
      </dsp:nvSpPr>
      <dsp:spPr>
        <a:xfrm>
          <a:off x="0" y="3918070"/>
          <a:ext cx="8423057" cy="4753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 sz="1700" b="1" kern="1200"/>
            <a:t>Aplicación de la estructura y diseño aprobado</a:t>
          </a:r>
          <a:endParaRPr lang="pt-BR" sz="1700" b="1" kern="1200"/>
        </a:p>
      </dsp:txBody>
      <dsp:txXfrm>
        <a:off x="23205" y="3941275"/>
        <a:ext cx="8376647" cy="428948"/>
      </dsp:txXfrm>
    </dsp:sp>
    <dsp:sp modelId="{6526B135-AE0D-4AE4-B96E-7DF8B2100E3C}">
      <dsp:nvSpPr>
        <dsp:cNvPr id="0" name=""/>
        <dsp:cNvSpPr/>
      </dsp:nvSpPr>
      <dsp:spPr>
        <a:xfrm>
          <a:off x="0" y="4407506"/>
          <a:ext cx="8423057" cy="4753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 sz="1700" b="1" kern="1200"/>
            <a:t>Validación con usuario final</a:t>
          </a:r>
          <a:endParaRPr lang="pt-BR" sz="1700" b="1" kern="1200"/>
        </a:p>
      </dsp:txBody>
      <dsp:txXfrm>
        <a:off x="23205" y="4430711"/>
        <a:ext cx="8376647" cy="428948"/>
      </dsp:txXfrm>
    </dsp:sp>
    <dsp:sp modelId="{B1416775-C8EE-48B8-ACE8-EE82698DE0EC}">
      <dsp:nvSpPr>
        <dsp:cNvPr id="0" name=""/>
        <dsp:cNvSpPr/>
      </dsp:nvSpPr>
      <dsp:spPr>
        <a:xfrm>
          <a:off x="0" y="4896941"/>
          <a:ext cx="8423057" cy="4753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 sz="1700" b="1" kern="1200"/>
            <a:t>Evaluación </a:t>
          </a:r>
          <a:r>
            <a:rPr lang="es-ES" sz="1700" b="1" kern="1200" err="1"/>
            <a:t>contínua</a:t>
          </a:r>
          <a:r>
            <a:rPr lang="es-ES" sz="1700" b="1" kern="1200"/>
            <a:t> – Instrumento de Madurez de la BVS</a:t>
          </a:r>
          <a:endParaRPr lang="pt-BR" sz="1700" b="1" kern="1200"/>
        </a:p>
      </dsp:txBody>
      <dsp:txXfrm>
        <a:off x="23205" y="4920146"/>
        <a:ext cx="8376647" cy="4289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FE956E-8255-46D1-A7A5-B8536EFF3678}" type="datetimeFigureOut">
              <a:rPr lang="pt-BR" smtClean="0"/>
              <a:t>12/09/2022</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EF1015-E793-40AD-A856-F55A2C51A33B}" type="slidenum">
              <a:rPr lang="pt-BR" smtClean="0"/>
              <a:t>‹#›</a:t>
            </a:fld>
            <a:endParaRPr lang="pt-BR"/>
          </a:p>
        </p:txBody>
      </p:sp>
    </p:spTree>
    <p:extLst>
      <p:ext uri="{BB962C8B-B14F-4D97-AF65-F5344CB8AC3E}">
        <p14:creationId xmlns:p14="http://schemas.microsoft.com/office/powerpoint/2010/main" val="2369468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reciis.icict.fiocruz.br/index.php/reciis/article/view/883"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lpng.com/png/6558318"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pngwing.com/pt/free-png-iqnvr"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Fuente imagen: https://adagio.com.uy/gestion-de-la-informacion/</a:t>
            </a:r>
          </a:p>
        </p:txBody>
      </p:sp>
      <p:sp>
        <p:nvSpPr>
          <p:cNvPr id="4" name="Slide Number Placeholder 3"/>
          <p:cNvSpPr>
            <a:spLocks noGrp="1"/>
          </p:cNvSpPr>
          <p:nvPr>
            <p:ph type="sldNum" sz="quarter" idx="5"/>
          </p:nvPr>
        </p:nvSpPr>
        <p:spPr/>
        <p:txBody>
          <a:bodyPr/>
          <a:lstStyle/>
          <a:p>
            <a:fld id="{58EF1015-E793-40AD-A856-F55A2C51A33B}" type="slidenum">
              <a:rPr lang="pt-BR" smtClean="0"/>
              <a:t>8</a:t>
            </a:fld>
            <a:endParaRPr lang="pt-BR"/>
          </a:p>
        </p:txBody>
      </p:sp>
    </p:spTree>
    <p:extLst>
      <p:ext uri="{BB962C8B-B14F-4D97-AF65-F5344CB8AC3E}">
        <p14:creationId xmlns:p14="http://schemas.microsoft.com/office/powerpoint/2010/main" val="1402713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Fuente imagen: https://www.pngwing.com/es/free-png-bayyw</a:t>
            </a:r>
          </a:p>
        </p:txBody>
      </p:sp>
      <p:sp>
        <p:nvSpPr>
          <p:cNvPr id="4" name="Slide Number Placeholder 3"/>
          <p:cNvSpPr>
            <a:spLocks noGrp="1"/>
          </p:cNvSpPr>
          <p:nvPr>
            <p:ph type="sldNum" sz="quarter" idx="5"/>
          </p:nvPr>
        </p:nvSpPr>
        <p:spPr/>
        <p:txBody>
          <a:bodyPr/>
          <a:lstStyle/>
          <a:p>
            <a:fld id="{58EF1015-E793-40AD-A856-F55A2C51A33B}" type="slidenum">
              <a:rPr lang="pt-BR" smtClean="0"/>
              <a:t>9</a:t>
            </a:fld>
            <a:endParaRPr lang="pt-BR"/>
          </a:p>
        </p:txBody>
      </p:sp>
    </p:spTree>
    <p:extLst>
      <p:ext uri="{BB962C8B-B14F-4D97-AF65-F5344CB8AC3E}">
        <p14:creationId xmlns:p14="http://schemas.microsoft.com/office/powerpoint/2010/main" val="3075108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Fuente imagen: </a:t>
            </a:r>
            <a:r>
              <a:rPr lang="en-US"/>
              <a:t>Reis JG, Ribeiro V, Araujo LD de, Martins M de FM. </a:t>
            </a:r>
            <a:r>
              <a:rPr lang="en-US" err="1"/>
              <a:t>Aplicabilidade</a:t>
            </a:r>
            <a:r>
              <a:rPr lang="en-US"/>
              <a:t> do </a:t>
            </a:r>
            <a:r>
              <a:rPr lang="en-US" err="1"/>
              <a:t>binômio</a:t>
            </a:r>
            <a:r>
              <a:rPr lang="en-US"/>
              <a:t> </a:t>
            </a:r>
            <a:r>
              <a:rPr lang="en-US" err="1"/>
              <a:t>indexação</a:t>
            </a:r>
            <a:r>
              <a:rPr lang="en-US"/>
              <a:t> e </a:t>
            </a:r>
            <a:r>
              <a:rPr lang="en-US" err="1"/>
              <a:t>recuperação</a:t>
            </a:r>
            <a:r>
              <a:rPr lang="en-US"/>
              <a:t> da </a:t>
            </a:r>
            <a:r>
              <a:rPr lang="en-US" err="1"/>
              <a:t>informação</a:t>
            </a:r>
            <a:r>
              <a:rPr lang="en-US"/>
              <a:t> para </a:t>
            </a:r>
            <a:r>
              <a:rPr lang="en-US" err="1"/>
              <a:t>editores</a:t>
            </a:r>
            <a:r>
              <a:rPr lang="en-US"/>
              <a:t> e </a:t>
            </a:r>
            <a:r>
              <a:rPr lang="en-US" err="1"/>
              <a:t>autores</a:t>
            </a:r>
            <a:r>
              <a:rPr lang="en-US"/>
              <a:t>. Rev </a:t>
            </a:r>
            <a:r>
              <a:rPr lang="en-US" err="1"/>
              <a:t>Eletron</a:t>
            </a:r>
            <a:r>
              <a:rPr lang="en-US"/>
              <a:t> </a:t>
            </a:r>
            <a:r>
              <a:rPr lang="en-US" err="1"/>
              <a:t>Comun</a:t>
            </a:r>
            <a:r>
              <a:rPr lang="en-US"/>
              <a:t> Inf </a:t>
            </a:r>
            <a:r>
              <a:rPr lang="en-US" err="1"/>
              <a:t>Inov</a:t>
            </a:r>
            <a:r>
              <a:rPr lang="en-US"/>
              <a:t> </a:t>
            </a:r>
            <a:r>
              <a:rPr lang="en-US" err="1"/>
              <a:t>Saúde</a:t>
            </a:r>
            <a:r>
              <a:rPr lang="en-US"/>
              <a:t> [Internet]. 31º de </a:t>
            </a:r>
            <a:r>
              <a:rPr lang="en-US" err="1"/>
              <a:t>março</a:t>
            </a:r>
            <a:r>
              <a:rPr lang="en-US"/>
              <a:t> de 2015 [</a:t>
            </a:r>
            <a:r>
              <a:rPr lang="en-US" err="1"/>
              <a:t>citado</a:t>
            </a:r>
            <a:r>
              <a:rPr lang="en-US"/>
              <a:t> 31º de </a:t>
            </a:r>
            <a:r>
              <a:rPr lang="en-US" err="1"/>
              <a:t>agosto</a:t>
            </a:r>
            <a:r>
              <a:rPr lang="en-US"/>
              <a:t> de 2022];9(1). </a:t>
            </a:r>
            <a:r>
              <a:rPr lang="en-US" err="1"/>
              <a:t>Disponível</a:t>
            </a:r>
            <a:r>
              <a:rPr lang="en-US"/>
              <a:t> </a:t>
            </a:r>
            <a:r>
              <a:rPr lang="en-US" err="1"/>
              <a:t>em</a:t>
            </a:r>
            <a:r>
              <a:rPr lang="en-US"/>
              <a:t>: </a:t>
            </a:r>
            <a:r>
              <a:rPr lang="en-US">
                <a:hlinkClick r:id="rId3"/>
              </a:rPr>
              <a:t>https://www.reciis.icict.fiocruz.br/index.php/reciis/article/view/883</a:t>
            </a:r>
            <a:r>
              <a:rPr lang="en-US"/>
              <a:t>. DOI: https://doi.org/10.29397/reciis.v9i1.883</a:t>
            </a:r>
            <a:endParaRPr lang="en-US">
              <a:cs typeface="Calibri"/>
            </a:endParaRPr>
          </a:p>
        </p:txBody>
      </p:sp>
      <p:sp>
        <p:nvSpPr>
          <p:cNvPr id="4" name="Slide Number Placeholder 3"/>
          <p:cNvSpPr>
            <a:spLocks noGrp="1"/>
          </p:cNvSpPr>
          <p:nvPr>
            <p:ph type="sldNum" sz="quarter" idx="5"/>
          </p:nvPr>
        </p:nvSpPr>
        <p:spPr/>
        <p:txBody>
          <a:bodyPr/>
          <a:lstStyle/>
          <a:p>
            <a:fld id="{58EF1015-E793-40AD-A856-F55A2C51A33B}" type="slidenum">
              <a:rPr lang="pt-BR" smtClean="0"/>
              <a:t>10</a:t>
            </a:fld>
            <a:endParaRPr lang="pt-BR"/>
          </a:p>
        </p:txBody>
      </p:sp>
    </p:spTree>
    <p:extLst>
      <p:ext uri="{BB962C8B-B14F-4D97-AF65-F5344CB8AC3E}">
        <p14:creationId xmlns:p14="http://schemas.microsoft.com/office/powerpoint/2010/main" val="3284166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Fuente imagen: </a:t>
            </a:r>
            <a:r>
              <a:rPr lang="en-US">
                <a:hlinkClick r:id="rId3"/>
              </a:rPr>
              <a:t>Download Free png Vector Internet, Network Png, Decoration, Information Png PNG and ... - DLPNG.com</a:t>
            </a:r>
            <a:endParaRPr lang="en-US">
              <a:cs typeface="Calibri"/>
            </a:endParaRPr>
          </a:p>
        </p:txBody>
      </p:sp>
      <p:sp>
        <p:nvSpPr>
          <p:cNvPr id="4" name="Slide Number Placeholder 3"/>
          <p:cNvSpPr>
            <a:spLocks noGrp="1"/>
          </p:cNvSpPr>
          <p:nvPr>
            <p:ph type="sldNum" sz="quarter" idx="5"/>
          </p:nvPr>
        </p:nvSpPr>
        <p:spPr/>
        <p:txBody>
          <a:bodyPr/>
          <a:lstStyle/>
          <a:p>
            <a:fld id="{58EF1015-E793-40AD-A856-F55A2C51A33B}" type="slidenum">
              <a:rPr lang="pt-BR" smtClean="0"/>
              <a:t>12</a:t>
            </a:fld>
            <a:endParaRPr lang="pt-BR"/>
          </a:p>
        </p:txBody>
      </p:sp>
    </p:spTree>
    <p:extLst>
      <p:ext uri="{BB962C8B-B14F-4D97-AF65-F5344CB8AC3E}">
        <p14:creationId xmlns:p14="http://schemas.microsoft.com/office/powerpoint/2010/main" val="3453329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Fuente imagen: </a:t>
            </a:r>
            <a:r>
              <a:rPr lang="en-US">
                <a:hlinkClick r:id="rId3"/>
              </a:rPr>
              <a:t>Processos de negócios Informações Análise de dados Gerenciamento, Negócios, pessoas, gestão Consultoria, tecnologia da informação png | PNGWing</a:t>
            </a:r>
            <a:endParaRPr lang="en-US"/>
          </a:p>
        </p:txBody>
      </p:sp>
      <p:sp>
        <p:nvSpPr>
          <p:cNvPr id="4" name="Slide Number Placeholder 3"/>
          <p:cNvSpPr>
            <a:spLocks noGrp="1"/>
          </p:cNvSpPr>
          <p:nvPr>
            <p:ph type="sldNum" sz="quarter" idx="5"/>
          </p:nvPr>
        </p:nvSpPr>
        <p:spPr/>
        <p:txBody>
          <a:bodyPr/>
          <a:lstStyle/>
          <a:p>
            <a:fld id="{58EF1015-E793-40AD-A856-F55A2C51A33B}" type="slidenum">
              <a:rPr lang="pt-BR" smtClean="0"/>
              <a:t>13</a:t>
            </a:fld>
            <a:endParaRPr lang="pt-BR"/>
          </a:p>
        </p:txBody>
      </p:sp>
    </p:spTree>
    <p:extLst>
      <p:ext uri="{BB962C8B-B14F-4D97-AF65-F5344CB8AC3E}">
        <p14:creationId xmlns:p14="http://schemas.microsoft.com/office/powerpoint/2010/main" val="3242151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A8332F-4744-4B8A-B215-F045377BC07B}"/>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E7A9CC6-042B-49DF-8E2C-E6CDB0535C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0CA6F534-465E-43BF-97FB-1C7AEF94B9F7}"/>
              </a:ext>
            </a:extLst>
          </p:cNvPr>
          <p:cNvSpPr>
            <a:spLocks noGrp="1"/>
          </p:cNvSpPr>
          <p:nvPr>
            <p:ph type="dt" sz="half" idx="10"/>
          </p:nvPr>
        </p:nvSpPr>
        <p:spPr/>
        <p:txBody>
          <a:bodyPr/>
          <a:lstStyle/>
          <a:p>
            <a:fld id="{0F437EAB-4EC4-4FF2-B3B3-AA7D87E716F5}" type="datetimeFigureOut">
              <a:rPr lang="pt-BR" smtClean="0"/>
              <a:t>12/09/2022</a:t>
            </a:fld>
            <a:endParaRPr lang="pt-BR"/>
          </a:p>
        </p:txBody>
      </p:sp>
      <p:sp>
        <p:nvSpPr>
          <p:cNvPr id="5" name="Espaço Reservado para Rodapé 4">
            <a:extLst>
              <a:ext uri="{FF2B5EF4-FFF2-40B4-BE49-F238E27FC236}">
                <a16:creationId xmlns:a16="http://schemas.microsoft.com/office/drawing/2014/main" id="{C6E5A0AF-B861-408B-B4EE-6199C8622B4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526B8A0-E40D-477B-8321-8EB2781989F0}"/>
              </a:ext>
            </a:extLst>
          </p:cNvPr>
          <p:cNvSpPr>
            <a:spLocks noGrp="1"/>
          </p:cNvSpPr>
          <p:nvPr>
            <p:ph type="sldNum" sz="quarter" idx="12"/>
          </p:nvPr>
        </p:nvSpPr>
        <p:spPr/>
        <p:txBody>
          <a:bodyPr/>
          <a:lstStyle/>
          <a:p>
            <a:fld id="{FA2F4F50-6FB9-4D09-98C4-03B86FCD7B41}" type="slidenum">
              <a:rPr lang="pt-BR" smtClean="0"/>
              <a:t>‹#›</a:t>
            </a:fld>
            <a:endParaRPr lang="pt-BR"/>
          </a:p>
        </p:txBody>
      </p:sp>
    </p:spTree>
    <p:extLst>
      <p:ext uri="{BB962C8B-B14F-4D97-AF65-F5344CB8AC3E}">
        <p14:creationId xmlns:p14="http://schemas.microsoft.com/office/powerpoint/2010/main" val="1772848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B7458E-1504-42BF-81AB-54DF8CC4E052}"/>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93A2F78-C187-4A10-9F66-FEFB6B6CF984}"/>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0EC6A34-3B88-41C9-8EB2-A05704A3F42C}"/>
              </a:ext>
            </a:extLst>
          </p:cNvPr>
          <p:cNvSpPr>
            <a:spLocks noGrp="1"/>
          </p:cNvSpPr>
          <p:nvPr>
            <p:ph type="dt" sz="half" idx="10"/>
          </p:nvPr>
        </p:nvSpPr>
        <p:spPr/>
        <p:txBody>
          <a:bodyPr/>
          <a:lstStyle/>
          <a:p>
            <a:fld id="{0F437EAB-4EC4-4FF2-B3B3-AA7D87E716F5}" type="datetimeFigureOut">
              <a:rPr lang="pt-BR" smtClean="0"/>
              <a:t>12/09/2022</a:t>
            </a:fld>
            <a:endParaRPr lang="pt-BR"/>
          </a:p>
        </p:txBody>
      </p:sp>
      <p:sp>
        <p:nvSpPr>
          <p:cNvPr id="5" name="Espaço Reservado para Rodapé 4">
            <a:extLst>
              <a:ext uri="{FF2B5EF4-FFF2-40B4-BE49-F238E27FC236}">
                <a16:creationId xmlns:a16="http://schemas.microsoft.com/office/drawing/2014/main" id="{E449C3AE-6CB4-4198-AA22-15AAA09E4CC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142BF34-9589-4893-9A66-9D13869D0A78}"/>
              </a:ext>
            </a:extLst>
          </p:cNvPr>
          <p:cNvSpPr>
            <a:spLocks noGrp="1"/>
          </p:cNvSpPr>
          <p:nvPr>
            <p:ph type="sldNum" sz="quarter" idx="12"/>
          </p:nvPr>
        </p:nvSpPr>
        <p:spPr/>
        <p:txBody>
          <a:bodyPr/>
          <a:lstStyle/>
          <a:p>
            <a:fld id="{FA2F4F50-6FB9-4D09-98C4-03B86FCD7B41}" type="slidenum">
              <a:rPr lang="pt-BR" smtClean="0"/>
              <a:t>‹#›</a:t>
            </a:fld>
            <a:endParaRPr lang="pt-BR"/>
          </a:p>
        </p:txBody>
      </p:sp>
    </p:spTree>
    <p:extLst>
      <p:ext uri="{BB962C8B-B14F-4D97-AF65-F5344CB8AC3E}">
        <p14:creationId xmlns:p14="http://schemas.microsoft.com/office/powerpoint/2010/main" val="266291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82D399-36B2-4014-9312-CA1F829FC60B}"/>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FD32C446-BC4B-43E5-AF68-76D33CAA87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F805CF80-0407-4BED-B3D9-DC141389214F}"/>
              </a:ext>
            </a:extLst>
          </p:cNvPr>
          <p:cNvSpPr>
            <a:spLocks noGrp="1"/>
          </p:cNvSpPr>
          <p:nvPr>
            <p:ph type="dt" sz="half" idx="10"/>
          </p:nvPr>
        </p:nvSpPr>
        <p:spPr/>
        <p:txBody>
          <a:bodyPr/>
          <a:lstStyle/>
          <a:p>
            <a:fld id="{0F437EAB-4EC4-4FF2-B3B3-AA7D87E716F5}" type="datetimeFigureOut">
              <a:rPr lang="pt-BR" smtClean="0"/>
              <a:t>12/09/2022</a:t>
            </a:fld>
            <a:endParaRPr lang="pt-BR"/>
          </a:p>
        </p:txBody>
      </p:sp>
      <p:sp>
        <p:nvSpPr>
          <p:cNvPr id="5" name="Espaço Reservado para Rodapé 4">
            <a:extLst>
              <a:ext uri="{FF2B5EF4-FFF2-40B4-BE49-F238E27FC236}">
                <a16:creationId xmlns:a16="http://schemas.microsoft.com/office/drawing/2014/main" id="{CCD25AA0-DA83-4874-8243-643277DC9CD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99A0531-B82E-48DA-BFDB-B39BF6D2A112}"/>
              </a:ext>
            </a:extLst>
          </p:cNvPr>
          <p:cNvSpPr>
            <a:spLocks noGrp="1"/>
          </p:cNvSpPr>
          <p:nvPr>
            <p:ph type="sldNum" sz="quarter" idx="12"/>
          </p:nvPr>
        </p:nvSpPr>
        <p:spPr/>
        <p:txBody>
          <a:bodyPr/>
          <a:lstStyle/>
          <a:p>
            <a:fld id="{FA2F4F50-6FB9-4D09-98C4-03B86FCD7B41}" type="slidenum">
              <a:rPr lang="pt-BR" smtClean="0"/>
              <a:t>‹#›</a:t>
            </a:fld>
            <a:endParaRPr lang="pt-BR"/>
          </a:p>
        </p:txBody>
      </p:sp>
    </p:spTree>
    <p:extLst>
      <p:ext uri="{BB962C8B-B14F-4D97-AF65-F5344CB8AC3E}">
        <p14:creationId xmlns:p14="http://schemas.microsoft.com/office/powerpoint/2010/main" val="1693512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F15B2-E56F-428A-A2A1-9E624AFBAC3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6BC0D99-391B-4AF5-B7AE-9F121E46A4C4}"/>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92787801-1CA6-4A94-ACA7-C0D47D407ED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9AD3980A-A90F-49A6-9399-57195C8A990A}"/>
              </a:ext>
            </a:extLst>
          </p:cNvPr>
          <p:cNvSpPr>
            <a:spLocks noGrp="1"/>
          </p:cNvSpPr>
          <p:nvPr>
            <p:ph type="dt" sz="half" idx="10"/>
          </p:nvPr>
        </p:nvSpPr>
        <p:spPr/>
        <p:txBody>
          <a:bodyPr/>
          <a:lstStyle/>
          <a:p>
            <a:fld id="{0F437EAB-4EC4-4FF2-B3B3-AA7D87E716F5}" type="datetimeFigureOut">
              <a:rPr lang="pt-BR" smtClean="0"/>
              <a:t>12/09/2022</a:t>
            </a:fld>
            <a:endParaRPr lang="pt-BR"/>
          </a:p>
        </p:txBody>
      </p:sp>
      <p:sp>
        <p:nvSpPr>
          <p:cNvPr id="6" name="Espaço Reservado para Rodapé 5">
            <a:extLst>
              <a:ext uri="{FF2B5EF4-FFF2-40B4-BE49-F238E27FC236}">
                <a16:creationId xmlns:a16="http://schemas.microsoft.com/office/drawing/2014/main" id="{FE7C68C3-A028-42E7-A682-9812280A477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B3D936B-C529-4C27-892A-D494C77E8510}"/>
              </a:ext>
            </a:extLst>
          </p:cNvPr>
          <p:cNvSpPr>
            <a:spLocks noGrp="1"/>
          </p:cNvSpPr>
          <p:nvPr>
            <p:ph type="sldNum" sz="quarter" idx="12"/>
          </p:nvPr>
        </p:nvSpPr>
        <p:spPr/>
        <p:txBody>
          <a:bodyPr/>
          <a:lstStyle/>
          <a:p>
            <a:fld id="{FA2F4F50-6FB9-4D09-98C4-03B86FCD7B41}" type="slidenum">
              <a:rPr lang="pt-BR" smtClean="0"/>
              <a:t>‹#›</a:t>
            </a:fld>
            <a:endParaRPr lang="pt-BR"/>
          </a:p>
        </p:txBody>
      </p:sp>
    </p:spTree>
    <p:extLst>
      <p:ext uri="{BB962C8B-B14F-4D97-AF65-F5344CB8AC3E}">
        <p14:creationId xmlns:p14="http://schemas.microsoft.com/office/powerpoint/2010/main" val="771460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EE0C4-6065-425E-8F85-092FD3CF1261}"/>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5BA79FE3-D37D-42CB-B85B-2F978009F5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8F6C82F-8126-484B-9A59-95868A07F6DD}"/>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67D32E33-D7C2-461A-9AB1-DD7717D506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50E81406-27E1-48E1-8950-B0EE1FD8D1C3}"/>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A4FFF85-AC0C-41BB-8271-C902E173BE82}"/>
              </a:ext>
            </a:extLst>
          </p:cNvPr>
          <p:cNvSpPr>
            <a:spLocks noGrp="1"/>
          </p:cNvSpPr>
          <p:nvPr>
            <p:ph type="dt" sz="half" idx="10"/>
          </p:nvPr>
        </p:nvSpPr>
        <p:spPr/>
        <p:txBody>
          <a:bodyPr/>
          <a:lstStyle/>
          <a:p>
            <a:fld id="{0F437EAB-4EC4-4FF2-B3B3-AA7D87E716F5}" type="datetimeFigureOut">
              <a:rPr lang="pt-BR" smtClean="0"/>
              <a:t>12/09/2022</a:t>
            </a:fld>
            <a:endParaRPr lang="pt-BR"/>
          </a:p>
        </p:txBody>
      </p:sp>
      <p:sp>
        <p:nvSpPr>
          <p:cNvPr id="8" name="Espaço Reservado para Rodapé 7">
            <a:extLst>
              <a:ext uri="{FF2B5EF4-FFF2-40B4-BE49-F238E27FC236}">
                <a16:creationId xmlns:a16="http://schemas.microsoft.com/office/drawing/2014/main" id="{F124501D-8D0D-4E4B-A85D-69226F1A6155}"/>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6109B54E-0F03-4E91-87F1-B2490365DF16}"/>
              </a:ext>
            </a:extLst>
          </p:cNvPr>
          <p:cNvSpPr>
            <a:spLocks noGrp="1"/>
          </p:cNvSpPr>
          <p:nvPr>
            <p:ph type="sldNum" sz="quarter" idx="12"/>
          </p:nvPr>
        </p:nvSpPr>
        <p:spPr/>
        <p:txBody>
          <a:bodyPr/>
          <a:lstStyle/>
          <a:p>
            <a:fld id="{FA2F4F50-6FB9-4D09-98C4-03B86FCD7B41}" type="slidenum">
              <a:rPr lang="pt-BR" smtClean="0"/>
              <a:t>‹#›</a:t>
            </a:fld>
            <a:endParaRPr lang="pt-BR"/>
          </a:p>
        </p:txBody>
      </p:sp>
    </p:spTree>
    <p:extLst>
      <p:ext uri="{BB962C8B-B14F-4D97-AF65-F5344CB8AC3E}">
        <p14:creationId xmlns:p14="http://schemas.microsoft.com/office/powerpoint/2010/main" val="3192993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09C036-8F86-4F5E-B3CF-B595A8853719}"/>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6D787442-C338-41AF-951B-B33E1D3EE0EB}"/>
              </a:ext>
            </a:extLst>
          </p:cNvPr>
          <p:cNvSpPr>
            <a:spLocks noGrp="1"/>
          </p:cNvSpPr>
          <p:nvPr>
            <p:ph type="dt" sz="half" idx="10"/>
          </p:nvPr>
        </p:nvSpPr>
        <p:spPr/>
        <p:txBody>
          <a:bodyPr/>
          <a:lstStyle/>
          <a:p>
            <a:fld id="{0F437EAB-4EC4-4FF2-B3B3-AA7D87E716F5}" type="datetimeFigureOut">
              <a:rPr lang="pt-BR" smtClean="0"/>
              <a:t>12/09/2022</a:t>
            </a:fld>
            <a:endParaRPr lang="pt-BR"/>
          </a:p>
        </p:txBody>
      </p:sp>
      <p:sp>
        <p:nvSpPr>
          <p:cNvPr id="4" name="Espaço Reservado para Rodapé 3">
            <a:extLst>
              <a:ext uri="{FF2B5EF4-FFF2-40B4-BE49-F238E27FC236}">
                <a16:creationId xmlns:a16="http://schemas.microsoft.com/office/drawing/2014/main" id="{5441E966-2C11-4B62-BF36-B61AAE8502DC}"/>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92283B19-2082-4525-BFBC-0A6176A7A616}"/>
              </a:ext>
            </a:extLst>
          </p:cNvPr>
          <p:cNvSpPr>
            <a:spLocks noGrp="1"/>
          </p:cNvSpPr>
          <p:nvPr>
            <p:ph type="sldNum" sz="quarter" idx="12"/>
          </p:nvPr>
        </p:nvSpPr>
        <p:spPr/>
        <p:txBody>
          <a:bodyPr/>
          <a:lstStyle/>
          <a:p>
            <a:fld id="{FA2F4F50-6FB9-4D09-98C4-03B86FCD7B41}" type="slidenum">
              <a:rPr lang="pt-BR" smtClean="0"/>
              <a:t>‹#›</a:t>
            </a:fld>
            <a:endParaRPr lang="pt-BR"/>
          </a:p>
        </p:txBody>
      </p:sp>
    </p:spTree>
    <p:extLst>
      <p:ext uri="{BB962C8B-B14F-4D97-AF65-F5344CB8AC3E}">
        <p14:creationId xmlns:p14="http://schemas.microsoft.com/office/powerpoint/2010/main" val="2334781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2B40EC1-C5E9-421D-8D8C-E952F733D778}"/>
              </a:ext>
            </a:extLst>
          </p:cNvPr>
          <p:cNvSpPr>
            <a:spLocks noGrp="1"/>
          </p:cNvSpPr>
          <p:nvPr>
            <p:ph type="dt" sz="half" idx="10"/>
          </p:nvPr>
        </p:nvSpPr>
        <p:spPr/>
        <p:txBody>
          <a:bodyPr/>
          <a:lstStyle/>
          <a:p>
            <a:fld id="{0F437EAB-4EC4-4FF2-B3B3-AA7D87E716F5}" type="datetimeFigureOut">
              <a:rPr lang="pt-BR" smtClean="0"/>
              <a:t>12/09/2022</a:t>
            </a:fld>
            <a:endParaRPr lang="pt-BR"/>
          </a:p>
        </p:txBody>
      </p:sp>
      <p:sp>
        <p:nvSpPr>
          <p:cNvPr id="3" name="Espaço Reservado para Rodapé 2">
            <a:extLst>
              <a:ext uri="{FF2B5EF4-FFF2-40B4-BE49-F238E27FC236}">
                <a16:creationId xmlns:a16="http://schemas.microsoft.com/office/drawing/2014/main" id="{CD2E3D3E-0785-429B-BBD6-32F4F3F09CB0}"/>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2F0777A8-EEFE-4E5E-988F-F75B85DEFB98}"/>
              </a:ext>
            </a:extLst>
          </p:cNvPr>
          <p:cNvSpPr>
            <a:spLocks noGrp="1"/>
          </p:cNvSpPr>
          <p:nvPr>
            <p:ph type="sldNum" sz="quarter" idx="12"/>
          </p:nvPr>
        </p:nvSpPr>
        <p:spPr/>
        <p:txBody>
          <a:bodyPr/>
          <a:lstStyle/>
          <a:p>
            <a:fld id="{FA2F4F50-6FB9-4D09-98C4-03B86FCD7B41}" type="slidenum">
              <a:rPr lang="pt-BR" smtClean="0"/>
              <a:t>‹#›</a:t>
            </a:fld>
            <a:endParaRPr lang="pt-BR"/>
          </a:p>
        </p:txBody>
      </p:sp>
    </p:spTree>
    <p:extLst>
      <p:ext uri="{BB962C8B-B14F-4D97-AF65-F5344CB8AC3E}">
        <p14:creationId xmlns:p14="http://schemas.microsoft.com/office/powerpoint/2010/main" val="144235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704048-EFA2-4AE4-A5FB-4280A04B58A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61C39323-881D-4EAC-B4F9-06CBE82D56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3F0791ED-5BD1-4F00-B310-72397181DD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432C0CD-A44F-475E-AA36-52B6D347C19A}"/>
              </a:ext>
            </a:extLst>
          </p:cNvPr>
          <p:cNvSpPr>
            <a:spLocks noGrp="1"/>
          </p:cNvSpPr>
          <p:nvPr>
            <p:ph type="dt" sz="half" idx="10"/>
          </p:nvPr>
        </p:nvSpPr>
        <p:spPr/>
        <p:txBody>
          <a:bodyPr/>
          <a:lstStyle/>
          <a:p>
            <a:fld id="{0F437EAB-4EC4-4FF2-B3B3-AA7D87E716F5}" type="datetimeFigureOut">
              <a:rPr lang="pt-BR" smtClean="0"/>
              <a:t>12/09/2022</a:t>
            </a:fld>
            <a:endParaRPr lang="pt-BR"/>
          </a:p>
        </p:txBody>
      </p:sp>
      <p:sp>
        <p:nvSpPr>
          <p:cNvPr id="6" name="Espaço Reservado para Rodapé 5">
            <a:extLst>
              <a:ext uri="{FF2B5EF4-FFF2-40B4-BE49-F238E27FC236}">
                <a16:creationId xmlns:a16="http://schemas.microsoft.com/office/drawing/2014/main" id="{4BC37A7E-9FDD-4DC8-8E37-47FC673A01B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A955EE0-F58D-41E8-805E-A1C24CA92C70}"/>
              </a:ext>
            </a:extLst>
          </p:cNvPr>
          <p:cNvSpPr>
            <a:spLocks noGrp="1"/>
          </p:cNvSpPr>
          <p:nvPr>
            <p:ph type="sldNum" sz="quarter" idx="12"/>
          </p:nvPr>
        </p:nvSpPr>
        <p:spPr/>
        <p:txBody>
          <a:bodyPr/>
          <a:lstStyle/>
          <a:p>
            <a:fld id="{FA2F4F50-6FB9-4D09-98C4-03B86FCD7B41}" type="slidenum">
              <a:rPr lang="pt-BR" smtClean="0"/>
              <a:t>‹#›</a:t>
            </a:fld>
            <a:endParaRPr lang="pt-BR"/>
          </a:p>
        </p:txBody>
      </p:sp>
    </p:spTree>
    <p:extLst>
      <p:ext uri="{BB962C8B-B14F-4D97-AF65-F5344CB8AC3E}">
        <p14:creationId xmlns:p14="http://schemas.microsoft.com/office/powerpoint/2010/main" val="3849086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171E48-16F5-415A-821A-D7B8CF23FA3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2D94933C-F538-48D9-8760-4F84A2FB98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7F77F137-3AC7-47AA-B4CF-A2098D4E50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5F0E033-7D71-4033-AD92-A2DC90E29B83}"/>
              </a:ext>
            </a:extLst>
          </p:cNvPr>
          <p:cNvSpPr>
            <a:spLocks noGrp="1"/>
          </p:cNvSpPr>
          <p:nvPr>
            <p:ph type="dt" sz="half" idx="10"/>
          </p:nvPr>
        </p:nvSpPr>
        <p:spPr/>
        <p:txBody>
          <a:bodyPr/>
          <a:lstStyle/>
          <a:p>
            <a:fld id="{0F437EAB-4EC4-4FF2-B3B3-AA7D87E716F5}" type="datetimeFigureOut">
              <a:rPr lang="pt-BR" smtClean="0"/>
              <a:t>12/09/2022</a:t>
            </a:fld>
            <a:endParaRPr lang="pt-BR"/>
          </a:p>
        </p:txBody>
      </p:sp>
      <p:sp>
        <p:nvSpPr>
          <p:cNvPr id="6" name="Espaço Reservado para Rodapé 5">
            <a:extLst>
              <a:ext uri="{FF2B5EF4-FFF2-40B4-BE49-F238E27FC236}">
                <a16:creationId xmlns:a16="http://schemas.microsoft.com/office/drawing/2014/main" id="{35F7A48B-22F6-455A-AC9B-95BED6DDBCA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37342E4-76AF-4F7A-A544-FE083C3DCEF8}"/>
              </a:ext>
            </a:extLst>
          </p:cNvPr>
          <p:cNvSpPr>
            <a:spLocks noGrp="1"/>
          </p:cNvSpPr>
          <p:nvPr>
            <p:ph type="sldNum" sz="quarter" idx="12"/>
          </p:nvPr>
        </p:nvSpPr>
        <p:spPr/>
        <p:txBody>
          <a:bodyPr/>
          <a:lstStyle/>
          <a:p>
            <a:fld id="{FA2F4F50-6FB9-4D09-98C4-03B86FCD7B41}" type="slidenum">
              <a:rPr lang="pt-BR" smtClean="0"/>
              <a:t>‹#›</a:t>
            </a:fld>
            <a:endParaRPr lang="pt-BR"/>
          </a:p>
        </p:txBody>
      </p:sp>
    </p:spTree>
    <p:extLst>
      <p:ext uri="{BB962C8B-B14F-4D97-AF65-F5344CB8AC3E}">
        <p14:creationId xmlns:p14="http://schemas.microsoft.com/office/powerpoint/2010/main" val="2447091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DF0D0C-FC7B-48F8-9768-381D8124DA4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E528A083-73AB-40D0-83A4-F5398C5E8F8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D6E2528-9113-449F-8A7B-A4389C7E4B24}"/>
              </a:ext>
            </a:extLst>
          </p:cNvPr>
          <p:cNvSpPr>
            <a:spLocks noGrp="1"/>
          </p:cNvSpPr>
          <p:nvPr>
            <p:ph type="dt" sz="half" idx="10"/>
          </p:nvPr>
        </p:nvSpPr>
        <p:spPr/>
        <p:txBody>
          <a:bodyPr/>
          <a:lstStyle/>
          <a:p>
            <a:fld id="{0F437EAB-4EC4-4FF2-B3B3-AA7D87E716F5}" type="datetimeFigureOut">
              <a:rPr lang="pt-BR" smtClean="0"/>
              <a:t>12/09/2022</a:t>
            </a:fld>
            <a:endParaRPr lang="pt-BR"/>
          </a:p>
        </p:txBody>
      </p:sp>
      <p:sp>
        <p:nvSpPr>
          <p:cNvPr id="5" name="Espaço Reservado para Rodapé 4">
            <a:extLst>
              <a:ext uri="{FF2B5EF4-FFF2-40B4-BE49-F238E27FC236}">
                <a16:creationId xmlns:a16="http://schemas.microsoft.com/office/drawing/2014/main" id="{A5604EFD-309C-43AB-AB45-6111DDAEBF9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A278393-209B-4703-9CD6-CA8D6911C292}"/>
              </a:ext>
            </a:extLst>
          </p:cNvPr>
          <p:cNvSpPr>
            <a:spLocks noGrp="1"/>
          </p:cNvSpPr>
          <p:nvPr>
            <p:ph type="sldNum" sz="quarter" idx="12"/>
          </p:nvPr>
        </p:nvSpPr>
        <p:spPr/>
        <p:txBody>
          <a:bodyPr/>
          <a:lstStyle/>
          <a:p>
            <a:fld id="{FA2F4F50-6FB9-4D09-98C4-03B86FCD7B41}" type="slidenum">
              <a:rPr lang="pt-BR" smtClean="0"/>
              <a:t>‹#›</a:t>
            </a:fld>
            <a:endParaRPr lang="pt-BR"/>
          </a:p>
        </p:txBody>
      </p:sp>
    </p:spTree>
    <p:extLst>
      <p:ext uri="{BB962C8B-B14F-4D97-AF65-F5344CB8AC3E}">
        <p14:creationId xmlns:p14="http://schemas.microsoft.com/office/powerpoint/2010/main" val="2300390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4F92ADE-6459-453E-81B8-72735D91C5DB}"/>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8398C606-7538-4B54-ABFF-3E4937EA0FB8}"/>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3EBC636-73EC-42CC-A51D-20847AD99F10}"/>
              </a:ext>
            </a:extLst>
          </p:cNvPr>
          <p:cNvSpPr>
            <a:spLocks noGrp="1"/>
          </p:cNvSpPr>
          <p:nvPr>
            <p:ph type="dt" sz="half" idx="10"/>
          </p:nvPr>
        </p:nvSpPr>
        <p:spPr/>
        <p:txBody>
          <a:bodyPr/>
          <a:lstStyle/>
          <a:p>
            <a:fld id="{0F437EAB-4EC4-4FF2-B3B3-AA7D87E716F5}" type="datetimeFigureOut">
              <a:rPr lang="pt-BR" smtClean="0"/>
              <a:t>12/09/2022</a:t>
            </a:fld>
            <a:endParaRPr lang="pt-BR"/>
          </a:p>
        </p:txBody>
      </p:sp>
      <p:sp>
        <p:nvSpPr>
          <p:cNvPr id="5" name="Espaço Reservado para Rodapé 4">
            <a:extLst>
              <a:ext uri="{FF2B5EF4-FFF2-40B4-BE49-F238E27FC236}">
                <a16:creationId xmlns:a16="http://schemas.microsoft.com/office/drawing/2014/main" id="{84A4D73E-0641-431C-BA62-57B9D8EEE55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1C71C28-56DA-45A7-A69B-2C92BD1F5F87}"/>
              </a:ext>
            </a:extLst>
          </p:cNvPr>
          <p:cNvSpPr>
            <a:spLocks noGrp="1"/>
          </p:cNvSpPr>
          <p:nvPr>
            <p:ph type="sldNum" sz="quarter" idx="12"/>
          </p:nvPr>
        </p:nvSpPr>
        <p:spPr/>
        <p:txBody>
          <a:bodyPr/>
          <a:lstStyle/>
          <a:p>
            <a:fld id="{FA2F4F50-6FB9-4D09-98C4-03B86FCD7B41}" type="slidenum">
              <a:rPr lang="pt-BR" smtClean="0"/>
              <a:t>‹#›</a:t>
            </a:fld>
            <a:endParaRPr lang="pt-BR"/>
          </a:p>
        </p:txBody>
      </p:sp>
    </p:spTree>
    <p:extLst>
      <p:ext uri="{BB962C8B-B14F-4D97-AF65-F5344CB8AC3E}">
        <p14:creationId xmlns:p14="http://schemas.microsoft.com/office/powerpoint/2010/main" val="3992072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EB2EBC2-89B4-4F43-983E-6603B737B8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6CAF806E-9FBA-40CC-B080-178BFF3169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03F4E8C-A848-4D91-A5ED-942697C008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437EAB-4EC4-4FF2-B3B3-AA7D87E716F5}" type="datetimeFigureOut">
              <a:rPr lang="pt-BR" smtClean="0"/>
              <a:t>12/09/2022</a:t>
            </a:fld>
            <a:endParaRPr lang="pt-BR"/>
          </a:p>
        </p:txBody>
      </p:sp>
      <p:sp>
        <p:nvSpPr>
          <p:cNvPr id="5" name="Espaço Reservado para Rodapé 4">
            <a:extLst>
              <a:ext uri="{FF2B5EF4-FFF2-40B4-BE49-F238E27FC236}">
                <a16:creationId xmlns:a16="http://schemas.microsoft.com/office/drawing/2014/main" id="{9F1A38E7-A1FB-4BA4-8F11-4E0BB49976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9A00D62-FAF9-4B0F-B0C4-291A9AB333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2F4F50-6FB9-4D09-98C4-03B86FCD7B41}" type="slidenum">
              <a:rPr lang="pt-BR" smtClean="0"/>
              <a:t>‹#›</a:t>
            </a:fld>
            <a:endParaRPr lang="pt-BR"/>
          </a:p>
        </p:txBody>
      </p:sp>
    </p:spTree>
    <p:extLst>
      <p:ext uri="{BB962C8B-B14F-4D97-AF65-F5344CB8AC3E}">
        <p14:creationId xmlns:p14="http://schemas.microsoft.com/office/powerpoint/2010/main" val="495021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doi.org/10.29397/reciis.v9i1.883" TargetMode="External"/><Relationship Id="rId4" Type="http://schemas.openxmlformats.org/officeDocument/2006/relationships/hyperlink" Target="https://www.reciis.icict.fiocruz.br/index.php/reciis/article/view/883"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svg"/><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27.png"/><Relationship Id="rId2" Type="http://schemas.openxmlformats.org/officeDocument/2006/relationships/image" Target="../media/image12.png"/><Relationship Id="rId16" Type="http://schemas.openxmlformats.org/officeDocument/2006/relationships/image" Target="../media/image26.svg"/><Relationship Id="rId1" Type="http://schemas.openxmlformats.org/officeDocument/2006/relationships/slideLayout" Target="../slideLayouts/slideLayout2.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Layout" Target="../diagrams/layout1.xml"/><Relationship Id="rId7" Type="http://schemas.openxmlformats.org/officeDocument/2006/relationships/image" Target="../media/image3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35.svg"/></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jpeg"/><Relationship Id="rId11" Type="http://schemas.openxmlformats.org/officeDocument/2006/relationships/image" Target="../media/image45.jpeg"/><Relationship Id="rId5" Type="http://schemas.openxmlformats.org/officeDocument/2006/relationships/image" Target="../media/image39.jpe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Diagrama&#10;&#10;Descrição gerada automaticamente">
            <a:extLst>
              <a:ext uri="{FF2B5EF4-FFF2-40B4-BE49-F238E27FC236}">
                <a16:creationId xmlns:a16="http://schemas.microsoft.com/office/drawing/2014/main" id="{D53265B2-29D4-9E66-A2D0-6BF877AB93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52516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D383F28-00F9-4124-A427-6EFA7429CDD0}"/>
              </a:ext>
            </a:extLst>
          </p:cNvPr>
          <p:cNvSpPr txBox="1"/>
          <p:nvPr/>
        </p:nvSpPr>
        <p:spPr>
          <a:xfrm>
            <a:off x="892628" y="417596"/>
            <a:ext cx="10406743" cy="4647426"/>
          </a:xfrm>
          <a:prstGeom prst="rect">
            <a:avLst/>
          </a:prstGeom>
          <a:noFill/>
        </p:spPr>
        <p:txBody>
          <a:bodyPr wrap="square" lIns="91440" tIns="45720" rIns="91440" bIns="45720" anchor="t">
            <a:spAutoFit/>
          </a:bodyPr>
          <a:lstStyle/>
          <a:p>
            <a:pPr algn="l" rtl="0" fontAlgn="base"/>
            <a:r>
              <a:rPr lang="pt-BR" sz="3600" b="1" i="0">
                <a:solidFill>
                  <a:srgbClr val="002060"/>
                </a:solidFill>
                <a:effectLst/>
                <a:latin typeface="Calibri"/>
                <a:cs typeface="Calibri"/>
              </a:rPr>
              <a:t>Agenda </a:t>
            </a:r>
            <a:r>
              <a:rPr lang="pt-BR" sz="3600" b="1" i="0" err="1">
                <a:solidFill>
                  <a:srgbClr val="002060"/>
                </a:solidFill>
                <a:effectLst/>
                <a:latin typeface="Calibri"/>
                <a:cs typeface="Calibri"/>
              </a:rPr>
              <a:t>del</a:t>
            </a:r>
            <a:r>
              <a:rPr lang="pt-BR" sz="3600" b="1" i="0">
                <a:solidFill>
                  <a:srgbClr val="002060"/>
                </a:solidFill>
                <a:effectLst/>
                <a:latin typeface="Calibri"/>
                <a:cs typeface="Calibri"/>
              </a:rPr>
              <a:t> </a:t>
            </a:r>
            <a:r>
              <a:rPr lang="pt-BR" sz="3600" b="1" i="0" err="1">
                <a:solidFill>
                  <a:srgbClr val="002060"/>
                </a:solidFill>
                <a:effectLst/>
                <a:latin typeface="Calibri"/>
                <a:cs typeface="Calibri"/>
              </a:rPr>
              <a:t>día</a:t>
            </a:r>
            <a:endParaRPr lang="pt-BR" sz="3600" b="0" i="0">
              <a:solidFill>
                <a:srgbClr val="002060"/>
              </a:solidFill>
              <a:effectLst/>
              <a:latin typeface="Calibri"/>
              <a:cs typeface="Calibri"/>
            </a:endParaRPr>
          </a:p>
          <a:p>
            <a:pPr algn="l" rtl="0" fontAlgn="base"/>
            <a:endParaRPr lang="pt-BR" sz="2000" b="0" i="0">
              <a:solidFill>
                <a:srgbClr val="000000"/>
              </a:solidFill>
              <a:effectLst/>
              <a:latin typeface="Segoe UI" panose="020B0502040204020203" pitchFamily="34" charset="0"/>
            </a:endParaRPr>
          </a:p>
          <a:p>
            <a:pPr algn="l"/>
            <a:r>
              <a:rPr lang="pt-BR" sz="2400" b="1" err="1">
                <a:solidFill>
                  <a:srgbClr val="201F1E"/>
                </a:solidFill>
                <a:latin typeface="Calibri" panose="020F0502020204030204" pitchFamily="34" charset="0"/>
              </a:rPr>
              <a:t>Renovación</a:t>
            </a:r>
            <a:r>
              <a:rPr lang="pt-BR" sz="2400" b="1">
                <a:solidFill>
                  <a:srgbClr val="201F1E"/>
                </a:solidFill>
                <a:latin typeface="Calibri" panose="020F0502020204030204" pitchFamily="34" charset="0"/>
              </a:rPr>
              <a:t> de </a:t>
            </a:r>
            <a:r>
              <a:rPr lang="pt-BR" sz="2400" b="1" err="1">
                <a:solidFill>
                  <a:srgbClr val="201F1E"/>
                </a:solidFill>
                <a:latin typeface="Calibri" panose="020F0502020204030204" pitchFamily="34" charset="0"/>
              </a:rPr>
              <a:t>portales</a:t>
            </a:r>
            <a:r>
              <a:rPr lang="pt-BR" sz="2400" b="1">
                <a:solidFill>
                  <a:srgbClr val="201F1E"/>
                </a:solidFill>
                <a:latin typeface="Calibri" panose="020F0502020204030204" pitchFamily="34" charset="0"/>
              </a:rPr>
              <a:t> de </a:t>
            </a:r>
            <a:r>
              <a:rPr lang="pt-BR" sz="2400" b="1" err="1">
                <a:solidFill>
                  <a:srgbClr val="201F1E"/>
                </a:solidFill>
                <a:latin typeface="Calibri" panose="020F0502020204030204" pitchFamily="34" charset="0"/>
              </a:rPr>
              <a:t>la</a:t>
            </a:r>
            <a:r>
              <a:rPr lang="pt-BR" sz="2400" b="1">
                <a:solidFill>
                  <a:srgbClr val="201F1E"/>
                </a:solidFill>
                <a:latin typeface="Calibri" panose="020F0502020204030204" pitchFamily="34" charset="0"/>
              </a:rPr>
              <a:t> BVS: </a:t>
            </a:r>
            <a:r>
              <a:rPr lang="pt-BR" sz="2400" b="1" err="1">
                <a:solidFill>
                  <a:srgbClr val="201F1E"/>
                </a:solidFill>
                <a:latin typeface="Calibri" panose="020F0502020204030204" pitchFamily="34" charset="0"/>
              </a:rPr>
              <a:t>acciones</a:t>
            </a:r>
            <a:r>
              <a:rPr lang="pt-BR" sz="2400" b="1">
                <a:solidFill>
                  <a:srgbClr val="201F1E"/>
                </a:solidFill>
                <a:latin typeface="Calibri" panose="020F0502020204030204" pitchFamily="34" charset="0"/>
              </a:rPr>
              <a:t> y </a:t>
            </a:r>
            <a:r>
              <a:rPr lang="pt-BR" sz="2400" b="1" err="1">
                <a:solidFill>
                  <a:srgbClr val="201F1E"/>
                </a:solidFill>
                <a:latin typeface="Calibri" panose="020F0502020204030204" pitchFamily="34" charset="0"/>
              </a:rPr>
              <a:t>proceso</a:t>
            </a:r>
            <a:r>
              <a:rPr lang="pt-BR" sz="2400">
                <a:solidFill>
                  <a:srgbClr val="201F1E"/>
                </a:solidFill>
                <a:latin typeface="Calibri" panose="020F0502020204030204" pitchFamily="34" charset="0"/>
              </a:rPr>
              <a:t>, por Verônica Abdala​ y Juliana Sousa</a:t>
            </a:r>
            <a:endParaRPr lang="en-US" sz="2400">
              <a:solidFill>
                <a:srgbClr val="201F1E"/>
              </a:solidFill>
              <a:latin typeface="Calibri" panose="020F0502020204030204" pitchFamily="34" charset="0"/>
            </a:endParaRPr>
          </a:p>
          <a:p>
            <a:pPr algn="l"/>
            <a:endParaRPr lang="en-US" sz="2400" b="0" i="0">
              <a:solidFill>
                <a:srgbClr val="000000"/>
              </a:solidFill>
              <a:effectLst/>
            </a:endParaRPr>
          </a:p>
          <a:p>
            <a:pPr algn="l"/>
            <a:r>
              <a:rPr lang="pt-BR" sz="2400" b="1" i="0" err="1">
                <a:solidFill>
                  <a:srgbClr val="000000"/>
                </a:solidFill>
                <a:effectLst/>
              </a:rPr>
              <a:t>Compartiendo</a:t>
            </a:r>
            <a:r>
              <a:rPr lang="pt-BR" sz="2400" b="1" i="0">
                <a:solidFill>
                  <a:srgbClr val="000000"/>
                </a:solidFill>
                <a:effectLst/>
              </a:rPr>
              <a:t> Experiencia: </a:t>
            </a:r>
            <a:endParaRPr lang="en-US" sz="2400" b="0" i="0">
              <a:solidFill>
                <a:srgbClr val="000000"/>
              </a:solidFill>
              <a:effectLst/>
            </a:endParaRPr>
          </a:p>
          <a:p>
            <a:endParaRPr lang="pt-BR" sz="2400" b="1">
              <a:solidFill>
                <a:srgbClr val="000000"/>
              </a:solidFill>
            </a:endParaRPr>
          </a:p>
          <a:p>
            <a:pPr marL="742950" lvl="1" indent="-285750" algn="l">
              <a:buFont typeface="Arial" panose="020B0604020202020204" pitchFamily="34" charset="0"/>
              <a:buChar char="•"/>
            </a:pPr>
            <a:r>
              <a:rPr lang="pt-BR" sz="2400" b="1" i="0">
                <a:solidFill>
                  <a:srgbClr val="201F1E"/>
                </a:solidFill>
                <a:effectLst/>
                <a:latin typeface="Calibri" panose="020F0502020204030204" pitchFamily="34" charset="0"/>
              </a:rPr>
              <a:t>BVS </a:t>
            </a:r>
            <a:r>
              <a:rPr lang="pt-BR" sz="2400" b="1" i="0" err="1">
                <a:solidFill>
                  <a:srgbClr val="201F1E"/>
                </a:solidFill>
                <a:effectLst/>
                <a:latin typeface="Calibri" panose="020F0502020204030204" pitchFamily="34" charset="0"/>
              </a:rPr>
              <a:t>Bolivia</a:t>
            </a:r>
            <a:r>
              <a:rPr lang="pt-BR" sz="2400" b="0" i="0">
                <a:solidFill>
                  <a:srgbClr val="201F1E"/>
                </a:solidFill>
                <a:effectLst/>
                <a:latin typeface="Calibri" panose="020F0502020204030204" pitchFamily="34" charset="0"/>
              </a:rPr>
              <a:t>, por </a:t>
            </a:r>
            <a:r>
              <a:rPr lang="pt-BR" sz="2400" b="0" i="0" err="1">
                <a:solidFill>
                  <a:srgbClr val="201F1E"/>
                </a:solidFill>
                <a:effectLst/>
                <a:latin typeface="Calibri" panose="020F0502020204030204" pitchFamily="34" charset="0"/>
              </a:rPr>
              <a:t>Marilin</a:t>
            </a:r>
            <a:r>
              <a:rPr lang="pt-BR" sz="2400" b="0" i="0">
                <a:solidFill>
                  <a:srgbClr val="201F1E"/>
                </a:solidFill>
                <a:effectLst/>
                <a:latin typeface="Calibri" panose="020F0502020204030204" pitchFamily="34" charset="0"/>
              </a:rPr>
              <a:t> Sánchez, UMSA | </a:t>
            </a:r>
            <a:r>
              <a:rPr lang="pt-BR" sz="2400" b="0" i="0" err="1">
                <a:solidFill>
                  <a:srgbClr val="201F1E"/>
                </a:solidFill>
                <a:effectLst/>
                <a:latin typeface="Calibri" panose="020F0502020204030204" pitchFamily="34" charset="0"/>
              </a:rPr>
              <a:t>Coordinadora</a:t>
            </a:r>
            <a:r>
              <a:rPr lang="pt-BR" sz="2400" b="0" i="0">
                <a:solidFill>
                  <a:srgbClr val="201F1E"/>
                </a:solidFill>
                <a:effectLst/>
                <a:latin typeface="Calibri" panose="020F0502020204030204" pitchFamily="34" charset="0"/>
              </a:rPr>
              <a:t> de </a:t>
            </a:r>
            <a:r>
              <a:rPr lang="pt-BR" sz="2400" b="0" i="0" err="1">
                <a:solidFill>
                  <a:srgbClr val="201F1E"/>
                </a:solidFill>
                <a:effectLst/>
                <a:latin typeface="Calibri" panose="020F0502020204030204" pitchFamily="34" charset="0"/>
              </a:rPr>
              <a:t>la</a:t>
            </a:r>
            <a:r>
              <a:rPr lang="pt-BR" sz="2400" b="0" i="0">
                <a:solidFill>
                  <a:srgbClr val="201F1E"/>
                </a:solidFill>
                <a:effectLst/>
                <a:latin typeface="Calibri" panose="020F0502020204030204" pitchFamily="34" charset="0"/>
              </a:rPr>
              <a:t> BVS </a:t>
            </a:r>
            <a:r>
              <a:rPr lang="pt-BR" sz="2400" b="0" i="0" err="1">
                <a:solidFill>
                  <a:srgbClr val="201F1E"/>
                </a:solidFill>
                <a:effectLst/>
                <a:latin typeface="Calibri" panose="020F0502020204030204" pitchFamily="34" charset="0"/>
              </a:rPr>
              <a:t>Bolivia</a:t>
            </a:r>
            <a:r>
              <a:rPr lang="pt-BR" sz="2400" b="0" i="0">
                <a:solidFill>
                  <a:srgbClr val="201F1E"/>
                </a:solidFill>
                <a:effectLst/>
                <a:latin typeface="Calibri" panose="020F0502020204030204" pitchFamily="34" charset="0"/>
              </a:rPr>
              <a:t> Nacional​​ </a:t>
            </a:r>
            <a:r>
              <a:rPr lang="en-US" sz="2400" b="0" i="0">
                <a:solidFill>
                  <a:srgbClr val="201F1E"/>
                </a:solidFill>
                <a:effectLst/>
                <a:latin typeface="Calibri" panose="020F0502020204030204" pitchFamily="34" charset="0"/>
              </a:rPr>
              <a:t> </a:t>
            </a:r>
          </a:p>
          <a:p>
            <a:pPr marL="742950" lvl="1" indent="-285750" algn="l">
              <a:buFont typeface="Arial" panose="020B0604020202020204" pitchFamily="34" charset="0"/>
              <a:buChar char="•"/>
            </a:pPr>
            <a:endParaRPr lang="en-US" sz="2400" b="0" i="0">
              <a:solidFill>
                <a:srgbClr val="201F1E"/>
              </a:solidFill>
              <a:effectLst/>
              <a:latin typeface="Calibri" panose="020F0502020204030204" pitchFamily="34" charset="0"/>
            </a:endParaRPr>
          </a:p>
          <a:p>
            <a:pPr marL="742950" lvl="1" indent="-285750" algn="l">
              <a:buFont typeface="Arial" panose="020B0604020202020204" pitchFamily="34" charset="0"/>
              <a:buChar char="•"/>
            </a:pPr>
            <a:r>
              <a:rPr lang="en-US" sz="2400" b="1" i="0">
                <a:solidFill>
                  <a:srgbClr val="201F1E"/>
                </a:solidFill>
                <a:effectLst/>
                <a:latin typeface="Calibri" panose="020F0502020204030204" pitchFamily="34" charset="0"/>
              </a:rPr>
              <a:t>BVS Nicaragua</a:t>
            </a:r>
            <a:r>
              <a:rPr lang="en-US" sz="2400" b="0" i="0">
                <a:solidFill>
                  <a:srgbClr val="201F1E"/>
                </a:solidFill>
                <a:effectLst/>
                <a:latin typeface="Calibri" panose="020F0502020204030204" pitchFamily="34" charset="0"/>
              </a:rPr>
              <a:t>, </a:t>
            </a:r>
            <a:r>
              <a:rPr lang="en-US" sz="2400" b="0" i="0" err="1">
                <a:solidFill>
                  <a:srgbClr val="201F1E"/>
                </a:solidFill>
                <a:effectLst/>
                <a:latin typeface="Calibri" panose="020F0502020204030204" pitchFamily="34" charset="0"/>
              </a:rPr>
              <a:t>por</a:t>
            </a:r>
            <a:r>
              <a:rPr lang="en-US" sz="2400" b="0" i="0">
                <a:solidFill>
                  <a:srgbClr val="201F1E"/>
                </a:solidFill>
                <a:effectLst/>
                <a:latin typeface="Calibri" panose="020F0502020204030204" pitchFamily="34" charset="0"/>
              </a:rPr>
              <a:t> Maritza Vallecillo Flores, UNAN-Managua | </a:t>
            </a:r>
            <a:r>
              <a:rPr lang="en-US" sz="2400" b="0" i="0" err="1">
                <a:solidFill>
                  <a:srgbClr val="201F1E"/>
                </a:solidFill>
                <a:effectLst/>
                <a:latin typeface="Calibri" panose="020F0502020204030204" pitchFamily="34" charset="0"/>
              </a:rPr>
              <a:t>Coordinadora</a:t>
            </a:r>
            <a:r>
              <a:rPr lang="en-US" sz="2400" b="0" i="0">
                <a:solidFill>
                  <a:srgbClr val="201F1E"/>
                </a:solidFill>
                <a:effectLst/>
                <a:latin typeface="Calibri" panose="020F0502020204030204" pitchFamily="34" charset="0"/>
              </a:rPr>
              <a:t> de la BVS Nicaragua Nacional​</a:t>
            </a:r>
          </a:p>
        </p:txBody>
      </p:sp>
    </p:spTree>
    <p:extLst>
      <p:ext uri="{BB962C8B-B14F-4D97-AF65-F5344CB8AC3E}">
        <p14:creationId xmlns:p14="http://schemas.microsoft.com/office/powerpoint/2010/main" val="358303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61FE556-D7B2-41D1-9E30-4652788D787A}"/>
              </a:ext>
            </a:extLst>
          </p:cNvPr>
          <p:cNvSpPr txBox="1"/>
          <p:nvPr/>
        </p:nvSpPr>
        <p:spPr>
          <a:xfrm>
            <a:off x="4371041" y="700053"/>
            <a:ext cx="6163837" cy="2677656"/>
          </a:xfrm>
          <a:prstGeom prst="rect">
            <a:avLst/>
          </a:prstGeom>
          <a:noFill/>
          <a:ln w="85725" cap="rnd" cmpd="dbl">
            <a:noFill/>
          </a:ln>
        </p:spPr>
        <p:txBody>
          <a:bodyPr wrap="square" lIns="91440" tIns="45720" rIns="91440" bIns="45720" anchor="t">
            <a:spAutoFit/>
          </a:bodyPr>
          <a:lstStyle/>
          <a:p>
            <a:pPr algn="ctr"/>
            <a:r>
              <a:rPr lang="es-ES" sz="2400"/>
              <a:t>La Biblioteca Virtual en Salud (BVS) es un modelo de gestión de información basado en el trabajo colaborativo y en red, aplicado a la creación, organización y difusión de información y evidencia científica y técnica en el área de la salud, disponible en línea para acceso por los usuarios a través de los portales de la BVS</a:t>
            </a:r>
            <a:endParaRPr lang="pt-BR" sz="2400"/>
          </a:p>
        </p:txBody>
      </p:sp>
      <p:pic>
        <p:nvPicPr>
          <p:cNvPr id="7" name="Imagem 6">
            <a:extLst>
              <a:ext uri="{FF2B5EF4-FFF2-40B4-BE49-F238E27FC236}">
                <a16:creationId xmlns:a16="http://schemas.microsoft.com/office/drawing/2014/main" id="{7CBEAC8A-B1CA-4BDB-8C07-EA3D1AC5D565}"/>
              </a:ext>
            </a:extLst>
          </p:cNvPr>
          <p:cNvPicPr>
            <a:picLocks noChangeAspect="1"/>
          </p:cNvPicPr>
          <p:nvPr/>
        </p:nvPicPr>
        <p:blipFill>
          <a:blip r:embed="rId2"/>
          <a:stretch>
            <a:fillRect/>
          </a:stretch>
        </p:blipFill>
        <p:spPr>
          <a:xfrm>
            <a:off x="1637467" y="4595186"/>
            <a:ext cx="8679366" cy="1600703"/>
          </a:xfrm>
          <a:prstGeom prst="rect">
            <a:avLst/>
          </a:prstGeom>
        </p:spPr>
      </p:pic>
      <p:pic>
        <p:nvPicPr>
          <p:cNvPr id="4" name="Imagem 9" descr="A picture containing shape&#10;&#10;Description automatically generated">
            <a:extLst>
              <a:ext uri="{FF2B5EF4-FFF2-40B4-BE49-F238E27FC236}">
                <a16:creationId xmlns:a16="http://schemas.microsoft.com/office/drawing/2014/main" id="{0A152E46-A074-DA15-8D35-3EFAA1E53A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0389" y="804878"/>
            <a:ext cx="2246589" cy="2468006"/>
          </a:xfrm>
          <a:prstGeom prst="rect">
            <a:avLst/>
          </a:prstGeom>
        </p:spPr>
      </p:pic>
      <p:sp>
        <p:nvSpPr>
          <p:cNvPr id="2" name="Retângulo 1">
            <a:extLst>
              <a:ext uri="{FF2B5EF4-FFF2-40B4-BE49-F238E27FC236}">
                <a16:creationId xmlns:a16="http://schemas.microsoft.com/office/drawing/2014/main" id="{192831EE-FE23-5774-795C-DB09CB654F16}"/>
              </a:ext>
            </a:extLst>
          </p:cNvPr>
          <p:cNvSpPr/>
          <p:nvPr/>
        </p:nvSpPr>
        <p:spPr>
          <a:xfrm>
            <a:off x="0" y="3868914"/>
            <a:ext cx="12192000" cy="3345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id="{FD6BCBBA-A2F8-92CB-C4D3-7249164704E4}"/>
              </a:ext>
            </a:extLst>
          </p:cNvPr>
          <p:cNvSpPr/>
          <p:nvPr/>
        </p:nvSpPr>
        <p:spPr>
          <a:xfrm rot="18997486">
            <a:off x="-668161" y="402053"/>
            <a:ext cx="2812890" cy="340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11933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C56A0E8A-F734-B126-5B26-85AA91B870DB}"/>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pt-BR" sz="4000" b="1">
                <a:solidFill>
                  <a:schemeClr val="bg1"/>
                </a:solidFill>
              </a:rPr>
              <a:t>La BVS no es solo </a:t>
            </a:r>
            <a:r>
              <a:rPr lang="pt-BR" sz="4000" b="1" err="1">
                <a:solidFill>
                  <a:schemeClr val="bg1"/>
                </a:solidFill>
              </a:rPr>
              <a:t>un</a:t>
            </a:r>
            <a:r>
              <a:rPr lang="pt-BR" sz="4000" b="1">
                <a:solidFill>
                  <a:schemeClr val="bg1"/>
                </a:solidFill>
              </a:rPr>
              <a:t> portal...</a:t>
            </a:r>
          </a:p>
        </p:txBody>
      </p:sp>
    </p:spTree>
    <p:extLst>
      <p:ext uri="{BB962C8B-B14F-4D97-AF65-F5344CB8AC3E}">
        <p14:creationId xmlns:p14="http://schemas.microsoft.com/office/powerpoint/2010/main" val="56598357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6D3B0-EF9B-41B0-AE78-8FE31F249435}"/>
              </a:ext>
            </a:extLst>
          </p:cNvPr>
          <p:cNvSpPr>
            <a:spLocks noGrp="1"/>
          </p:cNvSpPr>
          <p:nvPr>
            <p:ph type="title"/>
          </p:nvPr>
        </p:nvSpPr>
        <p:spPr>
          <a:xfrm>
            <a:off x="0" y="337627"/>
            <a:ext cx="10515600" cy="691395"/>
          </a:xfrm>
        </p:spPr>
        <p:txBody>
          <a:bodyPr>
            <a:normAutofit/>
          </a:bodyPr>
          <a:lstStyle/>
          <a:p>
            <a:r>
              <a:rPr lang="en-US" sz="3600" b="1" err="1">
                <a:solidFill>
                  <a:srgbClr val="002060"/>
                </a:solidFill>
                <a:ea typeface="+mj-lt"/>
                <a:cs typeface="+mj-lt"/>
              </a:rPr>
              <a:t>Instancia</a:t>
            </a:r>
            <a:r>
              <a:rPr lang="en-US" sz="3600" b="1">
                <a:solidFill>
                  <a:srgbClr val="002060"/>
                </a:solidFill>
                <a:ea typeface="+mj-lt"/>
                <a:cs typeface="+mj-lt"/>
              </a:rPr>
              <a:t> BVS</a:t>
            </a:r>
          </a:p>
        </p:txBody>
      </p:sp>
      <p:sp>
        <p:nvSpPr>
          <p:cNvPr id="10" name="Oval 9">
            <a:extLst>
              <a:ext uri="{FF2B5EF4-FFF2-40B4-BE49-F238E27FC236}">
                <a16:creationId xmlns:a16="http://schemas.microsoft.com/office/drawing/2014/main" id="{34F6CE62-FB44-5DC8-75E2-6A5A74F72C39}"/>
              </a:ext>
            </a:extLst>
          </p:cNvPr>
          <p:cNvSpPr/>
          <p:nvPr/>
        </p:nvSpPr>
        <p:spPr>
          <a:xfrm>
            <a:off x="139183" y="1651000"/>
            <a:ext cx="8983578" cy="3555999"/>
          </a:xfrm>
          <a:prstGeom prst="ellipse">
            <a:avLst/>
          </a:prstGeom>
          <a:noFill/>
          <a:ln w="28575">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Imagem 28">
            <a:extLst>
              <a:ext uri="{FF2B5EF4-FFF2-40B4-BE49-F238E27FC236}">
                <a16:creationId xmlns:a16="http://schemas.microsoft.com/office/drawing/2014/main" id="{67CDF536-B1FC-9641-1FDB-04F5D0D25B78}"/>
              </a:ext>
            </a:extLst>
          </p:cNvPr>
          <p:cNvPicPr>
            <a:picLocks noChangeAspect="1"/>
          </p:cNvPicPr>
          <p:nvPr/>
        </p:nvPicPr>
        <p:blipFill>
          <a:blip r:embed="rId2"/>
          <a:stretch>
            <a:fillRect/>
          </a:stretch>
        </p:blipFill>
        <p:spPr>
          <a:xfrm>
            <a:off x="418590" y="1673851"/>
            <a:ext cx="1968120" cy="2073287"/>
          </a:xfrm>
          <a:prstGeom prst="rect">
            <a:avLst/>
          </a:prstGeom>
        </p:spPr>
      </p:pic>
      <p:sp>
        <p:nvSpPr>
          <p:cNvPr id="7" name="Oval 3">
            <a:extLst>
              <a:ext uri="{FF2B5EF4-FFF2-40B4-BE49-F238E27FC236}">
                <a16:creationId xmlns:a16="http://schemas.microsoft.com/office/drawing/2014/main" id="{68CA1693-AFA1-AF48-8238-85AB6DB70D77}"/>
              </a:ext>
            </a:extLst>
          </p:cNvPr>
          <p:cNvSpPr/>
          <p:nvPr/>
        </p:nvSpPr>
        <p:spPr>
          <a:xfrm>
            <a:off x="2460969" y="1999828"/>
            <a:ext cx="2986022" cy="841321"/>
          </a:xfrm>
          <a:prstGeom prst="ellipse">
            <a:avLst/>
          </a:prstGeom>
          <a:solidFill>
            <a:srgbClr val="7030A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ea typeface="+mn-lt"/>
                <a:cs typeface="+mn-lt"/>
              </a:rPr>
              <a:t>Red de </a:t>
            </a:r>
            <a:r>
              <a:rPr lang="en-US" b="1" err="1">
                <a:ea typeface="+mn-lt"/>
                <a:cs typeface="+mn-lt"/>
              </a:rPr>
              <a:t>Cooperación</a:t>
            </a:r>
            <a:endParaRPr lang="en-US" b="1">
              <a:ea typeface="+mn-lt"/>
              <a:cs typeface="+mn-lt"/>
            </a:endParaRPr>
          </a:p>
        </p:txBody>
      </p:sp>
      <p:sp>
        <p:nvSpPr>
          <p:cNvPr id="35" name="Oval 23">
            <a:extLst>
              <a:ext uri="{FF2B5EF4-FFF2-40B4-BE49-F238E27FC236}">
                <a16:creationId xmlns:a16="http://schemas.microsoft.com/office/drawing/2014/main" id="{CC5B9ED8-593B-70EE-4BD0-6C3C536A68E3}"/>
              </a:ext>
            </a:extLst>
          </p:cNvPr>
          <p:cNvSpPr/>
          <p:nvPr/>
        </p:nvSpPr>
        <p:spPr>
          <a:xfrm>
            <a:off x="3652379" y="4039940"/>
            <a:ext cx="2566519" cy="903665"/>
          </a:xfrm>
          <a:prstGeom prst="ellipse">
            <a:avLst/>
          </a:prstGeom>
          <a:solidFill>
            <a:srgbClr val="7030A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ea typeface="+mn-lt"/>
                <a:cs typeface="+mn-lt"/>
              </a:rPr>
              <a:t>Portal de la BVS</a:t>
            </a:r>
            <a:endParaRPr lang="en-US" b="1">
              <a:ea typeface="Calibri"/>
              <a:cs typeface="Calibri"/>
            </a:endParaRPr>
          </a:p>
        </p:txBody>
      </p:sp>
      <p:sp>
        <p:nvSpPr>
          <p:cNvPr id="37" name="Oval 26">
            <a:extLst>
              <a:ext uri="{FF2B5EF4-FFF2-40B4-BE49-F238E27FC236}">
                <a16:creationId xmlns:a16="http://schemas.microsoft.com/office/drawing/2014/main" id="{9815C807-A977-A2AA-B680-3878DDE22229}"/>
              </a:ext>
            </a:extLst>
          </p:cNvPr>
          <p:cNvSpPr/>
          <p:nvPr/>
        </p:nvSpPr>
        <p:spPr>
          <a:xfrm>
            <a:off x="5257800" y="2552487"/>
            <a:ext cx="3139455" cy="879733"/>
          </a:xfrm>
          <a:prstGeom prst="ellipse">
            <a:avLst/>
          </a:prstGeom>
          <a:solidFill>
            <a:srgbClr val="7030A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1400" b="1">
              <a:ea typeface="+mn-lt"/>
              <a:cs typeface="+mn-lt"/>
            </a:endParaRPr>
          </a:p>
          <a:p>
            <a:pPr algn="ctr"/>
            <a:r>
              <a:rPr lang="en-US" b="1" err="1">
                <a:ea typeface="+mn-lt"/>
                <a:cs typeface="+mn-lt"/>
              </a:rPr>
              <a:t>Colección</a:t>
            </a:r>
            <a:r>
              <a:rPr lang="en-US" b="1">
                <a:ea typeface="+mn-lt"/>
                <a:cs typeface="+mn-lt"/>
              </a:rPr>
              <a:t> de Fuentes de </a:t>
            </a:r>
            <a:r>
              <a:rPr lang="en-US" b="1" err="1">
                <a:ea typeface="+mn-lt"/>
                <a:cs typeface="+mn-lt"/>
              </a:rPr>
              <a:t>Información</a:t>
            </a:r>
            <a:r>
              <a:rPr lang="en-US">
                <a:ea typeface="+mn-lt"/>
                <a:cs typeface="+mn-lt"/>
              </a:rPr>
              <a:t> </a:t>
            </a:r>
            <a:endParaRPr lang="en-US">
              <a:ea typeface="Calibri"/>
              <a:cs typeface="Calibri"/>
            </a:endParaRPr>
          </a:p>
          <a:p>
            <a:pPr algn="ctr"/>
            <a:endParaRPr lang="en-US" b="1">
              <a:ea typeface="Calibri"/>
              <a:cs typeface="Calibri"/>
            </a:endParaRPr>
          </a:p>
        </p:txBody>
      </p:sp>
      <p:sp>
        <p:nvSpPr>
          <p:cNvPr id="38" name="Oval 31">
            <a:extLst>
              <a:ext uri="{FF2B5EF4-FFF2-40B4-BE49-F238E27FC236}">
                <a16:creationId xmlns:a16="http://schemas.microsoft.com/office/drawing/2014/main" id="{D8A9BAB5-D7F9-371A-0010-730FAD458A84}"/>
              </a:ext>
            </a:extLst>
          </p:cNvPr>
          <p:cNvSpPr/>
          <p:nvPr/>
        </p:nvSpPr>
        <p:spPr>
          <a:xfrm>
            <a:off x="6218898" y="3601260"/>
            <a:ext cx="2109646" cy="659305"/>
          </a:xfrm>
          <a:prstGeom prst="ellipse">
            <a:avLst/>
          </a:prstGeom>
          <a:solidFill>
            <a:srgbClr val="7030A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err="1">
                <a:ea typeface="Calibri"/>
                <a:cs typeface="Calibri"/>
              </a:rPr>
              <a:t>Usuarios</a:t>
            </a:r>
            <a:endParaRPr lang="en-US" b="1">
              <a:ea typeface="Calibri"/>
              <a:cs typeface="Calibri"/>
            </a:endParaRPr>
          </a:p>
        </p:txBody>
      </p:sp>
      <p:sp>
        <p:nvSpPr>
          <p:cNvPr id="39" name="Oval 40">
            <a:extLst>
              <a:ext uri="{FF2B5EF4-FFF2-40B4-BE49-F238E27FC236}">
                <a16:creationId xmlns:a16="http://schemas.microsoft.com/office/drawing/2014/main" id="{BE5A1582-7A3C-8C0A-26BC-7E23F7ACF8C0}"/>
              </a:ext>
            </a:extLst>
          </p:cNvPr>
          <p:cNvSpPr/>
          <p:nvPr/>
        </p:nvSpPr>
        <p:spPr>
          <a:xfrm>
            <a:off x="2372040" y="3232896"/>
            <a:ext cx="2096731" cy="829448"/>
          </a:xfrm>
          <a:prstGeom prst="ellipse">
            <a:avLst/>
          </a:prstGeom>
          <a:solidFill>
            <a:srgbClr val="7030A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err="1">
                <a:solidFill>
                  <a:schemeClr val="bg1"/>
                </a:solidFill>
                <a:cs typeface="Calibri"/>
              </a:rPr>
              <a:t>Instancias</a:t>
            </a:r>
            <a:r>
              <a:rPr lang="en-US" b="1">
                <a:solidFill>
                  <a:schemeClr val="bg1"/>
                </a:solidFill>
                <a:cs typeface="Calibri"/>
              </a:rPr>
              <a:t> de </a:t>
            </a:r>
            <a:r>
              <a:rPr lang="en-US" b="1" err="1">
                <a:solidFill>
                  <a:schemeClr val="bg1"/>
                </a:solidFill>
                <a:cs typeface="Calibri"/>
              </a:rPr>
              <a:t>Gobernancia</a:t>
            </a:r>
            <a:endParaRPr lang="en-US" b="1">
              <a:solidFill>
                <a:schemeClr val="bg1"/>
              </a:solidFill>
              <a:ea typeface="Calibri"/>
              <a:cs typeface="Calibri"/>
            </a:endParaRPr>
          </a:p>
        </p:txBody>
      </p:sp>
      <p:sp>
        <p:nvSpPr>
          <p:cNvPr id="40" name="TextBox 27">
            <a:extLst>
              <a:ext uri="{FF2B5EF4-FFF2-40B4-BE49-F238E27FC236}">
                <a16:creationId xmlns:a16="http://schemas.microsoft.com/office/drawing/2014/main" id="{2BAB6865-1251-0DE0-D0C6-F9A64DCC03C0}"/>
              </a:ext>
            </a:extLst>
          </p:cNvPr>
          <p:cNvSpPr txBox="1"/>
          <p:nvPr/>
        </p:nvSpPr>
        <p:spPr>
          <a:xfrm>
            <a:off x="8608741" y="1176390"/>
            <a:ext cx="3310851" cy="2585323"/>
          </a:xfrm>
          <a:prstGeom prst="rect">
            <a:avLst/>
          </a:prstGeom>
          <a:solidFill>
            <a:schemeClr val="accent2">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Modelo BVS - la </a:t>
            </a:r>
            <a:r>
              <a:rPr lang="en-US" err="1"/>
              <a:t>Guía</a:t>
            </a:r>
            <a:r>
              <a:rPr lang="en-US"/>
              <a:t> BVS​</a:t>
            </a:r>
            <a:endParaRPr lang="en-US">
              <a:ea typeface="Calibri"/>
              <a:cs typeface="Calibri"/>
            </a:endParaRPr>
          </a:p>
          <a:p>
            <a:pPr marL="285750" indent="-285750">
              <a:buFont typeface="Arial"/>
              <a:buChar char="•"/>
            </a:pPr>
            <a:r>
              <a:rPr lang="en-US" err="1"/>
              <a:t>Instrumento</a:t>
            </a:r>
            <a:r>
              <a:rPr lang="en-US"/>
              <a:t> de </a:t>
            </a:r>
            <a:r>
              <a:rPr lang="en-US" err="1"/>
              <a:t>Evaluación</a:t>
            </a:r>
            <a:r>
              <a:rPr lang="en-US"/>
              <a:t> de </a:t>
            </a:r>
            <a:r>
              <a:rPr lang="en-US" err="1"/>
              <a:t>Madurez</a:t>
            </a:r>
            <a:r>
              <a:rPr lang="en-US"/>
              <a:t> de la BVS</a:t>
            </a:r>
            <a:endParaRPr lang="en-US">
              <a:ea typeface="Calibri"/>
              <a:cs typeface="Calibri"/>
            </a:endParaRPr>
          </a:p>
          <a:p>
            <a:pPr marL="285750" indent="-285750">
              <a:buFont typeface="Arial"/>
              <a:buChar char="•"/>
            </a:pPr>
            <a:r>
              <a:rPr lang="en-US" err="1"/>
              <a:t>Metodologías</a:t>
            </a:r>
            <a:r>
              <a:rPr lang="en-US"/>
              <a:t> y </a:t>
            </a:r>
            <a:r>
              <a:rPr lang="en-US" err="1"/>
              <a:t>Tecnologías</a:t>
            </a:r>
            <a:r>
              <a:rPr lang="en-US"/>
              <a:t> de </a:t>
            </a:r>
            <a:r>
              <a:rPr lang="en-US" err="1"/>
              <a:t>Información</a:t>
            </a:r>
            <a:r>
              <a:rPr lang="en-US"/>
              <a:t>​</a:t>
            </a:r>
            <a:endParaRPr lang="en-US">
              <a:ea typeface="Calibri"/>
              <a:cs typeface="Calibri"/>
            </a:endParaRPr>
          </a:p>
          <a:p>
            <a:pPr marL="285750" indent="-285750">
              <a:buFont typeface="Arial"/>
              <a:buChar char="•"/>
            </a:pPr>
            <a:r>
              <a:rPr lang="en-US" err="1"/>
              <a:t>Matriz</a:t>
            </a:r>
            <a:r>
              <a:rPr lang="en-US"/>
              <a:t> de </a:t>
            </a:r>
            <a:r>
              <a:rPr lang="en-US" err="1"/>
              <a:t>Responsabilidades</a:t>
            </a:r>
            <a:r>
              <a:rPr lang="en-US"/>
              <a:t>​</a:t>
            </a:r>
            <a:endParaRPr lang="en-US">
              <a:ea typeface="Calibri"/>
              <a:cs typeface="Calibri"/>
            </a:endParaRPr>
          </a:p>
          <a:p>
            <a:pPr marL="285750" indent="-285750">
              <a:buFont typeface="Arial"/>
              <a:buChar char="•"/>
            </a:pPr>
            <a:r>
              <a:rPr lang="en-US"/>
              <a:t>Plan de </a:t>
            </a:r>
            <a:r>
              <a:rPr lang="en-US" err="1"/>
              <a:t>Acción</a:t>
            </a:r>
            <a:endParaRPr lang="en-US">
              <a:ea typeface="Calibri"/>
              <a:cs typeface="Calibri"/>
            </a:endParaRPr>
          </a:p>
          <a:p>
            <a:pPr marL="285750" indent="-285750">
              <a:buFont typeface="Arial"/>
              <a:buChar char="•"/>
            </a:pPr>
            <a:r>
              <a:rPr lang="en-US"/>
              <a:t>Interface de </a:t>
            </a:r>
            <a:r>
              <a:rPr lang="en-US" err="1"/>
              <a:t>Búsqueda</a:t>
            </a:r>
            <a:endParaRPr lang="en-US"/>
          </a:p>
          <a:p>
            <a:pPr marL="285750" indent="-285750">
              <a:buFont typeface="Arial"/>
              <a:buChar char="•"/>
            </a:pPr>
            <a:r>
              <a:rPr lang="en-US"/>
              <a:t>Desarrollo de </a:t>
            </a:r>
            <a:r>
              <a:rPr lang="en-US" err="1"/>
              <a:t>Capacidades</a:t>
            </a:r>
            <a:r>
              <a:rPr lang="en-US"/>
              <a:t>​</a:t>
            </a:r>
            <a:endParaRPr lang="en-US">
              <a:ea typeface="Calibri"/>
              <a:cs typeface="Calibri"/>
            </a:endParaRPr>
          </a:p>
        </p:txBody>
      </p:sp>
    </p:spTree>
    <p:extLst>
      <p:ext uri="{BB962C8B-B14F-4D97-AF65-F5344CB8AC3E}">
        <p14:creationId xmlns:p14="http://schemas.microsoft.com/office/powerpoint/2010/main" val="397158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5" grpId="0" animBg="1"/>
      <p:bldP spid="37" grpId="0" animBg="1"/>
      <p:bldP spid="38" grpId="0" animBg="1"/>
      <p:bldP spid="39" grpId="0" animBg="1"/>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5D54A52-50EC-41CF-8385-D9F9A51426C0}"/>
              </a:ext>
            </a:extLst>
          </p:cNvPr>
          <p:cNvSpPr txBox="1"/>
          <p:nvPr/>
        </p:nvSpPr>
        <p:spPr>
          <a:xfrm>
            <a:off x="504592" y="496449"/>
            <a:ext cx="8182208" cy="400110"/>
          </a:xfrm>
          <a:prstGeom prst="rect">
            <a:avLst/>
          </a:prstGeom>
          <a:noFill/>
        </p:spPr>
        <p:txBody>
          <a:bodyPr wrap="square">
            <a:spAutoFit/>
          </a:bodyPr>
          <a:lstStyle/>
          <a:p>
            <a:r>
              <a:rPr lang="es-ES" sz="2000"/>
              <a:t>Es un modelo de gestión de información </a:t>
            </a:r>
            <a:endParaRPr lang="pt-BR" sz="2000"/>
          </a:p>
        </p:txBody>
      </p:sp>
      <p:sp>
        <p:nvSpPr>
          <p:cNvPr id="7" name="CaixaDeTexto 6">
            <a:extLst>
              <a:ext uri="{FF2B5EF4-FFF2-40B4-BE49-F238E27FC236}">
                <a16:creationId xmlns:a16="http://schemas.microsoft.com/office/drawing/2014/main" id="{67FCDF16-8A70-B4DA-01C0-4B30EF7733B4}"/>
              </a:ext>
            </a:extLst>
          </p:cNvPr>
          <p:cNvSpPr txBox="1"/>
          <p:nvPr/>
        </p:nvSpPr>
        <p:spPr>
          <a:xfrm>
            <a:off x="1035669" y="1410087"/>
            <a:ext cx="6094140" cy="400110"/>
          </a:xfrm>
          <a:prstGeom prst="rect">
            <a:avLst/>
          </a:prstGeom>
          <a:noFill/>
        </p:spPr>
        <p:txBody>
          <a:bodyPr wrap="square">
            <a:spAutoFit/>
          </a:bodyPr>
          <a:lstStyle/>
          <a:p>
            <a:r>
              <a:rPr lang="es-ES" sz="2000"/>
              <a:t>basado en el trabajo colaborativo y en red</a:t>
            </a:r>
            <a:endParaRPr lang="pt-BR" sz="2000"/>
          </a:p>
        </p:txBody>
      </p:sp>
      <p:sp>
        <p:nvSpPr>
          <p:cNvPr id="9" name="CaixaDeTexto 8">
            <a:extLst>
              <a:ext uri="{FF2B5EF4-FFF2-40B4-BE49-F238E27FC236}">
                <a16:creationId xmlns:a16="http://schemas.microsoft.com/office/drawing/2014/main" id="{B4A07702-000F-7AEF-6700-C317F9527315}"/>
              </a:ext>
            </a:extLst>
          </p:cNvPr>
          <p:cNvSpPr txBox="1"/>
          <p:nvPr/>
        </p:nvSpPr>
        <p:spPr>
          <a:xfrm>
            <a:off x="1609493" y="2435855"/>
            <a:ext cx="6777153" cy="400110"/>
          </a:xfrm>
          <a:prstGeom prst="rect">
            <a:avLst/>
          </a:prstGeom>
          <a:noFill/>
        </p:spPr>
        <p:txBody>
          <a:bodyPr wrap="square">
            <a:spAutoFit/>
          </a:bodyPr>
          <a:lstStyle/>
          <a:p>
            <a:r>
              <a:rPr lang="es-ES" sz="2000"/>
              <a:t>aplicado a la creación, organización y difusión</a:t>
            </a:r>
            <a:endParaRPr lang="pt-BR" sz="2000"/>
          </a:p>
        </p:txBody>
      </p:sp>
      <p:sp>
        <p:nvSpPr>
          <p:cNvPr id="11" name="CaixaDeTexto 10">
            <a:extLst>
              <a:ext uri="{FF2B5EF4-FFF2-40B4-BE49-F238E27FC236}">
                <a16:creationId xmlns:a16="http://schemas.microsoft.com/office/drawing/2014/main" id="{66671DD4-8022-5B4C-811B-2511F4E15ED7}"/>
              </a:ext>
            </a:extLst>
          </p:cNvPr>
          <p:cNvSpPr txBox="1"/>
          <p:nvPr/>
        </p:nvSpPr>
        <p:spPr>
          <a:xfrm>
            <a:off x="2059722" y="3392829"/>
            <a:ext cx="7251545" cy="400110"/>
          </a:xfrm>
          <a:prstGeom prst="rect">
            <a:avLst/>
          </a:prstGeom>
          <a:noFill/>
        </p:spPr>
        <p:txBody>
          <a:bodyPr wrap="square">
            <a:spAutoFit/>
          </a:bodyPr>
          <a:lstStyle/>
          <a:p>
            <a:r>
              <a:rPr lang="es-ES" sz="2000"/>
              <a:t>de información y evidencia científica y técnica en el área de la salud</a:t>
            </a:r>
            <a:endParaRPr lang="pt-BR" sz="2000"/>
          </a:p>
        </p:txBody>
      </p:sp>
      <p:sp>
        <p:nvSpPr>
          <p:cNvPr id="13" name="CaixaDeTexto 12">
            <a:extLst>
              <a:ext uri="{FF2B5EF4-FFF2-40B4-BE49-F238E27FC236}">
                <a16:creationId xmlns:a16="http://schemas.microsoft.com/office/drawing/2014/main" id="{C438002F-1DC5-A011-D10B-1A5B7AE8DDAC}"/>
              </a:ext>
            </a:extLst>
          </p:cNvPr>
          <p:cNvSpPr txBox="1"/>
          <p:nvPr/>
        </p:nvSpPr>
        <p:spPr>
          <a:xfrm>
            <a:off x="4960433" y="4273577"/>
            <a:ext cx="6094140" cy="400110"/>
          </a:xfrm>
          <a:prstGeom prst="rect">
            <a:avLst/>
          </a:prstGeom>
          <a:noFill/>
        </p:spPr>
        <p:txBody>
          <a:bodyPr wrap="square">
            <a:spAutoFit/>
          </a:bodyPr>
          <a:lstStyle/>
          <a:p>
            <a:r>
              <a:rPr lang="es-ES" sz="2000"/>
              <a:t>disponible en línea para acceso por los usuarios </a:t>
            </a:r>
            <a:endParaRPr lang="pt-BR" sz="2000"/>
          </a:p>
        </p:txBody>
      </p:sp>
      <p:pic>
        <p:nvPicPr>
          <p:cNvPr id="14" name="Gráfico 2" descr="Seta: curva no sentido horário com preenchimento sólido">
            <a:extLst>
              <a:ext uri="{FF2B5EF4-FFF2-40B4-BE49-F238E27FC236}">
                <a16:creationId xmlns:a16="http://schemas.microsoft.com/office/drawing/2014/main" id="{2F5776D7-FAC0-1F12-FD8C-E456EB3F70D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4758783" y="496449"/>
            <a:ext cx="914400" cy="914400"/>
          </a:xfrm>
          <a:prstGeom prst="rect">
            <a:avLst/>
          </a:prstGeom>
        </p:spPr>
      </p:pic>
      <p:pic>
        <p:nvPicPr>
          <p:cNvPr id="15" name="Gráfico 2" descr="Seta: curva no sentido horário com preenchimento sólido">
            <a:extLst>
              <a:ext uri="{FF2B5EF4-FFF2-40B4-BE49-F238E27FC236}">
                <a16:creationId xmlns:a16="http://schemas.microsoft.com/office/drawing/2014/main" id="{A799C7C6-54FF-50B5-2C94-AA3D7C9C94C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5467815" y="1498315"/>
            <a:ext cx="914400" cy="914400"/>
          </a:xfrm>
          <a:prstGeom prst="rect">
            <a:avLst/>
          </a:prstGeom>
        </p:spPr>
      </p:pic>
      <p:pic>
        <p:nvPicPr>
          <p:cNvPr id="16" name="Gráfico 2" descr="Seta: curva no sentido horário com preenchimento sólido">
            <a:extLst>
              <a:ext uri="{FF2B5EF4-FFF2-40B4-BE49-F238E27FC236}">
                <a16:creationId xmlns:a16="http://schemas.microsoft.com/office/drawing/2014/main" id="{C76F1C87-D05A-D18A-EC3D-B40DCF614A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6368278" y="2498028"/>
            <a:ext cx="914400" cy="914400"/>
          </a:xfrm>
          <a:prstGeom prst="rect">
            <a:avLst/>
          </a:prstGeom>
        </p:spPr>
      </p:pic>
      <p:pic>
        <p:nvPicPr>
          <p:cNvPr id="17" name="Gráfico 2" descr="Seta: curva no sentido horário com preenchimento sólido">
            <a:extLst>
              <a:ext uri="{FF2B5EF4-FFF2-40B4-BE49-F238E27FC236}">
                <a16:creationId xmlns:a16="http://schemas.microsoft.com/office/drawing/2014/main" id="{F4A7969B-5673-90A3-3D8E-FDC3820FD58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9069195" y="3521118"/>
            <a:ext cx="914400" cy="914400"/>
          </a:xfrm>
          <a:prstGeom prst="rect">
            <a:avLst/>
          </a:prstGeom>
        </p:spPr>
      </p:pic>
      <p:pic>
        <p:nvPicPr>
          <p:cNvPr id="18" name="Gráfico 2" descr="Seta: curva no sentido horário com preenchimento sólido">
            <a:extLst>
              <a:ext uri="{FF2B5EF4-FFF2-40B4-BE49-F238E27FC236}">
                <a16:creationId xmlns:a16="http://schemas.microsoft.com/office/drawing/2014/main" id="{2E513B2D-C35F-085C-E8B1-94E4AA838DD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9953395" y="4404479"/>
            <a:ext cx="914400" cy="914400"/>
          </a:xfrm>
          <a:prstGeom prst="rect">
            <a:avLst/>
          </a:prstGeom>
        </p:spPr>
      </p:pic>
      <p:pic>
        <p:nvPicPr>
          <p:cNvPr id="20" name="Imagem 19">
            <a:extLst>
              <a:ext uri="{FF2B5EF4-FFF2-40B4-BE49-F238E27FC236}">
                <a16:creationId xmlns:a16="http://schemas.microsoft.com/office/drawing/2014/main" id="{E003D4E1-4D00-607F-CEEC-11D6E0CA2BD0}"/>
              </a:ext>
            </a:extLst>
          </p:cNvPr>
          <p:cNvPicPr>
            <a:picLocks noChangeAspect="1"/>
          </p:cNvPicPr>
          <p:nvPr/>
        </p:nvPicPr>
        <p:blipFill>
          <a:blip r:embed="rId4"/>
          <a:stretch>
            <a:fillRect/>
          </a:stretch>
        </p:blipFill>
        <p:spPr>
          <a:xfrm>
            <a:off x="9121234" y="5627222"/>
            <a:ext cx="2796630" cy="840485"/>
          </a:xfrm>
          <a:prstGeom prst="rect">
            <a:avLst/>
          </a:prstGeom>
        </p:spPr>
      </p:pic>
      <p:sp>
        <p:nvSpPr>
          <p:cNvPr id="3" name="CaixaDeTexto 2">
            <a:extLst>
              <a:ext uri="{FF2B5EF4-FFF2-40B4-BE49-F238E27FC236}">
                <a16:creationId xmlns:a16="http://schemas.microsoft.com/office/drawing/2014/main" id="{541F2A89-BFF2-2EBB-766B-4396A540CC66}"/>
              </a:ext>
            </a:extLst>
          </p:cNvPr>
          <p:cNvSpPr txBox="1"/>
          <p:nvPr/>
        </p:nvSpPr>
        <p:spPr>
          <a:xfrm>
            <a:off x="8214267" y="5389053"/>
            <a:ext cx="3703597" cy="400110"/>
          </a:xfrm>
          <a:prstGeom prst="rect">
            <a:avLst/>
          </a:prstGeom>
          <a:solidFill>
            <a:schemeClr val="accent5">
              <a:lumMod val="20000"/>
              <a:lumOff val="80000"/>
            </a:schemeClr>
          </a:solidFill>
          <a:ln>
            <a:solidFill>
              <a:srgbClr val="00B0F0"/>
            </a:solidFill>
          </a:ln>
        </p:spPr>
        <p:txBody>
          <a:bodyPr wrap="square">
            <a:spAutoFit/>
          </a:bodyPr>
          <a:lstStyle/>
          <a:p>
            <a:pPr algn="ctr"/>
            <a:r>
              <a:rPr lang="es-ES" sz="2000"/>
              <a:t>a través de los portales de la BVS</a:t>
            </a:r>
            <a:endParaRPr lang="pt-BR" sz="2000"/>
          </a:p>
        </p:txBody>
      </p:sp>
      <p:pic>
        <p:nvPicPr>
          <p:cNvPr id="4" name="Imagem 28" descr="A picture containing shape&#10;&#10;Description automatically generated">
            <a:extLst>
              <a:ext uri="{FF2B5EF4-FFF2-40B4-BE49-F238E27FC236}">
                <a16:creationId xmlns:a16="http://schemas.microsoft.com/office/drawing/2014/main" id="{19F37E36-DDE8-D7A9-FBE1-5EBB58F721C8}"/>
              </a:ext>
            </a:extLst>
          </p:cNvPr>
          <p:cNvPicPr>
            <a:picLocks noChangeAspect="1"/>
          </p:cNvPicPr>
          <p:nvPr/>
        </p:nvPicPr>
        <p:blipFill>
          <a:blip r:embed="rId5"/>
          <a:stretch>
            <a:fillRect/>
          </a:stretch>
        </p:blipFill>
        <p:spPr>
          <a:xfrm>
            <a:off x="8016178" y="564469"/>
            <a:ext cx="1968120" cy="2073287"/>
          </a:xfrm>
          <a:prstGeom prst="rect">
            <a:avLst/>
          </a:prstGeom>
        </p:spPr>
      </p:pic>
    </p:spTree>
    <p:extLst>
      <p:ext uri="{BB962C8B-B14F-4D97-AF65-F5344CB8AC3E}">
        <p14:creationId xmlns:p14="http://schemas.microsoft.com/office/powerpoint/2010/main" val="249677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83F2942B-4D50-2833-DE7D-3FCFB02E9B2F}"/>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4000" b="1">
                <a:solidFill>
                  <a:schemeClr val="bg1"/>
                </a:solidFill>
                <a:ea typeface="+mj-lt"/>
                <a:cs typeface="+mj-lt"/>
              </a:rPr>
              <a:t>¿</a:t>
            </a:r>
            <a:r>
              <a:rPr lang="en-US" sz="4000" b="1" err="1">
                <a:solidFill>
                  <a:schemeClr val="bg1"/>
                </a:solidFill>
                <a:ea typeface="+mj-lt"/>
                <a:cs typeface="+mj-lt"/>
              </a:rPr>
              <a:t>Qué</a:t>
            </a:r>
            <a:r>
              <a:rPr lang="en-US" sz="4000" b="1">
                <a:solidFill>
                  <a:schemeClr val="bg1"/>
                </a:solidFill>
                <a:ea typeface="+mj-lt"/>
                <a:cs typeface="+mj-lt"/>
              </a:rPr>
              <a:t> antecede al </a:t>
            </a:r>
            <a:br>
              <a:rPr lang="en-US"/>
            </a:br>
            <a:r>
              <a:rPr lang="en-US" sz="4000" b="1">
                <a:solidFill>
                  <a:schemeClr val="bg1"/>
                </a:solidFill>
                <a:ea typeface="+mj-lt"/>
                <a:cs typeface="+mj-lt"/>
              </a:rPr>
              <a:t>Portal de la BVS?</a:t>
            </a:r>
            <a:endParaRPr lang="en-US" b="1">
              <a:solidFill>
                <a:schemeClr val="bg1"/>
              </a:solidFill>
              <a:ea typeface="+mj-lt"/>
              <a:cs typeface="+mj-lt"/>
            </a:endParaRPr>
          </a:p>
        </p:txBody>
      </p:sp>
    </p:spTree>
    <p:extLst>
      <p:ext uri="{BB962C8B-B14F-4D97-AF65-F5344CB8AC3E}">
        <p14:creationId xmlns:p14="http://schemas.microsoft.com/office/powerpoint/2010/main" val="36344323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72EF79-3212-F908-00E9-4BEE0C9603AB}"/>
              </a:ext>
            </a:extLst>
          </p:cNvPr>
          <p:cNvSpPr>
            <a:spLocks noGrp="1"/>
          </p:cNvSpPr>
          <p:nvPr>
            <p:ph type="title"/>
          </p:nvPr>
        </p:nvSpPr>
        <p:spPr>
          <a:xfrm>
            <a:off x="0" y="250553"/>
            <a:ext cx="10515600" cy="738846"/>
          </a:xfrm>
        </p:spPr>
        <p:txBody>
          <a:bodyPr>
            <a:normAutofit/>
          </a:bodyPr>
          <a:lstStyle/>
          <a:p>
            <a:r>
              <a:rPr lang="es-ES" sz="3600" b="1">
                <a:solidFill>
                  <a:srgbClr val="002060"/>
                </a:solidFill>
              </a:rPr>
              <a:t>Modelo de Gestión de Información…</a:t>
            </a:r>
            <a:endParaRPr lang="pt-BR" sz="3600" b="1">
              <a:solidFill>
                <a:srgbClr val="002060"/>
              </a:solidFill>
            </a:endParaRPr>
          </a:p>
        </p:txBody>
      </p:sp>
      <p:sp>
        <p:nvSpPr>
          <p:cNvPr id="11" name="Espaço Reservado para Conteúdo 10">
            <a:extLst>
              <a:ext uri="{FF2B5EF4-FFF2-40B4-BE49-F238E27FC236}">
                <a16:creationId xmlns:a16="http://schemas.microsoft.com/office/drawing/2014/main" id="{0ABA5633-C8DE-E5C0-AAF2-C5DB68A6B433}"/>
              </a:ext>
            </a:extLst>
          </p:cNvPr>
          <p:cNvSpPr>
            <a:spLocks noGrp="1"/>
          </p:cNvSpPr>
          <p:nvPr>
            <p:ph idx="1"/>
          </p:nvPr>
        </p:nvSpPr>
        <p:spPr>
          <a:xfrm>
            <a:off x="4795024" y="1182914"/>
            <a:ext cx="6300440" cy="4810473"/>
          </a:xfrm>
        </p:spPr>
        <p:txBody>
          <a:bodyPr vert="horz" lIns="91440" tIns="45720" rIns="91440" bIns="45720" rtlCol="0" anchor="t">
            <a:normAutofit fontScale="70000" lnSpcReduction="20000"/>
          </a:bodyPr>
          <a:lstStyle/>
          <a:p>
            <a:pPr marL="0" indent="0" algn="just" fontAlgn="base">
              <a:lnSpc>
                <a:spcPct val="100000"/>
              </a:lnSpc>
              <a:buNone/>
            </a:pPr>
            <a:r>
              <a:rPr lang="es-ES" sz="2400" b="0" i="0">
                <a:effectLst/>
              </a:rPr>
              <a:t>En el contexto de las organizaciones, la gestión de la información se puede identificar como la disciplina que se encargaría de todo lo relacionado con la obtención de la información adecuada, en la forma correcta, para la persona indicada, </a:t>
            </a:r>
            <a:r>
              <a:rPr lang="es-ES" sz="2400"/>
              <a:t>con costo</a:t>
            </a:r>
            <a:r>
              <a:rPr lang="es-ES" sz="2400" b="0" i="0">
                <a:effectLst/>
              </a:rPr>
              <a:t> adecuado, en el momento oportuno, en el lugar apropiado y articulando todas estas operaciones para el desarrollo de una acción correcta.</a:t>
            </a:r>
            <a:endParaRPr lang="pt-BR" sz="2400"/>
          </a:p>
          <a:p>
            <a:pPr marL="0" indent="0" algn="just" fontAlgn="base">
              <a:lnSpc>
                <a:spcPct val="100000"/>
              </a:lnSpc>
              <a:buNone/>
            </a:pPr>
            <a:endParaRPr lang="es-ES" sz="2400"/>
          </a:p>
          <a:p>
            <a:pPr marL="0" indent="0" algn="just" fontAlgn="base">
              <a:lnSpc>
                <a:spcPct val="100000"/>
              </a:lnSpc>
              <a:buNone/>
            </a:pPr>
            <a:r>
              <a:rPr lang="es-ES" sz="2400" b="0" i="0">
                <a:effectLst/>
              </a:rPr>
              <a:t>Proceso de la Gestión de la Información</a:t>
            </a:r>
          </a:p>
          <a:p>
            <a:pPr algn="just" fontAlgn="base">
              <a:lnSpc>
                <a:spcPct val="100000"/>
              </a:lnSpc>
              <a:buFont typeface="Arial" panose="020B0604020202020204" pitchFamily="34" charset="0"/>
              <a:buChar char="•"/>
            </a:pPr>
            <a:r>
              <a:rPr lang="es-ES" sz="2400" b="0" i="0">
                <a:effectLst/>
              </a:rPr>
              <a:t>Captura</a:t>
            </a:r>
          </a:p>
          <a:p>
            <a:pPr algn="just" fontAlgn="base">
              <a:lnSpc>
                <a:spcPct val="100000"/>
              </a:lnSpc>
              <a:buFont typeface="Arial" panose="020B0604020202020204" pitchFamily="34" charset="0"/>
              <a:buChar char="•"/>
            </a:pPr>
            <a:r>
              <a:rPr lang="es-ES" sz="2400"/>
              <a:t>Almacenamiento</a:t>
            </a:r>
          </a:p>
          <a:p>
            <a:pPr algn="just" fontAlgn="base">
              <a:lnSpc>
                <a:spcPct val="100000"/>
              </a:lnSpc>
              <a:buFont typeface="Arial" panose="020B0604020202020204" pitchFamily="34" charset="0"/>
              <a:buChar char="•"/>
            </a:pPr>
            <a:r>
              <a:rPr lang="es-ES" sz="2400" b="0" i="0">
                <a:effectLst/>
              </a:rPr>
              <a:t>Procesamiento</a:t>
            </a:r>
          </a:p>
          <a:p>
            <a:pPr algn="just" fontAlgn="base">
              <a:lnSpc>
                <a:spcPct val="100000"/>
              </a:lnSpc>
              <a:buFont typeface="Arial" panose="020B0604020202020204" pitchFamily="34" charset="0"/>
              <a:buChar char="•"/>
            </a:pPr>
            <a:r>
              <a:rPr lang="es-ES" sz="2400" b="0" i="0">
                <a:effectLst/>
              </a:rPr>
              <a:t>Recuperación</a:t>
            </a:r>
          </a:p>
          <a:p>
            <a:pPr algn="just" fontAlgn="base">
              <a:lnSpc>
                <a:spcPct val="100000"/>
              </a:lnSpc>
              <a:buFont typeface="Arial" panose="020B0604020202020204" pitchFamily="34" charset="0"/>
              <a:buChar char="•"/>
            </a:pPr>
            <a:r>
              <a:rPr lang="es-ES" sz="2400" b="0" i="0">
                <a:effectLst/>
              </a:rPr>
              <a:t>Actualización </a:t>
            </a:r>
          </a:p>
          <a:p>
            <a:pPr algn="just">
              <a:lnSpc>
                <a:spcPct val="100000"/>
              </a:lnSpc>
              <a:buFont typeface="Arial" panose="020B0604020202020204" pitchFamily="34" charset="0"/>
              <a:buChar char="•"/>
            </a:pPr>
            <a:r>
              <a:rPr lang="es-ES" sz="2400"/>
              <a:t>Preservación</a:t>
            </a:r>
            <a:endParaRPr lang="es-ES"/>
          </a:p>
          <a:p>
            <a:pPr algn="just" fontAlgn="base">
              <a:lnSpc>
                <a:spcPct val="100000"/>
              </a:lnSpc>
              <a:buFont typeface="Arial" panose="020B0604020202020204" pitchFamily="34" charset="0"/>
              <a:buChar char="•"/>
            </a:pPr>
            <a:r>
              <a:rPr lang="es-ES" sz="2400" b="0" i="0">
                <a:effectLst/>
              </a:rPr>
              <a:t>Intercambio y difusión</a:t>
            </a:r>
            <a:endParaRPr lang="pt-BR" sz="2000"/>
          </a:p>
        </p:txBody>
      </p:sp>
      <p:sp>
        <p:nvSpPr>
          <p:cNvPr id="21" name="CaixaDeTexto 20">
            <a:extLst>
              <a:ext uri="{FF2B5EF4-FFF2-40B4-BE49-F238E27FC236}">
                <a16:creationId xmlns:a16="http://schemas.microsoft.com/office/drawing/2014/main" id="{3BC0C62C-859B-6C35-5927-CCE4833286CD}"/>
              </a:ext>
            </a:extLst>
          </p:cNvPr>
          <p:cNvSpPr txBox="1"/>
          <p:nvPr/>
        </p:nvSpPr>
        <p:spPr>
          <a:xfrm>
            <a:off x="514596" y="5859776"/>
            <a:ext cx="9231024" cy="830997"/>
          </a:xfrm>
          <a:prstGeom prst="rect">
            <a:avLst/>
          </a:prstGeom>
          <a:solidFill>
            <a:schemeClr val="bg1">
              <a:lumMod val="95000"/>
            </a:schemeClr>
          </a:solidFill>
        </p:spPr>
        <p:txBody>
          <a:bodyPr wrap="square" lIns="91440" tIns="45720" rIns="91440" bIns="45720" anchor="t">
            <a:spAutoFit/>
          </a:bodyPr>
          <a:lstStyle/>
          <a:p>
            <a:r>
              <a:rPr lang="es-ES" sz="1600" b="0" i="0">
                <a:effectLst/>
              </a:rPr>
              <a:t>Morales (2004) la finalidad de la gestión de la información es ofrecer mecanismos que permitieran a la organización adquirir, producir y transmitir, al menor </a:t>
            </a:r>
            <a:r>
              <a:rPr lang="es-ES" sz="1600"/>
              <a:t>costo</a:t>
            </a:r>
            <a:r>
              <a:rPr lang="es-ES" sz="1600" b="0" i="0">
                <a:effectLst/>
              </a:rPr>
              <a:t> posible, datos e informaciones con una calidad, exactitud y actualidad suficientes para servir a los objetivos de la organización.</a:t>
            </a:r>
            <a:endParaRPr lang="pt-BR" sz="1600"/>
          </a:p>
        </p:txBody>
      </p:sp>
      <p:pic>
        <p:nvPicPr>
          <p:cNvPr id="2056" name="Picture 8" descr="Gestión de la Información - Adagio">
            <a:extLst>
              <a:ext uri="{FF2B5EF4-FFF2-40B4-BE49-F238E27FC236}">
                <a16:creationId xmlns:a16="http://schemas.microsoft.com/office/drawing/2014/main" id="{5633D99A-0BE8-B856-5970-D88B399F23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745" y="1182914"/>
            <a:ext cx="3627512" cy="4140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756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72EF79-3212-F908-00E9-4BEE0C9603AB}"/>
              </a:ext>
            </a:extLst>
          </p:cNvPr>
          <p:cNvSpPr>
            <a:spLocks noGrp="1"/>
          </p:cNvSpPr>
          <p:nvPr>
            <p:ph type="title"/>
          </p:nvPr>
        </p:nvSpPr>
        <p:spPr>
          <a:xfrm>
            <a:off x="0" y="270187"/>
            <a:ext cx="10515600" cy="738846"/>
          </a:xfrm>
        </p:spPr>
        <p:txBody>
          <a:bodyPr>
            <a:normAutofit/>
          </a:bodyPr>
          <a:lstStyle/>
          <a:p>
            <a:r>
              <a:rPr lang="es-ES" sz="3600" b="1">
                <a:solidFill>
                  <a:srgbClr val="002060"/>
                </a:solidFill>
              </a:rPr>
              <a:t>Basado en el trabajo colaborativo y en red…</a:t>
            </a:r>
            <a:endParaRPr lang="pt-BR" sz="3600" b="1">
              <a:solidFill>
                <a:srgbClr val="002060"/>
              </a:solidFill>
            </a:endParaRPr>
          </a:p>
        </p:txBody>
      </p:sp>
      <p:sp>
        <p:nvSpPr>
          <p:cNvPr id="11" name="Espaço Reservado para Conteúdo 10">
            <a:extLst>
              <a:ext uri="{FF2B5EF4-FFF2-40B4-BE49-F238E27FC236}">
                <a16:creationId xmlns:a16="http://schemas.microsoft.com/office/drawing/2014/main" id="{0ABA5633-C8DE-E5C0-AAF2-C5DB68A6B433}"/>
              </a:ext>
            </a:extLst>
          </p:cNvPr>
          <p:cNvSpPr>
            <a:spLocks noGrp="1"/>
          </p:cNvSpPr>
          <p:nvPr>
            <p:ph idx="1"/>
          </p:nvPr>
        </p:nvSpPr>
        <p:spPr>
          <a:xfrm>
            <a:off x="5134237" y="1103206"/>
            <a:ext cx="6025346" cy="4781938"/>
          </a:xfrm>
        </p:spPr>
        <p:txBody>
          <a:bodyPr vert="horz" lIns="91440" tIns="45720" rIns="91440" bIns="45720" rtlCol="0" anchor="t">
            <a:normAutofit lnSpcReduction="10000"/>
          </a:bodyPr>
          <a:lstStyle/>
          <a:p>
            <a:pPr>
              <a:lnSpc>
                <a:spcPct val="100000"/>
              </a:lnSpc>
            </a:pPr>
            <a:r>
              <a:rPr lang="es-ES" sz="2000"/>
              <a:t>Establecer las instancias de Gobernanza - Coordinación y/o Secretaría Ejecutiva, Comité Consultivo y Comité Técnico</a:t>
            </a:r>
          </a:p>
          <a:p>
            <a:pPr>
              <a:lnSpc>
                <a:spcPct val="100000"/>
              </a:lnSpc>
            </a:pPr>
            <a:r>
              <a:rPr lang="es-ES" sz="2000" b="0" i="0" u="none" strike="noStrike">
                <a:solidFill>
                  <a:srgbClr val="000000"/>
                </a:solidFill>
                <a:effectLst/>
              </a:rPr>
              <a:t>Identificar las instituciones </a:t>
            </a:r>
            <a:r>
              <a:rPr lang="es-ES" sz="2000">
                <a:solidFill>
                  <a:srgbClr val="000000"/>
                </a:solidFill>
              </a:rPr>
              <a:t>con </a:t>
            </a:r>
            <a:r>
              <a:rPr lang="es-ES" sz="2000" b="0" i="0" u="none" strike="noStrike">
                <a:solidFill>
                  <a:srgbClr val="000000"/>
                </a:solidFill>
                <a:effectLst/>
              </a:rPr>
              <a:t>producción científica sobre el alcance</a:t>
            </a:r>
            <a:r>
              <a:rPr lang="es-ES" sz="2000">
                <a:solidFill>
                  <a:srgbClr val="000000"/>
                </a:solidFill>
              </a:rPr>
              <a:t>/</a:t>
            </a:r>
            <a:r>
              <a:rPr lang="es-ES" sz="2000" err="1">
                <a:solidFill>
                  <a:srgbClr val="000000"/>
                </a:solidFill>
              </a:rPr>
              <a:t>tematica</a:t>
            </a:r>
            <a:r>
              <a:rPr lang="es-ES" sz="2000">
                <a:solidFill>
                  <a:srgbClr val="000000"/>
                </a:solidFill>
              </a:rPr>
              <a:t> definida</a:t>
            </a:r>
            <a:endParaRPr lang="en-US" sz="2000" b="0" i="0">
              <a:solidFill>
                <a:srgbClr val="000000"/>
              </a:solidFill>
              <a:effectLst/>
              <a:ea typeface="Calibri"/>
              <a:cs typeface="Calibri"/>
            </a:endParaRPr>
          </a:p>
          <a:p>
            <a:pPr>
              <a:lnSpc>
                <a:spcPct val="100000"/>
              </a:lnSpc>
            </a:pPr>
            <a:r>
              <a:rPr lang="es-ES" sz="2000"/>
              <a:t>Estructurar la red de colaboración - Centros cooperantes</a:t>
            </a:r>
          </a:p>
          <a:p>
            <a:pPr>
              <a:lnSpc>
                <a:spcPct val="100000"/>
              </a:lnSpc>
            </a:pPr>
            <a:r>
              <a:rPr lang="es-ES" sz="2000"/>
              <a:t>Desarrollar capacidades de la Red para la gestión de la información</a:t>
            </a:r>
          </a:p>
          <a:p>
            <a:pPr>
              <a:lnSpc>
                <a:spcPct val="100000"/>
              </a:lnSpc>
            </a:pPr>
            <a:r>
              <a:rPr lang="es-ES" sz="2000"/>
              <a:t>Elaborar el plan de acción</a:t>
            </a:r>
          </a:p>
          <a:p>
            <a:pPr>
              <a:lnSpc>
                <a:spcPct val="100000"/>
              </a:lnSpc>
            </a:pPr>
            <a:r>
              <a:rPr lang="es-ES" sz="2000" b="0" i="0" u="none" strike="noStrike">
                <a:solidFill>
                  <a:srgbClr val="000000"/>
                </a:solidFill>
                <a:effectLst/>
              </a:rPr>
              <a:t>Promover la cooperación entre instituciones </a:t>
            </a:r>
            <a:r>
              <a:rPr lang="es-ES" sz="2000">
                <a:solidFill>
                  <a:srgbClr val="000000"/>
                </a:solidFill>
              </a:rPr>
              <a:t>evitando</a:t>
            </a:r>
            <a:r>
              <a:rPr lang="es-ES" sz="2000" b="0" i="0" u="none" strike="noStrike">
                <a:solidFill>
                  <a:srgbClr val="000000"/>
                </a:solidFill>
                <a:effectLst/>
              </a:rPr>
              <a:t> duplicidad</a:t>
            </a:r>
            <a:r>
              <a:rPr lang="es-ES" sz="2000">
                <a:solidFill>
                  <a:srgbClr val="000000"/>
                </a:solidFill>
              </a:rPr>
              <a:t> de esfuerzos (cooperación inteligente) </a:t>
            </a:r>
            <a:endParaRPr lang="es-ES" sz="2000" b="0" i="0" u="none" strike="noStrike">
              <a:solidFill>
                <a:srgbClr val="000000"/>
              </a:solidFill>
              <a:effectLst/>
              <a:ea typeface="Calibri"/>
              <a:cs typeface="Calibri"/>
            </a:endParaRPr>
          </a:p>
          <a:p>
            <a:pPr>
              <a:lnSpc>
                <a:spcPct val="100000"/>
              </a:lnSpc>
            </a:pPr>
            <a:r>
              <a:rPr lang="es-ES" sz="2000"/>
              <a:t>Organizar el trabajo cooperativo y descentralizado - matriz de responsabilidades</a:t>
            </a:r>
          </a:p>
          <a:p>
            <a:pPr>
              <a:lnSpc>
                <a:spcPct val="100000"/>
              </a:lnSpc>
            </a:pPr>
            <a:endParaRPr lang="pt-BR" sz="2000"/>
          </a:p>
        </p:txBody>
      </p:sp>
      <p:pic>
        <p:nvPicPr>
          <p:cNvPr id="3" name="Imagem 2" descr="Tela de jogo de vídeo game&#10;&#10;Descrição gerada automaticamente com confiança média">
            <a:extLst>
              <a:ext uri="{FF2B5EF4-FFF2-40B4-BE49-F238E27FC236}">
                <a16:creationId xmlns:a16="http://schemas.microsoft.com/office/drawing/2014/main" id="{6E66DB72-33D7-5124-01B4-C2DD4FE54A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6" y="827180"/>
            <a:ext cx="5129725" cy="5118519"/>
          </a:xfrm>
          <a:prstGeom prst="rect">
            <a:avLst/>
          </a:prstGeom>
        </p:spPr>
      </p:pic>
    </p:spTree>
    <p:extLst>
      <p:ext uri="{BB962C8B-B14F-4D97-AF65-F5344CB8AC3E}">
        <p14:creationId xmlns:p14="http://schemas.microsoft.com/office/powerpoint/2010/main" val="3995685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72EF79-3212-F908-00E9-4BEE0C9603AB}"/>
              </a:ext>
            </a:extLst>
          </p:cNvPr>
          <p:cNvSpPr>
            <a:spLocks noGrp="1"/>
          </p:cNvSpPr>
          <p:nvPr>
            <p:ph type="title"/>
          </p:nvPr>
        </p:nvSpPr>
        <p:spPr>
          <a:xfrm>
            <a:off x="425824" y="153728"/>
            <a:ext cx="10515600" cy="738846"/>
          </a:xfrm>
        </p:spPr>
        <p:txBody>
          <a:bodyPr>
            <a:normAutofit/>
          </a:bodyPr>
          <a:lstStyle/>
          <a:p>
            <a:r>
              <a:rPr lang="es-ES" sz="3600" b="1">
                <a:solidFill>
                  <a:srgbClr val="002060"/>
                </a:solidFill>
              </a:rPr>
              <a:t>Aplicado a la creación, organización y difusión de…</a:t>
            </a:r>
            <a:endParaRPr lang="pt-BR" sz="3600" b="1">
              <a:solidFill>
                <a:srgbClr val="002060"/>
              </a:solidFill>
            </a:endParaRPr>
          </a:p>
        </p:txBody>
      </p:sp>
      <p:sp>
        <p:nvSpPr>
          <p:cNvPr id="11" name="Espaço Reservado para Conteúdo 10">
            <a:extLst>
              <a:ext uri="{FF2B5EF4-FFF2-40B4-BE49-F238E27FC236}">
                <a16:creationId xmlns:a16="http://schemas.microsoft.com/office/drawing/2014/main" id="{0ABA5633-C8DE-E5C0-AAF2-C5DB68A6B433}"/>
              </a:ext>
            </a:extLst>
          </p:cNvPr>
          <p:cNvSpPr>
            <a:spLocks noGrp="1"/>
          </p:cNvSpPr>
          <p:nvPr>
            <p:ph idx="1"/>
          </p:nvPr>
        </p:nvSpPr>
        <p:spPr>
          <a:xfrm>
            <a:off x="5497551" y="1173337"/>
            <a:ext cx="6037921" cy="5386039"/>
          </a:xfrm>
        </p:spPr>
        <p:txBody>
          <a:bodyPr vert="horz" lIns="91440" tIns="45720" rIns="91440" bIns="45720" rtlCol="0" anchor="t">
            <a:normAutofit fontScale="25000" lnSpcReduction="20000"/>
          </a:bodyPr>
          <a:lstStyle/>
          <a:p>
            <a:pPr>
              <a:lnSpc>
                <a:spcPct val="120000"/>
              </a:lnSpc>
            </a:pPr>
            <a:r>
              <a:rPr lang="pt-BR" sz="7600"/>
              <a:t>FI-Admin para </a:t>
            </a:r>
            <a:r>
              <a:rPr lang="pt-BR" sz="7600" err="1"/>
              <a:t>la</a:t>
            </a:r>
            <a:r>
              <a:rPr lang="pt-BR" sz="7600"/>
              <a:t> </a:t>
            </a:r>
            <a:r>
              <a:rPr lang="pt-BR" sz="7600" err="1"/>
              <a:t>gestión</a:t>
            </a:r>
            <a:r>
              <a:rPr lang="pt-BR" sz="7600"/>
              <a:t> de </a:t>
            </a:r>
            <a:r>
              <a:rPr lang="pt-BR" sz="7600" err="1"/>
              <a:t>las</a:t>
            </a:r>
            <a:r>
              <a:rPr lang="pt-BR" sz="7600"/>
              <a:t> </a:t>
            </a:r>
            <a:r>
              <a:rPr lang="pt-BR" sz="7600" err="1"/>
              <a:t>fuentes</a:t>
            </a:r>
            <a:r>
              <a:rPr lang="pt-BR" sz="7600"/>
              <a:t> de </a:t>
            </a:r>
            <a:r>
              <a:rPr lang="pt-BR" sz="7600" err="1"/>
              <a:t>información</a:t>
            </a:r>
            <a:endParaRPr lang="pt-BR" sz="7600"/>
          </a:p>
          <a:p>
            <a:pPr>
              <a:lnSpc>
                <a:spcPct val="120000"/>
              </a:lnSpc>
            </a:pPr>
            <a:r>
              <a:rPr lang="en-US" sz="7600" err="1"/>
              <a:t>Criterios</a:t>
            </a:r>
            <a:r>
              <a:rPr lang="en-US" sz="7600"/>
              <a:t> de </a:t>
            </a:r>
            <a:r>
              <a:rPr lang="en-US" sz="7600" err="1"/>
              <a:t>selección</a:t>
            </a:r>
            <a:r>
              <a:rPr lang="en-US" sz="7600"/>
              <a:t> y </a:t>
            </a:r>
            <a:r>
              <a:rPr lang="en-US" sz="7600" err="1"/>
              <a:t>permanencia</a:t>
            </a:r>
            <a:r>
              <a:rPr lang="en-US" sz="7600"/>
              <a:t> de </a:t>
            </a:r>
            <a:r>
              <a:rPr lang="en-US" sz="7600" err="1"/>
              <a:t>documentos</a:t>
            </a:r>
            <a:endParaRPr lang="en-US" sz="7600"/>
          </a:p>
          <a:p>
            <a:pPr>
              <a:lnSpc>
                <a:spcPct val="120000"/>
              </a:lnSpc>
            </a:pPr>
            <a:r>
              <a:rPr lang="en-US" sz="7600" err="1"/>
              <a:t>Descripción</a:t>
            </a:r>
            <a:r>
              <a:rPr lang="en-US" sz="7600"/>
              <a:t> e </a:t>
            </a:r>
            <a:r>
              <a:rPr lang="en-US" sz="7600" err="1"/>
              <a:t>indización</a:t>
            </a:r>
            <a:r>
              <a:rPr lang="en-US" sz="7600"/>
              <a:t> de </a:t>
            </a:r>
            <a:r>
              <a:rPr lang="en-US" sz="7600" err="1"/>
              <a:t>los</a:t>
            </a:r>
            <a:r>
              <a:rPr lang="en-US" sz="7600"/>
              <a:t> </a:t>
            </a:r>
            <a:r>
              <a:rPr lang="en-US" sz="7600" err="1"/>
              <a:t>contenidos</a:t>
            </a:r>
            <a:r>
              <a:rPr lang="en-US" sz="7600"/>
              <a:t> </a:t>
            </a:r>
            <a:r>
              <a:rPr lang="en-US" sz="7600" err="1"/>
              <a:t>seleccionados</a:t>
            </a:r>
            <a:endParaRPr lang="en-US" sz="7600">
              <a:ea typeface="Calibri"/>
              <a:cs typeface="Calibri"/>
            </a:endParaRPr>
          </a:p>
          <a:p>
            <a:pPr>
              <a:lnSpc>
                <a:spcPct val="120000"/>
              </a:lnSpc>
            </a:pPr>
            <a:r>
              <a:rPr lang="en-US" sz="7600" err="1"/>
              <a:t>Diseminación</a:t>
            </a:r>
            <a:r>
              <a:rPr lang="en-US" sz="7600"/>
              <a:t> de la </a:t>
            </a:r>
            <a:r>
              <a:rPr lang="en-US" sz="7600" err="1"/>
              <a:t>información</a:t>
            </a:r>
            <a:r>
              <a:rPr lang="en-US" sz="7600"/>
              <a:t> </a:t>
            </a:r>
            <a:r>
              <a:rPr lang="en-US" sz="7600" err="1"/>
              <a:t>almacenada</a:t>
            </a:r>
            <a:r>
              <a:rPr lang="en-US" sz="7600"/>
              <a:t> </a:t>
            </a:r>
            <a:endParaRPr lang="en-US"/>
          </a:p>
          <a:p>
            <a:pPr>
              <a:lnSpc>
                <a:spcPct val="120000"/>
              </a:lnSpc>
            </a:pPr>
            <a:endParaRPr lang="en-US" sz="7600"/>
          </a:p>
          <a:p>
            <a:pPr marL="0" indent="0">
              <a:lnSpc>
                <a:spcPct val="120000"/>
              </a:lnSpc>
              <a:buNone/>
            </a:pPr>
            <a:r>
              <a:rPr lang="en-US" sz="7600" b="1" err="1"/>
              <a:t>Difusión</a:t>
            </a:r>
            <a:r>
              <a:rPr lang="en-US" sz="7600" b="1"/>
              <a:t> de la </a:t>
            </a:r>
            <a:r>
              <a:rPr lang="en-US" sz="7600" b="1" err="1"/>
              <a:t>información</a:t>
            </a:r>
            <a:endParaRPr lang="en-US" sz="7600" b="1"/>
          </a:p>
          <a:p>
            <a:pPr>
              <a:lnSpc>
                <a:spcPct val="120000"/>
              </a:lnSpc>
            </a:pPr>
            <a:r>
              <a:rPr lang="es-ES" sz="7600"/>
              <a:t>Sensibilizan al público objetivo sobre la importancia estratégica de la BVS</a:t>
            </a:r>
          </a:p>
          <a:p>
            <a:pPr>
              <a:lnSpc>
                <a:spcPct val="120000"/>
              </a:lnSpc>
            </a:pPr>
            <a:r>
              <a:rPr lang="es-ES" sz="7600"/>
              <a:t>Realización de cursos y capacitaciones</a:t>
            </a:r>
          </a:p>
          <a:p>
            <a:pPr>
              <a:lnSpc>
                <a:spcPct val="120000"/>
              </a:lnSpc>
            </a:pPr>
            <a:r>
              <a:rPr lang="pt-BR" sz="7600" err="1"/>
              <a:t>Participación</a:t>
            </a:r>
            <a:r>
              <a:rPr lang="pt-BR" sz="7600"/>
              <a:t> en eventos</a:t>
            </a:r>
          </a:p>
          <a:p>
            <a:pPr>
              <a:lnSpc>
                <a:spcPct val="120000"/>
              </a:lnSpc>
            </a:pPr>
            <a:r>
              <a:rPr lang="es-ES" sz="7600"/>
              <a:t>Producción y difusión de noticias</a:t>
            </a:r>
            <a:endParaRPr lang="pt-BR" sz="7600"/>
          </a:p>
          <a:p>
            <a:pPr>
              <a:lnSpc>
                <a:spcPct val="120000"/>
              </a:lnSpc>
            </a:pPr>
            <a:r>
              <a:rPr lang="es-ES" sz="7600"/>
              <a:t>Realización de estudios y publicaciones</a:t>
            </a:r>
          </a:p>
          <a:p>
            <a:pPr>
              <a:lnSpc>
                <a:spcPct val="120000"/>
              </a:lnSpc>
            </a:pPr>
            <a:r>
              <a:rPr lang="pt-BR" sz="7600" err="1"/>
              <a:t>Elaboración</a:t>
            </a:r>
            <a:r>
              <a:rPr lang="pt-BR" sz="7600"/>
              <a:t> de </a:t>
            </a:r>
            <a:r>
              <a:rPr lang="pt-BR" sz="7600" err="1"/>
              <a:t>productos</a:t>
            </a:r>
            <a:r>
              <a:rPr lang="pt-BR" sz="7600"/>
              <a:t> gráficos</a:t>
            </a:r>
            <a:endParaRPr lang="en-US" sz="7600">
              <a:solidFill>
                <a:srgbClr val="000000"/>
              </a:solidFill>
            </a:endParaRPr>
          </a:p>
          <a:p>
            <a:endParaRPr lang="en-US"/>
          </a:p>
          <a:p>
            <a:endParaRPr lang="en-US"/>
          </a:p>
          <a:p>
            <a:pPr marL="0" indent="0">
              <a:buNone/>
            </a:pPr>
            <a:endParaRPr lang="pt-BR"/>
          </a:p>
          <a:p>
            <a:endParaRPr lang="pt-BR"/>
          </a:p>
        </p:txBody>
      </p:sp>
      <p:grpSp>
        <p:nvGrpSpPr>
          <p:cNvPr id="17" name="Agrupar 16">
            <a:extLst>
              <a:ext uri="{FF2B5EF4-FFF2-40B4-BE49-F238E27FC236}">
                <a16:creationId xmlns:a16="http://schemas.microsoft.com/office/drawing/2014/main" id="{7515C6FB-7A98-B2AB-4B77-A4AE0489E180}"/>
              </a:ext>
            </a:extLst>
          </p:cNvPr>
          <p:cNvGrpSpPr/>
          <p:nvPr/>
        </p:nvGrpSpPr>
        <p:grpSpPr>
          <a:xfrm>
            <a:off x="567317" y="892574"/>
            <a:ext cx="4065515" cy="5386039"/>
            <a:chOff x="611922" y="1030101"/>
            <a:chExt cx="3919839" cy="5386039"/>
          </a:xfrm>
        </p:grpSpPr>
        <p:grpSp>
          <p:nvGrpSpPr>
            <p:cNvPr id="15" name="Agrupar 14">
              <a:extLst>
                <a:ext uri="{FF2B5EF4-FFF2-40B4-BE49-F238E27FC236}">
                  <a16:creationId xmlns:a16="http://schemas.microsoft.com/office/drawing/2014/main" id="{FA9FF9D9-0E62-BE36-E8A7-F67AC3850248}"/>
                </a:ext>
              </a:extLst>
            </p:cNvPr>
            <p:cNvGrpSpPr/>
            <p:nvPr/>
          </p:nvGrpSpPr>
          <p:grpSpPr>
            <a:xfrm>
              <a:off x="611922" y="1030101"/>
              <a:ext cx="3919839" cy="5386039"/>
              <a:chOff x="611923" y="925551"/>
              <a:chExt cx="3919839" cy="5386039"/>
            </a:xfrm>
          </p:grpSpPr>
          <p:pic>
            <p:nvPicPr>
              <p:cNvPr id="10248" name="Picture 8" descr="-Indexação e recuperação da informação Fonte: Concepção de Juliana Gonçalves Reis e criação de Venício Ribeiro.  ">
                <a:extLst>
                  <a:ext uri="{FF2B5EF4-FFF2-40B4-BE49-F238E27FC236}">
                    <a16:creationId xmlns:a16="http://schemas.microsoft.com/office/drawing/2014/main" id="{A3F09FF5-43FA-461F-DAB7-AFAB4206C0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923" y="925551"/>
                <a:ext cx="3919839" cy="5386039"/>
              </a:xfrm>
              <a:prstGeom prst="rect">
                <a:avLst/>
              </a:prstGeom>
              <a:noFill/>
              <a:extLst>
                <a:ext uri="{909E8E84-426E-40DD-AFC4-6F175D3DCCD1}">
                  <a14:hiddenFill xmlns:a14="http://schemas.microsoft.com/office/drawing/2010/main">
                    <a:solidFill>
                      <a:srgbClr val="FFFFFF"/>
                    </a:solidFill>
                  </a14:hiddenFill>
                </a:ext>
              </a:extLst>
            </p:spPr>
          </p:pic>
          <p:sp>
            <p:nvSpPr>
              <p:cNvPr id="9" name="CaixaDeTexto 8">
                <a:extLst>
                  <a:ext uri="{FF2B5EF4-FFF2-40B4-BE49-F238E27FC236}">
                    <a16:creationId xmlns:a16="http://schemas.microsoft.com/office/drawing/2014/main" id="{B5F36C44-D40A-BBCB-16D0-48DA49943BCE}"/>
                  </a:ext>
                </a:extLst>
              </p:cNvPr>
              <p:cNvSpPr txBox="1"/>
              <p:nvPr/>
            </p:nvSpPr>
            <p:spPr>
              <a:xfrm>
                <a:off x="611923" y="1456653"/>
                <a:ext cx="1851102" cy="338554"/>
              </a:xfrm>
              <a:prstGeom prst="rect">
                <a:avLst/>
              </a:prstGeom>
              <a:solidFill>
                <a:schemeClr val="bg1"/>
              </a:solidFill>
              <a:ln>
                <a:noFill/>
              </a:ln>
            </p:spPr>
            <p:txBody>
              <a:bodyPr wrap="square" rtlCol="0">
                <a:spAutoFit/>
              </a:bodyPr>
              <a:lstStyle/>
              <a:p>
                <a:pPr algn="ctr"/>
                <a:r>
                  <a:rPr lang="pt-BR" sz="1600" b="1" i="1">
                    <a:latin typeface="Open Sans" panose="020B0606030504020204" pitchFamily="34" charset="0"/>
                    <a:ea typeface="Open Sans" panose="020B0606030504020204" pitchFamily="34" charset="0"/>
                    <a:cs typeface="Open Sans" panose="020B0606030504020204" pitchFamily="34" charset="0"/>
                  </a:rPr>
                  <a:t>Indización</a:t>
                </a:r>
              </a:p>
            </p:txBody>
          </p:sp>
          <p:sp>
            <p:nvSpPr>
              <p:cNvPr id="10" name="CaixaDeTexto 9">
                <a:extLst>
                  <a:ext uri="{FF2B5EF4-FFF2-40B4-BE49-F238E27FC236}">
                    <a16:creationId xmlns:a16="http://schemas.microsoft.com/office/drawing/2014/main" id="{B02B7F9F-DC94-69E8-B54C-A92126D39E77}"/>
                  </a:ext>
                </a:extLst>
              </p:cNvPr>
              <p:cNvSpPr txBox="1"/>
              <p:nvPr/>
            </p:nvSpPr>
            <p:spPr>
              <a:xfrm>
                <a:off x="720739" y="4595721"/>
                <a:ext cx="1275328" cy="381066"/>
              </a:xfrm>
              <a:prstGeom prst="rect">
                <a:avLst/>
              </a:prstGeom>
              <a:solidFill>
                <a:schemeClr val="bg1"/>
              </a:solidFill>
              <a:ln>
                <a:noFill/>
              </a:ln>
            </p:spPr>
            <p:txBody>
              <a:bodyPr wrap="square" rtlCol="0">
                <a:spAutoFit/>
              </a:bodyPr>
              <a:lstStyle/>
              <a:p>
                <a:pPr algn="ctr">
                  <a:lnSpc>
                    <a:spcPct val="150000"/>
                  </a:lnSpc>
                </a:pPr>
                <a:r>
                  <a:rPr lang="pt-BR" sz="1400" i="1">
                    <a:latin typeface="Open Sans" panose="020B0606030504020204" pitchFamily="34" charset="0"/>
                    <a:ea typeface="Open Sans" panose="020B0606030504020204" pitchFamily="34" charset="0"/>
                    <a:cs typeface="Open Sans" panose="020B0606030504020204" pitchFamily="34" charset="0"/>
                  </a:rPr>
                  <a:t>Documentos</a:t>
                </a:r>
              </a:p>
            </p:txBody>
          </p:sp>
          <p:sp>
            <p:nvSpPr>
              <p:cNvPr id="12" name="CaixaDeTexto 11">
                <a:extLst>
                  <a:ext uri="{FF2B5EF4-FFF2-40B4-BE49-F238E27FC236}">
                    <a16:creationId xmlns:a16="http://schemas.microsoft.com/office/drawing/2014/main" id="{D4CCC834-76FF-3551-8F47-893D8CB2FC0D}"/>
                  </a:ext>
                </a:extLst>
              </p:cNvPr>
              <p:cNvSpPr txBox="1"/>
              <p:nvPr/>
            </p:nvSpPr>
            <p:spPr>
              <a:xfrm>
                <a:off x="3256434" y="4631555"/>
                <a:ext cx="1275328" cy="381066"/>
              </a:xfrm>
              <a:prstGeom prst="rect">
                <a:avLst/>
              </a:prstGeom>
              <a:solidFill>
                <a:schemeClr val="bg1"/>
              </a:solidFill>
              <a:ln>
                <a:noFill/>
              </a:ln>
            </p:spPr>
            <p:txBody>
              <a:bodyPr wrap="square" rtlCol="0">
                <a:spAutoFit/>
              </a:bodyPr>
              <a:lstStyle/>
              <a:p>
                <a:pPr algn="ctr">
                  <a:lnSpc>
                    <a:spcPct val="150000"/>
                  </a:lnSpc>
                </a:pPr>
                <a:r>
                  <a:rPr lang="pt-BR" sz="1400" i="1">
                    <a:latin typeface="Open Sans" panose="020B0606030504020204" pitchFamily="34" charset="0"/>
                    <a:ea typeface="Open Sans" panose="020B0606030504020204" pitchFamily="34" charset="0"/>
                    <a:cs typeface="Open Sans" panose="020B0606030504020204" pitchFamily="34" charset="0"/>
                  </a:rPr>
                  <a:t>Documentos</a:t>
                </a:r>
              </a:p>
            </p:txBody>
          </p:sp>
          <p:sp>
            <p:nvSpPr>
              <p:cNvPr id="13" name="CaixaDeTexto 12">
                <a:extLst>
                  <a:ext uri="{FF2B5EF4-FFF2-40B4-BE49-F238E27FC236}">
                    <a16:creationId xmlns:a16="http://schemas.microsoft.com/office/drawing/2014/main" id="{1F063DFA-BE69-8ECC-63AA-A01536711CCE}"/>
                  </a:ext>
                </a:extLst>
              </p:cNvPr>
              <p:cNvSpPr txBox="1"/>
              <p:nvPr/>
            </p:nvSpPr>
            <p:spPr>
              <a:xfrm>
                <a:off x="1404494" y="6003813"/>
                <a:ext cx="2334695" cy="307777"/>
              </a:xfrm>
              <a:prstGeom prst="rect">
                <a:avLst/>
              </a:prstGeom>
              <a:solidFill>
                <a:schemeClr val="bg1"/>
              </a:solidFill>
              <a:ln>
                <a:noFill/>
              </a:ln>
            </p:spPr>
            <p:txBody>
              <a:bodyPr wrap="square" rtlCol="0">
                <a:spAutoFit/>
              </a:bodyPr>
              <a:lstStyle/>
              <a:p>
                <a:pPr algn="ctr"/>
                <a:r>
                  <a:rPr lang="pt-BR" sz="1400" i="1">
                    <a:latin typeface="Open Sans" panose="020B0606030504020204" pitchFamily="34" charset="0"/>
                    <a:ea typeface="Open Sans" panose="020B0606030504020204" pitchFamily="34" charset="0"/>
                    <a:cs typeface="Open Sans" panose="020B0606030504020204" pitchFamily="34" charset="0"/>
                  </a:rPr>
                  <a:t>Fuentes de Información</a:t>
                </a:r>
              </a:p>
            </p:txBody>
          </p:sp>
          <p:sp>
            <p:nvSpPr>
              <p:cNvPr id="14" name="CaixaDeTexto 13">
                <a:extLst>
                  <a:ext uri="{FF2B5EF4-FFF2-40B4-BE49-F238E27FC236}">
                    <a16:creationId xmlns:a16="http://schemas.microsoft.com/office/drawing/2014/main" id="{358E9FCF-CD97-153D-405B-D3F97BD4F49A}"/>
                  </a:ext>
                </a:extLst>
              </p:cNvPr>
              <p:cNvSpPr txBox="1"/>
              <p:nvPr/>
            </p:nvSpPr>
            <p:spPr>
              <a:xfrm>
                <a:off x="2680660" y="1399433"/>
                <a:ext cx="1851102" cy="338554"/>
              </a:xfrm>
              <a:prstGeom prst="rect">
                <a:avLst/>
              </a:prstGeom>
              <a:solidFill>
                <a:schemeClr val="bg1"/>
              </a:solidFill>
              <a:ln>
                <a:noFill/>
              </a:ln>
            </p:spPr>
            <p:txBody>
              <a:bodyPr wrap="square" rtlCol="0">
                <a:spAutoFit/>
              </a:bodyPr>
              <a:lstStyle/>
              <a:p>
                <a:pPr algn="ctr"/>
                <a:r>
                  <a:rPr lang="pt-BR" sz="1600" b="1" i="1">
                    <a:latin typeface="Open Sans" panose="020B0606030504020204" pitchFamily="34" charset="0"/>
                    <a:ea typeface="Open Sans" panose="020B0606030504020204" pitchFamily="34" charset="0"/>
                    <a:cs typeface="Open Sans" panose="020B0606030504020204" pitchFamily="34" charset="0"/>
                  </a:rPr>
                  <a:t>Recuperación</a:t>
                </a:r>
              </a:p>
            </p:txBody>
          </p:sp>
        </p:grpSp>
        <p:sp>
          <p:nvSpPr>
            <p:cNvPr id="16" name="CaixaDeTexto 15">
              <a:extLst>
                <a:ext uri="{FF2B5EF4-FFF2-40B4-BE49-F238E27FC236}">
                  <a16:creationId xmlns:a16="http://schemas.microsoft.com/office/drawing/2014/main" id="{4B0D547B-B501-34F0-F753-3EF06C1D0DF8}"/>
                </a:ext>
              </a:extLst>
            </p:cNvPr>
            <p:cNvSpPr txBox="1"/>
            <p:nvPr/>
          </p:nvSpPr>
          <p:spPr>
            <a:xfrm>
              <a:off x="1620998" y="1111599"/>
              <a:ext cx="1851102" cy="369332"/>
            </a:xfrm>
            <a:prstGeom prst="rect">
              <a:avLst/>
            </a:prstGeom>
            <a:solidFill>
              <a:schemeClr val="bg1"/>
            </a:solidFill>
            <a:ln>
              <a:noFill/>
            </a:ln>
          </p:spPr>
          <p:txBody>
            <a:bodyPr wrap="square" rtlCol="0">
              <a:spAutoFit/>
            </a:bodyPr>
            <a:lstStyle/>
            <a:p>
              <a:pPr algn="ctr"/>
              <a:r>
                <a:rPr lang="pt-BR" b="1">
                  <a:latin typeface="Open Sans" panose="020B0606030504020204" pitchFamily="34" charset="0"/>
                  <a:ea typeface="Open Sans" panose="020B0606030504020204" pitchFamily="34" charset="0"/>
                  <a:cs typeface="Open Sans" panose="020B0606030504020204" pitchFamily="34" charset="0"/>
                </a:rPr>
                <a:t>Información</a:t>
              </a:r>
            </a:p>
          </p:txBody>
        </p:sp>
      </p:grpSp>
      <p:sp>
        <p:nvSpPr>
          <p:cNvPr id="4" name="CaixaDeTexto 3">
            <a:extLst>
              <a:ext uri="{FF2B5EF4-FFF2-40B4-BE49-F238E27FC236}">
                <a16:creationId xmlns:a16="http://schemas.microsoft.com/office/drawing/2014/main" id="{58BB3757-0312-5322-AF17-2A3E72570BB7}"/>
              </a:ext>
            </a:extLst>
          </p:cNvPr>
          <p:cNvSpPr txBox="1"/>
          <p:nvPr/>
        </p:nvSpPr>
        <p:spPr>
          <a:xfrm>
            <a:off x="0" y="6430991"/>
            <a:ext cx="10694020" cy="400110"/>
          </a:xfrm>
          <a:prstGeom prst="rect">
            <a:avLst/>
          </a:prstGeom>
          <a:noFill/>
        </p:spPr>
        <p:txBody>
          <a:bodyPr wrap="square">
            <a:spAutoFit/>
          </a:bodyPr>
          <a:lstStyle/>
          <a:p>
            <a:r>
              <a:rPr lang="pt-BR" sz="1000"/>
              <a:t>Fonte imagem: Reis JG, Ribeiro V, </a:t>
            </a:r>
            <a:r>
              <a:rPr lang="pt-BR" sz="1000" err="1"/>
              <a:t>Araujo</a:t>
            </a:r>
            <a:r>
              <a:rPr lang="pt-BR" sz="1000"/>
              <a:t> LD de, Martins M de FM. Aplicabilidade do binômio indexação e recuperação da informação para editores e autores. </a:t>
            </a:r>
            <a:r>
              <a:rPr lang="pt-BR" sz="1000" err="1"/>
              <a:t>Rev</a:t>
            </a:r>
            <a:r>
              <a:rPr lang="pt-BR" sz="1000"/>
              <a:t> </a:t>
            </a:r>
            <a:r>
              <a:rPr lang="pt-BR" sz="1000" err="1"/>
              <a:t>Eletron</a:t>
            </a:r>
            <a:r>
              <a:rPr lang="pt-BR" sz="1000"/>
              <a:t> </a:t>
            </a:r>
            <a:r>
              <a:rPr lang="pt-BR" sz="1000" err="1"/>
              <a:t>Comun</a:t>
            </a:r>
            <a:r>
              <a:rPr lang="pt-BR" sz="1000"/>
              <a:t> </a:t>
            </a:r>
            <a:r>
              <a:rPr lang="pt-BR" sz="1000" err="1"/>
              <a:t>Inf</a:t>
            </a:r>
            <a:r>
              <a:rPr lang="pt-BR" sz="1000"/>
              <a:t> </a:t>
            </a:r>
            <a:r>
              <a:rPr lang="pt-BR" sz="1000" err="1"/>
              <a:t>Inov</a:t>
            </a:r>
            <a:r>
              <a:rPr lang="pt-BR" sz="1000"/>
              <a:t> Saúde [Internet]. 31º de março de 2015 [citado 31º de agosto de 2022];9(1). Disponível em: </a:t>
            </a:r>
            <a:r>
              <a:rPr lang="pt-BR" sz="1000">
                <a:hlinkClick r:id="rId4"/>
              </a:rPr>
              <a:t>https://www.reciis.icict.fiocruz.br/index.php/reciis/article/view/883</a:t>
            </a:r>
            <a:r>
              <a:rPr lang="pt-BR" sz="1000"/>
              <a:t>. DOI: </a:t>
            </a:r>
            <a:r>
              <a:rPr lang="pt-BR" sz="1000">
                <a:hlinkClick r:id="rId5"/>
              </a:rPr>
              <a:t>https://doi.org/10.29397/reciis.v9i1.883</a:t>
            </a:r>
            <a:r>
              <a:rPr lang="pt-BR" sz="1000"/>
              <a:t>. </a:t>
            </a:r>
          </a:p>
        </p:txBody>
      </p:sp>
    </p:spTree>
    <p:extLst>
      <p:ext uri="{BB962C8B-B14F-4D97-AF65-F5344CB8AC3E}">
        <p14:creationId xmlns:p14="http://schemas.microsoft.com/office/powerpoint/2010/main" val="3483743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72EF79-3212-F908-00E9-4BEE0C9603AB}"/>
              </a:ext>
            </a:extLst>
          </p:cNvPr>
          <p:cNvSpPr>
            <a:spLocks noGrp="1"/>
          </p:cNvSpPr>
          <p:nvPr>
            <p:ph type="title"/>
          </p:nvPr>
        </p:nvSpPr>
        <p:spPr>
          <a:xfrm>
            <a:off x="0" y="199893"/>
            <a:ext cx="11101983" cy="738846"/>
          </a:xfrm>
        </p:spPr>
        <p:txBody>
          <a:bodyPr>
            <a:normAutofit fontScale="90000"/>
          </a:bodyPr>
          <a:lstStyle/>
          <a:p>
            <a:r>
              <a:rPr lang="es-ES" sz="3600" b="1">
                <a:solidFill>
                  <a:srgbClr val="002060"/>
                </a:solidFill>
              </a:rPr>
              <a:t>Información y evidencia científica y técnica en el área de la salud…</a:t>
            </a:r>
            <a:endParaRPr lang="pt-BR" sz="3600" b="1">
              <a:solidFill>
                <a:srgbClr val="002060"/>
              </a:solidFill>
            </a:endParaRPr>
          </a:p>
        </p:txBody>
      </p:sp>
      <p:sp>
        <p:nvSpPr>
          <p:cNvPr id="11" name="Espaço Reservado para Conteúdo 10">
            <a:extLst>
              <a:ext uri="{FF2B5EF4-FFF2-40B4-BE49-F238E27FC236}">
                <a16:creationId xmlns:a16="http://schemas.microsoft.com/office/drawing/2014/main" id="{0ABA5633-C8DE-E5C0-AAF2-C5DB68A6B433}"/>
              </a:ext>
            </a:extLst>
          </p:cNvPr>
          <p:cNvSpPr>
            <a:spLocks noGrp="1"/>
          </p:cNvSpPr>
          <p:nvPr>
            <p:ph idx="1"/>
          </p:nvPr>
        </p:nvSpPr>
        <p:spPr>
          <a:xfrm>
            <a:off x="5550925" y="1455364"/>
            <a:ext cx="6178587" cy="4373748"/>
          </a:xfrm>
        </p:spPr>
        <p:txBody>
          <a:bodyPr vert="horz" lIns="91440" tIns="45720" rIns="91440" bIns="45720" rtlCol="0" anchor="t">
            <a:normAutofit fontScale="85000" lnSpcReduction="20000"/>
          </a:bodyPr>
          <a:lstStyle/>
          <a:p>
            <a:pPr marL="0" indent="0">
              <a:lnSpc>
                <a:spcPct val="120000"/>
              </a:lnSpc>
              <a:buNone/>
            </a:pPr>
            <a:r>
              <a:rPr lang="es-ES"/>
              <a:t>Componen la colección del portal de la BVS</a:t>
            </a:r>
            <a:endParaRPr lang="en-US">
              <a:ea typeface="Calibri"/>
              <a:cs typeface="Calibri"/>
            </a:endParaRPr>
          </a:p>
          <a:p>
            <a:pPr>
              <a:lnSpc>
                <a:spcPct val="120000"/>
              </a:lnSpc>
            </a:pPr>
            <a:endParaRPr lang="pt-BR" sz="1200"/>
          </a:p>
          <a:p>
            <a:pPr>
              <a:lnSpc>
                <a:spcPct val="120000"/>
              </a:lnSpc>
            </a:pPr>
            <a:r>
              <a:rPr lang="pt-BR" err="1"/>
              <a:t>Definición</a:t>
            </a:r>
            <a:r>
              <a:rPr lang="pt-BR"/>
              <a:t> de </a:t>
            </a:r>
            <a:r>
              <a:rPr lang="pt-BR" err="1"/>
              <a:t>los</a:t>
            </a:r>
            <a:r>
              <a:rPr lang="pt-BR"/>
              <a:t> tipos de </a:t>
            </a:r>
            <a:r>
              <a:rPr lang="pt-BR" err="1"/>
              <a:t>fuentes</a:t>
            </a:r>
            <a:r>
              <a:rPr lang="pt-BR"/>
              <a:t> de </a:t>
            </a:r>
            <a:r>
              <a:rPr lang="pt-BR" err="1"/>
              <a:t>información</a:t>
            </a:r>
            <a:r>
              <a:rPr lang="pt-BR"/>
              <a:t> </a:t>
            </a:r>
          </a:p>
          <a:p>
            <a:pPr>
              <a:lnSpc>
                <a:spcPct val="120000"/>
              </a:lnSpc>
            </a:pPr>
            <a:r>
              <a:rPr lang="es-ES"/>
              <a:t>Contenidos organizados y puestos a disposición para hacer frente a las necesidades de información de los usuarios</a:t>
            </a:r>
          </a:p>
          <a:p>
            <a:pPr>
              <a:lnSpc>
                <a:spcPct val="120000"/>
              </a:lnSpc>
            </a:pPr>
            <a:r>
              <a:rPr lang="en-US" sz="2800" err="1">
                <a:cs typeface="Calibri" panose="020F0502020204030204"/>
              </a:rPr>
              <a:t>Identificación</a:t>
            </a:r>
            <a:r>
              <a:rPr lang="en-US" sz="2800">
                <a:cs typeface="Calibri" panose="020F0502020204030204"/>
              </a:rPr>
              <a:t> de </a:t>
            </a:r>
            <a:r>
              <a:rPr lang="en-US" sz="2800" err="1">
                <a:cs typeface="Calibri" panose="020F0502020204030204"/>
              </a:rPr>
              <a:t>los</a:t>
            </a:r>
            <a:r>
              <a:rPr lang="en-US" sz="2800">
                <a:cs typeface="Calibri" panose="020F0502020204030204"/>
              </a:rPr>
              <a:t> </a:t>
            </a:r>
            <a:r>
              <a:rPr lang="en-US" sz="2800" err="1">
                <a:cs typeface="Calibri" panose="020F0502020204030204"/>
              </a:rPr>
              <a:t>productos</a:t>
            </a:r>
            <a:r>
              <a:rPr lang="en-US" sz="2800">
                <a:cs typeface="Calibri" panose="020F0502020204030204"/>
              </a:rPr>
              <a:t> y </a:t>
            </a:r>
            <a:r>
              <a:rPr lang="en-US" sz="2800" err="1">
                <a:cs typeface="Calibri" panose="020F0502020204030204"/>
              </a:rPr>
              <a:t>servicios</a:t>
            </a:r>
            <a:r>
              <a:rPr lang="en-US" sz="2800">
                <a:cs typeface="Calibri" panose="020F0502020204030204"/>
              </a:rPr>
              <a:t> de </a:t>
            </a:r>
            <a:r>
              <a:rPr lang="en-US" sz="2800" err="1">
                <a:cs typeface="Calibri" panose="020F0502020204030204"/>
              </a:rPr>
              <a:t>información</a:t>
            </a:r>
            <a:r>
              <a:rPr lang="en-US">
                <a:cs typeface="Calibri" panose="020F0502020204030204"/>
              </a:rPr>
              <a:t> de</a:t>
            </a:r>
            <a:r>
              <a:rPr lang="en-US" sz="2800">
                <a:cs typeface="Calibri" panose="020F0502020204030204"/>
              </a:rPr>
              <a:t> </a:t>
            </a:r>
            <a:r>
              <a:rPr lang="en-US">
                <a:cs typeface="Calibri" panose="020F0502020204030204"/>
              </a:rPr>
              <a:t>las </a:t>
            </a:r>
            <a:r>
              <a:rPr lang="en-US" err="1">
                <a:cs typeface="Calibri" panose="020F0502020204030204"/>
              </a:rPr>
              <a:t>instituciones</a:t>
            </a:r>
            <a:r>
              <a:rPr lang="en-US">
                <a:cs typeface="Calibri" panose="020F0502020204030204"/>
              </a:rPr>
              <a:t> de la Red (</a:t>
            </a:r>
            <a:r>
              <a:rPr lang="en-US" err="1">
                <a:cs typeface="Calibri" panose="020F0502020204030204"/>
              </a:rPr>
              <a:t>Mapeo</a:t>
            </a:r>
            <a:r>
              <a:rPr lang="en-US">
                <a:cs typeface="Calibri" panose="020F0502020204030204"/>
              </a:rPr>
              <a:t>)</a:t>
            </a:r>
          </a:p>
          <a:p>
            <a:endParaRPr lang="pt-BR"/>
          </a:p>
          <a:p>
            <a:endParaRPr lang="pt-BR"/>
          </a:p>
        </p:txBody>
      </p:sp>
      <p:grpSp>
        <p:nvGrpSpPr>
          <p:cNvPr id="9" name="Group 1">
            <a:extLst>
              <a:ext uri="{FF2B5EF4-FFF2-40B4-BE49-F238E27FC236}">
                <a16:creationId xmlns:a16="http://schemas.microsoft.com/office/drawing/2014/main" id="{57470F28-FE2C-0F87-A7CA-2AD2E48CDD12}"/>
              </a:ext>
            </a:extLst>
          </p:cNvPr>
          <p:cNvGrpSpPr/>
          <p:nvPr/>
        </p:nvGrpSpPr>
        <p:grpSpPr>
          <a:xfrm>
            <a:off x="3203943" y="2896741"/>
            <a:ext cx="1002008" cy="1020306"/>
            <a:chOff x="2280832" y="4185833"/>
            <a:chExt cx="1907884" cy="1356101"/>
          </a:xfrm>
        </p:grpSpPr>
        <p:sp>
          <p:nvSpPr>
            <p:cNvPr id="10" name="Rectangle 2">
              <a:extLst>
                <a:ext uri="{FF2B5EF4-FFF2-40B4-BE49-F238E27FC236}">
                  <a16:creationId xmlns:a16="http://schemas.microsoft.com/office/drawing/2014/main" id="{AFA9F632-6A93-55F4-0A5A-4EC3937222B8}"/>
                </a:ext>
              </a:extLst>
            </p:cNvPr>
            <p:cNvSpPr/>
            <p:nvPr/>
          </p:nvSpPr>
          <p:spPr>
            <a:xfrm>
              <a:off x="2280832" y="4883394"/>
              <a:ext cx="1907884" cy="65854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err="1">
                  <a:cs typeface="Calibri"/>
                </a:rPr>
                <a:t>Revistas</a:t>
              </a:r>
              <a:endParaRPr lang="en-US" dirty="0" err="1"/>
            </a:p>
          </p:txBody>
        </p:sp>
        <p:pic>
          <p:nvPicPr>
            <p:cNvPr id="12" name="Graphic 17" descr="Books on shelf with solid fill">
              <a:extLst>
                <a:ext uri="{FF2B5EF4-FFF2-40B4-BE49-F238E27FC236}">
                  <a16:creationId xmlns:a16="http://schemas.microsoft.com/office/drawing/2014/main" id="{E2D86ADE-F61D-45C9-187D-6CB5DAC5C8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45782" y="4185833"/>
              <a:ext cx="681926" cy="681926"/>
            </a:xfrm>
            <a:prstGeom prst="rect">
              <a:avLst/>
            </a:prstGeom>
          </p:spPr>
        </p:pic>
      </p:grpSp>
      <p:grpSp>
        <p:nvGrpSpPr>
          <p:cNvPr id="13" name="Group 1">
            <a:extLst>
              <a:ext uri="{FF2B5EF4-FFF2-40B4-BE49-F238E27FC236}">
                <a16:creationId xmlns:a16="http://schemas.microsoft.com/office/drawing/2014/main" id="{0A653016-1FE4-B4FF-015E-71BD0F60459D}"/>
              </a:ext>
            </a:extLst>
          </p:cNvPr>
          <p:cNvGrpSpPr/>
          <p:nvPr/>
        </p:nvGrpSpPr>
        <p:grpSpPr>
          <a:xfrm>
            <a:off x="164762" y="1150962"/>
            <a:ext cx="1622880" cy="2482176"/>
            <a:chOff x="257134" y="3976323"/>
            <a:chExt cx="1989410" cy="2764828"/>
          </a:xfrm>
        </p:grpSpPr>
        <p:pic>
          <p:nvPicPr>
            <p:cNvPr id="14" name="Picture 3" descr="Logo&#10;&#10;Description automatically generated">
              <a:extLst>
                <a:ext uri="{FF2B5EF4-FFF2-40B4-BE49-F238E27FC236}">
                  <a16:creationId xmlns:a16="http://schemas.microsoft.com/office/drawing/2014/main" id="{3FCC7D04-DFF1-DE71-3345-AA4106F55D2F}"/>
                </a:ext>
              </a:extLst>
            </p:cNvPr>
            <p:cNvPicPr>
              <a:picLocks noChangeAspect="1"/>
            </p:cNvPicPr>
            <p:nvPr/>
          </p:nvPicPr>
          <p:blipFill>
            <a:blip r:embed="rId4"/>
            <a:stretch>
              <a:fillRect/>
            </a:stretch>
          </p:blipFill>
          <p:spPr>
            <a:xfrm>
              <a:off x="785246" y="5541254"/>
              <a:ext cx="1038388" cy="1199897"/>
            </a:xfrm>
            <a:prstGeom prst="rect">
              <a:avLst/>
            </a:prstGeom>
          </p:spPr>
        </p:pic>
        <p:sp>
          <p:nvSpPr>
            <p:cNvPr id="15" name="Rectangle 3">
              <a:extLst>
                <a:ext uri="{FF2B5EF4-FFF2-40B4-BE49-F238E27FC236}">
                  <a16:creationId xmlns:a16="http://schemas.microsoft.com/office/drawing/2014/main" id="{854F5946-55FB-13F6-9528-31DC4860AD35}"/>
                </a:ext>
              </a:extLst>
            </p:cNvPr>
            <p:cNvSpPr/>
            <p:nvPr/>
          </p:nvSpPr>
          <p:spPr>
            <a:xfrm>
              <a:off x="257134" y="4781253"/>
              <a:ext cx="1989410" cy="695391"/>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cs typeface="Calibri"/>
                </a:rPr>
                <a:t>Bases de </a:t>
              </a:r>
              <a:r>
                <a:rPr lang="en-US" b="1" dirty="0" err="1">
                  <a:cs typeface="Calibri"/>
                </a:rPr>
                <a:t>datos</a:t>
              </a:r>
              <a:endParaRPr lang="en-US" dirty="0" err="1"/>
            </a:p>
          </p:txBody>
        </p:sp>
        <p:pic>
          <p:nvPicPr>
            <p:cNvPr id="16" name="Graphic 37" descr="Books with solid fill">
              <a:extLst>
                <a:ext uri="{FF2B5EF4-FFF2-40B4-BE49-F238E27FC236}">
                  <a16:creationId xmlns:a16="http://schemas.microsoft.com/office/drawing/2014/main" id="{1747B0B7-8085-0633-9E77-4F86A3859E2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7969" y="3976323"/>
              <a:ext cx="759417" cy="811078"/>
            </a:xfrm>
            <a:prstGeom prst="rect">
              <a:avLst/>
            </a:prstGeom>
          </p:spPr>
        </p:pic>
      </p:grpSp>
      <p:grpSp>
        <p:nvGrpSpPr>
          <p:cNvPr id="17" name="Group 1">
            <a:extLst>
              <a:ext uri="{FF2B5EF4-FFF2-40B4-BE49-F238E27FC236}">
                <a16:creationId xmlns:a16="http://schemas.microsoft.com/office/drawing/2014/main" id="{10765642-4F84-7CF9-E461-0068099CE375}"/>
              </a:ext>
            </a:extLst>
          </p:cNvPr>
          <p:cNvGrpSpPr/>
          <p:nvPr/>
        </p:nvGrpSpPr>
        <p:grpSpPr>
          <a:xfrm>
            <a:off x="1835307" y="2769782"/>
            <a:ext cx="837499" cy="1199897"/>
            <a:chOff x="4088967" y="4082511"/>
            <a:chExt cx="1214035" cy="1459420"/>
          </a:xfrm>
        </p:grpSpPr>
        <p:sp>
          <p:nvSpPr>
            <p:cNvPr id="18" name="Rectangle 2">
              <a:extLst>
                <a:ext uri="{FF2B5EF4-FFF2-40B4-BE49-F238E27FC236}">
                  <a16:creationId xmlns:a16="http://schemas.microsoft.com/office/drawing/2014/main" id="{234DCB0B-4149-E79F-2EEA-98146BE5879C}"/>
                </a:ext>
              </a:extLst>
            </p:cNvPr>
            <p:cNvSpPr/>
            <p:nvPr/>
          </p:nvSpPr>
          <p:spPr>
            <a:xfrm>
              <a:off x="4088967" y="4857422"/>
              <a:ext cx="1214035" cy="6845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cs typeface="Calibri"/>
                </a:rPr>
                <a:t>LIS</a:t>
              </a:r>
            </a:p>
          </p:txBody>
        </p:sp>
        <p:pic>
          <p:nvPicPr>
            <p:cNvPr id="19" name="Graphic 12" descr="Internet with solid fill">
              <a:extLst>
                <a:ext uri="{FF2B5EF4-FFF2-40B4-BE49-F238E27FC236}">
                  <a16:creationId xmlns:a16="http://schemas.microsoft.com/office/drawing/2014/main" id="{8D0C89F4-3284-1C50-1D1D-5E05A79D1F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43952" y="4082511"/>
              <a:ext cx="875655" cy="875654"/>
            </a:xfrm>
            <a:prstGeom prst="rect">
              <a:avLst/>
            </a:prstGeom>
          </p:spPr>
        </p:pic>
      </p:grpSp>
      <p:grpSp>
        <p:nvGrpSpPr>
          <p:cNvPr id="20" name="Group 1">
            <a:extLst>
              <a:ext uri="{FF2B5EF4-FFF2-40B4-BE49-F238E27FC236}">
                <a16:creationId xmlns:a16="http://schemas.microsoft.com/office/drawing/2014/main" id="{96AE372C-681A-8C9D-CCC1-C3092538D551}"/>
              </a:ext>
            </a:extLst>
          </p:cNvPr>
          <p:cNvGrpSpPr/>
          <p:nvPr/>
        </p:nvGrpSpPr>
        <p:grpSpPr>
          <a:xfrm>
            <a:off x="1977811" y="1175985"/>
            <a:ext cx="905791" cy="1394845"/>
            <a:chOff x="5496728" y="4147089"/>
            <a:chExt cx="1226951" cy="1394845"/>
          </a:xfrm>
        </p:grpSpPr>
        <p:sp>
          <p:nvSpPr>
            <p:cNvPr id="21" name="Rectangle 2">
              <a:extLst>
                <a:ext uri="{FF2B5EF4-FFF2-40B4-BE49-F238E27FC236}">
                  <a16:creationId xmlns:a16="http://schemas.microsoft.com/office/drawing/2014/main" id="{F3A97A67-E64D-E20B-4AF3-7C77FDFF8460}"/>
                </a:ext>
              </a:extLst>
            </p:cNvPr>
            <p:cNvSpPr/>
            <p:nvPr/>
          </p:nvSpPr>
          <p:spPr>
            <a:xfrm>
              <a:off x="5496728" y="4857425"/>
              <a:ext cx="1226951" cy="684509"/>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err="1">
                  <a:cs typeface="Calibri"/>
                </a:rPr>
                <a:t>DirEve</a:t>
              </a:r>
              <a:endParaRPr lang="en-US" b="1">
                <a:cs typeface="Calibri"/>
              </a:endParaRPr>
            </a:p>
          </p:txBody>
        </p:sp>
        <p:pic>
          <p:nvPicPr>
            <p:cNvPr id="22" name="Graphic 11" descr="Daily calendar with solid fill">
              <a:extLst>
                <a:ext uri="{FF2B5EF4-FFF2-40B4-BE49-F238E27FC236}">
                  <a16:creationId xmlns:a16="http://schemas.microsoft.com/office/drawing/2014/main" id="{AEEA16E0-5B18-0C05-A92D-260FCAD1D15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42122" y="4147089"/>
              <a:ext cx="733586" cy="733587"/>
            </a:xfrm>
            <a:prstGeom prst="rect">
              <a:avLst/>
            </a:prstGeom>
          </p:spPr>
        </p:pic>
      </p:grpSp>
      <p:grpSp>
        <p:nvGrpSpPr>
          <p:cNvPr id="23" name="Group 1">
            <a:extLst>
              <a:ext uri="{FF2B5EF4-FFF2-40B4-BE49-F238E27FC236}">
                <a16:creationId xmlns:a16="http://schemas.microsoft.com/office/drawing/2014/main" id="{AB29258F-05DF-3132-D917-59BAC99D6F22}"/>
              </a:ext>
            </a:extLst>
          </p:cNvPr>
          <p:cNvGrpSpPr/>
          <p:nvPr/>
        </p:nvGrpSpPr>
        <p:grpSpPr>
          <a:xfrm>
            <a:off x="235254" y="3799628"/>
            <a:ext cx="1476753" cy="1293261"/>
            <a:chOff x="6891578" y="4108342"/>
            <a:chExt cx="1821051" cy="1433592"/>
          </a:xfrm>
        </p:grpSpPr>
        <p:sp>
          <p:nvSpPr>
            <p:cNvPr id="24" name="Rectangle 2">
              <a:extLst>
                <a:ext uri="{FF2B5EF4-FFF2-40B4-BE49-F238E27FC236}">
                  <a16:creationId xmlns:a16="http://schemas.microsoft.com/office/drawing/2014/main" id="{4D5E4D50-EDBB-0A06-8852-1805AEEA190E}"/>
                </a:ext>
              </a:extLst>
            </p:cNvPr>
            <p:cNvSpPr/>
            <p:nvPr/>
          </p:nvSpPr>
          <p:spPr>
            <a:xfrm>
              <a:off x="6891578" y="4870340"/>
              <a:ext cx="1821051" cy="67159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cs typeface="Calibri"/>
                </a:rPr>
                <a:t>Multimedia</a:t>
              </a:r>
              <a:endParaRPr lang="en-US"/>
            </a:p>
          </p:txBody>
        </p:sp>
        <p:pic>
          <p:nvPicPr>
            <p:cNvPr id="25" name="Graphic 13" descr="Camera with solid fill">
              <a:extLst>
                <a:ext uri="{FF2B5EF4-FFF2-40B4-BE49-F238E27FC236}">
                  <a16:creationId xmlns:a16="http://schemas.microsoft.com/office/drawing/2014/main" id="{9355BC30-EACF-22AB-33B3-83B2C98A998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408190" y="4108342"/>
              <a:ext cx="785247" cy="811078"/>
            </a:xfrm>
            <a:prstGeom prst="rect">
              <a:avLst/>
            </a:prstGeom>
          </p:spPr>
        </p:pic>
      </p:grpSp>
      <p:grpSp>
        <p:nvGrpSpPr>
          <p:cNvPr id="26" name="Group 1">
            <a:extLst>
              <a:ext uri="{FF2B5EF4-FFF2-40B4-BE49-F238E27FC236}">
                <a16:creationId xmlns:a16="http://schemas.microsoft.com/office/drawing/2014/main" id="{DD1522B8-3D7E-1184-C2BF-379E80323CFC}"/>
              </a:ext>
            </a:extLst>
          </p:cNvPr>
          <p:cNvGrpSpPr/>
          <p:nvPr/>
        </p:nvGrpSpPr>
        <p:grpSpPr>
          <a:xfrm>
            <a:off x="3204182" y="1382845"/>
            <a:ext cx="905790" cy="1214440"/>
            <a:chOff x="8906357" y="4070404"/>
            <a:chExt cx="1640237" cy="1471530"/>
          </a:xfrm>
        </p:grpSpPr>
        <p:sp>
          <p:nvSpPr>
            <p:cNvPr id="27" name="Rectangle 2">
              <a:extLst>
                <a:ext uri="{FF2B5EF4-FFF2-40B4-BE49-F238E27FC236}">
                  <a16:creationId xmlns:a16="http://schemas.microsoft.com/office/drawing/2014/main" id="{030A8DDB-6944-2C1A-8785-CB11D2DE2A34}"/>
                </a:ext>
              </a:extLst>
            </p:cNvPr>
            <p:cNvSpPr/>
            <p:nvPr/>
          </p:nvSpPr>
          <p:spPr>
            <a:xfrm>
              <a:off x="8906357" y="4857425"/>
              <a:ext cx="1640237" cy="6845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cs typeface="Calibri"/>
                </a:rPr>
                <a:t>REA</a:t>
              </a:r>
            </a:p>
          </p:txBody>
        </p:sp>
        <p:pic>
          <p:nvPicPr>
            <p:cNvPr id="28" name="Graphic 16" descr="Classroom with solid fill">
              <a:extLst>
                <a:ext uri="{FF2B5EF4-FFF2-40B4-BE49-F238E27FC236}">
                  <a16:creationId xmlns:a16="http://schemas.microsoft.com/office/drawing/2014/main" id="{8458954A-E518-5B7E-8CF3-4D5C4FB2BFA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346284" y="4070404"/>
              <a:ext cx="772332" cy="759418"/>
            </a:xfrm>
            <a:prstGeom prst="rect">
              <a:avLst/>
            </a:prstGeom>
          </p:spPr>
        </p:pic>
      </p:grpSp>
      <p:grpSp>
        <p:nvGrpSpPr>
          <p:cNvPr id="29" name="Group 1">
            <a:extLst>
              <a:ext uri="{FF2B5EF4-FFF2-40B4-BE49-F238E27FC236}">
                <a16:creationId xmlns:a16="http://schemas.microsoft.com/office/drawing/2014/main" id="{983CDFA1-467B-5742-A1A3-288627311538}"/>
              </a:ext>
            </a:extLst>
          </p:cNvPr>
          <p:cNvGrpSpPr/>
          <p:nvPr/>
        </p:nvGrpSpPr>
        <p:grpSpPr>
          <a:xfrm>
            <a:off x="1945005" y="4325786"/>
            <a:ext cx="837498" cy="1154009"/>
            <a:chOff x="10740326" y="4147087"/>
            <a:chExt cx="1188203" cy="1407764"/>
          </a:xfrm>
        </p:grpSpPr>
        <p:sp>
          <p:nvSpPr>
            <p:cNvPr id="30" name="Rectangle 2">
              <a:extLst>
                <a:ext uri="{FF2B5EF4-FFF2-40B4-BE49-F238E27FC236}">
                  <a16:creationId xmlns:a16="http://schemas.microsoft.com/office/drawing/2014/main" id="{BB658ADB-327E-5E37-889F-3C5FF1853D7F}"/>
                </a:ext>
              </a:extLst>
            </p:cNvPr>
            <p:cNvSpPr/>
            <p:nvPr/>
          </p:nvSpPr>
          <p:spPr>
            <a:xfrm>
              <a:off x="10740326" y="4870342"/>
              <a:ext cx="1188203" cy="68450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err="1">
                  <a:cs typeface="Calibri"/>
                </a:rPr>
                <a:t>Leyes</a:t>
              </a:r>
              <a:endParaRPr lang="en-US"/>
            </a:p>
          </p:txBody>
        </p:sp>
        <p:pic>
          <p:nvPicPr>
            <p:cNvPr id="31" name="Graphic 13" descr="Gavel with solid fill">
              <a:extLst>
                <a:ext uri="{FF2B5EF4-FFF2-40B4-BE49-F238E27FC236}">
                  <a16:creationId xmlns:a16="http://schemas.microsoft.com/office/drawing/2014/main" id="{9002A8ED-1FAF-FE14-E185-54C85ADA3B8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959884" y="4147087"/>
              <a:ext cx="733587" cy="681927"/>
            </a:xfrm>
            <a:prstGeom prst="rect">
              <a:avLst/>
            </a:prstGeom>
          </p:spPr>
        </p:pic>
      </p:grpSp>
      <p:grpSp>
        <p:nvGrpSpPr>
          <p:cNvPr id="42" name="Agrupar 41">
            <a:extLst>
              <a:ext uri="{FF2B5EF4-FFF2-40B4-BE49-F238E27FC236}">
                <a16:creationId xmlns:a16="http://schemas.microsoft.com/office/drawing/2014/main" id="{AA0376AC-235A-F2F8-BFBD-582D0A8AC03B}"/>
              </a:ext>
            </a:extLst>
          </p:cNvPr>
          <p:cNvGrpSpPr/>
          <p:nvPr/>
        </p:nvGrpSpPr>
        <p:grpSpPr>
          <a:xfrm>
            <a:off x="3083306" y="4129514"/>
            <a:ext cx="1210489" cy="1182834"/>
            <a:chOff x="3593648" y="4851998"/>
            <a:chExt cx="1666068" cy="1341096"/>
          </a:xfrm>
        </p:grpSpPr>
        <p:pic>
          <p:nvPicPr>
            <p:cNvPr id="9228" name="Picture 12" descr="Netwrok Icon #294255 - Free Icons Library">
              <a:extLst>
                <a:ext uri="{FF2B5EF4-FFF2-40B4-BE49-F238E27FC236}">
                  <a16:creationId xmlns:a16="http://schemas.microsoft.com/office/drawing/2014/main" id="{E6E42ED6-FE8C-2CA2-4070-915F79379C97}"/>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t="55299" b="-1"/>
            <a:stretch/>
          </p:blipFill>
          <p:spPr bwMode="auto">
            <a:xfrm>
              <a:off x="3735971" y="4851998"/>
              <a:ext cx="1174595" cy="525065"/>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2">
              <a:extLst>
                <a:ext uri="{FF2B5EF4-FFF2-40B4-BE49-F238E27FC236}">
                  <a16:creationId xmlns:a16="http://schemas.microsoft.com/office/drawing/2014/main" id="{FC592203-284D-BF75-4F10-1333489835ED}"/>
                </a:ext>
              </a:extLst>
            </p:cNvPr>
            <p:cNvSpPr/>
            <p:nvPr/>
          </p:nvSpPr>
          <p:spPr>
            <a:xfrm>
              <a:off x="3593648" y="5508585"/>
              <a:ext cx="1666068" cy="68450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err="1">
                  <a:cs typeface="Calibri"/>
                </a:rPr>
                <a:t>Mapas</a:t>
              </a:r>
              <a:r>
                <a:rPr lang="en-US" b="1">
                  <a:cs typeface="Calibri"/>
                </a:rPr>
                <a:t> </a:t>
              </a:r>
              <a:r>
                <a:rPr lang="en-US" b="1" err="1">
                  <a:cs typeface="Calibri"/>
                </a:rPr>
                <a:t>Evidencias</a:t>
              </a:r>
              <a:endParaRPr lang="en-US" b="1">
                <a:cs typeface="Calibri"/>
              </a:endParaRPr>
            </a:p>
          </p:txBody>
        </p:sp>
      </p:grpSp>
      <p:grpSp>
        <p:nvGrpSpPr>
          <p:cNvPr id="4" name="Agrupar 3">
            <a:extLst>
              <a:ext uri="{FF2B5EF4-FFF2-40B4-BE49-F238E27FC236}">
                <a16:creationId xmlns:a16="http://schemas.microsoft.com/office/drawing/2014/main" id="{E0399570-9F82-546D-2F1B-6BF0609C79D8}"/>
              </a:ext>
            </a:extLst>
          </p:cNvPr>
          <p:cNvGrpSpPr/>
          <p:nvPr/>
        </p:nvGrpSpPr>
        <p:grpSpPr>
          <a:xfrm>
            <a:off x="413388" y="5315933"/>
            <a:ext cx="1029261" cy="1342174"/>
            <a:chOff x="547018" y="5429335"/>
            <a:chExt cx="1029261" cy="1342174"/>
          </a:xfrm>
        </p:grpSpPr>
        <p:pic>
          <p:nvPicPr>
            <p:cNvPr id="38" name="Imagem 37">
              <a:extLst>
                <a:ext uri="{FF2B5EF4-FFF2-40B4-BE49-F238E27FC236}">
                  <a16:creationId xmlns:a16="http://schemas.microsoft.com/office/drawing/2014/main" id="{FD43BF10-15EA-E811-FF92-A0BBB9F1B0A6}"/>
                </a:ext>
              </a:extLst>
            </p:cNvPr>
            <p:cNvPicPr>
              <a:picLocks noChangeAspect="1"/>
            </p:cNvPicPr>
            <p:nvPr/>
          </p:nvPicPr>
          <p:blipFill>
            <a:blip r:embed="rId18"/>
            <a:stretch>
              <a:fillRect/>
            </a:stretch>
          </p:blipFill>
          <p:spPr>
            <a:xfrm>
              <a:off x="680649" y="5429335"/>
              <a:ext cx="762000" cy="781050"/>
            </a:xfrm>
            <a:prstGeom prst="rect">
              <a:avLst/>
            </a:prstGeom>
          </p:spPr>
        </p:pic>
        <p:sp>
          <p:nvSpPr>
            <p:cNvPr id="43" name="Rectangle 2">
              <a:extLst>
                <a:ext uri="{FF2B5EF4-FFF2-40B4-BE49-F238E27FC236}">
                  <a16:creationId xmlns:a16="http://schemas.microsoft.com/office/drawing/2014/main" id="{E55622AE-E3D2-6575-6E35-F41599C59409}"/>
                </a:ext>
              </a:extLst>
            </p:cNvPr>
            <p:cNvSpPr/>
            <p:nvPr/>
          </p:nvSpPr>
          <p:spPr>
            <a:xfrm>
              <a:off x="547018" y="6210385"/>
              <a:ext cx="1029261" cy="561124"/>
            </a:xfrm>
            <a:prstGeom prst="rect">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cs typeface="Calibri"/>
                </a:rPr>
                <a:t>Vitrinas</a:t>
              </a:r>
              <a:r>
                <a:rPr lang="en-US" sz="2000" b="1">
                  <a:cs typeface="Calibri"/>
                </a:rPr>
                <a:t> </a:t>
              </a:r>
              <a:endParaRPr lang="en-US" sz="2000"/>
            </a:p>
          </p:txBody>
        </p:sp>
      </p:grpSp>
      <p:sp>
        <p:nvSpPr>
          <p:cNvPr id="3" name="Seta: para a Direita 2">
            <a:extLst>
              <a:ext uri="{FF2B5EF4-FFF2-40B4-BE49-F238E27FC236}">
                <a16:creationId xmlns:a16="http://schemas.microsoft.com/office/drawing/2014/main" id="{9E2CB15D-3A39-1546-AA0B-58A2B9BE0C93}"/>
              </a:ext>
            </a:extLst>
          </p:cNvPr>
          <p:cNvSpPr/>
          <p:nvPr/>
        </p:nvSpPr>
        <p:spPr>
          <a:xfrm>
            <a:off x="5004910" y="1542778"/>
            <a:ext cx="544027" cy="2354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719684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72EF79-3212-F908-00E9-4BEE0C9603AB}"/>
              </a:ext>
            </a:extLst>
          </p:cNvPr>
          <p:cNvSpPr>
            <a:spLocks noGrp="1"/>
          </p:cNvSpPr>
          <p:nvPr>
            <p:ph type="title"/>
          </p:nvPr>
        </p:nvSpPr>
        <p:spPr>
          <a:xfrm>
            <a:off x="627529" y="292815"/>
            <a:ext cx="10515600" cy="738846"/>
          </a:xfrm>
        </p:spPr>
        <p:txBody>
          <a:bodyPr>
            <a:normAutofit/>
          </a:bodyPr>
          <a:lstStyle/>
          <a:p>
            <a:r>
              <a:rPr lang="es-ES" sz="3600" b="1">
                <a:solidFill>
                  <a:srgbClr val="002060"/>
                </a:solidFill>
              </a:rPr>
              <a:t>Disponible en línea para acceso por los usuarios… </a:t>
            </a:r>
            <a:endParaRPr lang="pt-BR" sz="3600" b="1">
              <a:solidFill>
                <a:srgbClr val="002060"/>
              </a:solidFill>
            </a:endParaRPr>
          </a:p>
        </p:txBody>
      </p:sp>
      <p:sp>
        <p:nvSpPr>
          <p:cNvPr id="11" name="Espaço Reservado para Conteúdo 10">
            <a:extLst>
              <a:ext uri="{FF2B5EF4-FFF2-40B4-BE49-F238E27FC236}">
                <a16:creationId xmlns:a16="http://schemas.microsoft.com/office/drawing/2014/main" id="{0ABA5633-C8DE-E5C0-AAF2-C5DB68A6B433}"/>
              </a:ext>
            </a:extLst>
          </p:cNvPr>
          <p:cNvSpPr>
            <a:spLocks noGrp="1"/>
          </p:cNvSpPr>
          <p:nvPr>
            <p:ph idx="1"/>
          </p:nvPr>
        </p:nvSpPr>
        <p:spPr>
          <a:xfrm>
            <a:off x="6545219" y="1589507"/>
            <a:ext cx="5230905" cy="4351338"/>
          </a:xfrm>
        </p:spPr>
        <p:txBody>
          <a:bodyPr vert="horz" lIns="91440" tIns="45720" rIns="91440" bIns="45720" rtlCol="0" anchor="t">
            <a:normAutofit/>
          </a:bodyPr>
          <a:lstStyle/>
          <a:p>
            <a:pPr fontAlgn="base"/>
            <a:r>
              <a:rPr lang="es-ES" sz="2400"/>
              <a:t>Espacio actualizado y de referencia que facilita el acceso a la información, conocimiento y evidencias científicas</a:t>
            </a:r>
            <a:endParaRPr lang="en-US" sz="2400" b="0" i="0">
              <a:solidFill>
                <a:srgbClr val="000000"/>
              </a:solidFill>
              <a:effectLst/>
              <a:ea typeface="Calibri"/>
              <a:cs typeface="Calibri"/>
            </a:endParaRPr>
          </a:p>
          <a:p>
            <a:pPr fontAlgn="base"/>
            <a:r>
              <a:rPr lang="es-ES" sz="2400">
                <a:cs typeface="Calibri"/>
              </a:rPr>
              <a:t>Poner a disposición de los usuarios fuentes de información organizadas en colecciones</a:t>
            </a:r>
            <a:endParaRPr lang="pt-BR" sz="2400">
              <a:ea typeface="Calibri"/>
              <a:cs typeface="Calibri"/>
            </a:endParaRPr>
          </a:p>
          <a:p>
            <a:pPr fontAlgn="base"/>
            <a:r>
              <a:rPr lang="en-US" sz="2400" b="0" i="0" err="1">
                <a:solidFill>
                  <a:srgbClr val="000000"/>
                </a:solidFill>
                <a:effectLst/>
              </a:rPr>
              <a:t>Promover</a:t>
            </a:r>
            <a:r>
              <a:rPr lang="en-US" sz="2400" b="0" i="0">
                <a:solidFill>
                  <a:srgbClr val="000000"/>
                </a:solidFill>
                <a:effectLst/>
              </a:rPr>
              <a:t> </a:t>
            </a:r>
            <a:r>
              <a:rPr lang="en-US" sz="2400" b="0" i="0" err="1">
                <a:solidFill>
                  <a:srgbClr val="000000"/>
                </a:solidFill>
                <a:effectLst/>
              </a:rPr>
              <a:t>el</a:t>
            </a:r>
            <a:r>
              <a:rPr lang="en-US" sz="2400">
                <a:solidFill>
                  <a:srgbClr val="000000"/>
                </a:solidFill>
              </a:rPr>
              <a:t> </a:t>
            </a:r>
            <a:r>
              <a:rPr lang="en-US" sz="2400" err="1">
                <a:solidFill>
                  <a:srgbClr val="000000"/>
                </a:solidFill>
              </a:rPr>
              <a:t>amplio</a:t>
            </a:r>
            <a:r>
              <a:rPr lang="en-US" sz="2400">
                <a:solidFill>
                  <a:srgbClr val="000000"/>
                </a:solidFill>
              </a:rPr>
              <a:t> </a:t>
            </a:r>
            <a:r>
              <a:rPr lang="en-US" sz="2400" err="1">
                <a:solidFill>
                  <a:srgbClr val="000000"/>
                </a:solidFill>
              </a:rPr>
              <a:t>acceso</a:t>
            </a:r>
            <a:r>
              <a:rPr lang="en-US" sz="2400" b="0" i="0">
                <a:solidFill>
                  <a:srgbClr val="000000"/>
                </a:solidFill>
                <a:effectLst/>
              </a:rPr>
              <a:t> y </a:t>
            </a:r>
            <a:r>
              <a:rPr lang="en-US" sz="2400" b="0" i="0" err="1">
                <a:solidFill>
                  <a:srgbClr val="000000"/>
                </a:solidFill>
                <a:effectLst/>
              </a:rPr>
              <a:t>uso</a:t>
            </a:r>
            <a:r>
              <a:rPr lang="en-US" sz="2400" b="0" i="0">
                <a:solidFill>
                  <a:srgbClr val="000000"/>
                </a:solidFill>
                <a:effectLst/>
              </a:rPr>
              <a:t> de la </a:t>
            </a:r>
            <a:r>
              <a:rPr lang="en-US" sz="2400" b="0" i="0" err="1">
                <a:solidFill>
                  <a:srgbClr val="000000"/>
                </a:solidFill>
                <a:effectLst/>
              </a:rPr>
              <a:t>información</a:t>
            </a:r>
            <a:r>
              <a:rPr lang="en-US" sz="2400">
                <a:solidFill>
                  <a:srgbClr val="000000"/>
                </a:solidFill>
              </a:rPr>
              <a:t> - </a:t>
            </a:r>
            <a:r>
              <a:rPr lang="en-US" sz="2400" err="1">
                <a:solidFill>
                  <a:srgbClr val="000000"/>
                </a:solidFill>
              </a:rPr>
              <a:t>acceso</a:t>
            </a:r>
            <a:r>
              <a:rPr lang="en-US" sz="2400">
                <a:solidFill>
                  <a:srgbClr val="000000"/>
                </a:solidFill>
              </a:rPr>
              <a:t> </a:t>
            </a:r>
            <a:r>
              <a:rPr lang="en-US" sz="2400" err="1">
                <a:solidFill>
                  <a:srgbClr val="000000"/>
                </a:solidFill>
              </a:rPr>
              <a:t>abierto</a:t>
            </a:r>
            <a:r>
              <a:rPr lang="en-US" sz="2400">
                <a:solidFill>
                  <a:srgbClr val="000000"/>
                </a:solidFill>
              </a:rPr>
              <a:t> y </a:t>
            </a:r>
            <a:r>
              <a:rPr lang="en-US" sz="2400" err="1">
                <a:solidFill>
                  <a:srgbClr val="000000"/>
                </a:solidFill>
              </a:rPr>
              <a:t>gratuito</a:t>
            </a:r>
            <a:endParaRPr lang="en-US" sz="2400">
              <a:solidFill>
                <a:srgbClr val="000000"/>
              </a:solidFill>
              <a:ea typeface="Calibri"/>
              <a:cs typeface="Calibri"/>
            </a:endParaRPr>
          </a:p>
          <a:p>
            <a:pPr marL="0" indent="0">
              <a:buNone/>
            </a:pPr>
            <a:endParaRPr lang="pt-BR">
              <a:ea typeface="Calibri" panose="020F0502020204030204"/>
              <a:cs typeface="Calibri" panose="020F0502020204030204"/>
            </a:endParaRPr>
          </a:p>
        </p:txBody>
      </p:sp>
      <p:grpSp>
        <p:nvGrpSpPr>
          <p:cNvPr id="3" name="Agrupar 2">
            <a:extLst>
              <a:ext uri="{FF2B5EF4-FFF2-40B4-BE49-F238E27FC236}">
                <a16:creationId xmlns:a16="http://schemas.microsoft.com/office/drawing/2014/main" id="{95699FCB-BA81-1F33-310F-D8631FD126EF}"/>
              </a:ext>
            </a:extLst>
          </p:cNvPr>
          <p:cNvGrpSpPr/>
          <p:nvPr/>
        </p:nvGrpSpPr>
        <p:grpSpPr>
          <a:xfrm>
            <a:off x="343365" y="1253331"/>
            <a:ext cx="5961026" cy="4081345"/>
            <a:chOff x="343365" y="1253331"/>
            <a:chExt cx="5961026" cy="4081345"/>
          </a:xfrm>
        </p:grpSpPr>
        <p:pic>
          <p:nvPicPr>
            <p:cNvPr id="7182" name="Picture 14" descr="Download Free png Vector Internet, Network Png, Decoration, Information Png  PNG and ... - DLPNG.com">
              <a:extLst>
                <a:ext uri="{FF2B5EF4-FFF2-40B4-BE49-F238E27FC236}">
                  <a16:creationId xmlns:a16="http://schemas.microsoft.com/office/drawing/2014/main" id="{996869D4-5E85-17FF-3F6D-32A2F915A5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504"/>
            <a:stretch/>
          </p:blipFill>
          <p:spPr bwMode="auto">
            <a:xfrm>
              <a:off x="343365" y="1253331"/>
              <a:ext cx="5961026" cy="4081345"/>
            </a:xfrm>
            <a:prstGeom prst="rect">
              <a:avLst/>
            </a:prstGeom>
            <a:noFill/>
            <a:extLst>
              <a:ext uri="{909E8E84-426E-40DD-AFC4-6F175D3DCCD1}">
                <a14:hiddenFill xmlns:a14="http://schemas.microsoft.com/office/drawing/2010/main">
                  <a:solidFill>
                    <a:srgbClr val="FFFFFF"/>
                  </a:solidFill>
                </a14:hiddenFill>
              </a:ext>
            </a:extLst>
          </p:spPr>
        </p:pic>
        <p:sp>
          <p:nvSpPr>
            <p:cNvPr id="10" name="Retângulo 9">
              <a:extLst>
                <a:ext uri="{FF2B5EF4-FFF2-40B4-BE49-F238E27FC236}">
                  <a16:creationId xmlns:a16="http://schemas.microsoft.com/office/drawing/2014/main" id="{F1CB2E6B-4AD2-8D9F-949C-4E731779E45B}"/>
                </a:ext>
              </a:extLst>
            </p:cNvPr>
            <p:cNvSpPr/>
            <p:nvPr/>
          </p:nvSpPr>
          <p:spPr>
            <a:xfrm>
              <a:off x="2766317" y="3557239"/>
              <a:ext cx="557561" cy="88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9" name="Imagem 9" descr="A picture containing shape&#10;&#10;Description automatically generated">
              <a:extLst>
                <a:ext uri="{FF2B5EF4-FFF2-40B4-BE49-F238E27FC236}">
                  <a16:creationId xmlns:a16="http://schemas.microsoft.com/office/drawing/2014/main" id="{AF30E1C0-954E-1246-B34B-B26293A5C6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3313" y="3573962"/>
              <a:ext cx="571716" cy="602166"/>
            </a:xfrm>
            <a:prstGeom prst="rect">
              <a:avLst/>
            </a:prstGeom>
          </p:spPr>
        </p:pic>
      </p:grpSp>
    </p:spTree>
    <p:extLst>
      <p:ext uri="{BB962C8B-B14F-4D97-AF65-F5344CB8AC3E}">
        <p14:creationId xmlns:p14="http://schemas.microsoft.com/office/powerpoint/2010/main" val="1100757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72EF79-3212-F908-00E9-4BEE0C9603AB}"/>
              </a:ext>
            </a:extLst>
          </p:cNvPr>
          <p:cNvSpPr>
            <a:spLocks noGrp="1"/>
          </p:cNvSpPr>
          <p:nvPr>
            <p:ph type="title"/>
          </p:nvPr>
        </p:nvSpPr>
        <p:spPr>
          <a:xfrm>
            <a:off x="0" y="200688"/>
            <a:ext cx="10515600" cy="738846"/>
          </a:xfrm>
        </p:spPr>
        <p:txBody>
          <a:bodyPr>
            <a:normAutofit/>
          </a:bodyPr>
          <a:lstStyle/>
          <a:p>
            <a:r>
              <a:rPr lang="es-ES" sz="3600" b="1">
                <a:solidFill>
                  <a:srgbClr val="002060"/>
                </a:solidFill>
              </a:rPr>
              <a:t>A través de los portales de la BVS</a:t>
            </a:r>
            <a:endParaRPr lang="pt-BR" sz="3600" b="1">
              <a:solidFill>
                <a:srgbClr val="002060"/>
              </a:solidFill>
            </a:endParaRPr>
          </a:p>
        </p:txBody>
      </p:sp>
      <p:sp>
        <p:nvSpPr>
          <p:cNvPr id="11" name="Espaço Reservado para Conteúdo 10">
            <a:extLst>
              <a:ext uri="{FF2B5EF4-FFF2-40B4-BE49-F238E27FC236}">
                <a16:creationId xmlns:a16="http://schemas.microsoft.com/office/drawing/2014/main" id="{0ABA5633-C8DE-E5C0-AAF2-C5DB68A6B433}"/>
              </a:ext>
            </a:extLst>
          </p:cNvPr>
          <p:cNvSpPr>
            <a:spLocks noGrp="1"/>
          </p:cNvSpPr>
          <p:nvPr>
            <p:ph idx="1"/>
          </p:nvPr>
        </p:nvSpPr>
        <p:spPr>
          <a:xfrm>
            <a:off x="4750038" y="1074005"/>
            <a:ext cx="6906322" cy="4837694"/>
          </a:xfrm>
        </p:spPr>
        <p:txBody>
          <a:bodyPr vert="horz" lIns="91440" tIns="45720" rIns="91440" bIns="45720" rtlCol="0" anchor="t">
            <a:noAutofit/>
          </a:bodyPr>
          <a:lstStyle/>
          <a:p>
            <a:pPr marL="0" indent="0" fontAlgn="base">
              <a:lnSpc>
                <a:spcPct val="100000"/>
              </a:lnSpc>
              <a:buNone/>
            </a:pPr>
            <a:r>
              <a:rPr lang="es-419" sz="2400" b="0" i="0" u="none" strike="noStrike">
                <a:solidFill>
                  <a:srgbClr val="000000"/>
                </a:solidFill>
                <a:effectLst/>
              </a:rPr>
              <a:t>Los portales de </a:t>
            </a:r>
            <a:r>
              <a:rPr lang="es-419" sz="2400">
                <a:solidFill>
                  <a:srgbClr val="000000"/>
                </a:solidFill>
              </a:rPr>
              <a:t>la BVS</a:t>
            </a:r>
            <a:r>
              <a:rPr lang="es-419" sz="2400" b="0" i="0" u="none" strike="noStrike">
                <a:solidFill>
                  <a:srgbClr val="000000"/>
                </a:solidFill>
                <a:effectLst/>
              </a:rPr>
              <a:t> </a:t>
            </a:r>
            <a:r>
              <a:rPr lang="es-419" sz="2400">
                <a:solidFill>
                  <a:srgbClr val="000000"/>
                </a:solidFill>
              </a:rPr>
              <a:t>brindan</a:t>
            </a:r>
            <a:r>
              <a:rPr lang="es-419" sz="2400" b="0" i="0" u="none" strike="noStrike">
                <a:solidFill>
                  <a:srgbClr val="000000"/>
                </a:solidFill>
                <a:effectLst/>
              </a:rPr>
              <a:t> </a:t>
            </a:r>
            <a:r>
              <a:rPr lang="es-419" sz="2400">
                <a:solidFill>
                  <a:srgbClr val="000000"/>
                </a:solidFill>
              </a:rPr>
              <a:t>a los usuarios </a:t>
            </a:r>
            <a:r>
              <a:rPr lang="es-419" sz="2400" b="0" i="0" u="none" strike="noStrike">
                <a:solidFill>
                  <a:srgbClr val="000000"/>
                </a:solidFill>
                <a:effectLst/>
              </a:rPr>
              <a:t>los contenidos organizados en fuentes de información, </a:t>
            </a:r>
            <a:r>
              <a:rPr lang="es-419" sz="2400">
                <a:solidFill>
                  <a:srgbClr val="000000"/>
                </a:solidFill>
              </a:rPr>
              <a:t>y dan</a:t>
            </a:r>
            <a:r>
              <a:rPr lang="es-419" sz="2400" b="0" i="0" u="none" strike="noStrike">
                <a:solidFill>
                  <a:srgbClr val="000000"/>
                </a:solidFill>
                <a:effectLst/>
              </a:rPr>
              <a:t> conocer </a:t>
            </a:r>
            <a:r>
              <a:rPr lang="es-419" sz="2400">
                <a:solidFill>
                  <a:srgbClr val="000000"/>
                </a:solidFill>
              </a:rPr>
              <a:t>a las</a:t>
            </a:r>
            <a:r>
              <a:rPr lang="es-419" sz="2400" b="0" i="0" u="none" strike="noStrike">
                <a:solidFill>
                  <a:srgbClr val="000000"/>
                </a:solidFill>
                <a:effectLst/>
              </a:rPr>
              <a:t> instituciones </a:t>
            </a:r>
            <a:r>
              <a:rPr lang="es-419" sz="2400">
                <a:solidFill>
                  <a:srgbClr val="000000"/>
                </a:solidFill>
              </a:rPr>
              <a:t>de la Red involucradas en la</a:t>
            </a:r>
            <a:r>
              <a:rPr lang="es-419" sz="2400" b="0" i="0" u="none" strike="noStrike">
                <a:solidFill>
                  <a:srgbClr val="000000"/>
                </a:solidFill>
                <a:effectLst/>
              </a:rPr>
              <a:t> </a:t>
            </a:r>
            <a:r>
              <a:rPr lang="es-419" sz="2400">
                <a:solidFill>
                  <a:srgbClr val="000000"/>
                </a:solidFill>
              </a:rPr>
              <a:t>construcción de la BVS.</a:t>
            </a:r>
            <a:endParaRPr lang="es-419" sz="2400" b="0" i="0">
              <a:solidFill>
                <a:srgbClr val="000000"/>
              </a:solidFill>
              <a:effectLst/>
            </a:endParaRPr>
          </a:p>
          <a:p>
            <a:r>
              <a:rPr lang="es-419" sz="2400"/>
              <a:t>Disponen los contenidos y fuentes de información que responden a las necesidades de información de los usuarios</a:t>
            </a:r>
            <a:endParaRPr lang="es-419" sz="2400">
              <a:ea typeface="Calibri"/>
              <a:cs typeface="Calibri"/>
            </a:endParaRPr>
          </a:p>
          <a:p>
            <a:pPr fontAlgn="base">
              <a:lnSpc>
                <a:spcPct val="100000"/>
              </a:lnSpc>
            </a:pPr>
            <a:r>
              <a:rPr lang="es-419" sz="2400"/>
              <a:t>Contribuyen para la visibilidad de la producción científica del área/del país/de las instituciones</a:t>
            </a:r>
            <a:endParaRPr lang="es-419" sz="2400">
              <a:solidFill>
                <a:srgbClr val="000000"/>
              </a:solidFill>
            </a:endParaRPr>
          </a:p>
          <a:p>
            <a:pPr fontAlgn="base">
              <a:lnSpc>
                <a:spcPct val="100000"/>
              </a:lnSpc>
            </a:pPr>
            <a:r>
              <a:rPr lang="es-419" sz="2400"/>
              <a:t>Promueven el acceso equitativo a la información</a:t>
            </a:r>
            <a:endParaRPr lang="es-419" sz="2400" b="0" i="0">
              <a:solidFill>
                <a:srgbClr val="000000"/>
              </a:solidFill>
              <a:effectLst/>
            </a:endParaRPr>
          </a:p>
          <a:p>
            <a:pPr>
              <a:lnSpc>
                <a:spcPct val="100000"/>
              </a:lnSpc>
            </a:pPr>
            <a:r>
              <a:rPr lang="es-419" sz="2400"/>
              <a:t>Promueven el intercambio de conocimiento</a:t>
            </a:r>
            <a:endParaRPr lang="es-419" sz="2400">
              <a:ea typeface="Calibri" panose="020F0502020204030204"/>
              <a:cs typeface="Calibri" panose="020F0502020204030204"/>
            </a:endParaRPr>
          </a:p>
        </p:txBody>
      </p:sp>
      <p:grpSp>
        <p:nvGrpSpPr>
          <p:cNvPr id="3" name="Agrupar 2">
            <a:extLst>
              <a:ext uri="{FF2B5EF4-FFF2-40B4-BE49-F238E27FC236}">
                <a16:creationId xmlns:a16="http://schemas.microsoft.com/office/drawing/2014/main" id="{2A30B2EC-6A3C-4E6A-4AA7-EA3A190D342C}"/>
              </a:ext>
            </a:extLst>
          </p:cNvPr>
          <p:cNvGrpSpPr/>
          <p:nvPr/>
        </p:nvGrpSpPr>
        <p:grpSpPr>
          <a:xfrm>
            <a:off x="289931" y="1326996"/>
            <a:ext cx="4137102" cy="4939990"/>
            <a:chOff x="3557369" y="530530"/>
            <a:chExt cx="5011995" cy="6004085"/>
          </a:xfrm>
        </p:grpSpPr>
        <p:pic>
          <p:nvPicPr>
            <p:cNvPr id="4" name="Espaço Reservado para Conteúdo 8" descr="Uma imagem contendo Gráfico&#10;&#10;Descrição gerada automaticamente">
              <a:extLst>
                <a:ext uri="{FF2B5EF4-FFF2-40B4-BE49-F238E27FC236}">
                  <a16:creationId xmlns:a16="http://schemas.microsoft.com/office/drawing/2014/main" id="{80B67278-DF99-FA37-4D57-CDAFC5E0A35D}"/>
                </a:ext>
              </a:extLst>
            </p:cNvPr>
            <p:cNvPicPr>
              <a:picLocks noChangeAspect="1"/>
            </p:cNvPicPr>
            <p:nvPr/>
          </p:nvPicPr>
          <p:blipFill rotWithShape="1">
            <a:blip r:embed="rId3">
              <a:extLst>
                <a:ext uri="{28A0092B-C50C-407E-A947-70E740481C1C}">
                  <a14:useLocalDpi xmlns:a14="http://schemas.microsoft.com/office/drawing/2010/main" val="0"/>
                </a:ext>
              </a:extLst>
            </a:blip>
            <a:srcRect l="7803" r="8721"/>
            <a:stretch/>
          </p:blipFill>
          <p:spPr>
            <a:xfrm>
              <a:off x="3557369" y="530530"/>
              <a:ext cx="5011995" cy="6004085"/>
            </a:xfrm>
            <a:prstGeom prst="rect">
              <a:avLst/>
            </a:prstGeom>
          </p:spPr>
        </p:pic>
        <p:sp>
          <p:nvSpPr>
            <p:cNvPr id="5" name="Retângulo 4">
              <a:extLst>
                <a:ext uri="{FF2B5EF4-FFF2-40B4-BE49-F238E27FC236}">
                  <a16:creationId xmlns:a16="http://schemas.microsoft.com/office/drawing/2014/main" id="{DEDF0D6F-F91F-90F1-D676-CF30C435ED62}"/>
                </a:ext>
              </a:extLst>
            </p:cNvPr>
            <p:cNvSpPr/>
            <p:nvPr/>
          </p:nvSpPr>
          <p:spPr>
            <a:xfrm>
              <a:off x="5051502" y="4939991"/>
              <a:ext cx="2029522" cy="119318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9" descr="A picture containing shape&#10;&#10;Description automatically generated">
              <a:extLst>
                <a:ext uri="{FF2B5EF4-FFF2-40B4-BE49-F238E27FC236}">
                  <a16:creationId xmlns:a16="http://schemas.microsoft.com/office/drawing/2014/main" id="{ED5A5A52-4B79-7D7E-0BCA-605AC85D47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6681" y="5037563"/>
              <a:ext cx="908497" cy="998035"/>
            </a:xfrm>
            <a:prstGeom prst="rect">
              <a:avLst/>
            </a:prstGeom>
          </p:spPr>
        </p:pic>
      </p:grpSp>
    </p:spTree>
    <p:extLst>
      <p:ext uri="{BB962C8B-B14F-4D97-AF65-F5344CB8AC3E}">
        <p14:creationId xmlns:p14="http://schemas.microsoft.com/office/powerpoint/2010/main" val="662359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FA7BDD1-9B38-28CE-23D8-8F421EAC9DD6}"/>
              </a:ext>
            </a:extLst>
          </p:cNvPr>
          <p:cNvSpPr txBox="1"/>
          <p:nvPr/>
        </p:nvSpPr>
        <p:spPr>
          <a:xfrm>
            <a:off x="766354" y="2741128"/>
            <a:ext cx="10694126" cy="2793329"/>
          </a:xfrm>
          <a:prstGeom prst="rect">
            <a:avLst/>
          </a:prstGeom>
          <a:noFill/>
        </p:spPr>
        <p:txBody>
          <a:bodyPr wrap="square" lIns="91440" tIns="45720" rIns="91440" bIns="45720" anchor="t">
            <a:spAutoFit/>
          </a:bodyPr>
          <a:lstStyle/>
          <a:p>
            <a:pPr marL="342900" indent="-342900" fontAlgn="base">
              <a:lnSpc>
                <a:spcPct val="107000"/>
              </a:lnSpc>
              <a:spcAft>
                <a:spcPts val="800"/>
              </a:spcAft>
              <a:buFont typeface="Wingdings"/>
              <a:buChar char="ü"/>
              <a:tabLst>
                <a:tab pos="457200" algn="l"/>
              </a:tabLst>
            </a:pPr>
            <a:r>
              <a:rPr lang="es-419" sz="2000">
                <a:effectLst/>
                <a:ea typeface="Times New Roman" panose="02020603050405020304" pitchFamily="18" charset="0"/>
                <a:cs typeface="Calibri"/>
              </a:rPr>
              <a:t>Articulación con </a:t>
            </a:r>
            <a:r>
              <a:rPr lang="es-419" sz="2000">
                <a:ea typeface="Times New Roman" panose="02020603050405020304" pitchFamily="18" charset="0"/>
                <a:cs typeface="Calibri"/>
              </a:rPr>
              <a:t>las instituciones, bibliotecas, centros cooperantes – Red de colaboración</a:t>
            </a:r>
            <a:endParaRPr lang="pt-BR" sz="2000">
              <a:effectLst/>
              <a:ea typeface="Calibri" panose="020F0502020204030204" pitchFamily="34" charset="0"/>
              <a:cs typeface="Times New Roman" panose="02020603050405020304" pitchFamily="18" charset="0"/>
            </a:endParaRPr>
          </a:p>
          <a:p>
            <a:pPr marL="342900" indent="-342900" fontAlgn="base">
              <a:lnSpc>
                <a:spcPct val="107000"/>
              </a:lnSpc>
              <a:spcAft>
                <a:spcPts val="800"/>
              </a:spcAft>
              <a:buFont typeface="Wingdings"/>
              <a:buChar char="ü"/>
              <a:tabLst>
                <a:tab pos="457200" algn="l"/>
              </a:tabLst>
            </a:pPr>
            <a:r>
              <a:rPr lang="es-419" sz="2000">
                <a:effectLst/>
                <a:ea typeface="Times New Roman" panose="02020603050405020304" pitchFamily="18" charset="0"/>
                <a:cs typeface="Calibri"/>
              </a:rPr>
              <a:t>Mapeo de contenidos nuevos y el inventario de contenidos </a:t>
            </a:r>
            <a:r>
              <a:rPr lang="es-419" sz="2000">
                <a:ea typeface="Times New Roman" panose="02020603050405020304" pitchFamily="18" charset="0"/>
                <a:cs typeface="Calibri"/>
              </a:rPr>
              <a:t>de la Red</a:t>
            </a:r>
          </a:p>
          <a:p>
            <a:pPr marL="342900" indent="-342900" fontAlgn="base">
              <a:lnSpc>
                <a:spcPct val="107000"/>
              </a:lnSpc>
              <a:spcAft>
                <a:spcPts val="800"/>
              </a:spcAft>
              <a:buFont typeface="Wingdings"/>
              <a:buChar char="ü"/>
              <a:tabLst>
                <a:tab pos="457200" algn="l"/>
              </a:tabLst>
            </a:pPr>
            <a:r>
              <a:rPr lang="es-419" sz="2000">
                <a:effectLst/>
                <a:ea typeface="Times New Roman" panose="02020603050405020304" pitchFamily="18" charset="0"/>
                <a:cs typeface="Calibri"/>
              </a:rPr>
              <a:t>Establecer la matriz de responsabilidades - definir las actividades que cada institución de la red de colaboración </a:t>
            </a:r>
            <a:r>
              <a:rPr lang="es-419" sz="2000">
                <a:effectLst/>
                <a:ea typeface="Times New Roman" panose="02020603050405020304" pitchFamily="18" charset="0"/>
                <a:cs typeface="Calibri"/>
                <a:sym typeface="Wingdings" panose="05000000000000000000" pitchFamily="2" charset="2"/>
              </a:rPr>
              <a:t></a:t>
            </a:r>
            <a:r>
              <a:rPr lang="es-419" sz="2000">
                <a:ea typeface="Times New Roman" panose="02020603050405020304" pitchFamily="18" charset="0"/>
                <a:cs typeface="Calibri"/>
                <a:sym typeface="Wingdings" panose="05000000000000000000" pitchFamily="2" charset="2"/>
              </a:rPr>
              <a:t> </a:t>
            </a:r>
            <a:r>
              <a:rPr lang="es-419" sz="2000">
                <a:ea typeface="Times New Roman" panose="02020603050405020304" pitchFamily="18" charset="0"/>
                <a:cs typeface="Calibri"/>
              </a:rPr>
              <a:t> Coordinar la cooperación </a:t>
            </a:r>
            <a:endParaRPr lang="pt-BR" sz="2000">
              <a:effectLst/>
              <a:ea typeface="Calibri" panose="020F0502020204030204" pitchFamily="34" charset="0"/>
              <a:cs typeface="Calibri"/>
            </a:endParaRPr>
          </a:p>
          <a:p>
            <a:pPr marL="342900" indent="-342900" fontAlgn="base">
              <a:lnSpc>
                <a:spcPct val="107000"/>
              </a:lnSpc>
              <a:spcAft>
                <a:spcPts val="800"/>
              </a:spcAft>
              <a:buFont typeface="Wingdings"/>
              <a:buChar char="ü"/>
              <a:tabLst>
                <a:tab pos="457200" algn="l"/>
              </a:tabLst>
            </a:pPr>
            <a:r>
              <a:rPr lang="es-419" sz="2000">
                <a:effectLst/>
                <a:ea typeface="Times New Roman" panose="02020603050405020304" pitchFamily="18" charset="0"/>
                <a:cs typeface="Calibri"/>
              </a:rPr>
              <a:t>Definición de la arquitectura de información para organizar</a:t>
            </a:r>
            <a:r>
              <a:rPr lang="es-419" sz="2000">
                <a:ea typeface="Times New Roman" panose="02020603050405020304" pitchFamily="18" charset="0"/>
                <a:cs typeface="Calibri"/>
              </a:rPr>
              <a:t>/reorganizar</a:t>
            </a:r>
            <a:r>
              <a:rPr lang="es-419" sz="2000">
                <a:effectLst/>
                <a:ea typeface="Times New Roman" panose="02020603050405020304" pitchFamily="18" charset="0"/>
                <a:cs typeface="Calibri"/>
              </a:rPr>
              <a:t> el contenido</a:t>
            </a:r>
            <a:r>
              <a:rPr lang="es-419" sz="2000">
                <a:ea typeface="Times New Roman" panose="02020603050405020304" pitchFamily="18" charset="0"/>
                <a:cs typeface="Calibri"/>
              </a:rPr>
              <a:t> de</a:t>
            </a:r>
            <a:r>
              <a:rPr lang="es-419" sz="2000">
                <a:effectLst/>
                <a:ea typeface="Times New Roman" panose="02020603050405020304" pitchFamily="18" charset="0"/>
                <a:cs typeface="Calibri"/>
              </a:rPr>
              <a:t> la BVS </a:t>
            </a:r>
            <a:r>
              <a:rPr lang="es-419" sz="2000">
                <a:ea typeface="Times New Roman" panose="02020603050405020304" pitchFamily="18" charset="0"/>
                <a:cs typeface="Calibri"/>
              </a:rPr>
              <a:t>en</a:t>
            </a:r>
            <a:r>
              <a:rPr lang="es-419" sz="2000">
                <a:effectLst/>
                <a:ea typeface="Times New Roman" panose="02020603050405020304" pitchFamily="18" charset="0"/>
                <a:cs typeface="Calibri"/>
              </a:rPr>
              <a:t> un Portal web </a:t>
            </a:r>
            <a:endParaRPr lang="pt-BR" sz="2000">
              <a:effectLst/>
              <a:ea typeface="Calibri" panose="020F0502020204030204" pitchFamily="34" charset="0"/>
              <a:cs typeface="Calibri"/>
            </a:endParaRPr>
          </a:p>
          <a:p>
            <a:pPr marL="342900" indent="-342900" fontAlgn="base">
              <a:lnSpc>
                <a:spcPct val="107000"/>
              </a:lnSpc>
              <a:spcAft>
                <a:spcPts val="800"/>
              </a:spcAft>
              <a:buFont typeface="Wingdings"/>
              <a:buChar char="ü"/>
              <a:tabLst>
                <a:tab pos="457200" algn="l"/>
              </a:tabLst>
            </a:pPr>
            <a:r>
              <a:rPr lang="es-419" sz="2000">
                <a:ea typeface="Times New Roman" panose="02020603050405020304" pitchFamily="18" charset="0"/>
                <a:cs typeface="Calibri"/>
              </a:rPr>
              <a:t>G</a:t>
            </a:r>
            <a:r>
              <a:rPr lang="es-419" sz="2000">
                <a:effectLst/>
                <a:ea typeface="Times New Roman" panose="02020603050405020304" pitchFamily="18" charset="0"/>
                <a:cs typeface="Calibri"/>
              </a:rPr>
              <a:t>estión y actualización </a:t>
            </a:r>
            <a:r>
              <a:rPr lang="es-419" sz="2000">
                <a:ea typeface="Times New Roman" panose="02020603050405020304" pitchFamily="18" charset="0"/>
                <a:cs typeface="Calibri"/>
              </a:rPr>
              <a:t>regular de</a:t>
            </a:r>
            <a:r>
              <a:rPr lang="es-419" sz="2000">
                <a:effectLst/>
                <a:ea typeface="Times New Roman" panose="02020603050405020304" pitchFamily="18" charset="0"/>
                <a:cs typeface="Calibri"/>
              </a:rPr>
              <a:t> los contenidos </a:t>
            </a:r>
            <a:r>
              <a:rPr lang="es-419" sz="2000">
                <a:ea typeface="Times New Roman" panose="02020603050405020304" pitchFamily="18" charset="0"/>
                <a:cs typeface="Calibri"/>
              </a:rPr>
              <a:t>de la BVS en el Portal</a:t>
            </a:r>
            <a:endParaRPr lang="pt-BR" sz="2000">
              <a:effectLst/>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CFCA360-C916-7BDD-BB4D-796D4988A971}"/>
              </a:ext>
            </a:extLst>
          </p:cNvPr>
          <p:cNvSpPr txBox="1"/>
          <p:nvPr/>
        </p:nvSpPr>
        <p:spPr>
          <a:xfrm>
            <a:off x="-345718" y="371966"/>
            <a:ext cx="4075611" cy="532903"/>
          </a:xfrm>
          <a:prstGeom prst="rect">
            <a:avLst/>
          </a:prstGeom>
          <a:noFill/>
        </p:spPr>
        <p:txBody>
          <a:bodyPr wrap="square" lIns="91440" tIns="45720" rIns="91440" bIns="45720" anchor="t">
            <a:spAutoFit/>
          </a:bodyPr>
          <a:lstStyle/>
          <a:p>
            <a:pPr algn="ctr">
              <a:lnSpc>
                <a:spcPct val="107000"/>
              </a:lnSpc>
              <a:spcAft>
                <a:spcPts val="800"/>
              </a:spcAft>
            </a:pPr>
            <a:r>
              <a:rPr lang="es-419" sz="2800" b="1">
                <a:solidFill>
                  <a:srgbClr val="002060"/>
                </a:solidFill>
                <a:ea typeface="Calibri"/>
                <a:cs typeface="Calibri"/>
              </a:rPr>
              <a:t>Entonces ...</a:t>
            </a:r>
            <a:endParaRPr lang="en-US"/>
          </a:p>
        </p:txBody>
      </p:sp>
      <p:sp>
        <p:nvSpPr>
          <p:cNvPr id="7" name="CaixaDeTexto 6">
            <a:extLst>
              <a:ext uri="{FF2B5EF4-FFF2-40B4-BE49-F238E27FC236}">
                <a16:creationId xmlns:a16="http://schemas.microsoft.com/office/drawing/2014/main" id="{3FE8CD81-3A45-AF07-5B6E-7B44785858EF}"/>
              </a:ext>
            </a:extLst>
          </p:cNvPr>
          <p:cNvSpPr txBox="1"/>
          <p:nvPr/>
        </p:nvSpPr>
        <p:spPr>
          <a:xfrm>
            <a:off x="766354" y="1080212"/>
            <a:ext cx="9596845" cy="1362937"/>
          </a:xfrm>
          <a:prstGeom prst="rect">
            <a:avLst/>
          </a:prstGeom>
          <a:noFill/>
        </p:spPr>
        <p:txBody>
          <a:bodyPr wrap="square" lIns="91440" tIns="45720" rIns="91440" bIns="45720" anchor="t">
            <a:spAutoFit/>
          </a:bodyPr>
          <a:lstStyle/>
          <a:p>
            <a:pPr>
              <a:lnSpc>
                <a:spcPct val="107000"/>
              </a:lnSpc>
              <a:spcAft>
                <a:spcPts val="800"/>
              </a:spcAft>
              <a:tabLst>
                <a:tab pos="457200" algn="l"/>
              </a:tabLst>
            </a:pPr>
            <a:r>
              <a:rPr lang="es-419" sz="2400" b="1">
                <a:solidFill>
                  <a:srgbClr val="002060"/>
                </a:solidFill>
                <a:ea typeface="Calibri"/>
                <a:cs typeface="Calibri"/>
              </a:rPr>
              <a:t>La creación o la renovación de un Portal de BVS es parte del proceso de desarrollo, reactivación y/o mantenimiento de una Instancia BVS</a:t>
            </a:r>
            <a:endParaRPr lang="es-419">
              <a:solidFill>
                <a:srgbClr val="000000"/>
              </a:solidFill>
              <a:ea typeface="Calibri"/>
              <a:cs typeface="Calibri"/>
            </a:endParaRPr>
          </a:p>
          <a:p>
            <a:pPr>
              <a:lnSpc>
                <a:spcPct val="107000"/>
              </a:lnSpc>
              <a:spcAft>
                <a:spcPts val="800"/>
              </a:spcAft>
              <a:tabLst>
                <a:tab pos="457200" algn="l"/>
              </a:tabLst>
            </a:pPr>
            <a:r>
              <a:rPr lang="es-419" sz="2400" b="1">
                <a:solidFill>
                  <a:srgbClr val="002060"/>
                </a:solidFill>
                <a:ea typeface="Calibri"/>
                <a:cs typeface="Calibri"/>
              </a:rPr>
              <a:t>Incluye:</a:t>
            </a:r>
            <a:endParaRPr lang="es-419">
              <a:solidFill>
                <a:srgbClr val="000000"/>
              </a:solidFill>
              <a:latin typeface="Calibri"/>
              <a:ea typeface="Calibri"/>
              <a:cs typeface="Calibri"/>
            </a:endParaRPr>
          </a:p>
        </p:txBody>
      </p:sp>
    </p:spTree>
    <p:extLst>
      <p:ext uri="{BB962C8B-B14F-4D97-AF65-F5344CB8AC3E}">
        <p14:creationId xmlns:p14="http://schemas.microsoft.com/office/powerpoint/2010/main" val="1098835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83F2942B-4D50-2833-DE7D-3FCFB02E9B2F}"/>
              </a:ext>
            </a:extLst>
          </p:cNvPr>
          <p:cNvSpPr>
            <a:spLocks noGrp="1"/>
          </p:cNvSpPr>
          <p:nvPr>
            <p:ph type="title"/>
          </p:nvPr>
        </p:nvSpPr>
        <p:spPr>
          <a:xfrm>
            <a:off x="2712513" y="1150585"/>
            <a:ext cx="7035914" cy="3974124"/>
          </a:xfrm>
        </p:spPr>
        <p:txBody>
          <a:bodyPr vert="horz" lIns="91440" tIns="45720" rIns="91440" bIns="45720" rtlCol="0" anchor="ctr">
            <a:normAutofit/>
          </a:bodyPr>
          <a:lstStyle/>
          <a:p>
            <a:pPr algn="ctr"/>
            <a:r>
              <a:rPr lang="es" sz="4000" b="1">
                <a:solidFill>
                  <a:schemeClr val="bg1"/>
                </a:solidFill>
                <a:latin typeface="Calibri"/>
                <a:ea typeface="Calibri"/>
                <a:cs typeface="Calibri"/>
              </a:rPr>
              <a:t>Pero, ¿qué pasa con la renovación del Portal de la BVS?</a:t>
            </a:r>
            <a:endParaRPr lang="es" b="1">
              <a:solidFill>
                <a:schemeClr val="bg1"/>
              </a:solidFill>
              <a:latin typeface="Calibri"/>
              <a:ea typeface="Calibri"/>
              <a:cs typeface="Calibri"/>
            </a:endParaRPr>
          </a:p>
        </p:txBody>
      </p:sp>
      <p:pic>
        <p:nvPicPr>
          <p:cNvPr id="12290" name="Picture 2" descr="🤔 Rosto Pensativo Emoji">
            <a:extLst>
              <a:ext uri="{FF2B5EF4-FFF2-40B4-BE49-F238E27FC236}">
                <a16:creationId xmlns:a16="http://schemas.microsoft.com/office/drawing/2014/main" id="{32E008D0-9CBD-E5AF-9DBC-C322B8B462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8769" y="4313662"/>
            <a:ext cx="1497981" cy="1497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596295"/>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F30B509-C1D6-9EE6-111C-288D009F77FD}"/>
              </a:ext>
            </a:extLst>
          </p:cNvPr>
          <p:cNvSpPr>
            <a:spLocks noGrp="1"/>
          </p:cNvSpPr>
          <p:nvPr>
            <p:ph type="title"/>
          </p:nvPr>
        </p:nvSpPr>
        <p:spPr/>
        <p:txBody>
          <a:bodyPr>
            <a:normAutofit/>
          </a:bodyPr>
          <a:lstStyle/>
          <a:p>
            <a:r>
              <a:rPr lang="pt-BR" sz="3600" b="1">
                <a:solidFill>
                  <a:srgbClr val="002060"/>
                </a:solidFill>
              </a:rPr>
              <a:t>Dos razones para renovar</a:t>
            </a:r>
          </a:p>
        </p:txBody>
      </p:sp>
      <p:sp>
        <p:nvSpPr>
          <p:cNvPr id="5" name="Espaço Reservado para Texto 4">
            <a:extLst>
              <a:ext uri="{FF2B5EF4-FFF2-40B4-BE49-F238E27FC236}">
                <a16:creationId xmlns:a16="http://schemas.microsoft.com/office/drawing/2014/main" id="{0343EDC6-CFEA-4A84-0C21-FCAAD1C36C5C}"/>
              </a:ext>
            </a:extLst>
          </p:cNvPr>
          <p:cNvSpPr>
            <a:spLocks noGrp="1"/>
          </p:cNvSpPr>
          <p:nvPr>
            <p:ph type="body" idx="1"/>
          </p:nvPr>
        </p:nvSpPr>
        <p:spPr>
          <a:xfrm>
            <a:off x="836612" y="1278732"/>
            <a:ext cx="5157787" cy="823912"/>
          </a:xfrm>
        </p:spPr>
        <p:txBody>
          <a:bodyPr/>
          <a:lstStyle/>
          <a:p>
            <a:pPr algn="ctr"/>
            <a:r>
              <a:rPr lang="pt-BR" err="1"/>
              <a:t>Actualización</a:t>
            </a:r>
            <a:r>
              <a:rPr lang="pt-BR"/>
              <a:t> tecnológica</a:t>
            </a:r>
          </a:p>
        </p:txBody>
      </p:sp>
      <p:sp>
        <p:nvSpPr>
          <p:cNvPr id="7" name="Espaço Reservado para Texto 6">
            <a:extLst>
              <a:ext uri="{FF2B5EF4-FFF2-40B4-BE49-F238E27FC236}">
                <a16:creationId xmlns:a16="http://schemas.microsoft.com/office/drawing/2014/main" id="{A6E564DF-A415-8CCC-D327-1833E39A4258}"/>
              </a:ext>
            </a:extLst>
          </p:cNvPr>
          <p:cNvSpPr>
            <a:spLocks noGrp="1"/>
          </p:cNvSpPr>
          <p:nvPr>
            <p:ph type="body" sz="quarter" idx="3"/>
          </p:nvPr>
        </p:nvSpPr>
        <p:spPr>
          <a:xfrm>
            <a:off x="5888877" y="1267526"/>
            <a:ext cx="5743482" cy="823912"/>
          </a:xfrm>
        </p:spPr>
        <p:txBody>
          <a:bodyPr/>
          <a:lstStyle/>
          <a:p>
            <a:pPr algn="ctr"/>
            <a:r>
              <a:rPr lang="pt-BR" err="1"/>
              <a:t>Reactivación</a:t>
            </a:r>
            <a:r>
              <a:rPr lang="pt-BR"/>
              <a:t>/Nueva Instancia BVS</a:t>
            </a:r>
          </a:p>
        </p:txBody>
      </p:sp>
      <p:pic>
        <p:nvPicPr>
          <p:cNvPr id="10" name="Picture 6" descr="Qué riesgos corro al actualizar WordPress? ¿Debo hacerlo siempre? - Tirith  hosting">
            <a:extLst>
              <a:ext uri="{FF2B5EF4-FFF2-40B4-BE49-F238E27FC236}">
                <a16:creationId xmlns:a16="http://schemas.microsoft.com/office/drawing/2014/main" id="{53D478A5-B435-EC68-6BAD-872D7C9C138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36612" y="2394671"/>
            <a:ext cx="5157787" cy="3100533"/>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m 9" descr="A picture containing shape&#10;&#10;Description automatically generated">
            <a:extLst>
              <a:ext uri="{FF2B5EF4-FFF2-40B4-BE49-F238E27FC236}">
                <a16:creationId xmlns:a16="http://schemas.microsoft.com/office/drawing/2014/main" id="{8B85DF75-5620-F039-CB2E-3C041B86DECE}"/>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434725" y="2270732"/>
            <a:ext cx="2831081" cy="3101883"/>
          </a:xfrm>
          <a:prstGeom prst="rect">
            <a:avLst/>
          </a:prstGeom>
        </p:spPr>
      </p:pic>
    </p:spTree>
    <p:extLst>
      <p:ext uri="{BB962C8B-B14F-4D97-AF65-F5344CB8AC3E}">
        <p14:creationId xmlns:p14="http://schemas.microsoft.com/office/powerpoint/2010/main" val="3719390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8C6524-FC4C-30BD-E044-DE063B37EB40}"/>
              </a:ext>
            </a:extLst>
          </p:cNvPr>
          <p:cNvSpPr>
            <a:spLocks noGrp="1"/>
          </p:cNvSpPr>
          <p:nvPr>
            <p:ph type="title"/>
          </p:nvPr>
        </p:nvSpPr>
        <p:spPr>
          <a:xfrm>
            <a:off x="702526" y="0"/>
            <a:ext cx="10974659" cy="1325563"/>
          </a:xfrm>
        </p:spPr>
        <p:txBody>
          <a:bodyPr>
            <a:normAutofit/>
          </a:bodyPr>
          <a:lstStyle/>
          <a:p>
            <a:r>
              <a:rPr lang="pt-BR" sz="3600" b="1" err="1">
                <a:solidFill>
                  <a:srgbClr val="002060"/>
                </a:solidFill>
              </a:rPr>
              <a:t>Proceso</a:t>
            </a:r>
            <a:r>
              <a:rPr lang="pt-BR" sz="3600" b="1">
                <a:solidFill>
                  <a:srgbClr val="002060"/>
                </a:solidFill>
              </a:rPr>
              <a:t> de </a:t>
            </a:r>
            <a:r>
              <a:rPr lang="pt-BR" sz="3600" b="1" err="1">
                <a:solidFill>
                  <a:srgbClr val="002060"/>
                </a:solidFill>
              </a:rPr>
              <a:t>Renovación</a:t>
            </a:r>
            <a:r>
              <a:rPr lang="pt-BR" sz="3600" b="1">
                <a:solidFill>
                  <a:srgbClr val="002060"/>
                </a:solidFill>
              </a:rPr>
              <a:t>/</a:t>
            </a:r>
            <a:r>
              <a:rPr lang="pt-BR" sz="3600" b="1" err="1">
                <a:solidFill>
                  <a:srgbClr val="002060"/>
                </a:solidFill>
              </a:rPr>
              <a:t>Desarrollo</a:t>
            </a:r>
            <a:r>
              <a:rPr lang="pt-BR" sz="3600" b="1">
                <a:solidFill>
                  <a:srgbClr val="002060"/>
                </a:solidFill>
              </a:rPr>
              <a:t> de </a:t>
            </a:r>
            <a:r>
              <a:rPr lang="pt-BR" sz="3600" b="1" err="1">
                <a:solidFill>
                  <a:srgbClr val="002060"/>
                </a:solidFill>
              </a:rPr>
              <a:t>nuevo</a:t>
            </a:r>
            <a:r>
              <a:rPr lang="pt-BR" sz="3600" b="1">
                <a:solidFill>
                  <a:srgbClr val="002060"/>
                </a:solidFill>
              </a:rPr>
              <a:t> Portal de BVS</a:t>
            </a:r>
          </a:p>
        </p:txBody>
      </p:sp>
      <p:graphicFrame>
        <p:nvGraphicFramePr>
          <p:cNvPr id="7" name="Espaço Reservado para Conteúdo 6">
            <a:extLst>
              <a:ext uri="{FF2B5EF4-FFF2-40B4-BE49-F238E27FC236}">
                <a16:creationId xmlns:a16="http://schemas.microsoft.com/office/drawing/2014/main" id="{B5932065-0BA7-A1A0-69B3-24A703BBB2CC}"/>
              </a:ext>
            </a:extLst>
          </p:cNvPr>
          <p:cNvGraphicFramePr>
            <a:graphicFrameLocks noGrp="1"/>
          </p:cNvGraphicFramePr>
          <p:nvPr>
            <p:ph idx="1"/>
            <p:extLst>
              <p:ext uri="{D42A27DB-BD31-4B8C-83A1-F6EECF244321}">
                <p14:modId xmlns:p14="http://schemas.microsoft.com/office/powerpoint/2010/main" val="212763327"/>
              </p:ext>
            </p:extLst>
          </p:nvPr>
        </p:nvGraphicFramePr>
        <p:xfrm>
          <a:off x="3642563" y="1325563"/>
          <a:ext cx="8423057" cy="5374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4" descr="Ver a imagem de origem">
            <a:extLst>
              <a:ext uri="{FF2B5EF4-FFF2-40B4-BE49-F238E27FC236}">
                <a16:creationId xmlns:a16="http://schemas.microsoft.com/office/drawing/2014/main" id="{912545DF-909C-4F56-9D22-196044F191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146920"/>
            <a:ext cx="3518225" cy="3094153"/>
          </a:xfrm>
          <a:prstGeom prst="rect">
            <a:avLst/>
          </a:prstGeom>
          <a:noFill/>
          <a:extLst>
            <a:ext uri="{909E8E84-426E-40DD-AFC4-6F175D3DCCD1}">
              <a14:hiddenFill xmlns:a14="http://schemas.microsoft.com/office/drawing/2010/main">
                <a:solidFill>
                  <a:srgbClr val="FFFFFF"/>
                </a:solidFill>
              </a14:hiddenFill>
            </a:ext>
          </a:extLst>
        </p:spPr>
      </p:pic>
      <p:pic>
        <p:nvPicPr>
          <p:cNvPr id="8" name="Gráfico 2" descr="Seta: curva no sentido horário com preenchimento sólido">
            <a:extLst>
              <a:ext uri="{FF2B5EF4-FFF2-40B4-BE49-F238E27FC236}">
                <a16:creationId xmlns:a16="http://schemas.microsoft.com/office/drawing/2014/main" id="{F0641F0F-881A-B425-F6DE-EE4F409258B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5400000">
            <a:off x="2728163" y="3592609"/>
            <a:ext cx="914400" cy="914400"/>
          </a:xfrm>
          <a:prstGeom prst="rect">
            <a:avLst/>
          </a:prstGeom>
        </p:spPr>
      </p:pic>
      <p:sp>
        <p:nvSpPr>
          <p:cNvPr id="9" name="CaixaDeTexto 8">
            <a:extLst>
              <a:ext uri="{FF2B5EF4-FFF2-40B4-BE49-F238E27FC236}">
                <a16:creationId xmlns:a16="http://schemas.microsoft.com/office/drawing/2014/main" id="{2BD44DFE-E111-42C6-D9B1-0635ADB7CB26}"/>
              </a:ext>
            </a:extLst>
          </p:cNvPr>
          <p:cNvSpPr txBox="1"/>
          <p:nvPr/>
        </p:nvSpPr>
        <p:spPr>
          <a:xfrm>
            <a:off x="1873406" y="4393580"/>
            <a:ext cx="1644820" cy="584775"/>
          </a:xfrm>
          <a:prstGeom prst="rect">
            <a:avLst/>
          </a:prstGeom>
          <a:solidFill>
            <a:srgbClr val="FFFF00"/>
          </a:solidFill>
          <a:ln>
            <a:solidFill>
              <a:srgbClr val="B4E65E"/>
            </a:solidFill>
          </a:ln>
        </p:spPr>
        <p:txBody>
          <a:bodyPr wrap="square" lIns="91440" tIns="45720" rIns="91440" bIns="45720" rtlCol="0" anchor="t">
            <a:spAutoFit/>
          </a:bodyPr>
          <a:lstStyle/>
          <a:p>
            <a:r>
              <a:rPr lang="pt-BR" sz="1600" err="1"/>
              <a:t>Guarden</a:t>
            </a:r>
            <a:r>
              <a:rPr lang="pt-BR" sz="1600"/>
              <a:t> </a:t>
            </a:r>
            <a:r>
              <a:rPr lang="pt-BR" sz="1600" err="1"/>
              <a:t>la</a:t>
            </a:r>
            <a:r>
              <a:rPr lang="pt-BR" sz="1600"/>
              <a:t> fecha</a:t>
            </a:r>
          </a:p>
          <a:p>
            <a:pPr algn="ctr"/>
            <a:r>
              <a:rPr lang="pt-BR" sz="1600"/>
              <a:t>14/</a:t>
            </a:r>
            <a:r>
              <a:rPr lang="pt-BR" sz="1600" err="1"/>
              <a:t>sept</a:t>
            </a:r>
          </a:p>
        </p:txBody>
      </p:sp>
    </p:spTree>
    <p:extLst>
      <p:ext uri="{BB962C8B-B14F-4D97-AF65-F5344CB8AC3E}">
        <p14:creationId xmlns:p14="http://schemas.microsoft.com/office/powerpoint/2010/main" val="258921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8D1557-9F4F-AE4F-6B3F-D741ACC725AF}"/>
              </a:ext>
            </a:extLst>
          </p:cNvPr>
          <p:cNvSpPr>
            <a:spLocks noGrp="1"/>
          </p:cNvSpPr>
          <p:nvPr>
            <p:ph idx="1"/>
          </p:nvPr>
        </p:nvSpPr>
        <p:spPr>
          <a:xfrm>
            <a:off x="328827" y="180128"/>
            <a:ext cx="11479630" cy="1074930"/>
          </a:xfrm>
          <a:solidFill>
            <a:schemeClr val="accent2">
              <a:lumMod val="20000"/>
              <a:lumOff val="80000"/>
            </a:schemeClr>
          </a:solidFill>
          <a:ln>
            <a:solidFill>
              <a:srgbClr val="F07D30"/>
            </a:solidFill>
          </a:ln>
        </p:spPr>
        <p:txBody>
          <a:bodyPr vert="horz" lIns="91440" tIns="45720" rIns="91440" bIns="45720" rtlCol="0" anchor="t">
            <a:noAutofit/>
          </a:bodyPr>
          <a:lstStyle/>
          <a:p>
            <a:pPr marL="0" indent="0" algn="ctr">
              <a:buNone/>
            </a:pPr>
            <a:r>
              <a:rPr lang="es-ES" sz="2400">
                <a:solidFill>
                  <a:srgbClr val="002060"/>
                </a:solidFill>
                <a:cs typeface="Calibri"/>
              </a:rPr>
              <a:t>De esta forma, una instancia BVS se consolida como un </a:t>
            </a:r>
            <a:r>
              <a:rPr lang="es-ES" sz="2400">
                <a:solidFill>
                  <a:srgbClr val="002060"/>
                </a:solidFill>
              </a:rPr>
              <a:t>bien público de referencia para la información y conocimiento en el área de la salud en la Región AL&amp;C que </a:t>
            </a:r>
            <a:r>
              <a:rPr lang="es-ES" sz="2400">
                <a:solidFill>
                  <a:srgbClr val="002060"/>
                </a:solidFill>
                <a:cs typeface="Calibri"/>
              </a:rPr>
              <a:t>refleja y expresa la realización del trabajo en red sostenido por los tres Pilares de la BVS</a:t>
            </a:r>
            <a:endParaRPr lang="en-US" sz="2400">
              <a:solidFill>
                <a:srgbClr val="002060"/>
              </a:solidFill>
              <a:ea typeface="+mn-lt"/>
              <a:cs typeface="+mn-lt"/>
            </a:endParaRPr>
          </a:p>
        </p:txBody>
      </p:sp>
      <p:grpSp>
        <p:nvGrpSpPr>
          <p:cNvPr id="10" name="Group 9">
            <a:extLst>
              <a:ext uri="{FF2B5EF4-FFF2-40B4-BE49-F238E27FC236}">
                <a16:creationId xmlns:a16="http://schemas.microsoft.com/office/drawing/2014/main" id="{D4FF5BEC-2CEC-3F4C-8F6F-C3FCD5EF9DFA}"/>
              </a:ext>
            </a:extLst>
          </p:cNvPr>
          <p:cNvGrpSpPr/>
          <p:nvPr/>
        </p:nvGrpSpPr>
        <p:grpSpPr>
          <a:xfrm>
            <a:off x="148433" y="2817674"/>
            <a:ext cx="2883645" cy="1852613"/>
            <a:chOff x="3396432" y="1335883"/>
            <a:chExt cx="5561759" cy="3729884"/>
          </a:xfrm>
        </p:grpSpPr>
        <p:pic>
          <p:nvPicPr>
            <p:cNvPr id="6" name="Picture 5" descr="Os três pilares da BVS: as instituições, os conteúdos e os usuários">
              <a:extLst>
                <a:ext uri="{FF2B5EF4-FFF2-40B4-BE49-F238E27FC236}">
                  <a16:creationId xmlns:a16="http://schemas.microsoft.com/office/drawing/2014/main" id="{38D734E3-29A2-D0B6-8E2F-C11CA99AFC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8826" y="1714542"/>
              <a:ext cx="3369605" cy="3351225"/>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08FFBD0B-7B89-986F-F8C7-C2C7D88527EB}"/>
                </a:ext>
              </a:extLst>
            </p:cNvPr>
            <p:cNvSpPr txBox="1"/>
            <p:nvPr/>
          </p:nvSpPr>
          <p:spPr>
            <a:xfrm>
              <a:off x="4669748" y="1335883"/>
              <a:ext cx="2338647" cy="557685"/>
            </a:xfrm>
            <a:prstGeom prst="rect">
              <a:avLst/>
            </a:prstGeom>
            <a:noFill/>
          </p:spPr>
          <p:txBody>
            <a:bodyPr wrap="square" lIns="91440" tIns="45720" rIns="91440" bIns="45720" anchor="t">
              <a:spAutoFit/>
            </a:bodyPr>
            <a:lstStyle/>
            <a:p>
              <a:pPr algn="ctr"/>
              <a:r>
                <a:rPr lang="es-ES" sz="1200" b="1" i="0">
                  <a:solidFill>
                    <a:srgbClr val="444444"/>
                  </a:solidFill>
                  <a:effectLst/>
                  <a:latin typeface="Open Sans"/>
                  <a:ea typeface="Open Sans"/>
                  <a:cs typeface="Open Sans"/>
                </a:rPr>
                <a:t>Instituciones</a:t>
              </a:r>
              <a:endParaRPr lang="pt-BR" sz="1200">
                <a:latin typeface="Open Sans"/>
                <a:ea typeface="Open Sans"/>
                <a:cs typeface="Open Sans"/>
              </a:endParaRPr>
            </a:p>
          </p:txBody>
        </p:sp>
        <p:sp>
          <p:nvSpPr>
            <p:cNvPr id="8" name="CaixaDeTexto 8">
              <a:extLst>
                <a:ext uri="{FF2B5EF4-FFF2-40B4-BE49-F238E27FC236}">
                  <a16:creationId xmlns:a16="http://schemas.microsoft.com/office/drawing/2014/main" id="{9BF39B87-EC63-5462-39B3-670B6E80DF3D}"/>
                </a:ext>
              </a:extLst>
            </p:cNvPr>
            <p:cNvSpPr txBox="1"/>
            <p:nvPr/>
          </p:nvSpPr>
          <p:spPr>
            <a:xfrm>
              <a:off x="6908708" y="2997071"/>
              <a:ext cx="2049483" cy="557685"/>
            </a:xfrm>
            <a:prstGeom prst="rect">
              <a:avLst/>
            </a:prstGeom>
            <a:noFill/>
          </p:spPr>
          <p:txBody>
            <a:bodyPr wrap="square" lIns="91440" tIns="45720" rIns="91440" bIns="45720" anchor="t">
              <a:spAutoFit/>
            </a:bodyPr>
            <a:lstStyle/>
            <a:p>
              <a:r>
                <a:rPr lang="es-ES" sz="1200" b="1" i="0">
                  <a:solidFill>
                    <a:srgbClr val="444444"/>
                  </a:solidFill>
                  <a:effectLst/>
                  <a:latin typeface="Open Sans"/>
                  <a:ea typeface="Open Sans"/>
                  <a:cs typeface="Open Sans"/>
                </a:rPr>
                <a:t>Contenidos</a:t>
              </a:r>
              <a:endParaRPr lang="pt-BR" sz="1200">
                <a:latin typeface="Open Sans"/>
                <a:ea typeface="Open Sans"/>
                <a:cs typeface="Open Sans"/>
              </a:endParaRPr>
            </a:p>
          </p:txBody>
        </p:sp>
        <p:sp>
          <p:nvSpPr>
            <p:cNvPr id="9" name="CaixaDeTexto 10">
              <a:extLst>
                <a:ext uri="{FF2B5EF4-FFF2-40B4-BE49-F238E27FC236}">
                  <a16:creationId xmlns:a16="http://schemas.microsoft.com/office/drawing/2014/main" id="{E8764F96-82B2-576D-EFB4-B4D39BF48FFD}"/>
                </a:ext>
              </a:extLst>
            </p:cNvPr>
            <p:cNvSpPr txBox="1"/>
            <p:nvPr/>
          </p:nvSpPr>
          <p:spPr>
            <a:xfrm>
              <a:off x="3396432" y="2714940"/>
              <a:ext cx="1815116" cy="557685"/>
            </a:xfrm>
            <a:prstGeom prst="rect">
              <a:avLst/>
            </a:prstGeom>
            <a:noFill/>
          </p:spPr>
          <p:txBody>
            <a:bodyPr wrap="square" lIns="91440" tIns="45720" rIns="91440" bIns="45720" anchor="t">
              <a:spAutoFit/>
            </a:bodyPr>
            <a:lstStyle/>
            <a:p>
              <a:r>
                <a:rPr lang="es-ES" sz="1200" b="1">
                  <a:solidFill>
                    <a:srgbClr val="444444"/>
                  </a:solidFill>
                  <a:latin typeface="Open Sans"/>
                  <a:ea typeface="Open Sans"/>
                  <a:cs typeface="Open Sans"/>
                </a:rPr>
                <a:t>Usuarios</a:t>
              </a:r>
              <a:endParaRPr lang="pt-BR" sz="1200">
                <a:latin typeface="Open Sans"/>
                <a:ea typeface="Open Sans"/>
                <a:cs typeface="Open Sans"/>
              </a:endParaRPr>
            </a:p>
          </p:txBody>
        </p:sp>
      </p:grpSp>
      <p:pic>
        <p:nvPicPr>
          <p:cNvPr id="18" name="Picture 12" descr="A picture containing chart&#10;&#10;Description automatically generated">
            <a:extLst>
              <a:ext uri="{FF2B5EF4-FFF2-40B4-BE49-F238E27FC236}">
                <a16:creationId xmlns:a16="http://schemas.microsoft.com/office/drawing/2014/main" id="{071D1517-DE6E-EB90-7592-4BF0249C6D2F}"/>
              </a:ext>
            </a:extLst>
          </p:cNvPr>
          <p:cNvPicPr>
            <a:picLocks noChangeAspect="1"/>
          </p:cNvPicPr>
          <p:nvPr/>
        </p:nvPicPr>
        <p:blipFill>
          <a:blip r:embed="rId3"/>
          <a:stretch>
            <a:fillRect/>
          </a:stretch>
        </p:blipFill>
        <p:spPr>
          <a:xfrm>
            <a:off x="6480566" y="4017950"/>
            <a:ext cx="1175953" cy="1079197"/>
          </a:xfrm>
          <a:prstGeom prst="rect">
            <a:avLst/>
          </a:prstGeom>
        </p:spPr>
      </p:pic>
      <p:sp>
        <p:nvSpPr>
          <p:cNvPr id="23" name="TextBox 22">
            <a:extLst>
              <a:ext uri="{FF2B5EF4-FFF2-40B4-BE49-F238E27FC236}">
                <a16:creationId xmlns:a16="http://schemas.microsoft.com/office/drawing/2014/main" id="{199DC7A2-C522-7895-4BD5-E32F27D7EEE1}"/>
              </a:ext>
            </a:extLst>
          </p:cNvPr>
          <p:cNvSpPr txBox="1"/>
          <p:nvPr/>
        </p:nvSpPr>
        <p:spPr>
          <a:xfrm>
            <a:off x="5261950" y="2268948"/>
            <a:ext cx="114984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err="1"/>
              <a:t>Usuarios</a:t>
            </a:r>
            <a:endParaRPr lang="en-US" sz="2000" b="1">
              <a:cs typeface="Calibri"/>
            </a:endParaRPr>
          </a:p>
        </p:txBody>
      </p:sp>
      <p:sp>
        <p:nvSpPr>
          <p:cNvPr id="24" name="TextBox 23">
            <a:extLst>
              <a:ext uri="{FF2B5EF4-FFF2-40B4-BE49-F238E27FC236}">
                <a16:creationId xmlns:a16="http://schemas.microsoft.com/office/drawing/2014/main" id="{9312B8A5-D42D-67CC-1149-535481F1DCEB}"/>
              </a:ext>
            </a:extLst>
          </p:cNvPr>
          <p:cNvSpPr txBox="1"/>
          <p:nvPr/>
        </p:nvSpPr>
        <p:spPr>
          <a:xfrm>
            <a:off x="6196191" y="3646242"/>
            <a:ext cx="18601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err="1"/>
              <a:t>Instituciones</a:t>
            </a:r>
            <a:r>
              <a:rPr lang="en-US" b="1"/>
              <a:t>/Red</a:t>
            </a:r>
            <a:endParaRPr lang="en-US">
              <a:cs typeface="Calibri" panose="020F0502020204030204"/>
            </a:endParaRPr>
          </a:p>
        </p:txBody>
      </p:sp>
      <p:grpSp>
        <p:nvGrpSpPr>
          <p:cNvPr id="33" name="Group 32">
            <a:extLst>
              <a:ext uri="{FF2B5EF4-FFF2-40B4-BE49-F238E27FC236}">
                <a16:creationId xmlns:a16="http://schemas.microsoft.com/office/drawing/2014/main" id="{FA4D8847-6E0D-6396-A98A-CDC8536FB8CB}"/>
              </a:ext>
            </a:extLst>
          </p:cNvPr>
          <p:cNvGrpSpPr/>
          <p:nvPr/>
        </p:nvGrpSpPr>
        <p:grpSpPr>
          <a:xfrm>
            <a:off x="9637718" y="2650522"/>
            <a:ext cx="1949978" cy="2130755"/>
            <a:chOff x="4800600" y="4967112"/>
            <a:chExt cx="2915500" cy="2943722"/>
          </a:xfrm>
        </p:grpSpPr>
        <p:pic>
          <p:nvPicPr>
            <p:cNvPr id="26" name="Picture 25" descr="Ver a imagem de origem">
              <a:extLst>
                <a:ext uri="{FF2B5EF4-FFF2-40B4-BE49-F238E27FC236}">
                  <a16:creationId xmlns:a16="http://schemas.microsoft.com/office/drawing/2014/main" id="{1C171CE8-9322-1856-584A-F8294A4434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4967112"/>
              <a:ext cx="2915500" cy="294372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a:extLst>
                <a:ext uri="{FF2B5EF4-FFF2-40B4-BE49-F238E27FC236}">
                  <a16:creationId xmlns:a16="http://schemas.microsoft.com/office/drawing/2014/main" id="{40720AF0-24BE-0E22-0299-9D858B467F46}"/>
                </a:ext>
              </a:extLst>
            </p:cNvPr>
            <p:cNvPicPr>
              <a:picLocks noChangeAspect="1"/>
            </p:cNvPicPr>
            <p:nvPr/>
          </p:nvPicPr>
          <p:blipFill>
            <a:blip r:embed="rId5"/>
            <a:stretch>
              <a:fillRect/>
            </a:stretch>
          </p:blipFill>
          <p:spPr>
            <a:xfrm>
              <a:off x="5073111" y="5596524"/>
              <a:ext cx="457200" cy="504825"/>
            </a:xfrm>
            <a:prstGeom prst="rect">
              <a:avLst/>
            </a:prstGeom>
          </p:spPr>
        </p:pic>
      </p:grpSp>
      <p:grpSp>
        <p:nvGrpSpPr>
          <p:cNvPr id="2" name="Group 1">
            <a:extLst>
              <a:ext uri="{FF2B5EF4-FFF2-40B4-BE49-F238E27FC236}">
                <a16:creationId xmlns:a16="http://schemas.microsoft.com/office/drawing/2014/main" id="{B79C1234-CF45-0601-1102-1FBAE4842C68}"/>
              </a:ext>
            </a:extLst>
          </p:cNvPr>
          <p:cNvGrpSpPr/>
          <p:nvPr/>
        </p:nvGrpSpPr>
        <p:grpSpPr>
          <a:xfrm>
            <a:off x="4503965" y="2674004"/>
            <a:ext cx="2722030" cy="813299"/>
            <a:chOff x="5361224" y="3795931"/>
            <a:chExt cx="4659317" cy="1174925"/>
          </a:xfrm>
        </p:grpSpPr>
        <p:pic>
          <p:nvPicPr>
            <p:cNvPr id="32" name="Imagem 4" descr="Background pattern&#10;&#10;Description automatically generated">
              <a:extLst>
                <a:ext uri="{FF2B5EF4-FFF2-40B4-BE49-F238E27FC236}">
                  <a16:creationId xmlns:a16="http://schemas.microsoft.com/office/drawing/2014/main" id="{A02A90BE-CD4C-B876-6812-75984DE2F3CE}"/>
                </a:ext>
              </a:extLst>
            </p:cNvPr>
            <p:cNvPicPr>
              <a:picLocks noChangeAspect="1"/>
            </p:cNvPicPr>
            <p:nvPr/>
          </p:nvPicPr>
          <p:blipFill rotWithShape="1">
            <a:blip r:embed="rId6">
              <a:extLst>
                <a:ext uri="{28A0092B-C50C-407E-A947-70E740481C1C}">
                  <a14:useLocalDpi xmlns:a14="http://schemas.microsoft.com/office/drawing/2010/main" val="0"/>
                </a:ext>
              </a:extLst>
            </a:blip>
            <a:srcRect l="77624" t="36993" r="15225" b="46333"/>
            <a:stretch/>
          </p:blipFill>
          <p:spPr>
            <a:xfrm>
              <a:off x="9144502" y="3795931"/>
              <a:ext cx="876039" cy="1173846"/>
            </a:xfrm>
            <a:prstGeom prst="rect">
              <a:avLst/>
            </a:prstGeom>
          </p:spPr>
        </p:pic>
        <p:pic>
          <p:nvPicPr>
            <p:cNvPr id="20" name="Imagem 4" descr="Background pattern&#10;&#10;Description automatically generated">
              <a:extLst>
                <a:ext uri="{FF2B5EF4-FFF2-40B4-BE49-F238E27FC236}">
                  <a16:creationId xmlns:a16="http://schemas.microsoft.com/office/drawing/2014/main" id="{0DFF57EB-09B3-F28D-4CF1-F3B6C202F9E4}"/>
                </a:ext>
              </a:extLst>
            </p:cNvPr>
            <p:cNvPicPr>
              <a:picLocks noChangeAspect="1"/>
            </p:cNvPicPr>
            <p:nvPr/>
          </p:nvPicPr>
          <p:blipFill rotWithShape="1">
            <a:blip r:embed="rId6">
              <a:extLst>
                <a:ext uri="{28A0092B-C50C-407E-A947-70E740481C1C}">
                  <a14:useLocalDpi xmlns:a14="http://schemas.microsoft.com/office/drawing/2010/main" val="0"/>
                </a:ext>
              </a:extLst>
            </a:blip>
            <a:srcRect l="66590" t="50050" r="2122" b="30404"/>
            <a:stretch/>
          </p:blipFill>
          <p:spPr>
            <a:xfrm>
              <a:off x="5361224" y="3810085"/>
              <a:ext cx="3832918" cy="1160771"/>
            </a:xfrm>
            <a:prstGeom prst="rect">
              <a:avLst/>
            </a:prstGeom>
          </p:spPr>
        </p:pic>
        <p:pic>
          <p:nvPicPr>
            <p:cNvPr id="30" name="Picture 30" descr="Icon&#10;&#10;Description automatically generated">
              <a:extLst>
                <a:ext uri="{FF2B5EF4-FFF2-40B4-BE49-F238E27FC236}">
                  <a16:creationId xmlns:a16="http://schemas.microsoft.com/office/drawing/2014/main" id="{456DFFFE-9C98-749F-91AD-6D51FBB2AD1F}"/>
                </a:ext>
              </a:extLst>
            </p:cNvPr>
            <p:cNvPicPr>
              <a:picLocks noChangeAspect="1"/>
            </p:cNvPicPr>
            <p:nvPr/>
          </p:nvPicPr>
          <p:blipFill>
            <a:blip r:embed="rId7"/>
            <a:stretch>
              <a:fillRect/>
            </a:stretch>
          </p:blipFill>
          <p:spPr>
            <a:xfrm>
              <a:off x="9042399" y="3880894"/>
              <a:ext cx="844561" cy="944768"/>
            </a:xfrm>
            <a:prstGeom prst="rect">
              <a:avLst/>
            </a:prstGeom>
          </p:spPr>
        </p:pic>
      </p:grpSp>
      <p:pic>
        <p:nvPicPr>
          <p:cNvPr id="4" name="Picture 4" descr="Diagram&#10;&#10;Description automatically generated">
            <a:extLst>
              <a:ext uri="{FF2B5EF4-FFF2-40B4-BE49-F238E27FC236}">
                <a16:creationId xmlns:a16="http://schemas.microsoft.com/office/drawing/2014/main" id="{9BBC4223-C4AB-A95C-860D-81EBAE5792F2}"/>
              </a:ext>
            </a:extLst>
          </p:cNvPr>
          <p:cNvPicPr>
            <a:picLocks noChangeAspect="1"/>
          </p:cNvPicPr>
          <p:nvPr/>
        </p:nvPicPr>
        <p:blipFill>
          <a:blip r:embed="rId8"/>
          <a:stretch>
            <a:fillRect/>
          </a:stretch>
        </p:blipFill>
        <p:spPr>
          <a:xfrm>
            <a:off x="4664696" y="4178069"/>
            <a:ext cx="1531495" cy="975139"/>
          </a:xfrm>
          <a:prstGeom prst="rect">
            <a:avLst/>
          </a:prstGeom>
        </p:spPr>
      </p:pic>
      <p:sp>
        <p:nvSpPr>
          <p:cNvPr id="21" name="TextBox 20">
            <a:extLst>
              <a:ext uri="{FF2B5EF4-FFF2-40B4-BE49-F238E27FC236}">
                <a16:creationId xmlns:a16="http://schemas.microsoft.com/office/drawing/2014/main" id="{1349471B-7B6D-975F-E352-05F541FE58FD}"/>
              </a:ext>
            </a:extLst>
          </p:cNvPr>
          <p:cNvSpPr txBox="1"/>
          <p:nvPr/>
        </p:nvSpPr>
        <p:spPr>
          <a:xfrm>
            <a:off x="4525780" y="3780034"/>
            <a:ext cx="147272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err="1"/>
              <a:t>Contenidos</a:t>
            </a:r>
            <a:endParaRPr lang="en-US" sz="2000" b="1" err="1">
              <a:cs typeface="Calibri"/>
            </a:endParaRPr>
          </a:p>
        </p:txBody>
      </p:sp>
      <p:sp>
        <p:nvSpPr>
          <p:cNvPr id="22" name="TextBox 21">
            <a:extLst>
              <a:ext uri="{FF2B5EF4-FFF2-40B4-BE49-F238E27FC236}">
                <a16:creationId xmlns:a16="http://schemas.microsoft.com/office/drawing/2014/main" id="{F08EC369-EFB4-3C6B-3E7C-C8D17CC6EE28}"/>
              </a:ext>
            </a:extLst>
          </p:cNvPr>
          <p:cNvSpPr txBox="1"/>
          <p:nvPr/>
        </p:nvSpPr>
        <p:spPr>
          <a:xfrm>
            <a:off x="9701049" y="2605642"/>
            <a:ext cx="161478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t>Portal BVS</a:t>
            </a:r>
            <a:endParaRPr lang="en-US" sz="2000" b="1">
              <a:cs typeface="Calibri"/>
            </a:endParaRPr>
          </a:p>
        </p:txBody>
      </p:sp>
      <p:cxnSp>
        <p:nvCxnSpPr>
          <p:cNvPr id="13" name="Straight Arrow Connector 12">
            <a:extLst>
              <a:ext uri="{FF2B5EF4-FFF2-40B4-BE49-F238E27FC236}">
                <a16:creationId xmlns:a16="http://schemas.microsoft.com/office/drawing/2014/main" id="{DA4B1A9B-3355-29EB-F844-944C5477AAE8}"/>
              </a:ext>
            </a:extLst>
          </p:cNvPr>
          <p:cNvCxnSpPr>
            <a:cxnSpLocks/>
            <a:endCxn id="24" idx="1"/>
          </p:cNvCxnSpPr>
          <p:nvPr/>
        </p:nvCxnSpPr>
        <p:spPr>
          <a:xfrm>
            <a:off x="1936824" y="3264127"/>
            <a:ext cx="4259367" cy="566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07584ABA-1BC2-6302-A300-78DE81A6CDA5}"/>
              </a:ext>
            </a:extLst>
          </p:cNvPr>
          <p:cNvSpPr/>
          <p:nvPr/>
        </p:nvSpPr>
        <p:spPr>
          <a:xfrm>
            <a:off x="3644999" y="2118732"/>
            <a:ext cx="4494508" cy="3002343"/>
          </a:xfrm>
          <a:prstGeom prst="ellipse">
            <a:avLst/>
          </a:prstGeom>
          <a:noFill/>
          <a:ln w="28575">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4" descr="A picture containing timeline&#10;&#10;Description automatically generated">
            <a:extLst>
              <a:ext uri="{FF2B5EF4-FFF2-40B4-BE49-F238E27FC236}">
                <a16:creationId xmlns:a16="http://schemas.microsoft.com/office/drawing/2014/main" id="{CC0F7CC7-C41F-F618-9540-299724774C2E}"/>
              </a:ext>
            </a:extLst>
          </p:cNvPr>
          <p:cNvPicPr>
            <a:picLocks noChangeAspect="1"/>
          </p:cNvPicPr>
          <p:nvPr/>
        </p:nvPicPr>
        <p:blipFill>
          <a:blip r:embed="rId9"/>
          <a:stretch>
            <a:fillRect/>
          </a:stretch>
        </p:blipFill>
        <p:spPr>
          <a:xfrm>
            <a:off x="6950134" y="5143639"/>
            <a:ext cx="2396843" cy="1328854"/>
          </a:xfrm>
          <a:prstGeom prst="rect">
            <a:avLst/>
          </a:prstGeom>
        </p:spPr>
      </p:pic>
      <p:pic>
        <p:nvPicPr>
          <p:cNvPr id="14" name="Picture 14" descr="A picture containing table&#10;&#10;Description automatically generated">
            <a:extLst>
              <a:ext uri="{FF2B5EF4-FFF2-40B4-BE49-F238E27FC236}">
                <a16:creationId xmlns:a16="http://schemas.microsoft.com/office/drawing/2014/main" id="{A989BE65-263C-F534-F2A6-70B943E9FD81}"/>
              </a:ext>
            </a:extLst>
          </p:cNvPr>
          <p:cNvPicPr>
            <a:picLocks noChangeAspect="1"/>
          </p:cNvPicPr>
          <p:nvPr/>
        </p:nvPicPr>
        <p:blipFill>
          <a:blip r:embed="rId10"/>
          <a:stretch>
            <a:fillRect/>
          </a:stretch>
        </p:blipFill>
        <p:spPr>
          <a:xfrm>
            <a:off x="5053887" y="5275241"/>
            <a:ext cx="1328832" cy="1267794"/>
          </a:xfrm>
          <a:prstGeom prst="rect">
            <a:avLst/>
          </a:prstGeom>
        </p:spPr>
      </p:pic>
      <p:cxnSp>
        <p:nvCxnSpPr>
          <p:cNvPr id="34" name="Straight Arrow Connector 33">
            <a:extLst>
              <a:ext uri="{FF2B5EF4-FFF2-40B4-BE49-F238E27FC236}">
                <a16:creationId xmlns:a16="http://schemas.microsoft.com/office/drawing/2014/main" id="{5E55150E-17A0-5D8B-97CB-ED36EED5C24C}"/>
              </a:ext>
            </a:extLst>
          </p:cNvPr>
          <p:cNvCxnSpPr>
            <a:cxnSpLocks/>
          </p:cNvCxnSpPr>
          <p:nvPr/>
        </p:nvCxnSpPr>
        <p:spPr>
          <a:xfrm>
            <a:off x="2219093" y="4144503"/>
            <a:ext cx="23066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18CE257-1630-73BA-95DA-F15EC66BF836}"/>
              </a:ext>
            </a:extLst>
          </p:cNvPr>
          <p:cNvCxnSpPr>
            <a:cxnSpLocks/>
          </p:cNvCxnSpPr>
          <p:nvPr/>
        </p:nvCxnSpPr>
        <p:spPr>
          <a:xfrm flipV="1">
            <a:off x="1105546" y="2737207"/>
            <a:ext cx="3315282" cy="11386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Plus Sign 14">
            <a:extLst>
              <a:ext uri="{FF2B5EF4-FFF2-40B4-BE49-F238E27FC236}">
                <a16:creationId xmlns:a16="http://schemas.microsoft.com/office/drawing/2014/main" id="{0BF6C0AB-316D-18C1-9779-18E97808144B}"/>
              </a:ext>
            </a:extLst>
          </p:cNvPr>
          <p:cNvSpPr/>
          <p:nvPr/>
        </p:nvSpPr>
        <p:spPr>
          <a:xfrm>
            <a:off x="4218121" y="5684002"/>
            <a:ext cx="387458" cy="400373"/>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lus Sign 35">
            <a:extLst>
              <a:ext uri="{FF2B5EF4-FFF2-40B4-BE49-F238E27FC236}">
                <a16:creationId xmlns:a16="http://schemas.microsoft.com/office/drawing/2014/main" id="{7EC904F2-2FC0-BAC2-AB00-70171903A82D}"/>
              </a:ext>
            </a:extLst>
          </p:cNvPr>
          <p:cNvSpPr/>
          <p:nvPr/>
        </p:nvSpPr>
        <p:spPr>
          <a:xfrm>
            <a:off x="6529951" y="5684001"/>
            <a:ext cx="387458" cy="400373"/>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Arrow Connector 36">
            <a:extLst>
              <a:ext uri="{FF2B5EF4-FFF2-40B4-BE49-F238E27FC236}">
                <a16:creationId xmlns:a16="http://schemas.microsoft.com/office/drawing/2014/main" id="{CE307BC2-F3D1-04DD-9A01-0D70DC622200}"/>
              </a:ext>
            </a:extLst>
          </p:cNvPr>
          <p:cNvCxnSpPr>
            <a:cxnSpLocks/>
          </p:cNvCxnSpPr>
          <p:nvPr/>
        </p:nvCxnSpPr>
        <p:spPr>
          <a:xfrm flipV="1">
            <a:off x="8354399" y="4387937"/>
            <a:ext cx="992578" cy="1189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0C15203-2440-CAFB-56ED-D98B21A99B8F}"/>
              </a:ext>
            </a:extLst>
          </p:cNvPr>
          <p:cNvCxnSpPr>
            <a:cxnSpLocks/>
          </p:cNvCxnSpPr>
          <p:nvPr/>
        </p:nvCxnSpPr>
        <p:spPr>
          <a:xfrm>
            <a:off x="7665966" y="3005752"/>
            <a:ext cx="1689841" cy="2605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338" name="Picture 2" descr="Modelos de Plano de Ação Livre">
            <a:extLst>
              <a:ext uri="{FF2B5EF4-FFF2-40B4-BE49-F238E27FC236}">
                <a16:creationId xmlns:a16="http://schemas.microsoft.com/office/drawing/2014/main" id="{FF129A79-74DD-08F0-7C4A-FF2A80A55A1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1400" t="9593" r="11392" b="16634"/>
          <a:stretch/>
        </p:blipFill>
        <p:spPr bwMode="auto">
          <a:xfrm>
            <a:off x="2527641" y="5194472"/>
            <a:ext cx="1531495" cy="1095993"/>
          </a:xfrm>
          <a:prstGeom prst="rect">
            <a:avLst/>
          </a:prstGeom>
          <a:noFill/>
          <a:extLst>
            <a:ext uri="{909E8E84-426E-40DD-AFC4-6F175D3DCCD1}">
              <a14:hiddenFill xmlns:a14="http://schemas.microsoft.com/office/drawing/2010/main">
                <a:solidFill>
                  <a:srgbClr val="FFFFFF"/>
                </a:solidFill>
              </a14:hiddenFill>
            </a:ext>
          </a:extLst>
        </p:spPr>
      </p:pic>
      <p:sp>
        <p:nvSpPr>
          <p:cNvPr id="12" name="Oval 4">
            <a:extLst>
              <a:ext uri="{FF2B5EF4-FFF2-40B4-BE49-F238E27FC236}">
                <a16:creationId xmlns:a16="http://schemas.microsoft.com/office/drawing/2014/main" id="{BC4721BF-8DFA-515E-0A51-C933F4D329D9}"/>
              </a:ext>
            </a:extLst>
          </p:cNvPr>
          <p:cNvSpPr/>
          <p:nvPr/>
        </p:nvSpPr>
        <p:spPr>
          <a:xfrm>
            <a:off x="0" y="1436172"/>
            <a:ext cx="12192000" cy="5261029"/>
          </a:xfrm>
          <a:prstGeom prst="ellipse">
            <a:avLst/>
          </a:prstGeom>
          <a:noFill/>
          <a:ln w="28575">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a:extLst>
              <a:ext uri="{FF2B5EF4-FFF2-40B4-BE49-F238E27FC236}">
                <a16:creationId xmlns:a16="http://schemas.microsoft.com/office/drawing/2014/main" id="{E64A91DD-DFF1-73AC-2F24-3DDEF430C6FC}"/>
              </a:ext>
            </a:extLst>
          </p:cNvPr>
          <p:cNvSpPr>
            <a:spLocks noGrp="1"/>
          </p:cNvSpPr>
          <p:nvPr>
            <p:ph type="title"/>
          </p:nvPr>
        </p:nvSpPr>
        <p:spPr>
          <a:xfrm>
            <a:off x="4653130" y="1342610"/>
            <a:ext cx="2831024" cy="691395"/>
          </a:xfrm>
          <a:solidFill>
            <a:srgbClr val="00FFFF"/>
          </a:solidFill>
          <a:ln>
            <a:solidFill>
              <a:srgbClr val="2016F0"/>
            </a:solidFill>
          </a:ln>
        </p:spPr>
        <p:txBody>
          <a:bodyPr>
            <a:normAutofit/>
          </a:bodyPr>
          <a:lstStyle/>
          <a:p>
            <a:pPr algn="ctr"/>
            <a:r>
              <a:rPr lang="en-US" sz="3200" b="1" err="1">
                <a:solidFill>
                  <a:srgbClr val="002060"/>
                </a:solidFill>
                <a:ea typeface="+mj-lt"/>
                <a:cs typeface="+mj-lt"/>
              </a:rPr>
              <a:t>Instancia</a:t>
            </a:r>
            <a:r>
              <a:rPr lang="en-US" sz="3200" b="1">
                <a:solidFill>
                  <a:srgbClr val="002060"/>
                </a:solidFill>
                <a:ea typeface="+mj-lt"/>
                <a:cs typeface="+mj-lt"/>
              </a:rPr>
              <a:t> BVS</a:t>
            </a:r>
            <a:endParaRPr lang="en-US"/>
          </a:p>
        </p:txBody>
      </p:sp>
    </p:spTree>
    <p:extLst>
      <p:ext uri="{BB962C8B-B14F-4D97-AF65-F5344CB8AC3E}">
        <p14:creationId xmlns:p14="http://schemas.microsoft.com/office/powerpoint/2010/main" val="212205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33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1" grpId="0"/>
      <p:bldP spid="22" grpId="0"/>
      <p:bldP spid="5" grpId="0" animBg="1"/>
      <p:bldP spid="15" grpId="0" animBg="1"/>
      <p:bldP spid="36" grpId="0" animBg="1"/>
      <p:bldP spid="12"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5852570-6157-49F1-8590-0C97F87CDEDE}"/>
              </a:ext>
            </a:extLst>
          </p:cNvPr>
          <p:cNvSpPr txBox="1"/>
          <p:nvPr/>
        </p:nvSpPr>
        <p:spPr>
          <a:xfrm>
            <a:off x="563633" y="1018629"/>
            <a:ext cx="7722083" cy="2246769"/>
          </a:xfrm>
          <a:prstGeom prst="rect">
            <a:avLst/>
          </a:prstGeom>
          <a:noFill/>
        </p:spPr>
        <p:txBody>
          <a:bodyPr wrap="square" lIns="91440" tIns="45720" rIns="91440" bIns="45720" rtlCol="0" anchor="t">
            <a:spAutoFit/>
          </a:bodyPr>
          <a:lstStyle/>
          <a:p>
            <a:endParaRPr lang="pt-BR" sz="2400" b="1">
              <a:cs typeface="Calibri"/>
            </a:endParaRPr>
          </a:p>
          <a:p>
            <a:endParaRPr lang="pt-BR" sz="2400" b="1"/>
          </a:p>
          <a:p>
            <a:pPr algn="r"/>
            <a:endParaRPr lang="pt-BR">
              <a:cs typeface="Calibri"/>
            </a:endParaRPr>
          </a:p>
          <a:p>
            <a:r>
              <a:rPr lang="pt-BR" sz="4000" err="1">
                <a:solidFill>
                  <a:srgbClr val="002060"/>
                </a:solidFill>
                <a:cs typeface="Calibri"/>
              </a:rPr>
              <a:t>Gracias</a:t>
            </a:r>
            <a:endParaRPr lang="pt-BR" sz="4000">
              <a:solidFill>
                <a:srgbClr val="002060"/>
              </a:solidFill>
              <a:cs typeface="Calibri"/>
            </a:endParaRPr>
          </a:p>
          <a:p>
            <a:endParaRPr lang="en-US" sz="1600" i="1">
              <a:ea typeface="Calibri"/>
              <a:cs typeface="Calibri"/>
            </a:endParaRPr>
          </a:p>
          <a:p>
            <a:pPr algn="r"/>
            <a:endParaRPr lang="pt-BR">
              <a:cs typeface="Calibri"/>
            </a:endParaRPr>
          </a:p>
        </p:txBody>
      </p:sp>
      <p:pic>
        <p:nvPicPr>
          <p:cNvPr id="1026" name="Picture 2" descr="C:\Users\jusousa\Desktop\logos-BIREME\horizontal-es-color.jpg"/>
          <p:cNvPicPr>
            <a:picLocks noChangeAspect="1" noChangeArrowheads="1"/>
          </p:cNvPicPr>
          <p:nvPr/>
        </p:nvPicPr>
        <p:blipFill rotWithShape="1">
          <a:blip r:embed="rId2">
            <a:extLst>
              <a:ext uri="{28A0092B-C50C-407E-A947-70E740481C1C}">
                <a14:useLocalDpi xmlns:a14="http://schemas.microsoft.com/office/drawing/2010/main" val="0"/>
              </a:ext>
            </a:extLst>
          </a:blip>
          <a:srcRect l="8274" t="26394" r="8093" b="23022"/>
          <a:stretch/>
        </p:blipFill>
        <p:spPr bwMode="auto">
          <a:xfrm>
            <a:off x="847225" y="5675834"/>
            <a:ext cx="6497569" cy="628797"/>
          </a:xfrm>
          <a:prstGeom prst="rect">
            <a:avLst/>
          </a:prstGeom>
          <a:noFill/>
          <a:extLst>
            <a:ext uri="{909E8E84-426E-40DD-AFC4-6F175D3DCCD1}">
              <a14:hiddenFill xmlns:a14="http://schemas.microsoft.com/office/drawing/2010/main">
                <a:solidFill>
                  <a:srgbClr val="FFFFFF"/>
                </a:solidFill>
              </a14:hiddenFill>
            </a:ext>
          </a:extLst>
        </p:spPr>
      </p:pic>
      <p:sp>
        <p:nvSpPr>
          <p:cNvPr id="12" name="CaixaDeTexto 49">
            <a:extLst>
              <a:ext uri="{FF2B5EF4-FFF2-40B4-BE49-F238E27FC236}">
                <a16:creationId xmlns:a16="http://schemas.microsoft.com/office/drawing/2014/main" id="{F2078DC7-C4C0-DF34-D55A-1BFEF7321984}"/>
              </a:ext>
            </a:extLst>
          </p:cNvPr>
          <p:cNvSpPr txBox="1"/>
          <p:nvPr/>
        </p:nvSpPr>
        <p:spPr>
          <a:xfrm>
            <a:off x="1400880" y="3948890"/>
            <a:ext cx="5781675" cy="523220"/>
          </a:xfrm>
          <a:prstGeom prst="rect">
            <a:avLst/>
          </a:prstGeom>
          <a:noFill/>
        </p:spPr>
        <p:txBody>
          <a:bodyPr wrap="square" lIns="91440" tIns="45720" rIns="91440" bIns="45720" rtlCol="0" anchor="t">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t-BR" sz="2800">
              <a:solidFill>
                <a:schemeClr val="bg1"/>
              </a:solidFill>
              <a:ea typeface="Calibri"/>
              <a:cs typeface="Calibri"/>
            </a:endParaRPr>
          </a:p>
        </p:txBody>
      </p:sp>
      <p:sp>
        <p:nvSpPr>
          <p:cNvPr id="14" name="CaixaDeTexto 55">
            <a:extLst>
              <a:ext uri="{FF2B5EF4-FFF2-40B4-BE49-F238E27FC236}">
                <a16:creationId xmlns:a16="http://schemas.microsoft.com/office/drawing/2014/main" id="{80A757DA-5C20-6EEA-6F6E-FFB9CBB4703D}"/>
              </a:ext>
            </a:extLst>
          </p:cNvPr>
          <p:cNvSpPr txBox="1"/>
          <p:nvPr/>
        </p:nvSpPr>
        <p:spPr>
          <a:xfrm>
            <a:off x="728473" y="4316467"/>
            <a:ext cx="7938523" cy="880369"/>
          </a:xfrm>
          <a:prstGeom prst="rect">
            <a:avLst/>
          </a:prstGeom>
          <a:noFill/>
        </p:spPr>
        <p:txBody>
          <a:bodyPr wrap="square" lIns="91440" tIns="45720" rIns="91440" bIns="45720" rtlCol="0" anchor="t">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pt-BR"/>
              <a:t>Verônica Abdala, </a:t>
            </a:r>
            <a:r>
              <a:rPr lang="pt-BR">
                <a:ea typeface="+mn-lt"/>
                <a:cs typeface="+mn-lt"/>
              </a:rPr>
              <a:t>Gerente de </a:t>
            </a:r>
            <a:r>
              <a:rPr lang="pt-BR" err="1">
                <a:ea typeface="+mn-lt"/>
                <a:cs typeface="+mn-lt"/>
              </a:rPr>
              <a:t>Servicios</a:t>
            </a:r>
            <a:r>
              <a:rPr lang="pt-BR">
                <a:ea typeface="+mn-lt"/>
                <a:cs typeface="+mn-lt"/>
              </a:rPr>
              <a:t> y </a:t>
            </a:r>
            <a:r>
              <a:rPr lang="pt-BR" err="1">
                <a:ea typeface="+mn-lt"/>
                <a:cs typeface="+mn-lt"/>
              </a:rPr>
              <a:t>Producción</a:t>
            </a:r>
            <a:r>
              <a:rPr lang="pt-BR">
                <a:ea typeface="+mn-lt"/>
                <a:cs typeface="+mn-lt"/>
              </a:rPr>
              <a:t> de Fuentes de Información</a:t>
            </a:r>
          </a:p>
          <a:p>
            <a:pPr>
              <a:lnSpc>
                <a:spcPct val="150000"/>
              </a:lnSpc>
            </a:pPr>
            <a:r>
              <a:rPr lang="pt-BR">
                <a:ea typeface="+mn-lt"/>
                <a:cs typeface="+mn-lt"/>
              </a:rPr>
              <a:t>Juliana Sousa, Supervisora </a:t>
            </a:r>
            <a:r>
              <a:rPr lang="pt-BR" err="1">
                <a:ea typeface="+mn-lt"/>
                <a:cs typeface="+mn-lt"/>
              </a:rPr>
              <a:t>del</a:t>
            </a:r>
            <a:r>
              <a:rPr lang="pt-BR">
                <a:ea typeface="+mn-lt"/>
                <a:cs typeface="+mn-lt"/>
              </a:rPr>
              <a:t> área de </a:t>
            </a:r>
            <a:r>
              <a:rPr lang="pt-BR" err="1">
                <a:ea typeface="+mn-lt"/>
                <a:cs typeface="+mn-lt"/>
              </a:rPr>
              <a:t>Monitoreo</a:t>
            </a:r>
            <a:r>
              <a:rPr lang="pt-BR">
                <a:ea typeface="+mn-lt"/>
                <a:cs typeface="+mn-lt"/>
              </a:rPr>
              <a:t> de Instancias y </a:t>
            </a:r>
            <a:r>
              <a:rPr lang="pt-BR" err="1">
                <a:ea typeface="+mn-lt"/>
                <a:cs typeface="+mn-lt"/>
              </a:rPr>
              <a:t>Proyectos</a:t>
            </a:r>
            <a:r>
              <a:rPr lang="pt-BR">
                <a:ea typeface="+mn-lt"/>
                <a:cs typeface="+mn-lt"/>
              </a:rPr>
              <a:t> BVS</a:t>
            </a:r>
          </a:p>
        </p:txBody>
      </p:sp>
    </p:spTree>
    <p:extLst>
      <p:ext uri="{BB962C8B-B14F-4D97-AF65-F5344CB8AC3E}">
        <p14:creationId xmlns:p14="http://schemas.microsoft.com/office/powerpoint/2010/main" val="432895337"/>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Flow_SignoffStatus xmlns="d0b062d6-04b0-42b2-8da4-328e5eddc887" xsi:nil="true"/>
    <SecurityClearance xmlns="d0b062d6-04b0-42b2-8da4-328e5eddc887" xsi:nil="true"/>
    <Lilian xmlns="d0b062d6-04b0-42b2-8da4-328e5eddc887" xsi:nil="true"/>
    <DocumentID xmlns="82b74cde-721b-4900-965b-f4b64e850898" xsi:nil="true"/>
    <SharedWithUsers xmlns="ce88b3b2-2283-476c-a42e-f70cbf0d0ea2">
      <UserInfo>
        <DisplayName>Barretto, Marcia Y. (BIR)</DisplayName>
        <AccountId>21</AccountId>
        <AccountType/>
      </UserInfo>
      <UserInfo>
        <DisplayName>Valentin, Silvia (BIR)</DisplayName>
        <AccountId>23</AccountId>
        <AccountType/>
      </UserInfo>
      <UserInfo>
        <DisplayName>Abdala, Carmen Veronica Mendes (BIR)</DisplayName>
        <AccountId>35</AccountId>
        <AccountType/>
      </UserInfo>
      <UserInfo>
        <DisplayName>Barros, Joanita Aparecida (BIR)</DisplayName>
        <AccountId>56</AccountId>
        <AccountType/>
      </UserInfo>
      <UserInfo>
        <DisplayName>Sousa, Juliana (BIR)</DisplayName>
        <AccountId>34</AccountId>
        <AccountType/>
      </UserInfo>
    </SharedWithUsers>
    <lcf76f155ced4ddcb4097134ff3c332f xmlns="d0b062d6-04b0-42b2-8da4-328e5eddc887">
      <Terms xmlns="http://schemas.microsoft.com/office/infopath/2007/PartnerControls"/>
    </lcf76f155ced4ddcb4097134ff3c332f>
    <TaxCatchAll xmlns="5e13aadc-de86-43ee-b386-40c01ba74c8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OPAS" ma:contentTypeID="0x010100D9D66CEC5F2C404782F911C86DB1F77300943D3F739B659647BD5CFC479406D26F" ma:contentTypeVersion="32" ma:contentTypeDescription="Tipo de conteúdo para documento OPAS" ma:contentTypeScope="" ma:versionID="60d8623862cd0b106c685c7c0f62e0c4">
  <xsd:schema xmlns:xsd="http://www.w3.org/2001/XMLSchema" xmlns:xs="http://www.w3.org/2001/XMLSchema" xmlns:p="http://schemas.microsoft.com/office/2006/metadata/properties" xmlns:ns2="82b74cde-721b-4900-965b-f4b64e850898" xmlns:ns3="d0b062d6-04b0-42b2-8da4-328e5eddc887" xmlns:ns4="ce88b3b2-2283-476c-a42e-f70cbf0d0ea2" xmlns:ns5="5e13aadc-de86-43ee-b386-40c01ba74c80" targetNamespace="http://schemas.microsoft.com/office/2006/metadata/properties" ma:root="true" ma:fieldsID="1938b88b9ce1f0ee7eeba2b6a4fb1799" ns2:_="" ns3:_="" ns4:_="" ns5:_="">
    <xsd:import namespace="82b74cde-721b-4900-965b-f4b64e850898"/>
    <xsd:import namespace="d0b062d6-04b0-42b2-8da4-328e5eddc887"/>
    <xsd:import namespace="ce88b3b2-2283-476c-a42e-f70cbf0d0ea2"/>
    <xsd:import namespace="5e13aadc-de86-43ee-b386-40c01ba74c80"/>
    <xsd:element name="properties">
      <xsd:complexType>
        <xsd:sequence>
          <xsd:element name="documentManagement">
            <xsd:complexType>
              <xsd:all>
                <xsd:element ref="ns2:DocumentID" minOccurs="0"/>
                <xsd:element ref="ns3:SecurityClearanc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4:SharedWithUsers" minOccurs="0"/>
                <xsd:element ref="ns4:SharedWithDetails" minOccurs="0"/>
                <xsd:element ref="ns3:MediaServiceAutoKeyPoints" minOccurs="0"/>
                <xsd:element ref="ns3:MediaServiceKeyPoints" minOccurs="0"/>
                <xsd:element ref="ns3:Lilian" minOccurs="0"/>
                <xsd:element ref="ns3:_Flow_SignoffStatus" minOccurs="0"/>
                <xsd:element ref="ns3:MediaLengthInSeconds" minOccurs="0"/>
                <xsd:element ref="ns3: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b74cde-721b-4900-965b-f4b64e850898" elementFormDefault="qualified">
    <xsd:import namespace="http://schemas.microsoft.com/office/2006/documentManagement/types"/>
    <xsd:import namespace="http://schemas.microsoft.com/office/infopath/2007/PartnerControls"/>
    <xsd:element name="DocumentID" ma:index="8" nillable="true" ma:displayName="Número de documento" ma:internalName="DocumentID" ma:readOnly="false">
      <xsd:simpleType>
        <xsd:restriction base="dms:Text">
          <xsd:maxLength value="16"/>
        </xsd:restriction>
      </xsd:simpleType>
    </xsd:element>
  </xsd:schema>
  <xsd:schema xmlns:xsd="http://www.w3.org/2001/XMLSchema" xmlns:xs="http://www.w3.org/2001/XMLSchema" xmlns:dms="http://schemas.microsoft.com/office/2006/documentManagement/types" xmlns:pc="http://schemas.microsoft.com/office/infopath/2007/PartnerControls" targetNamespace="d0b062d6-04b0-42b2-8da4-328e5eddc887" elementFormDefault="qualified">
    <xsd:import namespace="http://schemas.microsoft.com/office/2006/documentManagement/types"/>
    <xsd:import namespace="http://schemas.microsoft.com/office/infopath/2007/PartnerControls"/>
    <xsd:element name="SecurityClearance" ma:index="9" nillable="true" ma:displayName="Classificação de segurança" ma:list="{49e70423-32a3-45ac-85d6-aaeec80bf6dc}" ma:internalName="SecurityClearance" ma:readOnly="false" ma:showField="PT_x002d_BR" ma:web="82b74cde-721b-4900-965b-f4b64e850898">
      <xsd:simpleType>
        <xsd:restriction base="dms:Lookup"/>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Lilian" ma:index="22" nillable="true" ma:displayName="Lilian" ma:description="Date of creation&#10;" ma:format="DateOnly" ma:internalName="Lilian">
      <xsd:simpleType>
        <xsd:restriction base="dms:DateTime"/>
      </xsd:simpleType>
    </xsd:element>
    <xsd:element name="_Flow_SignoffStatus" ma:index="23" nillable="true" ma:displayName="Sign-off status" ma:internalName="Sign_x002d_off_x0020_status">
      <xsd:simpleType>
        <xsd:restriction base="dms:Text"/>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c0f44cca-6aff-4d49-827c-e4b3bc2e3f1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e88b3b2-2283-476c-a42e-f70cbf0d0ea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13aadc-de86-43ee-b386-40c01ba74c80" elementFormDefault="qualified">
    <xsd:import namespace="http://schemas.microsoft.com/office/2006/documentManagement/types"/>
    <xsd:import namespace="http://schemas.microsoft.com/office/infopath/2007/PartnerControls"/>
    <xsd:element name="TaxCatchAll" ma:index="27" nillable="true" ma:displayName="Taxonomy Catch All Column" ma:hidden="true" ma:list="{38120fef-ded7-4458-906f-dad16e4e57b9}" ma:internalName="TaxCatchAll" ma:showField="CatchAllData" ma:web="82b74cde-721b-4900-965b-f4b64e8508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FAC132-12B0-4045-AD41-68728797A35B}">
  <ds:schemaRefs>
    <ds:schemaRef ds:uri="http://schemas.microsoft.com/sharepoint/v3/contenttype/forms"/>
  </ds:schemaRefs>
</ds:datastoreItem>
</file>

<file path=customXml/itemProps2.xml><?xml version="1.0" encoding="utf-8"?>
<ds:datastoreItem xmlns:ds="http://schemas.openxmlformats.org/officeDocument/2006/customXml" ds:itemID="{AAC95713-D544-41E8-84E3-BE5DC9685FBC}">
  <ds:schemaRefs>
    <ds:schemaRef ds:uri="5e13aadc-de86-43ee-b386-40c01ba74c80"/>
    <ds:schemaRef ds:uri="82b74cde-721b-4900-965b-f4b64e850898"/>
    <ds:schemaRef ds:uri="ce88b3b2-2283-476c-a42e-f70cbf0d0ea2"/>
    <ds:schemaRef ds:uri="d0b062d6-04b0-42b2-8da4-328e5eddc88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1E85D2B-E19B-4E95-BB9C-139FF132B642}">
  <ds:schemaRefs>
    <ds:schemaRef ds:uri="5e13aadc-de86-43ee-b386-40c01ba74c80"/>
    <ds:schemaRef ds:uri="82b74cde-721b-4900-965b-f4b64e850898"/>
    <ds:schemaRef ds:uri="ce88b3b2-2283-476c-a42e-f70cbf0d0ea2"/>
    <ds:schemaRef ds:uri="d0b062d6-04b0-42b2-8da4-328e5eddc88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19</Slides>
  <Notes>5</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Tema do Office</vt:lpstr>
      <vt:lpstr>PowerPoint Presentation</vt:lpstr>
      <vt:lpstr>PowerPoint Presentation</vt:lpstr>
      <vt:lpstr>PowerPoint Presentation</vt:lpstr>
      <vt:lpstr>La BVS no es solo un portal...</vt:lpstr>
      <vt:lpstr>Instancia BVS</vt:lpstr>
      <vt:lpstr>PowerPoint Presentation</vt:lpstr>
      <vt:lpstr>¿Qué antecede al  Portal de la BVS?</vt:lpstr>
      <vt:lpstr>Modelo de Gestión de Información…</vt:lpstr>
      <vt:lpstr>Basado en el trabajo colaborativo y en red…</vt:lpstr>
      <vt:lpstr>Aplicado a la creación, organización y difusión de…</vt:lpstr>
      <vt:lpstr>Información y evidencia científica y técnica en el área de la salud…</vt:lpstr>
      <vt:lpstr>Disponible en línea para acceso por los usuarios… </vt:lpstr>
      <vt:lpstr>A través de los portales de la BVS</vt:lpstr>
      <vt:lpstr>PowerPoint Presentation</vt:lpstr>
      <vt:lpstr>Pero, ¿qué pasa con la renovación del Portal de la BVS?</vt:lpstr>
      <vt:lpstr>Dos razones para renovar</vt:lpstr>
      <vt:lpstr>Proceso de Renovación/Desarrollo de nuevo Portal de BVS</vt:lpstr>
      <vt:lpstr>Instancia BVS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Pierri, Marina de Sene (BIR)</dc:creator>
  <cp:revision>10</cp:revision>
  <dcterms:created xsi:type="dcterms:W3CDTF">2022-03-04T13:30:08Z</dcterms:created>
  <dcterms:modified xsi:type="dcterms:W3CDTF">2022-09-12T16:33:41Z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0x010100D9D66CEC5F2C404782F911C86DB1F77300943D3F739B659647BD5CFC479406D26F</vt:lpwstr>
  </property>
  <property fmtid="{D5CDD505-2E9C-101B-9397-08002B2CF9AE}" pid="3" name="MediaServiceImageTags">
    <vt:lpwstr/>
  </property>
</Properties>
</file>