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2"/>
  </p:notesMasterIdLst>
  <p:sldIdLst>
    <p:sldId id="256" r:id="rId5"/>
    <p:sldId id="257" r:id="rId6"/>
    <p:sldId id="674" r:id="rId7"/>
    <p:sldId id="258" r:id="rId8"/>
    <p:sldId id="262" r:id="rId9"/>
    <p:sldId id="259" r:id="rId10"/>
    <p:sldId id="263" r:id="rId11"/>
    <p:sldId id="673" r:id="rId12"/>
    <p:sldId id="671" r:id="rId13"/>
    <p:sldId id="672" r:id="rId14"/>
    <p:sldId id="260" r:id="rId15"/>
    <p:sldId id="282" r:id="rId16"/>
    <p:sldId id="669" r:id="rId17"/>
    <p:sldId id="297" r:id="rId18"/>
    <p:sldId id="670" r:id="rId19"/>
    <p:sldId id="273" r:id="rId20"/>
    <p:sldId id="275" r:id="rId21"/>
    <p:sldId id="261" r:id="rId22"/>
    <p:sldId id="675" r:id="rId23"/>
    <p:sldId id="676" r:id="rId24"/>
    <p:sldId id="679" r:id="rId25"/>
    <p:sldId id="267" r:id="rId26"/>
    <p:sldId id="268" r:id="rId27"/>
    <p:sldId id="269" r:id="rId28"/>
    <p:sldId id="270" r:id="rId29"/>
    <p:sldId id="271" r:id="rId30"/>
    <p:sldId id="272" r:id="rId31"/>
    <p:sldId id="274" r:id="rId32"/>
    <p:sldId id="677" r:id="rId33"/>
    <p:sldId id="276" r:id="rId34"/>
    <p:sldId id="277" r:id="rId35"/>
    <p:sldId id="278" r:id="rId36"/>
    <p:sldId id="678" r:id="rId37"/>
    <p:sldId id="283" r:id="rId38"/>
    <p:sldId id="680" r:id="rId39"/>
    <p:sldId id="431" r:id="rId40"/>
    <p:sldId id="567" r:id="rId41"/>
    <p:sldId id="575" r:id="rId42"/>
    <p:sldId id="572" r:id="rId43"/>
    <p:sldId id="574" r:id="rId44"/>
    <p:sldId id="681" r:id="rId45"/>
    <p:sldId id="554" r:id="rId46"/>
    <p:sldId id="571" r:id="rId47"/>
    <p:sldId id="299" r:id="rId48"/>
    <p:sldId id="300" r:id="rId49"/>
    <p:sldId id="533" r:id="rId50"/>
    <p:sldId id="682" r:id="rId5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9BC2AE-95D2-3E46-83A0-830EA50DAA53}" v="1" dt="2022-09-28T12:10:57.7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02" autoAdjust="0"/>
  </p:normalViewPr>
  <p:slideViewPr>
    <p:cSldViewPr snapToGrid="0">
      <p:cViewPr varScale="1">
        <p:scale>
          <a:sx n="81" d="100"/>
          <a:sy n="81" d="100"/>
        </p:scale>
        <p:origin x="120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6/11/relationships/changesInfo" Target="changesInfos/changesInfo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tos, Amilson Pereira (BIR)" userId="S::santosam@paho.org::836d8c6a-f12a-4737-860e-8ff4a659b9d8" providerId="AD" clId="Web-{DC9BC2AE-95D2-3E46-83A0-830EA50DAA53}"/>
    <pc:docChg chg="modSld">
      <pc:chgData name="Santos, Amilson Pereira (BIR)" userId="S::santosam@paho.org::836d8c6a-f12a-4737-860e-8ff4a659b9d8" providerId="AD" clId="Web-{DC9BC2AE-95D2-3E46-83A0-830EA50DAA53}" dt="2022-09-28T12:10:57.773" v="0" actId="1076"/>
      <pc:docMkLst>
        <pc:docMk/>
      </pc:docMkLst>
      <pc:sldChg chg="modSp">
        <pc:chgData name="Santos, Amilson Pereira (BIR)" userId="S::santosam@paho.org::836d8c6a-f12a-4737-860e-8ff4a659b9d8" providerId="AD" clId="Web-{DC9BC2AE-95D2-3E46-83A0-830EA50DAA53}" dt="2022-09-28T12:10:57.773" v="0" actId="1076"/>
        <pc:sldMkLst>
          <pc:docMk/>
          <pc:sldMk cId="4015550488" sldId="256"/>
        </pc:sldMkLst>
        <pc:picChg chg="mod">
          <ac:chgData name="Santos, Amilson Pereira (BIR)" userId="S::santosam@paho.org::836d8c6a-f12a-4737-860e-8ff4a659b9d8" providerId="AD" clId="Web-{DC9BC2AE-95D2-3E46-83A0-830EA50DAA53}" dt="2022-09-28T12:10:57.773" v="0" actId="1076"/>
          <ac:picMkLst>
            <pc:docMk/>
            <pc:sldMk cId="4015550488" sldId="256"/>
            <ac:picMk id="3" creationId="{E03ED8C8-E7CE-45BB-A920-EDC56631F482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B7F6E5-BBA9-40EA-B9DB-2EAB2B20C9CC}" type="doc">
      <dgm:prSet loTypeId="urn:microsoft.com/office/officeart/2005/8/layout/hierarchy1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5519A36-0182-4BD1-8E25-63A4410BA244}">
      <dgm:prSet/>
      <dgm:spPr/>
      <dgm:t>
        <a:bodyPr/>
        <a:lstStyle/>
        <a:p>
          <a:r>
            <a:rPr lang="es-ES" dirty="0"/>
            <a:t>Para la producción de REA, debe usar software libre para crear sus recursos abiertos, lo que facilitará el almacenamiento y hará que sus producciones estén disponibles en un formato que permita su uso y reutilización. </a:t>
          </a:r>
          <a:endParaRPr lang="en-US" dirty="0"/>
        </a:p>
      </dgm:t>
    </dgm:pt>
    <dgm:pt modelId="{64BEA930-A6ED-4780-9FBC-E9F10A22DB43}" type="parTrans" cxnId="{96BC41A9-1197-41FF-9FEF-71C3A0568520}">
      <dgm:prSet/>
      <dgm:spPr/>
      <dgm:t>
        <a:bodyPr/>
        <a:lstStyle/>
        <a:p>
          <a:endParaRPr lang="en-US"/>
        </a:p>
      </dgm:t>
    </dgm:pt>
    <dgm:pt modelId="{32AAFB71-DE2E-4F83-A14A-E418A06B40E6}" type="sibTrans" cxnId="{96BC41A9-1197-41FF-9FEF-71C3A0568520}">
      <dgm:prSet/>
      <dgm:spPr/>
      <dgm:t>
        <a:bodyPr/>
        <a:lstStyle/>
        <a:p>
          <a:endParaRPr lang="en-US"/>
        </a:p>
      </dgm:t>
    </dgm:pt>
    <dgm:pt modelId="{4D394657-D3A8-4317-89C8-E3A5C9ABCA23}" type="pres">
      <dgm:prSet presAssocID="{C7B7F6E5-BBA9-40EA-B9DB-2EAB2B20C9C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F50D576-6936-438A-A0E2-50D330A528AF}" type="pres">
      <dgm:prSet presAssocID="{35519A36-0182-4BD1-8E25-63A4410BA244}" presName="hierRoot1" presStyleCnt="0"/>
      <dgm:spPr/>
    </dgm:pt>
    <dgm:pt modelId="{812C28E1-DFDB-44B3-AE73-479BC9A79CB0}" type="pres">
      <dgm:prSet presAssocID="{35519A36-0182-4BD1-8E25-63A4410BA244}" presName="composite" presStyleCnt="0"/>
      <dgm:spPr/>
    </dgm:pt>
    <dgm:pt modelId="{A72508C1-4A6E-4EF0-8F40-03CEDA9E339F}" type="pres">
      <dgm:prSet presAssocID="{35519A36-0182-4BD1-8E25-63A4410BA244}" presName="background" presStyleLbl="node0" presStyleIdx="0" presStyleCnt="1"/>
      <dgm:spPr/>
    </dgm:pt>
    <dgm:pt modelId="{5B4DB2A9-EC44-4133-9CB8-2C90744B4FFA}" type="pres">
      <dgm:prSet presAssocID="{35519A36-0182-4BD1-8E25-63A4410BA244}" presName="text" presStyleLbl="fgAcc0" presStyleIdx="0" presStyleCnt="1">
        <dgm:presLayoutVars>
          <dgm:chPref val="3"/>
        </dgm:presLayoutVars>
      </dgm:prSet>
      <dgm:spPr/>
    </dgm:pt>
    <dgm:pt modelId="{CE41D8D6-77CE-422E-B669-2560F618F241}" type="pres">
      <dgm:prSet presAssocID="{35519A36-0182-4BD1-8E25-63A4410BA244}" presName="hierChild2" presStyleCnt="0"/>
      <dgm:spPr/>
    </dgm:pt>
  </dgm:ptLst>
  <dgm:cxnLst>
    <dgm:cxn modelId="{8A626B80-78D5-4261-B45B-9346EE667CE8}" type="presOf" srcId="{C7B7F6E5-BBA9-40EA-B9DB-2EAB2B20C9CC}" destId="{4D394657-D3A8-4317-89C8-E3A5C9ABCA23}" srcOrd="0" destOrd="0" presId="urn:microsoft.com/office/officeart/2005/8/layout/hierarchy1"/>
    <dgm:cxn modelId="{9DF84496-8E1A-460F-96D1-DBD00D90869D}" type="presOf" srcId="{35519A36-0182-4BD1-8E25-63A4410BA244}" destId="{5B4DB2A9-EC44-4133-9CB8-2C90744B4FFA}" srcOrd="0" destOrd="0" presId="urn:microsoft.com/office/officeart/2005/8/layout/hierarchy1"/>
    <dgm:cxn modelId="{96BC41A9-1197-41FF-9FEF-71C3A0568520}" srcId="{C7B7F6E5-BBA9-40EA-B9DB-2EAB2B20C9CC}" destId="{35519A36-0182-4BD1-8E25-63A4410BA244}" srcOrd="0" destOrd="0" parTransId="{64BEA930-A6ED-4780-9FBC-E9F10A22DB43}" sibTransId="{32AAFB71-DE2E-4F83-A14A-E418A06B40E6}"/>
    <dgm:cxn modelId="{6979EC3D-6EA1-4757-AAA5-C2579B4E45DF}" type="presParOf" srcId="{4D394657-D3A8-4317-89C8-E3A5C9ABCA23}" destId="{2F50D576-6936-438A-A0E2-50D330A528AF}" srcOrd="0" destOrd="0" presId="urn:microsoft.com/office/officeart/2005/8/layout/hierarchy1"/>
    <dgm:cxn modelId="{C90B16A7-874F-4B5C-AEE1-C2CCE58E5137}" type="presParOf" srcId="{2F50D576-6936-438A-A0E2-50D330A528AF}" destId="{812C28E1-DFDB-44B3-AE73-479BC9A79CB0}" srcOrd="0" destOrd="0" presId="urn:microsoft.com/office/officeart/2005/8/layout/hierarchy1"/>
    <dgm:cxn modelId="{5C8CAC7B-5F0E-448C-9EB6-18B50BBB4ED9}" type="presParOf" srcId="{812C28E1-DFDB-44B3-AE73-479BC9A79CB0}" destId="{A72508C1-4A6E-4EF0-8F40-03CEDA9E339F}" srcOrd="0" destOrd="0" presId="urn:microsoft.com/office/officeart/2005/8/layout/hierarchy1"/>
    <dgm:cxn modelId="{3D6EBEA6-BC97-4452-94A7-8DD99D2F4EBC}" type="presParOf" srcId="{812C28E1-DFDB-44B3-AE73-479BC9A79CB0}" destId="{5B4DB2A9-EC44-4133-9CB8-2C90744B4FFA}" srcOrd="1" destOrd="0" presId="urn:microsoft.com/office/officeart/2005/8/layout/hierarchy1"/>
    <dgm:cxn modelId="{F0197313-2B4E-4127-AD5E-962686587B61}" type="presParOf" srcId="{2F50D576-6936-438A-A0E2-50D330A528AF}" destId="{CE41D8D6-77CE-422E-B669-2560F618F24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D6D0DD-AD09-4C9A-A696-2FAF0E5640B2}" type="doc">
      <dgm:prSet loTypeId="urn:microsoft.com/office/officeart/2005/8/layout/radial6" loCatId="relationship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5CC6AE3B-E273-4D28-A382-6766AFAB7D33}">
      <dgm:prSet/>
      <dgm:spPr/>
      <dgm:t>
        <a:bodyPr/>
        <a:lstStyle/>
        <a:p>
          <a:pPr rtl="0"/>
          <a:r>
            <a:rPr lang="pt-BR" dirty="0"/>
            <a:t>5R</a:t>
          </a:r>
          <a:endParaRPr lang="en-US" dirty="0"/>
        </a:p>
      </dgm:t>
    </dgm:pt>
    <dgm:pt modelId="{9168D3EE-8C62-4E55-9D24-27551843A2C7}" type="parTrans" cxnId="{6800CCE5-4843-4A71-B5CD-F0D89872DC80}">
      <dgm:prSet/>
      <dgm:spPr/>
      <dgm:t>
        <a:bodyPr/>
        <a:lstStyle/>
        <a:p>
          <a:endParaRPr lang="en-US"/>
        </a:p>
      </dgm:t>
    </dgm:pt>
    <dgm:pt modelId="{7DB16933-992F-429A-9D15-D53C3C56F464}" type="sibTrans" cxnId="{6800CCE5-4843-4A71-B5CD-F0D89872DC80}">
      <dgm:prSet/>
      <dgm:spPr/>
      <dgm:t>
        <a:bodyPr/>
        <a:lstStyle/>
        <a:p>
          <a:endParaRPr lang="en-US"/>
        </a:p>
      </dgm:t>
    </dgm:pt>
    <dgm:pt modelId="{9C4BDA1B-2AEF-4BAD-9E06-6BB33F42554A}">
      <dgm:prSet custT="1"/>
      <dgm:spPr>
        <a:ln>
          <a:noFill/>
        </a:ln>
      </dgm:spPr>
      <dgm:t>
        <a:bodyPr/>
        <a:lstStyle/>
        <a:p>
          <a:pPr rtl="0"/>
          <a:r>
            <a:rPr lang="es-ES" sz="2000" dirty="0">
              <a:ln>
                <a:noFill/>
              </a:ln>
            </a:rPr>
            <a:t>Reutilización</a:t>
          </a:r>
          <a:endParaRPr lang="pt-BR" sz="2000" dirty="0">
            <a:ln>
              <a:noFill/>
            </a:ln>
          </a:endParaRPr>
        </a:p>
      </dgm:t>
    </dgm:pt>
    <dgm:pt modelId="{E3F24029-DE5D-4648-8964-589A1E722D3D}" type="parTrans" cxnId="{2654CEB0-378B-4B58-8C59-FB8FF36A26C2}">
      <dgm:prSet/>
      <dgm:spPr/>
      <dgm:t>
        <a:bodyPr/>
        <a:lstStyle/>
        <a:p>
          <a:endParaRPr lang="en-US"/>
        </a:p>
      </dgm:t>
    </dgm:pt>
    <dgm:pt modelId="{C7908468-9731-4290-B144-D6924DC32BD4}" type="sibTrans" cxnId="{2654CEB0-378B-4B58-8C59-FB8FF36A26C2}">
      <dgm:prSet/>
      <dgm:spPr/>
      <dgm:t>
        <a:bodyPr/>
        <a:lstStyle/>
        <a:p>
          <a:endParaRPr lang="en-US"/>
        </a:p>
      </dgm:t>
    </dgm:pt>
    <dgm:pt modelId="{2F3BBF79-ED08-4EF2-A4E5-F13BAFC8EC2E}">
      <dgm:prSet custT="1"/>
      <dgm:spPr>
        <a:ln>
          <a:noFill/>
        </a:ln>
      </dgm:spPr>
      <dgm:t>
        <a:bodyPr/>
        <a:lstStyle/>
        <a:p>
          <a:pPr rtl="0"/>
          <a:r>
            <a:rPr lang="es-ES" sz="2400" dirty="0">
              <a:ln>
                <a:noFill/>
              </a:ln>
            </a:rPr>
            <a:t>Revisar</a:t>
          </a:r>
          <a:endParaRPr lang="pt-BR" sz="2000" dirty="0">
            <a:ln>
              <a:noFill/>
            </a:ln>
          </a:endParaRPr>
        </a:p>
      </dgm:t>
    </dgm:pt>
    <dgm:pt modelId="{0F724BCA-AC92-44AD-9498-7D9F76ED8D63}" type="parTrans" cxnId="{BAA39A6A-CC94-4098-ABC6-383CD25C60D2}">
      <dgm:prSet/>
      <dgm:spPr/>
      <dgm:t>
        <a:bodyPr/>
        <a:lstStyle/>
        <a:p>
          <a:endParaRPr lang="en-US"/>
        </a:p>
      </dgm:t>
    </dgm:pt>
    <dgm:pt modelId="{3935469E-98F7-4EB5-8880-06CA43653EC3}" type="sibTrans" cxnId="{BAA39A6A-CC94-4098-ABC6-383CD25C60D2}">
      <dgm:prSet/>
      <dgm:spPr/>
      <dgm:t>
        <a:bodyPr/>
        <a:lstStyle/>
        <a:p>
          <a:endParaRPr lang="en-US"/>
        </a:p>
      </dgm:t>
    </dgm:pt>
    <dgm:pt modelId="{35546C27-D25B-48AE-B555-2147F4161E94}">
      <dgm:prSet custT="1"/>
      <dgm:spPr>
        <a:ln>
          <a:noFill/>
        </a:ln>
      </dgm:spPr>
      <dgm:t>
        <a:bodyPr/>
        <a:lstStyle/>
        <a:p>
          <a:pPr rtl="0"/>
          <a:r>
            <a:rPr lang="es-ES" sz="2000" dirty="0">
              <a:ln>
                <a:noFill/>
              </a:ln>
            </a:rPr>
            <a:t>Recombinar/</a:t>
          </a:r>
          <a:r>
            <a:rPr lang="es-ES" sz="2000" dirty="0" err="1">
              <a:ln>
                <a:noFill/>
              </a:ln>
            </a:rPr>
            <a:t>Remezclar</a:t>
          </a:r>
          <a:endParaRPr lang="pt-BR" sz="2000" dirty="0">
            <a:ln>
              <a:noFill/>
            </a:ln>
          </a:endParaRPr>
        </a:p>
      </dgm:t>
    </dgm:pt>
    <dgm:pt modelId="{0B77214C-A5F3-45E4-B43A-A49CAE5E19D9}" type="parTrans" cxnId="{6B190731-C65D-4635-BFBB-01854FF05379}">
      <dgm:prSet/>
      <dgm:spPr/>
      <dgm:t>
        <a:bodyPr/>
        <a:lstStyle/>
        <a:p>
          <a:endParaRPr lang="en-US"/>
        </a:p>
      </dgm:t>
    </dgm:pt>
    <dgm:pt modelId="{33605144-9788-4536-83CD-466B2156AED1}" type="sibTrans" cxnId="{6B190731-C65D-4635-BFBB-01854FF05379}">
      <dgm:prSet/>
      <dgm:spPr/>
      <dgm:t>
        <a:bodyPr/>
        <a:lstStyle/>
        <a:p>
          <a:endParaRPr lang="en-US"/>
        </a:p>
      </dgm:t>
    </dgm:pt>
    <dgm:pt modelId="{716427B6-9F2A-4DED-9542-FD174D890604}">
      <dgm:prSet custT="1"/>
      <dgm:spPr>
        <a:ln>
          <a:noFill/>
        </a:ln>
      </dgm:spPr>
      <dgm:t>
        <a:bodyPr/>
        <a:lstStyle/>
        <a:p>
          <a:pPr rtl="0"/>
          <a:r>
            <a:rPr lang="es-ES" sz="2000" dirty="0">
              <a:ln>
                <a:noFill/>
              </a:ln>
            </a:rPr>
            <a:t>Redistribuir</a:t>
          </a:r>
          <a:endParaRPr lang="pt-BR" sz="1900" dirty="0">
            <a:ln>
              <a:noFill/>
            </a:ln>
          </a:endParaRPr>
        </a:p>
      </dgm:t>
    </dgm:pt>
    <dgm:pt modelId="{5AE8D699-A55C-450A-8D5D-D0279AD91F05}" type="parTrans" cxnId="{C61B4ADD-2F47-4F76-9EBD-B8FB0A3F4309}">
      <dgm:prSet/>
      <dgm:spPr/>
      <dgm:t>
        <a:bodyPr/>
        <a:lstStyle/>
        <a:p>
          <a:endParaRPr lang="en-US"/>
        </a:p>
      </dgm:t>
    </dgm:pt>
    <dgm:pt modelId="{0F87C709-3344-42C1-9761-4072D72B2E5B}" type="sibTrans" cxnId="{C61B4ADD-2F47-4F76-9EBD-B8FB0A3F4309}">
      <dgm:prSet/>
      <dgm:spPr/>
      <dgm:t>
        <a:bodyPr/>
        <a:lstStyle/>
        <a:p>
          <a:endParaRPr lang="en-US"/>
        </a:p>
      </dgm:t>
    </dgm:pt>
    <dgm:pt modelId="{3470737D-86E9-4AC4-B6F6-CFF06F222607}">
      <dgm:prSet custT="1"/>
      <dgm:spPr>
        <a:ln>
          <a:noFill/>
        </a:ln>
      </dgm:spPr>
      <dgm:t>
        <a:bodyPr/>
        <a:lstStyle/>
        <a:p>
          <a:pPr rtl="0"/>
          <a:r>
            <a:rPr lang="pt-BR" sz="2400" dirty="0" err="1">
              <a:ln>
                <a:noFill/>
              </a:ln>
            </a:rPr>
            <a:t>Retener</a:t>
          </a:r>
          <a:endParaRPr lang="pt-BR" sz="2000" dirty="0">
            <a:ln>
              <a:noFill/>
            </a:ln>
          </a:endParaRPr>
        </a:p>
      </dgm:t>
    </dgm:pt>
    <dgm:pt modelId="{A8096084-BCDD-4D03-9178-F4D8107008EF}" type="parTrans" cxnId="{0EE99716-5E7E-41BF-A9F7-F885F45F2DF6}">
      <dgm:prSet/>
      <dgm:spPr/>
      <dgm:t>
        <a:bodyPr/>
        <a:lstStyle/>
        <a:p>
          <a:endParaRPr lang="en-US"/>
        </a:p>
      </dgm:t>
    </dgm:pt>
    <dgm:pt modelId="{6E1174E3-3475-4B7A-BF95-B86BE0EEC578}" type="sibTrans" cxnId="{0EE99716-5E7E-41BF-A9F7-F885F45F2DF6}">
      <dgm:prSet/>
      <dgm:spPr/>
      <dgm:t>
        <a:bodyPr/>
        <a:lstStyle/>
        <a:p>
          <a:endParaRPr lang="en-US"/>
        </a:p>
      </dgm:t>
    </dgm:pt>
    <dgm:pt modelId="{4369A8E9-E3AB-452B-9064-6FD571BD6CDE}" type="pres">
      <dgm:prSet presAssocID="{61D6D0DD-AD09-4C9A-A696-2FAF0E5640B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6A9DD00-1E0C-43F4-813D-4A265BCBE1DC}" type="pres">
      <dgm:prSet presAssocID="{5CC6AE3B-E273-4D28-A382-6766AFAB7D33}" presName="centerShape" presStyleLbl="node0" presStyleIdx="0" presStyleCnt="1"/>
      <dgm:spPr/>
    </dgm:pt>
    <dgm:pt modelId="{78AE4336-5BF6-472B-950E-3BFE7BC0E798}" type="pres">
      <dgm:prSet presAssocID="{9C4BDA1B-2AEF-4BAD-9E06-6BB33F42554A}" presName="node" presStyleLbl="node1" presStyleIdx="0" presStyleCnt="5" custScaleX="137850" custScaleY="137850">
        <dgm:presLayoutVars>
          <dgm:bulletEnabled val="1"/>
        </dgm:presLayoutVars>
      </dgm:prSet>
      <dgm:spPr/>
    </dgm:pt>
    <dgm:pt modelId="{D9653C2F-8CEA-4324-8CB7-4CEEDBA49C03}" type="pres">
      <dgm:prSet presAssocID="{9C4BDA1B-2AEF-4BAD-9E06-6BB33F42554A}" presName="dummy" presStyleCnt="0"/>
      <dgm:spPr/>
    </dgm:pt>
    <dgm:pt modelId="{8BE2091A-5A65-4DB6-83E9-585641EFE5E9}" type="pres">
      <dgm:prSet presAssocID="{C7908468-9731-4290-B144-D6924DC32BD4}" presName="sibTrans" presStyleLbl="sibTrans2D1" presStyleIdx="0" presStyleCnt="5"/>
      <dgm:spPr/>
    </dgm:pt>
    <dgm:pt modelId="{FB3A47E3-B761-4F58-BA01-A1C9FCD7594C}" type="pres">
      <dgm:prSet presAssocID="{2F3BBF79-ED08-4EF2-A4E5-F13BAFC8EC2E}" presName="node" presStyleLbl="node1" presStyleIdx="1" presStyleCnt="5" custScaleX="137850" custScaleY="137850">
        <dgm:presLayoutVars>
          <dgm:bulletEnabled val="1"/>
        </dgm:presLayoutVars>
      </dgm:prSet>
      <dgm:spPr/>
    </dgm:pt>
    <dgm:pt modelId="{5B56DF0A-2750-4644-83F3-157C0E551C7A}" type="pres">
      <dgm:prSet presAssocID="{2F3BBF79-ED08-4EF2-A4E5-F13BAFC8EC2E}" presName="dummy" presStyleCnt="0"/>
      <dgm:spPr/>
    </dgm:pt>
    <dgm:pt modelId="{3D951AC6-E611-4157-BD40-2E42066D21B9}" type="pres">
      <dgm:prSet presAssocID="{3935469E-98F7-4EB5-8880-06CA43653EC3}" presName="sibTrans" presStyleLbl="sibTrans2D1" presStyleIdx="1" presStyleCnt="5"/>
      <dgm:spPr/>
    </dgm:pt>
    <dgm:pt modelId="{ECE9B18E-6472-465A-92B7-1494A31876F2}" type="pres">
      <dgm:prSet presAssocID="{35546C27-D25B-48AE-B555-2147F4161E94}" presName="node" presStyleLbl="node1" presStyleIdx="2" presStyleCnt="5" custScaleX="137850" custScaleY="137850">
        <dgm:presLayoutVars>
          <dgm:bulletEnabled val="1"/>
        </dgm:presLayoutVars>
      </dgm:prSet>
      <dgm:spPr/>
    </dgm:pt>
    <dgm:pt modelId="{3BB6D99A-5401-4C28-BA71-6B2933A6CDFA}" type="pres">
      <dgm:prSet presAssocID="{35546C27-D25B-48AE-B555-2147F4161E94}" presName="dummy" presStyleCnt="0"/>
      <dgm:spPr/>
    </dgm:pt>
    <dgm:pt modelId="{6DE3A7EF-1447-4CC5-8188-596E0C0EAED8}" type="pres">
      <dgm:prSet presAssocID="{33605144-9788-4536-83CD-466B2156AED1}" presName="sibTrans" presStyleLbl="sibTrans2D1" presStyleIdx="2" presStyleCnt="5"/>
      <dgm:spPr/>
    </dgm:pt>
    <dgm:pt modelId="{EB245BBA-DE9A-404A-941F-97DC91237FEF}" type="pres">
      <dgm:prSet presAssocID="{716427B6-9F2A-4DED-9542-FD174D890604}" presName="node" presStyleLbl="node1" presStyleIdx="3" presStyleCnt="5" custScaleX="137850" custScaleY="137850">
        <dgm:presLayoutVars>
          <dgm:bulletEnabled val="1"/>
        </dgm:presLayoutVars>
      </dgm:prSet>
      <dgm:spPr/>
    </dgm:pt>
    <dgm:pt modelId="{BAE9E35F-4B8C-431C-8CF2-3232B4CF997C}" type="pres">
      <dgm:prSet presAssocID="{716427B6-9F2A-4DED-9542-FD174D890604}" presName="dummy" presStyleCnt="0"/>
      <dgm:spPr/>
    </dgm:pt>
    <dgm:pt modelId="{3892D9CC-1D2E-4582-9B19-3BA6A92E50BC}" type="pres">
      <dgm:prSet presAssocID="{0F87C709-3344-42C1-9761-4072D72B2E5B}" presName="sibTrans" presStyleLbl="sibTrans2D1" presStyleIdx="3" presStyleCnt="5"/>
      <dgm:spPr/>
    </dgm:pt>
    <dgm:pt modelId="{A27F402C-41E8-4FED-BFE5-6ED75DDF94C3}" type="pres">
      <dgm:prSet presAssocID="{3470737D-86E9-4AC4-B6F6-CFF06F222607}" presName="node" presStyleLbl="node1" presStyleIdx="4" presStyleCnt="5" custScaleX="137850" custScaleY="137850">
        <dgm:presLayoutVars>
          <dgm:bulletEnabled val="1"/>
        </dgm:presLayoutVars>
      </dgm:prSet>
      <dgm:spPr/>
    </dgm:pt>
    <dgm:pt modelId="{37CA8099-3581-492D-8A7E-37422C951EA5}" type="pres">
      <dgm:prSet presAssocID="{3470737D-86E9-4AC4-B6F6-CFF06F222607}" presName="dummy" presStyleCnt="0"/>
      <dgm:spPr/>
    </dgm:pt>
    <dgm:pt modelId="{FB316EB6-5E68-4B63-B028-4AF6F30BFFEE}" type="pres">
      <dgm:prSet presAssocID="{6E1174E3-3475-4B7A-BF95-B86BE0EEC578}" presName="sibTrans" presStyleLbl="sibTrans2D1" presStyleIdx="4" presStyleCnt="5"/>
      <dgm:spPr/>
    </dgm:pt>
  </dgm:ptLst>
  <dgm:cxnLst>
    <dgm:cxn modelId="{E18BE505-3BBA-4162-A04D-FA8B9129C1AF}" type="presOf" srcId="{35546C27-D25B-48AE-B555-2147F4161E94}" destId="{ECE9B18E-6472-465A-92B7-1494A31876F2}" srcOrd="0" destOrd="0" presId="urn:microsoft.com/office/officeart/2005/8/layout/radial6"/>
    <dgm:cxn modelId="{0EE99716-5E7E-41BF-A9F7-F885F45F2DF6}" srcId="{5CC6AE3B-E273-4D28-A382-6766AFAB7D33}" destId="{3470737D-86E9-4AC4-B6F6-CFF06F222607}" srcOrd="4" destOrd="0" parTransId="{A8096084-BCDD-4D03-9178-F4D8107008EF}" sibTransId="{6E1174E3-3475-4B7A-BF95-B86BE0EEC578}"/>
    <dgm:cxn modelId="{6B190731-C65D-4635-BFBB-01854FF05379}" srcId="{5CC6AE3B-E273-4D28-A382-6766AFAB7D33}" destId="{35546C27-D25B-48AE-B555-2147F4161E94}" srcOrd="2" destOrd="0" parTransId="{0B77214C-A5F3-45E4-B43A-A49CAE5E19D9}" sibTransId="{33605144-9788-4536-83CD-466B2156AED1}"/>
    <dgm:cxn modelId="{A9F6FC31-22FC-4264-B7CC-4C005CE13246}" type="presOf" srcId="{33605144-9788-4536-83CD-466B2156AED1}" destId="{6DE3A7EF-1447-4CC5-8188-596E0C0EAED8}" srcOrd="0" destOrd="0" presId="urn:microsoft.com/office/officeart/2005/8/layout/radial6"/>
    <dgm:cxn modelId="{C54CB75B-696B-4887-9C88-546576B350A7}" type="presOf" srcId="{5CC6AE3B-E273-4D28-A382-6766AFAB7D33}" destId="{F6A9DD00-1E0C-43F4-813D-4A265BCBE1DC}" srcOrd="0" destOrd="0" presId="urn:microsoft.com/office/officeart/2005/8/layout/radial6"/>
    <dgm:cxn modelId="{FEC49E61-EA09-4D77-92AC-F9A5A6E0C86E}" type="presOf" srcId="{716427B6-9F2A-4DED-9542-FD174D890604}" destId="{EB245BBA-DE9A-404A-941F-97DC91237FEF}" srcOrd="0" destOrd="0" presId="urn:microsoft.com/office/officeart/2005/8/layout/radial6"/>
    <dgm:cxn modelId="{E336C447-D319-4EB0-A4AB-FAF956873DF7}" type="presOf" srcId="{61D6D0DD-AD09-4C9A-A696-2FAF0E5640B2}" destId="{4369A8E9-E3AB-452B-9064-6FD571BD6CDE}" srcOrd="0" destOrd="0" presId="urn:microsoft.com/office/officeart/2005/8/layout/radial6"/>
    <dgm:cxn modelId="{BAA39A6A-CC94-4098-ABC6-383CD25C60D2}" srcId="{5CC6AE3B-E273-4D28-A382-6766AFAB7D33}" destId="{2F3BBF79-ED08-4EF2-A4E5-F13BAFC8EC2E}" srcOrd="1" destOrd="0" parTransId="{0F724BCA-AC92-44AD-9498-7D9F76ED8D63}" sibTransId="{3935469E-98F7-4EB5-8880-06CA43653EC3}"/>
    <dgm:cxn modelId="{06442250-AAA7-46F9-929F-D1CE064F7EDF}" type="presOf" srcId="{9C4BDA1B-2AEF-4BAD-9E06-6BB33F42554A}" destId="{78AE4336-5BF6-472B-950E-3BFE7BC0E798}" srcOrd="0" destOrd="0" presId="urn:microsoft.com/office/officeart/2005/8/layout/radial6"/>
    <dgm:cxn modelId="{8E01AE72-2F3D-49EC-8610-9471BAB7E674}" type="presOf" srcId="{3935469E-98F7-4EB5-8880-06CA43653EC3}" destId="{3D951AC6-E611-4157-BD40-2E42066D21B9}" srcOrd="0" destOrd="0" presId="urn:microsoft.com/office/officeart/2005/8/layout/radial6"/>
    <dgm:cxn modelId="{0EF38292-4B56-4A9A-BDB3-7C842285FBFE}" type="presOf" srcId="{0F87C709-3344-42C1-9761-4072D72B2E5B}" destId="{3892D9CC-1D2E-4582-9B19-3BA6A92E50BC}" srcOrd="0" destOrd="0" presId="urn:microsoft.com/office/officeart/2005/8/layout/radial6"/>
    <dgm:cxn modelId="{351468A9-62D7-4D91-85E4-4BA70EFC215A}" type="presOf" srcId="{3470737D-86E9-4AC4-B6F6-CFF06F222607}" destId="{A27F402C-41E8-4FED-BFE5-6ED75DDF94C3}" srcOrd="0" destOrd="0" presId="urn:microsoft.com/office/officeart/2005/8/layout/radial6"/>
    <dgm:cxn modelId="{2654CEB0-378B-4B58-8C59-FB8FF36A26C2}" srcId="{5CC6AE3B-E273-4D28-A382-6766AFAB7D33}" destId="{9C4BDA1B-2AEF-4BAD-9E06-6BB33F42554A}" srcOrd="0" destOrd="0" parTransId="{E3F24029-DE5D-4648-8964-589A1E722D3D}" sibTransId="{C7908468-9731-4290-B144-D6924DC32BD4}"/>
    <dgm:cxn modelId="{F118EECC-D98B-4099-97DE-4061D1DFC038}" type="presOf" srcId="{6E1174E3-3475-4B7A-BF95-B86BE0EEC578}" destId="{FB316EB6-5E68-4B63-B028-4AF6F30BFFEE}" srcOrd="0" destOrd="0" presId="urn:microsoft.com/office/officeart/2005/8/layout/radial6"/>
    <dgm:cxn modelId="{C61B4ADD-2F47-4F76-9EBD-B8FB0A3F4309}" srcId="{5CC6AE3B-E273-4D28-A382-6766AFAB7D33}" destId="{716427B6-9F2A-4DED-9542-FD174D890604}" srcOrd="3" destOrd="0" parTransId="{5AE8D699-A55C-450A-8D5D-D0279AD91F05}" sibTransId="{0F87C709-3344-42C1-9761-4072D72B2E5B}"/>
    <dgm:cxn modelId="{9F77D2DD-DE83-4FB4-A369-D71CFA03ADD9}" type="presOf" srcId="{2F3BBF79-ED08-4EF2-A4E5-F13BAFC8EC2E}" destId="{FB3A47E3-B761-4F58-BA01-A1C9FCD7594C}" srcOrd="0" destOrd="0" presId="urn:microsoft.com/office/officeart/2005/8/layout/radial6"/>
    <dgm:cxn modelId="{9A8FE8E0-6022-45C7-88F0-01E96C1687BE}" type="presOf" srcId="{C7908468-9731-4290-B144-D6924DC32BD4}" destId="{8BE2091A-5A65-4DB6-83E9-585641EFE5E9}" srcOrd="0" destOrd="0" presId="urn:microsoft.com/office/officeart/2005/8/layout/radial6"/>
    <dgm:cxn modelId="{6800CCE5-4843-4A71-B5CD-F0D89872DC80}" srcId="{61D6D0DD-AD09-4C9A-A696-2FAF0E5640B2}" destId="{5CC6AE3B-E273-4D28-A382-6766AFAB7D33}" srcOrd="0" destOrd="0" parTransId="{9168D3EE-8C62-4E55-9D24-27551843A2C7}" sibTransId="{7DB16933-992F-429A-9D15-D53C3C56F464}"/>
    <dgm:cxn modelId="{B9F2DC0D-4A3E-4759-9DC7-25A8B3439781}" type="presParOf" srcId="{4369A8E9-E3AB-452B-9064-6FD571BD6CDE}" destId="{F6A9DD00-1E0C-43F4-813D-4A265BCBE1DC}" srcOrd="0" destOrd="0" presId="urn:microsoft.com/office/officeart/2005/8/layout/radial6"/>
    <dgm:cxn modelId="{DCAC4FA8-7C4E-4A22-8987-8E8A948E98F3}" type="presParOf" srcId="{4369A8E9-E3AB-452B-9064-6FD571BD6CDE}" destId="{78AE4336-5BF6-472B-950E-3BFE7BC0E798}" srcOrd="1" destOrd="0" presId="urn:microsoft.com/office/officeart/2005/8/layout/radial6"/>
    <dgm:cxn modelId="{C5FCA1E9-9BFE-4A5C-B631-212F4E687F9D}" type="presParOf" srcId="{4369A8E9-E3AB-452B-9064-6FD571BD6CDE}" destId="{D9653C2F-8CEA-4324-8CB7-4CEEDBA49C03}" srcOrd="2" destOrd="0" presId="urn:microsoft.com/office/officeart/2005/8/layout/radial6"/>
    <dgm:cxn modelId="{61CD2FF4-F48F-4F59-99FF-DA94671DE650}" type="presParOf" srcId="{4369A8E9-E3AB-452B-9064-6FD571BD6CDE}" destId="{8BE2091A-5A65-4DB6-83E9-585641EFE5E9}" srcOrd="3" destOrd="0" presId="urn:microsoft.com/office/officeart/2005/8/layout/radial6"/>
    <dgm:cxn modelId="{F9F6E660-9E5E-4F6D-9B23-419CA546352D}" type="presParOf" srcId="{4369A8E9-E3AB-452B-9064-6FD571BD6CDE}" destId="{FB3A47E3-B761-4F58-BA01-A1C9FCD7594C}" srcOrd="4" destOrd="0" presId="urn:microsoft.com/office/officeart/2005/8/layout/radial6"/>
    <dgm:cxn modelId="{17065E70-4444-4A3B-A8A0-361F43A26AA4}" type="presParOf" srcId="{4369A8E9-E3AB-452B-9064-6FD571BD6CDE}" destId="{5B56DF0A-2750-4644-83F3-157C0E551C7A}" srcOrd="5" destOrd="0" presId="urn:microsoft.com/office/officeart/2005/8/layout/radial6"/>
    <dgm:cxn modelId="{E3DB5F3D-BB51-4261-8273-DCB32EDD5B26}" type="presParOf" srcId="{4369A8E9-E3AB-452B-9064-6FD571BD6CDE}" destId="{3D951AC6-E611-4157-BD40-2E42066D21B9}" srcOrd="6" destOrd="0" presId="urn:microsoft.com/office/officeart/2005/8/layout/radial6"/>
    <dgm:cxn modelId="{FF450466-3712-42EB-B317-4B90CE663BCC}" type="presParOf" srcId="{4369A8E9-E3AB-452B-9064-6FD571BD6CDE}" destId="{ECE9B18E-6472-465A-92B7-1494A31876F2}" srcOrd="7" destOrd="0" presId="urn:microsoft.com/office/officeart/2005/8/layout/radial6"/>
    <dgm:cxn modelId="{763C6A0D-86F8-4F78-A8D7-E352F6496998}" type="presParOf" srcId="{4369A8E9-E3AB-452B-9064-6FD571BD6CDE}" destId="{3BB6D99A-5401-4C28-BA71-6B2933A6CDFA}" srcOrd="8" destOrd="0" presId="urn:microsoft.com/office/officeart/2005/8/layout/radial6"/>
    <dgm:cxn modelId="{DAEA22A9-62E3-4D1F-B95B-920FB38A5168}" type="presParOf" srcId="{4369A8E9-E3AB-452B-9064-6FD571BD6CDE}" destId="{6DE3A7EF-1447-4CC5-8188-596E0C0EAED8}" srcOrd="9" destOrd="0" presId="urn:microsoft.com/office/officeart/2005/8/layout/radial6"/>
    <dgm:cxn modelId="{3558308D-3500-4D2E-994B-5A6013CC7A4F}" type="presParOf" srcId="{4369A8E9-E3AB-452B-9064-6FD571BD6CDE}" destId="{EB245BBA-DE9A-404A-941F-97DC91237FEF}" srcOrd="10" destOrd="0" presId="urn:microsoft.com/office/officeart/2005/8/layout/radial6"/>
    <dgm:cxn modelId="{DAF0528B-5CEC-478C-B204-C28D34B20A99}" type="presParOf" srcId="{4369A8E9-E3AB-452B-9064-6FD571BD6CDE}" destId="{BAE9E35F-4B8C-431C-8CF2-3232B4CF997C}" srcOrd="11" destOrd="0" presId="urn:microsoft.com/office/officeart/2005/8/layout/radial6"/>
    <dgm:cxn modelId="{8C1CF499-1ACA-43BA-A655-79450A72B5A8}" type="presParOf" srcId="{4369A8E9-E3AB-452B-9064-6FD571BD6CDE}" destId="{3892D9CC-1D2E-4582-9B19-3BA6A92E50BC}" srcOrd="12" destOrd="0" presId="urn:microsoft.com/office/officeart/2005/8/layout/radial6"/>
    <dgm:cxn modelId="{8A98E4DE-0779-42C5-840A-3A139DB70B52}" type="presParOf" srcId="{4369A8E9-E3AB-452B-9064-6FD571BD6CDE}" destId="{A27F402C-41E8-4FED-BFE5-6ED75DDF94C3}" srcOrd="13" destOrd="0" presId="urn:microsoft.com/office/officeart/2005/8/layout/radial6"/>
    <dgm:cxn modelId="{0342D2CB-F798-4407-8FAA-032D4022BB5E}" type="presParOf" srcId="{4369A8E9-E3AB-452B-9064-6FD571BD6CDE}" destId="{37CA8099-3581-492D-8A7E-37422C951EA5}" srcOrd="14" destOrd="0" presId="urn:microsoft.com/office/officeart/2005/8/layout/radial6"/>
    <dgm:cxn modelId="{8C49C53C-5DB1-4C99-B62E-8C736A086875}" type="presParOf" srcId="{4369A8E9-E3AB-452B-9064-6FD571BD6CDE}" destId="{FB316EB6-5E68-4B63-B028-4AF6F30BFFEE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1BFB5E-6D11-4596-B641-81D872167AB9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A4319445-B6D8-42DA-AB99-988F4D6FAB92}">
      <dgm:prSet custT="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>
        <a:ln>
          <a:noFill/>
        </a:ln>
      </dgm:spPr>
      <dgm:t>
        <a:bodyPr/>
        <a:lstStyle/>
        <a:p>
          <a:pPr rtl="0"/>
          <a:r>
            <a:rPr lang="es-ES" sz="2400" dirty="0">
              <a:ln>
                <a:noFill/>
              </a:ln>
            </a:rPr>
            <a:t>basado en estándares abiertos</a:t>
          </a:r>
          <a:endParaRPr lang="pt-BR" sz="2400" dirty="0">
            <a:ln>
              <a:noFill/>
            </a:ln>
          </a:endParaRPr>
        </a:p>
      </dgm:t>
    </dgm:pt>
    <dgm:pt modelId="{0D4CE3A6-20E6-45D8-A85B-743CC86A2BD4}" type="parTrans" cxnId="{89BA551D-5F90-4FC8-AEA2-6EE70E5A45FC}">
      <dgm:prSet/>
      <dgm:spPr/>
      <dgm:t>
        <a:bodyPr/>
        <a:lstStyle/>
        <a:p>
          <a:endParaRPr lang="pt-BR" sz="2400"/>
        </a:p>
      </dgm:t>
    </dgm:pt>
    <dgm:pt modelId="{F9F6C559-0CBE-49B7-8D12-F79B918520E0}" type="sibTrans" cxnId="{89BA551D-5F90-4FC8-AEA2-6EE70E5A45FC}">
      <dgm:prSet/>
      <dgm:spPr/>
      <dgm:t>
        <a:bodyPr/>
        <a:lstStyle/>
        <a:p>
          <a:endParaRPr lang="pt-BR" sz="2400"/>
        </a:p>
      </dgm:t>
    </dgm:pt>
    <dgm:pt modelId="{2E998D39-A6FF-4790-A83A-A38D7BCDBC7F}">
      <dgm:prSet custT="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>
        <a:ln>
          <a:noFill/>
        </a:ln>
      </dgm:spPr>
      <dgm:t>
        <a:bodyPr/>
        <a:lstStyle/>
        <a:p>
          <a:pPr rtl="0"/>
          <a:r>
            <a:rPr lang="es-ES" sz="2400" dirty="0">
              <a:ln>
                <a:noFill/>
              </a:ln>
            </a:rPr>
            <a:t>desarrollado de forma transparente y de modo colectivo</a:t>
          </a:r>
          <a:endParaRPr lang="pt-BR" sz="2400" dirty="0">
            <a:ln>
              <a:noFill/>
            </a:ln>
          </a:endParaRPr>
        </a:p>
      </dgm:t>
    </dgm:pt>
    <dgm:pt modelId="{C31C4C15-10B4-4CD6-936D-2930B277CB78}" type="parTrans" cxnId="{196D322E-2D3B-4ED6-9E93-3329BB177CB2}">
      <dgm:prSet/>
      <dgm:spPr/>
      <dgm:t>
        <a:bodyPr/>
        <a:lstStyle/>
        <a:p>
          <a:endParaRPr lang="pt-BR" sz="2400"/>
        </a:p>
      </dgm:t>
    </dgm:pt>
    <dgm:pt modelId="{82AC09F5-DD88-411B-A7B3-C5CEB65ACF72}" type="sibTrans" cxnId="{196D322E-2D3B-4ED6-9E93-3329BB177CB2}">
      <dgm:prSet/>
      <dgm:spPr/>
      <dgm:t>
        <a:bodyPr/>
        <a:lstStyle/>
        <a:p>
          <a:endParaRPr lang="pt-BR" sz="2400"/>
        </a:p>
      </dgm:t>
    </dgm:pt>
    <dgm:pt modelId="{3EB023F7-9B57-4E9A-BF57-67D9315E3142}">
      <dgm:prSet custT="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>
        <a:ln>
          <a:noFill/>
        </a:ln>
      </dgm:spPr>
      <dgm:t>
        <a:bodyPr/>
        <a:lstStyle/>
        <a:p>
          <a:pPr rtl="0"/>
          <a:r>
            <a:rPr lang="es-ES" sz="2400" dirty="0">
              <a:ln>
                <a:noFill/>
              </a:ln>
            </a:rPr>
            <a:t>especificaciones están totalmente documentadas y accesibles a todos</a:t>
          </a:r>
          <a:endParaRPr lang="pt-BR" sz="2400" dirty="0">
            <a:ln>
              <a:noFill/>
            </a:ln>
          </a:endParaRPr>
        </a:p>
      </dgm:t>
    </dgm:pt>
    <dgm:pt modelId="{CFC5B09D-2AC6-4E3B-B363-3257C50D384B}" type="parTrans" cxnId="{B09A6C95-88BA-4D95-9F5D-CBFBEA09D541}">
      <dgm:prSet/>
      <dgm:spPr/>
      <dgm:t>
        <a:bodyPr/>
        <a:lstStyle/>
        <a:p>
          <a:endParaRPr lang="pt-BR" sz="2400"/>
        </a:p>
      </dgm:t>
    </dgm:pt>
    <dgm:pt modelId="{4013E4AF-5A06-4083-B42D-E0E885AC2C37}" type="sibTrans" cxnId="{B09A6C95-88BA-4D95-9F5D-CBFBEA09D541}">
      <dgm:prSet/>
      <dgm:spPr/>
      <dgm:t>
        <a:bodyPr/>
        <a:lstStyle/>
        <a:p>
          <a:endParaRPr lang="pt-BR" sz="2400"/>
        </a:p>
      </dgm:t>
    </dgm:pt>
    <dgm:pt modelId="{A8C5D714-0918-4093-B87F-2A9969E9D93D}">
      <dgm:prSet custT="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>
        <a:ln>
          <a:noFill/>
        </a:ln>
      </dgm:spPr>
      <dgm:t>
        <a:bodyPr/>
        <a:lstStyle/>
        <a:p>
          <a:pPr rtl="0"/>
          <a:r>
            <a:rPr lang="es-ES" sz="2000" dirty="0">
              <a:ln>
                <a:noFill/>
              </a:ln>
            </a:rPr>
            <a:t>mantenido para ser usado independientemente de cualquier producto o empresa;</a:t>
          </a:r>
          <a:endParaRPr lang="pt-BR" sz="2000" dirty="0">
            <a:ln>
              <a:noFill/>
            </a:ln>
          </a:endParaRPr>
        </a:p>
      </dgm:t>
    </dgm:pt>
    <dgm:pt modelId="{85051712-FC08-4432-942F-C7219DF8AA96}" type="parTrans" cxnId="{A848E64B-BFB1-4DD2-9D57-C146E44F4EE2}">
      <dgm:prSet/>
      <dgm:spPr/>
      <dgm:t>
        <a:bodyPr/>
        <a:lstStyle/>
        <a:p>
          <a:endParaRPr lang="pt-BR" sz="2400"/>
        </a:p>
      </dgm:t>
    </dgm:pt>
    <dgm:pt modelId="{3CBDEE9F-B4FD-49BA-9016-65ABA8EA7B48}" type="sibTrans" cxnId="{A848E64B-BFB1-4DD2-9D57-C146E44F4EE2}">
      <dgm:prSet/>
      <dgm:spPr/>
      <dgm:t>
        <a:bodyPr/>
        <a:lstStyle/>
        <a:p>
          <a:endParaRPr lang="pt-BR" sz="2400"/>
        </a:p>
      </dgm:t>
    </dgm:pt>
    <dgm:pt modelId="{208D6556-5654-465A-88DB-90D97D7895C4}">
      <dgm:prSet custT="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>
        <a:ln>
          <a:noFill/>
        </a:ln>
      </dgm:spPr>
      <dgm:t>
        <a:bodyPr/>
        <a:lstStyle/>
        <a:p>
          <a:pPr rtl="0"/>
          <a:r>
            <a:rPr lang="es-ES" sz="2400" dirty="0">
              <a:ln>
                <a:noFill/>
              </a:ln>
            </a:rPr>
            <a:t>libre de cualquier extensión propietaria que impida su uso libre</a:t>
          </a:r>
          <a:endParaRPr lang="pt-BR" sz="2400" dirty="0">
            <a:ln>
              <a:noFill/>
            </a:ln>
          </a:endParaRPr>
        </a:p>
      </dgm:t>
    </dgm:pt>
    <dgm:pt modelId="{39C035AD-2E26-427A-A7A2-9B476D24F25E}" type="parTrans" cxnId="{337D208C-04B7-4D03-B6E8-E1DA5D1EC580}">
      <dgm:prSet/>
      <dgm:spPr/>
      <dgm:t>
        <a:bodyPr/>
        <a:lstStyle/>
        <a:p>
          <a:endParaRPr lang="pt-BR" sz="2400"/>
        </a:p>
      </dgm:t>
    </dgm:pt>
    <dgm:pt modelId="{B376F02D-F660-4D99-9666-656289A11F6F}" type="sibTrans" cxnId="{337D208C-04B7-4D03-B6E8-E1DA5D1EC580}">
      <dgm:prSet/>
      <dgm:spPr/>
      <dgm:t>
        <a:bodyPr/>
        <a:lstStyle/>
        <a:p>
          <a:endParaRPr lang="pt-BR" sz="2400"/>
        </a:p>
      </dgm:t>
    </dgm:pt>
    <dgm:pt modelId="{D2ED335D-C052-4D11-9263-3B8453055B3B}" type="pres">
      <dgm:prSet presAssocID="{4F1BFB5E-6D11-4596-B641-81D872167AB9}" presName="diagram" presStyleCnt="0">
        <dgm:presLayoutVars>
          <dgm:dir/>
          <dgm:resizeHandles val="exact"/>
        </dgm:presLayoutVars>
      </dgm:prSet>
      <dgm:spPr/>
    </dgm:pt>
    <dgm:pt modelId="{383D0C46-CF45-404B-8AAC-7C2B0D28D074}" type="pres">
      <dgm:prSet presAssocID="{A4319445-B6D8-42DA-AB99-988F4D6FAB92}" presName="node" presStyleLbl="node1" presStyleIdx="0" presStyleCnt="5">
        <dgm:presLayoutVars>
          <dgm:bulletEnabled val="1"/>
        </dgm:presLayoutVars>
      </dgm:prSet>
      <dgm:spPr/>
    </dgm:pt>
    <dgm:pt modelId="{AD5D3DFC-4565-44ED-97F6-197C21CD1EFB}" type="pres">
      <dgm:prSet presAssocID="{F9F6C559-0CBE-49B7-8D12-F79B918520E0}" presName="sibTrans" presStyleCnt="0"/>
      <dgm:spPr/>
    </dgm:pt>
    <dgm:pt modelId="{8343A4F6-9F7D-4332-AAB7-A8AC9AFB9162}" type="pres">
      <dgm:prSet presAssocID="{2E998D39-A6FF-4790-A83A-A38D7BCDBC7F}" presName="node" presStyleLbl="node1" presStyleIdx="1" presStyleCnt="5">
        <dgm:presLayoutVars>
          <dgm:bulletEnabled val="1"/>
        </dgm:presLayoutVars>
      </dgm:prSet>
      <dgm:spPr/>
    </dgm:pt>
    <dgm:pt modelId="{3FFC78A5-237E-481C-BD45-A52DA071EFE3}" type="pres">
      <dgm:prSet presAssocID="{82AC09F5-DD88-411B-A7B3-C5CEB65ACF72}" presName="sibTrans" presStyleCnt="0"/>
      <dgm:spPr/>
    </dgm:pt>
    <dgm:pt modelId="{3DDD76C2-FEC3-4A17-BBF8-22229AF11615}" type="pres">
      <dgm:prSet presAssocID="{3EB023F7-9B57-4E9A-BF57-67D9315E3142}" presName="node" presStyleLbl="node1" presStyleIdx="2" presStyleCnt="5">
        <dgm:presLayoutVars>
          <dgm:bulletEnabled val="1"/>
        </dgm:presLayoutVars>
      </dgm:prSet>
      <dgm:spPr/>
    </dgm:pt>
    <dgm:pt modelId="{65B326EA-86BF-428B-8DD4-DCA7D39E423C}" type="pres">
      <dgm:prSet presAssocID="{4013E4AF-5A06-4083-B42D-E0E885AC2C37}" presName="sibTrans" presStyleCnt="0"/>
      <dgm:spPr/>
    </dgm:pt>
    <dgm:pt modelId="{E2F7165B-6536-49E5-BE0E-67A08803C165}" type="pres">
      <dgm:prSet presAssocID="{A8C5D714-0918-4093-B87F-2A9969E9D93D}" presName="node" presStyleLbl="node1" presStyleIdx="3" presStyleCnt="5">
        <dgm:presLayoutVars>
          <dgm:bulletEnabled val="1"/>
        </dgm:presLayoutVars>
      </dgm:prSet>
      <dgm:spPr/>
    </dgm:pt>
    <dgm:pt modelId="{C5DADF06-44F4-45F6-847C-F35F0ED4FFB4}" type="pres">
      <dgm:prSet presAssocID="{3CBDEE9F-B4FD-49BA-9016-65ABA8EA7B48}" presName="sibTrans" presStyleCnt="0"/>
      <dgm:spPr/>
    </dgm:pt>
    <dgm:pt modelId="{4CC98020-4B01-4B36-AB32-E6648AC86031}" type="pres">
      <dgm:prSet presAssocID="{208D6556-5654-465A-88DB-90D97D7895C4}" presName="node" presStyleLbl="node1" presStyleIdx="4" presStyleCnt="5">
        <dgm:presLayoutVars>
          <dgm:bulletEnabled val="1"/>
        </dgm:presLayoutVars>
      </dgm:prSet>
      <dgm:spPr/>
    </dgm:pt>
  </dgm:ptLst>
  <dgm:cxnLst>
    <dgm:cxn modelId="{89BA551D-5F90-4FC8-AEA2-6EE70E5A45FC}" srcId="{4F1BFB5E-6D11-4596-B641-81D872167AB9}" destId="{A4319445-B6D8-42DA-AB99-988F4D6FAB92}" srcOrd="0" destOrd="0" parTransId="{0D4CE3A6-20E6-45D8-A85B-743CC86A2BD4}" sibTransId="{F9F6C559-0CBE-49B7-8D12-F79B918520E0}"/>
    <dgm:cxn modelId="{A8819728-2ABD-4687-9A59-190415E02EF8}" type="presOf" srcId="{2E998D39-A6FF-4790-A83A-A38D7BCDBC7F}" destId="{8343A4F6-9F7D-4332-AAB7-A8AC9AFB9162}" srcOrd="0" destOrd="0" presId="urn:microsoft.com/office/officeart/2005/8/layout/default"/>
    <dgm:cxn modelId="{196D322E-2D3B-4ED6-9E93-3329BB177CB2}" srcId="{4F1BFB5E-6D11-4596-B641-81D872167AB9}" destId="{2E998D39-A6FF-4790-A83A-A38D7BCDBC7F}" srcOrd="1" destOrd="0" parTransId="{C31C4C15-10B4-4CD6-936D-2930B277CB78}" sibTransId="{82AC09F5-DD88-411B-A7B3-C5CEB65ACF72}"/>
    <dgm:cxn modelId="{A848E64B-BFB1-4DD2-9D57-C146E44F4EE2}" srcId="{4F1BFB5E-6D11-4596-B641-81D872167AB9}" destId="{A8C5D714-0918-4093-B87F-2A9969E9D93D}" srcOrd="3" destOrd="0" parTransId="{85051712-FC08-4432-942F-C7219DF8AA96}" sibTransId="{3CBDEE9F-B4FD-49BA-9016-65ABA8EA7B48}"/>
    <dgm:cxn modelId="{5E88B279-DEA9-485C-8471-460F1D2B410E}" type="presOf" srcId="{3EB023F7-9B57-4E9A-BF57-67D9315E3142}" destId="{3DDD76C2-FEC3-4A17-BBF8-22229AF11615}" srcOrd="0" destOrd="0" presId="urn:microsoft.com/office/officeart/2005/8/layout/default"/>
    <dgm:cxn modelId="{337D208C-04B7-4D03-B6E8-E1DA5D1EC580}" srcId="{4F1BFB5E-6D11-4596-B641-81D872167AB9}" destId="{208D6556-5654-465A-88DB-90D97D7895C4}" srcOrd="4" destOrd="0" parTransId="{39C035AD-2E26-427A-A7A2-9B476D24F25E}" sibTransId="{B376F02D-F660-4D99-9666-656289A11F6F}"/>
    <dgm:cxn modelId="{6EEF638D-63DE-4B9C-87B5-00FD8293421F}" type="presOf" srcId="{208D6556-5654-465A-88DB-90D97D7895C4}" destId="{4CC98020-4B01-4B36-AB32-E6648AC86031}" srcOrd="0" destOrd="0" presId="urn:microsoft.com/office/officeart/2005/8/layout/default"/>
    <dgm:cxn modelId="{B09A6C95-88BA-4D95-9F5D-CBFBEA09D541}" srcId="{4F1BFB5E-6D11-4596-B641-81D872167AB9}" destId="{3EB023F7-9B57-4E9A-BF57-67D9315E3142}" srcOrd="2" destOrd="0" parTransId="{CFC5B09D-2AC6-4E3B-B363-3257C50D384B}" sibTransId="{4013E4AF-5A06-4083-B42D-E0E885AC2C37}"/>
    <dgm:cxn modelId="{E10744B5-4994-4466-9318-B323C72AC65F}" type="presOf" srcId="{4F1BFB5E-6D11-4596-B641-81D872167AB9}" destId="{D2ED335D-C052-4D11-9263-3B8453055B3B}" srcOrd="0" destOrd="0" presId="urn:microsoft.com/office/officeart/2005/8/layout/default"/>
    <dgm:cxn modelId="{89C701B6-DE63-4D99-9B05-D868975CAA3A}" type="presOf" srcId="{A8C5D714-0918-4093-B87F-2A9969E9D93D}" destId="{E2F7165B-6536-49E5-BE0E-67A08803C165}" srcOrd="0" destOrd="0" presId="urn:microsoft.com/office/officeart/2005/8/layout/default"/>
    <dgm:cxn modelId="{16C4C0CB-76D2-4935-8FFF-F6F29D7F6ACD}" type="presOf" srcId="{A4319445-B6D8-42DA-AB99-988F4D6FAB92}" destId="{383D0C46-CF45-404B-8AAC-7C2B0D28D074}" srcOrd="0" destOrd="0" presId="urn:microsoft.com/office/officeart/2005/8/layout/default"/>
    <dgm:cxn modelId="{C18E46C0-E773-49C0-B85A-0E325E55C4BF}" type="presParOf" srcId="{D2ED335D-C052-4D11-9263-3B8453055B3B}" destId="{383D0C46-CF45-404B-8AAC-7C2B0D28D074}" srcOrd="0" destOrd="0" presId="urn:microsoft.com/office/officeart/2005/8/layout/default"/>
    <dgm:cxn modelId="{2D88D8E8-20B5-48F1-9E62-F1C1B9D31E18}" type="presParOf" srcId="{D2ED335D-C052-4D11-9263-3B8453055B3B}" destId="{AD5D3DFC-4565-44ED-97F6-197C21CD1EFB}" srcOrd="1" destOrd="0" presId="urn:microsoft.com/office/officeart/2005/8/layout/default"/>
    <dgm:cxn modelId="{9C705939-4197-4878-A064-0A34C4916405}" type="presParOf" srcId="{D2ED335D-C052-4D11-9263-3B8453055B3B}" destId="{8343A4F6-9F7D-4332-AAB7-A8AC9AFB9162}" srcOrd="2" destOrd="0" presId="urn:microsoft.com/office/officeart/2005/8/layout/default"/>
    <dgm:cxn modelId="{B2E56C9E-0464-4593-BAD8-E35C84419858}" type="presParOf" srcId="{D2ED335D-C052-4D11-9263-3B8453055B3B}" destId="{3FFC78A5-237E-481C-BD45-A52DA071EFE3}" srcOrd="3" destOrd="0" presId="urn:microsoft.com/office/officeart/2005/8/layout/default"/>
    <dgm:cxn modelId="{53DE9EE1-D0BD-4ADE-8719-2D8289FE7A05}" type="presParOf" srcId="{D2ED335D-C052-4D11-9263-3B8453055B3B}" destId="{3DDD76C2-FEC3-4A17-BBF8-22229AF11615}" srcOrd="4" destOrd="0" presId="urn:microsoft.com/office/officeart/2005/8/layout/default"/>
    <dgm:cxn modelId="{57C7353E-8580-4D01-B276-1FB140F67D87}" type="presParOf" srcId="{D2ED335D-C052-4D11-9263-3B8453055B3B}" destId="{65B326EA-86BF-428B-8DD4-DCA7D39E423C}" srcOrd="5" destOrd="0" presId="urn:microsoft.com/office/officeart/2005/8/layout/default"/>
    <dgm:cxn modelId="{6A46A7FC-5F5A-4E4C-B412-7BC15C1C1656}" type="presParOf" srcId="{D2ED335D-C052-4D11-9263-3B8453055B3B}" destId="{E2F7165B-6536-49E5-BE0E-67A08803C165}" srcOrd="6" destOrd="0" presId="urn:microsoft.com/office/officeart/2005/8/layout/default"/>
    <dgm:cxn modelId="{A991B4F4-71C9-4ED3-B3F2-18E7B87BA5CD}" type="presParOf" srcId="{D2ED335D-C052-4D11-9263-3B8453055B3B}" destId="{C5DADF06-44F4-45F6-847C-F35F0ED4FFB4}" srcOrd="7" destOrd="0" presId="urn:microsoft.com/office/officeart/2005/8/layout/default"/>
    <dgm:cxn modelId="{D70936E5-0592-48FC-BE0C-F3919E78CB13}" type="presParOf" srcId="{D2ED335D-C052-4D11-9263-3B8453055B3B}" destId="{4CC98020-4B01-4B36-AB32-E6648AC8603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0925D6-0B8B-4714-8CCC-B24446852AB9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2F39E990-942A-4EB9-8867-49B1F05F4D1C}">
      <dgm:prSet/>
      <dgm:spPr>
        <a:ln>
          <a:noFill/>
        </a:ln>
      </dgm:spPr>
      <dgm:t>
        <a:bodyPr/>
        <a:lstStyle/>
        <a:p>
          <a:pPr rtl="0"/>
          <a:r>
            <a:rPr lang="es-ES" b="1" dirty="0"/>
            <a:t>Disponibilidad</a:t>
          </a:r>
          <a:r>
            <a:rPr lang="es-ES" dirty="0"/>
            <a:t> - Estándares Abiertos están disponibles para que todos puedan leer e implementar.</a:t>
          </a:r>
          <a:endParaRPr lang="pt-BR" dirty="0"/>
        </a:p>
      </dgm:t>
    </dgm:pt>
    <dgm:pt modelId="{88200EDC-D6E6-48B4-B92C-020C74673F20}" type="parTrans" cxnId="{1AE03C66-9FF0-4219-93CF-1937B8DC254C}">
      <dgm:prSet/>
      <dgm:spPr/>
      <dgm:t>
        <a:bodyPr/>
        <a:lstStyle/>
        <a:p>
          <a:endParaRPr lang="pt-BR"/>
        </a:p>
      </dgm:t>
    </dgm:pt>
    <dgm:pt modelId="{8587FD71-8B2E-44F5-A380-85808026DA9A}" type="sibTrans" cxnId="{1AE03C66-9FF0-4219-93CF-1937B8DC254C}">
      <dgm:prSet/>
      <dgm:spPr/>
      <dgm:t>
        <a:bodyPr/>
        <a:lstStyle/>
        <a:p>
          <a:endParaRPr lang="pt-BR"/>
        </a:p>
      </dgm:t>
    </dgm:pt>
    <dgm:pt modelId="{AB213CF2-1023-4C5F-A7F2-15F136A696C9}">
      <dgm:prSet/>
      <dgm:spPr>
        <a:ln>
          <a:noFill/>
        </a:ln>
      </dgm:spPr>
      <dgm:t>
        <a:bodyPr/>
        <a:lstStyle/>
        <a:p>
          <a:pPr rtl="0"/>
          <a:r>
            <a:rPr lang="es-ES" b="1" dirty="0"/>
            <a:t>Maximización de la elección de los usuarios finales - </a:t>
          </a:r>
          <a:r>
            <a:rPr lang="es-ES" dirty="0"/>
            <a:t>Estándares Abiertos crean un mercado justo y competitivo para las implementaciones del estándar.</a:t>
          </a:r>
          <a:endParaRPr lang="pt-BR" dirty="0"/>
        </a:p>
      </dgm:t>
    </dgm:pt>
    <dgm:pt modelId="{3D2377C4-CCB1-48D1-A11A-FDC4E08CD641}" type="parTrans" cxnId="{7F560259-E105-49CC-8869-0DD7E51EC719}">
      <dgm:prSet/>
      <dgm:spPr/>
      <dgm:t>
        <a:bodyPr/>
        <a:lstStyle/>
        <a:p>
          <a:endParaRPr lang="pt-BR"/>
        </a:p>
      </dgm:t>
    </dgm:pt>
    <dgm:pt modelId="{CE655279-F6C8-4592-8D4A-4F4192EB430C}" type="sibTrans" cxnId="{7F560259-E105-49CC-8869-0DD7E51EC719}">
      <dgm:prSet/>
      <dgm:spPr/>
      <dgm:t>
        <a:bodyPr/>
        <a:lstStyle/>
        <a:p>
          <a:endParaRPr lang="pt-BR"/>
        </a:p>
      </dgm:t>
    </dgm:pt>
    <dgm:pt modelId="{B0516C0C-A79D-4C50-964A-53270C78C3C9}">
      <dgm:prSet/>
      <dgm:spPr>
        <a:ln>
          <a:noFill/>
        </a:ln>
      </dgm:spPr>
      <dgm:t>
        <a:bodyPr/>
        <a:lstStyle/>
        <a:p>
          <a:pPr rtl="0"/>
          <a:r>
            <a:rPr lang="pt-BR" b="1"/>
            <a:t>No </a:t>
          </a:r>
          <a:r>
            <a:rPr lang="pt-BR" b="1" i="1"/>
            <a:t>Royalty</a:t>
          </a:r>
          <a:r>
            <a:rPr lang="pt-BR" b="1"/>
            <a:t> </a:t>
          </a:r>
          <a:r>
            <a:rPr lang="pt-BR"/>
            <a:t>- </a:t>
          </a:r>
          <a:r>
            <a:rPr lang="es-ES"/>
            <a:t>Los estándares abiertos son gratuitos para ser implementados, sin ningún tipo de royalty o tasa. Las certificaciones del cumplimiento del estándar pueden ser cobradas.</a:t>
          </a:r>
          <a:endParaRPr lang="pt-BR"/>
        </a:p>
      </dgm:t>
    </dgm:pt>
    <dgm:pt modelId="{6AA92DAE-5885-4626-9D94-5B31C67A0188}" type="parTrans" cxnId="{A961EBB3-8D10-4752-ABF4-6C311F285714}">
      <dgm:prSet/>
      <dgm:spPr/>
      <dgm:t>
        <a:bodyPr/>
        <a:lstStyle/>
        <a:p>
          <a:endParaRPr lang="pt-BR"/>
        </a:p>
      </dgm:t>
    </dgm:pt>
    <dgm:pt modelId="{B9ADB722-7289-48C6-8392-944892E2A2F0}" type="sibTrans" cxnId="{A961EBB3-8D10-4752-ABF4-6C311F285714}">
      <dgm:prSet/>
      <dgm:spPr/>
      <dgm:t>
        <a:bodyPr/>
        <a:lstStyle/>
        <a:p>
          <a:endParaRPr lang="pt-BR"/>
        </a:p>
      </dgm:t>
    </dgm:pt>
    <dgm:pt modelId="{B9A098B8-C196-4AC6-8255-528F96A3C149}">
      <dgm:prSet/>
      <dgm:spPr>
        <a:ln>
          <a:noFill/>
        </a:ln>
      </dgm:spPr>
      <dgm:t>
        <a:bodyPr/>
        <a:lstStyle/>
        <a:p>
          <a:pPr rtl="0"/>
          <a:r>
            <a:rPr lang="es-ES" b="1"/>
            <a:t>No Discriminación </a:t>
          </a:r>
          <a:r>
            <a:rPr lang="es-ES"/>
            <a:t>- Los estándares abiertos y las organizaciones que los administran no favorecen a un implementador en detrimento de otro.</a:t>
          </a:r>
          <a:endParaRPr lang="pt-BR"/>
        </a:p>
      </dgm:t>
    </dgm:pt>
    <dgm:pt modelId="{7CC3B4B7-ADFB-4A85-A7FE-AB7CB73C332F}" type="parTrans" cxnId="{888D1194-9473-4A38-8265-C6A5A89A4E92}">
      <dgm:prSet/>
      <dgm:spPr/>
      <dgm:t>
        <a:bodyPr/>
        <a:lstStyle/>
        <a:p>
          <a:endParaRPr lang="pt-BR"/>
        </a:p>
      </dgm:t>
    </dgm:pt>
    <dgm:pt modelId="{205298DC-10EC-4458-8CF7-4DA2EA1FD26C}" type="sibTrans" cxnId="{888D1194-9473-4A38-8265-C6A5A89A4E92}">
      <dgm:prSet/>
      <dgm:spPr/>
      <dgm:t>
        <a:bodyPr/>
        <a:lstStyle/>
        <a:p>
          <a:endParaRPr lang="pt-BR"/>
        </a:p>
      </dgm:t>
    </dgm:pt>
    <dgm:pt modelId="{C2B5CBE8-C212-444A-8CC8-F837192AEA21}" type="pres">
      <dgm:prSet presAssocID="{BA0925D6-0B8B-4714-8CCC-B24446852AB9}" presName="diagram" presStyleCnt="0">
        <dgm:presLayoutVars>
          <dgm:dir/>
          <dgm:resizeHandles val="exact"/>
        </dgm:presLayoutVars>
      </dgm:prSet>
      <dgm:spPr/>
    </dgm:pt>
    <dgm:pt modelId="{967CE199-6156-4F82-AA29-C3ECC29F3F3E}" type="pres">
      <dgm:prSet presAssocID="{2F39E990-942A-4EB9-8867-49B1F05F4D1C}" presName="node" presStyleLbl="node1" presStyleIdx="0" presStyleCnt="4">
        <dgm:presLayoutVars>
          <dgm:bulletEnabled val="1"/>
        </dgm:presLayoutVars>
      </dgm:prSet>
      <dgm:spPr/>
    </dgm:pt>
    <dgm:pt modelId="{E0A88688-6425-4FC7-809B-3420EF100D5B}" type="pres">
      <dgm:prSet presAssocID="{8587FD71-8B2E-44F5-A380-85808026DA9A}" presName="sibTrans" presStyleCnt="0"/>
      <dgm:spPr/>
    </dgm:pt>
    <dgm:pt modelId="{FBA27431-18B9-4449-86CA-9DE4765D6ECF}" type="pres">
      <dgm:prSet presAssocID="{AB213CF2-1023-4C5F-A7F2-15F136A696C9}" presName="node" presStyleLbl="node1" presStyleIdx="1" presStyleCnt="4">
        <dgm:presLayoutVars>
          <dgm:bulletEnabled val="1"/>
        </dgm:presLayoutVars>
      </dgm:prSet>
      <dgm:spPr/>
    </dgm:pt>
    <dgm:pt modelId="{41433E83-B643-4045-99A9-A5737547E96E}" type="pres">
      <dgm:prSet presAssocID="{CE655279-F6C8-4592-8D4A-4F4192EB430C}" presName="sibTrans" presStyleCnt="0"/>
      <dgm:spPr/>
    </dgm:pt>
    <dgm:pt modelId="{4C5CEA3E-E391-4FF7-B0D7-4F676DAB3413}" type="pres">
      <dgm:prSet presAssocID="{B0516C0C-A79D-4C50-964A-53270C78C3C9}" presName="node" presStyleLbl="node1" presStyleIdx="2" presStyleCnt="4">
        <dgm:presLayoutVars>
          <dgm:bulletEnabled val="1"/>
        </dgm:presLayoutVars>
      </dgm:prSet>
      <dgm:spPr/>
    </dgm:pt>
    <dgm:pt modelId="{DACB9D6D-163F-47A5-9574-61D599F6D6FC}" type="pres">
      <dgm:prSet presAssocID="{B9ADB722-7289-48C6-8392-944892E2A2F0}" presName="sibTrans" presStyleCnt="0"/>
      <dgm:spPr/>
    </dgm:pt>
    <dgm:pt modelId="{C1750E52-062E-447F-84E0-97F7C56621B7}" type="pres">
      <dgm:prSet presAssocID="{B9A098B8-C196-4AC6-8255-528F96A3C149}" presName="node" presStyleLbl="node1" presStyleIdx="3" presStyleCnt="4">
        <dgm:presLayoutVars>
          <dgm:bulletEnabled val="1"/>
        </dgm:presLayoutVars>
      </dgm:prSet>
      <dgm:spPr/>
    </dgm:pt>
  </dgm:ptLst>
  <dgm:cxnLst>
    <dgm:cxn modelId="{62F7265B-78FC-420D-BD4A-DA25193083FA}" type="presOf" srcId="{2F39E990-942A-4EB9-8867-49B1F05F4D1C}" destId="{967CE199-6156-4F82-AA29-C3ECC29F3F3E}" srcOrd="0" destOrd="0" presId="urn:microsoft.com/office/officeart/2005/8/layout/default"/>
    <dgm:cxn modelId="{1AE03C66-9FF0-4219-93CF-1937B8DC254C}" srcId="{BA0925D6-0B8B-4714-8CCC-B24446852AB9}" destId="{2F39E990-942A-4EB9-8867-49B1F05F4D1C}" srcOrd="0" destOrd="0" parTransId="{88200EDC-D6E6-48B4-B92C-020C74673F20}" sibTransId="{8587FD71-8B2E-44F5-A380-85808026DA9A}"/>
    <dgm:cxn modelId="{542F014A-FEE0-45BF-8517-586F793C6484}" type="presOf" srcId="{BA0925D6-0B8B-4714-8CCC-B24446852AB9}" destId="{C2B5CBE8-C212-444A-8CC8-F837192AEA21}" srcOrd="0" destOrd="0" presId="urn:microsoft.com/office/officeart/2005/8/layout/default"/>
    <dgm:cxn modelId="{7F560259-E105-49CC-8869-0DD7E51EC719}" srcId="{BA0925D6-0B8B-4714-8CCC-B24446852AB9}" destId="{AB213CF2-1023-4C5F-A7F2-15F136A696C9}" srcOrd="1" destOrd="0" parTransId="{3D2377C4-CCB1-48D1-A11A-FDC4E08CD641}" sibTransId="{CE655279-F6C8-4592-8D4A-4F4192EB430C}"/>
    <dgm:cxn modelId="{07B92B82-7151-4A8F-BF81-9016FC6C8FE6}" type="presOf" srcId="{B9A098B8-C196-4AC6-8255-528F96A3C149}" destId="{C1750E52-062E-447F-84E0-97F7C56621B7}" srcOrd="0" destOrd="0" presId="urn:microsoft.com/office/officeart/2005/8/layout/default"/>
    <dgm:cxn modelId="{888D1194-9473-4A38-8265-C6A5A89A4E92}" srcId="{BA0925D6-0B8B-4714-8CCC-B24446852AB9}" destId="{B9A098B8-C196-4AC6-8255-528F96A3C149}" srcOrd="3" destOrd="0" parTransId="{7CC3B4B7-ADFB-4A85-A7FE-AB7CB73C332F}" sibTransId="{205298DC-10EC-4458-8CF7-4DA2EA1FD26C}"/>
    <dgm:cxn modelId="{72D1FCAF-D202-453F-BF4E-04A7B58FF3D9}" type="presOf" srcId="{AB213CF2-1023-4C5F-A7F2-15F136A696C9}" destId="{FBA27431-18B9-4449-86CA-9DE4765D6ECF}" srcOrd="0" destOrd="0" presId="urn:microsoft.com/office/officeart/2005/8/layout/default"/>
    <dgm:cxn modelId="{A961EBB3-8D10-4752-ABF4-6C311F285714}" srcId="{BA0925D6-0B8B-4714-8CCC-B24446852AB9}" destId="{B0516C0C-A79D-4C50-964A-53270C78C3C9}" srcOrd="2" destOrd="0" parTransId="{6AA92DAE-5885-4626-9D94-5B31C67A0188}" sibTransId="{B9ADB722-7289-48C6-8392-944892E2A2F0}"/>
    <dgm:cxn modelId="{212F87D1-FCB7-4AFE-A29F-F2DE2C891CC0}" type="presOf" srcId="{B0516C0C-A79D-4C50-964A-53270C78C3C9}" destId="{4C5CEA3E-E391-4FF7-B0D7-4F676DAB3413}" srcOrd="0" destOrd="0" presId="urn:microsoft.com/office/officeart/2005/8/layout/default"/>
    <dgm:cxn modelId="{CACB169C-3FC6-4B07-ADB4-DA1029EF494C}" type="presParOf" srcId="{C2B5CBE8-C212-444A-8CC8-F837192AEA21}" destId="{967CE199-6156-4F82-AA29-C3ECC29F3F3E}" srcOrd="0" destOrd="0" presId="urn:microsoft.com/office/officeart/2005/8/layout/default"/>
    <dgm:cxn modelId="{EE9992A5-9F38-41C4-838A-767BA50B8861}" type="presParOf" srcId="{C2B5CBE8-C212-444A-8CC8-F837192AEA21}" destId="{E0A88688-6425-4FC7-809B-3420EF100D5B}" srcOrd="1" destOrd="0" presId="urn:microsoft.com/office/officeart/2005/8/layout/default"/>
    <dgm:cxn modelId="{F4B0D012-1041-4BFF-BA92-FABCB7D9F98E}" type="presParOf" srcId="{C2B5CBE8-C212-444A-8CC8-F837192AEA21}" destId="{FBA27431-18B9-4449-86CA-9DE4765D6ECF}" srcOrd="2" destOrd="0" presId="urn:microsoft.com/office/officeart/2005/8/layout/default"/>
    <dgm:cxn modelId="{3AC2E3E5-2B91-486D-B497-9C088E952CD3}" type="presParOf" srcId="{C2B5CBE8-C212-444A-8CC8-F837192AEA21}" destId="{41433E83-B643-4045-99A9-A5737547E96E}" srcOrd="3" destOrd="0" presId="urn:microsoft.com/office/officeart/2005/8/layout/default"/>
    <dgm:cxn modelId="{6702270B-CCD5-46A9-A9ED-A75DEAF0A242}" type="presParOf" srcId="{C2B5CBE8-C212-444A-8CC8-F837192AEA21}" destId="{4C5CEA3E-E391-4FF7-B0D7-4F676DAB3413}" srcOrd="4" destOrd="0" presId="urn:microsoft.com/office/officeart/2005/8/layout/default"/>
    <dgm:cxn modelId="{722C23E5-168E-4A0D-B7F3-D07DCB5EE3BB}" type="presParOf" srcId="{C2B5CBE8-C212-444A-8CC8-F837192AEA21}" destId="{DACB9D6D-163F-47A5-9574-61D599F6D6FC}" srcOrd="5" destOrd="0" presId="urn:microsoft.com/office/officeart/2005/8/layout/default"/>
    <dgm:cxn modelId="{CCA8304C-9466-47F0-B22E-F4FA4F146472}" type="presParOf" srcId="{C2B5CBE8-C212-444A-8CC8-F837192AEA21}" destId="{C1750E52-062E-447F-84E0-97F7C56621B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D404786-AD31-40F4-BB3B-996ABEAECF28}" type="doc">
      <dgm:prSet loTypeId="urn:microsoft.com/office/officeart/2005/8/layout/vList6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807B8493-D229-4002-ADA9-263A5852B893}">
      <dgm:prSet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pPr rtl="0"/>
          <a:r>
            <a:rPr lang="pt-BR" sz="2000" dirty="0"/>
            <a:t>Texto</a:t>
          </a:r>
        </a:p>
      </dgm:t>
    </dgm:pt>
    <dgm:pt modelId="{D6A76899-0758-4A6C-8F71-5FF72E1FDBC2}" type="parTrans" cxnId="{E4F69A57-D070-43DB-A86A-7E42BD003C0A}">
      <dgm:prSet/>
      <dgm:spPr/>
      <dgm:t>
        <a:bodyPr/>
        <a:lstStyle/>
        <a:p>
          <a:endParaRPr lang="pt-BR" sz="6000"/>
        </a:p>
      </dgm:t>
    </dgm:pt>
    <dgm:pt modelId="{ABA81D3E-D785-4221-8ADB-06A80C1A85DA}" type="sibTrans" cxnId="{E4F69A57-D070-43DB-A86A-7E42BD003C0A}">
      <dgm:prSet/>
      <dgm:spPr/>
      <dgm:t>
        <a:bodyPr/>
        <a:lstStyle/>
        <a:p>
          <a:endParaRPr lang="pt-BR" sz="6000"/>
        </a:p>
      </dgm:t>
    </dgm:pt>
    <dgm:pt modelId="{5A44C568-9AE5-481C-9925-35F9F0C77367}">
      <dgm:prSet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pPr rtl="0"/>
          <a:r>
            <a:rPr lang="pt-BR" sz="2000" dirty="0" err="1"/>
            <a:t>hojas</a:t>
          </a:r>
          <a:r>
            <a:rPr lang="pt-BR" sz="2000" dirty="0"/>
            <a:t> de cálculo</a:t>
          </a:r>
        </a:p>
      </dgm:t>
    </dgm:pt>
    <dgm:pt modelId="{6815C853-B138-4238-9056-6098956D6573}" type="parTrans" cxnId="{81B51E72-8CB6-4899-A753-40BA653DD97C}">
      <dgm:prSet/>
      <dgm:spPr/>
      <dgm:t>
        <a:bodyPr/>
        <a:lstStyle/>
        <a:p>
          <a:endParaRPr lang="pt-BR" sz="6000"/>
        </a:p>
      </dgm:t>
    </dgm:pt>
    <dgm:pt modelId="{F4E4CE8F-48F6-4B23-955F-F872583B584D}" type="sibTrans" cxnId="{81B51E72-8CB6-4899-A753-40BA653DD97C}">
      <dgm:prSet/>
      <dgm:spPr/>
      <dgm:t>
        <a:bodyPr/>
        <a:lstStyle/>
        <a:p>
          <a:endParaRPr lang="pt-BR" sz="6000"/>
        </a:p>
      </dgm:t>
    </dgm:pt>
    <dgm:pt modelId="{1A2C72FB-E615-4815-89F5-1D957F25B9A4}">
      <dgm:prSet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pPr rtl="0"/>
          <a:r>
            <a:rPr lang="pt-BR" sz="2000" dirty="0" err="1"/>
            <a:t>presentaciones</a:t>
          </a:r>
          <a:endParaRPr lang="pt-BR" sz="2000" dirty="0"/>
        </a:p>
      </dgm:t>
    </dgm:pt>
    <dgm:pt modelId="{FC0205B2-0F82-4FE0-A8AC-E1AA8D308533}" type="parTrans" cxnId="{80C7CF3F-DDE0-4D79-B919-45A860251388}">
      <dgm:prSet/>
      <dgm:spPr/>
      <dgm:t>
        <a:bodyPr/>
        <a:lstStyle/>
        <a:p>
          <a:endParaRPr lang="pt-BR" sz="6000"/>
        </a:p>
      </dgm:t>
    </dgm:pt>
    <dgm:pt modelId="{D3192105-AF36-44B4-9406-209C86D124F4}" type="sibTrans" cxnId="{80C7CF3F-DDE0-4D79-B919-45A860251388}">
      <dgm:prSet/>
      <dgm:spPr/>
      <dgm:t>
        <a:bodyPr/>
        <a:lstStyle/>
        <a:p>
          <a:endParaRPr lang="pt-BR" sz="6000"/>
        </a:p>
      </dgm:t>
    </dgm:pt>
    <dgm:pt modelId="{F8B7EB7F-7A36-4541-ACBE-9E1B4FD58418}">
      <dgm:prSet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pPr rtl="0"/>
          <a:r>
            <a:rPr lang="pt-BR" sz="2000" dirty="0" err="1"/>
            <a:t>Audios</a:t>
          </a:r>
          <a:endParaRPr lang="pt-BR" sz="2000" dirty="0"/>
        </a:p>
      </dgm:t>
    </dgm:pt>
    <dgm:pt modelId="{17700AC9-93F7-4CDB-AAF7-84B2AD0893F0}" type="parTrans" cxnId="{F5D848A6-203C-46A8-B753-E7344CDCF4C7}">
      <dgm:prSet/>
      <dgm:spPr/>
      <dgm:t>
        <a:bodyPr/>
        <a:lstStyle/>
        <a:p>
          <a:endParaRPr lang="pt-BR" sz="6000"/>
        </a:p>
      </dgm:t>
    </dgm:pt>
    <dgm:pt modelId="{FAE565A2-8337-4AF6-82FE-D6EF264D0B96}" type="sibTrans" cxnId="{F5D848A6-203C-46A8-B753-E7344CDCF4C7}">
      <dgm:prSet/>
      <dgm:spPr/>
      <dgm:t>
        <a:bodyPr/>
        <a:lstStyle/>
        <a:p>
          <a:endParaRPr lang="pt-BR" sz="6000"/>
        </a:p>
      </dgm:t>
    </dgm:pt>
    <dgm:pt modelId="{CF1CFB60-4D61-4670-A86A-B5497A88D669}">
      <dgm:prSet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pPr rtl="0"/>
          <a:r>
            <a:rPr lang="pt-BR" sz="2000" dirty="0" err="1"/>
            <a:t>Videos</a:t>
          </a:r>
          <a:endParaRPr lang="pt-BR" sz="2000" dirty="0"/>
        </a:p>
      </dgm:t>
    </dgm:pt>
    <dgm:pt modelId="{D3D656AD-1405-4CA8-8947-C74107D1F0DA}" type="parTrans" cxnId="{9C1D61E6-77BA-4C92-A446-9CFEBB9F43EC}">
      <dgm:prSet/>
      <dgm:spPr/>
      <dgm:t>
        <a:bodyPr/>
        <a:lstStyle/>
        <a:p>
          <a:endParaRPr lang="pt-BR" sz="6000"/>
        </a:p>
      </dgm:t>
    </dgm:pt>
    <dgm:pt modelId="{F3135CC8-45D4-46EE-8E95-8E8B094FCD31}" type="sibTrans" cxnId="{9C1D61E6-77BA-4C92-A446-9CFEBB9F43EC}">
      <dgm:prSet/>
      <dgm:spPr/>
      <dgm:t>
        <a:bodyPr/>
        <a:lstStyle/>
        <a:p>
          <a:endParaRPr lang="pt-BR" sz="6000"/>
        </a:p>
      </dgm:t>
    </dgm:pt>
    <dgm:pt modelId="{E1260D3E-4971-453A-B89F-4DA130D8B0CF}">
      <dgm:prSet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pPr rtl="0"/>
          <a:r>
            <a:rPr lang="pt-BR" sz="2000" dirty="0" err="1"/>
            <a:t>sitios</a:t>
          </a:r>
          <a:r>
            <a:rPr lang="pt-BR" sz="2000" dirty="0"/>
            <a:t> web</a:t>
          </a:r>
        </a:p>
      </dgm:t>
    </dgm:pt>
    <dgm:pt modelId="{BC826813-B5B9-46A7-AA51-62A24A47AA52}" type="parTrans" cxnId="{C0D11B83-49F1-467B-9082-F5BACCB1AEFC}">
      <dgm:prSet/>
      <dgm:spPr/>
      <dgm:t>
        <a:bodyPr/>
        <a:lstStyle/>
        <a:p>
          <a:endParaRPr lang="pt-BR" sz="6000"/>
        </a:p>
      </dgm:t>
    </dgm:pt>
    <dgm:pt modelId="{489EB7FC-F7FA-4004-871B-03848B19AD3C}" type="sibTrans" cxnId="{C0D11B83-49F1-467B-9082-F5BACCB1AEFC}">
      <dgm:prSet/>
      <dgm:spPr/>
      <dgm:t>
        <a:bodyPr/>
        <a:lstStyle/>
        <a:p>
          <a:endParaRPr lang="pt-BR" sz="6000"/>
        </a:p>
      </dgm:t>
    </dgm:pt>
    <dgm:pt modelId="{6D39CFF4-F0A3-4BAB-98DD-3680ED185832}">
      <dgm:prSet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pPr rtl="0"/>
          <a:r>
            <a:rPr lang="pt-BR" sz="2000" dirty="0"/>
            <a:t>E-books</a:t>
          </a:r>
        </a:p>
      </dgm:t>
    </dgm:pt>
    <dgm:pt modelId="{DBC4CBC8-EEB4-4F2F-AE25-6F395A99316D}" type="parTrans" cxnId="{575DBE8C-5F35-4FC3-B839-0A425BE4B6C7}">
      <dgm:prSet/>
      <dgm:spPr/>
      <dgm:t>
        <a:bodyPr/>
        <a:lstStyle/>
        <a:p>
          <a:endParaRPr lang="pt-BR" sz="6000"/>
        </a:p>
      </dgm:t>
    </dgm:pt>
    <dgm:pt modelId="{318D47F2-4B26-4012-B6B4-5A5582FC1E17}" type="sibTrans" cxnId="{575DBE8C-5F35-4FC3-B839-0A425BE4B6C7}">
      <dgm:prSet/>
      <dgm:spPr/>
      <dgm:t>
        <a:bodyPr/>
        <a:lstStyle/>
        <a:p>
          <a:endParaRPr lang="pt-BR" sz="6000"/>
        </a:p>
      </dgm:t>
    </dgm:pt>
    <dgm:pt modelId="{5DDABCB8-1A93-4A60-9CB4-3A8782CF515E}">
      <dgm:prSet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pPr rtl="0"/>
          <a:r>
            <a:rPr lang="pt-BR" sz="2000" dirty="0"/>
            <a:t>Fórmulas matemáticas</a:t>
          </a:r>
        </a:p>
      </dgm:t>
    </dgm:pt>
    <dgm:pt modelId="{3472C5A6-6AEC-4F55-9802-FB0A83AEB918}" type="parTrans" cxnId="{47B9B18B-8680-4A59-8E8D-EAA8DE093AE7}">
      <dgm:prSet/>
      <dgm:spPr/>
      <dgm:t>
        <a:bodyPr/>
        <a:lstStyle/>
        <a:p>
          <a:endParaRPr lang="pt-BR" sz="6000"/>
        </a:p>
      </dgm:t>
    </dgm:pt>
    <dgm:pt modelId="{31BFAE1E-32F5-48C4-B9B7-49ED1DC74AD1}" type="sibTrans" cxnId="{47B9B18B-8680-4A59-8E8D-EAA8DE093AE7}">
      <dgm:prSet/>
      <dgm:spPr/>
      <dgm:t>
        <a:bodyPr/>
        <a:lstStyle/>
        <a:p>
          <a:endParaRPr lang="pt-BR" sz="6000"/>
        </a:p>
      </dgm:t>
    </dgm:pt>
    <dgm:pt modelId="{6E62F1CF-3D02-423F-AB1C-ACE79B6FCC5F}">
      <dgm:prSet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pPr rtl="0"/>
          <a:r>
            <a:rPr lang="pt-BR" sz="2000" dirty="0" err="1"/>
            <a:t>Imágenes</a:t>
          </a:r>
          <a:endParaRPr lang="pt-BR" sz="2000" dirty="0"/>
        </a:p>
      </dgm:t>
    </dgm:pt>
    <dgm:pt modelId="{8D0D3737-EB0B-45B2-9ED4-E362736F9546}" type="parTrans" cxnId="{AE4D38A9-49A1-4E1F-B92F-D2D998F9823E}">
      <dgm:prSet/>
      <dgm:spPr/>
      <dgm:t>
        <a:bodyPr/>
        <a:lstStyle/>
        <a:p>
          <a:endParaRPr lang="pt-BR" sz="6000"/>
        </a:p>
      </dgm:t>
    </dgm:pt>
    <dgm:pt modelId="{F6BFACA7-FF18-4F8A-A145-A634857B9F27}" type="sibTrans" cxnId="{AE4D38A9-49A1-4E1F-B92F-D2D998F9823E}">
      <dgm:prSet/>
      <dgm:spPr/>
      <dgm:t>
        <a:bodyPr/>
        <a:lstStyle/>
        <a:p>
          <a:endParaRPr lang="pt-BR" sz="6000"/>
        </a:p>
      </dgm:t>
    </dgm:pt>
    <dgm:pt modelId="{9397E1C4-87C1-4464-A6C8-715824408DCD}">
      <dgm:prSet custT="1"/>
      <dgm:spPr/>
      <dgm:t>
        <a:bodyPr/>
        <a:lstStyle/>
        <a:p>
          <a:pPr rtl="0"/>
          <a:r>
            <a:rPr lang="pt-BR" sz="2000" dirty="0" err="1"/>
            <a:t>odt</a:t>
          </a:r>
          <a:endParaRPr lang="pt-BR" sz="2000" dirty="0"/>
        </a:p>
      </dgm:t>
    </dgm:pt>
    <dgm:pt modelId="{2078FCAA-16E5-4FB1-B0D5-E0E95C697F5F}" type="parTrans" cxnId="{84FD56F3-F46E-4A69-8D18-FC218BE8E539}">
      <dgm:prSet/>
      <dgm:spPr/>
      <dgm:t>
        <a:bodyPr/>
        <a:lstStyle/>
        <a:p>
          <a:endParaRPr lang="pt-BR" sz="6000"/>
        </a:p>
      </dgm:t>
    </dgm:pt>
    <dgm:pt modelId="{244A762C-13F4-45F3-830B-3C2346C1AA8C}" type="sibTrans" cxnId="{84FD56F3-F46E-4A69-8D18-FC218BE8E539}">
      <dgm:prSet/>
      <dgm:spPr/>
      <dgm:t>
        <a:bodyPr/>
        <a:lstStyle/>
        <a:p>
          <a:endParaRPr lang="pt-BR" sz="6000"/>
        </a:p>
      </dgm:t>
    </dgm:pt>
    <dgm:pt modelId="{38F65DCC-AE01-4876-B319-E31A5FB5BC00}">
      <dgm:prSet custT="1"/>
      <dgm:spPr/>
      <dgm:t>
        <a:bodyPr/>
        <a:lstStyle/>
        <a:p>
          <a:pPr rtl="0"/>
          <a:r>
            <a:rPr lang="pt-BR" sz="2000"/>
            <a:t>ods</a:t>
          </a:r>
          <a:endParaRPr lang="pt-BR" sz="2000" dirty="0"/>
        </a:p>
      </dgm:t>
    </dgm:pt>
    <dgm:pt modelId="{E31F13BF-A082-46EE-87A8-F7AFC76A24AA}" type="parTrans" cxnId="{DF071633-B722-406E-B1AD-9EE99C5B9C65}">
      <dgm:prSet/>
      <dgm:spPr/>
      <dgm:t>
        <a:bodyPr/>
        <a:lstStyle/>
        <a:p>
          <a:endParaRPr lang="pt-BR" sz="6000"/>
        </a:p>
      </dgm:t>
    </dgm:pt>
    <dgm:pt modelId="{3AA0AA97-0113-41C3-9D5F-93674C5CA2F1}" type="sibTrans" cxnId="{DF071633-B722-406E-B1AD-9EE99C5B9C65}">
      <dgm:prSet/>
      <dgm:spPr/>
      <dgm:t>
        <a:bodyPr/>
        <a:lstStyle/>
        <a:p>
          <a:endParaRPr lang="pt-BR" sz="6000"/>
        </a:p>
      </dgm:t>
    </dgm:pt>
    <dgm:pt modelId="{FB231D3A-5C94-495E-8639-69DC7967A127}">
      <dgm:prSet custT="1"/>
      <dgm:spPr/>
      <dgm:t>
        <a:bodyPr/>
        <a:lstStyle/>
        <a:p>
          <a:pPr rtl="0"/>
          <a:r>
            <a:rPr lang="pt-BR" sz="2000" dirty="0"/>
            <a:t> </a:t>
          </a:r>
          <a:r>
            <a:rPr lang="pt-BR" sz="2000" dirty="0" err="1"/>
            <a:t>odp</a:t>
          </a:r>
          <a:endParaRPr lang="pt-BR" sz="2000" dirty="0"/>
        </a:p>
      </dgm:t>
    </dgm:pt>
    <dgm:pt modelId="{D005D7C7-1556-4E54-A983-D179DA13D5B7}" type="parTrans" cxnId="{74C0DD4E-4CC6-4365-A5C5-DD199EA962CF}">
      <dgm:prSet/>
      <dgm:spPr/>
      <dgm:t>
        <a:bodyPr/>
        <a:lstStyle/>
        <a:p>
          <a:endParaRPr lang="pt-BR" sz="6000"/>
        </a:p>
      </dgm:t>
    </dgm:pt>
    <dgm:pt modelId="{0DE0E032-1435-49CE-9C60-E8453B4DA8A8}" type="sibTrans" cxnId="{74C0DD4E-4CC6-4365-A5C5-DD199EA962CF}">
      <dgm:prSet/>
      <dgm:spPr/>
      <dgm:t>
        <a:bodyPr/>
        <a:lstStyle/>
        <a:p>
          <a:endParaRPr lang="pt-BR" sz="6000"/>
        </a:p>
      </dgm:t>
    </dgm:pt>
    <dgm:pt modelId="{53310D7A-0D3D-4935-B8BC-6ABB4FEB2053}">
      <dgm:prSet custT="1"/>
      <dgm:spPr/>
      <dgm:t>
        <a:bodyPr/>
        <a:lstStyle/>
        <a:p>
          <a:pPr rtl="0"/>
          <a:r>
            <a:rPr lang="pt-BR" sz="2000"/>
            <a:t>mp3</a:t>
          </a:r>
          <a:r>
            <a:rPr lang="pt-BR" sz="2000" dirty="0"/>
            <a:t>, FLAC, </a:t>
          </a:r>
          <a:r>
            <a:rPr lang="pt-BR" sz="2000" dirty="0" err="1"/>
            <a:t>ogg</a:t>
          </a:r>
          <a:endParaRPr lang="pt-BR" sz="2000" dirty="0"/>
        </a:p>
      </dgm:t>
    </dgm:pt>
    <dgm:pt modelId="{7A5CFF63-BB88-4FBB-AF52-D51C407D51B5}" type="parTrans" cxnId="{0FC117D9-B756-48A6-8671-547BDDD49233}">
      <dgm:prSet/>
      <dgm:spPr/>
      <dgm:t>
        <a:bodyPr/>
        <a:lstStyle/>
        <a:p>
          <a:endParaRPr lang="pt-BR" sz="6000"/>
        </a:p>
      </dgm:t>
    </dgm:pt>
    <dgm:pt modelId="{DFC6A226-86EB-4846-A3D4-261F2B498AE4}" type="sibTrans" cxnId="{0FC117D9-B756-48A6-8671-547BDDD49233}">
      <dgm:prSet/>
      <dgm:spPr/>
      <dgm:t>
        <a:bodyPr/>
        <a:lstStyle/>
        <a:p>
          <a:endParaRPr lang="pt-BR" sz="6000"/>
        </a:p>
      </dgm:t>
    </dgm:pt>
    <dgm:pt modelId="{5DB7239F-597F-4858-8CA6-2C3BEC55BC10}">
      <dgm:prSet custT="1"/>
      <dgm:spPr/>
      <dgm:t>
        <a:bodyPr/>
        <a:lstStyle/>
        <a:p>
          <a:pPr rtl="0"/>
          <a:r>
            <a:rPr lang="pt-BR" sz="2000"/>
            <a:t> </a:t>
          </a:r>
          <a:r>
            <a:rPr lang="pt-BR" sz="2000" dirty="0" err="1"/>
            <a:t>mkv</a:t>
          </a:r>
          <a:r>
            <a:rPr lang="pt-BR" sz="2000" dirty="0"/>
            <a:t>, </a:t>
          </a:r>
          <a:r>
            <a:rPr lang="pt-BR" sz="2000" dirty="0" err="1"/>
            <a:t>webM</a:t>
          </a:r>
          <a:r>
            <a:rPr lang="pt-BR" sz="2000" dirty="0"/>
            <a:t>,  mp4(codec x264)</a:t>
          </a:r>
        </a:p>
      </dgm:t>
    </dgm:pt>
    <dgm:pt modelId="{9CA9524E-75DC-4916-97C5-F4F468B4EECA}" type="parTrans" cxnId="{009B2811-0F71-48D6-AF3C-282A781BA365}">
      <dgm:prSet/>
      <dgm:spPr/>
      <dgm:t>
        <a:bodyPr/>
        <a:lstStyle/>
        <a:p>
          <a:endParaRPr lang="pt-BR" sz="6000"/>
        </a:p>
      </dgm:t>
    </dgm:pt>
    <dgm:pt modelId="{342FFEA6-C82B-4DEC-8601-A0C9E0566BB8}" type="sibTrans" cxnId="{009B2811-0F71-48D6-AF3C-282A781BA365}">
      <dgm:prSet/>
      <dgm:spPr/>
      <dgm:t>
        <a:bodyPr/>
        <a:lstStyle/>
        <a:p>
          <a:endParaRPr lang="pt-BR" sz="6000"/>
        </a:p>
      </dgm:t>
    </dgm:pt>
    <dgm:pt modelId="{EF162EE1-BC39-4DA8-94B5-B8DC307C2A0F}">
      <dgm:prSet custT="1"/>
      <dgm:spPr/>
      <dgm:t>
        <a:bodyPr/>
        <a:lstStyle/>
        <a:p>
          <a:pPr rtl="0"/>
          <a:r>
            <a:rPr lang="pt-BR" sz="2000"/>
            <a:t> </a:t>
          </a:r>
          <a:r>
            <a:rPr lang="pt-BR" sz="2000" dirty="0"/>
            <a:t>HTML5</a:t>
          </a:r>
        </a:p>
      </dgm:t>
    </dgm:pt>
    <dgm:pt modelId="{92AC7898-2398-4504-A0DF-8E4230253E23}" type="parTrans" cxnId="{09BCE0C7-A574-4481-B863-0E33DA4ECFCC}">
      <dgm:prSet/>
      <dgm:spPr/>
      <dgm:t>
        <a:bodyPr/>
        <a:lstStyle/>
        <a:p>
          <a:endParaRPr lang="pt-BR" sz="6000"/>
        </a:p>
      </dgm:t>
    </dgm:pt>
    <dgm:pt modelId="{8B560D8C-1039-4D63-B653-DCA79ACFD187}" type="sibTrans" cxnId="{09BCE0C7-A574-4481-B863-0E33DA4ECFCC}">
      <dgm:prSet/>
      <dgm:spPr/>
      <dgm:t>
        <a:bodyPr/>
        <a:lstStyle/>
        <a:p>
          <a:endParaRPr lang="pt-BR" sz="6000"/>
        </a:p>
      </dgm:t>
    </dgm:pt>
    <dgm:pt modelId="{02F7C28B-6417-4108-AFF0-EDC756FE975A}">
      <dgm:prSet custT="1"/>
      <dgm:spPr/>
      <dgm:t>
        <a:bodyPr/>
        <a:lstStyle/>
        <a:p>
          <a:pPr rtl="0"/>
          <a:r>
            <a:rPr lang="pt-BR" sz="2000"/>
            <a:t>epub</a:t>
          </a:r>
          <a:endParaRPr lang="pt-BR" sz="2000" dirty="0"/>
        </a:p>
      </dgm:t>
    </dgm:pt>
    <dgm:pt modelId="{618285D4-7730-4542-A637-DA28CF1B59BD}" type="parTrans" cxnId="{2205185E-36BA-4DE2-AB86-3FA867157192}">
      <dgm:prSet/>
      <dgm:spPr/>
      <dgm:t>
        <a:bodyPr/>
        <a:lstStyle/>
        <a:p>
          <a:endParaRPr lang="pt-BR" sz="6000"/>
        </a:p>
      </dgm:t>
    </dgm:pt>
    <dgm:pt modelId="{D8BA314D-A8AA-4240-A668-4F814811A637}" type="sibTrans" cxnId="{2205185E-36BA-4DE2-AB86-3FA867157192}">
      <dgm:prSet/>
      <dgm:spPr/>
      <dgm:t>
        <a:bodyPr/>
        <a:lstStyle/>
        <a:p>
          <a:endParaRPr lang="pt-BR" sz="6000"/>
        </a:p>
      </dgm:t>
    </dgm:pt>
    <dgm:pt modelId="{144B636A-5BE0-413B-BAD0-DFBD828F87D6}">
      <dgm:prSet custT="1"/>
      <dgm:spPr/>
      <dgm:t>
        <a:bodyPr/>
        <a:lstStyle/>
        <a:p>
          <a:pPr rtl="0"/>
          <a:r>
            <a:rPr lang="pt-BR" sz="2000"/>
            <a:t>MathML</a:t>
          </a:r>
          <a:endParaRPr lang="pt-BR" sz="2000" dirty="0"/>
        </a:p>
      </dgm:t>
    </dgm:pt>
    <dgm:pt modelId="{D3944BCC-D382-4EC9-9F98-FA27A02C4643}" type="parTrans" cxnId="{E2241626-96D1-41CD-A3DB-EC0FA5CDF027}">
      <dgm:prSet/>
      <dgm:spPr/>
      <dgm:t>
        <a:bodyPr/>
        <a:lstStyle/>
        <a:p>
          <a:endParaRPr lang="pt-BR" sz="6000"/>
        </a:p>
      </dgm:t>
    </dgm:pt>
    <dgm:pt modelId="{767B44BC-FD3D-4371-A630-84BF7B6297CD}" type="sibTrans" cxnId="{E2241626-96D1-41CD-A3DB-EC0FA5CDF027}">
      <dgm:prSet/>
      <dgm:spPr/>
      <dgm:t>
        <a:bodyPr/>
        <a:lstStyle/>
        <a:p>
          <a:endParaRPr lang="pt-BR" sz="6000"/>
        </a:p>
      </dgm:t>
    </dgm:pt>
    <dgm:pt modelId="{CD6DBB76-2573-45EB-8213-569D73CC5883}">
      <dgm:prSet custT="1"/>
      <dgm:spPr/>
      <dgm:t>
        <a:bodyPr/>
        <a:lstStyle/>
        <a:p>
          <a:pPr rtl="0"/>
          <a:r>
            <a:rPr lang="pt-BR" sz="2000"/>
            <a:t> </a:t>
          </a:r>
          <a:r>
            <a:rPr lang="pt-BR" sz="2000" dirty="0"/>
            <a:t>PNG, SVG</a:t>
          </a:r>
        </a:p>
      </dgm:t>
    </dgm:pt>
    <dgm:pt modelId="{FCFCBF27-0C75-49B0-A748-B9DE301881BC}" type="parTrans" cxnId="{A7200BC8-21CB-472F-9F20-12D827835E17}">
      <dgm:prSet/>
      <dgm:spPr/>
      <dgm:t>
        <a:bodyPr/>
        <a:lstStyle/>
        <a:p>
          <a:endParaRPr lang="pt-BR" sz="6000"/>
        </a:p>
      </dgm:t>
    </dgm:pt>
    <dgm:pt modelId="{D0433B8C-D92B-457A-A242-A5A57FAE98AE}" type="sibTrans" cxnId="{A7200BC8-21CB-472F-9F20-12D827835E17}">
      <dgm:prSet/>
      <dgm:spPr/>
      <dgm:t>
        <a:bodyPr/>
        <a:lstStyle/>
        <a:p>
          <a:endParaRPr lang="pt-BR" sz="6000"/>
        </a:p>
      </dgm:t>
    </dgm:pt>
    <dgm:pt modelId="{C7FB6D7A-EB42-4379-B425-998B71BC091E}" type="pres">
      <dgm:prSet presAssocID="{6D404786-AD31-40F4-BB3B-996ABEAECF28}" presName="Name0" presStyleCnt="0">
        <dgm:presLayoutVars>
          <dgm:dir/>
          <dgm:animLvl val="lvl"/>
          <dgm:resizeHandles/>
        </dgm:presLayoutVars>
      </dgm:prSet>
      <dgm:spPr/>
    </dgm:pt>
    <dgm:pt modelId="{3226361C-963F-4727-B898-1F7DE4F0CF5A}" type="pres">
      <dgm:prSet presAssocID="{807B8493-D229-4002-ADA9-263A5852B893}" presName="linNode" presStyleCnt="0"/>
      <dgm:spPr/>
    </dgm:pt>
    <dgm:pt modelId="{0AFC6097-74EE-46C1-9789-920E908604CB}" type="pres">
      <dgm:prSet presAssocID="{807B8493-D229-4002-ADA9-263A5852B893}" presName="parentShp" presStyleLbl="node1" presStyleIdx="0" presStyleCnt="9">
        <dgm:presLayoutVars>
          <dgm:bulletEnabled val="1"/>
        </dgm:presLayoutVars>
      </dgm:prSet>
      <dgm:spPr>
        <a:prstGeom prst="rect">
          <a:avLst/>
        </a:prstGeom>
      </dgm:spPr>
    </dgm:pt>
    <dgm:pt modelId="{F41FEC82-C799-4D2F-99D2-39C030824F27}" type="pres">
      <dgm:prSet presAssocID="{807B8493-D229-4002-ADA9-263A5852B893}" presName="childShp" presStyleLbl="bgAccFollowNode1" presStyleIdx="0" presStyleCnt="9">
        <dgm:presLayoutVars>
          <dgm:bulletEnabled val="1"/>
        </dgm:presLayoutVars>
      </dgm:prSet>
      <dgm:spPr/>
    </dgm:pt>
    <dgm:pt modelId="{1BEE5D18-A165-4830-ADA9-D84FBD32F02D}" type="pres">
      <dgm:prSet presAssocID="{ABA81D3E-D785-4221-8ADB-06A80C1A85DA}" presName="spacing" presStyleCnt="0"/>
      <dgm:spPr/>
    </dgm:pt>
    <dgm:pt modelId="{2A311F5D-194C-4F36-800C-40C21474F6B4}" type="pres">
      <dgm:prSet presAssocID="{5A44C568-9AE5-481C-9925-35F9F0C77367}" presName="linNode" presStyleCnt="0"/>
      <dgm:spPr/>
    </dgm:pt>
    <dgm:pt modelId="{78F7B865-5D93-413F-B662-3788CD1C07FA}" type="pres">
      <dgm:prSet presAssocID="{5A44C568-9AE5-481C-9925-35F9F0C77367}" presName="parentShp" presStyleLbl="node1" presStyleIdx="1" presStyleCnt="9">
        <dgm:presLayoutVars>
          <dgm:bulletEnabled val="1"/>
        </dgm:presLayoutVars>
      </dgm:prSet>
      <dgm:spPr>
        <a:prstGeom prst="rect">
          <a:avLst/>
        </a:prstGeom>
      </dgm:spPr>
    </dgm:pt>
    <dgm:pt modelId="{DDD51D4C-1DB5-43AD-9CC4-3136DC8AF2C6}" type="pres">
      <dgm:prSet presAssocID="{5A44C568-9AE5-481C-9925-35F9F0C77367}" presName="childShp" presStyleLbl="bgAccFollowNode1" presStyleIdx="1" presStyleCnt="9">
        <dgm:presLayoutVars>
          <dgm:bulletEnabled val="1"/>
        </dgm:presLayoutVars>
      </dgm:prSet>
      <dgm:spPr/>
    </dgm:pt>
    <dgm:pt modelId="{C0B2B533-3B27-486D-AF72-30B27B66A1B3}" type="pres">
      <dgm:prSet presAssocID="{F4E4CE8F-48F6-4B23-955F-F872583B584D}" presName="spacing" presStyleCnt="0"/>
      <dgm:spPr/>
    </dgm:pt>
    <dgm:pt modelId="{A70A7FE4-6EA3-4ABA-AE75-5EF7294029C8}" type="pres">
      <dgm:prSet presAssocID="{1A2C72FB-E615-4815-89F5-1D957F25B9A4}" presName="linNode" presStyleCnt="0"/>
      <dgm:spPr/>
    </dgm:pt>
    <dgm:pt modelId="{75FB48B7-8B4A-4071-ADCA-DD3F0F981735}" type="pres">
      <dgm:prSet presAssocID="{1A2C72FB-E615-4815-89F5-1D957F25B9A4}" presName="parentShp" presStyleLbl="node1" presStyleIdx="2" presStyleCnt="9">
        <dgm:presLayoutVars>
          <dgm:bulletEnabled val="1"/>
        </dgm:presLayoutVars>
      </dgm:prSet>
      <dgm:spPr>
        <a:prstGeom prst="rect">
          <a:avLst/>
        </a:prstGeom>
      </dgm:spPr>
    </dgm:pt>
    <dgm:pt modelId="{04A9A9EE-F1EA-4F80-B416-77652FB3A58D}" type="pres">
      <dgm:prSet presAssocID="{1A2C72FB-E615-4815-89F5-1D957F25B9A4}" presName="childShp" presStyleLbl="bgAccFollowNode1" presStyleIdx="2" presStyleCnt="9">
        <dgm:presLayoutVars>
          <dgm:bulletEnabled val="1"/>
        </dgm:presLayoutVars>
      </dgm:prSet>
      <dgm:spPr/>
    </dgm:pt>
    <dgm:pt modelId="{30A00524-EB53-44D4-A9A0-E68994B5CDDD}" type="pres">
      <dgm:prSet presAssocID="{D3192105-AF36-44B4-9406-209C86D124F4}" presName="spacing" presStyleCnt="0"/>
      <dgm:spPr/>
    </dgm:pt>
    <dgm:pt modelId="{F6D8E91A-8D55-40AC-A65E-97C31AD405BF}" type="pres">
      <dgm:prSet presAssocID="{F8B7EB7F-7A36-4541-ACBE-9E1B4FD58418}" presName="linNode" presStyleCnt="0"/>
      <dgm:spPr/>
    </dgm:pt>
    <dgm:pt modelId="{E218C145-C083-4E0E-84B6-DF4001E65F68}" type="pres">
      <dgm:prSet presAssocID="{F8B7EB7F-7A36-4541-ACBE-9E1B4FD58418}" presName="parentShp" presStyleLbl="node1" presStyleIdx="3" presStyleCnt="9">
        <dgm:presLayoutVars>
          <dgm:bulletEnabled val="1"/>
        </dgm:presLayoutVars>
      </dgm:prSet>
      <dgm:spPr>
        <a:prstGeom prst="rect">
          <a:avLst/>
        </a:prstGeom>
      </dgm:spPr>
    </dgm:pt>
    <dgm:pt modelId="{B50EBCF6-7903-48C0-A081-155B79C29DFA}" type="pres">
      <dgm:prSet presAssocID="{F8B7EB7F-7A36-4541-ACBE-9E1B4FD58418}" presName="childShp" presStyleLbl="bgAccFollowNode1" presStyleIdx="3" presStyleCnt="9">
        <dgm:presLayoutVars>
          <dgm:bulletEnabled val="1"/>
        </dgm:presLayoutVars>
      </dgm:prSet>
      <dgm:spPr/>
    </dgm:pt>
    <dgm:pt modelId="{A10AC792-1CDB-4685-A69A-AB883817E86D}" type="pres">
      <dgm:prSet presAssocID="{FAE565A2-8337-4AF6-82FE-D6EF264D0B96}" presName="spacing" presStyleCnt="0"/>
      <dgm:spPr/>
    </dgm:pt>
    <dgm:pt modelId="{16F69150-11F2-49FC-9EF0-4F270E254893}" type="pres">
      <dgm:prSet presAssocID="{CF1CFB60-4D61-4670-A86A-B5497A88D669}" presName="linNode" presStyleCnt="0"/>
      <dgm:spPr/>
    </dgm:pt>
    <dgm:pt modelId="{CDA111FC-E44C-4A4F-BBF3-1709ACB3B424}" type="pres">
      <dgm:prSet presAssocID="{CF1CFB60-4D61-4670-A86A-B5497A88D669}" presName="parentShp" presStyleLbl="node1" presStyleIdx="4" presStyleCnt="9">
        <dgm:presLayoutVars>
          <dgm:bulletEnabled val="1"/>
        </dgm:presLayoutVars>
      </dgm:prSet>
      <dgm:spPr>
        <a:prstGeom prst="rect">
          <a:avLst/>
        </a:prstGeom>
      </dgm:spPr>
    </dgm:pt>
    <dgm:pt modelId="{19DB1A22-7BD7-47B1-8B17-A335C417906B}" type="pres">
      <dgm:prSet presAssocID="{CF1CFB60-4D61-4670-A86A-B5497A88D669}" presName="childShp" presStyleLbl="bgAccFollowNode1" presStyleIdx="4" presStyleCnt="9">
        <dgm:presLayoutVars>
          <dgm:bulletEnabled val="1"/>
        </dgm:presLayoutVars>
      </dgm:prSet>
      <dgm:spPr/>
    </dgm:pt>
    <dgm:pt modelId="{C4062792-0073-4172-87E9-B0512B1DE671}" type="pres">
      <dgm:prSet presAssocID="{F3135CC8-45D4-46EE-8E95-8E8B094FCD31}" presName="spacing" presStyleCnt="0"/>
      <dgm:spPr/>
    </dgm:pt>
    <dgm:pt modelId="{6EBC18D9-64EE-4DFD-A7F0-0EF97871BD52}" type="pres">
      <dgm:prSet presAssocID="{E1260D3E-4971-453A-B89F-4DA130D8B0CF}" presName="linNode" presStyleCnt="0"/>
      <dgm:spPr/>
    </dgm:pt>
    <dgm:pt modelId="{82539EC6-A505-4F9E-B05E-EF8EDB9B74F3}" type="pres">
      <dgm:prSet presAssocID="{E1260D3E-4971-453A-B89F-4DA130D8B0CF}" presName="parentShp" presStyleLbl="node1" presStyleIdx="5" presStyleCnt="9">
        <dgm:presLayoutVars>
          <dgm:bulletEnabled val="1"/>
        </dgm:presLayoutVars>
      </dgm:prSet>
      <dgm:spPr>
        <a:prstGeom prst="rect">
          <a:avLst/>
        </a:prstGeom>
      </dgm:spPr>
    </dgm:pt>
    <dgm:pt modelId="{9FDBA194-E4D8-4935-8C05-4F41EA806EA8}" type="pres">
      <dgm:prSet presAssocID="{E1260D3E-4971-453A-B89F-4DA130D8B0CF}" presName="childShp" presStyleLbl="bgAccFollowNode1" presStyleIdx="5" presStyleCnt="9">
        <dgm:presLayoutVars>
          <dgm:bulletEnabled val="1"/>
        </dgm:presLayoutVars>
      </dgm:prSet>
      <dgm:spPr/>
    </dgm:pt>
    <dgm:pt modelId="{B31F0A7B-2BE4-41F5-892F-EE5309E14E1F}" type="pres">
      <dgm:prSet presAssocID="{489EB7FC-F7FA-4004-871B-03848B19AD3C}" presName="spacing" presStyleCnt="0"/>
      <dgm:spPr/>
    </dgm:pt>
    <dgm:pt modelId="{C3098387-C99C-4EFE-9695-1C7EBE9B009C}" type="pres">
      <dgm:prSet presAssocID="{6D39CFF4-F0A3-4BAB-98DD-3680ED185832}" presName="linNode" presStyleCnt="0"/>
      <dgm:spPr/>
    </dgm:pt>
    <dgm:pt modelId="{6DEB821A-432F-4389-8583-132FD0DE7E64}" type="pres">
      <dgm:prSet presAssocID="{6D39CFF4-F0A3-4BAB-98DD-3680ED185832}" presName="parentShp" presStyleLbl="node1" presStyleIdx="6" presStyleCnt="9">
        <dgm:presLayoutVars>
          <dgm:bulletEnabled val="1"/>
        </dgm:presLayoutVars>
      </dgm:prSet>
      <dgm:spPr>
        <a:prstGeom prst="rect">
          <a:avLst/>
        </a:prstGeom>
      </dgm:spPr>
    </dgm:pt>
    <dgm:pt modelId="{6715D1BD-AC5C-433E-8C75-EB794AF51603}" type="pres">
      <dgm:prSet presAssocID="{6D39CFF4-F0A3-4BAB-98DD-3680ED185832}" presName="childShp" presStyleLbl="bgAccFollowNode1" presStyleIdx="6" presStyleCnt="9">
        <dgm:presLayoutVars>
          <dgm:bulletEnabled val="1"/>
        </dgm:presLayoutVars>
      </dgm:prSet>
      <dgm:spPr/>
    </dgm:pt>
    <dgm:pt modelId="{79D350F9-6E09-4561-AFCE-F153D7C4284D}" type="pres">
      <dgm:prSet presAssocID="{318D47F2-4B26-4012-B6B4-5A5582FC1E17}" presName="spacing" presStyleCnt="0"/>
      <dgm:spPr/>
    </dgm:pt>
    <dgm:pt modelId="{D9DE5D36-5E70-4FD0-991A-F2A78D459016}" type="pres">
      <dgm:prSet presAssocID="{5DDABCB8-1A93-4A60-9CB4-3A8782CF515E}" presName="linNode" presStyleCnt="0"/>
      <dgm:spPr/>
    </dgm:pt>
    <dgm:pt modelId="{32A45FD1-5CBC-41CA-A6A9-CE6EFED400F3}" type="pres">
      <dgm:prSet presAssocID="{5DDABCB8-1A93-4A60-9CB4-3A8782CF515E}" presName="parentShp" presStyleLbl="node1" presStyleIdx="7" presStyleCnt="9">
        <dgm:presLayoutVars>
          <dgm:bulletEnabled val="1"/>
        </dgm:presLayoutVars>
      </dgm:prSet>
      <dgm:spPr>
        <a:prstGeom prst="rect">
          <a:avLst/>
        </a:prstGeom>
      </dgm:spPr>
    </dgm:pt>
    <dgm:pt modelId="{157AAD4A-3479-4815-A012-3DFA0622094E}" type="pres">
      <dgm:prSet presAssocID="{5DDABCB8-1A93-4A60-9CB4-3A8782CF515E}" presName="childShp" presStyleLbl="bgAccFollowNode1" presStyleIdx="7" presStyleCnt="9">
        <dgm:presLayoutVars>
          <dgm:bulletEnabled val="1"/>
        </dgm:presLayoutVars>
      </dgm:prSet>
      <dgm:spPr/>
    </dgm:pt>
    <dgm:pt modelId="{420389A1-2A49-4B03-90B6-8A5E047DCA6F}" type="pres">
      <dgm:prSet presAssocID="{31BFAE1E-32F5-48C4-B9B7-49ED1DC74AD1}" presName="spacing" presStyleCnt="0"/>
      <dgm:spPr/>
    </dgm:pt>
    <dgm:pt modelId="{51B2E89C-258E-4C9B-A387-44A898108530}" type="pres">
      <dgm:prSet presAssocID="{6E62F1CF-3D02-423F-AB1C-ACE79B6FCC5F}" presName="linNode" presStyleCnt="0"/>
      <dgm:spPr/>
    </dgm:pt>
    <dgm:pt modelId="{6AD5920F-A13F-4B24-A8C4-967C0BE5C658}" type="pres">
      <dgm:prSet presAssocID="{6E62F1CF-3D02-423F-AB1C-ACE79B6FCC5F}" presName="parentShp" presStyleLbl="node1" presStyleIdx="8" presStyleCnt="9">
        <dgm:presLayoutVars>
          <dgm:bulletEnabled val="1"/>
        </dgm:presLayoutVars>
      </dgm:prSet>
      <dgm:spPr>
        <a:prstGeom prst="rect">
          <a:avLst/>
        </a:prstGeom>
      </dgm:spPr>
    </dgm:pt>
    <dgm:pt modelId="{7786A3CC-6C76-4E26-A6BA-5645ECCF5144}" type="pres">
      <dgm:prSet presAssocID="{6E62F1CF-3D02-423F-AB1C-ACE79B6FCC5F}" presName="childShp" presStyleLbl="bgAccFollowNode1" presStyleIdx="8" presStyleCnt="9">
        <dgm:presLayoutVars>
          <dgm:bulletEnabled val="1"/>
        </dgm:presLayoutVars>
      </dgm:prSet>
      <dgm:spPr/>
    </dgm:pt>
  </dgm:ptLst>
  <dgm:cxnLst>
    <dgm:cxn modelId="{65301300-CA55-4FD3-A42C-A0AC53E7E29C}" type="presOf" srcId="{53310D7A-0D3D-4935-B8BC-6ABB4FEB2053}" destId="{B50EBCF6-7903-48C0-A081-155B79C29DFA}" srcOrd="0" destOrd="0" presId="urn:microsoft.com/office/officeart/2005/8/layout/vList6"/>
    <dgm:cxn modelId="{009B2811-0F71-48D6-AF3C-282A781BA365}" srcId="{CF1CFB60-4D61-4670-A86A-B5497A88D669}" destId="{5DB7239F-597F-4858-8CA6-2C3BEC55BC10}" srcOrd="0" destOrd="0" parTransId="{9CA9524E-75DC-4916-97C5-F4F468B4EECA}" sibTransId="{342FFEA6-C82B-4DEC-8601-A0C9E0566BB8}"/>
    <dgm:cxn modelId="{BE86E212-FC05-4F0B-A55A-A6C677C07E85}" type="presOf" srcId="{6D404786-AD31-40F4-BB3B-996ABEAECF28}" destId="{C7FB6D7A-EB42-4379-B425-998B71BC091E}" srcOrd="0" destOrd="0" presId="urn:microsoft.com/office/officeart/2005/8/layout/vList6"/>
    <dgm:cxn modelId="{D54ED117-A235-433C-AC27-B24E362D87CC}" type="presOf" srcId="{5DDABCB8-1A93-4A60-9CB4-3A8782CF515E}" destId="{32A45FD1-5CBC-41CA-A6A9-CE6EFED400F3}" srcOrd="0" destOrd="0" presId="urn:microsoft.com/office/officeart/2005/8/layout/vList6"/>
    <dgm:cxn modelId="{60841E21-0570-4A4D-9319-06735EAC0742}" type="presOf" srcId="{6D39CFF4-F0A3-4BAB-98DD-3680ED185832}" destId="{6DEB821A-432F-4389-8583-132FD0DE7E64}" srcOrd="0" destOrd="0" presId="urn:microsoft.com/office/officeart/2005/8/layout/vList6"/>
    <dgm:cxn modelId="{E2241626-96D1-41CD-A3DB-EC0FA5CDF027}" srcId="{5DDABCB8-1A93-4A60-9CB4-3A8782CF515E}" destId="{144B636A-5BE0-413B-BAD0-DFBD828F87D6}" srcOrd="0" destOrd="0" parTransId="{D3944BCC-D382-4EC9-9F98-FA27A02C4643}" sibTransId="{767B44BC-FD3D-4371-A630-84BF7B6297CD}"/>
    <dgm:cxn modelId="{DF071633-B722-406E-B1AD-9EE99C5B9C65}" srcId="{5A44C568-9AE5-481C-9925-35F9F0C77367}" destId="{38F65DCC-AE01-4876-B319-E31A5FB5BC00}" srcOrd="0" destOrd="0" parTransId="{E31F13BF-A082-46EE-87A8-F7AFC76A24AA}" sibTransId="{3AA0AA97-0113-41C3-9D5F-93674C5CA2F1}"/>
    <dgm:cxn modelId="{4F22E236-17A5-46E0-AC75-1554B026C837}" type="presOf" srcId="{6E62F1CF-3D02-423F-AB1C-ACE79B6FCC5F}" destId="{6AD5920F-A13F-4B24-A8C4-967C0BE5C658}" srcOrd="0" destOrd="0" presId="urn:microsoft.com/office/officeart/2005/8/layout/vList6"/>
    <dgm:cxn modelId="{80C7CF3F-DDE0-4D79-B919-45A860251388}" srcId="{6D404786-AD31-40F4-BB3B-996ABEAECF28}" destId="{1A2C72FB-E615-4815-89F5-1D957F25B9A4}" srcOrd="2" destOrd="0" parTransId="{FC0205B2-0F82-4FE0-A8AC-E1AA8D308533}" sibTransId="{D3192105-AF36-44B4-9406-209C86D124F4}"/>
    <dgm:cxn modelId="{2205185E-36BA-4DE2-AB86-3FA867157192}" srcId="{6D39CFF4-F0A3-4BAB-98DD-3680ED185832}" destId="{02F7C28B-6417-4108-AFF0-EDC756FE975A}" srcOrd="0" destOrd="0" parTransId="{618285D4-7730-4542-A637-DA28CF1B59BD}" sibTransId="{D8BA314D-A8AA-4240-A668-4F814811A637}"/>
    <dgm:cxn modelId="{47BF8548-ADB2-41BB-89D7-5B4BA39232B6}" type="presOf" srcId="{02F7C28B-6417-4108-AFF0-EDC756FE975A}" destId="{6715D1BD-AC5C-433E-8C75-EB794AF51603}" srcOrd="0" destOrd="0" presId="urn:microsoft.com/office/officeart/2005/8/layout/vList6"/>
    <dgm:cxn modelId="{8F017369-890F-4F26-9178-047F4891FC07}" type="presOf" srcId="{CD6DBB76-2573-45EB-8213-569D73CC5883}" destId="{7786A3CC-6C76-4E26-A6BA-5645ECCF5144}" srcOrd="0" destOrd="0" presId="urn:microsoft.com/office/officeart/2005/8/layout/vList6"/>
    <dgm:cxn modelId="{3806964C-28B6-4B41-B189-AB350794BBD8}" type="presOf" srcId="{38F65DCC-AE01-4876-B319-E31A5FB5BC00}" destId="{DDD51D4C-1DB5-43AD-9CC4-3136DC8AF2C6}" srcOrd="0" destOrd="0" presId="urn:microsoft.com/office/officeart/2005/8/layout/vList6"/>
    <dgm:cxn modelId="{74C0DD4E-4CC6-4365-A5C5-DD199EA962CF}" srcId="{1A2C72FB-E615-4815-89F5-1D957F25B9A4}" destId="{FB231D3A-5C94-495E-8639-69DC7967A127}" srcOrd="0" destOrd="0" parTransId="{D005D7C7-1556-4E54-A983-D179DA13D5B7}" sibTransId="{0DE0E032-1435-49CE-9C60-E8453B4DA8A8}"/>
    <dgm:cxn modelId="{81B51E72-8CB6-4899-A753-40BA653DD97C}" srcId="{6D404786-AD31-40F4-BB3B-996ABEAECF28}" destId="{5A44C568-9AE5-481C-9925-35F9F0C77367}" srcOrd="1" destOrd="0" parTransId="{6815C853-B138-4238-9056-6098956D6573}" sibTransId="{F4E4CE8F-48F6-4B23-955F-F872583B584D}"/>
    <dgm:cxn modelId="{43FB7A55-1E7C-4D16-A59B-44289DF7C2F4}" type="presOf" srcId="{FB231D3A-5C94-495E-8639-69DC7967A127}" destId="{04A9A9EE-F1EA-4F80-B416-77652FB3A58D}" srcOrd="0" destOrd="0" presId="urn:microsoft.com/office/officeart/2005/8/layout/vList6"/>
    <dgm:cxn modelId="{E4F69A57-D070-43DB-A86A-7E42BD003C0A}" srcId="{6D404786-AD31-40F4-BB3B-996ABEAECF28}" destId="{807B8493-D229-4002-ADA9-263A5852B893}" srcOrd="0" destOrd="0" parTransId="{D6A76899-0758-4A6C-8F71-5FF72E1FDBC2}" sibTransId="{ABA81D3E-D785-4221-8ADB-06A80C1A85DA}"/>
    <dgm:cxn modelId="{C0D11B83-49F1-467B-9082-F5BACCB1AEFC}" srcId="{6D404786-AD31-40F4-BB3B-996ABEAECF28}" destId="{E1260D3E-4971-453A-B89F-4DA130D8B0CF}" srcOrd="5" destOrd="0" parTransId="{BC826813-B5B9-46A7-AA51-62A24A47AA52}" sibTransId="{489EB7FC-F7FA-4004-871B-03848B19AD3C}"/>
    <dgm:cxn modelId="{513FFD85-771D-4345-9A34-DF0615577797}" type="presOf" srcId="{F8B7EB7F-7A36-4541-ACBE-9E1B4FD58418}" destId="{E218C145-C083-4E0E-84B6-DF4001E65F68}" srcOrd="0" destOrd="0" presId="urn:microsoft.com/office/officeart/2005/8/layout/vList6"/>
    <dgm:cxn modelId="{E98AB288-D26F-4AB5-94C1-BD9991313E45}" type="presOf" srcId="{EF162EE1-BC39-4DA8-94B5-B8DC307C2A0F}" destId="{9FDBA194-E4D8-4935-8C05-4F41EA806EA8}" srcOrd="0" destOrd="0" presId="urn:microsoft.com/office/officeart/2005/8/layout/vList6"/>
    <dgm:cxn modelId="{47B9B18B-8680-4A59-8E8D-EAA8DE093AE7}" srcId="{6D404786-AD31-40F4-BB3B-996ABEAECF28}" destId="{5DDABCB8-1A93-4A60-9CB4-3A8782CF515E}" srcOrd="7" destOrd="0" parTransId="{3472C5A6-6AEC-4F55-9802-FB0A83AEB918}" sibTransId="{31BFAE1E-32F5-48C4-B9B7-49ED1DC74AD1}"/>
    <dgm:cxn modelId="{575DBE8C-5F35-4FC3-B839-0A425BE4B6C7}" srcId="{6D404786-AD31-40F4-BB3B-996ABEAECF28}" destId="{6D39CFF4-F0A3-4BAB-98DD-3680ED185832}" srcOrd="6" destOrd="0" parTransId="{DBC4CBC8-EEB4-4F2F-AE25-6F395A99316D}" sibTransId="{318D47F2-4B26-4012-B6B4-5A5582FC1E17}"/>
    <dgm:cxn modelId="{F5D848A6-203C-46A8-B753-E7344CDCF4C7}" srcId="{6D404786-AD31-40F4-BB3B-996ABEAECF28}" destId="{F8B7EB7F-7A36-4541-ACBE-9E1B4FD58418}" srcOrd="3" destOrd="0" parTransId="{17700AC9-93F7-4CDB-AAF7-84B2AD0893F0}" sibTransId="{FAE565A2-8337-4AF6-82FE-D6EF264D0B96}"/>
    <dgm:cxn modelId="{9E8697A7-5944-43DA-AE4C-BCD2FA562BE7}" type="presOf" srcId="{9397E1C4-87C1-4464-A6C8-715824408DCD}" destId="{F41FEC82-C799-4D2F-99D2-39C030824F27}" srcOrd="0" destOrd="0" presId="urn:microsoft.com/office/officeart/2005/8/layout/vList6"/>
    <dgm:cxn modelId="{AE4D38A9-49A1-4E1F-B92F-D2D998F9823E}" srcId="{6D404786-AD31-40F4-BB3B-996ABEAECF28}" destId="{6E62F1CF-3D02-423F-AB1C-ACE79B6FCC5F}" srcOrd="8" destOrd="0" parTransId="{8D0D3737-EB0B-45B2-9ED4-E362736F9546}" sibTransId="{F6BFACA7-FF18-4F8A-A145-A634857B9F27}"/>
    <dgm:cxn modelId="{FBF467A9-AA55-4386-A292-31CF1771D204}" type="presOf" srcId="{5A44C568-9AE5-481C-9925-35F9F0C77367}" destId="{78F7B865-5D93-413F-B662-3788CD1C07FA}" srcOrd="0" destOrd="0" presId="urn:microsoft.com/office/officeart/2005/8/layout/vList6"/>
    <dgm:cxn modelId="{017031AA-E8E9-4294-B724-8A4DC39D8D52}" type="presOf" srcId="{1A2C72FB-E615-4815-89F5-1D957F25B9A4}" destId="{75FB48B7-8B4A-4071-ADCA-DD3F0F981735}" srcOrd="0" destOrd="0" presId="urn:microsoft.com/office/officeart/2005/8/layout/vList6"/>
    <dgm:cxn modelId="{3CA78BB8-6EDF-4678-BA0D-345E5255DA56}" type="presOf" srcId="{144B636A-5BE0-413B-BAD0-DFBD828F87D6}" destId="{157AAD4A-3479-4815-A012-3DFA0622094E}" srcOrd="0" destOrd="0" presId="urn:microsoft.com/office/officeart/2005/8/layout/vList6"/>
    <dgm:cxn modelId="{7D72C3B8-A536-4BB3-8F9E-DAC11F6D635D}" type="presOf" srcId="{5DB7239F-597F-4858-8CA6-2C3BEC55BC10}" destId="{19DB1A22-7BD7-47B1-8B17-A335C417906B}" srcOrd="0" destOrd="0" presId="urn:microsoft.com/office/officeart/2005/8/layout/vList6"/>
    <dgm:cxn modelId="{09BCE0C7-A574-4481-B863-0E33DA4ECFCC}" srcId="{E1260D3E-4971-453A-B89F-4DA130D8B0CF}" destId="{EF162EE1-BC39-4DA8-94B5-B8DC307C2A0F}" srcOrd="0" destOrd="0" parTransId="{92AC7898-2398-4504-A0DF-8E4230253E23}" sibTransId="{8B560D8C-1039-4D63-B653-DCA79ACFD187}"/>
    <dgm:cxn modelId="{A7200BC8-21CB-472F-9F20-12D827835E17}" srcId="{6E62F1CF-3D02-423F-AB1C-ACE79B6FCC5F}" destId="{CD6DBB76-2573-45EB-8213-569D73CC5883}" srcOrd="0" destOrd="0" parTransId="{FCFCBF27-0C75-49B0-A748-B9DE301881BC}" sibTransId="{D0433B8C-D92B-457A-A242-A5A57FAE98AE}"/>
    <dgm:cxn modelId="{0FC117D9-B756-48A6-8671-547BDDD49233}" srcId="{F8B7EB7F-7A36-4541-ACBE-9E1B4FD58418}" destId="{53310D7A-0D3D-4935-B8BC-6ABB4FEB2053}" srcOrd="0" destOrd="0" parTransId="{7A5CFF63-BB88-4FBB-AF52-D51C407D51B5}" sibTransId="{DFC6A226-86EB-4846-A3D4-261F2B498AE4}"/>
    <dgm:cxn modelId="{E254C4E2-AC43-401B-B508-80A9513A41AF}" type="presOf" srcId="{CF1CFB60-4D61-4670-A86A-B5497A88D669}" destId="{CDA111FC-E44C-4A4F-BBF3-1709ACB3B424}" srcOrd="0" destOrd="0" presId="urn:microsoft.com/office/officeart/2005/8/layout/vList6"/>
    <dgm:cxn modelId="{9C1D61E6-77BA-4C92-A446-9CFEBB9F43EC}" srcId="{6D404786-AD31-40F4-BB3B-996ABEAECF28}" destId="{CF1CFB60-4D61-4670-A86A-B5497A88D669}" srcOrd="4" destOrd="0" parTransId="{D3D656AD-1405-4CA8-8947-C74107D1F0DA}" sibTransId="{F3135CC8-45D4-46EE-8E95-8E8B094FCD31}"/>
    <dgm:cxn modelId="{17FA5FEE-72A5-451C-98D2-BDDA2758570D}" type="presOf" srcId="{E1260D3E-4971-453A-B89F-4DA130D8B0CF}" destId="{82539EC6-A505-4F9E-B05E-EF8EDB9B74F3}" srcOrd="0" destOrd="0" presId="urn:microsoft.com/office/officeart/2005/8/layout/vList6"/>
    <dgm:cxn modelId="{84FD56F3-F46E-4A69-8D18-FC218BE8E539}" srcId="{807B8493-D229-4002-ADA9-263A5852B893}" destId="{9397E1C4-87C1-4464-A6C8-715824408DCD}" srcOrd="0" destOrd="0" parTransId="{2078FCAA-16E5-4FB1-B0D5-E0E95C697F5F}" sibTransId="{244A762C-13F4-45F3-830B-3C2346C1AA8C}"/>
    <dgm:cxn modelId="{6D5E9AF8-8D7C-4AE3-BA72-4AF7CEE46F4F}" type="presOf" srcId="{807B8493-D229-4002-ADA9-263A5852B893}" destId="{0AFC6097-74EE-46C1-9789-920E908604CB}" srcOrd="0" destOrd="0" presId="urn:microsoft.com/office/officeart/2005/8/layout/vList6"/>
    <dgm:cxn modelId="{F8D8F362-1AF1-48F1-B68C-36E9DFD30FBC}" type="presParOf" srcId="{C7FB6D7A-EB42-4379-B425-998B71BC091E}" destId="{3226361C-963F-4727-B898-1F7DE4F0CF5A}" srcOrd="0" destOrd="0" presId="urn:microsoft.com/office/officeart/2005/8/layout/vList6"/>
    <dgm:cxn modelId="{0B7E3596-DC87-4085-A1BA-C7DE7E9F22BB}" type="presParOf" srcId="{3226361C-963F-4727-B898-1F7DE4F0CF5A}" destId="{0AFC6097-74EE-46C1-9789-920E908604CB}" srcOrd="0" destOrd="0" presId="urn:microsoft.com/office/officeart/2005/8/layout/vList6"/>
    <dgm:cxn modelId="{06E793E2-27F5-4B30-A2D4-31CED62BA0E4}" type="presParOf" srcId="{3226361C-963F-4727-B898-1F7DE4F0CF5A}" destId="{F41FEC82-C799-4D2F-99D2-39C030824F27}" srcOrd="1" destOrd="0" presId="urn:microsoft.com/office/officeart/2005/8/layout/vList6"/>
    <dgm:cxn modelId="{693B28A5-2FC4-4A8D-B731-6F9CC8D66162}" type="presParOf" srcId="{C7FB6D7A-EB42-4379-B425-998B71BC091E}" destId="{1BEE5D18-A165-4830-ADA9-D84FBD32F02D}" srcOrd="1" destOrd="0" presId="urn:microsoft.com/office/officeart/2005/8/layout/vList6"/>
    <dgm:cxn modelId="{0C1FCD03-FA1D-4CBA-87B5-0254867D77C8}" type="presParOf" srcId="{C7FB6D7A-EB42-4379-B425-998B71BC091E}" destId="{2A311F5D-194C-4F36-800C-40C21474F6B4}" srcOrd="2" destOrd="0" presId="urn:microsoft.com/office/officeart/2005/8/layout/vList6"/>
    <dgm:cxn modelId="{E60755E0-ED7E-45C3-90A4-4D4E7BC2F7BD}" type="presParOf" srcId="{2A311F5D-194C-4F36-800C-40C21474F6B4}" destId="{78F7B865-5D93-413F-B662-3788CD1C07FA}" srcOrd="0" destOrd="0" presId="urn:microsoft.com/office/officeart/2005/8/layout/vList6"/>
    <dgm:cxn modelId="{11D2BB75-2DA9-40B3-B067-B38696B32ADA}" type="presParOf" srcId="{2A311F5D-194C-4F36-800C-40C21474F6B4}" destId="{DDD51D4C-1DB5-43AD-9CC4-3136DC8AF2C6}" srcOrd="1" destOrd="0" presId="urn:microsoft.com/office/officeart/2005/8/layout/vList6"/>
    <dgm:cxn modelId="{2D3811DB-56E3-42EA-815C-593E8C35C84E}" type="presParOf" srcId="{C7FB6D7A-EB42-4379-B425-998B71BC091E}" destId="{C0B2B533-3B27-486D-AF72-30B27B66A1B3}" srcOrd="3" destOrd="0" presId="urn:microsoft.com/office/officeart/2005/8/layout/vList6"/>
    <dgm:cxn modelId="{66B85EAC-F826-443C-BA7F-332BB713D613}" type="presParOf" srcId="{C7FB6D7A-EB42-4379-B425-998B71BC091E}" destId="{A70A7FE4-6EA3-4ABA-AE75-5EF7294029C8}" srcOrd="4" destOrd="0" presId="urn:microsoft.com/office/officeart/2005/8/layout/vList6"/>
    <dgm:cxn modelId="{BB2B4530-5244-4401-8113-141BB0FE0DF5}" type="presParOf" srcId="{A70A7FE4-6EA3-4ABA-AE75-5EF7294029C8}" destId="{75FB48B7-8B4A-4071-ADCA-DD3F0F981735}" srcOrd="0" destOrd="0" presId="urn:microsoft.com/office/officeart/2005/8/layout/vList6"/>
    <dgm:cxn modelId="{B6097687-0993-4CA0-963E-777CF5BC2A83}" type="presParOf" srcId="{A70A7FE4-6EA3-4ABA-AE75-5EF7294029C8}" destId="{04A9A9EE-F1EA-4F80-B416-77652FB3A58D}" srcOrd="1" destOrd="0" presId="urn:microsoft.com/office/officeart/2005/8/layout/vList6"/>
    <dgm:cxn modelId="{B89C3CF4-175F-404D-8107-3B89CC4491B0}" type="presParOf" srcId="{C7FB6D7A-EB42-4379-B425-998B71BC091E}" destId="{30A00524-EB53-44D4-A9A0-E68994B5CDDD}" srcOrd="5" destOrd="0" presId="urn:microsoft.com/office/officeart/2005/8/layout/vList6"/>
    <dgm:cxn modelId="{0131C18E-A217-4347-87F2-B3E894F4ABD0}" type="presParOf" srcId="{C7FB6D7A-EB42-4379-B425-998B71BC091E}" destId="{F6D8E91A-8D55-40AC-A65E-97C31AD405BF}" srcOrd="6" destOrd="0" presId="urn:microsoft.com/office/officeart/2005/8/layout/vList6"/>
    <dgm:cxn modelId="{6FD61087-B41E-47C0-9A00-21EFAD34F6B1}" type="presParOf" srcId="{F6D8E91A-8D55-40AC-A65E-97C31AD405BF}" destId="{E218C145-C083-4E0E-84B6-DF4001E65F68}" srcOrd="0" destOrd="0" presId="urn:microsoft.com/office/officeart/2005/8/layout/vList6"/>
    <dgm:cxn modelId="{1586037A-CEAB-492D-A49B-080DF54CCBD3}" type="presParOf" srcId="{F6D8E91A-8D55-40AC-A65E-97C31AD405BF}" destId="{B50EBCF6-7903-48C0-A081-155B79C29DFA}" srcOrd="1" destOrd="0" presId="urn:microsoft.com/office/officeart/2005/8/layout/vList6"/>
    <dgm:cxn modelId="{647307E3-7BD7-45DE-84A1-D509CD988D02}" type="presParOf" srcId="{C7FB6D7A-EB42-4379-B425-998B71BC091E}" destId="{A10AC792-1CDB-4685-A69A-AB883817E86D}" srcOrd="7" destOrd="0" presId="urn:microsoft.com/office/officeart/2005/8/layout/vList6"/>
    <dgm:cxn modelId="{6B29406A-09FC-4E05-A3C5-08C3A3F1F5EC}" type="presParOf" srcId="{C7FB6D7A-EB42-4379-B425-998B71BC091E}" destId="{16F69150-11F2-49FC-9EF0-4F270E254893}" srcOrd="8" destOrd="0" presId="urn:microsoft.com/office/officeart/2005/8/layout/vList6"/>
    <dgm:cxn modelId="{D82748CC-998A-4496-AE60-3C908965749C}" type="presParOf" srcId="{16F69150-11F2-49FC-9EF0-4F270E254893}" destId="{CDA111FC-E44C-4A4F-BBF3-1709ACB3B424}" srcOrd="0" destOrd="0" presId="urn:microsoft.com/office/officeart/2005/8/layout/vList6"/>
    <dgm:cxn modelId="{448AF683-EFC0-4C7D-BFA0-9BA2EBA611B3}" type="presParOf" srcId="{16F69150-11F2-49FC-9EF0-4F270E254893}" destId="{19DB1A22-7BD7-47B1-8B17-A335C417906B}" srcOrd="1" destOrd="0" presId="urn:microsoft.com/office/officeart/2005/8/layout/vList6"/>
    <dgm:cxn modelId="{DCFD0768-FE2E-41AD-B04F-8610B738AE20}" type="presParOf" srcId="{C7FB6D7A-EB42-4379-B425-998B71BC091E}" destId="{C4062792-0073-4172-87E9-B0512B1DE671}" srcOrd="9" destOrd="0" presId="urn:microsoft.com/office/officeart/2005/8/layout/vList6"/>
    <dgm:cxn modelId="{EBBE0811-AF5B-4990-B9E5-EAC9B38275C1}" type="presParOf" srcId="{C7FB6D7A-EB42-4379-B425-998B71BC091E}" destId="{6EBC18D9-64EE-4DFD-A7F0-0EF97871BD52}" srcOrd="10" destOrd="0" presId="urn:microsoft.com/office/officeart/2005/8/layout/vList6"/>
    <dgm:cxn modelId="{312DA2F7-81FE-4064-86D3-7C02A268A6AF}" type="presParOf" srcId="{6EBC18D9-64EE-4DFD-A7F0-0EF97871BD52}" destId="{82539EC6-A505-4F9E-B05E-EF8EDB9B74F3}" srcOrd="0" destOrd="0" presId="urn:microsoft.com/office/officeart/2005/8/layout/vList6"/>
    <dgm:cxn modelId="{A19E14CA-59DB-4F32-8192-D30384032E30}" type="presParOf" srcId="{6EBC18D9-64EE-4DFD-A7F0-0EF97871BD52}" destId="{9FDBA194-E4D8-4935-8C05-4F41EA806EA8}" srcOrd="1" destOrd="0" presId="urn:microsoft.com/office/officeart/2005/8/layout/vList6"/>
    <dgm:cxn modelId="{1EABB190-F8E4-4C99-A3EB-958DB197A947}" type="presParOf" srcId="{C7FB6D7A-EB42-4379-B425-998B71BC091E}" destId="{B31F0A7B-2BE4-41F5-892F-EE5309E14E1F}" srcOrd="11" destOrd="0" presId="urn:microsoft.com/office/officeart/2005/8/layout/vList6"/>
    <dgm:cxn modelId="{266BAA63-23ED-4733-B813-52D72D214570}" type="presParOf" srcId="{C7FB6D7A-EB42-4379-B425-998B71BC091E}" destId="{C3098387-C99C-4EFE-9695-1C7EBE9B009C}" srcOrd="12" destOrd="0" presId="urn:microsoft.com/office/officeart/2005/8/layout/vList6"/>
    <dgm:cxn modelId="{4E0D09CB-A1D4-4D92-ABC0-2A21AABCE184}" type="presParOf" srcId="{C3098387-C99C-4EFE-9695-1C7EBE9B009C}" destId="{6DEB821A-432F-4389-8583-132FD0DE7E64}" srcOrd="0" destOrd="0" presId="urn:microsoft.com/office/officeart/2005/8/layout/vList6"/>
    <dgm:cxn modelId="{70A7EE3B-F72E-48AD-877A-3D4EAB22778F}" type="presParOf" srcId="{C3098387-C99C-4EFE-9695-1C7EBE9B009C}" destId="{6715D1BD-AC5C-433E-8C75-EB794AF51603}" srcOrd="1" destOrd="0" presId="urn:microsoft.com/office/officeart/2005/8/layout/vList6"/>
    <dgm:cxn modelId="{36BEE742-A017-4D64-AF92-1CEDB716D7A7}" type="presParOf" srcId="{C7FB6D7A-EB42-4379-B425-998B71BC091E}" destId="{79D350F9-6E09-4561-AFCE-F153D7C4284D}" srcOrd="13" destOrd="0" presId="urn:microsoft.com/office/officeart/2005/8/layout/vList6"/>
    <dgm:cxn modelId="{31412509-4042-4E35-8529-69943AB48E72}" type="presParOf" srcId="{C7FB6D7A-EB42-4379-B425-998B71BC091E}" destId="{D9DE5D36-5E70-4FD0-991A-F2A78D459016}" srcOrd="14" destOrd="0" presId="urn:microsoft.com/office/officeart/2005/8/layout/vList6"/>
    <dgm:cxn modelId="{EC619E4E-316C-49D2-BDA1-A782D6EA4F95}" type="presParOf" srcId="{D9DE5D36-5E70-4FD0-991A-F2A78D459016}" destId="{32A45FD1-5CBC-41CA-A6A9-CE6EFED400F3}" srcOrd="0" destOrd="0" presId="urn:microsoft.com/office/officeart/2005/8/layout/vList6"/>
    <dgm:cxn modelId="{303D0D95-13AB-4759-B045-65E87439F6DD}" type="presParOf" srcId="{D9DE5D36-5E70-4FD0-991A-F2A78D459016}" destId="{157AAD4A-3479-4815-A012-3DFA0622094E}" srcOrd="1" destOrd="0" presId="urn:microsoft.com/office/officeart/2005/8/layout/vList6"/>
    <dgm:cxn modelId="{F57E3EE0-23DA-4C6F-98A4-92AE630A7011}" type="presParOf" srcId="{C7FB6D7A-EB42-4379-B425-998B71BC091E}" destId="{420389A1-2A49-4B03-90B6-8A5E047DCA6F}" srcOrd="15" destOrd="0" presId="urn:microsoft.com/office/officeart/2005/8/layout/vList6"/>
    <dgm:cxn modelId="{C4D771A1-CF81-41E2-A293-404D0DCE5140}" type="presParOf" srcId="{C7FB6D7A-EB42-4379-B425-998B71BC091E}" destId="{51B2E89C-258E-4C9B-A387-44A898108530}" srcOrd="16" destOrd="0" presId="urn:microsoft.com/office/officeart/2005/8/layout/vList6"/>
    <dgm:cxn modelId="{39676CFA-A4A5-41EC-BDF6-57976BA33129}" type="presParOf" srcId="{51B2E89C-258E-4C9B-A387-44A898108530}" destId="{6AD5920F-A13F-4B24-A8C4-967C0BE5C658}" srcOrd="0" destOrd="0" presId="urn:microsoft.com/office/officeart/2005/8/layout/vList6"/>
    <dgm:cxn modelId="{C3196824-67E7-4D50-8205-F175CC9BD7E1}" type="presParOf" srcId="{51B2E89C-258E-4C9B-A387-44A898108530}" destId="{7786A3CC-6C76-4E26-A6BA-5645ECCF514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7025CFA-E130-48D6-A3DE-F94B54462565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EF1BE299-9BFB-4DF3-A79D-F97E73FFFF40}">
      <dgm:prSet/>
      <dgm:spPr/>
      <dgm:t>
        <a:bodyPr/>
        <a:lstStyle/>
        <a:p>
          <a:r>
            <a:rPr lang="es-ES" dirty="0"/>
            <a:t>Libro de texto </a:t>
          </a:r>
          <a:endParaRPr lang="en-US" dirty="0"/>
        </a:p>
      </dgm:t>
    </dgm:pt>
    <dgm:pt modelId="{3631B900-4850-4385-A9A0-34F37466FA40}" type="parTrans" cxnId="{B120FA1A-7641-4A56-8CC3-13012F5301DE}">
      <dgm:prSet/>
      <dgm:spPr/>
      <dgm:t>
        <a:bodyPr/>
        <a:lstStyle/>
        <a:p>
          <a:endParaRPr lang="en-US"/>
        </a:p>
      </dgm:t>
    </dgm:pt>
    <dgm:pt modelId="{244B6C68-91D6-4E54-AF45-DF08A9E3CF5B}" type="sibTrans" cxnId="{B120FA1A-7641-4A56-8CC3-13012F5301DE}">
      <dgm:prSet/>
      <dgm:spPr/>
      <dgm:t>
        <a:bodyPr/>
        <a:lstStyle/>
        <a:p>
          <a:endParaRPr lang="en-US"/>
        </a:p>
      </dgm:t>
    </dgm:pt>
    <dgm:pt modelId="{486EB286-FE87-4860-9BEE-D641CD94B2CF}">
      <dgm:prSet/>
      <dgm:spPr/>
      <dgm:t>
        <a:bodyPr/>
        <a:lstStyle/>
        <a:p>
          <a:r>
            <a:rPr lang="es-ES"/>
            <a:t>Estudios de casos </a:t>
          </a:r>
          <a:endParaRPr lang="en-US"/>
        </a:p>
      </dgm:t>
    </dgm:pt>
    <dgm:pt modelId="{149568A9-A920-4802-A99C-6A423609A740}" type="parTrans" cxnId="{D1387F39-4AAD-4B3E-BE88-2868E0A517C5}">
      <dgm:prSet/>
      <dgm:spPr/>
      <dgm:t>
        <a:bodyPr/>
        <a:lstStyle/>
        <a:p>
          <a:endParaRPr lang="en-US"/>
        </a:p>
      </dgm:t>
    </dgm:pt>
    <dgm:pt modelId="{B8A4B4EF-C74C-4F40-963D-67E7AF1BF8A8}" type="sibTrans" cxnId="{D1387F39-4AAD-4B3E-BE88-2868E0A517C5}">
      <dgm:prSet/>
      <dgm:spPr/>
      <dgm:t>
        <a:bodyPr/>
        <a:lstStyle/>
        <a:p>
          <a:endParaRPr lang="en-US"/>
        </a:p>
      </dgm:t>
    </dgm:pt>
    <dgm:pt modelId="{B6E2CC96-2F1E-4CB1-8878-C36B377A045F}">
      <dgm:prSet/>
      <dgm:spPr/>
      <dgm:t>
        <a:bodyPr/>
        <a:lstStyle/>
        <a:p>
          <a:r>
            <a:rPr lang="es-ES"/>
            <a:t>Situaciones problema </a:t>
          </a:r>
          <a:endParaRPr lang="en-US"/>
        </a:p>
      </dgm:t>
    </dgm:pt>
    <dgm:pt modelId="{F8649EFE-A039-4A42-AD2C-5181ACF97E72}" type="parTrans" cxnId="{5DB561AB-9D8B-4E21-B1A6-615A8E7CC484}">
      <dgm:prSet/>
      <dgm:spPr/>
      <dgm:t>
        <a:bodyPr/>
        <a:lstStyle/>
        <a:p>
          <a:endParaRPr lang="en-US"/>
        </a:p>
      </dgm:t>
    </dgm:pt>
    <dgm:pt modelId="{33C78D51-127A-48E2-AFCC-CEE0ACC0DE3B}" type="sibTrans" cxnId="{5DB561AB-9D8B-4E21-B1A6-615A8E7CC484}">
      <dgm:prSet/>
      <dgm:spPr/>
      <dgm:t>
        <a:bodyPr/>
        <a:lstStyle/>
        <a:p>
          <a:endParaRPr lang="en-US"/>
        </a:p>
      </dgm:t>
    </dgm:pt>
    <dgm:pt modelId="{95A59626-2D86-4C7F-BE35-A6DC92B15D02}">
      <dgm:prSet/>
      <dgm:spPr/>
      <dgm:t>
        <a:bodyPr/>
        <a:lstStyle/>
        <a:p>
          <a:r>
            <a:rPr lang="es-ES"/>
            <a:t>Narración textual </a:t>
          </a:r>
          <a:endParaRPr lang="en-US"/>
        </a:p>
      </dgm:t>
    </dgm:pt>
    <dgm:pt modelId="{022AD833-8C85-47AB-B718-AE9BDA597B84}" type="parTrans" cxnId="{FE0B58E6-90A7-4A82-BE34-BC27F7A2E3F3}">
      <dgm:prSet/>
      <dgm:spPr/>
      <dgm:t>
        <a:bodyPr/>
        <a:lstStyle/>
        <a:p>
          <a:endParaRPr lang="en-US"/>
        </a:p>
      </dgm:t>
    </dgm:pt>
    <dgm:pt modelId="{EB43F6EE-3C22-47F7-A1A5-4C4B019B983A}" type="sibTrans" cxnId="{FE0B58E6-90A7-4A82-BE34-BC27F7A2E3F3}">
      <dgm:prSet/>
      <dgm:spPr/>
      <dgm:t>
        <a:bodyPr/>
        <a:lstStyle/>
        <a:p>
          <a:endParaRPr lang="en-US"/>
        </a:p>
      </dgm:t>
    </dgm:pt>
    <dgm:pt modelId="{ED2061A6-58AC-44F2-A2A2-7B38960A42FC}">
      <dgm:prSet/>
      <dgm:spPr/>
      <dgm:t>
        <a:bodyPr/>
        <a:lstStyle/>
        <a:p>
          <a:r>
            <a:rPr lang="es-ES"/>
            <a:t>Historietas </a:t>
          </a:r>
          <a:endParaRPr lang="en-US"/>
        </a:p>
      </dgm:t>
    </dgm:pt>
    <dgm:pt modelId="{3496B711-705C-4738-B71B-131D41DDC71B}" type="parTrans" cxnId="{53164720-5D51-4248-929C-5EFF4293BB24}">
      <dgm:prSet/>
      <dgm:spPr/>
      <dgm:t>
        <a:bodyPr/>
        <a:lstStyle/>
        <a:p>
          <a:endParaRPr lang="en-US"/>
        </a:p>
      </dgm:t>
    </dgm:pt>
    <dgm:pt modelId="{10E99AD6-196A-4B53-B75C-084DE8E99614}" type="sibTrans" cxnId="{53164720-5D51-4248-929C-5EFF4293BB24}">
      <dgm:prSet/>
      <dgm:spPr/>
      <dgm:t>
        <a:bodyPr/>
        <a:lstStyle/>
        <a:p>
          <a:endParaRPr lang="en-US"/>
        </a:p>
      </dgm:t>
    </dgm:pt>
    <dgm:pt modelId="{24FA64BF-26DD-4261-A125-4071849096F3}">
      <dgm:prSet/>
      <dgm:spPr/>
      <dgm:t>
        <a:bodyPr/>
        <a:lstStyle/>
        <a:p>
          <a:r>
            <a:rPr lang="es-ES"/>
            <a:t>Audio</a:t>
          </a:r>
          <a:endParaRPr lang="en-US"/>
        </a:p>
      </dgm:t>
    </dgm:pt>
    <dgm:pt modelId="{19DA0242-C031-4AB3-A123-0F11BEE339E0}" type="parTrans" cxnId="{3600A213-1342-4843-87E3-D6352AC08621}">
      <dgm:prSet/>
      <dgm:spPr/>
      <dgm:t>
        <a:bodyPr/>
        <a:lstStyle/>
        <a:p>
          <a:endParaRPr lang="en-US"/>
        </a:p>
      </dgm:t>
    </dgm:pt>
    <dgm:pt modelId="{07FFFB30-FA5D-4306-A80F-0B1E04BC6914}" type="sibTrans" cxnId="{3600A213-1342-4843-87E3-D6352AC08621}">
      <dgm:prSet/>
      <dgm:spPr/>
      <dgm:t>
        <a:bodyPr/>
        <a:lstStyle/>
        <a:p>
          <a:endParaRPr lang="en-US"/>
        </a:p>
      </dgm:t>
    </dgm:pt>
    <dgm:pt modelId="{0306636F-C1B8-48CE-9410-BA2E6762A700}">
      <dgm:prSet/>
      <dgm:spPr/>
      <dgm:t>
        <a:bodyPr/>
        <a:lstStyle/>
        <a:p>
          <a:r>
            <a:rPr lang="es-ES"/>
            <a:t>Fotonovela</a:t>
          </a:r>
          <a:endParaRPr lang="en-US"/>
        </a:p>
      </dgm:t>
    </dgm:pt>
    <dgm:pt modelId="{0A75FAB4-34CC-463C-92F1-6B578F204CA4}" type="parTrans" cxnId="{817CE4F6-496A-443C-A569-93CCEA13FB9B}">
      <dgm:prSet/>
      <dgm:spPr/>
      <dgm:t>
        <a:bodyPr/>
        <a:lstStyle/>
        <a:p>
          <a:endParaRPr lang="en-US"/>
        </a:p>
      </dgm:t>
    </dgm:pt>
    <dgm:pt modelId="{56A7ACE4-F5A0-43A6-B35F-1C8149265952}" type="sibTrans" cxnId="{817CE4F6-496A-443C-A569-93CCEA13FB9B}">
      <dgm:prSet/>
      <dgm:spPr/>
      <dgm:t>
        <a:bodyPr/>
        <a:lstStyle/>
        <a:p>
          <a:endParaRPr lang="en-US"/>
        </a:p>
      </dgm:t>
    </dgm:pt>
    <dgm:pt modelId="{32DFCF37-88DA-4699-9008-0667191E7B68}">
      <dgm:prSet/>
      <dgm:spPr/>
      <dgm:t>
        <a:bodyPr/>
        <a:lstStyle/>
        <a:p>
          <a:r>
            <a:rPr lang="es-ES"/>
            <a:t>Games</a:t>
          </a:r>
          <a:endParaRPr lang="en-US"/>
        </a:p>
      </dgm:t>
    </dgm:pt>
    <dgm:pt modelId="{C9D3A478-7D28-46AB-BC26-5C3FB11E48CA}" type="parTrans" cxnId="{E3E1EAB4-12EF-462D-BA31-0BF002B123A3}">
      <dgm:prSet/>
      <dgm:spPr/>
      <dgm:t>
        <a:bodyPr/>
        <a:lstStyle/>
        <a:p>
          <a:endParaRPr lang="en-US"/>
        </a:p>
      </dgm:t>
    </dgm:pt>
    <dgm:pt modelId="{F32A2767-0EA1-4466-9DFA-C5990E91091A}" type="sibTrans" cxnId="{E3E1EAB4-12EF-462D-BA31-0BF002B123A3}">
      <dgm:prSet/>
      <dgm:spPr/>
      <dgm:t>
        <a:bodyPr/>
        <a:lstStyle/>
        <a:p>
          <a:endParaRPr lang="en-US"/>
        </a:p>
      </dgm:t>
    </dgm:pt>
    <dgm:pt modelId="{EEDC515C-46D4-4EC5-96F8-2586539A2D2D}">
      <dgm:prSet/>
      <dgm:spPr/>
      <dgm:t>
        <a:bodyPr/>
        <a:lstStyle/>
        <a:p>
          <a:r>
            <a:rPr lang="es-ES"/>
            <a:t>Infografía </a:t>
          </a:r>
          <a:endParaRPr lang="en-US"/>
        </a:p>
      </dgm:t>
    </dgm:pt>
    <dgm:pt modelId="{3D1CFC0E-EFE5-400D-A1D8-19408CCBDD5A}" type="parTrans" cxnId="{B29FDE00-61D5-4442-B6D4-8194591AE342}">
      <dgm:prSet/>
      <dgm:spPr/>
      <dgm:t>
        <a:bodyPr/>
        <a:lstStyle/>
        <a:p>
          <a:endParaRPr lang="en-US"/>
        </a:p>
      </dgm:t>
    </dgm:pt>
    <dgm:pt modelId="{C4E578CD-6D37-49A3-A22A-40FCBD8D5ED3}" type="sibTrans" cxnId="{B29FDE00-61D5-4442-B6D4-8194591AE342}">
      <dgm:prSet/>
      <dgm:spPr/>
      <dgm:t>
        <a:bodyPr/>
        <a:lstStyle/>
        <a:p>
          <a:endParaRPr lang="en-US"/>
        </a:p>
      </dgm:t>
    </dgm:pt>
    <dgm:pt modelId="{EE853067-FE94-4BE1-986B-881E89E3F2DE}">
      <dgm:prSet/>
      <dgm:spPr/>
      <dgm:t>
        <a:bodyPr/>
        <a:lstStyle/>
        <a:p>
          <a:r>
            <a:rPr lang="es-ES"/>
            <a:t>Quiz </a:t>
          </a:r>
          <a:endParaRPr lang="en-US"/>
        </a:p>
      </dgm:t>
    </dgm:pt>
    <dgm:pt modelId="{C48A7FAC-EEA3-4174-BAD3-829453A7B89C}" type="parTrans" cxnId="{7BCB52FA-3D68-48F8-B5EC-9CE4A1AE118C}">
      <dgm:prSet/>
      <dgm:spPr/>
      <dgm:t>
        <a:bodyPr/>
        <a:lstStyle/>
        <a:p>
          <a:endParaRPr lang="en-US"/>
        </a:p>
      </dgm:t>
    </dgm:pt>
    <dgm:pt modelId="{3AE9E695-47F2-4B4E-8384-9421AED5F76C}" type="sibTrans" cxnId="{7BCB52FA-3D68-48F8-B5EC-9CE4A1AE118C}">
      <dgm:prSet/>
      <dgm:spPr/>
      <dgm:t>
        <a:bodyPr/>
        <a:lstStyle/>
        <a:p>
          <a:endParaRPr lang="en-US"/>
        </a:p>
      </dgm:t>
    </dgm:pt>
    <dgm:pt modelId="{32B914DD-3BE3-4A01-B42D-1E0403B2B6AA}">
      <dgm:prSet/>
      <dgm:spPr/>
      <dgm:t>
        <a:bodyPr/>
        <a:lstStyle/>
        <a:p>
          <a:r>
            <a:rPr lang="es-ES"/>
            <a:t>Vídeo </a:t>
          </a:r>
          <a:endParaRPr lang="en-US"/>
        </a:p>
      </dgm:t>
    </dgm:pt>
    <dgm:pt modelId="{6D686433-5232-464C-B93A-C06719493CDB}" type="parTrans" cxnId="{2A8B1164-46AD-417E-B278-877C7433F030}">
      <dgm:prSet/>
      <dgm:spPr/>
      <dgm:t>
        <a:bodyPr/>
        <a:lstStyle/>
        <a:p>
          <a:endParaRPr lang="en-US"/>
        </a:p>
      </dgm:t>
    </dgm:pt>
    <dgm:pt modelId="{88724DB6-4202-4EAB-8E9D-1286623AB70C}" type="sibTrans" cxnId="{2A8B1164-46AD-417E-B278-877C7433F030}">
      <dgm:prSet/>
      <dgm:spPr/>
      <dgm:t>
        <a:bodyPr/>
        <a:lstStyle/>
        <a:p>
          <a:endParaRPr lang="en-US"/>
        </a:p>
      </dgm:t>
    </dgm:pt>
    <dgm:pt modelId="{F0C55F3D-7709-48FC-9D3D-4E622D7C1D3E}">
      <dgm:prSet/>
      <dgm:spPr/>
      <dgm:t>
        <a:bodyPr/>
        <a:lstStyle/>
        <a:p>
          <a:r>
            <a:rPr lang="es-ES"/>
            <a:t>Animaciones </a:t>
          </a:r>
          <a:endParaRPr lang="en-US"/>
        </a:p>
      </dgm:t>
    </dgm:pt>
    <dgm:pt modelId="{7327278D-B5F4-4AB1-B62A-8FF892B634EA}" type="parTrans" cxnId="{3849722E-B6E2-443D-A47A-5DC8E09900F7}">
      <dgm:prSet/>
      <dgm:spPr/>
      <dgm:t>
        <a:bodyPr/>
        <a:lstStyle/>
        <a:p>
          <a:endParaRPr lang="en-US"/>
        </a:p>
      </dgm:t>
    </dgm:pt>
    <dgm:pt modelId="{65DDA0FC-5035-4362-9418-5A36C231A7C6}" type="sibTrans" cxnId="{3849722E-B6E2-443D-A47A-5DC8E09900F7}">
      <dgm:prSet/>
      <dgm:spPr/>
      <dgm:t>
        <a:bodyPr/>
        <a:lstStyle/>
        <a:p>
          <a:endParaRPr lang="en-US"/>
        </a:p>
      </dgm:t>
    </dgm:pt>
    <dgm:pt modelId="{613446F7-3137-4699-BE75-2A0A520B5ACB}">
      <dgm:prSet/>
      <dgm:spPr/>
      <dgm:t>
        <a:bodyPr/>
        <a:lstStyle/>
        <a:p>
          <a:r>
            <a:rPr lang="es-ES"/>
            <a:t>Módulos y cursos completos</a:t>
          </a:r>
          <a:endParaRPr lang="en-US"/>
        </a:p>
      </dgm:t>
    </dgm:pt>
    <dgm:pt modelId="{A7F4FEEE-E76A-4DE6-8C2E-4970F5B9E533}" type="parTrans" cxnId="{93326816-1D81-4CB3-A8FA-C663DD7CB609}">
      <dgm:prSet/>
      <dgm:spPr/>
      <dgm:t>
        <a:bodyPr/>
        <a:lstStyle/>
        <a:p>
          <a:endParaRPr lang="en-US"/>
        </a:p>
      </dgm:t>
    </dgm:pt>
    <dgm:pt modelId="{BEDB748A-1D2A-4F18-8564-14AE010F4269}" type="sibTrans" cxnId="{93326816-1D81-4CB3-A8FA-C663DD7CB609}">
      <dgm:prSet/>
      <dgm:spPr/>
      <dgm:t>
        <a:bodyPr/>
        <a:lstStyle/>
        <a:p>
          <a:endParaRPr lang="en-US"/>
        </a:p>
      </dgm:t>
    </dgm:pt>
    <dgm:pt modelId="{5D7020C9-786B-466B-B1E1-37323E25165A}" type="pres">
      <dgm:prSet presAssocID="{C7025CFA-E130-48D6-A3DE-F94B54462565}" presName="Name0" presStyleCnt="0">
        <dgm:presLayoutVars>
          <dgm:dir/>
          <dgm:animLvl val="lvl"/>
          <dgm:resizeHandles val="exact"/>
        </dgm:presLayoutVars>
      </dgm:prSet>
      <dgm:spPr/>
    </dgm:pt>
    <dgm:pt modelId="{FE143D21-EC00-4E4F-AAC2-6A0A51D6B28A}" type="pres">
      <dgm:prSet presAssocID="{EF1BE299-9BFB-4DF3-A79D-F97E73FFFF40}" presName="linNode" presStyleCnt="0"/>
      <dgm:spPr/>
    </dgm:pt>
    <dgm:pt modelId="{175622EC-63B7-46B5-99D3-892F475F2611}" type="pres">
      <dgm:prSet presAssocID="{EF1BE299-9BFB-4DF3-A79D-F97E73FFFF40}" presName="parentText" presStyleLbl="node1" presStyleIdx="0" presStyleCnt="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56EB1508-A24A-4E19-8660-008893BD0BF0}" type="pres">
      <dgm:prSet presAssocID="{244B6C68-91D6-4E54-AF45-DF08A9E3CF5B}" presName="sp" presStyleCnt="0"/>
      <dgm:spPr/>
    </dgm:pt>
    <dgm:pt modelId="{9037C3E0-999C-46D6-8B62-FAE3757A112D}" type="pres">
      <dgm:prSet presAssocID="{486EB286-FE87-4860-9BEE-D641CD94B2CF}" presName="linNode" presStyleCnt="0"/>
      <dgm:spPr/>
    </dgm:pt>
    <dgm:pt modelId="{C76012E0-8403-423A-A4D5-47060DDE7B98}" type="pres">
      <dgm:prSet presAssocID="{486EB286-FE87-4860-9BEE-D641CD94B2CF}" presName="parentText" presStyleLbl="node1" presStyleIdx="1" presStyleCnt="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4F88ADFF-36D4-4E8A-81C9-FB4620D3EF41}" type="pres">
      <dgm:prSet presAssocID="{B8A4B4EF-C74C-4F40-963D-67E7AF1BF8A8}" presName="sp" presStyleCnt="0"/>
      <dgm:spPr/>
    </dgm:pt>
    <dgm:pt modelId="{CAFDF233-6C13-499C-B41B-A2EE0028696A}" type="pres">
      <dgm:prSet presAssocID="{B6E2CC96-2F1E-4CB1-8878-C36B377A045F}" presName="linNode" presStyleCnt="0"/>
      <dgm:spPr/>
    </dgm:pt>
    <dgm:pt modelId="{76CB1AFC-1E0E-44CA-9D48-65218325A599}" type="pres">
      <dgm:prSet presAssocID="{B6E2CC96-2F1E-4CB1-8878-C36B377A045F}" presName="parentText" presStyleLbl="node1" presStyleIdx="2" presStyleCnt="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3B34F963-4D48-40FA-ADB4-E3596ED8D702}" type="pres">
      <dgm:prSet presAssocID="{33C78D51-127A-48E2-AFCC-CEE0ACC0DE3B}" presName="sp" presStyleCnt="0"/>
      <dgm:spPr/>
    </dgm:pt>
    <dgm:pt modelId="{5E3D3FB2-F772-4E8D-AE10-842C638897BC}" type="pres">
      <dgm:prSet presAssocID="{95A59626-2D86-4C7F-BE35-A6DC92B15D02}" presName="linNode" presStyleCnt="0"/>
      <dgm:spPr/>
    </dgm:pt>
    <dgm:pt modelId="{9675F34F-FEDC-4486-A557-1EC1DEDD45A1}" type="pres">
      <dgm:prSet presAssocID="{95A59626-2D86-4C7F-BE35-A6DC92B15D02}" presName="parentText" presStyleLbl="node1" presStyleIdx="3" presStyleCnt="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EFE8A9E8-4287-4B9F-B854-BB6FD42DE138}" type="pres">
      <dgm:prSet presAssocID="{EB43F6EE-3C22-47F7-A1A5-4C4B019B983A}" presName="sp" presStyleCnt="0"/>
      <dgm:spPr/>
    </dgm:pt>
    <dgm:pt modelId="{3F766959-FF63-4229-961B-447293A85974}" type="pres">
      <dgm:prSet presAssocID="{ED2061A6-58AC-44F2-A2A2-7B38960A42FC}" presName="linNode" presStyleCnt="0"/>
      <dgm:spPr/>
    </dgm:pt>
    <dgm:pt modelId="{636DBC52-131F-4C91-86C8-04B24DC16755}" type="pres">
      <dgm:prSet presAssocID="{ED2061A6-58AC-44F2-A2A2-7B38960A42FC}" presName="parentText" presStyleLbl="node1" presStyleIdx="4" presStyleCnt="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4AB1FC0E-DA65-48C9-9223-2E7E9859EFFA}" type="pres">
      <dgm:prSet presAssocID="{10E99AD6-196A-4B53-B75C-084DE8E99614}" presName="sp" presStyleCnt="0"/>
      <dgm:spPr/>
    </dgm:pt>
    <dgm:pt modelId="{D721C926-E240-47D4-8EA3-21DFC45C3190}" type="pres">
      <dgm:prSet presAssocID="{24FA64BF-26DD-4261-A125-4071849096F3}" presName="linNode" presStyleCnt="0"/>
      <dgm:spPr/>
    </dgm:pt>
    <dgm:pt modelId="{EA6A1604-1589-4AD6-9BBA-85E2D0D30ED6}" type="pres">
      <dgm:prSet presAssocID="{24FA64BF-26DD-4261-A125-4071849096F3}" presName="parentText" presStyleLbl="node1" presStyleIdx="5" presStyleCnt="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941D3A9B-42BE-457F-9AFE-2B6115353432}" type="pres">
      <dgm:prSet presAssocID="{07FFFB30-FA5D-4306-A80F-0B1E04BC6914}" presName="sp" presStyleCnt="0"/>
      <dgm:spPr/>
    </dgm:pt>
    <dgm:pt modelId="{FEFBAD87-3693-45B9-9D22-DB5734388E1A}" type="pres">
      <dgm:prSet presAssocID="{0306636F-C1B8-48CE-9410-BA2E6762A700}" presName="linNode" presStyleCnt="0"/>
      <dgm:spPr/>
    </dgm:pt>
    <dgm:pt modelId="{61B1F576-F86B-4E99-A899-C1FA9B997587}" type="pres">
      <dgm:prSet presAssocID="{0306636F-C1B8-48CE-9410-BA2E6762A700}" presName="parentText" presStyleLbl="node1" presStyleIdx="6" presStyleCnt="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EB03CF8F-6F8C-48F2-BF0D-0894E2C89586}" type="pres">
      <dgm:prSet presAssocID="{56A7ACE4-F5A0-43A6-B35F-1C8149265952}" presName="sp" presStyleCnt="0"/>
      <dgm:spPr/>
    </dgm:pt>
    <dgm:pt modelId="{6FE53AF3-0AAE-4C8D-9B14-9BD9C6E76E47}" type="pres">
      <dgm:prSet presAssocID="{32DFCF37-88DA-4699-9008-0667191E7B68}" presName="linNode" presStyleCnt="0"/>
      <dgm:spPr/>
    </dgm:pt>
    <dgm:pt modelId="{9A8C1F42-D06F-409F-8BC8-6934397C56C3}" type="pres">
      <dgm:prSet presAssocID="{32DFCF37-88DA-4699-9008-0667191E7B68}" presName="parentText" presStyleLbl="node1" presStyleIdx="7" presStyleCnt="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68AAD513-FABE-46AB-A66F-E5C15A4CD767}" type="pres">
      <dgm:prSet presAssocID="{F32A2767-0EA1-4466-9DFA-C5990E91091A}" presName="sp" presStyleCnt="0"/>
      <dgm:spPr/>
    </dgm:pt>
    <dgm:pt modelId="{1B2B46C4-DFCA-47B2-A9E0-F912C10D35DA}" type="pres">
      <dgm:prSet presAssocID="{EEDC515C-46D4-4EC5-96F8-2586539A2D2D}" presName="linNode" presStyleCnt="0"/>
      <dgm:spPr/>
    </dgm:pt>
    <dgm:pt modelId="{E9FC4037-11D8-4552-91B2-0103A1ACFA0A}" type="pres">
      <dgm:prSet presAssocID="{EEDC515C-46D4-4EC5-96F8-2586539A2D2D}" presName="parentText" presStyleLbl="node1" presStyleIdx="8" presStyleCnt="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5FC2A6A3-950D-4E1A-98BA-0294724BE3D9}" type="pres">
      <dgm:prSet presAssocID="{C4E578CD-6D37-49A3-A22A-40FCBD8D5ED3}" presName="sp" presStyleCnt="0"/>
      <dgm:spPr/>
    </dgm:pt>
    <dgm:pt modelId="{BC89919D-489C-4884-812E-523BD1D09111}" type="pres">
      <dgm:prSet presAssocID="{EE853067-FE94-4BE1-986B-881E89E3F2DE}" presName="linNode" presStyleCnt="0"/>
      <dgm:spPr/>
    </dgm:pt>
    <dgm:pt modelId="{2BA9F3D8-F0BD-4131-AF24-157596423E7D}" type="pres">
      <dgm:prSet presAssocID="{EE853067-FE94-4BE1-986B-881E89E3F2DE}" presName="parentText" presStyleLbl="node1" presStyleIdx="9" presStyleCnt="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63DCA4F7-FAC5-4008-B9DD-7D4AA7F58BBF}" type="pres">
      <dgm:prSet presAssocID="{3AE9E695-47F2-4B4E-8384-9421AED5F76C}" presName="sp" presStyleCnt="0"/>
      <dgm:spPr/>
    </dgm:pt>
    <dgm:pt modelId="{01106E68-A32B-4F24-84D1-88D577227653}" type="pres">
      <dgm:prSet presAssocID="{32B914DD-3BE3-4A01-B42D-1E0403B2B6AA}" presName="linNode" presStyleCnt="0"/>
      <dgm:spPr/>
    </dgm:pt>
    <dgm:pt modelId="{3921CE92-1DCB-45A8-B143-FCE795EBBCBD}" type="pres">
      <dgm:prSet presAssocID="{32B914DD-3BE3-4A01-B42D-1E0403B2B6AA}" presName="parentText" presStyleLbl="node1" presStyleIdx="10" presStyleCnt="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CF87F4E-F7D2-411E-85AE-5A687EFA9E80}" type="pres">
      <dgm:prSet presAssocID="{88724DB6-4202-4EAB-8E9D-1286623AB70C}" presName="sp" presStyleCnt="0"/>
      <dgm:spPr/>
    </dgm:pt>
    <dgm:pt modelId="{9BA3B60E-BD86-4275-BF56-E24AD3D3A6F8}" type="pres">
      <dgm:prSet presAssocID="{F0C55F3D-7709-48FC-9D3D-4E622D7C1D3E}" presName="linNode" presStyleCnt="0"/>
      <dgm:spPr/>
    </dgm:pt>
    <dgm:pt modelId="{8EAC61B3-C4EA-4BF0-90F5-DDB5E5A47E1B}" type="pres">
      <dgm:prSet presAssocID="{F0C55F3D-7709-48FC-9D3D-4E622D7C1D3E}" presName="parentText" presStyleLbl="node1" presStyleIdx="11" presStyleCnt="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04EF7B5F-7F63-429C-9917-0E72C5248129}" type="pres">
      <dgm:prSet presAssocID="{65DDA0FC-5035-4362-9418-5A36C231A7C6}" presName="sp" presStyleCnt="0"/>
      <dgm:spPr/>
    </dgm:pt>
    <dgm:pt modelId="{FF90D5F5-60DF-4A77-8452-08EC98532F96}" type="pres">
      <dgm:prSet presAssocID="{613446F7-3137-4699-BE75-2A0A520B5ACB}" presName="linNode" presStyleCnt="0"/>
      <dgm:spPr/>
    </dgm:pt>
    <dgm:pt modelId="{A83FEED3-CEB1-44DE-B4AB-4F65A4F40E35}" type="pres">
      <dgm:prSet presAssocID="{613446F7-3137-4699-BE75-2A0A520B5ACB}" presName="parentText" presStyleLbl="node1" presStyleIdx="12" presStyleCnt="1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B29FDE00-61D5-4442-B6D4-8194591AE342}" srcId="{C7025CFA-E130-48D6-A3DE-F94B54462565}" destId="{EEDC515C-46D4-4EC5-96F8-2586539A2D2D}" srcOrd="8" destOrd="0" parTransId="{3D1CFC0E-EFE5-400D-A1D8-19408CCBDD5A}" sibTransId="{C4E578CD-6D37-49A3-A22A-40FCBD8D5ED3}"/>
    <dgm:cxn modelId="{3600A213-1342-4843-87E3-D6352AC08621}" srcId="{C7025CFA-E130-48D6-A3DE-F94B54462565}" destId="{24FA64BF-26DD-4261-A125-4071849096F3}" srcOrd="5" destOrd="0" parTransId="{19DA0242-C031-4AB3-A123-0F11BEE339E0}" sibTransId="{07FFFB30-FA5D-4306-A80F-0B1E04BC6914}"/>
    <dgm:cxn modelId="{93326816-1D81-4CB3-A8FA-C663DD7CB609}" srcId="{C7025CFA-E130-48D6-A3DE-F94B54462565}" destId="{613446F7-3137-4699-BE75-2A0A520B5ACB}" srcOrd="12" destOrd="0" parTransId="{A7F4FEEE-E76A-4DE6-8C2E-4970F5B9E533}" sibTransId="{BEDB748A-1D2A-4F18-8564-14AE010F4269}"/>
    <dgm:cxn modelId="{B120FA1A-7641-4A56-8CC3-13012F5301DE}" srcId="{C7025CFA-E130-48D6-A3DE-F94B54462565}" destId="{EF1BE299-9BFB-4DF3-A79D-F97E73FFFF40}" srcOrd="0" destOrd="0" parTransId="{3631B900-4850-4385-A9A0-34F37466FA40}" sibTransId="{244B6C68-91D6-4E54-AF45-DF08A9E3CF5B}"/>
    <dgm:cxn modelId="{D24C601E-C557-4D25-84A4-065D66C71306}" type="presOf" srcId="{24FA64BF-26DD-4261-A125-4071849096F3}" destId="{EA6A1604-1589-4AD6-9BBA-85E2D0D30ED6}" srcOrd="0" destOrd="0" presId="urn:microsoft.com/office/officeart/2005/8/layout/vList5"/>
    <dgm:cxn modelId="{53164720-5D51-4248-929C-5EFF4293BB24}" srcId="{C7025CFA-E130-48D6-A3DE-F94B54462565}" destId="{ED2061A6-58AC-44F2-A2A2-7B38960A42FC}" srcOrd="4" destOrd="0" parTransId="{3496B711-705C-4738-B71B-131D41DDC71B}" sibTransId="{10E99AD6-196A-4B53-B75C-084DE8E99614}"/>
    <dgm:cxn modelId="{3849722E-B6E2-443D-A47A-5DC8E09900F7}" srcId="{C7025CFA-E130-48D6-A3DE-F94B54462565}" destId="{F0C55F3D-7709-48FC-9D3D-4E622D7C1D3E}" srcOrd="11" destOrd="0" parTransId="{7327278D-B5F4-4AB1-B62A-8FF892B634EA}" sibTransId="{65DDA0FC-5035-4362-9418-5A36C231A7C6}"/>
    <dgm:cxn modelId="{30A54C31-5B6F-4C68-823E-8AB87BA7B426}" type="presOf" srcId="{F0C55F3D-7709-48FC-9D3D-4E622D7C1D3E}" destId="{8EAC61B3-C4EA-4BF0-90F5-DDB5E5A47E1B}" srcOrd="0" destOrd="0" presId="urn:microsoft.com/office/officeart/2005/8/layout/vList5"/>
    <dgm:cxn modelId="{5919FB31-9425-452A-8D3A-F4B159FD2BCC}" type="presOf" srcId="{EE853067-FE94-4BE1-986B-881E89E3F2DE}" destId="{2BA9F3D8-F0BD-4131-AF24-157596423E7D}" srcOrd="0" destOrd="0" presId="urn:microsoft.com/office/officeart/2005/8/layout/vList5"/>
    <dgm:cxn modelId="{D1387F39-4AAD-4B3E-BE88-2868E0A517C5}" srcId="{C7025CFA-E130-48D6-A3DE-F94B54462565}" destId="{486EB286-FE87-4860-9BEE-D641CD94B2CF}" srcOrd="1" destOrd="0" parTransId="{149568A9-A920-4802-A99C-6A423609A740}" sibTransId="{B8A4B4EF-C74C-4F40-963D-67E7AF1BF8A8}"/>
    <dgm:cxn modelId="{4A915E3D-35BB-4710-B749-B7B8FA57EE3D}" type="presOf" srcId="{486EB286-FE87-4860-9BEE-D641CD94B2CF}" destId="{C76012E0-8403-423A-A4D5-47060DDE7B98}" srcOrd="0" destOrd="0" presId="urn:microsoft.com/office/officeart/2005/8/layout/vList5"/>
    <dgm:cxn modelId="{2A8B1164-46AD-417E-B278-877C7433F030}" srcId="{C7025CFA-E130-48D6-A3DE-F94B54462565}" destId="{32B914DD-3BE3-4A01-B42D-1E0403B2B6AA}" srcOrd="10" destOrd="0" parTransId="{6D686433-5232-464C-B93A-C06719493CDB}" sibTransId="{88724DB6-4202-4EAB-8E9D-1286623AB70C}"/>
    <dgm:cxn modelId="{7830A04B-097B-48F4-B07A-9D66A01CAA5B}" type="presOf" srcId="{ED2061A6-58AC-44F2-A2A2-7B38960A42FC}" destId="{636DBC52-131F-4C91-86C8-04B24DC16755}" srcOrd="0" destOrd="0" presId="urn:microsoft.com/office/officeart/2005/8/layout/vList5"/>
    <dgm:cxn modelId="{2F6D9C4E-B885-48B0-8CEB-A8C610B89E18}" type="presOf" srcId="{0306636F-C1B8-48CE-9410-BA2E6762A700}" destId="{61B1F576-F86B-4E99-A899-C1FA9B997587}" srcOrd="0" destOrd="0" presId="urn:microsoft.com/office/officeart/2005/8/layout/vList5"/>
    <dgm:cxn modelId="{B7B31772-D951-4115-B56C-8EB6235D215A}" type="presOf" srcId="{C7025CFA-E130-48D6-A3DE-F94B54462565}" destId="{5D7020C9-786B-466B-B1E1-37323E25165A}" srcOrd="0" destOrd="0" presId="urn:microsoft.com/office/officeart/2005/8/layout/vList5"/>
    <dgm:cxn modelId="{C35AE481-C783-4567-8CF7-C910E5368B42}" type="presOf" srcId="{EEDC515C-46D4-4EC5-96F8-2586539A2D2D}" destId="{E9FC4037-11D8-4552-91B2-0103A1ACFA0A}" srcOrd="0" destOrd="0" presId="urn:microsoft.com/office/officeart/2005/8/layout/vList5"/>
    <dgm:cxn modelId="{5DB561AB-9D8B-4E21-B1A6-615A8E7CC484}" srcId="{C7025CFA-E130-48D6-A3DE-F94B54462565}" destId="{B6E2CC96-2F1E-4CB1-8878-C36B377A045F}" srcOrd="2" destOrd="0" parTransId="{F8649EFE-A039-4A42-AD2C-5181ACF97E72}" sibTransId="{33C78D51-127A-48E2-AFCC-CEE0ACC0DE3B}"/>
    <dgm:cxn modelId="{E3E1EAB4-12EF-462D-BA31-0BF002B123A3}" srcId="{C7025CFA-E130-48D6-A3DE-F94B54462565}" destId="{32DFCF37-88DA-4699-9008-0667191E7B68}" srcOrd="7" destOrd="0" parTransId="{C9D3A478-7D28-46AB-BC26-5C3FB11E48CA}" sibTransId="{F32A2767-0EA1-4466-9DFA-C5990E91091A}"/>
    <dgm:cxn modelId="{AD68ABB7-4385-4F05-83CC-491D7926DC77}" type="presOf" srcId="{32B914DD-3BE3-4A01-B42D-1E0403B2B6AA}" destId="{3921CE92-1DCB-45A8-B143-FCE795EBBCBD}" srcOrd="0" destOrd="0" presId="urn:microsoft.com/office/officeart/2005/8/layout/vList5"/>
    <dgm:cxn modelId="{18C25AB8-4DDA-4C96-B164-30163513A85D}" type="presOf" srcId="{EF1BE299-9BFB-4DF3-A79D-F97E73FFFF40}" destId="{175622EC-63B7-46B5-99D3-892F475F2611}" srcOrd="0" destOrd="0" presId="urn:microsoft.com/office/officeart/2005/8/layout/vList5"/>
    <dgm:cxn modelId="{35D1C4B8-578E-4FA1-9A13-DA8DB53ED38F}" type="presOf" srcId="{95A59626-2D86-4C7F-BE35-A6DC92B15D02}" destId="{9675F34F-FEDC-4486-A557-1EC1DEDD45A1}" srcOrd="0" destOrd="0" presId="urn:microsoft.com/office/officeart/2005/8/layout/vList5"/>
    <dgm:cxn modelId="{EB2BCDE0-058D-413F-A208-C35C28FB42A0}" type="presOf" srcId="{32DFCF37-88DA-4699-9008-0667191E7B68}" destId="{9A8C1F42-D06F-409F-8BC8-6934397C56C3}" srcOrd="0" destOrd="0" presId="urn:microsoft.com/office/officeart/2005/8/layout/vList5"/>
    <dgm:cxn modelId="{630506E3-830A-48CE-993E-941783B2B93C}" type="presOf" srcId="{B6E2CC96-2F1E-4CB1-8878-C36B377A045F}" destId="{76CB1AFC-1E0E-44CA-9D48-65218325A599}" srcOrd="0" destOrd="0" presId="urn:microsoft.com/office/officeart/2005/8/layout/vList5"/>
    <dgm:cxn modelId="{FE0B58E6-90A7-4A82-BE34-BC27F7A2E3F3}" srcId="{C7025CFA-E130-48D6-A3DE-F94B54462565}" destId="{95A59626-2D86-4C7F-BE35-A6DC92B15D02}" srcOrd="3" destOrd="0" parTransId="{022AD833-8C85-47AB-B718-AE9BDA597B84}" sibTransId="{EB43F6EE-3C22-47F7-A1A5-4C4B019B983A}"/>
    <dgm:cxn modelId="{613744F2-5A90-4CD8-80B4-A442E7162C47}" type="presOf" srcId="{613446F7-3137-4699-BE75-2A0A520B5ACB}" destId="{A83FEED3-CEB1-44DE-B4AB-4F65A4F40E35}" srcOrd="0" destOrd="0" presId="urn:microsoft.com/office/officeart/2005/8/layout/vList5"/>
    <dgm:cxn modelId="{817CE4F6-496A-443C-A569-93CCEA13FB9B}" srcId="{C7025CFA-E130-48D6-A3DE-F94B54462565}" destId="{0306636F-C1B8-48CE-9410-BA2E6762A700}" srcOrd="6" destOrd="0" parTransId="{0A75FAB4-34CC-463C-92F1-6B578F204CA4}" sibTransId="{56A7ACE4-F5A0-43A6-B35F-1C8149265952}"/>
    <dgm:cxn modelId="{7BCB52FA-3D68-48F8-B5EC-9CE4A1AE118C}" srcId="{C7025CFA-E130-48D6-A3DE-F94B54462565}" destId="{EE853067-FE94-4BE1-986B-881E89E3F2DE}" srcOrd="9" destOrd="0" parTransId="{C48A7FAC-EEA3-4174-BAD3-829453A7B89C}" sibTransId="{3AE9E695-47F2-4B4E-8384-9421AED5F76C}"/>
    <dgm:cxn modelId="{101FE1B4-1B88-476B-831E-2F65A7958044}" type="presParOf" srcId="{5D7020C9-786B-466B-B1E1-37323E25165A}" destId="{FE143D21-EC00-4E4F-AAC2-6A0A51D6B28A}" srcOrd="0" destOrd="0" presId="urn:microsoft.com/office/officeart/2005/8/layout/vList5"/>
    <dgm:cxn modelId="{C4498E10-22B2-42C1-8E8C-C9DBE18A1CEF}" type="presParOf" srcId="{FE143D21-EC00-4E4F-AAC2-6A0A51D6B28A}" destId="{175622EC-63B7-46B5-99D3-892F475F2611}" srcOrd="0" destOrd="0" presId="urn:microsoft.com/office/officeart/2005/8/layout/vList5"/>
    <dgm:cxn modelId="{662126B1-CA5A-4586-8A2C-DCC3E31199C2}" type="presParOf" srcId="{5D7020C9-786B-466B-B1E1-37323E25165A}" destId="{56EB1508-A24A-4E19-8660-008893BD0BF0}" srcOrd="1" destOrd="0" presId="urn:microsoft.com/office/officeart/2005/8/layout/vList5"/>
    <dgm:cxn modelId="{6B8F76F0-6B43-4D94-AE33-69D06A4DB0FD}" type="presParOf" srcId="{5D7020C9-786B-466B-B1E1-37323E25165A}" destId="{9037C3E0-999C-46D6-8B62-FAE3757A112D}" srcOrd="2" destOrd="0" presId="urn:microsoft.com/office/officeart/2005/8/layout/vList5"/>
    <dgm:cxn modelId="{E4D9860D-D40A-40D6-BF3F-C07EBE4B8BED}" type="presParOf" srcId="{9037C3E0-999C-46D6-8B62-FAE3757A112D}" destId="{C76012E0-8403-423A-A4D5-47060DDE7B98}" srcOrd="0" destOrd="0" presId="urn:microsoft.com/office/officeart/2005/8/layout/vList5"/>
    <dgm:cxn modelId="{0BB8C2D5-F5AB-4E9B-B8DB-C82D2B3A672E}" type="presParOf" srcId="{5D7020C9-786B-466B-B1E1-37323E25165A}" destId="{4F88ADFF-36D4-4E8A-81C9-FB4620D3EF41}" srcOrd="3" destOrd="0" presId="urn:microsoft.com/office/officeart/2005/8/layout/vList5"/>
    <dgm:cxn modelId="{A8A4C1D7-3217-4CE5-9B09-658CAB587FEF}" type="presParOf" srcId="{5D7020C9-786B-466B-B1E1-37323E25165A}" destId="{CAFDF233-6C13-499C-B41B-A2EE0028696A}" srcOrd="4" destOrd="0" presId="urn:microsoft.com/office/officeart/2005/8/layout/vList5"/>
    <dgm:cxn modelId="{16D09127-6A86-4B89-9534-ED979928C186}" type="presParOf" srcId="{CAFDF233-6C13-499C-B41B-A2EE0028696A}" destId="{76CB1AFC-1E0E-44CA-9D48-65218325A599}" srcOrd="0" destOrd="0" presId="urn:microsoft.com/office/officeart/2005/8/layout/vList5"/>
    <dgm:cxn modelId="{2161B955-6419-47A1-8120-65036BE4D42C}" type="presParOf" srcId="{5D7020C9-786B-466B-B1E1-37323E25165A}" destId="{3B34F963-4D48-40FA-ADB4-E3596ED8D702}" srcOrd="5" destOrd="0" presId="urn:microsoft.com/office/officeart/2005/8/layout/vList5"/>
    <dgm:cxn modelId="{7C5A95AE-B864-4835-BCE0-146A32A7B0A9}" type="presParOf" srcId="{5D7020C9-786B-466B-B1E1-37323E25165A}" destId="{5E3D3FB2-F772-4E8D-AE10-842C638897BC}" srcOrd="6" destOrd="0" presId="urn:microsoft.com/office/officeart/2005/8/layout/vList5"/>
    <dgm:cxn modelId="{7AFEB181-A950-4FF4-9C3B-9B9960AB5458}" type="presParOf" srcId="{5E3D3FB2-F772-4E8D-AE10-842C638897BC}" destId="{9675F34F-FEDC-4486-A557-1EC1DEDD45A1}" srcOrd="0" destOrd="0" presId="urn:microsoft.com/office/officeart/2005/8/layout/vList5"/>
    <dgm:cxn modelId="{96E84350-96F2-41FE-843C-B4F79222780B}" type="presParOf" srcId="{5D7020C9-786B-466B-B1E1-37323E25165A}" destId="{EFE8A9E8-4287-4B9F-B854-BB6FD42DE138}" srcOrd="7" destOrd="0" presId="urn:microsoft.com/office/officeart/2005/8/layout/vList5"/>
    <dgm:cxn modelId="{47466DE4-C9B0-4E6A-A67A-BEEE0ECC2D91}" type="presParOf" srcId="{5D7020C9-786B-466B-B1E1-37323E25165A}" destId="{3F766959-FF63-4229-961B-447293A85974}" srcOrd="8" destOrd="0" presId="urn:microsoft.com/office/officeart/2005/8/layout/vList5"/>
    <dgm:cxn modelId="{EB17FCC4-EDDA-457C-BCC1-00EB6E78972B}" type="presParOf" srcId="{3F766959-FF63-4229-961B-447293A85974}" destId="{636DBC52-131F-4C91-86C8-04B24DC16755}" srcOrd="0" destOrd="0" presId="urn:microsoft.com/office/officeart/2005/8/layout/vList5"/>
    <dgm:cxn modelId="{8BC1D947-A78F-4CFB-ADD5-72EDB50816F7}" type="presParOf" srcId="{5D7020C9-786B-466B-B1E1-37323E25165A}" destId="{4AB1FC0E-DA65-48C9-9223-2E7E9859EFFA}" srcOrd="9" destOrd="0" presId="urn:microsoft.com/office/officeart/2005/8/layout/vList5"/>
    <dgm:cxn modelId="{A55B1B86-07B6-439C-ACE3-FF3C534C8D5F}" type="presParOf" srcId="{5D7020C9-786B-466B-B1E1-37323E25165A}" destId="{D721C926-E240-47D4-8EA3-21DFC45C3190}" srcOrd="10" destOrd="0" presId="urn:microsoft.com/office/officeart/2005/8/layout/vList5"/>
    <dgm:cxn modelId="{443689FD-EB84-44DA-A73F-AF2409CD2D42}" type="presParOf" srcId="{D721C926-E240-47D4-8EA3-21DFC45C3190}" destId="{EA6A1604-1589-4AD6-9BBA-85E2D0D30ED6}" srcOrd="0" destOrd="0" presId="urn:microsoft.com/office/officeart/2005/8/layout/vList5"/>
    <dgm:cxn modelId="{DF8E88A1-0298-494F-83BE-CF6921F1AC9C}" type="presParOf" srcId="{5D7020C9-786B-466B-B1E1-37323E25165A}" destId="{941D3A9B-42BE-457F-9AFE-2B6115353432}" srcOrd="11" destOrd="0" presId="urn:microsoft.com/office/officeart/2005/8/layout/vList5"/>
    <dgm:cxn modelId="{DD1F3375-D656-405D-8153-1A7FA7FCDA21}" type="presParOf" srcId="{5D7020C9-786B-466B-B1E1-37323E25165A}" destId="{FEFBAD87-3693-45B9-9D22-DB5734388E1A}" srcOrd="12" destOrd="0" presId="urn:microsoft.com/office/officeart/2005/8/layout/vList5"/>
    <dgm:cxn modelId="{C3039412-8E52-4CCD-AA04-B8B2D9B6F218}" type="presParOf" srcId="{FEFBAD87-3693-45B9-9D22-DB5734388E1A}" destId="{61B1F576-F86B-4E99-A899-C1FA9B997587}" srcOrd="0" destOrd="0" presId="urn:microsoft.com/office/officeart/2005/8/layout/vList5"/>
    <dgm:cxn modelId="{BAC6205E-3C55-4AFC-8D95-203CC8D08B02}" type="presParOf" srcId="{5D7020C9-786B-466B-B1E1-37323E25165A}" destId="{EB03CF8F-6F8C-48F2-BF0D-0894E2C89586}" srcOrd="13" destOrd="0" presId="urn:microsoft.com/office/officeart/2005/8/layout/vList5"/>
    <dgm:cxn modelId="{E18DE4F6-C613-4DF6-A5D8-2D73138BCA4A}" type="presParOf" srcId="{5D7020C9-786B-466B-B1E1-37323E25165A}" destId="{6FE53AF3-0AAE-4C8D-9B14-9BD9C6E76E47}" srcOrd="14" destOrd="0" presId="urn:microsoft.com/office/officeart/2005/8/layout/vList5"/>
    <dgm:cxn modelId="{C2C7CB59-A8F3-46A6-B112-ADFB4B462E09}" type="presParOf" srcId="{6FE53AF3-0AAE-4C8D-9B14-9BD9C6E76E47}" destId="{9A8C1F42-D06F-409F-8BC8-6934397C56C3}" srcOrd="0" destOrd="0" presId="urn:microsoft.com/office/officeart/2005/8/layout/vList5"/>
    <dgm:cxn modelId="{30414DAC-76D8-4E25-9998-E3E54EBE14D8}" type="presParOf" srcId="{5D7020C9-786B-466B-B1E1-37323E25165A}" destId="{68AAD513-FABE-46AB-A66F-E5C15A4CD767}" srcOrd="15" destOrd="0" presId="urn:microsoft.com/office/officeart/2005/8/layout/vList5"/>
    <dgm:cxn modelId="{6E9CA309-066A-481F-80DE-C11401CE5198}" type="presParOf" srcId="{5D7020C9-786B-466B-B1E1-37323E25165A}" destId="{1B2B46C4-DFCA-47B2-A9E0-F912C10D35DA}" srcOrd="16" destOrd="0" presId="urn:microsoft.com/office/officeart/2005/8/layout/vList5"/>
    <dgm:cxn modelId="{40AFEBE7-5E49-45F0-BEA5-F91D9467B115}" type="presParOf" srcId="{1B2B46C4-DFCA-47B2-A9E0-F912C10D35DA}" destId="{E9FC4037-11D8-4552-91B2-0103A1ACFA0A}" srcOrd="0" destOrd="0" presId="urn:microsoft.com/office/officeart/2005/8/layout/vList5"/>
    <dgm:cxn modelId="{7690F84C-EC17-4C1B-817D-FBB6D77DFF30}" type="presParOf" srcId="{5D7020C9-786B-466B-B1E1-37323E25165A}" destId="{5FC2A6A3-950D-4E1A-98BA-0294724BE3D9}" srcOrd="17" destOrd="0" presId="urn:microsoft.com/office/officeart/2005/8/layout/vList5"/>
    <dgm:cxn modelId="{A7DA2CD2-B638-4C1D-B060-002EF6A60B80}" type="presParOf" srcId="{5D7020C9-786B-466B-B1E1-37323E25165A}" destId="{BC89919D-489C-4884-812E-523BD1D09111}" srcOrd="18" destOrd="0" presId="urn:microsoft.com/office/officeart/2005/8/layout/vList5"/>
    <dgm:cxn modelId="{2B80CCC8-0C83-4D66-AE97-7F5AC7BDB60E}" type="presParOf" srcId="{BC89919D-489C-4884-812E-523BD1D09111}" destId="{2BA9F3D8-F0BD-4131-AF24-157596423E7D}" srcOrd="0" destOrd="0" presId="urn:microsoft.com/office/officeart/2005/8/layout/vList5"/>
    <dgm:cxn modelId="{22E8939D-C1EB-4AE5-9B09-6F782289C4E7}" type="presParOf" srcId="{5D7020C9-786B-466B-B1E1-37323E25165A}" destId="{63DCA4F7-FAC5-4008-B9DD-7D4AA7F58BBF}" srcOrd="19" destOrd="0" presId="urn:microsoft.com/office/officeart/2005/8/layout/vList5"/>
    <dgm:cxn modelId="{8A4DF1D0-D5A8-4997-A839-88E396664ECD}" type="presParOf" srcId="{5D7020C9-786B-466B-B1E1-37323E25165A}" destId="{01106E68-A32B-4F24-84D1-88D577227653}" srcOrd="20" destOrd="0" presId="urn:microsoft.com/office/officeart/2005/8/layout/vList5"/>
    <dgm:cxn modelId="{52E03D87-4100-43B2-BF3E-8FA0618A5F15}" type="presParOf" srcId="{01106E68-A32B-4F24-84D1-88D577227653}" destId="{3921CE92-1DCB-45A8-B143-FCE795EBBCBD}" srcOrd="0" destOrd="0" presId="urn:microsoft.com/office/officeart/2005/8/layout/vList5"/>
    <dgm:cxn modelId="{379978B6-8A5D-43BE-B79C-AD020F3B98A3}" type="presParOf" srcId="{5D7020C9-786B-466B-B1E1-37323E25165A}" destId="{DCF87F4E-F7D2-411E-85AE-5A687EFA9E80}" srcOrd="21" destOrd="0" presId="urn:microsoft.com/office/officeart/2005/8/layout/vList5"/>
    <dgm:cxn modelId="{D3678038-E2A9-4822-944B-6CF92E129A44}" type="presParOf" srcId="{5D7020C9-786B-466B-B1E1-37323E25165A}" destId="{9BA3B60E-BD86-4275-BF56-E24AD3D3A6F8}" srcOrd="22" destOrd="0" presId="urn:microsoft.com/office/officeart/2005/8/layout/vList5"/>
    <dgm:cxn modelId="{28D86B36-CC27-4785-9769-1EBFB7B7BEEC}" type="presParOf" srcId="{9BA3B60E-BD86-4275-BF56-E24AD3D3A6F8}" destId="{8EAC61B3-C4EA-4BF0-90F5-DDB5E5A47E1B}" srcOrd="0" destOrd="0" presId="urn:microsoft.com/office/officeart/2005/8/layout/vList5"/>
    <dgm:cxn modelId="{8246A760-8DE8-4AA1-8137-FA4931BF6948}" type="presParOf" srcId="{5D7020C9-786B-466B-B1E1-37323E25165A}" destId="{04EF7B5F-7F63-429C-9917-0E72C5248129}" srcOrd="23" destOrd="0" presId="urn:microsoft.com/office/officeart/2005/8/layout/vList5"/>
    <dgm:cxn modelId="{4EFDBAD4-EBF1-447C-BE77-8464B5634E32}" type="presParOf" srcId="{5D7020C9-786B-466B-B1E1-37323E25165A}" destId="{FF90D5F5-60DF-4A77-8452-08EC98532F96}" srcOrd="24" destOrd="0" presId="urn:microsoft.com/office/officeart/2005/8/layout/vList5"/>
    <dgm:cxn modelId="{5784FD11-F26D-4F6E-A3F3-451DF519D0AE}" type="presParOf" srcId="{FF90D5F5-60DF-4A77-8452-08EC98532F96}" destId="{A83FEED3-CEB1-44DE-B4AB-4F65A4F40E3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220EDBC-0558-4C5E-A834-6C22E73400D3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BB26246-8765-4FC5-83F1-208B7DD38811}">
      <dgm:prSet/>
      <dgm:spPr/>
      <dgm:t>
        <a:bodyPr/>
        <a:lstStyle/>
        <a:p>
          <a:r>
            <a:rPr lang="en-US" dirty="0"/>
            <a:t>Facilitating COGNITION </a:t>
          </a:r>
        </a:p>
      </dgm:t>
    </dgm:pt>
    <dgm:pt modelId="{79F45B30-2A83-4F05-98A7-EAA24A36ED8E}" type="parTrans" cxnId="{DE09C276-9B7A-431B-A72E-8C781CCDB240}">
      <dgm:prSet/>
      <dgm:spPr/>
      <dgm:t>
        <a:bodyPr/>
        <a:lstStyle/>
        <a:p>
          <a:endParaRPr lang="en-US"/>
        </a:p>
      </dgm:t>
    </dgm:pt>
    <dgm:pt modelId="{08B5ACE7-A13A-4603-8AFA-9DB32D311545}" type="sibTrans" cxnId="{DE09C276-9B7A-431B-A72E-8C781CCDB240}">
      <dgm:prSet/>
      <dgm:spPr/>
      <dgm:t>
        <a:bodyPr/>
        <a:lstStyle/>
        <a:p>
          <a:endParaRPr lang="en-US"/>
        </a:p>
      </dgm:t>
    </dgm:pt>
    <dgm:pt modelId="{74EC9C5B-8AB0-4D61-A6E0-C88A0665EF0A}">
      <dgm:prSet/>
      <dgm:spPr/>
      <dgm:t>
        <a:bodyPr/>
        <a:lstStyle/>
        <a:p>
          <a:r>
            <a:rPr lang="en-US" dirty="0"/>
            <a:t>Providing  EXPERIENCES,</a:t>
          </a:r>
          <a:br>
            <a:rPr lang="en-US" dirty="0"/>
          </a:br>
          <a:r>
            <a:rPr lang="en-US" dirty="0"/>
            <a:t>Nurturing AFFECTIVE characteristics</a:t>
          </a:r>
        </a:p>
      </dgm:t>
    </dgm:pt>
    <dgm:pt modelId="{3E6F4A29-3735-4145-8183-E6A9C5025B3A}" type="parTrans" cxnId="{FCFA6530-F55A-4082-8DBE-C6FC40FF8FD7}">
      <dgm:prSet/>
      <dgm:spPr/>
      <dgm:t>
        <a:bodyPr/>
        <a:lstStyle/>
        <a:p>
          <a:endParaRPr lang="en-US"/>
        </a:p>
      </dgm:t>
    </dgm:pt>
    <dgm:pt modelId="{FFC070B2-42DA-4305-870C-11162D777D35}" type="sibTrans" cxnId="{FCFA6530-F55A-4082-8DBE-C6FC40FF8FD7}">
      <dgm:prSet/>
      <dgm:spPr/>
      <dgm:t>
        <a:bodyPr/>
        <a:lstStyle/>
        <a:p>
          <a:endParaRPr lang="en-US"/>
        </a:p>
      </dgm:t>
    </dgm:pt>
    <dgm:pt modelId="{B7CE50FF-C2D3-40C8-85E7-02B350971568}">
      <dgm:prSet/>
      <dgm:spPr/>
      <dgm:t>
        <a:bodyPr/>
        <a:lstStyle/>
        <a:p>
          <a:r>
            <a:rPr lang="en-US"/>
            <a:t>Demonstrating SKILLS</a:t>
          </a:r>
        </a:p>
      </dgm:t>
    </dgm:pt>
    <dgm:pt modelId="{BE27858B-ECFC-4082-B106-ABDB010D7E1D}" type="parTrans" cxnId="{7443F65D-ED39-482C-B5C8-AD8A71D0A49D}">
      <dgm:prSet/>
      <dgm:spPr/>
      <dgm:t>
        <a:bodyPr/>
        <a:lstStyle/>
        <a:p>
          <a:endParaRPr lang="en-US"/>
        </a:p>
      </dgm:t>
    </dgm:pt>
    <dgm:pt modelId="{D8568033-4C26-403E-BED5-D70292ED03AD}" type="sibTrans" cxnId="{7443F65D-ED39-482C-B5C8-AD8A71D0A49D}">
      <dgm:prSet/>
      <dgm:spPr/>
      <dgm:t>
        <a:bodyPr/>
        <a:lstStyle/>
        <a:p>
          <a:endParaRPr lang="en-US"/>
        </a:p>
      </dgm:t>
    </dgm:pt>
    <dgm:pt modelId="{09FAECE3-9723-4984-B8B8-7B90B210FF83}" type="pres">
      <dgm:prSet presAssocID="{9220EDBC-0558-4C5E-A834-6C22E73400D3}" presName="cycle" presStyleCnt="0">
        <dgm:presLayoutVars>
          <dgm:dir/>
          <dgm:resizeHandles val="exact"/>
        </dgm:presLayoutVars>
      </dgm:prSet>
      <dgm:spPr/>
    </dgm:pt>
    <dgm:pt modelId="{2F08D371-8750-46BD-A4D0-602BC7A7BB91}" type="pres">
      <dgm:prSet presAssocID="{DBB26246-8765-4FC5-83F1-208B7DD38811}" presName="node" presStyleLbl="node1" presStyleIdx="0" presStyleCnt="3" custRadScaleRad="101194" custRadScaleInc="11067">
        <dgm:presLayoutVars>
          <dgm:bulletEnabled val="1"/>
        </dgm:presLayoutVars>
      </dgm:prSet>
      <dgm:spPr>
        <a:prstGeom prst="rect">
          <a:avLst/>
        </a:prstGeom>
      </dgm:spPr>
    </dgm:pt>
    <dgm:pt modelId="{07E5E351-5495-4B42-B498-583BDC6E1D53}" type="pres">
      <dgm:prSet presAssocID="{DBB26246-8765-4FC5-83F1-208B7DD38811}" presName="spNode" presStyleCnt="0"/>
      <dgm:spPr/>
    </dgm:pt>
    <dgm:pt modelId="{229A64E9-AD13-4590-96E7-6C7D5016E67A}" type="pres">
      <dgm:prSet presAssocID="{08B5ACE7-A13A-4603-8AFA-9DB32D311545}" presName="sibTrans" presStyleLbl="sibTrans1D1" presStyleIdx="0" presStyleCnt="3"/>
      <dgm:spPr/>
    </dgm:pt>
    <dgm:pt modelId="{3711B57D-1304-49A4-959C-2C66540A0D96}" type="pres">
      <dgm:prSet presAssocID="{74EC9C5B-8AB0-4D61-A6E0-C88A0665EF0A}" presName="node" presStyleLbl="node1" presStyleIdx="1" presStyleCnt="3">
        <dgm:presLayoutVars>
          <dgm:bulletEnabled val="1"/>
        </dgm:presLayoutVars>
      </dgm:prSet>
      <dgm:spPr>
        <a:prstGeom prst="rect">
          <a:avLst/>
        </a:prstGeom>
      </dgm:spPr>
    </dgm:pt>
    <dgm:pt modelId="{80698891-6786-43CC-A6A7-60F031BA6A0F}" type="pres">
      <dgm:prSet presAssocID="{74EC9C5B-8AB0-4D61-A6E0-C88A0665EF0A}" presName="spNode" presStyleCnt="0"/>
      <dgm:spPr/>
    </dgm:pt>
    <dgm:pt modelId="{CBCB3DF0-D75D-4569-A528-FB05317D4529}" type="pres">
      <dgm:prSet presAssocID="{FFC070B2-42DA-4305-870C-11162D777D35}" presName="sibTrans" presStyleLbl="sibTrans1D1" presStyleIdx="1" presStyleCnt="3"/>
      <dgm:spPr/>
    </dgm:pt>
    <dgm:pt modelId="{8F566940-8E18-469D-B87C-E0FDBD300843}" type="pres">
      <dgm:prSet presAssocID="{B7CE50FF-C2D3-40C8-85E7-02B350971568}" presName="node" presStyleLbl="node1" presStyleIdx="2" presStyleCnt="3">
        <dgm:presLayoutVars>
          <dgm:bulletEnabled val="1"/>
        </dgm:presLayoutVars>
      </dgm:prSet>
      <dgm:spPr>
        <a:prstGeom prst="rect">
          <a:avLst/>
        </a:prstGeom>
      </dgm:spPr>
    </dgm:pt>
    <dgm:pt modelId="{F45E0710-C16B-494D-9411-E67309081271}" type="pres">
      <dgm:prSet presAssocID="{B7CE50FF-C2D3-40C8-85E7-02B350971568}" presName="spNode" presStyleCnt="0"/>
      <dgm:spPr/>
    </dgm:pt>
    <dgm:pt modelId="{24A9C864-58F9-47F0-B1D6-767E82783782}" type="pres">
      <dgm:prSet presAssocID="{D8568033-4C26-403E-BED5-D70292ED03AD}" presName="sibTrans" presStyleLbl="sibTrans1D1" presStyleIdx="2" presStyleCnt="3"/>
      <dgm:spPr/>
    </dgm:pt>
  </dgm:ptLst>
  <dgm:cxnLst>
    <dgm:cxn modelId="{48FD221D-D95F-4768-9C48-DF24D4B9630C}" type="presOf" srcId="{B7CE50FF-C2D3-40C8-85E7-02B350971568}" destId="{8F566940-8E18-469D-B87C-E0FDBD300843}" srcOrd="0" destOrd="0" presId="urn:microsoft.com/office/officeart/2005/8/layout/cycle5"/>
    <dgm:cxn modelId="{FCFA6530-F55A-4082-8DBE-C6FC40FF8FD7}" srcId="{9220EDBC-0558-4C5E-A834-6C22E73400D3}" destId="{74EC9C5B-8AB0-4D61-A6E0-C88A0665EF0A}" srcOrd="1" destOrd="0" parTransId="{3E6F4A29-3735-4145-8183-E6A9C5025B3A}" sibTransId="{FFC070B2-42DA-4305-870C-11162D777D35}"/>
    <dgm:cxn modelId="{33684339-A8E9-4C58-946A-81906E7CE884}" type="presOf" srcId="{9220EDBC-0558-4C5E-A834-6C22E73400D3}" destId="{09FAECE3-9723-4984-B8B8-7B90B210FF83}" srcOrd="0" destOrd="0" presId="urn:microsoft.com/office/officeart/2005/8/layout/cycle5"/>
    <dgm:cxn modelId="{11BBC73E-99E8-4E05-8D07-4687F5033CD8}" type="presOf" srcId="{08B5ACE7-A13A-4603-8AFA-9DB32D311545}" destId="{229A64E9-AD13-4590-96E7-6C7D5016E67A}" srcOrd="0" destOrd="0" presId="urn:microsoft.com/office/officeart/2005/8/layout/cycle5"/>
    <dgm:cxn modelId="{7443F65D-ED39-482C-B5C8-AD8A71D0A49D}" srcId="{9220EDBC-0558-4C5E-A834-6C22E73400D3}" destId="{B7CE50FF-C2D3-40C8-85E7-02B350971568}" srcOrd="2" destOrd="0" parTransId="{BE27858B-ECFC-4082-B106-ABDB010D7E1D}" sibTransId="{D8568033-4C26-403E-BED5-D70292ED03AD}"/>
    <dgm:cxn modelId="{DE09C276-9B7A-431B-A72E-8C781CCDB240}" srcId="{9220EDBC-0558-4C5E-A834-6C22E73400D3}" destId="{DBB26246-8765-4FC5-83F1-208B7DD38811}" srcOrd="0" destOrd="0" parTransId="{79F45B30-2A83-4F05-98A7-EAA24A36ED8E}" sibTransId="{08B5ACE7-A13A-4603-8AFA-9DB32D311545}"/>
    <dgm:cxn modelId="{DCA83F83-BDC9-46AD-8462-7464033C64ED}" type="presOf" srcId="{74EC9C5B-8AB0-4D61-A6E0-C88A0665EF0A}" destId="{3711B57D-1304-49A4-959C-2C66540A0D96}" srcOrd="0" destOrd="0" presId="urn:microsoft.com/office/officeart/2005/8/layout/cycle5"/>
    <dgm:cxn modelId="{FE2ABBA0-ED53-4104-AA90-979F79D67DCE}" type="presOf" srcId="{FFC070B2-42DA-4305-870C-11162D777D35}" destId="{CBCB3DF0-D75D-4569-A528-FB05317D4529}" srcOrd="0" destOrd="0" presId="urn:microsoft.com/office/officeart/2005/8/layout/cycle5"/>
    <dgm:cxn modelId="{0E58DEAB-EBE0-472D-999D-AFFBE69ACB8F}" type="presOf" srcId="{D8568033-4C26-403E-BED5-D70292ED03AD}" destId="{24A9C864-58F9-47F0-B1D6-767E82783782}" srcOrd="0" destOrd="0" presId="urn:microsoft.com/office/officeart/2005/8/layout/cycle5"/>
    <dgm:cxn modelId="{FA4046DE-156F-4DCE-9C8D-F7482F227E55}" type="presOf" srcId="{DBB26246-8765-4FC5-83F1-208B7DD38811}" destId="{2F08D371-8750-46BD-A4D0-602BC7A7BB91}" srcOrd="0" destOrd="0" presId="urn:microsoft.com/office/officeart/2005/8/layout/cycle5"/>
    <dgm:cxn modelId="{FCD841CD-0BA2-4325-9F22-7E319BA6559D}" type="presParOf" srcId="{09FAECE3-9723-4984-B8B8-7B90B210FF83}" destId="{2F08D371-8750-46BD-A4D0-602BC7A7BB91}" srcOrd="0" destOrd="0" presId="urn:microsoft.com/office/officeart/2005/8/layout/cycle5"/>
    <dgm:cxn modelId="{CAE1ED48-910D-4879-B45D-595832C71632}" type="presParOf" srcId="{09FAECE3-9723-4984-B8B8-7B90B210FF83}" destId="{07E5E351-5495-4B42-B498-583BDC6E1D53}" srcOrd="1" destOrd="0" presId="urn:microsoft.com/office/officeart/2005/8/layout/cycle5"/>
    <dgm:cxn modelId="{888C389C-14D4-4AC3-A601-7811F05B87A9}" type="presParOf" srcId="{09FAECE3-9723-4984-B8B8-7B90B210FF83}" destId="{229A64E9-AD13-4590-96E7-6C7D5016E67A}" srcOrd="2" destOrd="0" presId="urn:microsoft.com/office/officeart/2005/8/layout/cycle5"/>
    <dgm:cxn modelId="{BB863876-134C-4F06-A0DF-EB88ACD64B58}" type="presParOf" srcId="{09FAECE3-9723-4984-B8B8-7B90B210FF83}" destId="{3711B57D-1304-49A4-959C-2C66540A0D96}" srcOrd="3" destOrd="0" presId="urn:microsoft.com/office/officeart/2005/8/layout/cycle5"/>
    <dgm:cxn modelId="{4A297CC2-27AE-476D-A019-55F08143996A}" type="presParOf" srcId="{09FAECE3-9723-4984-B8B8-7B90B210FF83}" destId="{80698891-6786-43CC-A6A7-60F031BA6A0F}" srcOrd="4" destOrd="0" presId="urn:microsoft.com/office/officeart/2005/8/layout/cycle5"/>
    <dgm:cxn modelId="{C64CEAAA-8AAB-4951-AFD9-3B93120644EC}" type="presParOf" srcId="{09FAECE3-9723-4984-B8B8-7B90B210FF83}" destId="{CBCB3DF0-D75D-4569-A528-FB05317D4529}" srcOrd="5" destOrd="0" presId="urn:microsoft.com/office/officeart/2005/8/layout/cycle5"/>
    <dgm:cxn modelId="{087E7DCF-C386-4938-BA5A-1AB9717248FE}" type="presParOf" srcId="{09FAECE3-9723-4984-B8B8-7B90B210FF83}" destId="{8F566940-8E18-469D-B87C-E0FDBD300843}" srcOrd="6" destOrd="0" presId="urn:microsoft.com/office/officeart/2005/8/layout/cycle5"/>
    <dgm:cxn modelId="{23969C95-0F05-4662-BC91-A7F6E76B3EEE}" type="presParOf" srcId="{09FAECE3-9723-4984-B8B8-7B90B210FF83}" destId="{F45E0710-C16B-494D-9411-E67309081271}" srcOrd="7" destOrd="0" presId="urn:microsoft.com/office/officeart/2005/8/layout/cycle5"/>
    <dgm:cxn modelId="{0F35CA52-465B-4A8B-84EE-BA923805BC18}" type="presParOf" srcId="{09FAECE3-9723-4984-B8B8-7B90B210FF83}" destId="{24A9C864-58F9-47F0-B1D6-767E82783782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2508C1-4A6E-4EF0-8F40-03CEDA9E339F}">
      <dsp:nvSpPr>
        <dsp:cNvPr id="0" name=""/>
        <dsp:cNvSpPr/>
      </dsp:nvSpPr>
      <dsp:spPr>
        <a:xfrm>
          <a:off x="2699942" y="2514"/>
          <a:ext cx="4975150" cy="31592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DB2A9-EC44-4133-9CB8-2C90744B4FFA}">
      <dsp:nvSpPr>
        <dsp:cNvPr id="0" name=""/>
        <dsp:cNvSpPr/>
      </dsp:nvSpPr>
      <dsp:spPr>
        <a:xfrm>
          <a:off x="3252736" y="527669"/>
          <a:ext cx="4975150" cy="31592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Para la producción de REA, debe usar software libre para crear sus recursos abiertos, lo que facilitará el almacenamiento y hará que sus producciones estén disponibles en un formato que permita su uso y reutilización. </a:t>
          </a:r>
          <a:endParaRPr lang="en-US" sz="2700" kern="1200" dirty="0"/>
        </a:p>
      </dsp:txBody>
      <dsp:txXfrm>
        <a:off x="3345266" y="620199"/>
        <a:ext cx="4790090" cy="2974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316EB6-5E68-4B63-B028-4AF6F30BFFEE}">
      <dsp:nvSpPr>
        <dsp:cNvPr id="0" name=""/>
        <dsp:cNvSpPr/>
      </dsp:nvSpPr>
      <dsp:spPr>
        <a:xfrm>
          <a:off x="2799757" y="681575"/>
          <a:ext cx="4415342" cy="4415342"/>
        </a:xfrm>
        <a:prstGeom prst="blockArc">
          <a:avLst>
            <a:gd name="adj1" fmla="val 11880000"/>
            <a:gd name="adj2" fmla="val 16200000"/>
            <a:gd name="adj3" fmla="val 4644"/>
          </a:avLst>
        </a:prstGeom>
        <a:solidFill>
          <a:schemeClr val="accent1">
            <a:shade val="90000"/>
            <a:hueOff val="166170"/>
            <a:satOff val="-3548"/>
            <a:lumOff val="1324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92D9CC-1D2E-4582-9B19-3BA6A92E50BC}">
      <dsp:nvSpPr>
        <dsp:cNvPr id="0" name=""/>
        <dsp:cNvSpPr/>
      </dsp:nvSpPr>
      <dsp:spPr>
        <a:xfrm>
          <a:off x="2799757" y="681575"/>
          <a:ext cx="4415342" cy="4415342"/>
        </a:xfrm>
        <a:prstGeom prst="blockArc">
          <a:avLst>
            <a:gd name="adj1" fmla="val 7560000"/>
            <a:gd name="adj2" fmla="val 11880000"/>
            <a:gd name="adj3" fmla="val 4644"/>
          </a:avLst>
        </a:prstGeom>
        <a:solidFill>
          <a:schemeClr val="accent1">
            <a:shade val="90000"/>
            <a:hueOff val="332341"/>
            <a:satOff val="-7097"/>
            <a:lumOff val="264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3A7EF-1447-4CC5-8188-596E0C0EAED8}">
      <dsp:nvSpPr>
        <dsp:cNvPr id="0" name=""/>
        <dsp:cNvSpPr/>
      </dsp:nvSpPr>
      <dsp:spPr>
        <a:xfrm>
          <a:off x="2799757" y="681575"/>
          <a:ext cx="4415342" cy="4415342"/>
        </a:xfrm>
        <a:prstGeom prst="blockArc">
          <a:avLst>
            <a:gd name="adj1" fmla="val 3240000"/>
            <a:gd name="adj2" fmla="val 7560000"/>
            <a:gd name="adj3" fmla="val 4644"/>
          </a:avLst>
        </a:prstGeom>
        <a:solidFill>
          <a:schemeClr val="accent1">
            <a:shade val="90000"/>
            <a:hueOff val="332341"/>
            <a:satOff val="-7097"/>
            <a:lumOff val="264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951AC6-E611-4157-BD40-2E42066D21B9}">
      <dsp:nvSpPr>
        <dsp:cNvPr id="0" name=""/>
        <dsp:cNvSpPr/>
      </dsp:nvSpPr>
      <dsp:spPr>
        <a:xfrm>
          <a:off x="2799757" y="681575"/>
          <a:ext cx="4415342" cy="4415342"/>
        </a:xfrm>
        <a:prstGeom prst="blockArc">
          <a:avLst>
            <a:gd name="adj1" fmla="val 20520000"/>
            <a:gd name="adj2" fmla="val 3240000"/>
            <a:gd name="adj3" fmla="val 4644"/>
          </a:avLst>
        </a:prstGeom>
        <a:solidFill>
          <a:schemeClr val="accent1">
            <a:shade val="90000"/>
            <a:hueOff val="166170"/>
            <a:satOff val="-3548"/>
            <a:lumOff val="1324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E2091A-5A65-4DB6-83E9-585641EFE5E9}">
      <dsp:nvSpPr>
        <dsp:cNvPr id="0" name=""/>
        <dsp:cNvSpPr/>
      </dsp:nvSpPr>
      <dsp:spPr>
        <a:xfrm>
          <a:off x="2799757" y="681575"/>
          <a:ext cx="4415342" cy="4415342"/>
        </a:xfrm>
        <a:prstGeom prst="blockArc">
          <a:avLst>
            <a:gd name="adj1" fmla="val 16200000"/>
            <a:gd name="adj2" fmla="val 20520000"/>
            <a:gd name="adj3" fmla="val 4644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A9DD00-1E0C-43F4-813D-4A265BCBE1DC}">
      <dsp:nvSpPr>
        <dsp:cNvPr id="0" name=""/>
        <dsp:cNvSpPr/>
      </dsp:nvSpPr>
      <dsp:spPr>
        <a:xfrm>
          <a:off x="3990294" y="1872113"/>
          <a:ext cx="2034267" cy="2034267"/>
        </a:xfrm>
        <a:prstGeom prst="ellipse">
          <a:avLst/>
        </a:prstGeom>
        <a:solidFill>
          <a:schemeClr val="accent1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dirty="0"/>
            <a:t>5R</a:t>
          </a:r>
          <a:endParaRPr lang="en-US" sz="6500" kern="1200" dirty="0"/>
        </a:p>
      </dsp:txBody>
      <dsp:txXfrm>
        <a:off x="4288206" y="2170025"/>
        <a:ext cx="1438443" cy="1438443"/>
      </dsp:txXfrm>
    </dsp:sp>
    <dsp:sp modelId="{78AE4336-5BF6-472B-950E-3BFE7BC0E798}">
      <dsp:nvSpPr>
        <dsp:cNvPr id="0" name=""/>
        <dsp:cNvSpPr/>
      </dsp:nvSpPr>
      <dsp:spPr>
        <a:xfrm>
          <a:off x="4025945" y="-248644"/>
          <a:ext cx="1962966" cy="1962966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n>
                <a:noFill/>
              </a:ln>
            </a:rPr>
            <a:t>Reutilización</a:t>
          </a:r>
          <a:endParaRPr lang="pt-BR" sz="2000" kern="1200" dirty="0">
            <a:ln>
              <a:noFill/>
            </a:ln>
          </a:endParaRPr>
        </a:p>
      </dsp:txBody>
      <dsp:txXfrm>
        <a:off x="4313415" y="38826"/>
        <a:ext cx="1388026" cy="1388026"/>
      </dsp:txXfrm>
    </dsp:sp>
    <dsp:sp modelId="{FB3A47E3-B761-4F58-BA01-A1C9FCD7594C}">
      <dsp:nvSpPr>
        <dsp:cNvPr id="0" name=""/>
        <dsp:cNvSpPr/>
      </dsp:nvSpPr>
      <dsp:spPr>
        <a:xfrm>
          <a:off x="6076810" y="1241397"/>
          <a:ext cx="1962966" cy="1962966"/>
        </a:xfrm>
        <a:prstGeom prst="ellipse">
          <a:avLst/>
        </a:prstGeom>
        <a:solidFill>
          <a:schemeClr val="accent1">
            <a:shade val="50000"/>
            <a:hueOff val="160997"/>
            <a:satOff val="-3921"/>
            <a:lumOff val="17158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n>
                <a:noFill/>
              </a:ln>
            </a:rPr>
            <a:t>Revisar</a:t>
          </a:r>
          <a:endParaRPr lang="pt-BR" sz="2000" kern="1200" dirty="0">
            <a:ln>
              <a:noFill/>
            </a:ln>
          </a:endParaRPr>
        </a:p>
      </dsp:txBody>
      <dsp:txXfrm>
        <a:off x="6364280" y="1528867"/>
        <a:ext cx="1388026" cy="1388026"/>
      </dsp:txXfrm>
    </dsp:sp>
    <dsp:sp modelId="{ECE9B18E-6472-465A-92B7-1494A31876F2}">
      <dsp:nvSpPr>
        <dsp:cNvPr id="0" name=""/>
        <dsp:cNvSpPr/>
      </dsp:nvSpPr>
      <dsp:spPr>
        <a:xfrm>
          <a:off x="5293449" y="3652334"/>
          <a:ext cx="1962966" cy="1962966"/>
        </a:xfrm>
        <a:prstGeom prst="ellipse">
          <a:avLst/>
        </a:prstGeom>
        <a:solidFill>
          <a:schemeClr val="accent1">
            <a:shade val="50000"/>
            <a:hueOff val="321995"/>
            <a:satOff val="-7842"/>
            <a:lumOff val="34317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n>
                <a:noFill/>
              </a:ln>
            </a:rPr>
            <a:t>Recombinar/</a:t>
          </a:r>
          <a:r>
            <a:rPr lang="es-ES" sz="2000" kern="1200" dirty="0" err="1">
              <a:ln>
                <a:noFill/>
              </a:ln>
            </a:rPr>
            <a:t>Remezclar</a:t>
          </a:r>
          <a:endParaRPr lang="pt-BR" sz="2000" kern="1200" dirty="0">
            <a:ln>
              <a:noFill/>
            </a:ln>
          </a:endParaRPr>
        </a:p>
      </dsp:txBody>
      <dsp:txXfrm>
        <a:off x="5580919" y="3939804"/>
        <a:ext cx="1388026" cy="1388026"/>
      </dsp:txXfrm>
    </dsp:sp>
    <dsp:sp modelId="{EB245BBA-DE9A-404A-941F-97DC91237FEF}">
      <dsp:nvSpPr>
        <dsp:cNvPr id="0" name=""/>
        <dsp:cNvSpPr/>
      </dsp:nvSpPr>
      <dsp:spPr>
        <a:xfrm>
          <a:off x="2758440" y="3652334"/>
          <a:ext cx="1962966" cy="1962966"/>
        </a:xfrm>
        <a:prstGeom prst="ellipse">
          <a:avLst/>
        </a:prstGeom>
        <a:solidFill>
          <a:schemeClr val="accent1">
            <a:shade val="50000"/>
            <a:hueOff val="321995"/>
            <a:satOff val="-7842"/>
            <a:lumOff val="34317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n>
                <a:noFill/>
              </a:ln>
            </a:rPr>
            <a:t>Redistribuir</a:t>
          </a:r>
          <a:endParaRPr lang="pt-BR" sz="1900" kern="1200" dirty="0">
            <a:ln>
              <a:noFill/>
            </a:ln>
          </a:endParaRPr>
        </a:p>
      </dsp:txBody>
      <dsp:txXfrm>
        <a:off x="3045910" y="3939804"/>
        <a:ext cx="1388026" cy="1388026"/>
      </dsp:txXfrm>
    </dsp:sp>
    <dsp:sp modelId="{A27F402C-41E8-4FED-BFE5-6ED75DDF94C3}">
      <dsp:nvSpPr>
        <dsp:cNvPr id="0" name=""/>
        <dsp:cNvSpPr/>
      </dsp:nvSpPr>
      <dsp:spPr>
        <a:xfrm>
          <a:off x="1975079" y="1241397"/>
          <a:ext cx="1962966" cy="1962966"/>
        </a:xfrm>
        <a:prstGeom prst="ellipse">
          <a:avLst/>
        </a:prstGeom>
        <a:solidFill>
          <a:schemeClr val="accent1">
            <a:shade val="50000"/>
            <a:hueOff val="160997"/>
            <a:satOff val="-3921"/>
            <a:lumOff val="17158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 err="1">
              <a:ln>
                <a:noFill/>
              </a:ln>
            </a:rPr>
            <a:t>Retener</a:t>
          </a:r>
          <a:endParaRPr lang="pt-BR" sz="2000" kern="1200" dirty="0">
            <a:ln>
              <a:noFill/>
            </a:ln>
          </a:endParaRPr>
        </a:p>
      </dsp:txBody>
      <dsp:txXfrm>
        <a:off x="2262549" y="1528867"/>
        <a:ext cx="1388026" cy="13880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3D0C46-CF45-404B-8AAC-7C2B0D28D074}">
      <dsp:nvSpPr>
        <dsp:cNvPr id="0" name=""/>
        <dsp:cNvSpPr/>
      </dsp:nvSpPr>
      <dsp:spPr>
        <a:xfrm>
          <a:off x="0" y="722395"/>
          <a:ext cx="3509468" cy="2105681"/>
        </a:xfrm>
        <a:prstGeom prst="rect">
          <a:avLst/>
        </a:prstGeom>
        <a:solidFill>
          <a:schemeClr val="dk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n>
                <a:noFill/>
              </a:ln>
            </a:rPr>
            <a:t>basado en estándares abiertos</a:t>
          </a:r>
          <a:endParaRPr lang="pt-BR" sz="2400" kern="1200" dirty="0">
            <a:ln>
              <a:noFill/>
            </a:ln>
          </a:endParaRPr>
        </a:p>
      </dsp:txBody>
      <dsp:txXfrm>
        <a:off x="0" y="722395"/>
        <a:ext cx="3509468" cy="2105681"/>
      </dsp:txXfrm>
    </dsp:sp>
    <dsp:sp modelId="{8343A4F6-9F7D-4332-AAB7-A8AC9AFB9162}">
      <dsp:nvSpPr>
        <dsp:cNvPr id="0" name=""/>
        <dsp:cNvSpPr/>
      </dsp:nvSpPr>
      <dsp:spPr>
        <a:xfrm>
          <a:off x="3860415" y="722395"/>
          <a:ext cx="3509468" cy="2105681"/>
        </a:xfrm>
        <a:prstGeom prst="rect">
          <a:avLst/>
        </a:prstGeom>
        <a:solidFill>
          <a:schemeClr val="dk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n>
                <a:noFill/>
              </a:ln>
            </a:rPr>
            <a:t>desarrollado de forma transparente y de modo colectivo</a:t>
          </a:r>
          <a:endParaRPr lang="pt-BR" sz="2400" kern="1200" dirty="0">
            <a:ln>
              <a:noFill/>
            </a:ln>
          </a:endParaRPr>
        </a:p>
      </dsp:txBody>
      <dsp:txXfrm>
        <a:off x="3860415" y="722395"/>
        <a:ext cx="3509468" cy="2105681"/>
      </dsp:txXfrm>
    </dsp:sp>
    <dsp:sp modelId="{3DDD76C2-FEC3-4A17-BBF8-22229AF11615}">
      <dsp:nvSpPr>
        <dsp:cNvPr id="0" name=""/>
        <dsp:cNvSpPr/>
      </dsp:nvSpPr>
      <dsp:spPr>
        <a:xfrm>
          <a:off x="7720831" y="722395"/>
          <a:ext cx="3509468" cy="2105681"/>
        </a:xfrm>
        <a:prstGeom prst="rect">
          <a:avLst/>
        </a:prstGeom>
        <a:solidFill>
          <a:schemeClr val="dk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n>
                <a:noFill/>
              </a:ln>
            </a:rPr>
            <a:t>especificaciones están totalmente documentadas y accesibles a todos</a:t>
          </a:r>
          <a:endParaRPr lang="pt-BR" sz="2400" kern="1200" dirty="0">
            <a:ln>
              <a:noFill/>
            </a:ln>
          </a:endParaRPr>
        </a:p>
      </dsp:txBody>
      <dsp:txXfrm>
        <a:off x="7720831" y="722395"/>
        <a:ext cx="3509468" cy="2105681"/>
      </dsp:txXfrm>
    </dsp:sp>
    <dsp:sp modelId="{E2F7165B-6536-49E5-BE0E-67A08803C165}">
      <dsp:nvSpPr>
        <dsp:cNvPr id="0" name=""/>
        <dsp:cNvSpPr/>
      </dsp:nvSpPr>
      <dsp:spPr>
        <a:xfrm>
          <a:off x="1930207" y="3179023"/>
          <a:ext cx="3509468" cy="2105681"/>
        </a:xfrm>
        <a:prstGeom prst="rect">
          <a:avLst/>
        </a:prstGeom>
        <a:solidFill>
          <a:schemeClr val="dk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n>
                <a:noFill/>
              </a:ln>
            </a:rPr>
            <a:t>mantenido para ser usado independientemente de cualquier producto o empresa;</a:t>
          </a:r>
          <a:endParaRPr lang="pt-BR" sz="2000" kern="1200" dirty="0">
            <a:ln>
              <a:noFill/>
            </a:ln>
          </a:endParaRPr>
        </a:p>
      </dsp:txBody>
      <dsp:txXfrm>
        <a:off x="1930207" y="3179023"/>
        <a:ext cx="3509468" cy="2105681"/>
      </dsp:txXfrm>
    </dsp:sp>
    <dsp:sp modelId="{4CC98020-4B01-4B36-AB32-E6648AC86031}">
      <dsp:nvSpPr>
        <dsp:cNvPr id="0" name=""/>
        <dsp:cNvSpPr/>
      </dsp:nvSpPr>
      <dsp:spPr>
        <a:xfrm>
          <a:off x="5790623" y="3179023"/>
          <a:ext cx="3509468" cy="2105681"/>
        </a:xfrm>
        <a:prstGeom prst="rect">
          <a:avLst/>
        </a:prstGeom>
        <a:solidFill>
          <a:schemeClr val="dk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n>
                <a:noFill/>
              </a:ln>
            </a:rPr>
            <a:t>libre de cualquier extensión propietaria que impida su uso libre</a:t>
          </a:r>
          <a:endParaRPr lang="pt-BR" sz="2400" kern="1200" dirty="0">
            <a:ln>
              <a:noFill/>
            </a:ln>
          </a:endParaRPr>
        </a:p>
      </dsp:txBody>
      <dsp:txXfrm>
        <a:off x="5790623" y="3179023"/>
        <a:ext cx="3509468" cy="21056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CE199-6156-4F82-AA29-C3ECC29F3F3E}">
      <dsp:nvSpPr>
        <dsp:cNvPr id="0" name=""/>
        <dsp:cNvSpPr/>
      </dsp:nvSpPr>
      <dsp:spPr>
        <a:xfrm>
          <a:off x="833" y="58171"/>
          <a:ext cx="3251581" cy="195094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Disponibilidad</a:t>
          </a:r>
          <a:r>
            <a:rPr lang="es-ES" sz="1800" kern="1200" dirty="0"/>
            <a:t> - Estándares Abiertos están disponibles para que todos puedan leer e implementar.</a:t>
          </a:r>
          <a:endParaRPr lang="pt-BR" sz="1800" kern="1200" dirty="0"/>
        </a:p>
      </dsp:txBody>
      <dsp:txXfrm>
        <a:off x="833" y="58171"/>
        <a:ext cx="3251581" cy="1950949"/>
      </dsp:txXfrm>
    </dsp:sp>
    <dsp:sp modelId="{FBA27431-18B9-4449-86CA-9DE4765D6ECF}">
      <dsp:nvSpPr>
        <dsp:cNvPr id="0" name=""/>
        <dsp:cNvSpPr/>
      </dsp:nvSpPr>
      <dsp:spPr>
        <a:xfrm>
          <a:off x="3577573" y="58171"/>
          <a:ext cx="3251581" cy="1950949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Maximización de la elección de los usuarios finales - </a:t>
          </a:r>
          <a:r>
            <a:rPr lang="es-ES" sz="1800" kern="1200" dirty="0"/>
            <a:t>Estándares Abiertos crean un mercado justo y competitivo para las implementaciones del estándar.</a:t>
          </a:r>
          <a:endParaRPr lang="pt-BR" sz="1800" kern="1200" dirty="0"/>
        </a:p>
      </dsp:txBody>
      <dsp:txXfrm>
        <a:off x="3577573" y="58171"/>
        <a:ext cx="3251581" cy="1950949"/>
      </dsp:txXfrm>
    </dsp:sp>
    <dsp:sp modelId="{4C5CEA3E-E391-4FF7-B0D7-4F676DAB3413}">
      <dsp:nvSpPr>
        <dsp:cNvPr id="0" name=""/>
        <dsp:cNvSpPr/>
      </dsp:nvSpPr>
      <dsp:spPr>
        <a:xfrm>
          <a:off x="833" y="2334279"/>
          <a:ext cx="3251581" cy="1950949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/>
            <a:t>No </a:t>
          </a:r>
          <a:r>
            <a:rPr lang="pt-BR" sz="1800" b="1" i="1" kern="1200"/>
            <a:t>Royalty</a:t>
          </a:r>
          <a:r>
            <a:rPr lang="pt-BR" sz="1800" b="1" kern="1200"/>
            <a:t> </a:t>
          </a:r>
          <a:r>
            <a:rPr lang="pt-BR" sz="1800" kern="1200"/>
            <a:t>- </a:t>
          </a:r>
          <a:r>
            <a:rPr lang="es-ES" sz="1800" kern="1200"/>
            <a:t>Los estándares abiertos son gratuitos para ser implementados, sin ningún tipo de royalty o tasa. Las certificaciones del cumplimiento del estándar pueden ser cobradas.</a:t>
          </a:r>
          <a:endParaRPr lang="pt-BR" sz="1800" kern="1200"/>
        </a:p>
      </dsp:txBody>
      <dsp:txXfrm>
        <a:off x="833" y="2334279"/>
        <a:ext cx="3251581" cy="1950949"/>
      </dsp:txXfrm>
    </dsp:sp>
    <dsp:sp modelId="{C1750E52-062E-447F-84E0-97F7C56621B7}">
      <dsp:nvSpPr>
        <dsp:cNvPr id="0" name=""/>
        <dsp:cNvSpPr/>
      </dsp:nvSpPr>
      <dsp:spPr>
        <a:xfrm>
          <a:off x="3577573" y="2334279"/>
          <a:ext cx="3251581" cy="195094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/>
            <a:t>No Discriminación </a:t>
          </a:r>
          <a:r>
            <a:rPr lang="es-ES" sz="1800" kern="1200"/>
            <a:t>- Los estándares abiertos y las organizaciones que los administran no favorecen a un implementador en detrimento de otro.</a:t>
          </a:r>
          <a:endParaRPr lang="pt-BR" sz="1800" kern="1200"/>
        </a:p>
      </dsp:txBody>
      <dsp:txXfrm>
        <a:off x="3577573" y="2334279"/>
        <a:ext cx="3251581" cy="19509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1FEC82-C799-4D2F-99D2-39C030824F27}">
      <dsp:nvSpPr>
        <dsp:cNvPr id="0" name=""/>
        <dsp:cNvSpPr/>
      </dsp:nvSpPr>
      <dsp:spPr>
        <a:xfrm>
          <a:off x="3789680" y="2517"/>
          <a:ext cx="5684520" cy="46717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 err="1"/>
            <a:t>odt</a:t>
          </a:r>
          <a:endParaRPr lang="pt-BR" sz="2000" kern="1200" dirty="0"/>
        </a:p>
      </dsp:txBody>
      <dsp:txXfrm>
        <a:off x="3789680" y="60914"/>
        <a:ext cx="5509331" cy="350379"/>
      </dsp:txXfrm>
    </dsp:sp>
    <dsp:sp modelId="{0AFC6097-74EE-46C1-9789-920E908604CB}">
      <dsp:nvSpPr>
        <dsp:cNvPr id="0" name=""/>
        <dsp:cNvSpPr/>
      </dsp:nvSpPr>
      <dsp:spPr>
        <a:xfrm>
          <a:off x="0" y="2517"/>
          <a:ext cx="3789680" cy="467172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Texto</a:t>
          </a:r>
        </a:p>
      </dsp:txBody>
      <dsp:txXfrm>
        <a:off x="0" y="2517"/>
        <a:ext cx="3789680" cy="467172"/>
      </dsp:txXfrm>
    </dsp:sp>
    <dsp:sp modelId="{DDD51D4C-1DB5-43AD-9CC4-3136DC8AF2C6}">
      <dsp:nvSpPr>
        <dsp:cNvPr id="0" name=""/>
        <dsp:cNvSpPr/>
      </dsp:nvSpPr>
      <dsp:spPr>
        <a:xfrm>
          <a:off x="3789680" y="516407"/>
          <a:ext cx="5684520" cy="46717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/>
            <a:t>ods</a:t>
          </a:r>
          <a:endParaRPr lang="pt-BR" sz="2000" kern="1200" dirty="0"/>
        </a:p>
      </dsp:txBody>
      <dsp:txXfrm>
        <a:off x="3789680" y="574804"/>
        <a:ext cx="5509331" cy="350379"/>
      </dsp:txXfrm>
    </dsp:sp>
    <dsp:sp modelId="{78F7B865-5D93-413F-B662-3788CD1C07FA}">
      <dsp:nvSpPr>
        <dsp:cNvPr id="0" name=""/>
        <dsp:cNvSpPr/>
      </dsp:nvSpPr>
      <dsp:spPr>
        <a:xfrm>
          <a:off x="0" y="516407"/>
          <a:ext cx="3789680" cy="467172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 err="1"/>
            <a:t>hojas</a:t>
          </a:r>
          <a:r>
            <a:rPr lang="pt-BR" sz="2000" kern="1200" dirty="0"/>
            <a:t> de cálculo</a:t>
          </a:r>
        </a:p>
      </dsp:txBody>
      <dsp:txXfrm>
        <a:off x="0" y="516407"/>
        <a:ext cx="3789680" cy="467172"/>
      </dsp:txXfrm>
    </dsp:sp>
    <dsp:sp modelId="{04A9A9EE-F1EA-4F80-B416-77652FB3A58D}">
      <dsp:nvSpPr>
        <dsp:cNvPr id="0" name=""/>
        <dsp:cNvSpPr/>
      </dsp:nvSpPr>
      <dsp:spPr>
        <a:xfrm>
          <a:off x="3789680" y="1030296"/>
          <a:ext cx="5684520" cy="46717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/>
            <a:t> </a:t>
          </a:r>
          <a:r>
            <a:rPr lang="pt-BR" sz="2000" kern="1200" dirty="0" err="1"/>
            <a:t>odp</a:t>
          </a:r>
          <a:endParaRPr lang="pt-BR" sz="2000" kern="1200" dirty="0"/>
        </a:p>
      </dsp:txBody>
      <dsp:txXfrm>
        <a:off x="3789680" y="1088693"/>
        <a:ext cx="5509331" cy="350379"/>
      </dsp:txXfrm>
    </dsp:sp>
    <dsp:sp modelId="{75FB48B7-8B4A-4071-ADCA-DD3F0F981735}">
      <dsp:nvSpPr>
        <dsp:cNvPr id="0" name=""/>
        <dsp:cNvSpPr/>
      </dsp:nvSpPr>
      <dsp:spPr>
        <a:xfrm>
          <a:off x="0" y="1030296"/>
          <a:ext cx="3789680" cy="467172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 err="1"/>
            <a:t>presentaciones</a:t>
          </a:r>
          <a:endParaRPr lang="pt-BR" sz="2000" kern="1200" dirty="0"/>
        </a:p>
      </dsp:txBody>
      <dsp:txXfrm>
        <a:off x="0" y="1030296"/>
        <a:ext cx="3789680" cy="467172"/>
      </dsp:txXfrm>
    </dsp:sp>
    <dsp:sp modelId="{B50EBCF6-7903-48C0-A081-155B79C29DFA}">
      <dsp:nvSpPr>
        <dsp:cNvPr id="0" name=""/>
        <dsp:cNvSpPr/>
      </dsp:nvSpPr>
      <dsp:spPr>
        <a:xfrm>
          <a:off x="3789680" y="1544185"/>
          <a:ext cx="5684520" cy="46717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/>
            <a:t>mp3</a:t>
          </a:r>
          <a:r>
            <a:rPr lang="pt-BR" sz="2000" kern="1200" dirty="0"/>
            <a:t>, FLAC, </a:t>
          </a:r>
          <a:r>
            <a:rPr lang="pt-BR" sz="2000" kern="1200" dirty="0" err="1"/>
            <a:t>ogg</a:t>
          </a:r>
          <a:endParaRPr lang="pt-BR" sz="2000" kern="1200" dirty="0"/>
        </a:p>
      </dsp:txBody>
      <dsp:txXfrm>
        <a:off x="3789680" y="1602582"/>
        <a:ext cx="5509331" cy="350379"/>
      </dsp:txXfrm>
    </dsp:sp>
    <dsp:sp modelId="{E218C145-C083-4E0E-84B6-DF4001E65F68}">
      <dsp:nvSpPr>
        <dsp:cNvPr id="0" name=""/>
        <dsp:cNvSpPr/>
      </dsp:nvSpPr>
      <dsp:spPr>
        <a:xfrm>
          <a:off x="0" y="1544185"/>
          <a:ext cx="3789680" cy="467172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 err="1"/>
            <a:t>Audios</a:t>
          </a:r>
          <a:endParaRPr lang="pt-BR" sz="2000" kern="1200" dirty="0"/>
        </a:p>
      </dsp:txBody>
      <dsp:txXfrm>
        <a:off x="0" y="1544185"/>
        <a:ext cx="3789680" cy="467172"/>
      </dsp:txXfrm>
    </dsp:sp>
    <dsp:sp modelId="{19DB1A22-7BD7-47B1-8B17-A335C417906B}">
      <dsp:nvSpPr>
        <dsp:cNvPr id="0" name=""/>
        <dsp:cNvSpPr/>
      </dsp:nvSpPr>
      <dsp:spPr>
        <a:xfrm>
          <a:off x="3789680" y="2058075"/>
          <a:ext cx="5684520" cy="46717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/>
            <a:t> </a:t>
          </a:r>
          <a:r>
            <a:rPr lang="pt-BR" sz="2000" kern="1200" dirty="0" err="1"/>
            <a:t>mkv</a:t>
          </a:r>
          <a:r>
            <a:rPr lang="pt-BR" sz="2000" kern="1200" dirty="0"/>
            <a:t>, </a:t>
          </a:r>
          <a:r>
            <a:rPr lang="pt-BR" sz="2000" kern="1200" dirty="0" err="1"/>
            <a:t>webM</a:t>
          </a:r>
          <a:r>
            <a:rPr lang="pt-BR" sz="2000" kern="1200" dirty="0"/>
            <a:t>,  mp4(codec x264)</a:t>
          </a:r>
        </a:p>
      </dsp:txBody>
      <dsp:txXfrm>
        <a:off x="3789680" y="2116472"/>
        <a:ext cx="5509331" cy="350379"/>
      </dsp:txXfrm>
    </dsp:sp>
    <dsp:sp modelId="{CDA111FC-E44C-4A4F-BBF3-1709ACB3B424}">
      <dsp:nvSpPr>
        <dsp:cNvPr id="0" name=""/>
        <dsp:cNvSpPr/>
      </dsp:nvSpPr>
      <dsp:spPr>
        <a:xfrm>
          <a:off x="0" y="2058075"/>
          <a:ext cx="3789680" cy="467172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 err="1"/>
            <a:t>Videos</a:t>
          </a:r>
          <a:endParaRPr lang="pt-BR" sz="2000" kern="1200" dirty="0"/>
        </a:p>
      </dsp:txBody>
      <dsp:txXfrm>
        <a:off x="0" y="2058075"/>
        <a:ext cx="3789680" cy="467172"/>
      </dsp:txXfrm>
    </dsp:sp>
    <dsp:sp modelId="{9FDBA194-E4D8-4935-8C05-4F41EA806EA8}">
      <dsp:nvSpPr>
        <dsp:cNvPr id="0" name=""/>
        <dsp:cNvSpPr/>
      </dsp:nvSpPr>
      <dsp:spPr>
        <a:xfrm>
          <a:off x="3789680" y="2571964"/>
          <a:ext cx="5684520" cy="46717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/>
            <a:t> </a:t>
          </a:r>
          <a:r>
            <a:rPr lang="pt-BR" sz="2000" kern="1200" dirty="0"/>
            <a:t>HTML5</a:t>
          </a:r>
        </a:p>
      </dsp:txBody>
      <dsp:txXfrm>
        <a:off x="3789680" y="2630361"/>
        <a:ext cx="5509331" cy="350379"/>
      </dsp:txXfrm>
    </dsp:sp>
    <dsp:sp modelId="{82539EC6-A505-4F9E-B05E-EF8EDB9B74F3}">
      <dsp:nvSpPr>
        <dsp:cNvPr id="0" name=""/>
        <dsp:cNvSpPr/>
      </dsp:nvSpPr>
      <dsp:spPr>
        <a:xfrm>
          <a:off x="0" y="2571964"/>
          <a:ext cx="3789680" cy="467172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 err="1"/>
            <a:t>sitios</a:t>
          </a:r>
          <a:r>
            <a:rPr lang="pt-BR" sz="2000" kern="1200" dirty="0"/>
            <a:t> web</a:t>
          </a:r>
        </a:p>
      </dsp:txBody>
      <dsp:txXfrm>
        <a:off x="0" y="2571964"/>
        <a:ext cx="3789680" cy="467172"/>
      </dsp:txXfrm>
    </dsp:sp>
    <dsp:sp modelId="{6715D1BD-AC5C-433E-8C75-EB794AF51603}">
      <dsp:nvSpPr>
        <dsp:cNvPr id="0" name=""/>
        <dsp:cNvSpPr/>
      </dsp:nvSpPr>
      <dsp:spPr>
        <a:xfrm>
          <a:off x="3789680" y="3085854"/>
          <a:ext cx="5684520" cy="46717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/>
            <a:t>epub</a:t>
          </a:r>
          <a:endParaRPr lang="pt-BR" sz="2000" kern="1200" dirty="0"/>
        </a:p>
      </dsp:txBody>
      <dsp:txXfrm>
        <a:off x="3789680" y="3144251"/>
        <a:ext cx="5509331" cy="350379"/>
      </dsp:txXfrm>
    </dsp:sp>
    <dsp:sp modelId="{6DEB821A-432F-4389-8583-132FD0DE7E64}">
      <dsp:nvSpPr>
        <dsp:cNvPr id="0" name=""/>
        <dsp:cNvSpPr/>
      </dsp:nvSpPr>
      <dsp:spPr>
        <a:xfrm>
          <a:off x="0" y="3085854"/>
          <a:ext cx="3789680" cy="467172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E-books</a:t>
          </a:r>
        </a:p>
      </dsp:txBody>
      <dsp:txXfrm>
        <a:off x="0" y="3085854"/>
        <a:ext cx="3789680" cy="467172"/>
      </dsp:txXfrm>
    </dsp:sp>
    <dsp:sp modelId="{157AAD4A-3479-4815-A012-3DFA0622094E}">
      <dsp:nvSpPr>
        <dsp:cNvPr id="0" name=""/>
        <dsp:cNvSpPr/>
      </dsp:nvSpPr>
      <dsp:spPr>
        <a:xfrm>
          <a:off x="3789680" y="3599743"/>
          <a:ext cx="5684520" cy="46717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/>
            <a:t>MathML</a:t>
          </a:r>
          <a:endParaRPr lang="pt-BR" sz="2000" kern="1200" dirty="0"/>
        </a:p>
      </dsp:txBody>
      <dsp:txXfrm>
        <a:off x="3789680" y="3658140"/>
        <a:ext cx="5509331" cy="350379"/>
      </dsp:txXfrm>
    </dsp:sp>
    <dsp:sp modelId="{32A45FD1-5CBC-41CA-A6A9-CE6EFED400F3}">
      <dsp:nvSpPr>
        <dsp:cNvPr id="0" name=""/>
        <dsp:cNvSpPr/>
      </dsp:nvSpPr>
      <dsp:spPr>
        <a:xfrm>
          <a:off x="0" y="3599743"/>
          <a:ext cx="3789680" cy="467172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Fórmulas matemáticas</a:t>
          </a:r>
        </a:p>
      </dsp:txBody>
      <dsp:txXfrm>
        <a:off x="0" y="3599743"/>
        <a:ext cx="3789680" cy="467172"/>
      </dsp:txXfrm>
    </dsp:sp>
    <dsp:sp modelId="{7786A3CC-6C76-4E26-A6BA-5645ECCF5144}">
      <dsp:nvSpPr>
        <dsp:cNvPr id="0" name=""/>
        <dsp:cNvSpPr/>
      </dsp:nvSpPr>
      <dsp:spPr>
        <a:xfrm>
          <a:off x="3789680" y="4113633"/>
          <a:ext cx="5684520" cy="46717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/>
            <a:t> </a:t>
          </a:r>
          <a:r>
            <a:rPr lang="pt-BR" sz="2000" kern="1200" dirty="0"/>
            <a:t>PNG, SVG</a:t>
          </a:r>
        </a:p>
      </dsp:txBody>
      <dsp:txXfrm>
        <a:off x="3789680" y="4172030"/>
        <a:ext cx="5509331" cy="350379"/>
      </dsp:txXfrm>
    </dsp:sp>
    <dsp:sp modelId="{6AD5920F-A13F-4B24-A8C4-967C0BE5C658}">
      <dsp:nvSpPr>
        <dsp:cNvPr id="0" name=""/>
        <dsp:cNvSpPr/>
      </dsp:nvSpPr>
      <dsp:spPr>
        <a:xfrm>
          <a:off x="0" y="4113633"/>
          <a:ext cx="3789680" cy="467172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 err="1"/>
            <a:t>Imágenes</a:t>
          </a:r>
          <a:endParaRPr lang="pt-BR" sz="2000" kern="1200" dirty="0"/>
        </a:p>
      </dsp:txBody>
      <dsp:txXfrm>
        <a:off x="0" y="4113633"/>
        <a:ext cx="3789680" cy="4671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5622EC-63B7-46B5-99D3-892F475F2611}">
      <dsp:nvSpPr>
        <dsp:cNvPr id="0" name=""/>
        <dsp:cNvSpPr/>
      </dsp:nvSpPr>
      <dsp:spPr>
        <a:xfrm>
          <a:off x="2598637" y="1556"/>
          <a:ext cx="2923467" cy="3903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Libro de texto </a:t>
          </a:r>
          <a:endParaRPr lang="en-US" sz="1800" kern="1200" dirty="0"/>
        </a:p>
      </dsp:txBody>
      <dsp:txXfrm>
        <a:off x="2598637" y="1556"/>
        <a:ext cx="2923467" cy="390376"/>
      </dsp:txXfrm>
    </dsp:sp>
    <dsp:sp modelId="{C76012E0-8403-423A-A4D5-47060DDE7B98}">
      <dsp:nvSpPr>
        <dsp:cNvPr id="0" name=""/>
        <dsp:cNvSpPr/>
      </dsp:nvSpPr>
      <dsp:spPr>
        <a:xfrm>
          <a:off x="2598637" y="411451"/>
          <a:ext cx="2923467" cy="3903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Estudios de casos </a:t>
          </a:r>
          <a:endParaRPr lang="en-US" sz="1800" kern="1200"/>
        </a:p>
      </dsp:txBody>
      <dsp:txXfrm>
        <a:off x="2598637" y="411451"/>
        <a:ext cx="2923467" cy="390376"/>
      </dsp:txXfrm>
    </dsp:sp>
    <dsp:sp modelId="{76CB1AFC-1E0E-44CA-9D48-65218325A599}">
      <dsp:nvSpPr>
        <dsp:cNvPr id="0" name=""/>
        <dsp:cNvSpPr/>
      </dsp:nvSpPr>
      <dsp:spPr>
        <a:xfrm>
          <a:off x="2598637" y="821346"/>
          <a:ext cx="2923467" cy="3903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Situaciones problema </a:t>
          </a:r>
          <a:endParaRPr lang="en-US" sz="1800" kern="1200"/>
        </a:p>
      </dsp:txBody>
      <dsp:txXfrm>
        <a:off x="2598637" y="821346"/>
        <a:ext cx="2923467" cy="390376"/>
      </dsp:txXfrm>
    </dsp:sp>
    <dsp:sp modelId="{9675F34F-FEDC-4486-A557-1EC1DEDD45A1}">
      <dsp:nvSpPr>
        <dsp:cNvPr id="0" name=""/>
        <dsp:cNvSpPr/>
      </dsp:nvSpPr>
      <dsp:spPr>
        <a:xfrm>
          <a:off x="2598637" y="1231241"/>
          <a:ext cx="2923467" cy="3903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Narración textual </a:t>
          </a:r>
          <a:endParaRPr lang="en-US" sz="1800" kern="1200"/>
        </a:p>
      </dsp:txBody>
      <dsp:txXfrm>
        <a:off x="2598637" y="1231241"/>
        <a:ext cx="2923467" cy="390376"/>
      </dsp:txXfrm>
    </dsp:sp>
    <dsp:sp modelId="{636DBC52-131F-4C91-86C8-04B24DC16755}">
      <dsp:nvSpPr>
        <dsp:cNvPr id="0" name=""/>
        <dsp:cNvSpPr/>
      </dsp:nvSpPr>
      <dsp:spPr>
        <a:xfrm>
          <a:off x="2598637" y="1641136"/>
          <a:ext cx="2923467" cy="3903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Historietas </a:t>
          </a:r>
          <a:endParaRPr lang="en-US" sz="1800" kern="1200"/>
        </a:p>
      </dsp:txBody>
      <dsp:txXfrm>
        <a:off x="2598637" y="1641136"/>
        <a:ext cx="2923467" cy="390376"/>
      </dsp:txXfrm>
    </dsp:sp>
    <dsp:sp modelId="{EA6A1604-1589-4AD6-9BBA-85E2D0D30ED6}">
      <dsp:nvSpPr>
        <dsp:cNvPr id="0" name=""/>
        <dsp:cNvSpPr/>
      </dsp:nvSpPr>
      <dsp:spPr>
        <a:xfrm>
          <a:off x="2598637" y="2051031"/>
          <a:ext cx="2923467" cy="3903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Audio</a:t>
          </a:r>
          <a:endParaRPr lang="en-US" sz="1800" kern="1200"/>
        </a:p>
      </dsp:txBody>
      <dsp:txXfrm>
        <a:off x="2598637" y="2051031"/>
        <a:ext cx="2923467" cy="390376"/>
      </dsp:txXfrm>
    </dsp:sp>
    <dsp:sp modelId="{61B1F576-F86B-4E99-A899-C1FA9B997587}">
      <dsp:nvSpPr>
        <dsp:cNvPr id="0" name=""/>
        <dsp:cNvSpPr/>
      </dsp:nvSpPr>
      <dsp:spPr>
        <a:xfrm>
          <a:off x="2598637" y="2460926"/>
          <a:ext cx="2923467" cy="3903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Fotonovela</a:t>
          </a:r>
          <a:endParaRPr lang="en-US" sz="1800" kern="1200"/>
        </a:p>
      </dsp:txBody>
      <dsp:txXfrm>
        <a:off x="2598637" y="2460926"/>
        <a:ext cx="2923467" cy="390376"/>
      </dsp:txXfrm>
    </dsp:sp>
    <dsp:sp modelId="{9A8C1F42-D06F-409F-8BC8-6934397C56C3}">
      <dsp:nvSpPr>
        <dsp:cNvPr id="0" name=""/>
        <dsp:cNvSpPr/>
      </dsp:nvSpPr>
      <dsp:spPr>
        <a:xfrm>
          <a:off x="2598637" y="2870821"/>
          <a:ext cx="2923467" cy="3903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Games</a:t>
          </a:r>
          <a:endParaRPr lang="en-US" sz="1800" kern="1200"/>
        </a:p>
      </dsp:txBody>
      <dsp:txXfrm>
        <a:off x="2598637" y="2870821"/>
        <a:ext cx="2923467" cy="390376"/>
      </dsp:txXfrm>
    </dsp:sp>
    <dsp:sp modelId="{E9FC4037-11D8-4552-91B2-0103A1ACFA0A}">
      <dsp:nvSpPr>
        <dsp:cNvPr id="0" name=""/>
        <dsp:cNvSpPr/>
      </dsp:nvSpPr>
      <dsp:spPr>
        <a:xfrm>
          <a:off x="2598637" y="3280716"/>
          <a:ext cx="2923467" cy="3903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Infografía </a:t>
          </a:r>
          <a:endParaRPr lang="en-US" sz="1800" kern="1200"/>
        </a:p>
      </dsp:txBody>
      <dsp:txXfrm>
        <a:off x="2598637" y="3280716"/>
        <a:ext cx="2923467" cy="390376"/>
      </dsp:txXfrm>
    </dsp:sp>
    <dsp:sp modelId="{2BA9F3D8-F0BD-4131-AF24-157596423E7D}">
      <dsp:nvSpPr>
        <dsp:cNvPr id="0" name=""/>
        <dsp:cNvSpPr/>
      </dsp:nvSpPr>
      <dsp:spPr>
        <a:xfrm>
          <a:off x="2598637" y="3690611"/>
          <a:ext cx="2923467" cy="3903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Quiz </a:t>
          </a:r>
          <a:endParaRPr lang="en-US" sz="1800" kern="1200"/>
        </a:p>
      </dsp:txBody>
      <dsp:txXfrm>
        <a:off x="2598637" y="3690611"/>
        <a:ext cx="2923467" cy="390376"/>
      </dsp:txXfrm>
    </dsp:sp>
    <dsp:sp modelId="{3921CE92-1DCB-45A8-B143-FCE795EBBCBD}">
      <dsp:nvSpPr>
        <dsp:cNvPr id="0" name=""/>
        <dsp:cNvSpPr/>
      </dsp:nvSpPr>
      <dsp:spPr>
        <a:xfrm>
          <a:off x="2598637" y="4100506"/>
          <a:ext cx="2923467" cy="3903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Vídeo </a:t>
          </a:r>
          <a:endParaRPr lang="en-US" sz="1800" kern="1200"/>
        </a:p>
      </dsp:txBody>
      <dsp:txXfrm>
        <a:off x="2598637" y="4100506"/>
        <a:ext cx="2923467" cy="390376"/>
      </dsp:txXfrm>
    </dsp:sp>
    <dsp:sp modelId="{8EAC61B3-C4EA-4BF0-90F5-DDB5E5A47E1B}">
      <dsp:nvSpPr>
        <dsp:cNvPr id="0" name=""/>
        <dsp:cNvSpPr/>
      </dsp:nvSpPr>
      <dsp:spPr>
        <a:xfrm>
          <a:off x="2598637" y="4510401"/>
          <a:ext cx="2923467" cy="3903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Animaciones </a:t>
          </a:r>
          <a:endParaRPr lang="en-US" sz="1800" kern="1200"/>
        </a:p>
      </dsp:txBody>
      <dsp:txXfrm>
        <a:off x="2598637" y="4510401"/>
        <a:ext cx="2923467" cy="390376"/>
      </dsp:txXfrm>
    </dsp:sp>
    <dsp:sp modelId="{A83FEED3-CEB1-44DE-B4AB-4F65A4F40E35}">
      <dsp:nvSpPr>
        <dsp:cNvPr id="0" name=""/>
        <dsp:cNvSpPr/>
      </dsp:nvSpPr>
      <dsp:spPr>
        <a:xfrm>
          <a:off x="2598637" y="4920296"/>
          <a:ext cx="2923467" cy="3903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Módulos y cursos completos</a:t>
          </a:r>
          <a:endParaRPr lang="en-US" sz="1800" kern="1200"/>
        </a:p>
      </dsp:txBody>
      <dsp:txXfrm>
        <a:off x="2598637" y="4920296"/>
        <a:ext cx="2923467" cy="39037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08D371-8750-46BD-A4D0-602BC7A7BB91}">
      <dsp:nvSpPr>
        <dsp:cNvPr id="0" name=""/>
        <dsp:cNvSpPr/>
      </dsp:nvSpPr>
      <dsp:spPr>
        <a:xfrm>
          <a:off x="3026173" y="0"/>
          <a:ext cx="1849291" cy="12020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Facilitating COGNITION </a:t>
          </a:r>
        </a:p>
      </dsp:txBody>
      <dsp:txXfrm>
        <a:off x="3026173" y="0"/>
        <a:ext cx="1849291" cy="1202039"/>
      </dsp:txXfrm>
    </dsp:sp>
    <dsp:sp modelId="{229A64E9-AD13-4590-96E7-6C7D5016E67A}">
      <dsp:nvSpPr>
        <dsp:cNvPr id="0" name=""/>
        <dsp:cNvSpPr/>
      </dsp:nvSpPr>
      <dsp:spPr>
        <a:xfrm>
          <a:off x="2223483" y="594924"/>
          <a:ext cx="3206212" cy="3206212"/>
        </a:xfrm>
        <a:custGeom>
          <a:avLst/>
          <a:gdLst/>
          <a:ahLst/>
          <a:cxnLst/>
          <a:rect l="0" t="0" r="0" b="0"/>
          <a:pathLst>
            <a:path>
              <a:moveTo>
                <a:pt x="2861699" y="610185"/>
              </a:moveTo>
              <a:arcTo wR="1603106" hR="1603106" stAng="19303778" swAng="209205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11B57D-1304-49A4-959C-2C66540A0D96}">
      <dsp:nvSpPr>
        <dsp:cNvPr id="0" name=""/>
        <dsp:cNvSpPr/>
      </dsp:nvSpPr>
      <dsp:spPr>
        <a:xfrm>
          <a:off x="4289290" y="2406224"/>
          <a:ext cx="1849291" cy="12020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Providing  EXPERIENCES,</a:t>
          </a:r>
          <a:br>
            <a:rPr lang="en-US" sz="1600" kern="1200" dirty="0"/>
          </a:br>
          <a:r>
            <a:rPr lang="en-US" sz="1600" kern="1200" dirty="0"/>
            <a:t>Nurturing AFFECTIVE characteristics</a:t>
          </a:r>
        </a:p>
      </dsp:txBody>
      <dsp:txXfrm>
        <a:off x="4289290" y="2406224"/>
        <a:ext cx="1849291" cy="1202039"/>
      </dsp:txXfrm>
    </dsp:sp>
    <dsp:sp modelId="{CBCB3DF0-D75D-4569-A528-FB05317D4529}">
      <dsp:nvSpPr>
        <dsp:cNvPr id="0" name=""/>
        <dsp:cNvSpPr/>
      </dsp:nvSpPr>
      <dsp:spPr>
        <a:xfrm>
          <a:off x="2222498" y="602584"/>
          <a:ext cx="3206212" cy="3206212"/>
        </a:xfrm>
        <a:custGeom>
          <a:avLst/>
          <a:gdLst/>
          <a:ahLst/>
          <a:cxnLst/>
          <a:rect l="0" t="0" r="0" b="0"/>
          <a:pathLst>
            <a:path>
              <a:moveTo>
                <a:pt x="2094945" y="3128899"/>
              </a:moveTo>
              <a:arcTo wR="1603106" hR="1603106" stAng="4327998" swAng="214400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566940-8E18-469D-B87C-E0FDBD300843}">
      <dsp:nvSpPr>
        <dsp:cNvPr id="0" name=""/>
        <dsp:cNvSpPr/>
      </dsp:nvSpPr>
      <dsp:spPr>
        <a:xfrm>
          <a:off x="1512628" y="2406224"/>
          <a:ext cx="1849291" cy="12020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Demonstrating SKILLS</a:t>
          </a:r>
        </a:p>
      </dsp:txBody>
      <dsp:txXfrm>
        <a:off x="1512628" y="2406224"/>
        <a:ext cx="1849291" cy="1202039"/>
      </dsp:txXfrm>
    </dsp:sp>
    <dsp:sp modelId="{24A9C864-58F9-47F0-B1D6-767E82783782}">
      <dsp:nvSpPr>
        <dsp:cNvPr id="0" name=""/>
        <dsp:cNvSpPr/>
      </dsp:nvSpPr>
      <dsp:spPr>
        <a:xfrm>
          <a:off x="2221611" y="595666"/>
          <a:ext cx="3206212" cy="3206212"/>
        </a:xfrm>
        <a:custGeom>
          <a:avLst/>
          <a:gdLst/>
          <a:ahLst/>
          <a:cxnLst/>
          <a:rect l="0" t="0" r="0" b="0"/>
          <a:pathLst>
            <a:path>
              <a:moveTo>
                <a:pt x="6872" y="1454821"/>
              </a:moveTo>
              <a:arcTo wR="1603106" hR="1603106" stAng="11118441" swAng="252444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24016-DFE4-43E4-8F3A-01D4D9A427CD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F58A3-1435-4EDB-B20E-A1C80FB39C2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4518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8BCE78-EB0F-4EED-862E-F5989B16D4C2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730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F58A3-1435-4EDB-B20E-A1C80FB39C27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876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47a767c49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47a767c49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47a767c49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547a767c49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547a767c49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547a767c49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47a767c49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547a767c49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47a767c49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547a767c49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547a767c49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547a767c49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47a767c49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547a767c49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5496b709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5496b709e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5496b709e7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5496b709e7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5496b709e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5496b709e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496b709e7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5496b709e7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547a767c49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547a767c49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547a767c49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547a767c49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E3D852-CD71-426C-9451-16B154BC2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E4DE3E-F8C0-4A7F-8F9B-7DE7BE8BEF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926A95-A18E-4641-BB52-A156583FF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D88A-7C10-4EA5-B6B4-77A810650846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FC3785-5333-4262-A335-C734B8E9D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938A3D-7ADD-49E8-B792-1DB566E88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E732-CCD5-4C6E-AC3A-99EB705A12A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6063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13AF6A-0DCB-4257-BC07-47ADA8566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D5FDBC-B6F1-4729-8020-A98986F8E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860845-FE3D-4F38-B712-8ACB6874C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D88A-7C10-4EA5-B6B4-77A810650846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777069-76EF-421E-8A63-319BD0C75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E1E335-A4C9-49CF-BD69-F293CBA9E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E732-CCD5-4C6E-AC3A-99EB705A12A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2890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B57997-1D4B-45FB-9ED9-F9BD35E32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DD899E6-8C14-43DA-8B7A-253F1341A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19298A-790E-4767-8E40-6EB3C42C4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D88A-7C10-4EA5-B6B4-77A810650846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16496E-91CF-42E3-8235-336F71AF8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25F6CD-886D-4C66-B0D4-BDCB631AE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E732-CCD5-4C6E-AC3A-99EB705A12A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12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22E082-C7FB-4FBD-82D2-D81C5459B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104019-ACDA-40F4-A91B-684875A992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3BF5C7C-0573-4B97-9196-0974254C3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32F0C36-2C62-458B-B3C4-A0C2EF424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D88A-7C10-4EA5-B6B4-77A810650846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4C3DEA-9A95-4CEB-8A0F-59DAEFFEE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2C6266-CC5F-4963-B44B-39ECEBD2D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E732-CCD5-4C6E-AC3A-99EB705A12A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876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E69C12-F05D-4411-AB49-E35CE19EF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C57999-19C9-49BC-857B-E82E9A4EC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CF7DC2E-B841-4A40-8DA4-D50D88398B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8539871-0F87-4593-85EB-7AAD3F48B2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809512B-233E-4046-8D14-D314029B2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D400A1-2522-46B1-A5B0-ECBE04A3C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D88A-7C10-4EA5-B6B4-77A810650846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BBC8026-343F-4287-B698-63861B7BB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1B35FE4-3B15-42E5-852A-BDB180161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E732-CCD5-4C6E-AC3A-99EB705A12A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0013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C4A19C-BED0-4861-B429-6FBB60B11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543232A-BDF1-4C9A-8960-6D0E5009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D88A-7C10-4EA5-B6B4-77A810650846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30A00C8-EC21-4C8A-9E18-2ADA77C0F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4A01385-11BA-4954-9462-32E675258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E732-CCD5-4C6E-AC3A-99EB705A12A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4242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7A21CAD-D286-4EF5-834E-C70415AEE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D88A-7C10-4EA5-B6B4-77A810650846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127C905-1308-46D4-9832-6AFE522E1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9A7F245-07EF-45FC-AD1F-67C0D15FF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E732-CCD5-4C6E-AC3A-99EB705A12A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968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DCAE61-5F7D-400E-861F-0BC902FBA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B334DF-34C2-4E67-A553-C3DDE0ED5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02EA634-3468-4335-91DC-8B2FDBCB9F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4C060E-1FC6-46C7-A400-991A199EB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D88A-7C10-4EA5-B6B4-77A810650846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1308FDA-9DA6-40A4-B57E-28E32BAD7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3622D1-D384-461D-8765-F909ED4F7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E732-CCD5-4C6E-AC3A-99EB705A12A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4842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89DE75-DFD4-4FD6-B7C1-370FF2A1A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27F6B2D-580A-4C5E-8A0F-FFBE2F59C6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691E0F7-678E-4B96-B98B-3A3A38C6A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97C487-6C6A-4EC2-AC75-4DD0BC2A3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D88A-7C10-4EA5-B6B4-77A810650846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664E9F-EBCD-4F3D-BE88-22D83AAA8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8DFD469-7EE4-4FA0-A92C-304C50E9F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E732-CCD5-4C6E-AC3A-99EB705A12A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2702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61BD61-04E4-4593-AA23-8E51F39A9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2F468A1-DF0C-4E01-8A6B-FF048FACBB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7E5044-CFAA-4C7E-A3FD-992C9179E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D88A-7C10-4EA5-B6B4-77A810650846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3725F2-BB8A-400E-A795-43F3C2C0E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32142F-35EC-4A2F-9442-E08933D92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E732-CCD5-4C6E-AC3A-99EB705A12A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3036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07FFFF4-76B9-448D-9653-786CBBB555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0D0987A-6C89-4D66-904A-75C68C119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D7CC47-3C50-4FA6-80D7-64BCB8918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D88A-7C10-4EA5-B6B4-77A810650846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034387-A46A-475F-BFF6-1CDB81FCE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9CA12E-C133-48CD-A331-7670046F9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E732-CCD5-4C6E-AC3A-99EB705A12A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1627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53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783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694E09C3-EE31-4EDA-9A8A-D5FADE5CCE9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605485" y="0"/>
            <a:ext cx="4586511" cy="6858000"/>
          </a:xfrm>
        </p:spPr>
        <p:txBody>
          <a:bodyPr/>
          <a:lstStyle>
            <a:lvl1pPr>
              <a:defRPr sz="16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4545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c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E504F0C5-1762-4E62-95E9-E48F9E2AF24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630305" y="1816098"/>
            <a:ext cx="4253596" cy="2412315"/>
          </a:xfrm>
        </p:spPr>
        <p:txBody>
          <a:bodyPr/>
          <a:lstStyle>
            <a:lvl1pPr marL="0" indent="0">
              <a:buNone/>
              <a:defRPr sz="1600">
                <a:solidFill>
                  <a:srgbClr val="7F7F7F"/>
                </a:solidFill>
                <a:latin typeface="Lato Light"/>
                <a:ea typeface="Lato Light"/>
                <a:cs typeface="Lato Light"/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5387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6BD48DD5-2755-425D-9E69-72E304E4B52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146630" y="1934422"/>
            <a:ext cx="4949372" cy="3105805"/>
          </a:xfrm>
        </p:spPr>
        <p:txBody>
          <a:bodyPr/>
          <a:lstStyle>
            <a:lvl1pPr>
              <a:defRPr sz="16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1274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3A41328-DF8C-4FF8-980A-3A12DBB41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DC284E6-9F70-4B79-8215-A9BB81ABE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F4A15E-3988-49AF-BBD2-E159505EB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ED88A-7C10-4EA5-B6B4-77A810650846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86C310-4306-4EA8-AE2F-8A73C9E2AE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85223F-B336-40E1-A365-503DF83BE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9E732-CCD5-4C6E-AC3A-99EB705A12A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7845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unesdoc.unesco.org/images/0021/002136/213605E.pdf" TargetMode="External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Global_Open_Educational_Resources_Logo.svg" TargetMode="External"/><Relationship Id="rId5" Type="http://schemas.openxmlformats.org/officeDocument/2006/relationships/hyperlink" Target="https://creativecommons.org/licenses/by/3.0" TargetMode="External"/><Relationship Id="rId4" Type="http://schemas.openxmlformats.org/officeDocument/2006/relationships/hyperlink" Target="http://educacaoaberta.org/cadernorea/o_que#fnref1:1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hyperlink" Target="https://pixabay.com/service/license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jpeg"/><Relationship Id="rId4" Type="http://schemas.openxmlformats.org/officeDocument/2006/relationships/hyperlink" Target="https://pixabay.com/service/license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5.png"/><Relationship Id="rId7" Type="http://schemas.openxmlformats.org/officeDocument/2006/relationships/image" Target="../media/image35.png"/><Relationship Id="rId12" Type="http://schemas.openxmlformats.org/officeDocument/2006/relationships/hyperlink" Target="http://creativecommons.org/licenses/by/3.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11" Type="http://schemas.openxmlformats.org/officeDocument/2006/relationships/hyperlink" Target="https://www.flaticon.com/" TargetMode="External"/><Relationship Id="rId5" Type="http://schemas.openxmlformats.org/officeDocument/2006/relationships/image" Target="../media/image33.png"/><Relationship Id="rId10" Type="http://schemas.openxmlformats.org/officeDocument/2006/relationships/hyperlink" Target="https://www.flaticon.com/authors/vitaly-gorbachev" TargetMode="External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hyperlink" Target="http://www.opendocumentformat.org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39.jpeg"/><Relationship Id="rId9" Type="http://schemas.microsoft.com/office/2007/relationships/diagramDrawing" Target="../diagrams/drawing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3.org/standards" TargetMode="External"/><Relationship Id="rId13" Type="http://schemas.openxmlformats.org/officeDocument/2006/relationships/image" Target="../media/image35.png"/><Relationship Id="rId18" Type="http://schemas.openxmlformats.org/officeDocument/2006/relationships/hyperlink" Target="http://creativecommons.org/licenses/by/3.0" TargetMode="Externa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image" Target="../media/image34.png"/><Relationship Id="rId17" Type="http://schemas.openxmlformats.org/officeDocument/2006/relationships/hyperlink" Target="https://www.flaticon.com/" TargetMode="External"/><Relationship Id="rId2" Type="http://schemas.openxmlformats.org/officeDocument/2006/relationships/notesSlide" Target="../notesSlides/notesSlide13.xml"/><Relationship Id="rId16" Type="http://schemas.openxmlformats.org/officeDocument/2006/relationships/hyperlink" Target="https://www.flaticon.com/authors/vitaly-gorbachev" TargetMode="Externa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33.png"/><Relationship Id="rId5" Type="http://schemas.openxmlformats.org/officeDocument/2006/relationships/diagramQuickStyle" Target="../diagrams/quickStyle5.xml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diagramLayout" Target="../diagrams/layout5.xml"/><Relationship Id="rId9" Type="http://schemas.openxmlformats.org/officeDocument/2006/relationships/hyperlink" Target="https://en.wikipedia.org/wiki/List_of_open_formats" TargetMode="External"/><Relationship Id="rId1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reativecommons.org/licenses/?lang=es" TargetMode="Externa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zikacommunicationnetwork.org/es/resources/fotonovelas-prevencion-zika" TargetMode="Externa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image" Target="../media/image47.png"/><Relationship Id="rId7" Type="http://schemas.openxmlformats.org/officeDocument/2006/relationships/diagramData" Target="../diagrams/data7.xml"/><Relationship Id="rId12" Type="http://schemas.openxmlformats.org/officeDocument/2006/relationships/hyperlink" Target="https://www.academia.edu/8092450/Potent_Pedagogic_Roles_for_Video_33_roles_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8.png"/><Relationship Id="rId11" Type="http://schemas.microsoft.com/office/2007/relationships/diagramDrawing" Target="../diagrams/drawing7.xml"/><Relationship Id="rId5" Type="http://schemas.openxmlformats.org/officeDocument/2006/relationships/hyperlink" Target="https://www.youtube.com/watch?v=m7cHSdKLHOg" TargetMode="External"/><Relationship Id="rId10" Type="http://schemas.openxmlformats.org/officeDocument/2006/relationships/diagramColors" Target="../diagrams/colors7.xml"/><Relationship Id="rId4" Type="http://schemas.openxmlformats.org/officeDocument/2006/relationships/hyperlink" Target="https://www.youtube.com/watch?v=_5YmqYZV-K8" TargetMode="External"/><Relationship Id="rId9" Type="http://schemas.openxmlformats.org/officeDocument/2006/relationships/diagramQuickStyle" Target="../diagrams/quickStyle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historyofvaccines.org/activities/how-vaccines-work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ooc.campusvirtual.fiocruz.br/rea/ciencia-aberta/serie4/curso2/aula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03ED8C8-E7CE-45BB-A920-EDC56631F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87" y="333854"/>
            <a:ext cx="12192000" cy="685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550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1" name="Rectangle 1032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Qué pasa en Internet en un minuto en 2021 [Infografía] - Marketing 4  Ecommerce - Tu revista de marketing online para e-commerce">
            <a:extLst>
              <a:ext uri="{FF2B5EF4-FFF2-40B4-BE49-F238E27FC236}">
                <a16:creationId xmlns:a16="http://schemas.microsoft.com/office/drawing/2014/main" id="{F7889FC5-AF7F-4343-8ABF-16B2906A8B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4416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2" name="Rectangle 1034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471A48-6F35-48A3-BAC8-174DE4C3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z="4600" dirty="0">
                <a:effectLst/>
              </a:rPr>
              <a:t>Una de las características más importantes de Internet es poder acceder y compartir información.</a:t>
            </a:r>
            <a:endParaRPr lang="en-US" sz="4600" dirty="0"/>
          </a:p>
        </p:txBody>
      </p:sp>
      <p:sp>
        <p:nvSpPr>
          <p:cNvPr id="1043" name="Rectangle: Rounded Corners 1036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17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" name="Rectangle 104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Qué pasa en Internet en un minuto en 2021 [Infografía] - Marketing 4  Ecommerce - Tu revista de marketing online para e-commerce">
            <a:extLst>
              <a:ext uri="{FF2B5EF4-FFF2-40B4-BE49-F238E27FC236}">
                <a16:creationId xmlns:a16="http://schemas.microsoft.com/office/drawing/2014/main" id="{F7889FC5-AF7F-4343-8ABF-16B2906A8B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6" t="9091" r="2138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0" name="Rectangle 104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471A48-6F35-48A3-BAC8-174DE4C3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6480758" cy="320413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800" b="1" dirty="0" err="1">
                <a:effectLst/>
              </a:rPr>
              <a:t>Fue</a:t>
            </a:r>
            <a:r>
              <a:rPr lang="en-US" sz="2800" b="1" dirty="0">
                <a:effectLst/>
              </a:rPr>
              <a:t> </a:t>
            </a:r>
            <a:r>
              <a:rPr lang="en-US" sz="2800" b="1" dirty="0" err="1">
                <a:effectLst/>
              </a:rPr>
              <a:t>adoptado</a:t>
            </a:r>
            <a:r>
              <a:rPr lang="en-US" sz="2800" b="1" dirty="0">
                <a:effectLst/>
              </a:rPr>
              <a:t> por </a:t>
            </a:r>
            <a:r>
              <a:rPr lang="en-US" sz="2800" b="1" dirty="0" err="1">
                <a:effectLst/>
              </a:rPr>
              <a:t>primera</a:t>
            </a:r>
            <a:r>
              <a:rPr lang="en-US" sz="2800" b="1" dirty="0">
                <a:effectLst/>
              </a:rPr>
              <a:t> </a:t>
            </a:r>
            <a:r>
              <a:rPr lang="en-US" sz="2800" b="1" dirty="0" err="1">
                <a:effectLst/>
              </a:rPr>
              <a:t>vez</a:t>
            </a:r>
            <a:r>
              <a:rPr lang="en-US" sz="2800" b="1" dirty="0">
                <a:effectLst/>
              </a:rPr>
              <a:t> </a:t>
            </a:r>
            <a:r>
              <a:rPr lang="en-US" sz="2800" b="1" dirty="0" err="1">
                <a:effectLst/>
              </a:rPr>
              <a:t>durante</a:t>
            </a:r>
            <a:r>
              <a:rPr lang="en-US" sz="2800" b="1" dirty="0">
                <a:effectLst/>
              </a:rPr>
              <a:t> un </a:t>
            </a:r>
            <a:r>
              <a:rPr lang="en-US" sz="2800" b="1" dirty="0" err="1">
                <a:effectLst/>
              </a:rPr>
              <a:t>foro</a:t>
            </a:r>
            <a:r>
              <a:rPr lang="en-US" sz="2800" b="1" dirty="0">
                <a:effectLst/>
              </a:rPr>
              <a:t> de la UNESCO </a:t>
            </a:r>
            <a:r>
              <a:rPr lang="en-US" sz="2800" b="1" dirty="0" err="1">
                <a:effectLst/>
              </a:rPr>
              <a:t>en</a:t>
            </a:r>
            <a:r>
              <a:rPr lang="en-US" sz="2800" b="1" dirty="0">
                <a:effectLst/>
              </a:rPr>
              <a:t> 2002 y se ha </a:t>
            </a:r>
            <a:r>
              <a:rPr lang="en-US" sz="2800" b="1" dirty="0" err="1">
                <a:effectLst/>
              </a:rPr>
              <a:t>extendido</a:t>
            </a:r>
            <a:r>
              <a:rPr lang="en-US" sz="2800" b="1" dirty="0">
                <a:effectLst/>
              </a:rPr>
              <a:t> </a:t>
            </a:r>
            <a:r>
              <a:rPr lang="en-US" sz="2800" b="1" dirty="0" err="1">
                <a:effectLst/>
              </a:rPr>
              <a:t>rápidamente</a:t>
            </a:r>
            <a:r>
              <a:rPr lang="en-US" sz="2800" b="1" dirty="0">
                <a:effectLst/>
              </a:rPr>
              <a:t> por </a:t>
            </a:r>
            <a:r>
              <a:rPr lang="en-US" sz="2800" b="1" dirty="0" err="1">
                <a:effectLst/>
              </a:rPr>
              <a:t>todo</a:t>
            </a:r>
            <a:r>
              <a:rPr lang="en-US" sz="2800" b="1" dirty="0">
                <a:effectLst/>
              </a:rPr>
              <a:t> </a:t>
            </a:r>
            <a:r>
              <a:rPr lang="en-US" sz="2800" b="1" dirty="0" err="1">
                <a:effectLst/>
              </a:rPr>
              <a:t>el</a:t>
            </a:r>
            <a:r>
              <a:rPr lang="en-US" sz="2800" b="1" dirty="0">
                <a:effectLst/>
              </a:rPr>
              <a:t> </a:t>
            </a:r>
            <a:r>
              <a:rPr lang="en-US" sz="2800" b="1" dirty="0" err="1">
                <a:effectLst/>
              </a:rPr>
              <a:t>mundo</a:t>
            </a:r>
            <a:r>
              <a:rPr lang="en-US" sz="2800" b="1" dirty="0">
                <a:effectLst/>
              </a:rPr>
              <a:t>, </a:t>
            </a:r>
            <a:r>
              <a:rPr lang="en-US" sz="2800" b="1" dirty="0" err="1">
                <a:effectLst/>
              </a:rPr>
              <a:t>existen</a:t>
            </a:r>
            <a:r>
              <a:rPr lang="en-US" sz="2800" b="1" dirty="0">
                <a:effectLst/>
              </a:rPr>
              <a:t> </a:t>
            </a:r>
            <a:r>
              <a:rPr lang="en-US" sz="2800" b="1" dirty="0" err="1">
                <a:effectLst/>
              </a:rPr>
              <a:t>numerosas</a:t>
            </a:r>
            <a:r>
              <a:rPr lang="en-US" sz="2800" b="1" dirty="0">
                <a:effectLst/>
              </a:rPr>
              <a:t> </a:t>
            </a:r>
            <a:r>
              <a:rPr lang="en-US" sz="2800" b="1" dirty="0" err="1">
                <a:effectLst/>
              </a:rPr>
              <a:t>comunidades</a:t>
            </a:r>
            <a:r>
              <a:rPr lang="en-US" sz="2800" b="1" dirty="0">
                <a:effectLst/>
              </a:rPr>
              <a:t> para </a:t>
            </a:r>
            <a:r>
              <a:rPr lang="en-US" sz="2800" b="1" dirty="0" err="1">
                <a:effectLst/>
              </a:rPr>
              <a:t>crear</a:t>
            </a:r>
            <a:r>
              <a:rPr lang="en-US" sz="2800" b="1" dirty="0">
                <a:effectLst/>
              </a:rPr>
              <a:t>, </a:t>
            </a:r>
            <a:r>
              <a:rPr lang="en-US" sz="2800" b="1" dirty="0" err="1">
                <a:effectLst/>
              </a:rPr>
              <a:t>reutilizar</a:t>
            </a:r>
            <a:r>
              <a:rPr lang="en-US" sz="2800" b="1" dirty="0">
                <a:effectLst/>
              </a:rPr>
              <a:t> y </a:t>
            </a:r>
            <a:r>
              <a:rPr lang="en-US" sz="2800" b="1" dirty="0" err="1">
                <a:effectLst/>
              </a:rPr>
              <a:t>difundir</a:t>
            </a:r>
            <a:r>
              <a:rPr lang="en-US" sz="2800" b="1" dirty="0">
                <a:effectLst/>
              </a:rPr>
              <a:t> </a:t>
            </a:r>
            <a:r>
              <a:rPr lang="en-US" sz="2800" b="1" dirty="0" err="1">
                <a:effectLst/>
              </a:rPr>
              <a:t>recursos</a:t>
            </a:r>
            <a:r>
              <a:rPr lang="en-US" sz="2800" b="1" dirty="0">
                <a:effectLst/>
              </a:rPr>
              <a:t> </a:t>
            </a:r>
            <a:r>
              <a:rPr lang="en-US" sz="2800" b="1" dirty="0" err="1">
                <a:effectLst/>
              </a:rPr>
              <a:t>educativos</a:t>
            </a:r>
            <a:r>
              <a:rPr lang="en-US" sz="2800" b="1" dirty="0">
                <a:effectLst/>
              </a:rPr>
              <a:t> de </a:t>
            </a:r>
            <a:r>
              <a:rPr lang="en-US" sz="2800" b="1" dirty="0" err="1">
                <a:effectLst/>
              </a:rPr>
              <a:t>manera</a:t>
            </a:r>
            <a:r>
              <a:rPr lang="en-US" sz="2800" b="1" dirty="0">
                <a:effectLst/>
              </a:rPr>
              <a:t> </a:t>
            </a:r>
            <a:r>
              <a:rPr lang="en-US" sz="2800" b="1" dirty="0" err="1">
                <a:effectLst/>
              </a:rPr>
              <a:t>abierta</a:t>
            </a:r>
            <a:r>
              <a:rPr lang="en-US" sz="2800" b="1" dirty="0">
                <a:effectLst/>
              </a:rPr>
              <a:t>, </a:t>
            </a:r>
            <a:r>
              <a:rPr lang="en-US" sz="2800" b="1" dirty="0" err="1">
                <a:effectLst/>
              </a:rPr>
              <a:t>este</a:t>
            </a:r>
            <a:r>
              <a:rPr lang="en-US" sz="2800" b="1" dirty="0">
                <a:effectLst/>
              </a:rPr>
              <a:t> es un </a:t>
            </a:r>
            <a:r>
              <a:rPr lang="en-US" sz="2800" b="1" dirty="0" err="1">
                <a:effectLst/>
              </a:rPr>
              <a:t>ciclo</a:t>
            </a:r>
            <a:r>
              <a:rPr lang="en-US" sz="2800" b="1" dirty="0">
                <a:effectLst/>
              </a:rPr>
              <a:t> virtuoso.</a:t>
            </a:r>
            <a:endParaRPr lang="en-US" sz="2800" b="1" dirty="0"/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6641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80" name="Rectangle 2079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542 barrios de Quito no cuentan con servicio de Internet o tienen  deficiente cobertura - Radio Pichincha">
            <a:extLst>
              <a:ext uri="{FF2B5EF4-FFF2-40B4-BE49-F238E27FC236}">
                <a16:creationId xmlns:a16="http://schemas.microsoft.com/office/drawing/2014/main" id="{F1DDADA1-51CF-4492-BBFC-34713EF95D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" t="189" r="29417" b="-1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2" name="Rectangle 2081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84" name="Rectangle 208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86" name="Rectangle 208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34AA3E-1F13-4F85-AC44-704C2EAA7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2718054"/>
            <a:ext cx="7502046" cy="3207258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posible acceder a contenidos, ver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videoclases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conferencias, utilizar diferentes materiales audiovisuales e incluso encontrar imágenes, hay tantos contenidos actuales al alcance de un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haciéndote la vida más fácil en el contexto de la cultura digital, donde cada persona tiene el potencial ser autor y producir material.</a:t>
            </a:r>
            <a:endParaRPr lang="pt-BR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D4BB18E-73DC-4529-80D8-DF1BEB34E642}"/>
              </a:ext>
            </a:extLst>
          </p:cNvPr>
          <p:cNvSpPr txBox="1"/>
          <p:nvPr/>
        </p:nvSpPr>
        <p:spPr>
          <a:xfrm>
            <a:off x="474197" y="1263372"/>
            <a:ext cx="60985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Cultura digital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313888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40EFC2-302D-48B3-A8F2-4D68A9BC0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42" y="1519572"/>
            <a:ext cx="6196738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dirty="0"/>
              <a:t>Es </a:t>
            </a:r>
            <a:r>
              <a:rPr lang="en-US" sz="3600" dirty="0" err="1"/>
              <a:t>muy</a:t>
            </a:r>
            <a:r>
              <a:rPr lang="en-US" sz="3600" dirty="0"/>
              <a:t> </a:t>
            </a:r>
            <a:r>
              <a:rPr lang="en-US" sz="3600" dirty="0" err="1"/>
              <a:t>común</a:t>
            </a:r>
            <a:r>
              <a:rPr lang="en-US" sz="3600" dirty="0"/>
              <a:t> </a:t>
            </a:r>
            <a:r>
              <a:rPr lang="en-US" sz="3600" dirty="0" err="1"/>
              <a:t>pensar</a:t>
            </a:r>
            <a:r>
              <a:rPr lang="en-US" sz="3600" dirty="0"/>
              <a:t> que </a:t>
            </a:r>
            <a:r>
              <a:rPr lang="en-US" sz="3600" dirty="0" err="1"/>
              <a:t>si</a:t>
            </a:r>
            <a:r>
              <a:rPr lang="en-US" sz="3600" dirty="0"/>
              <a:t> </a:t>
            </a:r>
            <a:r>
              <a:rPr lang="en-US" sz="3600" dirty="0" err="1"/>
              <a:t>necesito</a:t>
            </a:r>
            <a:r>
              <a:rPr lang="en-US" sz="3600" dirty="0"/>
              <a:t> una </a:t>
            </a:r>
            <a:r>
              <a:rPr lang="en-US" sz="3600" dirty="0" err="1"/>
              <a:t>foto</a:t>
            </a:r>
            <a:r>
              <a:rPr lang="en-US" sz="3600" dirty="0"/>
              <a:t>, </a:t>
            </a:r>
            <a:r>
              <a:rPr lang="en-US" sz="3600" dirty="0" err="1"/>
              <a:t>texto</a:t>
            </a:r>
            <a:r>
              <a:rPr lang="en-US" sz="3600" dirty="0"/>
              <a:t> o video para </a:t>
            </a:r>
            <a:r>
              <a:rPr lang="en-US" sz="3600" dirty="0" err="1"/>
              <a:t>crear</a:t>
            </a:r>
            <a:r>
              <a:rPr lang="en-US" sz="3600" dirty="0"/>
              <a:t> un material </a:t>
            </a:r>
            <a:r>
              <a:rPr lang="en-US" sz="3600" dirty="0" err="1"/>
              <a:t>educativo</a:t>
            </a:r>
            <a:r>
              <a:rPr lang="en-US" sz="3600" dirty="0"/>
              <a:t>…</a:t>
            </a:r>
            <a:r>
              <a:rPr lang="en-US" sz="2800" dirty="0"/>
              <a:t>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A44EE19-D93C-4171-9AB4-05BB381F1BB5}"/>
              </a:ext>
            </a:extLst>
          </p:cNvPr>
          <p:cNvSpPr txBox="1"/>
          <p:nvPr/>
        </p:nvSpPr>
        <p:spPr>
          <a:xfrm>
            <a:off x="386042" y="4769670"/>
            <a:ext cx="8289009" cy="3375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800" dirty="0"/>
              <a:t>¿</a:t>
            </a:r>
            <a:r>
              <a:rPr lang="en-US" sz="4800" dirty="0" err="1"/>
              <a:t>puedo</a:t>
            </a:r>
            <a:r>
              <a:rPr lang="en-US" sz="4800" dirty="0"/>
              <a:t> usar </a:t>
            </a:r>
            <a:r>
              <a:rPr lang="en-US" sz="4800" dirty="0" err="1"/>
              <a:t>cualquier</a:t>
            </a:r>
            <a:r>
              <a:rPr lang="en-US" sz="4800" dirty="0"/>
              <a:t> </a:t>
            </a:r>
            <a:r>
              <a:rPr lang="en-US" sz="4800" dirty="0" err="1"/>
              <a:t>contenido</a:t>
            </a:r>
            <a:r>
              <a:rPr lang="en-US" sz="4800" dirty="0"/>
              <a:t> </a:t>
            </a:r>
            <a:r>
              <a:rPr lang="en-US" sz="4800" dirty="0" err="1"/>
              <a:t>gratuito</a:t>
            </a:r>
            <a:r>
              <a:rPr lang="en-US" sz="4800" dirty="0"/>
              <a:t> </a:t>
            </a:r>
            <a:r>
              <a:rPr lang="en-US" sz="4800" dirty="0" err="1"/>
              <a:t>en</a:t>
            </a:r>
            <a:r>
              <a:rPr lang="en-US" sz="4800" dirty="0"/>
              <a:t> internet?</a:t>
            </a:r>
          </a:p>
        </p:txBody>
      </p:sp>
      <p:sp>
        <p:nvSpPr>
          <p:cNvPr id="3079" name="Freeform: Shape 307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Propiedad intelectual en internet: ¿cómo proteger tus derechos? - yoSEO">
            <a:extLst>
              <a:ext uri="{FF2B5EF4-FFF2-40B4-BE49-F238E27FC236}">
                <a16:creationId xmlns:a16="http://schemas.microsoft.com/office/drawing/2014/main" id="{6261226D-7676-4597-8DB4-C9089ABFE6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1" r="22251" b="-1"/>
          <a:stretch/>
        </p:blipFill>
        <p:spPr bwMode="auto"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439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61040A-5FC2-420B-817E-D4E26DCEA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7" y="1153572"/>
            <a:ext cx="3804107" cy="4461163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FF"/>
                </a:solidFill>
              </a:rPr>
              <a:t>Infelizmente no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B4D0CD-10DA-4ED9-9EB5-5C8826115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menos que tenga permiso expreso del autor.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E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todo lo que es gratuito, está realmente abierto y disponible para otros usos, mismo si es con fines educativos.</a:t>
            </a:r>
          </a:p>
          <a:p>
            <a:pPr marL="0" indent="0">
              <a:buNone/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691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Espaço Reservado para Conteúdo 2">
            <a:extLst>
              <a:ext uri="{FF2B5EF4-FFF2-40B4-BE49-F238E27FC236}">
                <a16:creationId xmlns:a16="http://schemas.microsoft.com/office/drawing/2014/main" id="{82956E70-324E-4AAD-928C-654BA0ABC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33" y="1442109"/>
            <a:ext cx="6119247" cy="3375920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s-ES" sz="3200" dirty="0"/>
              <a:t>Si desea descargar material, debe saber si está abierto, es decir, debe verificar la licencia de uso. </a:t>
            </a:r>
          </a:p>
          <a:p>
            <a:pPr marL="0" indent="0">
              <a:buNone/>
            </a:pPr>
            <a:endParaRPr lang="es-ES" sz="3200" dirty="0"/>
          </a:p>
          <a:p>
            <a:pPr marL="0" indent="0">
              <a:buNone/>
            </a:pPr>
            <a:r>
              <a:rPr lang="es-ES" sz="3200" dirty="0"/>
              <a:t>La mayoría del contenido disponible en Internet tiene una licencia cerrada, los famosos derechos de autor - copyright</a:t>
            </a:r>
            <a:endParaRPr lang="pt-BR" sz="3200" dirty="0"/>
          </a:p>
        </p:txBody>
      </p:sp>
      <p:sp>
        <p:nvSpPr>
          <p:cNvPr id="4112" name="Freeform: Shape 4111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14" name="Freeform: Shape 4113">
            <a:extLst>
              <a:ext uri="{FF2B5EF4-FFF2-40B4-BE49-F238E27FC236}">
                <a16:creationId xmlns:a16="http://schemas.microsoft.com/office/drawing/2014/main" id="{52AC6D7F-F068-4E11-BB06-F601D89BB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BD4DC64-0B74-4E0B-BAC2-5DDC7E1DB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02463" y="623916"/>
            <a:ext cx="2359977" cy="38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715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0D6AB49-2086-4349-BACF-3CFF8037A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904" y="-9939"/>
            <a:ext cx="7247548" cy="6812695"/>
          </a:xfrm>
          <a:prstGeom prst="rect">
            <a:avLst/>
          </a:prstGeom>
          <a:ln w="6350">
            <a:solidFill>
              <a:srgbClr val="FF0000"/>
            </a:solidFill>
          </a:ln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7953B708-5242-46B4-AB08-CCD2AB9D6EA4}"/>
              </a:ext>
            </a:extLst>
          </p:cNvPr>
          <p:cNvSpPr/>
          <p:nvPr/>
        </p:nvSpPr>
        <p:spPr>
          <a:xfrm>
            <a:off x="5033904" y="3786809"/>
            <a:ext cx="7247548" cy="885100"/>
          </a:xfrm>
          <a:prstGeom prst="ellipse">
            <a:avLst/>
          </a:prstGeom>
          <a:noFill/>
          <a:ln w="41275">
            <a:solidFill>
              <a:srgbClr val="FF0000">
                <a:alpha val="8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84481A4-AE10-4DC8-A56B-BC6AF03CC1E6}"/>
              </a:ext>
            </a:extLst>
          </p:cNvPr>
          <p:cNvSpPr txBox="1"/>
          <p:nvPr/>
        </p:nvSpPr>
        <p:spPr>
          <a:xfrm>
            <a:off x="566530" y="646043"/>
            <a:ext cx="430364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El estándar de </a:t>
            </a:r>
            <a:r>
              <a:rPr lang="es-ES" sz="2800" dirty="0" err="1"/>
              <a:t>Youtube</a:t>
            </a:r>
            <a:r>
              <a:rPr lang="es-ES" sz="2800" dirty="0"/>
              <a:t> significa que </a:t>
            </a:r>
            <a:r>
              <a:rPr lang="es-ES" sz="2800" dirty="0">
                <a:solidFill>
                  <a:srgbClr val="FF0000"/>
                </a:solidFill>
              </a:rPr>
              <a:t>no autorizo ​​a nadie a usar mi video</a:t>
            </a:r>
            <a:r>
              <a:rPr lang="es-ES" sz="2800" dirty="0"/>
              <a:t> en mi canal, si eso sucede, recibo una advertencia de que alguien lo está usando y con eso puedo hacer un reclamo de derechos de autor y con eso puedo cerrar el canal de la persona que usó mi video o parte de él.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290283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7DD9965C-D2A5-45C4-B95A-E9B88060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86" y="412254"/>
            <a:ext cx="7741048" cy="3702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B478072-E873-4A23-82DF-385D28469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198" y="1463404"/>
            <a:ext cx="4921503" cy="4400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71240ADC-01AC-4E8D-B95C-DE2F1690F4CA}"/>
              </a:ext>
            </a:extLst>
          </p:cNvPr>
          <p:cNvSpPr/>
          <p:nvPr/>
        </p:nvSpPr>
        <p:spPr>
          <a:xfrm>
            <a:off x="6383629" y="5365396"/>
            <a:ext cx="4104640" cy="475371"/>
          </a:xfrm>
          <a:prstGeom prst="ellipse">
            <a:avLst/>
          </a:prstGeom>
          <a:noFill/>
          <a:ln w="41275">
            <a:solidFill>
              <a:srgbClr val="FF0000">
                <a:alpha val="8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F1569FD4-58BA-4EEA-A82F-014FDB0AB485}"/>
              </a:ext>
            </a:extLst>
          </p:cNvPr>
          <p:cNvSpPr/>
          <p:nvPr/>
        </p:nvSpPr>
        <p:spPr>
          <a:xfrm>
            <a:off x="1295299" y="2626796"/>
            <a:ext cx="2914977" cy="1315284"/>
          </a:xfrm>
          <a:prstGeom prst="ellipse">
            <a:avLst/>
          </a:prstGeom>
          <a:noFill/>
          <a:ln w="41275">
            <a:solidFill>
              <a:srgbClr val="FF0000">
                <a:alpha val="8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0043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96C1600-3920-49B7-B762-57D6C116DD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69" r="1" b="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84EF3D-E86D-49BF-BD5E-5E38DA8C5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73" y="267145"/>
            <a:ext cx="5257800" cy="1899912"/>
          </a:xfrm>
        </p:spPr>
        <p:txBody>
          <a:bodyPr>
            <a:normAutofit/>
          </a:bodyPr>
          <a:lstStyle/>
          <a:p>
            <a:r>
              <a:rPr lang="pt-BR" sz="4000" b="1" dirty="0"/>
              <a:t>Para flexibilizar </a:t>
            </a:r>
            <a:r>
              <a:rPr lang="pt-BR" sz="4000" b="1" dirty="0" err="1"/>
              <a:t>la</a:t>
            </a:r>
            <a:r>
              <a:rPr lang="pt-BR" sz="4000" b="1" dirty="0"/>
              <a:t> licencia de </a:t>
            </a:r>
            <a:r>
              <a:rPr lang="pt-BR" sz="4000" b="1" dirty="0" err="1"/>
              <a:t>derechos</a:t>
            </a:r>
            <a:r>
              <a:rPr lang="pt-BR" sz="4000" b="1" dirty="0"/>
              <a:t> de autor-copyright: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B2066B-4B5E-41A1-A818-E2FEC51EE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073" y="2434201"/>
            <a:ext cx="4505696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La licencia CC es un incentivo para la producción de contenido abierto y compartido y ayuda a formar una </a:t>
            </a:r>
            <a:r>
              <a:rPr lang="es-ES" dirty="0">
                <a:solidFill>
                  <a:srgbClr val="FF0000"/>
                </a:solidFill>
              </a:rPr>
              <a:t>red de personas que producen contenido libremente</a:t>
            </a:r>
            <a:r>
              <a:rPr lang="es-ES" dirty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0771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6" name="Rectangle 5135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138" name="Arc 5137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40" name="Freeform: Shape 5139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122" name="Picture 2" descr="Creative Commons: o que é, tipos, benefícios e como usar - FIA">
            <a:extLst>
              <a:ext uri="{FF2B5EF4-FFF2-40B4-BE49-F238E27FC236}">
                <a16:creationId xmlns:a16="http://schemas.microsoft.com/office/drawing/2014/main" id="{4A64CF92-B162-45F1-9616-60120D5EE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6" r="10557"/>
          <a:stretch/>
        </p:blipFill>
        <p:spPr bwMode="auto">
          <a:xfrm>
            <a:off x="703182" y="1313436"/>
            <a:ext cx="4777381" cy="406138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6A2997-DEBD-4337-A171-4899A1ED6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4334" y="1359023"/>
            <a:ext cx="5458838" cy="4192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Creative</a:t>
            </a: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Commons, 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accede al sitio, responde algunas preguntas y recibe instantáneamente un símbolo con la licencia elegida lista para usar</a:t>
            </a:r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9FC4367-EE0B-4641-9B8D-773D14712262}"/>
              </a:ext>
            </a:extLst>
          </p:cNvPr>
          <p:cNvSpPr txBox="1"/>
          <p:nvPr/>
        </p:nvSpPr>
        <p:spPr>
          <a:xfrm>
            <a:off x="5764334" y="4654383"/>
            <a:ext cx="6098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/>
              <a:t>https://</a:t>
            </a:r>
            <a:r>
              <a:rPr lang="pt-BR" sz="3600" dirty="0" err="1"/>
              <a:t>creativecommons.org</a:t>
            </a:r>
            <a:r>
              <a:rPr lang="pt-BR" sz="36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538525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D293561F-49D4-4B4A-904D-AF0FDEF6A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32" y="251744"/>
            <a:ext cx="1760438" cy="164830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0913CF3-8ECA-431B-991C-ED62556B4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563" y="1290414"/>
            <a:ext cx="9642291" cy="1108409"/>
          </a:xfrm>
        </p:spPr>
        <p:txBody>
          <a:bodyPr>
            <a:normAutofit fontScale="90000"/>
          </a:bodyPr>
          <a:lstStyle/>
          <a:p>
            <a:pPr algn="ctr"/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r>
              <a:rPr lang="es-ES" b="1" dirty="0"/>
              <a:t>Para producir una CLASE: Definir el público objetivo, el objetivo, crear un plan de clase, una selección previa de materiales, horario, etc... .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CE06AD5-8DB3-4BE3-ADB5-F24FB49932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758" y="3234535"/>
            <a:ext cx="2578769" cy="26630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6D4A1D73-31D7-48E2-8606-BBDE4006CB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820" y="4261562"/>
            <a:ext cx="3410029" cy="2208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8AC550CC-2120-4015-9613-58400DFBBE38}"/>
              </a:ext>
            </a:extLst>
          </p:cNvPr>
          <p:cNvGrpSpPr/>
          <p:nvPr/>
        </p:nvGrpSpPr>
        <p:grpSpPr>
          <a:xfrm>
            <a:off x="213171" y="2160251"/>
            <a:ext cx="3307982" cy="4446005"/>
            <a:chOff x="629755" y="2332995"/>
            <a:chExt cx="3307982" cy="4446005"/>
          </a:xfrm>
        </p:grpSpPr>
        <p:pic>
          <p:nvPicPr>
            <p:cNvPr id="3" name="Picture 2" descr="Público alvo – Curso de Sublimação Presencial e Online - Inscrições abertas  (Por tempo Limitado)">
              <a:extLst>
                <a:ext uri="{FF2B5EF4-FFF2-40B4-BE49-F238E27FC236}">
                  <a16:creationId xmlns:a16="http://schemas.microsoft.com/office/drawing/2014/main" id="{F8514689-D326-4C02-B241-3C7B257A8D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048" y="2332995"/>
              <a:ext cx="2891397" cy="3034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Modelos de planejadores de aulas para editar e imprimir">
              <a:extLst>
                <a:ext uri="{FF2B5EF4-FFF2-40B4-BE49-F238E27FC236}">
                  <a16:creationId xmlns:a16="http://schemas.microsoft.com/office/drawing/2014/main" id="{61EA1BC0-F7D0-432D-8A57-3E9D845DC9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755" y="4298013"/>
              <a:ext cx="3307982" cy="24809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6994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EACD730-947F-4362-8DA9-6FD22B594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9" y="1457325"/>
            <a:ext cx="7343775" cy="394335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383C5C-FC7E-46F1-89D8-F7C1EE1A3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832" y="500965"/>
            <a:ext cx="11314336" cy="1325563"/>
          </a:xfrm>
        </p:spPr>
        <p:txBody>
          <a:bodyPr>
            <a:normAutofit fontScale="90000"/>
          </a:bodyPr>
          <a:lstStyle/>
          <a:p>
            <a:r>
              <a:rPr lang="es-ES" sz="4000" b="1" dirty="0"/>
              <a:t>Todo material educativo implica estructura y enlaces. Es necesario entender la estructura para poder registrarlos...</a:t>
            </a:r>
            <a:br>
              <a:rPr lang="pt-BR" dirty="0"/>
            </a:b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FFE7CB8-FCFF-4894-AB50-E47CE812D2AF}"/>
              </a:ext>
            </a:extLst>
          </p:cNvPr>
          <p:cNvSpPr txBox="1"/>
          <p:nvPr/>
        </p:nvSpPr>
        <p:spPr>
          <a:xfrm>
            <a:off x="9036620" y="3280675"/>
            <a:ext cx="2921831" cy="347787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vídeos,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textos,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audio,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gráficos,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infografía,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animaciones,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imágenes,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páginas web,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textos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cientificos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juegos, etc.</a:t>
            </a:r>
            <a:b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F34D2F3-CF5F-496C-A834-16BE0F39ADF6}"/>
              </a:ext>
            </a:extLst>
          </p:cNvPr>
          <p:cNvSpPr txBox="1"/>
          <p:nvPr/>
        </p:nvSpPr>
        <p:spPr>
          <a:xfrm>
            <a:off x="8419004" y="2145715"/>
            <a:ext cx="367557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/>
              <a:t>Licencia de uso </a:t>
            </a:r>
            <a:r>
              <a:rPr lang="pt-BR" sz="2800" b="1" dirty="0" err="1"/>
              <a:t>con</a:t>
            </a:r>
            <a:r>
              <a:rPr lang="pt-BR" sz="2800" b="1" dirty="0"/>
              <a:t> fines educativos</a:t>
            </a:r>
          </a:p>
        </p:txBody>
      </p:sp>
      <p:pic>
        <p:nvPicPr>
          <p:cNvPr id="14" name="Picture 10" descr="seta png - Sucesso E Prosperidade - Setas De Crescimento | #2666318 - Vippng">
            <a:extLst>
              <a:ext uri="{FF2B5EF4-FFF2-40B4-BE49-F238E27FC236}">
                <a16:creationId xmlns:a16="http://schemas.microsoft.com/office/drawing/2014/main" id="{232D9C20-E6F7-412E-BAC2-48874DD46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720">
            <a:off x="6341145" y="4714342"/>
            <a:ext cx="2776737" cy="1732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FDE0AB62-3692-4959-A7D3-C08836D13B25}"/>
              </a:ext>
            </a:extLst>
          </p:cNvPr>
          <p:cNvSpPr txBox="1"/>
          <p:nvPr/>
        </p:nvSpPr>
        <p:spPr>
          <a:xfrm>
            <a:off x="3855210" y="1696020"/>
            <a:ext cx="256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Definir </a:t>
            </a:r>
            <a:r>
              <a:rPr lang="pt-BR" b="1" dirty="0" err="1"/>
              <a:t>un</a:t>
            </a:r>
            <a:r>
              <a:rPr lang="pt-BR" b="1" dirty="0"/>
              <a:t> Titulo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BE0B3F6-ABD0-4B87-8E2C-EE8CDA975BEB}"/>
              </a:ext>
            </a:extLst>
          </p:cNvPr>
          <p:cNvSpPr txBox="1"/>
          <p:nvPr/>
        </p:nvSpPr>
        <p:spPr>
          <a:xfrm>
            <a:off x="4361574" y="2529836"/>
            <a:ext cx="256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Definir los módulos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F59966A-1ED1-47F1-8794-1B2A3CFD006B}"/>
              </a:ext>
            </a:extLst>
          </p:cNvPr>
          <p:cNvSpPr txBox="1"/>
          <p:nvPr/>
        </p:nvSpPr>
        <p:spPr>
          <a:xfrm>
            <a:off x="5030223" y="3280675"/>
            <a:ext cx="3361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Se </a:t>
            </a:r>
            <a:r>
              <a:rPr lang="pt-BR" b="1" dirty="0" err="1"/>
              <a:t>necesario</a:t>
            </a:r>
            <a:r>
              <a:rPr lang="pt-BR" b="1" dirty="0"/>
              <a:t> </a:t>
            </a:r>
            <a:r>
              <a:rPr lang="pt-BR" b="1" dirty="0" err="1"/>
              <a:t>crear</a:t>
            </a:r>
            <a:r>
              <a:rPr lang="pt-BR" b="1" dirty="0"/>
              <a:t> </a:t>
            </a:r>
            <a:r>
              <a:rPr lang="pt-BR" b="1" dirty="0" err="1"/>
              <a:t>las</a:t>
            </a:r>
            <a:r>
              <a:rPr lang="pt-BR" b="1" dirty="0"/>
              <a:t> Unidades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650DA07-C350-4474-9B4E-C06C35DDB543}"/>
              </a:ext>
            </a:extLst>
          </p:cNvPr>
          <p:cNvSpPr txBox="1"/>
          <p:nvPr/>
        </p:nvSpPr>
        <p:spPr>
          <a:xfrm>
            <a:off x="5647189" y="4162695"/>
            <a:ext cx="256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Produzir </a:t>
            </a:r>
            <a:r>
              <a:rPr lang="pt-BR" b="1" dirty="0" err="1"/>
              <a:t>las</a:t>
            </a:r>
            <a:r>
              <a:rPr lang="pt-BR" b="1" dirty="0"/>
              <a:t> </a:t>
            </a:r>
            <a:r>
              <a:rPr lang="pt-BR" b="1" dirty="0" err="1"/>
              <a:t>clases</a:t>
            </a:r>
            <a:endParaRPr lang="pt-BR" b="1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3475020-8B37-449A-AD15-040FFF0CA43C}"/>
              </a:ext>
            </a:extLst>
          </p:cNvPr>
          <p:cNvSpPr txBox="1"/>
          <p:nvPr/>
        </p:nvSpPr>
        <p:spPr>
          <a:xfrm>
            <a:off x="326205" y="5966663"/>
            <a:ext cx="6200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Pensando en el progreso: este es un marco básico que depende del análisis de contenido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940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F25E7F-8596-4761-A8A7-3388E9E0A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69" y="895760"/>
            <a:ext cx="4212265" cy="1325563"/>
          </a:xfrm>
        </p:spPr>
        <p:txBody>
          <a:bodyPr>
            <a:normAutofit fontScale="90000"/>
          </a:bodyPr>
          <a:lstStyle/>
          <a:p>
            <a:br>
              <a:rPr lang="pt-BR" b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pt-BR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Critérios LORI – avaliação de </a:t>
            </a:r>
            <a:r>
              <a:rPr lang="pt-BR" b="1" dirty="0" err="1">
                <a:solidFill>
                  <a:schemeClr val="accent1">
                    <a:lumMod val="50000"/>
                  </a:schemeClr>
                </a:solidFill>
              </a:rPr>
              <a:t>REAs</a:t>
            </a:r>
            <a:endParaRPr lang="pt-B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B7E5613-9E01-452F-A77C-F91CF6283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47" y="3924782"/>
            <a:ext cx="3350646" cy="2323947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0BBACAF1-CFF0-4946-9FD5-CA6A8E4CE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74722">
            <a:off x="1202501" y="2947157"/>
            <a:ext cx="1365985" cy="141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662732E-DDD5-41C6-A4F7-240A04C8D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7259" y="0"/>
            <a:ext cx="5905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92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FDE2DA3-D5F4-4A6E-BE26-135FD31285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67" r="-1" b="-1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6" name="Fluxograma: Conector 5">
            <a:extLst>
              <a:ext uri="{FF2B5EF4-FFF2-40B4-BE49-F238E27FC236}">
                <a16:creationId xmlns:a16="http://schemas.microsoft.com/office/drawing/2014/main" id="{E62E87C6-8843-4BF2-9CA3-42C6BAABDE59}"/>
              </a:ext>
            </a:extLst>
          </p:cNvPr>
          <p:cNvSpPr/>
          <p:nvPr/>
        </p:nvSpPr>
        <p:spPr>
          <a:xfrm>
            <a:off x="6964452" y="2062113"/>
            <a:ext cx="3708400" cy="3690987"/>
          </a:xfrm>
          <a:prstGeom prst="flowChartConnec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ADBBBE0-3443-43AD-A5F1-BFAD2F8A121B}"/>
              </a:ext>
            </a:extLst>
          </p:cNvPr>
          <p:cNvSpPr txBox="1"/>
          <p:nvPr/>
        </p:nvSpPr>
        <p:spPr>
          <a:xfrm>
            <a:off x="6660631" y="3232281"/>
            <a:ext cx="43160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REA</a:t>
            </a:r>
          </a:p>
          <a:p>
            <a:pPr algn="ctr"/>
            <a:r>
              <a:rPr lang="es-E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FI-</a:t>
            </a:r>
            <a:r>
              <a:rPr lang="es-ES" sz="2800" dirty="0" err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ADMIN</a:t>
            </a:r>
            <a:r>
              <a:rPr lang="es-E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pt-BR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FB1A90-555A-4C0E-AC75-FBA83D4108A6}"/>
              </a:ext>
            </a:extLst>
          </p:cNvPr>
          <p:cNvSpPr txBox="1"/>
          <p:nvPr/>
        </p:nvSpPr>
        <p:spPr>
          <a:xfrm>
            <a:off x="270163" y="349861"/>
            <a:ext cx="109282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BIREME,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FIOCRUZ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otras instituciones colaboran en este sentido poniendo a disposición repositorios de recursos educativos abiertos y otros materiales de calidad que pueden ser adaptados, remezclados en diferentes situaciones y con licencias.</a:t>
            </a:r>
            <a:endParaRPr lang="pt-B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34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84"/>
    </mc:Choice>
    <mc:Fallback xmlns="">
      <p:transition spd="slow" advTm="7384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5554FEF-3F3D-437E-BE17-A4B06A9D0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853" y="643467"/>
            <a:ext cx="5334294" cy="55710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2522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57"/>
    </mc:Choice>
    <mc:Fallback xmlns="">
      <p:transition spd="slow" advTm="6857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B8C9432-A367-48EA-B0F4-25E8FFF31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43" y="303709"/>
            <a:ext cx="6380281" cy="1642970"/>
          </a:xfrm>
        </p:spPr>
        <p:txBody>
          <a:bodyPr anchor="b">
            <a:normAutofit/>
          </a:bodyPr>
          <a:lstStyle/>
          <a:p>
            <a:r>
              <a:rPr lang="es-ES" sz="2800" b="1" i="0" u="none" strike="noStrike" baseline="0" dirty="0">
                <a:latin typeface="Calibri" panose="020F0502020204030204" pitchFamily="34" charset="0"/>
              </a:rPr>
              <a:t>Para que registres una REA en Repositorio BVS - Usar sistema de gestión de FI-</a:t>
            </a:r>
            <a:r>
              <a:rPr lang="es-ES" sz="2800" b="1" i="0" u="none" strike="noStrike" baseline="0" dirty="0" err="1">
                <a:latin typeface="Calibri" panose="020F0502020204030204" pitchFamily="34" charset="0"/>
              </a:rPr>
              <a:t>ADMIN</a:t>
            </a:r>
            <a:r>
              <a:rPr lang="es-ES" sz="2800" b="1" i="0" u="none" strike="noStrike" baseline="0" dirty="0">
                <a:latin typeface="Calibri" panose="020F0502020204030204" pitchFamily="34" charset="0"/>
              </a:rPr>
              <a:t> presupone:</a:t>
            </a:r>
            <a:endParaRPr lang="pt-BR" sz="2800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F02EE7-02CF-48E2-A9BC-B38DBF55C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 lnSpcReduction="10000"/>
          </a:bodyPr>
          <a:lstStyle/>
          <a:p>
            <a:endParaRPr lang="pt-BR" sz="2000" dirty="0">
              <a:latin typeface="Calibri" panose="020F0502020204030204" pitchFamily="34" charset="0"/>
            </a:endParaRPr>
          </a:p>
          <a:p>
            <a:r>
              <a:rPr lang="es-ES" sz="3200" dirty="0">
                <a:latin typeface="Calibri" panose="020F0502020204030204" pitchFamily="34" charset="0"/>
              </a:rPr>
              <a:t>Seleccionar recursos</a:t>
            </a:r>
          </a:p>
          <a:p>
            <a:r>
              <a:rPr lang="es-ES" sz="3200" dirty="0">
                <a:latin typeface="Calibri" panose="020F0502020204030204" pitchFamily="34" charset="0"/>
              </a:rPr>
              <a:t>Analiza qué granularidad</a:t>
            </a:r>
          </a:p>
          <a:p>
            <a:r>
              <a:rPr lang="es-ES" sz="3200" dirty="0">
                <a:latin typeface="Calibri" panose="020F0502020204030204" pitchFamily="34" charset="0"/>
              </a:rPr>
              <a:t>Evaluar la calidad con los parámetros mínimos</a:t>
            </a:r>
          </a:p>
          <a:p>
            <a:endParaRPr lang="es-ES" sz="32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s-ES" sz="3200" dirty="0">
                <a:latin typeface="Calibri" panose="020F0502020204030204" pitchFamily="34" charset="0"/>
              </a:rPr>
              <a:t>¡Ahí sí! Te puedes registrar...</a:t>
            </a:r>
            <a:endParaRPr lang="pt-BR" sz="3200" dirty="0">
              <a:latin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9681167-93E4-4D17-8925-BE1D0FACA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967" y="1125194"/>
            <a:ext cx="4170530" cy="463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84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8011A87-22E6-4890-B529-C1BF6B734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pt-BR" sz="4000">
                <a:solidFill>
                  <a:srgbClr val="FFFFFF"/>
                </a:solidFill>
              </a:rPr>
              <a:t>Recursos Educativos Abiertos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62986C68-1E8F-C989-2D67-360E4C6A5B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2627333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4246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5">
            <a:extLst>
              <a:ext uri="{FF2B5EF4-FFF2-40B4-BE49-F238E27FC236}">
                <a16:creationId xmlns:a16="http://schemas.microsoft.com/office/drawing/2014/main" id="{6D66512F-08F9-4953-A645-35E561F120CF}"/>
              </a:ext>
            </a:extLst>
          </p:cNvPr>
          <p:cNvSpPr txBox="1">
            <a:spLocks/>
          </p:cNvSpPr>
          <p:nvPr/>
        </p:nvSpPr>
        <p:spPr>
          <a:xfrm>
            <a:off x="8164286" y="2307772"/>
            <a:ext cx="3646713" cy="2561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rgbClr val="FFFFFF"/>
                </a:solidFill>
                <a:latin typeface="Playfair Display"/>
              </a:rPr>
              <a:t>¿CÓMO CREAR UN REA?</a:t>
            </a:r>
            <a:br>
              <a:rPr lang="en-US" sz="4800" dirty="0">
                <a:solidFill>
                  <a:srgbClr val="FFFFFF"/>
                </a:solidFill>
                <a:latin typeface="Arial"/>
                <a:cs typeface="Arial"/>
              </a:rPr>
            </a:br>
            <a:endParaRPr lang="pt-BR" sz="4800" dirty="0">
              <a:solidFill>
                <a:srgbClr val="FFFFFF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B497CF1-4E49-45ED-AD9C-9FC7C831D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-152400"/>
            <a:ext cx="7244080" cy="701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5285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9D0BEC-2BC0-486E-B2D7-607A98BFF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333469"/>
            <a:ext cx="10842171" cy="863374"/>
          </a:xfrm>
        </p:spPr>
        <p:txBody>
          <a:bodyPr/>
          <a:lstStyle/>
          <a:p>
            <a:r>
              <a:rPr lang="pt-BR" b="1" dirty="0"/>
              <a:t>Recursos Educativos </a:t>
            </a:r>
            <a:r>
              <a:rPr lang="pt-BR" b="1" dirty="0" err="1"/>
              <a:t>Abiertos</a:t>
            </a:r>
            <a:r>
              <a:rPr lang="pt-BR" b="1" dirty="0"/>
              <a:t> (REA)</a:t>
            </a:r>
            <a:endParaRPr lang="en-US" b="1" dirty="0"/>
          </a:p>
        </p:txBody>
      </p:sp>
      <p:sp>
        <p:nvSpPr>
          <p:cNvPr id="4" name="Google Shape;96;p20">
            <a:extLst>
              <a:ext uri="{FF2B5EF4-FFF2-40B4-BE49-F238E27FC236}">
                <a16:creationId xmlns:a16="http://schemas.microsoft.com/office/drawing/2014/main" id="{38F38E3E-972B-4DA8-A150-C055F7E1F719}"/>
              </a:ext>
            </a:extLst>
          </p:cNvPr>
          <p:cNvSpPr txBox="1">
            <a:spLocks/>
          </p:cNvSpPr>
          <p:nvPr/>
        </p:nvSpPr>
        <p:spPr>
          <a:xfrm>
            <a:off x="250371" y="913807"/>
            <a:ext cx="7652658" cy="5327688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anose="020B0604020202020204" pitchFamily="34" charset="0"/>
              <a:buNone/>
            </a:pPr>
            <a:r>
              <a:rPr lang="es-ES" sz="2400" dirty="0"/>
              <a:t>“...materiales de enseñanza, aprendizaje en cualquier medio, que residen en el dominio público y se han publicado bajo una licencia abierta que permite el acceso, uso, reformulación, reutilización y redistribución por terceros con restricciones mínimas o inexistentes  El uso de estándares técnicos abiertos mejora el acceso y el potencial de reutilización. Los REA pueden incluir cursos completos/programas, materiales de curso, módulos, guías de alumnos, notas de clases, libros de estudio, videos, herramientas e instrumentos de evaluación, materiales interactivos tales como simulaciones, juegos de rol, bases de datos, software, aplicaciones (incluidas aplicaciones móviles) y cualquier otro material útil a nivel educativo...”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D6C9C73-3456-4969-A57C-F4F0D6394399}"/>
              </a:ext>
            </a:extLst>
          </p:cNvPr>
          <p:cNvSpPr txBox="1"/>
          <p:nvPr/>
        </p:nvSpPr>
        <p:spPr>
          <a:xfrm>
            <a:off x="2086247" y="6132116"/>
            <a:ext cx="55664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dirty="0" err="1"/>
              <a:t>Retirado</a:t>
            </a:r>
            <a:r>
              <a:rPr lang="en-US" sz="900" dirty="0"/>
              <a:t> de UNESCO/COL. Guidelines for Open Educational Resources (OER) in Higher Education. Vancouver: COL, 2011. </a:t>
            </a:r>
            <a:r>
              <a:rPr lang="en-US" sz="900" dirty="0" err="1"/>
              <a:t>Disponível</a:t>
            </a:r>
            <a:r>
              <a:rPr lang="en-US" sz="900" dirty="0"/>
              <a:t> </a:t>
            </a:r>
            <a:r>
              <a:rPr lang="en-US" sz="900" dirty="0" err="1"/>
              <a:t>em</a:t>
            </a:r>
            <a:r>
              <a:rPr lang="en-US" sz="900" dirty="0"/>
              <a:t>: </a:t>
            </a:r>
            <a:r>
              <a:rPr lang="en-US" sz="900" dirty="0">
                <a:hlinkClick r:id="rId3"/>
              </a:rPr>
              <a:t>http://unesdoc.unesco.org/images/0021/002136/213605E.pdf</a:t>
            </a:r>
            <a:r>
              <a:rPr lang="en-US" sz="900" dirty="0"/>
              <a:t> </a:t>
            </a:r>
            <a:r>
              <a:rPr lang="en-US" sz="900" dirty="0">
                <a:hlinkClick r:id="rId4"/>
              </a:rPr>
              <a:t>↩</a:t>
            </a:r>
            <a:endParaRPr lang="en-US" sz="900" dirty="0"/>
          </a:p>
          <a:p>
            <a:endParaRPr lang="pt-BR" sz="9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2B70368-7F74-4EA0-AF82-60BB2A58B0F6}"/>
              </a:ext>
            </a:extLst>
          </p:cNvPr>
          <p:cNvSpPr/>
          <p:nvPr/>
        </p:nvSpPr>
        <p:spPr>
          <a:xfrm>
            <a:off x="8381999" y="5477612"/>
            <a:ext cx="381000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50" dirty="0" err="1"/>
              <a:t>Jonathasmello</a:t>
            </a:r>
            <a:r>
              <a:rPr lang="pt-BR" sz="1050" dirty="0"/>
              <a:t> [</a:t>
            </a:r>
            <a:r>
              <a:rPr lang="pt-BR" sz="1050" dirty="0">
                <a:hlinkClick r:id="rId5"/>
              </a:rPr>
              <a:t>CC BY 3.0</a:t>
            </a:r>
            <a:r>
              <a:rPr lang="pt-BR" sz="1050" dirty="0"/>
              <a:t>], via </a:t>
            </a:r>
            <a:r>
              <a:rPr lang="pt-BR" sz="1050" dirty="0" err="1">
                <a:hlinkClick r:id="rId6"/>
              </a:rPr>
              <a:t>Wikimedia</a:t>
            </a:r>
            <a:r>
              <a:rPr lang="pt-BR" sz="1050" dirty="0">
                <a:hlinkClick r:id="rId6"/>
              </a:rPr>
              <a:t> </a:t>
            </a:r>
            <a:r>
              <a:rPr lang="pt-BR" sz="1050" dirty="0" err="1">
                <a:hlinkClick r:id="rId6"/>
              </a:rPr>
              <a:t>Commons</a:t>
            </a:r>
            <a:endParaRPr lang="pt-BR" sz="105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82F03B1-CDBF-4932-A941-EAE154E368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516" y="1939115"/>
            <a:ext cx="3647113" cy="3450728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1305376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31F66E-C025-42C7-B539-F76076E30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" sz="5400" b="1" dirty="0"/>
              <a:t>Principios REA</a:t>
            </a:r>
            <a:endParaRPr lang="en-US" sz="5400" dirty="0"/>
          </a:p>
        </p:txBody>
      </p:sp>
      <p:pic>
        <p:nvPicPr>
          <p:cNvPr id="14" name="Google Shape;202;p37">
            <a:extLst>
              <a:ext uri="{FF2B5EF4-FFF2-40B4-BE49-F238E27FC236}">
                <a16:creationId xmlns:a16="http://schemas.microsoft.com/office/drawing/2014/main" id="{682B33B7-CE27-4615-A2BB-28A1EB33E85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4538" y="4187174"/>
            <a:ext cx="1080000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12;p29">
            <a:extLst>
              <a:ext uri="{FF2B5EF4-FFF2-40B4-BE49-F238E27FC236}">
                <a16:creationId xmlns:a16="http://schemas.microsoft.com/office/drawing/2014/main" id="{8B343464-23E8-4924-A86B-B03EEE94CE10}"/>
              </a:ext>
            </a:extLst>
          </p:cNvPr>
          <p:cNvSpPr/>
          <p:nvPr/>
        </p:nvSpPr>
        <p:spPr>
          <a:xfrm>
            <a:off x="1924538" y="1989741"/>
            <a:ext cx="3600000" cy="3600000"/>
          </a:xfrm>
          <a:prstGeom prst="ellipse">
            <a:avLst/>
          </a:prstGeom>
          <a:noFill/>
          <a:ln w="1143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-ES" sz="3200" b="1" dirty="0"/>
              <a:t>Licencias de uso abiertas </a:t>
            </a:r>
            <a:endParaRPr lang="pt-BR"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" name="Google Shape;314;p29">
            <a:extLst>
              <a:ext uri="{FF2B5EF4-FFF2-40B4-BE49-F238E27FC236}">
                <a16:creationId xmlns:a16="http://schemas.microsoft.com/office/drawing/2014/main" id="{9BD473E1-94E3-45AF-918D-29A5D8990B2C}"/>
              </a:ext>
            </a:extLst>
          </p:cNvPr>
          <p:cNvSpPr/>
          <p:nvPr/>
        </p:nvSpPr>
        <p:spPr>
          <a:xfrm>
            <a:off x="6722682" y="1989741"/>
            <a:ext cx="3600000" cy="3600000"/>
          </a:xfrm>
          <a:prstGeom prst="ellipse">
            <a:avLst/>
          </a:prstGeom>
          <a:noFill/>
          <a:ln w="1143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-ES" sz="3200" b="1" dirty="0"/>
              <a:t>Apertura técnica</a:t>
            </a:r>
            <a:endParaRPr lang="pt-BR"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20" name="Google Shape;315;p29">
            <a:extLst>
              <a:ext uri="{FF2B5EF4-FFF2-40B4-BE49-F238E27FC236}">
                <a16:creationId xmlns:a16="http://schemas.microsoft.com/office/drawing/2014/main" id="{88D94D3C-DD29-409F-BAC4-908129924DC0}"/>
              </a:ext>
            </a:extLst>
          </p:cNvPr>
          <p:cNvCxnSpPr>
            <a:cxnSpLocks/>
            <a:stCxn id="17" idx="6"/>
            <a:endCxn id="19" idx="2"/>
          </p:cNvCxnSpPr>
          <p:nvPr/>
        </p:nvCxnSpPr>
        <p:spPr>
          <a:xfrm>
            <a:off x="5524538" y="3789741"/>
            <a:ext cx="1198144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triangle" w="sm" len="sm"/>
          </a:ln>
        </p:spPr>
      </p:cxnSp>
      <p:sp>
        <p:nvSpPr>
          <p:cNvPr id="22" name="Freeform 174">
            <a:extLst>
              <a:ext uri="{FF2B5EF4-FFF2-40B4-BE49-F238E27FC236}">
                <a16:creationId xmlns:a16="http://schemas.microsoft.com/office/drawing/2014/main" id="{DA0876F8-8E2D-43A1-98E8-2BD678E5FA5B}"/>
              </a:ext>
            </a:extLst>
          </p:cNvPr>
          <p:cNvSpPr/>
          <p:nvPr/>
        </p:nvSpPr>
        <p:spPr>
          <a:xfrm>
            <a:off x="8229600" y="4246577"/>
            <a:ext cx="754380" cy="10155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99"/>
              <a:gd name="f7" fmla="val 634"/>
              <a:gd name="f8" fmla="val 192"/>
              <a:gd name="f9" fmla="val 398"/>
              <a:gd name="f10" fmla="val 177"/>
              <a:gd name="f11" fmla="val 412"/>
              <a:gd name="f12" fmla="val 486"/>
              <a:gd name="f13" fmla="val 501"/>
              <a:gd name="f14" fmla="val 515"/>
              <a:gd name="f15" fmla="val 207"/>
              <a:gd name="f16" fmla="val 221"/>
              <a:gd name="f17" fmla="val 236"/>
              <a:gd name="f18" fmla="val 148"/>
              <a:gd name="f19" fmla="val 118"/>
              <a:gd name="f20" fmla="val 250"/>
              <a:gd name="f21" fmla="val 74"/>
              <a:gd name="f22" fmla="val 280"/>
              <a:gd name="f23" fmla="val 162"/>
              <a:gd name="f24" fmla="val 89"/>
              <a:gd name="f25" fmla="val 133"/>
              <a:gd name="f26" fmla="val 44"/>
              <a:gd name="f27" fmla="val 266"/>
              <a:gd name="f28" fmla="val 309"/>
              <a:gd name="f29" fmla="val 354"/>
              <a:gd name="f30" fmla="val 104"/>
              <a:gd name="f31" fmla="val 45"/>
              <a:gd name="f32" fmla="val 15"/>
              <a:gd name="f33" fmla="val 353"/>
              <a:gd name="f34" fmla="val 383"/>
              <a:gd name="f35" fmla="val 427"/>
              <a:gd name="f36" fmla="val 545"/>
              <a:gd name="f37" fmla="val 633"/>
              <a:gd name="f38" fmla="val 324"/>
              <a:gd name="f39" fmla="val 589"/>
              <a:gd name="f40" fmla="val 339"/>
              <a:gd name="f41" fmla="+- 0 0 -90"/>
              <a:gd name="f42" fmla="*/ f3 1 399"/>
              <a:gd name="f43" fmla="*/ f4 1 634"/>
              <a:gd name="f44" fmla="val f5"/>
              <a:gd name="f45" fmla="val f6"/>
              <a:gd name="f46" fmla="val f7"/>
              <a:gd name="f47" fmla="*/ f41 f0 1"/>
              <a:gd name="f48" fmla="+- f46 0 f44"/>
              <a:gd name="f49" fmla="+- f45 0 f44"/>
              <a:gd name="f50" fmla="*/ f47 1 f2"/>
              <a:gd name="f51" fmla="*/ f49 1 399"/>
              <a:gd name="f52" fmla="*/ f48 1 634"/>
              <a:gd name="f53" fmla="*/ 68470 f49 1"/>
              <a:gd name="f54" fmla="*/ 143507 f48 1"/>
              <a:gd name="f55" fmla="*/ 63121 f49 1"/>
              <a:gd name="f56" fmla="*/ 148555 f48 1"/>
              <a:gd name="f57" fmla="*/ 175237 f48 1"/>
              <a:gd name="f58" fmla="*/ 185694 f48 1"/>
              <a:gd name="f59" fmla="*/ 78812 f49 1"/>
              <a:gd name="f60" fmla="*/ 85095 f48 1"/>
              <a:gd name="f61" fmla="*/ 26389 f49 1"/>
              <a:gd name="f62" fmla="*/ 100960 f48 1"/>
              <a:gd name="f63" fmla="*/ 58412 f48 1"/>
              <a:gd name="f64" fmla="*/ 15865 f48 1"/>
              <a:gd name="f65" fmla="*/ 110194 f49 1"/>
              <a:gd name="f66" fmla="*/ 126241 f49 1"/>
              <a:gd name="f67" fmla="*/ 0 f48 1"/>
              <a:gd name="f68" fmla="*/ 16048 f49 1"/>
              <a:gd name="f69" fmla="*/ 111416 f48 1"/>
              <a:gd name="f70" fmla="*/ 0 f49 1"/>
              <a:gd name="f71" fmla="*/ 153964 f48 1"/>
              <a:gd name="f72" fmla="*/ 228241 f48 1"/>
              <a:gd name="f73" fmla="*/ 141932 f49 1"/>
              <a:gd name="f74" fmla="*/ 212376 f48 1"/>
              <a:gd name="f75" fmla="+- f50 0 f1"/>
              <a:gd name="f76" fmla="*/ f53 1 399"/>
              <a:gd name="f77" fmla="*/ f54 1 634"/>
              <a:gd name="f78" fmla="*/ f55 1 399"/>
              <a:gd name="f79" fmla="*/ f56 1 634"/>
              <a:gd name="f80" fmla="*/ f57 1 634"/>
              <a:gd name="f81" fmla="*/ f58 1 634"/>
              <a:gd name="f82" fmla="*/ f59 1 399"/>
              <a:gd name="f83" fmla="*/ f60 1 634"/>
              <a:gd name="f84" fmla="*/ f61 1 399"/>
              <a:gd name="f85" fmla="*/ f62 1 634"/>
              <a:gd name="f86" fmla="*/ f63 1 634"/>
              <a:gd name="f87" fmla="*/ f64 1 634"/>
              <a:gd name="f88" fmla="*/ f65 1 399"/>
              <a:gd name="f89" fmla="*/ f66 1 399"/>
              <a:gd name="f90" fmla="*/ f67 1 634"/>
              <a:gd name="f91" fmla="*/ f68 1 399"/>
              <a:gd name="f92" fmla="*/ f69 1 634"/>
              <a:gd name="f93" fmla="*/ f70 1 399"/>
              <a:gd name="f94" fmla="*/ f71 1 634"/>
              <a:gd name="f95" fmla="*/ f72 1 634"/>
              <a:gd name="f96" fmla="*/ f73 1 399"/>
              <a:gd name="f97" fmla="*/ f74 1 634"/>
              <a:gd name="f98" fmla="*/ 0 1 f51"/>
              <a:gd name="f99" fmla="*/ f45 1 f51"/>
              <a:gd name="f100" fmla="*/ 0 1 f52"/>
              <a:gd name="f101" fmla="*/ f46 1 f52"/>
              <a:gd name="f102" fmla="*/ f76 1 f51"/>
              <a:gd name="f103" fmla="*/ f77 1 f52"/>
              <a:gd name="f104" fmla="*/ f78 1 f51"/>
              <a:gd name="f105" fmla="*/ f79 1 f52"/>
              <a:gd name="f106" fmla="*/ f80 1 f52"/>
              <a:gd name="f107" fmla="*/ f81 1 f52"/>
              <a:gd name="f108" fmla="*/ f82 1 f51"/>
              <a:gd name="f109" fmla="*/ f83 1 f52"/>
              <a:gd name="f110" fmla="*/ f84 1 f51"/>
              <a:gd name="f111" fmla="*/ f85 1 f52"/>
              <a:gd name="f112" fmla="*/ f86 1 f52"/>
              <a:gd name="f113" fmla="*/ f87 1 f52"/>
              <a:gd name="f114" fmla="*/ f88 1 f51"/>
              <a:gd name="f115" fmla="*/ f89 1 f51"/>
              <a:gd name="f116" fmla="*/ f90 1 f52"/>
              <a:gd name="f117" fmla="*/ f91 1 f51"/>
              <a:gd name="f118" fmla="*/ f92 1 f52"/>
              <a:gd name="f119" fmla="*/ f93 1 f51"/>
              <a:gd name="f120" fmla="*/ f94 1 f52"/>
              <a:gd name="f121" fmla="*/ f95 1 f52"/>
              <a:gd name="f122" fmla="*/ f96 1 f51"/>
              <a:gd name="f123" fmla="*/ f97 1 f52"/>
              <a:gd name="f124" fmla="*/ f98 f42 1"/>
              <a:gd name="f125" fmla="*/ f99 f42 1"/>
              <a:gd name="f126" fmla="*/ f101 f43 1"/>
              <a:gd name="f127" fmla="*/ f100 f43 1"/>
              <a:gd name="f128" fmla="*/ f102 f42 1"/>
              <a:gd name="f129" fmla="*/ f103 f43 1"/>
              <a:gd name="f130" fmla="*/ f104 f42 1"/>
              <a:gd name="f131" fmla="*/ f105 f43 1"/>
              <a:gd name="f132" fmla="*/ f106 f43 1"/>
              <a:gd name="f133" fmla="*/ f107 f43 1"/>
              <a:gd name="f134" fmla="*/ f108 f42 1"/>
              <a:gd name="f135" fmla="*/ f109 f43 1"/>
              <a:gd name="f136" fmla="*/ f110 f42 1"/>
              <a:gd name="f137" fmla="*/ f111 f43 1"/>
              <a:gd name="f138" fmla="*/ f112 f43 1"/>
              <a:gd name="f139" fmla="*/ f113 f43 1"/>
              <a:gd name="f140" fmla="*/ f114 f42 1"/>
              <a:gd name="f141" fmla="*/ f115 f42 1"/>
              <a:gd name="f142" fmla="*/ f116 f43 1"/>
              <a:gd name="f143" fmla="*/ f117 f42 1"/>
              <a:gd name="f144" fmla="*/ f118 f43 1"/>
              <a:gd name="f145" fmla="*/ f119 f42 1"/>
              <a:gd name="f146" fmla="*/ f120 f43 1"/>
              <a:gd name="f147" fmla="*/ f121 f43 1"/>
              <a:gd name="f148" fmla="*/ f122 f42 1"/>
              <a:gd name="f149" fmla="*/ f123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128" y="f129"/>
              </a:cxn>
              <a:cxn ang="f75">
                <a:pos x="f128" y="f129"/>
              </a:cxn>
              <a:cxn ang="f75">
                <a:pos x="f130" y="f131"/>
              </a:cxn>
              <a:cxn ang="f75">
                <a:pos x="f130" y="f132"/>
              </a:cxn>
              <a:cxn ang="f75">
                <a:pos x="f128" y="f133"/>
              </a:cxn>
              <a:cxn ang="f75">
                <a:pos x="f134" y="f132"/>
              </a:cxn>
              <a:cxn ang="f75">
                <a:pos x="f134" y="f131"/>
              </a:cxn>
              <a:cxn ang="f75">
                <a:pos x="f128" y="f129"/>
              </a:cxn>
              <a:cxn ang="f75">
                <a:pos x="f128" y="f135"/>
              </a:cxn>
              <a:cxn ang="f75">
                <a:pos x="f128" y="f135"/>
              </a:cxn>
              <a:cxn ang="f75">
                <a:pos x="f136" y="f137"/>
              </a:cxn>
              <a:cxn ang="f75">
                <a:pos x="f136" y="f138"/>
              </a:cxn>
              <a:cxn ang="f75">
                <a:pos x="f128" y="f139"/>
              </a:cxn>
              <a:cxn ang="f75">
                <a:pos x="f140" y="f138"/>
              </a:cxn>
              <a:cxn ang="f75">
                <a:pos x="f141" y="f138"/>
              </a:cxn>
              <a:cxn ang="f75">
                <a:pos x="f128" y="f142"/>
              </a:cxn>
              <a:cxn ang="f75">
                <a:pos x="f143" y="f138"/>
              </a:cxn>
              <a:cxn ang="f75">
                <a:pos x="f143" y="f144"/>
              </a:cxn>
              <a:cxn ang="f75">
                <a:pos x="f145" y="f146"/>
              </a:cxn>
              <a:cxn ang="f75">
                <a:pos x="f128" y="f147"/>
              </a:cxn>
              <a:cxn ang="f75">
                <a:pos x="f148" y="f146"/>
              </a:cxn>
              <a:cxn ang="f75">
                <a:pos x="f128" y="f135"/>
              </a:cxn>
              <a:cxn ang="f75">
                <a:pos x="f128" y="f149"/>
              </a:cxn>
              <a:cxn ang="f75">
                <a:pos x="f128" y="f149"/>
              </a:cxn>
              <a:cxn ang="f75">
                <a:pos x="f143" y="f146"/>
              </a:cxn>
              <a:cxn ang="f75">
                <a:pos x="f128" y="f137"/>
              </a:cxn>
              <a:cxn ang="f75">
                <a:pos x="f141" y="f146"/>
              </a:cxn>
              <a:cxn ang="f75">
                <a:pos x="f128" y="f149"/>
              </a:cxn>
            </a:cxnLst>
            <a:rect l="f124" t="f127" r="f125" b="f126"/>
            <a:pathLst>
              <a:path w="399" h="634">
                <a:moveTo>
                  <a:pt x="f8" y="f9"/>
                </a:moveTo>
                <a:lnTo>
                  <a:pt x="f8" y="f9"/>
                </a:lnTo>
                <a:cubicBezTo>
                  <a:pt x="f8" y="f9"/>
                  <a:pt x="f10" y="f9"/>
                  <a:pt x="f10" y="f11"/>
                </a:cubicBezTo>
                <a:cubicBezTo>
                  <a:pt x="f10" y="f12"/>
                  <a:pt x="f10" y="f12"/>
                  <a:pt x="f10" y="f12"/>
                </a:cubicBezTo>
                <a:cubicBezTo>
                  <a:pt x="f10" y="f13"/>
                  <a:pt x="f8" y="f14"/>
                  <a:pt x="f8" y="f14"/>
                </a:cubicBezTo>
                <a:cubicBezTo>
                  <a:pt x="f15" y="f14"/>
                  <a:pt x="f16" y="f13"/>
                  <a:pt x="f16" y="f12"/>
                </a:cubicBezTo>
                <a:cubicBezTo>
                  <a:pt x="f16" y="f11"/>
                  <a:pt x="f16" y="f11"/>
                  <a:pt x="f16" y="f11"/>
                </a:cubicBezTo>
                <a:cubicBezTo>
                  <a:pt x="f16" y="f9"/>
                  <a:pt x="f15" y="f9"/>
                  <a:pt x="f8" y="f9"/>
                </a:cubicBezTo>
                <a:close/>
                <a:moveTo>
                  <a:pt x="f8" y="f17"/>
                </a:moveTo>
                <a:lnTo>
                  <a:pt x="f8" y="f17"/>
                </a:lnTo>
                <a:cubicBezTo>
                  <a:pt x="f18" y="f17"/>
                  <a:pt x="f19" y="f20"/>
                  <a:pt x="f21" y="f22"/>
                </a:cubicBezTo>
                <a:cubicBezTo>
                  <a:pt x="f21" y="f23"/>
                  <a:pt x="f21" y="f23"/>
                  <a:pt x="f21" y="f23"/>
                </a:cubicBezTo>
                <a:cubicBezTo>
                  <a:pt x="f21" y="f24"/>
                  <a:pt x="f25" y="f26"/>
                  <a:pt x="f8" y="f26"/>
                </a:cubicBezTo>
                <a:cubicBezTo>
                  <a:pt x="f27" y="f26"/>
                  <a:pt x="f28" y="f24"/>
                  <a:pt x="f28" y="f23"/>
                </a:cubicBezTo>
                <a:cubicBezTo>
                  <a:pt x="f29" y="f23"/>
                  <a:pt x="f29" y="f23"/>
                  <a:pt x="f29" y="f23"/>
                </a:cubicBezTo>
                <a:cubicBezTo>
                  <a:pt x="f29" y="f21"/>
                  <a:pt x="f22" y="f5"/>
                  <a:pt x="f8" y="f5"/>
                </a:cubicBezTo>
                <a:cubicBezTo>
                  <a:pt x="f30" y="f5"/>
                  <a:pt x="f31" y="f21"/>
                  <a:pt x="f31" y="f23"/>
                </a:cubicBezTo>
                <a:cubicBezTo>
                  <a:pt x="f31" y="f28"/>
                  <a:pt x="f31" y="f28"/>
                  <a:pt x="f31" y="f28"/>
                </a:cubicBezTo>
                <a:cubicBezTo>
                  <a:pt x="f32" y="f33"/>
                  <a:pt x="f5" y="f34"/>
                  <a:pt x="f5" y="f35"/>
                </a:cubicBezTo>
                <a:cubicBezTo>
                  <a:pt x="f5" y="f36"/>
                  <a:pt x="f24" y="f37"/>
                  <a:pt x="f8" y="f37"/>
                </a:cubicBezTo>
                <a:cubicBezTo>
                  <a:pt x="f28" y="f37"/>
                  <a:pt x="f9" y="f36"/>
                  <a:pt x="f9" y="f35"/>
                </a:cubicBezTo>
                <a:cubicBezTo>
                  <a:pt x="f9" y="f38"/>
                  <a:pt x="f28" y="f17"/>
                  <a:pt x="f8" y="f17"/>
                </a:cubicBezTo>
                <a:close/>
                <a:moveTo>
                  <a:pt x="f8" y="f39"/>
                </a:moveTo>
                <a:lnTo>
                  <a:pt x="f8" y="f39"/>
                </a:lnTo>
                <a:cubicBezTo>
                  <a:pt x="f30" y="f39"/>
                  <a:pt x="f31" y="f14"/>
                  <a:pt x="f31" y="f35"/>
                </a:cubicBezTo>
                <a:cubicBezTo>
                  <a:pt x="f31" y="f40"/>
                  <a:pt x="f30" y="f22"/>
                  <a:pt x="f8" y="f22"/>
                </a:cubicBezTo>
                <a:cubicBezTo>
                  <a:pt x="f22" y="f22"/>
                  <a:pt x="f29" y="f40"/>
                  <a:pt x="f29" y="f35"/>
                </a:cubicBezTo>
                <a:cubicBezTo>
                  <a:pt x="f29" y="f14"/>
                  <a:pt x="f22" y="f39"/>
                  <a:pt x="f8" y="f39"/>
                </a:cubicBezTo>
                <a:close/>
              </a:path>
            </a:pathLst>
          </a:custGeom>
          <a:solidFill>
            <a:srgbClr val="0D0D0D"/>
          </a:solidFill>
          <a:ln w="9528">
            <a:solidFill>
              <a:srgbClr val="0D0D0D"/>
            </a:solidFill>
            <a:prstDash val="solid"/>
            <a:miter/>
          </a:ln>
        </p:spPr>
        <p:txBody>
          <a:bodyPr vert="horz" wrap="none" lIns="91412" tIns="45701" rIns="91412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7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3883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4;p13"/>
          <p:cNvSpPr txBox="1">
            <a:spLocks noGrp="1"/>
          </p:cNvSpPr>
          <p:nvPr>
            <p:ph type="title"/>
          </p:nvPr>
        </p:nvSpPr>
        <p:spPr>
          <a:xfrm>
            <a:off x="699715" y="402771"/>
            <a:ext cx="11426971" cy="84672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es-ES" sz="4000" b="1" dirty="0"/>
              <a:t>¿Qué significa "abierto" en Recursos Educativos?</a:t>
            </a:r>
            <a:endParaRPr lang="pt-BR" sz="4000" b="1" dirty="0"/>
          </a:p>
        </p:txBody>
      </p:sp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F43ABE2B-8044-4EDE-8F3D-F45C290D8A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7553947"/>
              </p:ext>
            </p:extLst>
          </p:nvPr>
        </p:nvGraphicFramePr>
        <p:xfrm>
          <a:off x="1088571" y="1208031"/>
          <a:ext cx="10014857" cy="5366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>
            <a:spLocks noGrp="1"/>
          </p:cNvSpPr>
          <p:nvPr>
            <p:ph type="body" idx="1"/>
          </p:nvPr>
        </p:nvSpPr>
        <p:spPr>
          <a:xfrm>
            <a:off x="0" y="1798320"/>
            <a:ext cx="6466114" cy="5059681"/>
          </a:xfrm>
          <a:prstGeom prst="rect">
            <a:avLst/>
          </a:prstGeom>
          <a:noFill/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14297" indent="0">
              <a:spcBef>
                <a:spcPts val="2133"/>
              </a:spcBef>
              <a:buNone/>
            </a:pPr>
            <a:r>
              <a:rPr lang="es-ES" dirty="0"/>
              <a:t>Libertad de hacer copia y guardar el recurso en cualquier dispositivo personal</a:t>
            </a:r>
          </a:p>
          <a:p>
            <a:pPr marL="114297" indent="0">
              <a:spcBef>
                <a:spcPts val="2133"/>
              </a:spcBef>
              <a:buNone/>
            </a:pPr>
            <a:r>
              <a:rPr lang="en" dirty="0"/>
              <a:t>Ex.: </a:t>
            </a:r>
            <a:r>
              <a:rPr lang="es-ES" dirty="0"/>
              <a:t>descargar, copiar, almacenar y gestionar.</a:t>
            </a:r>
            <a:endParaRPr dirty="0"/>
          </a:p>
        </p:txBody>
      </p:sp>
      <p:sp>
        <p:nvSpPr>
          <p:cNvPr id="4" name="Retângulo 3"/>
          <p:cNvSpPr/>
          <p:nvPr/>
        </p:nvSpPr>
        <p:spPr>
          <a:xfrm>
            <a:off x="10285066" y="6509187"/>
            <a:ext cx="1526765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333" dirty="0">
                <a:solidFill>
                  <a:schemeClr val="bg1"/>
                </a:solidFill>
              </a:rPr>
              <a:t>Imagem do </a:t>
            </a:r>
            <a:r>
              <a:rPr lang="pt-BR" sz="1333" dirty="0" err="1">
                <a:solidFill>
                  <a:schemeClr val="bg1"/>
                </a:solidFill>
                <a:hlinkClick r:id="rId4"/>
              </a:rPr>
              <a:t>Pixabay</a:t>
            </a:r>
            <a:endParaRPr lang="pt-BR" sz="1333" dirty="0">
              <a:solidFill>
                <a:schemeClr val="bg1"/>
              </a:solidFill>
            </a:endParaRPr>
          </a:p>
        </p:txBody>
      </p:sp>
      <p:sp>
        <p:nvSpPr>
          <p:cNvPr id="7" name="Google Shape;54;p13"/>
          <p:cNvSpPr txBox="1">
            <a:spLocks noGrp="1"/>
          </p:cNvSpPr>
          <p:nvPr>
            <p:ph type="title"/>
          </p:nvPr>
        </p:nvSpPr>
        <p:spPr>
          <a:xfrm>
            <a:off x="341462" y="561892"/>
            <a:ext cx="11492285" cy="91174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es-ES" sz="4267" b="1" dirty="0"/>
              <a:t>RETENER</a:t>
            </a:r>
            <a:endParaRPr lang="pt-BR" sz="4000" b="1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1EBD09F-81EC-4861-9328-308CDAC802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702" y="729343"/>
            <a:ext cx="6077298" cy="607729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>
            <a:spLocks noGrp="1"/>
          </p:cNvSpPr>
          <p:nvPr>
            <p:ph type="body" idx="1"/>
          </p:nvPr>
        </p:nvSpPr>
        <p:spPr>
          <a:xfrm>
            <a:off x="690104" y="2326309"/>
            <a:ext cx="5397500" cy="4138386"/>
          </a:xfrm>
          <a:prstGeom prst="rect">
            <a:avLst/>
          </a:prstGeom>
          <a:noFill/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14297" indent="0">
              <a:buNone/>
            </a:pPr>
            <a:r>
              <a:rPr lang="es-ES" dirty="0"/>
              <a:t>Libertad de usar el original en varios contextos</a:t>
            </a:r>
          </a:p>
          <a:p>
            <a:pPr marL="114297" indent="0">
              <a:buNone/>
            </a:pPr>
            <a:endParaRPr lang="es-ES" dirty="0"/>
          </a:p>
          <a:p>
            <a:pPr marL="114297" indent="0" fontAlgn="t">
              <a:buNone/>
            </a:pPr>
            <a:r>
              <a:rPr lang="en" dirty="0"/>
              <a:t>Ex.: </a:t>
            </a:r>
            <a:r>
              <a:rPr lang="es-ES" dirty="0"/>
              <a:t>en una clase, en un curso en línea, en un vídeo</a:t>
            </a:r>
          </a:p>
        </p:txBody>
      </p:sp>
      <p:sp>
        <p:nvSpPr>
          <p:cNvPr id="8" name="Retângulo 7"/>
          <p:cNvSpPr/>
          <p:nvPr/>
        </p:nvSpPr>
        <p:spPr>
          <a:xfrm>
            <a:off x="10285066" y="6509187"/>
            <a:ext cx="1526765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333" dirty="0">
                <a:solidFill>
                  <a:schemeClr val="bg1"/>
                </a:solidFill>
              </a:rPr>
              <a:t>Imagem do </a:t>
            </a:r>
            <a:r>
              <a:rPr lang="pt-BR" sz="1333" dirty="0" err="1">
                <a:solidFill>
                  <a:schemeClr val="bg1"/>
                </a:solidFill>
                <a:hlinkClick r:id="rId4"/>
              </a:rPr>
              <a:t>Pixabay</a:t>
            </a:r>
            <a:endParaRPr lang="pt-BR" sz="1333" dirty="0">
              <a:solidFill>
                <a:schemeClr val="bg1"/>
              </a:solidFill>
            </a:endParaRPr>
          </a:p>
        </p:txBody>
      </p:sp>
      <p:sp>
        <p:nvSpPr>
          <p:cNvPr id="9" name="Google Shape;54;p13"/>
          <p:cNvSpPr txBox="1">
            <a:spLocks noGrp="1"/>
          </p:cNvSpPr>
          <p:nvPr>
            <p:ph type="title"/>
          </p:nvPr>
        </p:nvSpPr>
        <p:spPr>
          <a:xfrm>
            <a:off x="341462" y="561892"/>
            <a:ext cx="11492285" cy="91174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es-ES" sz="4267" b="1" dirty="0"/>
              <a:t>REUTILIZACIÓN</a:t>
            </a:r>
            <a:endParaRPr lang="pt-BR" sz="4000" b="1" dirty="0"/>
          </a:p>
        </p:txBody>
      </p:sp>
      <p:pic>
        <p:nvPicPr>
          <p:cNvPr id="3" name="Imagem 2" descr="Uma imagem contendo Diagrama&#10;&#10;Descrição gerada automaticamente">
            <a:extLst>
              <a:ext uri="{FF2B5EF4-FFF2-40B4-BE49-F238E27FC236}">
                <a16:creationId xmlns:a16="http://schemas.microsoft.com/office/drawing/2014/main" id="{E7CE18BA-12AC-45D6-8D93-3567BD377A1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 t="3711" r="3430" b="4307"/>
          <a:stretch/>
        </p:blipFill>
        <p:spPr>
          <a:xfrm>
            <a:off x="6373693" y="2326309"/>
            <a:ext cx="5705930" cy="380121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3"/>
          <p:cNvSpPr txBox="1">
            <a:spLocks noGrp="1"/>
          </p:cNvSpPr>
          <p:nvPr>
            <p:ph type="title"/>
          </p:nvPr>
        </p:nvSpPr>
        <p:spPr>
          <a:xfrm>
            <a:off x="341462" y="561892"/>
            <a:ext cx="11492285" cy="91174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es-ES" sz="4267" b="1" dirty="0"/>
              <a:t>REVISAR</a:t>
            </a:r>
            <a:endParaRPr lang="pt-BR" sz="4000" b="1" dirty="0"/>
          </a:p>
        </p:txBody>
      </p:sp>
      <p:pic>
        <p:nvPicPr>
          <p:cNvPr id="7" name="Imagem 6" descr="Diagrama&#10;&#10;Descrição gerada automaticamente">
            <a:extLst>
              <a:ext uri="{FF2B5EF4-FFF2-40B4-BE49-F238E27FC236}">
                <a16:creationId xmlns:a16="http://schemas.microsoft.com/office/drawing/2014/main" id="{1F98F776-BD14-43AF-832E-7490A8ACB2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0" t="19017" r="4196" b="5356"/>
          <a:stretch/>
        </p:blipFill>
        <p:spPr>
          <a:xfrm>
            <a:off x="5726790" y="2773180"/>
            <a:ext cx="6363669" cy="3522928"/>
          </a:xfrm>
          <a:prstGeom prst="rect">
            <a:avLst/>
          </a:prstGeom>
        </p:spPr>
      </p:pic>
      <p:sp>
        <p:nvSpPr>
          <p:cNvPr id="139" name="Google Shape;139;p27"/>
          <p:cNvSpPr txBox="1">
            <a:spLocks noGrp="1"/>
          </p:cNvSpPr>
          <p:nvPr>
            <p:ph type="body" idx="1"/>
          </p:nvPr>
        </p:nvSpPr>
        <p:spPr>
          <a:xfrm>
            <a:off x="0" y="1473640"/>
            <a:ext cx="6985416" cy="5384359"/>
          </a:xfrm>
          <a:prstGeom prst="rect">
            <a:avLst/>
          </a:prstGeom>
          <a:noFill/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14297" indent="0">
              <a:buNone/>
            </a:pPr>
            <a:r>
              <a:rPr lang="es-ES" sz="3733" dirty="0"/>
              <a:t>libertad de adaptar, modificar, ajustar y mejorar el REA para que se adecuen a otras necesidades</a:t>
            </a:r>
          </a:p>
          <a:p>
            <a:pPr marL="114297" indent="0">
              <a:buNone/>
            </a:pPr>
            <a:endParaRPr lang="es-ES" sz="3733" dirty="0"/>
          </a:p>
          <a:p>
            <a:pPr marL="114297" indent="0">
              <a:buNone/>
            </a:pPr>
            <a:r>
              <a:rPr lang="en" sz="3733" dirty="0"/>
              <a:t>Ex.: </a:t>
            </a:r>
            <a:r>
              <a:rPr lang="es-ES" sz="3733" dirty="0"/>
              <a:t>Adaptaciones para cuestiones geográficas y regionales, traducción del contenido</a:t>
            </a:r>
            <a:endParaRPr sz="3733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5167917-34AF-44F3-BEFF-8EA81520B7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5" b="6011"/>
          <a:stretch/>
        </p:blipFill>
        <p:spPr>
          <a:xfrm>
            <a:off x="101083" y="653142"/>
            <a:ext cx="5835022" cy="52674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6" name="Google Shape;146;p28"/>
          <p:cNvSpPr txBox="1">
            <a:spLocks noGrp="1"/>
          </p:cNvSpPr>
          <p:nvPr>
            <p:ph type="body" idx="1"/>
          </p:nvPr>
        </p:nvSpPr>
        <p:spPr>
          <a:xfrm>
            <a:off x="5945653" y="2023672"/>
            <a:ext cx="6542313" cy="4579495"/>
          </a:xfrm>
          <a:prstGeom prst="rect">
            <a:avLst/>
          </a:prstGeom>
          <a:noFill/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s-ES" sz="3733" dirty="0"/>
              <a:t>Derecho a combinar, hacer mezclas y collages de un REA con otros REA, creando así un nuevo REA.</a:t>
            </a:r>
            <a:endParaRPr sz="3733" dirty="0"/>
          </a:p>
          <a:p>
            <a:pPr marL="152396" indent="0" fontAlgn="t">
              <a:buNone/>
            </a:pPr>
            <a:endParaRPr lang="en" sz="3733" dirty="0"/>
          </a:p>
          <a:p>
            <a:pPr marL="152396" indent="0" fontAlgn="t">
              <a:buNone/>
            </a:pPr>
            <a:r>
              <a:rPr lang="en" sz="3733" dirty="0"/>
              <a:t>Ex.: </a:t>
            </a:r>
            <a:r>
              <a:rPr lang="es-ES" sz="3733" dirty="0"/>
              <a:t>Incorporación de nuevos contenidos en un vídeo, textos y </a:t>
            </a:r>
            <a:r>
              <a:rPr lang="es-ES" sz="3733" i="1" dirty="0" err="1"/>
              <a:t>mashups</a:t>
            </a:r>
            <a:endParaRPr lang="es-ES" sz="3733" i="1" dirty="0"/>
          </a:p>
          <a:p>
            <a:pPr marL="0" indent="0">
              <a:spcBef>
                <a:spcPts val="2133"/>
              </a:spcBef>
              <a:buClr>
                <a:schemeClr val="dk1"/>
              </a:buClr>
              <a:buSzPts val="1100"/>
              <a:buNone/>
            </a:pPr>
            <a:endParaRPr sz="3733"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 sz="3733" dirty="0"/>
          </a:p>
        </p:txBody>
      </p:sp>
      <p:sp>
        <p:nvSpPr>
          <p:cNvPr id="5" name="Google Shape;54;p13"/>
          <p:cNvSpPr txBox="1">
            <a:spLocks noGrp="1"/>
          </p:cNvSpPr>
          <p:nvPr>
            <p:ph type="title"/>
          </p:nvPr>
        </p:nvSpPr>
        <p:spPr>
          <a:xfrm>
            <a:off x="6179697" y="561892"/>
            <a:ext cx="3421503" cy="91174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r"/>
            <a:r>
              <a:rPr lang="es-ES" sz="4267" b="1" dirty="0"/>
              <a:t>REMIX/</a:t>
            </a:r>
            <a:br>
              <a:rPr lang="es-ES" sz="4267" b="1" dirty="0"/>
            </a:br>
            <a:r>
              <a:rPr lang="es-ES" sz="4267" b="1" dirty="0"/>
              <a:t>RECOMBINAR</a:t>
            </a:r>
            <a:endParaRPr lang="pt-BR" sz="40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9"/>
          <p:cNvSpPr txBox="1">
            <a:spLocks noGrp="1"/>
          </p:cNvSpPr>
          <p:nvPr>
            <p:ph type="body" idx="1"/>
          </p:nvPr>
        </p:nvSpPr>
        <p:spPr>
          <a:xfrm>
            <a:off x="149901" y="1933311"/>
            <a:ext cx="6596743" cy="3831771"/>
          </a:xfrm>
          <a:prstGeom prst="rect">
            <a:avLst/>
          </a:prstGeom>
          <a:noFill/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s-ES" dirty="0"/>
              <a:t>libertad de compartir el REA original y / o la versión adaptada y modificada.</a:t>
            </a:r>
          </a:p>
          <a:p>
            <a:pPr marL="0" indent="0">
              <a:buNone/>
            </a:pPr>
            <a:endParaRPr lang="es-ES" dirty="0"/>
          </a:p>
          <a:p>
            <a:pPr marL="152396" indent="0" fontAlgn="t">
              <a:buNone/>
            </a:pPr>
            <a:r>
              <a:rPr lang="es-ES" dirty="0"/>
              <a:t>Ex.: Depositar en repositorios de acceso abierto, como Fi-</a:t>
            </a:r>
            <a:r>
              <a:rPr lang="es-ES" dirty="0" err="1"/>
              <a:t>Admin</a:t>
            </a:r>
            <a:r>
              <a:rPr lang="es-ES" dirty="0"/>
              <a:t>, entregar una copia del contenido a otro profesor.</a:t>
            </a:r>
          </a:p>
          <a:p>
            <a:pPr marL="152396" indent="0">
              <a:buNone/>
            </a:pPr>
            <a:endParaRPr lang="es-ES" dirty="0"/>
          </a:p>
          <a:p>
            <a:pPr marL="0" indent="0">
              <a:buNone/>
            </a:pPr>
            <a:endParaRPr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 dirty="0"/>
          </a:p>
        </p:txBody>
      </p:sp>
      <p:sp>
        <p:nvSpPr>
          <p:cNvPr id="5" name="Google Shape;54;p13"/>
          <p:cNvSpPr txBox="1">
            <a:spLocks noGrp="1"/>
          </p:cNvSpPr>
          <p:nvPr>
            <p:ph type="title"/>
          </p:nvPr>
        </p:nvSpPr>
        <p:spPr>
          <a:xfrm>
            <a:off x="341462" y="561892"/>
            <a:ext cx="11492285" cy="91174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es-ES" sz="4267" b="1" dirty="0"/>
              <a:t>REDISTRIBUIR</a:t>
            </a:r>
            <a:endParaRPr lang="pt-BR" sz="4000" b="1" dirty="0"/>
          </a:p>
        </p:txBody>
      </p:sp>
      <p:pic>
        <p:nvPicPr>
          <p:cNvPr id="4" name="Imagem 3" descr="Uma imagem contendo objeto, relógio, lego&#10;&#10;Descrição gerada automaticamente">
            <a:extLst>
              <a:ext uri="{FF2B5EF4-FFF2-40B4-BE49-F238E27FC236}">
                <a16:creationId xmlns:a16="http://schemas.microsoft.com/office/drawing/2014/main" id="{74847F3E-633D-4FEB-B27C-1B86484714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3" b="4044"/>
          <a:stretch/>
        </p:blipFill>
        <p:spPr>
          <a:xfrm>
            <a:off x="6459511" y="1612386"/>
            <a:ext cx="4873052" cy="44736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1"/>
          <p:cNvSpPr txBox="1">
            <a:spLocks noGrp="1"/>
          </p:cNvSpPr>
          <p:nvPr>
            <p:ph type="body" idx="1"/>
          </p:nvPr>
        </p:nvSpPr>
        <p:spPr>
          <a:xfrm>
            <a:off x="339256" y="1502458"/>
            <a:ext cx="10067487" cy="205232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 sz="4000" dirty="0"/>
              <a:t>“(...) </a:t>
            </a:r>
            <a:r>
              <a:rPr lang="es-ES" sz="4000" dirty="0"/>
              <a:t>El uso de formatos </a:t>
            </a:r>
            <a:r>
              <a:rPr lang="es-ES" sz="4000" dirty="0" err="1"/>
              <a:t>tecnicos</a:t>
            </a:r>
            <a:r>
              <a:rPr lang="es-ES" sz="4000" dirty="0"/>
              <a:t> abiertos facilita el acceso y el reutilización de los recursos publicados digitalmente</a:t>
            </a:r>
            <a:r>
              <a:rPr lang="en" sz="4000" dirty="0"/>
              <a:t>.”</a:t>
            </a:r>
            <a:endParaRPr sz="4000" dirty="0"/>
          </a:p>
        </p:txBody>
      </p:sp>
      <p:grpSp>
        <p:nvGrpSpPr>
          <p:cNvPr id="10" name="Grupo 9"/>
          <p:cNvGrpSpPr/>
          <p:nvPr/>
        </p:nvGrpSpPr>
        <p:grpSpPr>
          <a:xfrm>
            <a:off x="435756" y="4251618"/>
            <a:ext cx="11193272" cy="1440001"/>
            <a:chOff x="335727" y="2918365"/>
            <a:chExt cx="8394954" cy="1080001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727" y="2918365"/>
              <a:ext cx="1080000" cy="1080000"/>
            </a:xfrm>
            <a:prstGeom prst="rect">
              <a:avLst/>
            </a:prstGeom>
          </p:spPr>
        </p:pic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343" y="2918365"/>
              <a:ext cx="1080000" cy="108000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2087" y="2918365"/>
              <a:ext cx="1080000" cy="1080000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0274" y="2918366"/>
              <a:ext cx="1080000" cy="1080000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1589" y="2918365"/>
              <a:ext cx="1080000" cy="1080000"/>
            </a:xfrm>
            <a:prstGeom prst="rect">
              <a:avLst/>
            </a:prstGeom>
          </p:spPr>
        </p:pic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0681" y="2918366"/>
              <a:ext cx="1080000" cy="1080000"/>
            </a:xfrm>
            <a:prstGeom prst="rect">
              <a:avLst/>
            </a:prstGeom>
          </p:spPr>
        </p:pic>
      </p:grpSp>
      <p:sp>
        <p:nvSpPr>
          <p:cNvPr id="8" name="Retângulo 7"/>
          <p:cNvSpPr/>
          <p:nvPr/>
        </p:nvSpPr>
        <p:spPr>
          <a:xfrm>
            <a:off x="5120640" y="5971430"/>
            <a:ext cx="67321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b="1" i="1" dirty="0" err="1">
                <a:latin typeface="+mj-lt"/>
              </a:rPr>
              <a:t>Icones</a:t>
            </a:r>
            <a:r>
              <a:rPr lang="en-US" sz="1600" b="1" i="1" dirty="0">
                <a:latin typeface="+mj-lt"/>
              </a:rPr>
              <a:t> </a:t>
            </a:r>
            <a:r>
              <a:rPr lang="en-US" sz="1600" b="1" i="1" dirty="0" err="1">
                <a:latin typeface="+mj-lt"/>
                <a:hlinkClick r:id="rId10"/>
              </a:rPr>
              <a:t>Vitaly</a:t>
            </a:r>
            <a:r>
              <a:rPr lang="en-US" sz="1600" b="1" i="1" dirty="0">
                <a:latin typeface="+mj-lt"/>
                <a:hlinkClick r:id="rId10"/>
              </a:rPr>
              <a:t> Gorbachev</a:t>
            </a:r>
            <a:r>
              <a:rPr lang="en-US" sz="1600" b="1" i="1" dirty="0">
                <a:latin typeface="+mj-lt"/>
              </a:rPr>
              <a:t> do </a:t>
            </a:r>
            <a:r>
              <a:rPr lang="en-US" sz="1600" b="1" i="1" dirty="0">
                <a:latin typeface="+mj-lt"/>
                <a:hlinkClick r:id="rId11"/>
              </a:rPr>
              <a:t>www.flaticon.com</a:t>
            </a:r>
            <a:r>
              <a:rPr lang="en-US" sz="1600" b="1" i="1" dirty="0">
                <a:latin typeface="+mj-lt"/>
              </a:rPr>
              <a:t> </a:t>
            </a:r>
            <a:r>
              <a:rPr lang="en-US" sz="1600" b="1" i="1" dirty="0" err="1">
                <a:latin typeface="+mj-lt"/>
              </a:rPr>
              <a:t>licenciado</a:t>
            </a:r>
            <a:r>
              <a:rPr lang="en-US" sz="1600" b="1" i="1" dirty="0">
                <a:latin typeface="+mj-lt"/>
              </a:rPr>
              <a:t> sob </a:t>
            </a:r>
            <a:r>
              <a:rPr lang="en-US" sz="1600" b="1" i="1" dirty="0">
                <a:latin typeface="+mj-lt"/>
                <a:hlinkClick r:id="rId12"/>
              </a:rPr>
              <a:t>CC 3.0 BY</a:t>
            </a:r>
            <a:endParaRPr lang="pt-BR" sz="1600" b="1" i="1" dirty="0">
              <a:latin typeface="+mj-lt"/>
            </a:endParaRPr>
          </a:p>
        </p:txBody>
      </p:sp>
      <p:sp>
        <p:nvSpPr>
          <p:cNvPr id="12" name="Google Shape;54;p13"/>
          <p:cNvSpPr txBox="1">
            <a:spLocks noGrp="1"/>
          </p:cNvSpPr>
          <p:nvPr>
            <p:ph type="title"/>
          </p:nvPr>
        </p:nvSpPr>
        <p:spPr>
          <a:xfrm>
            <a:off x="341462" y="561892"/>
            <a:ext cx="11492285" cy="91174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es-ES" sz="4267" b="1" dirty="0"/>
              <a:t>REA: Apertura Técnica</a:t>
            </a:r>
            <a:endParaRPr lang="pt-BR" sz="4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>
            <a:spLocks noGrp="1"/>
          </p:cNvSpPr>
          <p:nvPr>
            <p:ph type="title"/>
          </p:nvPr>
        </p:nvSpPr>
        <p:spPr>
          <a:xfrm>
            <a:off x="0" y="243412"/>
            <a:ext cx="12192000" cy="90805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fontAlgn="t"/>
            <a:r>
              <a:rPr lang="es-ES" b="1" dirty="0"/>
              <a:t>¿ Formatos abiertos?</a:t>
            </a:r>
            <a:endParaRPr lang="pt-BR" b="1" dirty="0"/>
          </a:p>
        </p:txBody>
      </p:sp>
      <p:sp>
        <p:nvSpPr>
          <p:cNvPr id="171" name="Google Shape;171;p32"/>
          <p:cNvSpPr txBox="1">
            <a:spLocks noGrp="1"/>
          </p:cNvSpPr>
          <p:nvPr>
            <p:ph type="body" idx="1"/>
          </p:nvPr>
        </p:nvSpPr>
        <p:spPr>
          <a:xfrm>
            <a:off x="42590" y="971550"/>
            <a:ext cx="9297353" cy="562554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 sz="2133" dirty="0"/>
              <a:t> </a:t>
            </a:r>
            <a:r>
              <a:rPr lang="es-ES" sz="2133" dirty="0"/>
              <a:t>Formato es un modo específico de codificar la información para su almacenamiento y recuperación en un archivo de ordenador. Los formatos de patrones estándar y se implementan mediante software, pudiendo ser abiertos o cerrados, libres o propietarios.</a:t>
            </a:r>
            <a:endParaRPr sz="2133" dirty="0"/>
          </a:p>
          <a:p>
            <a:pPr marL="0" indent="0">
              <a:spcBef>
                <a:spcPts val="2133"/>
              </a:spcBef>
              <a:buNone/>
            </a:pPr>
            <a:r>
              <a:rPr lang="es-ES" sz="2133" dirty="0"/>
              <a:t>Los formatos </a:t>
            </a:r>
            <a:r>
              <a:rPr lang="es-ES" sz="2133" b="1" dirty="0"/>
              <a:t>propietarios representan la privatización de la memoria digital</a:t>
            </a:r>
            <a:r>
              <a:rPr lang="es-ES" sz="2133" dirty="0"/>
              <a:t>. Los archivos guardados en formatos abiertos son archivos que siguen estándares abiertos, cuyas especificaciones se publican y pueden ser conocidas por todos.</a:t>
            </a:r>
          </a:p>
          <a:p>
            <a:pPr marL="0" indent="0">
              <a:spcBef>
                <a:spcPts val="2133"/>
              </a:spcBef>
              <a:buNone/>
            </a:pPr>
            <a:r>
              <a:rPr lang="es-ES" sz="2400" dirty="0"/>
              <a:t>Para abrir un formato debe basarse en estándares abiertos. Debe desarrollarse de forma transparente y de modo colectivo, tal como ocurre, por ejemplo, con el HTML 5. Las especificaciones de un formato abierto deben estar documentadas y ser accesibles para todos los interesados.</a:t>
            </a:r>
            <a:endParaRPr sz="2133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D291F5F-A3B2-4C37-B944-4E86545551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6" t="21111" r="26196" b="16190"/>
          <a:stretch/>
        </p:blipFill>
        <p:spPr>
          <a:xfrm>
            <a:off x="9251039" y="2362199"/>
            <a:ext cx="2696760" cy="337094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l"/>
            <a:r>
              <a:rPr lang="es-ES" sz="4000" b="1" dirty="0"/>
              <a:t>Formatos abiertos</a:t>
            </a:r>
            <a:endParaRPr sz="4000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931507803"/>
              </p:ext>
            </p:extLst>
          </p:nvPr>
        </p:nvGraphicFramePr>
        <p:xfrm>
          <a:off x="415599" y="711201"/>
          <a:ext cx="11230300" cy="6007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tângulo 1"/>
          <p:cNvSpPr/>
          <p:nvPr/>
        </p:nvSpPr>
        <p:spPr>
          <a:xfrm>
            <a:off x="1" y="6462890"/>
            <a:ext cx="62941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err="1">
                <a:hlinkClick r:id="rId9"/>
              </a:rPr>
              <a:t>Ejemplo</a:t>
            </a:r>
            <a:r>
              <a:rPr lang="pt-BR" sz="2400" dirty="0">
                <a:hlinkClick r:id="rId9"/>
              </a:rPr>
              <a:t>: http://www.opendocumentformat.org/</a:t>
            </a:r>
            <a:endParaRPr lang="pt-BR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7" name="Rectangle 186">
            <a:extLst>
              <a:ext uri="{FF2B5EF4-FFF2-40B4-BE49-F238E27FC236}">
                <a16:creationId xmlns:a16="http://schemas.microsoft.com/office/drawing/2014/main" id="{5F2BC11A-2019-4BC3-93F2-AE405F0F4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 descr="Uma imagem contendo Diagrama&#10;&#10;Descrição gerada automaticamente">
            <a:extLst>
              <a:ext uri="{FF2B5EF4-FFF2-40B4-BE49-F238E27FC236}">
                <a16:creationId xmlns:a16="http://schemas.microsoft.com/office/drawing/2014/main" id="{CDCE3F23-3130-4E96-A88A-CCE3B32DA6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4" r="17656" b="1"/>
          <a:stretch/>
        </p:blipFill>
        <p:spPr>
          <a:xfrm>
            <a:off x="5362011" y="10"/>
            <a:ext cx="6829989" cy="6857990"/>
          </a:xfrm>
          <a:custGeom>
            <a:avLst/>
            <a:gdLst/>
            <a:ahLst/>
            <a:cxnLst/>
            <a:rect l="l" t="t" r="r" b="b"/>
            <a:pathLst>
              <a:path w="6829989" h="6858000">
                <a:moveTo>
                  <a:pt x="0" y="0"/>
                </a:moveTo>
                <a:lnTo>
                  <a:pt x="6829989" y="0"/>
                </a:lnTo>
                <a:lnTo>
                  <a:pt x="6829989" y="6858000"/>
                </a:lnTo>
                <a:lnTo>
                  <a:pt x="1" y="6858000"/>
                </a:lnTo>
                <a:lnTo>
                  <a:pt x="4006" y="6854853"/>
                </a:lnTo>
                <a:cubicBezTo>
                  <a:pt x="990707" y="6040555"/>
                  <a:pt x="1619628" y="4808224"/>
                  <a:pt x="1619628" y="3429000"/>
                </a:cubicBezTo>
                <a:cubicBezTo>
                  <a:pt x="1619628" y="2049777"/>
                  <a:pt x="990707" y="817446"/>
                  <a:pt x="4006" y="3148"/>
                </a:cubicBezTo>
                <a:close/>
              </a:path>
            </a:pathLst>
          </a:custGeom>
        </p:spPr>
      </p:pic>
      <p:sp>
        <p:nvSpPr>
          <p:cNvPr id="182" name="Google Shape;182;p34"/>
          <p:cNvSpPr txBox="1">
            <a:spLocks noGrp="1"/>
          </p:cNvSpPr>
          <p:nvPr>
            <p:ph type="title"/>
          </p:nvPr>
        </p:nvSpPr>
        <p:spPr>
          <a:xfrm>
            <a:off x="805544" y="300131"/>
            <a:ext cx="5503196" cy="1136783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Estándares</a:t>
            </a:r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abiertos</a:t>
            </a:r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9" name="Freeform: Shape 188">
            <a:extLst>
              <a:ext uri="{FF2B5EF4-FFF2-40B4-BE49-F238E27FC236}">
                <a16:creationId xmlns:a16="http://schemas.microsoft.com/office/drawing/2014/main" id="{FBD18CC4-F639-47CF-96DD-9BA6031B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03038" y="1992863"/>
            <a:ext cx="1488962" cy="2872274"/>
          </a:xfrm>
          <a:custGeom>
            <a:avLst/>
            <a:gdLst>
              <a:gd name="connsiteX0" fmla="*/ 1436137 w 1488962"/>
              <a:gd name="connsiteY0" fmla="*/ 0 h 2872274"/>
              <a:gd name="connsiteX1" fmla="*/ 1488962 w 1488962"/>
              <a:gd name="connsiteY1" fmla="*/ 2668 h 2872274"/>
              <a:gd name="connsiteX2" fmla="*/ 1488962 w 1488962"/>
              <a:gd name="connsiteY2" fmla="*/ 2869607 h 2872274"/>
              <a:gd name="connsiteX3" fmla="*/ 1436137 w 1488962"/>
              <a:gd name="connsiteY3" fmla="*/ 2872274 h 2872274"/>
              <a:gd name="connsiteX4" fmla="*/ 0 w 1488962"/>
              <a:gd name="connsiteY4" fmla="*/ 1436137 h 2872274"/>
              <a:gd name="connsiteX5" fmla="*/ 1436137 w 1488962"/>
              <a:gd name="connsiteY5" fmla="*/ 0 h 2872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8962" h="2872274">
                <a:moveTo>
                  <a:pt x="1436137" y="0"/>
                </a:moveTo>
                <a:lnTo>
                  <a:pt x="1488962" y="2668"/>
                </a:lnTo>
                <a:lnTo>
                  <a:pt x="1488962" y="2869607"/>
                </a:lnTo>
                <a:lnTo>
                  <a:pt x="1436137" y="2872274"/>
                </a:lnTo>
                <a:cubicBezTo>
                  <a:pt x="642980" y="2872274"/>
                  <a:pt x="0" y="2229294"/>
                  <a:pt x="0" y="1436137"/>
                </a:cubicBezTo>
                <a:cubicBezTo>
                  <a:pt x="0" y="642980"/>
                  <a:pt x="642980" y="0"/>
                  <a:pt x="1436137" y="0"/>
                </a:cubicBezTo>
                <a:close/>
              </a:path>
            </a:pathLst>
          </a:custGeom>
          <a:solidFill>
            <a:schemeClr val="accent6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387036263"/>
              </p:ext>
            </p:extLst>
          </p:nvPr>
        </p:nvGraphicFramePr>
        <p:xfrm>
          <a:off x="506643" y="1436914"/>
          <a:ext cx="6829989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5"/>
          <p:cNvSpPr txBox="1">
            <a:spLocks noGrp="1"/>
          </p:cNvSpPr>
          <p:nvPr>
            <p:ph type="title"/>
          </p:nvPr>
        </p:nvSpPr>
        <p:spPr>
          <a:xfrm>
            <a:off x="415600" y="27840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l"/>
            <a:r>
              <a:rPr lang="pt-BR" b="1" dirty="0" err="1"/>
              <a:t>Estándares</a:t>
            </a:r>
            <a:r>
              <a:rPr lang="pt-BR" b="1" dirty="0"/>
              <a:t> </a:t>
            </a:r>
            <a:r>
              <a:rPr lang="pt-BR" b="1" dirty="0" err="1"/>
              <a:t>abiertos</a:t>
            </a:r>
            <a:endParaRPr b="1" dirty="0"/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490386372"/>
              </p:ext>
            </p:extLst>
          </p:nvPr>
        </p:nvGraphicFramePr>
        <p:xfrm>
          <a:off x="521901" y="1376038"/>
          <a:ext cx="9474200" cy="4583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0" name="Google Shape;190;p35"/>
          <p:cNvSpPr txBox="1"/>
          <p:nvPr/>
        </p:nvSpPr>
        <p:spPr>
          <a:xfrm>
            <a:off x="139533" y="6270889"/>
            <a:ext cx="4934000" cy="3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1467" u="sng" dirty="0">
                <a:solidFill>
                  <a:schemeClr val="hlink"/>
                </a:solidFill>
                <a:hlinkClick r:id="rId8"/>
              </a:rPr>
              <a:t>https://www.w3.org/standards</a:t>
            </a:r>
            <a:endParaRPr sz="2400" dirty="0"/>
          </a:p>
          <a:p>
            <a:r>
              <a:rPr lang="en" sz="1467" u="sng" dirty="0">
                <a:solidFill>
                  <a:schemeClr val="hlink"/>
                </a:solidFill>
                <a:hlinkClick r:id="rId9"/>
              </a:rPr>
              <a:t>https://en.wikipedia.org/wiki/List_of_open_formats</a:t>
            </a:r>
            <a:endParaRPr sz="2400" dirty="0"/>
          </a:p>
        </p:txBody>
      </p:sp>
      <p:grpSp>
        <p:nvGrpSpPr>
          <p:cNvPr id="5" name="Grupo 4"/>
          <p:cNvGrpSpPr/>
          <p:nvPr/>
        </p:nvGrpSpPr>
        <p:grpSpPr>
          <a:xfrm rot="3038960">
            <a:off x="5456659" y="2749476"/>
            <a:ext cx="7786555" cy="1123112"/>
            <a:chOff x="335727" y="2918365"/>
            <a:chExt cx="8394954" cy="1080001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727" y="2918365"/>
              <a:ext cx="1080000" cy="1080000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343" y="2918365"/>
              <a:ext cx="1080000" cy="1080000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2087" y="2918365"/>
              <a:ext cx="1080000" cy="1080000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0274" y="2918366"/>
              <a:ext cx="1080000" cy="1080000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1589" y="2918365"/>
              <a:ext cx="1080000" cy="1080000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0681" y="2918366"/>
              <a:ext cx="1080000" cy="1080000"/>
            </a:xfrm>
            <a:prstGeom prst="rect">
              <a:avLst/>
            </a:prstGeom>
          </p:spPr>
        </p:pic>
      </p:grpSp>
      <p:sp>
        <p:nvSpPr>
          <p:cNvPr id="13" name="Retângulo 12"/>
          <p:cNvSpPr/>
          <p:nvPr/>
        </p:nvSpPr>
        <p:spPr>
          <a:xfrm>
            <a:off x="5459896" y="6488668"/>
            <a:ext cx="6732104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33" b="1" i="1" dirty="0" err="1">
                <a:latin typeface="+mj-lt"/>
              </a:rPr>
              <a:t>Icones</a:t>
            </a:r>
            <a:r>
              <a:rPr lang="en-US" sz="1333" b="1" i="1" dirty="0">
                <a:latin typeface="+mj-lt"/>
              </a:rPr>
              <a:t> </a:t>
            </a:r>
            <a:r>
              <a:rPr lang="en-US" sz="1333" b="1" i="1" dirty="0" err="1">
                <a:latin typeface="+mj-lt"/>
                <a:hlinkClick r:id="rId16"/>
              </a:rPr>
              <a:t>Vitaly</a:t>
            </a:r>
            <a:r>
              <a:rPr lang="en-US" sz="1333" b="1" i="1" dirty="0">
                <a:latin typeface="+mj-lt"/>
                <a:hlinkClick r:id="rId16"/>
              </a:rPr>
              <a:t> Gorbachev</a:t>
            </a:r>
            <a:r>
              <a:rPr lang="en-US" sz="1333" b="1" i="1" dirty="0">
                <a:latin typeface="+mj-lt"/>
              </a:rPr>
              <a:t> do </a:t>
            </a:r>
            <a:r>
              <a:rPr lang="en-US" sz="1333" b="1" i="1" dirty="0">
                <a:latin typeface="+mj-lt"/>
                <a:hlinkClick r:id="rId17"/>
              </a:rPr>
              <a:t>www.flaticon.com</a:t>
            </a:r>
            <a:r>
              <a:rPr lang="en-US" sz="1333" b="1" i="1" dirty="0">
                <a:latin typeface="+mj-lt"/>
              </a:rPr>
              <a:t> </a:t>
            </a:r>
            <a:r>
              <a:rPr lang="en-US" sz="1333" b="1" i="1" dirty="0" err="1">
                <a:latin typeface="+mj-lt"/>
              </a:rPr>
              <a:t>licenciado</a:t>
            </a:r>
            <a:r>
              <a:rPr lang="en-US" sz="1333" b="1" i="1" dirty="0">
                <a:latin typeface="+mj-lt"/>
              </a:rPr>
              <a:t> sob </a:t>
            </a:r>
            <a:r>
              <a:rPr lang="en-US" sz="1333" b="1" i="1" dirty="0">
                <a:latin typeface="+mj-lt"/>
                <a:hlinkClick r:id="rId18"/>
              </a:rPr>
              <a:t>CC 3.0 BY</a:t>
            </a:r>
            <a:endParaRPr lang="pt-BR" sz="1333" b="1" i="1" dirty="0">
              <a:latin typeface="+mj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9"/>
          <p:cNvSpPr txBox="1">
            <a:spLocks noGrp="1"/>
          </p:cNvSpPr>
          <p:nvPr>
            <p:ph type="title"/>
          </p:nvPr>
        </p:nvSpPr>
        <p:spPr>
          <a:xfrm>
            <a:off x="415600" y="262167"/>
            <a:ext cx="11360800" cy="112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es-ES" b="1" dirty="0"/>
              <a:t>Licencias</a:t>
            </a:r>
            <a:endParaRPr b="1" dirty="0"/>
          </a:p>
        </p:txBody>
      </p:sp>
      <p:pic>
        <p:nvPicPr>
          <p:cNvPr id="217" name="Google Shape;21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8767" y="1384568"/>
            <a:ext cx="8986759" cy="497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0"/>
          <p:cNvSpPr txBox="1">
            <a:spLocks noGrp="1"/>
          </p:cNvSpPr>
          <p:nvPr>
            <p:ph type="title"/>
          </p:nvPr>
        </p:nvSpPr>
        <p:spPr>
          <a:xfrm>
            <a:off x="372533" y="3706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 fontAlgn="t"/>
            <a:r>
              <a:rPr lang="pt-BR" sz="3733" b="1" dirty="0"/>
              <a:t>¿Que </a:t>
            </a:r>
            <a:r>
              <a:rPr lang="pt-BR" sz="3733" b="1" dirty="0" err="1"/>
              <a:t>puedo</a:t>
            </a:r>
            <a:r>
              <a:rPr lang="pt-BR" sz="3733" b="1" dirty="0"/>
              <a:t> </a:t>
            </a:r>
            <a:r>
              <a:rPr lang="pt-BR" sz="3733" b="1" dirty="0" err="1"/>
              <a:t>hacer</a:t>
            </a:r>
            <a:r>
              <a:rPr lang="pt-BR" sz="3733" b="1" dirty="0"/>
              <a:t>?</a:t>
            </a:r>
          </a:p>
        </p:txBody>
      </p:sp>
      <p:pic>
        <p:nvPicPr>
          <p:cNvPr id="224" name="Google Shape;224;p40"/>
          <p:cNvPicPr preferRelativeResize="0"/>
          <p:nvPr/>
        </p:nvPicPr>
        <p:blipFill rotWithShape="1">
          <a:blip r:embed="rId4">
            <a:alphaModFix/>
          </a:blip>
          <a:srcRect l="18473" t="28010" r="19660" b="27028"/>
          <a:stretch/>
        </p:blipFill>
        <p:spPr>
          <a:xfrm>
            <a:off x="395099" y="2404533"/>
            <a:ext cx="11548533" cy="415995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2"/>
          <p:cNvSpPr/>
          <p:nvPr/>
        </p:nvSpPr>
        <p:spPr>
          <a:xfrm>
            <a:off x="6469570" y="6442825"/>
            <a:ext cx="6167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>
                <a:hlinkClick r:id="rId5"/>
              </a:rPr>
              <a:t>https://creativecommons.org/licenses/?lang=es</a:t>
            </a:r>
            <a:endParaRPr lang="pt-BR" sz="2400" dirty="0"/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581365" y="1425223"/>
          <a:ext cx="11176002" cy="979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2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2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2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2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2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2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793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Licencia</a:t>
                      </a:r>
                      <a:endParaRPr lang="pt-BR" sz="24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/>
                        <a:t>Atribuición</a:t>
                      </a:r>
                      <a:endParaRPr lang="pt-BR" sz="24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/>
                        <a:t>Compartir</a:t>
                      </a:r>
                      <a:endParaRPr lang="pt-BR" sz="24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Remix</a:t>
                      </a:r>
                      <a:endParaRPr lang="pt-BR" sz="24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Fines </a:t>
                      </a:r>
                      <a:r>
                        <a:rPr lang="pt-BR" sz="2400" dirty="0" err="1"/>
                        <a:t>comerciales</a:t>
                      </a:r>
                      <a:endParaRPr lang="pt-BR" sz="24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Licencia </a:t>
                      </a:r>
                      <a:r>
                        <a:rPr lang="pt-BR" sz="2400" dirty="0" err="1"/>
                        <a:t>idénticas</a:t>
                      </a:r>
                      <a:endParaRPr lang="pt-BR" sz="2400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>
            <a:extLst>
              <a:ext uri="{FF2B5EF4-FFF2-40B4-BE49-F238E27FC236}">
                <a16:creationId xmlns:a16="http://schemas.microsoft.com/office/drawing/2014/main" id="{93B5110B-7EC3-450D-A19B-71EC62D0BA83}"/>
              </a:ext>
            </a:extLst>
          </p:cNvPr>
          <p:cNvGrpSpPr/>
          <p:nvPr/>
        </p:nvGrpSpPr>
        <p:grpSpPr>
          <a:xfrm>
            <a:off x="10768367" y="5925860"/>
            <a:ext cx="697294" cy="258684"/>
            <a:chOff x="10768367" y="5925860"/>
            <a:chExt cx="697294" cy="258684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1BF11D88-36B4-473F-89F2-FB420741C4F2}"/>
                </a:ext>
              </a:extLst>
            </p:cNvPr>
            <p:cNvGrpSpPr/>
            <p:nvPr/>
          </p:nvGrpSpPr>
          <p:grpSpPr>
            <a:xfrm>
              <a:off x="10768367" y="5925860"/>
              <a:ext cx="697294" cy="258684"/>
              <a:chOff x="10768367" y="5925860"/>
              <a:chExt cx="697294" cy="258684"/>
            </a:xfrm>
          </p:grpSpPr>
          <p:grpSp>
            <p:nvGrpSpPr>
              <p:cNvPr id="6" name="Group 14">
                <a:extLst>
                  <a:ext uri="{FF2B5EF4-FFF2-40B4-BE49-F238E27FC236}">
                    <a16:creationId xmlns:a16="http://schemas.microsoft.com/office/drawing/2014/main" id="{D73D9458-8452-4824-B763-BCB28CACE477}"/>
                  </a:ext>
                </a:extLst>
              </p:cNvPr>
              <p:cNvGrpSpPr/>
              <p:nvPr/>
            </p:nvGrpSpPr>
            <p:grpSpPr>
              <a:xfrm>
                <a:off x="10768367" y="5925869"/>
                <a:ext cx="399255" cy="258675"/>
                <a:chOff x="10768367" y="5925869"/>
                <a:chExt cx="399255" cy="258675"/>
              </a:xfrm>
            </p:grpSpPr>
            <p:cxnSp>
              <p:nvCxnSpPr>
                <p:cNvPr id="7" name="Straight Connector 19">
                  <a:extLst>
                    <a:ext uri="{FF2B5EF4-FFF2-40B4-BE49-F238E27FC236}">
                      <a16:creationId xmlns:a16="http://schemas.microsoft.com/office/drawing/2014/main" id="{8DF18561-BA0A-4BE3-A249-3A6960178020}"/>
                    </a:ext>
                  </a:extLst>
                </p:cNvPr>
                <p:cNvCxnSpPr/>
                <p:nvPr/>
              </p:nvCxnSpPr>
              <p:spPr>
                <a:xfrm>
                  <a:off x="10768367" y="5925869"/>
                  <a:ext cx="399255" cy="0"/>
                </a:xfrm>
                <a:prstGeom prst="straightConnector1">
                  <a:avLst/>
                </a:prstGeom>
                <a:noFill/>
                <a:ln w="12701">
                  <a:solidFill>
                    <a:srgbClr val="000000"/>
                  </a:solidFill>
                  <a:prstDash val="solid"/>
                  <a:miter/>
                </a:ln>
              </p:spPr>
            </p:cxnSp>
            <p:cxnSp>
              <p:nvCxnSpPr>
                <p:cNvPr id="8" name="Straight Connector 20">
                  <a:extLst>
                    <a:ext uri="{FF2B5EF4-FFF2-40B4-BE49-F238E27FC236}">
                      <a16:creationId xmlns:a16="http://schemas.microsoft.com/office/drawing/2014/main" id="{F4E54A5E-B8A2-4F0A-A3B7-43893244016E}"/>
                    </a:ext>
                  </a:extLst>
                </p:cNvPr>
                <p:cNvCxnSpPr/>
                <p:nvPr/>
              </p:nvCxnSpPr>
              <p:spPr>
                <a:xfrm>
                  <a:off x="10772592" y="6177512"/>
                  <a:ext cx="179944" cy="0"/>
                </a:xfrm>
                <a:prstGeom prst="straightConnector1">
                  <a:avLst/>
                </a:prstGeom>
                <a:noFill/>
                <a:ln w="12701">
                  <a:solidFill>
                    <a:srgbClr val="000000"/>
                  </a:solidFill>
                  <a:prstDash val="solid"/>
                  <a:miter/>
                </a:ln>
              </p:spPr>
            </p:cxnSp>
            <p:cxnSp>
              <p:nvCxnSpPr>
                <p:cNvPr id="9" name="Straight Connector 21">
                  <a:extLst>
                    <a:ext uri="{FF2B5EF4-FFF2-40B4-BE49-F238E27FC236}">
                      <a16:creationId xmlns:a16="http://schemas.microsoft.com/office/drawing/2014/main" id="{CD31813D-E86B-4053-8E61-B988445476EF}"/>
                    </a:ext>
                  </a:extLst>
                </p:cNvPr>
                <p:cNvCxnSpPr/>
                <p:nvPr/>
              </p:nvCxnSpPr>
              <p:spPr>
                <a:xfrm flipV="1">
                  <a:off x="10775399" y="5925869"/>
                  <a:ext cx="0" cy="258675"/>
                </a:xfrm>
                <a:prstGeom prst="straightConnector1">
                  <a:avLst/>
                </a:prstGeom>
                <a:noFill/>
                <a:ln w="12701">
                  <a:solidFill>
                    <a:srgbClr val="000000"/>
                  </a:solidFill>
                  <a:prstDash val="solid"/>
                  <a:miter/>
                </a:ln>
              </p:spPr>
            </p:cxn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B53E5485-45D5-486C-A7AD-382B1102A115}"/>
                  </a:ext>
                </a:extLst>
              </p:cNvPr>
              <p:cNvGrpSpPr/>
              <p:nvPr/>
            </p:nvGrpSpPr>
            <p:grpSpPr>
              <a:xfrm>
                <a:off x="11066406" y="5925860"/>
                <a:ext cx="399255" cy="258675"/>
                <a:chOff x="11066406" y="5925860"/>
                <a:chExt cx="399255" cy="258675"/>
              </a:xfrm>
            </p:grpSpPr>
            <p:cxnSp>
              <p:nvCxnSpPr>
                <p:cNvPr id="11" name="Straight Connector 16">
                  <a:extLst>
                    <a:ext uri="{FF2B5EF4-FFF2-40B4-BE49-F238E27FC236}">
                      <a16:creationId xmlns:a16="http://schemas.microsoft.com/office/drawing/2014/main" id="{679BE263-041F-4F47-B525-0490F3C80638}"/>
                    </a:ext>
                  </a:extLst>
                </p:cNvPr>
                <p:cNvCxnSpPr/>
                <p:nvPr/>
              </p:nvCxnSpPr>
              <p:spPr>
                <a:xfrm rot="10799991">
                  <a:off x="11066406" y="6177512"/>
                  <a:ext cx="399245" cy="0"/>
                </a:xfrm>
                <a:prstGeom prst="straightConnector1">
                  <a:avLst/>
                </a:prstGeom>
                <a:noFill/>
                <a:ln w="12701">
                  <a:solidFill>
                    <a:srgbClr val="000000"/>
                  </a:solidFill>
                  <a:prstDash val="solid"/>
                  <a:miter/>
                </a:ln>
              </p:spPr>
            </p:cxnSp>
            <p:cxnSp>
              <p:nvCxnSpPr>
                <p:cNvPr id="12" name="Straight Connector 17">
                  <a:extLst>
                    <a:ext uri="{FF2B5EF4-FFF2-40B4-BE49-F238E27FC236}">
                      <a16:creationId xmlns:a16="http://schemas.microsoft.com/office/drawing/2014/main" id="{473904FB-53A3-4A4E-9A38-43C5B13620AB}"/>
                    </a:ext>
                  </a:extLst>
                </p:cNvPr>
                <p:cNvCxnSpPr/>
                <p:nvPr/>
              </p:nvCxnSpPr>
              <p:spPr>
                <a:xfrm rot="10799991">
                  <a:off x="11285716" y="5925869"/>
                  <a:ext cx="179945" cy="0"/>
                </a:xfrm>
                <a:prstGeom prst="straightConnector1">
                  <a:avLst/>
                </a:prstGeom>
                <a:noFill/>
                <a:ln w="12701">
                  <a:solidFill>
                    <a:srgbClr val="000000"/>
                  </a:solidFill>
                  <a:prstDash val="solid"/>
                  <a:miter/>
                </a:ln>
              </p:spPr>
            </p:cxnSp>
            <p:cxnSp>
              <p:nvCxnSpPr>
                <p:cNvPr id="13" name="Straight Connector 18">
                  <a:extLst>
                    <a:ext uri="{FF2B5EF4-FFF2-40B4-BE49-F238E27FC236}">
                      <a16:creationId xmlns:a16="http://schemas.microsoft.com/office/drawing/2014/main" id="{9E1256CC-8B65-4C54-A4A4-2F8D1920A325}"/>
                    </a:ext>
                  </a:extLst>
                </p:cNvPr>
                <p:cNvCxnSpPr/>
                <p:nvPr/>
              </p:nvCxnSpPr>
              <p:spPr>
                <a:xfrm rot="10800009" flipV="1">
                  <a:off x="11458629" y="5925860"/>
                  <a:ext cx="0" cy="258675"/>
                </a:xfrm>
                <a:prstGeom prst="straightConnector1">
                  <a:avLst/>
                </a:prstGeom>
                <a:noFill/>
                <a:ln w="12701">
                  <a:solidFill>
                    <a:srgbClr val="000000"/>
                  </a:solidFill>
                  <a:prstDash val="solid"/>
                  <a:miter/>
                </a:ln>
              </p:spPr>
            </p:cxnSp>
          </p:grpSp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4DF31DC-2139-4165-AEAB-0E4347742D52}"/>
                </a:ext>
              </a:extLst>
            </p:cNvPr>
            <p:cNvCxnSpPr/>
            <p:nvPr/>
          </p:nvCxnSpPr>
          <p:spPr>
            <a:xfrm>
              <a:off x="10856936" y="6052450"/>
              <a:ext cx="488399" cy="4535"/>
            </a:xfrm>
            <a:prstGeom prst="straightConnector1">
              <a:avLst/>
            </a:prstGeom>
            <a:noFill/>
            <a:ln w="12701">
              <a:solidFill>
                <a:srgbClr val="000000"/>
              </a:solidFill>
              <a:prstDash val="solid"/>
              <a:miter/>
              <a:tailEnd type="arrow"/>
            </a:ln>
          </p:spPr>
        </p:cxnSp>
      </p:grpSp>
      <p:sp>
        <p:nvSpPr>
          <p:cNvPr id="19" name="Subtitle 2">
            <a:extLst>
              <a:ext uri="{FF2B5EF4-FFF2-40B4-BE49-F238E27FC236}">
                <a16:creationId xmlns:a16="http://schemas.microsoft.com/office/drawing/2014/main" id="{67F92BFB-ED63-4D2E-B7BB-7ED6A0D86424}"/>
              </a:ext>
            </a:extLst>
          </p:cNvPr>
          <p:cNvSpPr txBox="1"/>
          <p:nvPr/>
        </p:nvSpPr>
        <p:spPr>
          <a:xfrm>
            <a:off x="476155" y="0"/>
            <a:ext cx="1198632" cy="13909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d-ID" sz="19900" b="1" i="0" u="none" strike="noStrike" kern="1200" cap="none" spc="0" baseline="0">
                <a:solidFill>
                  <a:srgbClr val="FFFFFF"/>
                </a:solidFill>
                <a:uFillTx/>
                <a:latin typeface="Lato" pitchFamily="34"/>
                <a:ea typeface="Lato" pitchFamily="34"/>
                <a:cs typeface="Lato" pitchFamily="34"/>
              </a:rPr>
              <a:t>“</a:t>
            </a:r>
            <a:endParaRPr lang="id-ID" sz="19900" b="1" i="0" u="none" strike="noStrike" kern="1200" cap="none" spc="0" baseline="0">
              <a:solidFill>
                <a:srgbClr val="FFFFFF"/>
              </a:solidFill>
              <a:uFillTx/>
              <a:latin typeface="Playfair Display" pitchFamily="50"/>
              <a:ea typeface="Lato Light" pitchFamily="34"/>
              <a:cs typeface="Lato Light" pitchFamily="34"/>
            </a:endParaRPr>
          </a:p>
        </p:txBody>
      </p:sp>
      <p:grpSp>
        <p:nvGrpSpPr>
          <p:cNvPr id="20" name="Group 34">
            <a:extLst>
              <a:ext uri="{FF2B5EF4-FFF2-40B4-BE49-F238E27FC236}">
                <a16:creationId xmlns:a16="http://schemas.microsoft.com/office/drawing/2014/main" id="{58CE54FE-1632-417D-92BD-C4EC82C68800}"/>
              </a:ext>
            </a:extLst>
          </p:cNvPr>
          <p:cNvGrpSpPr/>
          <p:nvPr/>
        </p:nvGrpSpPr>
        <p:grpSpPr>
          <a:xfrm>
            <a:off x="3465914" y="5165116"/>
            <a:ext cx="3632426" cy="1774677"/>
            <a:chOff x="3465914" y="5165116"/>
            <a:chExt cx="3632426" cy="1774677"/>
          </a:xfrm>
        </p:grpSpPr>
        <p:cxnSp>
          <p:nvCxnSpPr>
            <p:cNvPr id="21" name="Straight Connector 35">
              <a:extLst>
                <a:ext uri="{FF2B5EF4-FFF2-40B4-BE49-F238E27FC236}">
                  <a16:creationId xmlns:a16="http://schemas.microsoft.com/office/drawing/2014/main" id="{ABCA8E57-08EC-44DD-B798-CB706D008EB8}"/>
                </a:ext>
              </a:extLst>
            </p:cNvPr>
            <p:cNvCxnSpPr/>
            <p:nvPr/>
          </p:nvCxnSpPr>
          <p:spPr>
            <a:xfrm>
              <a:off x="3465914" y="5978603"/>
              <a:ext cx="3632426" cy="0"/>
            </a:xfrm>
            <a:prstGeom prst="straightConnector1">
              <a:avLst/>
            </a:prstGeom>
            <a:noFill/>
            <a:ln w="25402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22" name="Straight Connector 36">
              <a:extLst>
                <a:ext uri="{FF2B5EF4-FFF2-40B4-BE49-F238E27FC236}">
                  <a16:creationId xmlns:a16="http://schemas.microsoft.com/office/drawing/2014/main" id="{B63F3F3D-B279-4801-880D-33A644B75C2C}"/>
                </a:ext>
              </a:extLst>
            </p:cNvPr>
            <p:cNvCxnSpPr/>
            <p:nvPr/>
          </p:nvCxnSpPr>
          <p:spPr>
            <a:xfrm>
              <a:off x="6305437" y="5165116"/>
              <a:ext cx="0" cy="1774677"/>
            </a:xfrm>
            <a:prstGeom prst="straightConnector1">
              <a:avLst/>
            </a:prstGeom>
            <a:noFill/>
            <a:ln w="25402">
              <a:solidFill>
                <a:srgbClr val="FFFFFF"/>
              </a:solidFill>
              <a:prstDash val="solid"/>
              <a:miter/>
            </a:ln>
          </p:spPr>
        </p:cxnSp>
      </p:grpSp>
      <p:pic>
        <p:nvPicPr>
          <p:cNvPr id="25" name="Imagem 97">
            <a:extLst>
              <a:ext uri="{FF2B5EF4-FFF2-40B4-BE49-F238E27FC236}">
                <a16:creationId xmlns:a16="http://schemas.microsoft.com/office/drawing/2014/main" id="{4950DAF5-B607-4706-B3AB-77CFDAF09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858" y="117258"/>
            <a:ext cx="9372864" cy="6623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8B957-70A2-4B2D-83FF-32B5ACDC8C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560042"/>
            <a:ext cx="9176657" cy="985729"/>
          </a:xfrm>
        </p:spPr>
        <p:txBody>
          <a:bodyPr/>
          <a:lstStyle/>
          <a:p>
            <a:pPr lvl="0"/>
            <a:r>
              <a:rPr lang="es-ES" dirty="0">
                <a:latin typeface="Lato Black"/>
              </a:rPr>
              <a:t>¿Qué se puede producir como REA?</a:t>
            </a:r>
            <a:endParaRPr lang="en-US" dirty="0">
              <a:latin typeface="Lato Black"/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18B99C0-DD41-4650-BF15-B4AB5265F7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5215382"/>
              </p:ext>
            </p:extLst>
          </p:nvPr>
        </p:nvGraphicFramePr>
        <p:xfrm>
          <a:off x="883634" y="1458684"/>
          <a:ext cx="8120743" cy="5312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4" descr="icone_CENOGRAFIA_1.png">
            <a:extLst>
              <a:ext uri="{FF2B5EF4-FFF2-40B4-BE49-F238E27FC236}">
                <a16:creationId xmlns:a16="http://schemas.microsoft.com/office/drawing/2014/main" id="{2399EAE3-45E8-4580-A4DB-47806D0A195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203149" y="1707760"/>
            <a:ext cx="4105217" cy="4265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6CA8C8DA-8F8C-4B2A-8AB3-76691DF17059}"/>
              </a:ext>
            </a:extLst>
          </p:cNvPr>
          <p:cNvSpPr>
            <a:spLocks noMove="1" noResize="1"/>
          </p:cNvSpPr>
          <p:nvPr/>
        </p:nvSpPr>
        <p:spPr>
          <a:xfrm>
            <a:off x="321567" y="320040"/>
            <a:ext cx="11548872" cy="6217920"/>
          </a:xfrm>
          <a:prstGeom prst="rect">
            <a:avLst/>
          </a:prstGeom>
          <a:solidFill>
            <a:srgbClr val="404040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ítulo 9">
            <a:extLst>
              <a:ext uri="{FF2B5EF4-FFF2-40B4-BE49-F238E27FC236}">
                <a16:creationId xmlns:a16="http://schemas.microsoft.com/office/drawing/2014/main" id="{6A7825D2-CE9D-4302-BE4D-09C3263227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80588" y="965194"/>
            <a:ext cx="6766075" cy="4927601"/>
          </a:xfrm>
        </p:spPr>
        <p:txBody>
          <a:bodyPr/>
          <a:lstStyle/>
          <a:p>
            <a:pPr lvl="0"/>
            <a:r>
              <a:rPr lang="en-US" sz="4800">
                <a:solidFill>
                  <a:srgbClr val="FFFFFF"/>
                </a:solidFill>
              </a:rPr>
              <a:t>Ejemplos</a:t>
            </a:r>
          </a:p>
        </p:txBody>
      </p:sp>
      <p:cxnSp>
        <p:nvCxnSpPr>
          <p:cNvPr id="4" name="Straight Connector 16">
            <a:extLst>
              <a:ext uri="{FF2B5EF4-FFF2-40B4-BE49-F238E27FC236}">
                <a16:creationId xmlns:a16="http://schemas.microsoft.com/office/drawing/2014/main" id="{907868CE-8869-48DB-98FA-E984C1442F02}"/>
              </a:ext>
            </a:extLst>
          </p:cNvPr>
          <p:cNvCxnSpPr>
            <a:cxnSpLocks noMove="1" noResize="1"/>
          </p:cNvCxnSpPr>
          <p:nvPr/>
        </p:nvCxnSpPr>
        <p:spPr>
          <a:xfrm>
            <a:off x="4055894" y="2057400"/>
            <a:ext cx="0" cy="2743200"/>
          </a:xfrm>
          <a:prstGeom prst="straightConnector1">
            <a:avLst/>
          </a:prstGeom>
          <a:noFill/>
          <a:ln w="19046">
            <a:solidFill>
              <a:srgbClr val="FFFFFF"/>
            </a:solidFill>
            <a:prstDash val="solid"/>
            <a:miter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>
            <a:extLst>
              <a:ext uri="{FF2B5EF4-FFF2-40B4-BE49-F238E27FC236}">
                <a16:creationId xmlns:a16="http://schemas.microsoft.com/office/drawing/2014/main" id="{3DAECE28-8793-4EF1-82CC-A3E36FDC9D55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id="{6CC63A3E-25B7-44FD-B813-0BED850BC941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2013554" cy="6858000"/>
          </a:xfrm>
          <a:prstGeom prst="rect">
            <a:avLst/>
          </a:prstGeom>
          <a:solidFill>
            <a:srgbClr val="7F7F7F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ítulo 9">
            <a:extLst>
              <a:ext uri="{FF2B5EF4-FFF2-40B4-BE49-F238E27FC236}">
                <a16:creationId xmlns:a16="http://schemas.microsoft.com/office/drawing/2014/main" id="{5F13D396-8E8D-4AAD-B07F-BCAFEC1D06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0080" y="2074362"/>
            <a:ext cx="2752353" cy="2709275"/>
          </a:xfrm>
          <a:solidFill>
            <a:srgbClr val="000000"/>
          </a:solidFill>
          <a:ln w="174622">
            <a:solidFill>
              <a:srgbClr val="262626"/>
            </a:solidFill>
            <a:prstDash val="solid"/>
          </a:ln>
        </p:spPr>
        <p:txBody>
          <a:bodyPr anchorCtr="1"/>
          <a:lstStyle/>
          <a:p>
            <a:pPr lvl="0" algn="ctr"/>
            <a:r>
              <a:rPr lang="pt-BR" sz="2800">
                <a:solidFill>
                  <a:srgbClr val="FFFFFF"/>
                </a:solidFill>
                <a:latin typeface="Lato Black"/>
              </a:rPr>
              <a:t>Narración textual sin imagen</a:t>
            </a:r>
            <a:endParaRPr lang="en-US" sz="260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A8FBF2-B867-4BE3-9636-D10637447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045" y="1006690"/>
            <a:ext cx="7312091" cy="5454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>
            <a:extLst>
              <a:ext uri="{FF2B5EF4-FFF2-40B4-BE49-F238E27FC236}">
                <a16:creationId xmlns:a16="http://schemas.microsoft.com/office/drawing/2014/main" id="{3BC18890-AC1D-4F94-83F7-13BB7C6E254E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id="{1ADA8E84-94B3-4955-A489-6DAE137F0C13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2013554" cy="6858000"/>
          </a:xfrm>
          <a:prstGeom prst="rect">
            <a:avLst/>
          </a:prstGeom>
          <a:solidFill>
            <a:srgbClr val="7F7F7F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ítulo 9">
            <a:extLst>
              <a:ext uri="{FF2B5EF4-FFF2-40B4-BE49-F238E27FC236}">
                <a16:creationId xmlns:a16="http://schemas.microsoft.com/office/drawing/2014/main" id="{044F2FC2-C5E3-4919-99AF-41BE0DA21E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0080" y="2074362"/>
            <a:ext cx="2752353" cy="2709275"/>
          </a:xfrm>
          <a:solidFill>
            <a:srgbClr val="000000"/>
          </a:solidFill>
          <a:ln w="174622">
            <a:solidFill>
              <a:srgbClr val="262626"/>
            </a:solidFill>
            <a:prstDash val="solid"/>
          </a:ln>
        </p:spPr>
        <p:txBody>
          <a:bodyPr anchorCtr="1"/>
          <a:lstStyle/>
          <a:p>
            <a:pPr lvl="0" algn="ctr"/>
            <a:r>
              <a:rPr lang="pt-BR" sz="2800">
                <a:solidFill>
                  <a:srgbClr val="FFFFFF"/>
                </a:solidFill>
                <a:latin typeface="Lato Black"/>
              </a:rPr>
              <a:t>Historietas</a:t>
            </a:r>
            <a:endParaRPr lang="en-US" sz="2600">
              <a:solidFill>
                <a:srgbClr val="FFFFFF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E79AB82-19D5-409D-BAD7-10AECF8B5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715" y="376650"/>
            <a:ext cx="7929292" cy="56496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7">
            <a:extLst>
              <a:ext uri="{FF2B5EF4-FFF2-40B4-BE49-F238E27FC236}">
                <a16:creationId xmlns:a16="http://schemas.microsoft.com/office/drawing/2014/main" id="{7FE92946-BE4C-4F31-B267-DA560CDCA4C3}"/>
              </a:ext>
            </a:extLst>
          </p:cNvPr>
          <p:cNvSpPr/>
          <p:nvPr/>
        </p:nvSpPr>
        <p:spPr>
          <a:xfrm>
            <a:off x="3267416" y="6239618"/>
            <a:ext cx="7998997" cy="41549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700" b="0" i="0" u="none" strike="noStrike" kern="1200" cap="none" spc="0" baseline="0">
                <a:solidFill>
                  <a:srgbClr val="000000"/>
                </a:solidFill>
                <a:uFillTx/>
                <a:latin typeface="Lato Black"/>
              </a:rPr>
              <a:t>MARTINEZ VELEZ, Nora Angélica; MEDINA-MORA ICAZA, María Elena  y  BERENZON GORN, Shoshana.La búsqueda de moderación en el consumo de alcohol: Adaptación de los conocimientos a la práctica.</a:t>
            </a:r>
            <a:r>
              <a:rPr lang="es-ES" sz="700" b="0" i="1" u="none" strike="noStrike" kern="1200" cap="none" spc="0" baseline="0">
                <a:solidFill>
                  <a:srgbClr val="000000"/>
                </a:solidFill>
                <a:uFillTx/>
                <a:latin typeface="Lato Black"/>
              </a:rPr>
              <a:t> Salud Ment</a:t>
            </a:r>
            <a:r>
              <a:rPr lang="es-ES" sz="700" b="0" i="0" u="none" strike="noStrike" kern="1200" cap="none" spc="0" baseline="0">
                <a:solidFill>
                  <a:srgbClr val="000000"/>
                </a:solidFill>
                <a:uFillTx/>
                <a:latin typeface="Lato Black"/>
              </a:rPr>
              <a:t> [online]. 2010, vol.33, n.2, pp.161-167. ISSN 0185-3325. </a:t>
            </a:r>
            <a:br>
              <a:rPr lang="es-ES" sz="700" b="0" i="0" u="none" strike="noStrike" kern="1200" cap="none" spc="0" baseline="0">
                <a:solidFill>
                  <a:srgbClr val="000000"/>
                </a:solidFill>
                <a:uFillTx/>
                <a:latin typeface="Lato Black"/>
              </a:rPr>
            </a:br>
            <a:endParaRPr lang="pt-BR" sz="700" b="0" i="0" u="none" strike="noStrike" kern="1200" cap="none" spc="0" baseline="0">
              <a:solidFill>
                <a:srgbClr val="000000"/>
              </a:solidFill>
              <a:uFillTx/>
              <a:latin typeface="Lato Black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9">
            <a:extLst>
              <a:ext uri="{FF2B5EF4-FFF2-40B4-BE49-F238E27FC236}">
                <a16:creationId xmlns:a16="http://schemas.microsoft.com/office/drawing/2014/main" id="{E5B7F420-3768-4918-B3D0-72CACF680D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9283" y="2371786"/>
            <a:ext cx="4645252" cy="1244993"/>
          </a:xfrm>
        </p:spPr>
        <p:txBody>
          <a:bodyPr anchor="b"/>
          <a:lstStyle/>
          <a:p>
            <a:pPr lvl="0" algn="ctr"/>
            <a:r>
              <a:rPr lang="pt-BR" sz="4800" b="1" dirty="0"/>
              <a:t>Fotonovelas</a:t>
            </a:r>
            <a:endParaRPr lang="en-US" sz="4800" b="1" dirty="0"/>
          </a:p>
        </p:txBody>
      </p:sp>
      <p:sp>
        <p:nvSpPr>
          <p:cNvPr id="3" name="Freeform: Shape 28">
            <a:extLst>
              <a:ext uri="{FF2B5EF4-FFF2-40B4-BE49-F238E27FC236}">
                <a16:creationId xmlns:a16="http://schemas.microsoft.com/office/drawing/2014/main" id="{41C0F15E-8853-4FA6-BDE8-768CA85F4FF6}"/>
              </a:ext>
            </a:extLst>
          </p:cNvPr>
          <p:cNvSpPr>
            <a:spLocks noMove="1" noResize="1"/>
          </p:cNvSpPr>
          <p:nvPr/>
        </p:nvSpPr>
        <p:spPr>
          <a:xfrm flipH="1">
            <a:off x="0" y="0"/>
            <a:ext cx="6172785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172782"/>
              <a:gd name="f7" fmla="val 6858000"/>
              <a:gd name="f8" fmla="val 69075"/>
              <a:gd name="f9" fmla="val 35131"/>
              <a:gd name="f10" fmla="val 267128"/>
              <a:gd name="f11" fmla="val 11901"/>
              <a:gd name="f12" fmla="val 495874"/>
              <a:gd name="f13" fmla="val 727970"/>
              <a:gd name="f14" fmla="val 962845"/>
              <a:gd name="f15" fmla="val 3429034"/>
              <a:gd name="f16" fmla="val 1312002"/>
              <a:gd name="f17" fmla="val 5588789"/>
              <a:gd name="f18" fmla="val 3276103"/>
              <a:gd name="f19" fmla="val 6782205"/>
              <a:gd name="f20" fmla="val 3407923"/>
              <a:gd name="f21" fmla="+- 0 0 -90"/>
              <a:gd name="f22" fmla="*/ f3 1 6172782"/>
              <a:gd name="f23" fmla="*/ f4 1 6858000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6172782"/>
              <a:gd name="f32" fmla="*/ f28 1 6858000"/>
              <a:gd name="f33" fmla="*/ 6172782 f29 1"/>
              <a:gd name="f34" fmla="*/ 0 f28 1"/>
              <a:gd name="f35" fmla="*/ 69075 f29 1"/>
              <a:gd name="f36" fmla="*/ 35131 f29 1"/>
              <a:gd name="f37" fmla="*/ 267128 f28 1"/>
              <a:gd name="f38" fmla="*/ 0 f29 1"/>
              <a:gd name="f39" fmla="*/ 962845 f28 1"/>
              <a:gd name="f40" fmla="*/ 3276103 f29 1"/>
              <a:gd name="f41" fmla="*/ 6782205 f28 1"/>
              <a:gd name="f42" fmla="*/ 3407923 f29 1"/>
              <a:gd name="f43" fmla="*/ 6858000 f28 1"/>
              <a:gd name="f44" fmla="+- f30 0 f1"/>
              <a:gd name="f45" fmla="*/ f33 1 6172782"/>
              <a:gd name="f46" fmla="*/ f34 1 6858000"/>
              <a:gd name="f47" fmla="*/ f35 1 6172782"/>
              <a:gd name="f48" fmla="*/ f36 1 6172782"/>
              <a:gd name="f49" fmla="*/ f37 1 6858000"/>
              <a:gd name="f50" fmla="*/ f38 1 6172782"/>
              <a:gd name="f51" fmla="*/ f39 1 6858000"/>
              <a:gd name="f52" fmla="*/ f40 1 6172782"/>
              <a:gd name="f53" fmla="*/ f41 1 6858000"/>
              <a:gd name="f54" fmla="*/ f42 1 6172782"/>
              <a:gd name="f55" fmla="*/ f43 1 6858000"/>
              <a:gd name="f56" fmla="*/ f24 1 f31"/>
              <a:gd name="f57" fmla="*/ f25 1 f31"/>
              <a:gd name="f58" fmla="*/ f24 1 f32"/>
              <a:gd name="f59" fmla="*/ f26 1 f32"/>
              <a:gd name="f60" fmla="*/ f45 1 f31"/>
              <a:gd name="f61" fmla="*/ f46 1 f32"/>
              <a:gd name="f62" fmla="*/ f47 1 f31"/>
              <a:gd name="f63" fmla="*/ f48 1 f31"/>
              <a:gd name="f64" fmla="*/ f49 1 f32"/>
              <a:gd name="f65" fmla="*/ f50 1 f31"/>
              <a:gd name="f66" fmla="*/ f51 1 f32"/>
              <a:gd name="f67" fmla="*/ f52 1 f31"/>
              <a:gd name="f68" fmla="*/ f53 1 f32"/>
              <a:gd name="f69" fmla="*/ f54 1 f31"/>
              <a:gd name="f70" fmla="*/ f55 1 f32"/>
              <a:gd name="f71" fmla="*/ f56 f22 1"/>
              <a:gd name="f72" fmla="*/ f57 f22 1"/>
              <a:gd name="f73" fmla="*/ f59 f23 1"/>
              <a:gd name="f74" fmla="*/ f58 f23 1"/>
              <a:gd name="f75" fmla="*/ f60 f22 1"/>
              <a:gd name="f76" fmla="*/ f61 f23 1"/>
              <a:gd name="f77" fmla="*/ f62 f22 1"/>
              <a:gd name="f78" fmla="*/ f63 f22 1"/>
              <a:gd name="f79" fmla="*/ f64 f23 1"/>
              <a:gd name="f80" fmla="*/ f65 f22 1"/>
              <a:gd name="f81" fmla="*/ f66 f23 1"/>
              <a:gd name="f82" fmla="*/ f67 f22 1"/>
              <a:gd name="f83" fmla="*/ f68 f23 1"/>
              <a:gd name="f84" fmla="*/ f69 f22 1"/>
              <a:gd name="f85" fmla="*/ f70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75" y="f76"/>
              </a:cxn>
              <a:cxn ang="f44">
                <a:pos x="f77" y="f76"/>
              </a:cxn>
              <a:cxn ang="f44">
                <a:pos x="f78" y="f79"/>
              </a:cxn>
              <a:cxn ang="f44">
                <a:pos x="f80" y="f81"/>
              </a:cxn>
              <a:cxn ang="f44">
                <a:pos x="f82" y="f83"/>
              </a:cxn>
              <a:cxn ang="f44">
                <a:pos x="f84" y="f85"/>
              </a:cxn>
              <a:cxn ang="f44">
                <a:pos x="f75" y="f85"/>
              </a:cxn>
            </a:cxnLst>
            <a:rect l="f71" t="f74" r="f72" b="f73"/>
            <a:pathLst>
              <a:path w="6172782" h="6858000">
                <a:moveTo>
                  <a:pt x="f6" y="f5"/>
                </a:moveTo>
                <a:lnTo>
                  <a:pt x="f8" y="f5"/>
                </a:lnTo>
                <a:lnTo>
                  <a:pt x="f9" y="f10"/>
                </a:lnTo>
                <a:cubicBezTo>
                  <a:pt x="f11" y="f12"/>
                  <a:pt x="f5" y="f13"/>
                  <a:pt x="f5" y="f14"/>
                </a:cubicBezTo>
                <a:cubicBezTo>
                  <a:pt x="f5" y="f15"/>
                  <a:pt x="f16" y="f17"/>
                  <a:pt x="f18" y="f19"/>
                </a:cubicBezTo>
                <a:lnTo>
                  <a:pt x="f20" y="f7"/>
                </a:lnTo>
                <a:lnTo>
                  <a:pt x="f6" y="f7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Imagem 6">
            <a:extLst>
              <a:ext uri="{FF2B5EF4-FFF2-40B4-BE49-F238E27FC236}">
                <a16:creationId xmlns:a16="http://schemas.microsoft.com/office/drawing/2014/main" id="{5974FCA6-EC17-4667-9859-5BF71C9892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0"/>
            <a:ext cx="6024131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8">
            <a:extLst>
              <a:ext uri="{FF2B5EF4-FFF2-40B4-BE49-F238E27FC236}">
                <a16:creationId xmlns:a16="http://schemas.microsoft.com/office/drawing/2014/main" id="{734E9783-21B7-4C94-A44C-9A37178CD06D}"/>
              </a:ext>
            </a:extLst>
          </p:cNvPr>
          <p:cNvSpPr/>
          <p:nvPr/>
        </p:nvSpPr>
        <p:spPr>
          <a:xfrm>
            <a:off x="7442237" y="6056747"/>
            <a:ext cx="7287237" cy="24622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hlinkClick r:id="rId4"/>
              </a:rPr>
              <a:t>https://www.zikacommunicationnetwork.org/es/resources/fotonovelas-prevencion-zika</a:t>
            </a:r>
            <a:endParaRPr lang="pt-BR" sz="1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06B526E7-2092-423A-837F-AAAAB3EC51B1}"/>
              </a:ext>
            </a:extLst>
          </p:cNvPr>
          <p:cNvCxnSpPr/>
          <p:nvPr/>
        </p:nvCxnSpPr>
        <p:spPr>
          <a:xfrm>
            <a:off x="7154347" y="0"/>
            <a:ext cx="0" cy="1886855"/>
          </a:xfrm>
          <a:prstGeom prst="straightConnector1">
            <a:avLst/>
          </a:prstGeom>
          <a:noFill/>
          <a:ln w="25402">
            <a:solidFill>
              <a:srgbClr val="FFFFFF"/>
            </a:solidFill>
            <a:prstDash val="solid"/>
            <a:miter/>
          </a:ln>
        </p:spPr>
      </p:cxnSp>
      <p:sp>
        <p:nvSpPr>
          <p:cNvPr id="6" name="Rectangle 8">
            <a:extLst>
              <a:ext uri="{FF2B5EF4-FFF2-40B4-BE49-F238E27FC236}">
                <a16:creationId xmlns:a16="http://schemas.microsoft.com/office/drawing/2014/main" id="{C40B8D5C-7DB2-4854-88BD-F37E3F5EE008}"/>
              </a:ext>
            </a:extLst>
          </p:cNvPr>
          <p:cNvSpPr/>
          <p:nvPr/>
        </p:nvSpPr>
        <p:spPr>
          <a:xfrm>
            <a:off x="332463" y="1673438"/>
            <a:ext cx="5905050" cy="70788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0" i="0" u="none" strike="noStrike" kern="1200" cap="none" spc="0" baseline="0" dirty="0">
                <a:uFillTx/>
                <a:latin typeface="Lato Black"/>
              </a:rPr>
              <a:t>Deben ser de corta duración o particionados en episodios 3 a 5 minutos</a:t>
            </a:r>
            <a:endParaRPr lang="pt-BR" sz="2000" b="0" i="0" u="none" strike="noStrike" kern="1200" cap="none" spc="0" baseline="0" dirty="0">
              <a:uFillTx/>
              <a:latin typeface="Lato Black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8EB405D-460C-416B-98BC-F6CD0FCFC45A}"/>
              </a:ext>
            </a:extLst>
          </p:cNvPr>
          <p:cNvSpPr txBox="1"/>
          <p:nvPr/>
        </p:nvSpPr>
        <p:spPr>
          <a:xfrm>
            <a:off x="320026" y="377980"/>
            <a:ext cx="2555510" cy="1200332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200" b="0" i="0" u="none" strike="noStrike" kern="1200" cap="none" spc="0" baseline="0" dirty="0">
                <a:uFillTx/>
                <a:latin typeface="Julietta" pitchFamily="2"/>
              </a:rPr>
              <a:t>VIDEO</a:t>
            </a:r>
          </a:p>
        </p:txBody>
      </p:sp>
      <p:pic>
        <p:nvPicPr>
          <p:cNvPr id="11" name="Imagem 14">
            <a:extLst>
              <a:ext uri="{FF2B5EF4-FFF2-40B4-BE49-F238E27FC236}">
                <a16:creationId xmlns:a16="http://schemas.microsoft.com/office/drawing/2014/main" id="{52A8BA60-BB06-46FD-AB2B-9BF7BF4E6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3110" y="2418788"/>
            <a:ext cx="3998890" cy="295239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tângulo 3">
            <a:extLst>
              <a:ext uri="{FF2B5EF4-FFF2-40B4-BE49-F238E27FC236}">
                <a16:creationId xmlns:a16="http://schemas.microsoft.com/office/drawing/2014/main" id="{829CF0F7-B6B2-478D-B2CE-31584707C83E}"/>
              </a:ext>
            </a:extLst>
          </p:cNvPr>
          <p:cNvSpPr/>
          <p:nvPr/>
        </p:nvSpPr>
        <p:spPr>
          <a:xfrm>
            <a:off x="8193110" y="5371184"/>
            <a:ext cx="4060199" cy="93871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 dirty="0" err="1">
                <a:solidFill>
                  <a:srgbClr val="000000"/>
                </a:solidFill>
                <a:uFillTx/>
                <a:latin typeface="Lato Black"/>
              </a:rPr>
              <a:t>Ejemplo</a:t>
            </a:r>
            <a:r>
              <a:rPr lang="pt-BR" sz="1100" b="0" i="0" u="none" strike="noStrike" kern="1200" cap="none" spc="0" baseline="0" dirty="0">
                <a:solidFill>
                  <a:srgbClr val="000000"/>
                </a:solidFill>
                <a:uFillTx/>
                <a:latin typeface="Lato Black"/>
              </a:rPr>
              <a:t>: Avaliação na Estratégia de Saúde da Família (UNASUS-UFPE)</a:t>
            </a:r>
          </a:p>
          <a:p>
            <a:pPr marL="457200" marR="0" lvl="1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 dirty="0">
                <a:solidFill>
                  <a:srgbClr val="000000"/>
                </a:solidFill>
                <a:uFillTx/>
                <a:latin typeface="Lato Black"/>
                <a:hlinkClick r:id="rId4"/>
              </a:rPr>
              <a:t>https://www.youtube.com/watch?v=_5YmqYZV-K8</a:t>
            </a:r>
            <a:r>
              <a:rPr lang="pt-BR" sz="1100" b="0" i="0" u="none" strike="noStrike" kern="1200" cap="none" spc="0" baseline="0" dirty="0">
                <a:solidFill>
                  <a:srgbClr val="000000"/>
                </a:solidFill>
                <a:uFillTx/>
                <a:latin typeface="Lato Black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 dirty="0" err="1">
                <a:solidFill>
                  <a:srgbClr val="000000"/>
                </a:solidFill>
                <a:uFillTx/>
                <a:latin typeface="Lato Black"/>
              </a:rPr>
              <a:t>Ejemplo</a:t>
            </a:r>
            <a:r>
              <a:rPr lang="pt-BR" sz="1100" b="0" i="0" u="none" strike="noStrike" kern="1200" cap="none" spc="0" baseline="0" dirty="0">
                <a:solidFill>
                  <a:srgbClr val="000000"/>
                </a:solidFill>
                <a:uFillTx/>
                <a:latin typeface="Lato Black"/>
              </a:rPr>
              <a:t>: Câncer de Mama</a:t>
            </a:r>
          </a:p>
          <a:p>
            <a:pPr marL="457200" marR="0" lvl="1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 dirty="0">
                <a:solidFill>
                  <a:srgbClr val="000000"/>
                </a:solidFill>
                <a:uFillTx/>
                <a:latin typeface="Lato Black"/>
                <a:hlinkClick r:id="rId5"/>
              </a:rPr>
              <a:t>https://www.youtube.com/watch?v=m7cHSdKLHOg</a:t>
            </a:r>
            <a:r>
              <a:rPr lang="pt-BR" sz="1100" b="0" i="0" u="none" strike="noStrike" kern="1200" cap="none" spc="0" baseline="0" dirty="0">
                <a:solidFill>
                  <a:srgbClr val="000000"/>
                </a:solidFill>
                <a:uFillTx/>
                <a:latin typeface="Lato Black"/>
              </a:rPr>
              <a:t> </a:t>
            </a:r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A036A352-3B55-424C-AFB2-86475AF462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9057" y="2330397"/>
            <a:ext cx="2905482" cy="1114429"/>
          </a:xfrm>
          <a:prstGeom prst="rect">
            <a:avLst/>
          </a:prstGeom>
          <a:noFill/>
          <a:ln w="57150">
            <a:solidFill>
              <a:srgbClr val="FF0000"/>
            </a:solidFill>
            <a:prstDash val="solid"/>
            <a:miter/>
          </a:ln>
        </p:spPr>
      </p:pic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77D9564B-7A55-46F1-A4EB-86D3B6B365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5499653"/>
              </p:ext>
            </p:extLst>
          </p:nvPr>
        </p:nvGraphicFramePr>
        <p:xfrm>
          <a:off x="480588" y="2379350"/>
          <a:ext cx="7651210" cy="4032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9" name="Retângulo 18">
            <a:extLst>
              <a:ext uri="{FF2B5EF4-FFF2-40B4-BE49-F238E27FC236}">
                <a16:creationId xmlns:a16="http://schemas.microsoft.com/office/drawing/2014/main" id="{72FD152F-5326-4315-95B4-B84B3AD175C0}"/>
              </a:ext>
            </a:extLst>
          </p:cNvPr>
          <p:cNvSpPr/>
          <p:nvPr/>
        </p:nvSpPr>
        <p:spPr>
          <a:xfrm>
            <a:off x="2171872" y="6335024"/>
            <a:ext cx="971005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/>
              <a:t>Saiba mais sobre o potencial pedagógico dos vídeos em:</a:t>
            </a:r>
          </a:p>
          <a:p>
            <a:r>
              <a:rPr lang="pt-BR" sz="1300" dirty="0"/>
              <a:t> </a:t>
            </a:r>
            <a:r>
              <a:rPr lang="pt-BR" sz="1300" dirty="0">
                <a:hlinkClick r:id="rId12"/>
              </a:rPr>
              <a:t>https://www.academia.edu/8092450/Potent_Pedagogic_Roles_for_Video_33_roles_</a:t>
            </a:r>
            <a:endParaRPr lang="en-US" sz="13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7">
            <a:extLst>
              <a:ext uri="{FF2B5EF4-FFF2-40B4-BE49-F238E27FC236}">
                <a16:creationId xmlns:a16="http://schemas.microsoft.com/office/drawing/2014/main" id="{48C5658F-2DB1-4CED-83BF-E34288CA33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" y="9"/>
            <a:ext cx="4064306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5">
            <a:extLst>
              <a:ext uri="{FF2B5EF4-FFF2-40B4-BE49-F238E27FC236}">
                <a16:creationId xmlns:a16="http://schemas.microsoft.com/office/drawing/2014/main" id="{B8A87660-C495-4298-8FDD-93E91FCE56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064315" y="9"/>
            <a:ext cx="81276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12">
            <a:extLst>
              <a:ext uri="{FF2B5EF4-FFF2-40B4-BE49-F238E27FC236}">
                <a16:creationId xmlns:a16="http://schemas.microsoft.com/office/drawing/2014/main" id="{EBE144FC-9773-498A-9538-1D645ACE3A75}"/>
              </a:ext>
            </a:extLst>
          </p:cNvPr>
          <p:cNvSpPr>
            <a:spLocks noMove="1" noResize="1"/>
          </p:cNvSpPr>
          <p:nvPr/>
        </p:nvSpPr>
        <p:spPr>
          <a:xfrm>
            <a:off x="6096003" y="639403"/>
            <a:ext cx="5440680" cy="5578516"/>
          </a:xfrm>
          <a:prstGeom prst="rect">
            <a:avLst/>
          </a:prstGeom>
          <a:solidFill>
            <a:srgbClr val="404040">
              <a:alpha val="93000"/>
            </a:srgbClr>
          </a:solidFill>
          <a:ln w="127001">
            <a:solidFill>
              <a:srgbClr val="40404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9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14DE698-1D52-4D04-ADD4-91F5B6051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76996" y="828675"/>
            <a:ext cx="4686299" cy="1156560"/>
          </a:xfrm>
        </p:spPr>
        <p:txBody>
          <a:bodyPr/>
          <a:lstStyle/>
          <a:p>
            <a:pPr lvl="0"/>
            <a:r>
              <a:rPr lang="en-US" sz="4000" b="1" dirty="0" err="1">
                <a:solidFill>
                  <a:srgbClr val="FFFFFF"/>
                </a:solidFill>
              </a:rPr>
              <a:t>Infografia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3D02F2E-436F-47DA-8674-0BDD109BE25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476996" y="2117366"/>
            <a:ext cx="4686299" cy="3588489"/>
          </a:xfrm>
        </p:spPr>
        <p:txBody>
          <a:bodyPr/>
          <a:lstStyle/>
          <a:p>
            <a:pPr lvl="0"/>
            <a:r>
              <a:rPr lang="es-ES" sz="1800" dirty="0">
                <a:solidFill>
                  <a:srgbClr val="FFFFFF"/>
                </a:solidFill>
              </a:rPr>
              <a:t>También se utiliza para:</a:t>
            </a:r>
          </a:p>
          <a:p>
            <a:pPr lvl="0"/>
            <a:r>
              <a:rPr lang="es-ES" sz="1800" dirty="0">
                <a:solidFill>
                  <a:srgbClr val="FFFFFF"/>
                </a:solidFill>
              </a:rPr>
              <a:t>Destacar puntos importantes o información sobre una temática.</a:t>
            </a:r>
          </a:p>
          <a:p>
            <a:pPr lvl="0"/>
            <a:r>
              <a:rPr lang="es-ES" sz="1800" dirty="0">
                <a:solidFill>
                  <a:srgbClr val="FFFFFF"/>
                </a:solidFill>
              </a:rPr>
              <a:t>Hacer timelines (líneas del tiempo);</a:t>
            </a:r>
            <a:endParaRPr lang="en-US" sz="1800" dirty="0">
              <a:solidFill>
                <a:srgbClr val="FFFFFF"/>
              </a:solidFill>
            </a:endParaRPr>
          </a:p>
        </p:txBody>
      </p: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8036CBAD-DA65-430A-B83E-3D5488E7EF70}"/>
              </a:ext>
            </a:extLst>
          </p:cNvPr>
          <p:cNvCxnSpPr>
            <a:cxnSpLocks noMove="1" noResize="1"/>
          </p:cNvCxnSpPr>
          <p:nvPr/>
        </p:nvCxnSpPr>
        <p:spPr>
          <a:xfrm>
            <a:off x="4064315" y="-676"/>
            <a:ext cx="0" cy="6857999"/>
          </a:xfrm>
          <a:prstGeom prst="straightConnector1">
            <a:avLst/>
          </a:prstGeom>
          <a:noFill/>
          <a:ln w="101598">
            <a:solidFill>
              <a:srgbClr val="404040"/>
            </a:solidFill>
            <a:prstDash val="solid"/>
            <a:miter/>
          </a:ln>
        </p:spPr>
      </p:cxn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B91A8888-A305-41E0-A4DC-DF74AA6C322E}"/>
              </a:ext>
            </a:extLst>
          </p:cNvPr>
          <p:cNvSpPr txBox="1"/>
          <p:nvPr/>
        </p:nvSpPr>
        <p:spPr>
          <a:xfrm>
            <a:off x="10886965" y="5806440"/>
            <a:ext cx="515410" cy="3108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94A5158-592E-4A67-9133-6E605B6B3EE3}" type="slidenum">
              <a:t>42</a:t>
            </a:fld>
            <a:endParaRPr lang="pt-BR" sz="12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668074A0-1983-4F1C-8C87-FF358CD664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" y="9"/>
            <a:ext cx="12191978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reeform 5">
            <a:extLst>
              <a:ext uri="{FF2B5EF4-FFF2-40B4-BE49-F238E27FC236}">
                <a16:creationId xmlns:a16="http://schemas.microsoft.com/office/drawing/2014/main" id="{B703AC7B-EDCC-4619-A649-4DD1789AEDFF}"/>
              </a:ext>
            </a:extLst>
          </p:cNvPr>
          <p:cNvSpPr>
            <a:spLocks noMove="1" noResize="1"/>
          </p:cNvSpPr>
          <p:nvPr/>
        </p:nvSpPr>
        <p:spPr>
          <a:xfrm>
            <a:off x="7488625" y="2277614"/>
            <a:ext cx="4703380" cy="458038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33"/>
              <a:gd name="f7" fmla="val 1298"/>
              <a:gd name="f8" fmla="val 1031"/>
              <a:gd name="f9" fmla="val 380"/>
              <a:gd name="f10" fmla="val 1215"/>
              <a:gd name="f11" fmla="val 154"/>
              <a:gd name="f12" fmla="val 979"/>
              <a:gd name="f13" fmla="val 706"/>
              <a:gd name="f14" fmla="val 317"/>
              <a:gd name="f15" fmla="val 316"/>
              <a:gd name="f16" fmla="val 954"/>
              <a:gd name="f17" fmla="val 129"/>
              <a:gd name="f18" fmla="val 1172"/>
              <a:gd name="f19" fmla="val 323"/>
              <a:gd name="f20" fmla="val 1090"/>
              <a:gd name="f21" fmla="val 1193"/>
              <a:gd name="f22" fmla="val 1232"/>
              <a:gd name="f23" fmla="val 1276"/>
              <a:gd name="f24" fmla="val 1140"/>
              <a:gd name="f25" fmla="+- 0 0 -90"/>
              <a:gd name="f26" fmla="*/ f3 1 1333"/>
              <a:gd name="f27" fmla="*/ f4 1 1298"/>
              <a:gd name="f28" fmla="val f5"/>
              <a:gd name="f29" fmla="val f6"/>
              <a:gd name="f30" fmla="val f7"/>
              <a:gd name="f31" fmla="*/ f25 f0 1"/>
              <a:gd name="f32" fmla="+- f30 0 f28"/>
              <a:gd name="f33" fmla="+- f29 0 f28"/>
              <a:gd name="f34" fmla="*/ f31 1 f2"/>
              <a:gd name="f35" fmla="*/ f33 1 1333"/>
              <a:gd name="f36" fmla="*/ f32 1 1298"/>
              <a:gd name="f37" fmla="*/ 1333 f33 1"/>
              <a:gd name="f38" fmla="*/ 1031 f32 1"/>
              <a:gd name="f39" fmla="*/ 380 f32 1"/>
              <a:gd name="f40" fmla="*/ 706 f33 1"/>
              <a:gd name="f41" fmla="*/ 0 f32 1"/>
              <a:gd name="f42" fmla="*/ 0 f33 1"/>
              <a:gd name="f43" fmla="*/ 706 f32 1"/>
              <a:gd name="f44" fmla="*/ 323 f33 1"/>
              <a:gd name="f45" fmla="*/ 1298 f32 1"/>
              <a:gd name="f46" fmla="*/ 1090 f33 1"/>
              <a:gd name="f47" fmla="+- f34 0 f1"/>
              <a:gd name="f48" fmla="*/ f37 1 1333"/>
              <a:gd name="f49" fmla="*/ f38 1 1298"/>
              <a:gd name="f50" fmla="*/ f39 1 1298"/>
              <a:gd name="f51" fmla="*/ f40 1 1333"/>
              <a:gd name="f52" fmla="*/ f41 1 1298"/>
              <a:gd name="f53" fmla="*/ f42 1 1333"/>
              <a:gd name="f54" fmla="*/ f43 1 1298"/>
              <a:gd name="f55" fmla="*/ f44 1 1333"/>
              <a:gd name="f56" fmla="*/ f45 1 1298"/>
              <a:gd name="f57" fmla="*/ f46 1 1333"/>
              <a:gd name="f58" fmla="*/ 0 1 f35"/>
              <a:gd name="f59" fmla="*/ f29 1 f35"/>
              <a:gd name="f60" fmla="*/ 0 1 f36"/>
              <a:gd name="f61" fmla="*/ f30 1 f36"/>
              <a:gd name="f62" fmla="*/ f48 1 f35"/>
              <a:gd name="f63" fmla="*/ f49 1 f36"/>
              <a:gd name="f64" fmla="*/ f50 1 f36"/>
              <a:gd name="f65" fmla="*/ f51 1 f35"/>
              <a:gd name="f66" fmla="*/ f52 1 f36"/>
              <a:gd name="f67" fmla="*/ f53 1 f35"/>
              <a:gd name="f68" fmla="*/ f54 1 f36"/>
              <a:gd name="f69" fmla="*/ f55 1 f35"/>
              <a:gd name="f70" fmla="*/ f56 1 f36"/>
              <a:gd name="f71" fmla="*/ f57 1 f35"/>
              <a:gd name="f72" fmla="*/ f58 f26 1"/>
              <a:gd name="f73" fmla="*/ f59 f26 1"/>
              <a:gd name="f74" fmla="*/ f61 f27 1"/>
              <a:gd name="f75" fmla="*/ f60 f27 1"/>
              <a:gd name="f76" fmla="*/ f62 f26 1"/>
              <a:gd name="f77" fmla="*/ f63 f27 1"/>
              <a:gd name="f78" fmla="*/ f64 f27 1"/>
              <a:gd name="f79" fmla="*/ f65 f26 1"/>
              <a:gd name="f80" fmla="*/ f66 f27 1"/>
              <a:gd name="f81" fmla="*/ f67 f26 1"/>
              <a:gd name="f82" fmla="*/ f68 f27 1"/>
              <a:gd name="f83" fmla="*/ f69 f26 1"/>
              <a:gd name="f84" fmla="*/ f70 f27 1"/>
              <a:gd name="f85" fmla="*/ f71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76" y="f77"/>
              </a:cxn>
              <a:cxn ang="f47">
                <a:pos x="f76" y="f78"/>
              </a:cxn>
              <a:cxn ang="f47">
                <a:pos x="f79" y="f80"/>
              </a:cxn>
              <a:cxn ang="f47">
                <a:pos x="f81" y="f82"/>
              </a:cxn>
              <a:cxn ang="f47">
                <a:pos x="f83" y="f84"/>
              </a:cxn>
              <a:cxn ang="f47">
                <a:pos x="f85" y="f84"/>
              </a:cxn>
              <a:cxn ang="f47">
                <a:pos x="f76" y="f77"/>
              </a:cxn>
            </a:cxnLst>
            <a:rect l="f72" t="f75" r="f73" b="f74"/>
            <a:pathLst>
              <a:path w="1333" h="1298">
                <a:moveTo>
                  <a:pt x="f6" y="f8"/>
                </a:moveTo>
                <a:cubicBezTo>
                  <a:pt x="f6" y="f9"/>
                  <a:pt x="f6" y="f9"/>
                  <a:pt x="f6" y="f9"/>
                </a:cubicBezTo>
                <a:cubicBezTo>
                  <a:pt x="f10" y="f11"/>
                  <a:pt x="f12" y="f5"/>
                  <a:pt x="f13" y="f5"/>
                </a:cubicBezTo>
                <a:cubicBezTo>
                  <a:pt x="f14" y="f5"/>
                  <a:pt x="f5" y="f15"/>
                  <a:pt x="f5" y="f13"/>
                </a:cubicBezTo>
                <a:cubicBezTo>
                  <a:pt x="f5" y="f16"/>
                  <a:pt x="f17" y="f18"/>
                  <a:pt x="f19" y="f7"/>
                </a:cubicBezTo>
                <a:cubicBezTo>
                  <a:pt x="f20" y="f7"/>
                  <a:pt x="f20" y="f7"/>
                  <a:pt x="f20" y="f7"/>
                </a:cubicBezTo>
                <a:cubicBezTo>
                  <a:pt x="f21" y="f22"/>
                  <a:pt x="f23" y="f24"/>
                  <a:pt x="f6" y="f8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all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Título 9">
            <a:extLst>
              <a:ext uri="{FF2B5EF4-FFF2-40B4-BE49-F238E27FC236}">
                <a16:creationId xmlns:a16="http://schemas.microsoft.com/office/drawing/2014/main" id="{CC75F53C-62C9-4EC6-A94B-BDB2859123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22022" y="3231928"/>
            <a:ext cx="3852038" cy="1834057"/>
          </a:xfrm>
        </p:spPr>
        <p:txBody>
          <a:bodyPr anchor="b" anchorCtr="1"/>
          <a:lstStyle/>
          <a:p>
            <a:pPr lvl="0" algn="ctr"/>
            <a:r>
              <a:rPr lang="en-US" sz="4000" b="1" dirty="0" err="1"/>
              <a:t>Casos</a:t>
            </a:r>
            <a:r>
              <a:rPr lang="en-US" sz="4000" b="1" dirty="0"/>
              <a:t> </a:t>
            </a:r>
            <a:r>
              <a:rPr lang="en-US" sz="4000" b="1" dirty="0" err="1"/>
              <a:t>Interativos</a:t>
            </a:r>
            <a:endParaRPr lang="en-US" sz="4000" b="1" dirty="0"/>
          </a:p>
        </p:txBody>
      </p:sp>
      <p:cxnSp>
        <p:nvCxnSpPr>
          <p:cNvPr id="5" name="Straight Connector 23">
            <a:extLst>
              <a:ext uri="{FF2B5EF4-FFF2-40B4-BE49-F238E27FC236}">
                <a16:creationId xmlns:a16="http://schemas.microsoft.com/office/drawing/2014/main" id="{41C5E55D-0538-4B21-B788-F31E85344B22}"/>
              </a:ext>
            </a:extLst>
          </p:cNvPr>
          <p:cNvCxnSpPr>
            <a:cxnSpLocks noMove="1" noResize="1"/>
          </p:cNvCxnSpPr>
          <p:nvPr/>
        </p:nvCxnSpPr>
        <p:spPr>
          <a:xfrm>
            <a:off x="9480334" y="5123794"/>
            <a:ext cx="935413" cy="0"/>
          </a:xfrm>
          <a:prstGeom prst="straightConnector1">
            <a:avLst/>
          </a:prstGeom>
          <a:noFill/>
          <a:ln w="25402">
            <a:solidFill>
              <a:srgbClr val="262626"/>
            </a:solidFill>
            <a:prstDash val="solid"/>
            <a:bevel/>
          </a:ln>
        </p:spPr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6">
            <a:extLst>
              <a:ext uri="{FF2B5EF4-FFF2-40B4-BE49-F238E27FC236}">
                <a16:creationId xmlns:a16="http://schemas.microsoft.com/office/drawing/2014/main" id="{F0CC8F94-194D-4D70-8378-F7CEF5554AC6}"/>
              </a:ext>
            </a:extLst>
          </p:cNvPr>
          <p:cNvGrpSpPr/>
          <p:nvPr/>
        </p:nvGrpSpPr>
        <p:grpSpPr>
          <a:xfrm>
            <a:off x="1898458" y="876690"/>
            <a:ext cx="3208456" cy="1567537"/>
            <a:chOff x="1898458" y="876690"/>
            <a:chExt cx="3208456" cy="1567537"/>
          </a:xfrm>
        </p:grpSpPr>
        <p:cxnSp>
          <p:nvCxnSpPr>
            <p:cNvPr id="4" name="Straight Connector 17">
              <a:extLst>
                <a:ext uri="{FF2B5EF4-FFF2-40B4-BE49-F238E27FC236}">
                  <a16:creationId xmlns:a16="http://schemas.microsoft.com/office/drawing/2014/main" id="{B9F2AA14-3265-425A-BA96-4C7E5A3D0B92}"/>
                </a:ext>
              </a:extLst>
            </p:cNvPr>
            <p:cNvCxnSpPr/>
            <p:nvPr/>
          </p:nvCxnSpPr>
          <p:spPr>
            <a:xfrm>
              <a:off x="1898458" y="1595234"/>
              <a:ext cx="3208456" cy="0"/>
            </a:xfrm>
            <a:prstGeom prst="straightConnector1">
              <a:avLst/>
            </a:prstGeom>
            <a:noFill/>
            <a:ln w="25402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5" name="Straight Connector 18">
              <a:extLst>
                <a:ext uri="{FF2B5EF4-FFF2-40B4-BE49-F238E27FC236}">
                  <a16:creationId xmlns:a16="http://schemas.microsoft.com/office/drawing/2014/main" id="{4A038E36-67F5-46CD-8D42-9709750C6ECB}"/>
                </a:ext>
              </a:extLst>
            </p:cNvPr>
            <p:cNvCxnSpPr/>
            <p:nvPr/>
          </p:nvCxnSpPr>
          <p:spPr>
            <a:xfrm>
              <a:off x="4406557" y="876690"/>
              <a:ext cx="0" cy="1567537"/>
            </a:xfrm>
            <a:prstGeom prst="straightConnector1">
              <a:avLst/>
            </a:prstGeom>
            <a:noFill/>
            <a:ln w="25402">
              <a:solidFill>
                <a:srgbClr val="FFFFFF"/>
              </a:solidFill>
              <a:prstDash val="solid"/>
              <a:miter/>
            </a:ln>
          </p:spPr>
        </p:cxnSp>
      </p:grpSp>
      <p:sp>
        <p:nvSpPr>
          <p:cNvPr id="6" name="TextBox 19">
            <a:extLst>
              <a:ext uri="{FF2B5EF4-FFF2-40B4-BE49-F238E27FC236}">
                <a16:creationId xmlns:a16="http://schemas.microsoft.com/office/drawing/2014/main" id="{776D7E33-E2E9-47D3-9723-60A8ADF79A51}"/>
              </a:ext>
            </a:extLst>
          </p:cNvPr>
          <p:cNvSpPr txBox="1"/>
          <p:nvPr/>
        </p:nvSpPr>
        <p:spPr>
          <a:xfrm>
            <a:off x="708384" y="1349262"/>
            <a:ext cx="4613760" cy="1323438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 dirty="0" err="1">
                <a:uFillTx/>
                <a:latin typeface="Julietta" pitchFamily="2"/>
              </a:rPr>
              <a:t>Animacion</a:t>
            </a:r>
            <a:endParaRPr lang="en-US" sz="8000" b="0" i="0" u="none" strike="noStrike" kern="1200" cap="none" spc="0" baseline="0" dirty="0">
              <a:uFillTx/>
              <a:latin typeface="Julietta" pitchFamily="2"/>
            </a:endParaRPr>
          </a:p>
        </p:txBody>
      </p:sp>
      <p:grpSp>
        <p:nvGrpSpPr>
          <p:cNvPr id="7" name="Group 50">
            <a:extLst>
              <a:ext uri="{FF2B5EF4-FFF2-40B4-BE49-F238E27FC236}">
                <a16:creationId xmlns:a16="http://schemas.microsoft.com/office/drawing/2014/main" id="{C3DCC98C-D175-40DC-B3CE-7740BBC775BB}"/>
              </a:ext>
            </a:extLst>
          </p:cNvPr>
          <p:cNvGrpSpPr/>
          <p:nvPr/>
        </p:nvGrpSpPr>
        <p:grpSpPr>
          <a:xfrm>
            <a:off x="6340733" y="1500932"/>
            <a:ext cx="4832677" cy="4019556"/>
            <a:chOff x="6340733" y="1500932"/>
            <a:chExt cx="4832677" cy="4019556"/>
          </a:xfrm>
        </p:grpSpPr>
        <p:pic>
          <p:nvPicPr>
            <p:cNvPr id="8" name="Picture 51">
              <a:extLst>
                <a:ext uri="{FF2B5EF4-FFF2-40B4-BE49-F238E27FC236}">
                  <a16:creationId xmlns:a16="http://schemas.microsoft.com/office/drawing/2014/main" id="{419C4FFE-7FEE-463C-AA6B-CA2861991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40733" y="1500932"/>
              <a:ext cx="4832677" cy="40195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Rectangle 52">
              <a:extLst>
                <a:ext uri="{FF2B5EF4-FFF2-40B4-BE49-F238E27FC236}">
                  <a16:creationId xmlns:a16="http://schemas.microsoft.com/office/drawing/2014/main" id="{D2D6C025-B7EB-418A-8EC3-2708AB1F2450}"/>
                </a:ext>
              </a:extLst>
            </p:cNvPr>
            <p:cNvSpPr/>
            <p:nvPr/>
          </p:nvSpPr>
          <p:spPr>
            <a:xfrm>
              <a:off x="8472354" y="4436568"/>
              <a:ext cx="614586" cy="314023"/>
            </a:xfrm>
            <a:prstGeom prst="rect">
              <a:avLst/>
            </a:prstGeom>
            <a:solidFill>
              <a:srgbClr val="D2D3D5"/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9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sp>
        <p:nvSpPr>
          <p:cNvPr id="10" name="TextBox 24">
            <a:extLst>
              <a:ext uri="{FF2B5EF4-FFF2-40B4-BE49-F238E27FC236}">
                <a16:creationId xmlns:a16="http://schemas.microsoft.com/office/drawing/2014/main" id="{636C2FFD-6C25-43AF-8060-63930D8D2920}"/>
              </a:ext>
            </a:extLst>
          </p:cNvPr>
          <p:cNvSpPr txBox="1"/>
          <p:nvPr/>
        </p:nvSpPr>
        <p:spPr>
          <a:xfrm>
            <a:off x="708384" y="2560590"/>
            <a:ext cx="5540012" cy="9233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0" i="0" u="none" strike="noStrike" kern="1200" cap="none" spc="0" baseline="0" dirty="0">
                <a:uFillTx/>
                <a:latin typeface="Lato Black"/>
              </a:rPr>
              <a:t>Para explicar temas, conceptos o </a:t>
            </a:r>
            <a:r>
              <a:rPr lang="pt-BR" b="0" i="0" u="none" strike="noStrike" kern="1200" cap="none" spc="0" baseline="0" dirty="0" err="1">
                <a:uFillTx/>
                <a:latin typeface="Lato Black"/>
              </a:rPr>
              <a:t>procesos</a:t>
            </a:r>
            <a:r>
              <a:rPr lang="pt-BR" b="0" i="0" u="none" strike="noStrike" kern="1200" cap="none" spc="0" baseline="0" dirty="0">
                <a:uFillTx/>
                <a:latin typeface="Lato Black"/>
              </a:rPr>
              <a:t> </a:t>
            </a:r>
            <a:r>
              <a:rPr lang="pt-BR" b="0" i="0" u="none" strike="noStrike" kern="1200" cap="none" spc="0" baseline="0" dirty="0" err="1">
                <a:uFillTx/>
                <a:latin typeface="Lato Black"/>
              </a:rPr>
              <a:t>complejos</a:t>
            </a:r>
            <a:r>
              <a:rPr lang="pt-BR" b="0" i="0" u="none" strike="noStrike" kern="1200" cap="none" spc="0" baseline="0" dirty="0">
                <a:uFillTx/>
                <a:latin typeface="Lato Black"/>
              </a:rPr>
              <a:t>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b="0" i="0" u="none" strike="noStrike" kern="1200" cap="none" spc="0" baseline="0" dirty="0">
              <a:uFillTx/>
              <a:latin typeface="Lato Black" pitchFamily="34"/>
              <a:ea typeface="Lato Black" pitchFamily="34"/>
              <a:cs typeface="Lato Black" pitchFamily="34"/>
            </a:endParaRPr>
          </a:p>
        </p:txBody>
      </p:sp>
      <p:pic>
        <p:nvPicPr>
          <p:cNvPr id="11" name="Espaço Reservado para Imagem 3">
            <a:extLst>
              <a:ext uri="{FF2B5EF4-FFF2-40B4-BE49-F238E27FC236}">
                <a16:creationId xmlns:a16="http://schemas.microsoft.com/office/drawing/2014/main" id="{E85342DF-7BBD-4814-AF89-87A1541186A7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6630305" y="1816098"/>
            <a:ext cx="4253596" cy="2412315"/>
          </a:xfrm>
        </p:spPr>
      </p:pic>
      <p:sp>
        <p:nvSpPr>
          <p:cNvPr id="12" name="TextBox 20">
            <a:extLst>
              <a:ext uri="{FF2B5EF4-FFF2-40B4-BE49-F238E27FC236}">
                <a16:creationId xmlns:a16="http://schemas.microsoft.com/office/drawing/2014/main" id="{0A28F556-6932-4174-AE19-E54F49152D57}"/>
              </a:ext>
            </a:extLst>
          </p:cNvPr>
          <p:cNvSpPr txBox="1"/>
          <p:nvPr/>
        </p:nvSpPr>
        <p:spPr>
          <a:xfrm>
            <a:off x="514271" y="3177262"/>
            <a:ext cx="7009590" cy="22624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171450" marR="0" lvl="0" indent="-17145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1" i="0" u="none" strike="noStrike" kern="1200" cap="none" spc="0" baseline="0" dirty="0">
                <a:uFillTx/>
                <a:latin typeface="Lato" pitchFamily="34"/>
                <a:ea typeface="Lato" pitchFamily="34"/>
                <a:cs typeface="Lato" pitchFamily="34"/>
              </a:rPr>
              <a:t>hipertensión</a:t>
            </a:r>
            <a:r>
              <a:rPr lang="es-ES" sz="1600" b="0" i="0" u="none" strike="noStrike" kern="1200" cap="none" spc="0" baseline="0" dirty="0">
                <a:uFillTx/>
                <a:latin typeface="Lato" pitchFamily="34"/>
                <a:ea typeface="Lato" pitchFamily="34"/>
                <a:cs typeface="Lato" pitchFamily="34"/>
              </a:rPr>
              <a:t> </a:t>
            </a:r>
          </a:p>
          <a:p>
            <a:pPr marL="0" marR="0" lvl="0" indent="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0" i="0" u="none" strike="noStrike" kern="1200" cap="none" spc="0" baseline="0" dirty="0">
                <a:uFillTx/>
                <a:latin typeface="Lato" pitchFamily="34"/>
                <a:ea typeface="Lato" pitchFamily="34"/>
                <a:cs typeface="Lato" pitchFamily="34"/>
              </a:rPr>
              <a:t>               http://youtu.be/vD5omLJxbW4 (sobre la)</a:t>
            </a:r>
          </a:p>
          <a:p>
            <a:pPr marL="171450" marR="0" lvl="0" indent="-1714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1" i="0" u="none" strike="noStrike" kern="1200" cap="none" spc="0" baseline="0" dirty="0">
                <a:uFillTx/>
                <a:latin typeface="Lato" pitchFamily="34"/>
                <a:ea typeface="Lato" pitchFamily="34"/>
                <a:cs typeface="Lato" pitchFamily="34"/>
              </a:rPr>
              <a:t>¿Qué es REA? </a:t>
            </a: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0" i="0" u="none" strike="noStrike" kern="1200" cap="none" spc="0" baseline="0" dirty="0">
                <a:uFillTx/>
                <a:latin typeface="Lato" pitchFamily="34"/>
                <a:ea typeface="Lato" pitchFamily="34"/>
                <a:cs typeface="Lato" pitchFamily="34"/>
              </a:rPr>
              <a:t>               https://www.youtube.com/watch?v=MTrUZfTwy_c</a:t>
            </a:r>
          </a:p>
          <a:p>
            <a:pPr marL="171450" marR="0" lvl="0" indent="-171450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1" i="0" u="none" strike="noStrike" kern="1200" cap="none" spc="0" baseline="0" dirty="0">
                <a:uFillTx/>
                <a:latin typeface="Lato" pitchFamily="34"/>
                <a:ea typeface="Lato" pitchFamily="34"/>
                <a:cs typeface="Lato" pitchFamily="34"/>
              </a:rPr>
              <a:t>¿Qué es acceso abierto?</a:t>
            </a:r>
            <a:r>
              <a:rPr lang="es-ES" sz="1600" b="0" i="0" u="none" strike="noStrike" kern="1200" cap="none" spc="0" baseline="0" dirty="0">
                <a:uFillTx/>
                <a:latin typeface="Lato" pitchFamily="34"/>
                <a:ea typeface="Lato" pitchFamily="34"/>
                <a:cs typeface="Lato" pitchFamily="34"/>
              </a:rPr>
              <a:t>              https://www.youtube.com/watch?time_continue=9&amp;v=gzRgknylTEM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>
            <a:extLst>
              <a:ext uri="{FF2B5EF4-FFF2-40B4-BE49-F238E27FC236}">
                <a16:creationId xmlns:a16="http://schemas.microsoft.com/office/drawing/2014/main" id="{B37812F8-8926-488D-A1D9-8B57E3E55289}"/>
              </a:ext>
            </a:extLst>
          </p:cNvPr>
          <p:cNvGrpSpPr/>
          <p:nvPr/>
        </p:nvGrpSpPr>
        <p:grpSpPr>
          <a:xfrm>
            <a:off x="333445" y="1706681"/>
            <a:ext cx="6553806" cy="3753465"/>
            <a:chOff x="333445" y="1706681"/>
            <a:chExt cx="6553806" cy="3753465"/>
          </a:xfrm>
        </p:grpSpPr>
        <p:sp>
          <p:nvSpPr>
            <p:cNvPr id="4" name="Freeform 2">
              <a:extLst>
                <a:ext uri="{FF2B5EF4-FFF2-40B4-BE49-F238E27FC236}">
                  <a16:creationId xmlns:a16="http://schemas.microsoft.com/office/drawing/2014/main" id="{4F70E99F-D69F-4A19-9477-3FEBF37E6799}"/>
                </a:ext>
              </a:extLst>
            </p:cNvPr>
            <p:cNvSpPr/>
            <p:nvPr/>
          </p:nvSpPr>
          <p:spPr>
            <a:xfrm>
              <a:off x="333445" y="5314492"/>
              <a:ext cx="3301176" cy="1456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85"/>
                <a:gd name="f7" fmla="val 39"/>
                <a:gd name="f8" fmla="val 16"/>
                <a:gd name="f9" fmla="val 23"/>
                <a:gd name="f10" fmla="val 30"/>
                <a:gd name="f11" fmla="val 78"/>
                <a:gd name="f12" fmla="val 126"/>
                <a:gd name="f13" fmla="+- 0 0 -90"/>
                <a:gd name="f14" fmla="*/ f3 1 885"/>
                <a:gd name="f15" fmla="*/ f4 1 39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885"/>
                <a:gd name="f24" fmla="*/ f20 1 39"/>
                <a:gd name="f25" fmla="*/ 0 f21 1"/>
                <a:gd name="f26" fmla="*/ 77457 f20 1"/>
                <a:gd name="f27" fmla="*/ 377073 f21 1"/>
                <a:gd name="f28" fmla="*/ 188801 f20 1"/>
                <a:gd name="f29" fmla="*/ 4278332 f21 1"/>
                <a:gd name="f30" fmla="*/ 0 f20 1"/>
                <a:gd name="f31" fmla="+- f22 0 f1"/>
                <a:gd name="f32" fmla="*/ f25 1 885"/>
                <a:gd name="f33" fmla="*/ f26 1 39"/>
                <a:gd name="f34" fmla="*/ f27 1 885"/>
                <a:gd name="f35" fmla="*/ f28 1 39"/>
                <a:gd name="f36" fmla="*/ f29 1 885"/>
                <a:gd name="f37" fmla="*/ f30 1 39"/>
                <a:gd name="f38" fmla="*/ 0 1 f23"/>
                <a:gd name="f39" fmla="*/ f17 1 f23"/>
                <a:gd name="f40" fmla="*/ 0 1 f24"/>
                <a:gd name="f41" fmla="*/ f18 1 f24"/>
                <a:gd name="f42" fmla="*/ f32 1 f23"/>
                <a:gd name="f43" fmla="*/ f33 1 f24"/>
                <a:gd name="f44" fmla="*/ f34 1 f23"/>
                <a:gd name="f45" fmla="*/ f35 1 f24"/>
                <a:gd name="f46" fmla="*/ f36 1 f23"/>
                <a:gd name="f47" fmla="*/ f37 1 f24"/>
                <a:gd name="f48" fmla="*/ f38 f14 1"/>
                <a:gd name="f49" fmla="*/ f39 f14 1"/>
                <a:gd name="f50" fmla="*/ f41 f15 1"/>
                <a:gd name="f51" fmla="*/ f40 f15 1"/>
                <a:gd name="f52" fmla="*/ f42 f14 1"/>
                <a:gd name="f53" fmla="*/ f43 f15 1"/>
                <a:gd name="f54" fmla="*/ f44 f14 1"/>
                <a:gd name="f55" fmla="*/ f45 f15 1"/>
                <a:gd name="f56" fmla="*/ f46 f14 1"/>
                <a:gd name="f57" fmla="*/ f47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2" y="f53"/>
                </a:cxn>
                <a:cxn ang="f31">
                  <a:pos x="f54" y="f55"/>
                </a:cxn>
                <a:cxn ang="f31">
                  <a:pos x="f56" y="f55"/>
                </a:cxn>
                <a:cxn ang="f31">
                  <a:pos x="f56" y="f57"/>
                </a:cxn>
                <a:cxn ang="f31">
                  <a:pos x="f52" y="f57"/>
                </a:cxn>
                <a:cxn ang="f31">
                  <a:pos x="f52" y="f53"/>
                </a:cxn>
              </a:cxnLst>
              <a:rect l="f48" t="f51" r="f49" b="f50"/>
              <a:pathLst>
                <a:path w="885" h="39">
                  <a:moveTo>
                    <a:pt x="f5" y="f8"/>
                  </a:moveTo>
                  <a:cubicBezTo>
                    <a:pt x="f5" y="f9"/>
                    <a:pt x="f10" y="f7"/>
                    <a:pt x="f11" y="f7"/>
                  </a:cubicBezTo>
                  <a:cubicBezTo>
                    <a:pt x="f12" y="f7"/>
                    <a:pt x="f6" y="f7"/>
                    <a:pt x="f6" y="f7"/>
                  </a:cubicBezTo>
                  <a:cubicBezTo>
                    <a:pt x="f6" y="f5"/>
                    <a:pt x="f6" y="f5"/>
                    <a:pt x="f6" y="f5"/>
                  </a:cubicBezTo>
                  <a:cubicBezTo>
                    <a:pt x="f5" y="f5"/>
                    <a:pt x="f5" y="f5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2CE872FE-2CD2-4FA0-8BB0-D44DEEB2A294}"/>
                </a:ext>
              </a:extLst>
            </p:cNvPr>
            <p:cNvSpPr/>
            <p:nvPr/>
          </p:nvSpPr>
          <p:spPr>
            <a:xfrm>
              <a:off x="3586075" y="5314492"/>
              <a:ext cx="3301176" cy="1456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84"/>
                <a:gd name="f7" fmla="val 39"/>
                <a:gd name="f8" fmla="val 16"/>
                <a:gd name="f9" fmla="val 23"/>
                <a:gd name="f10" fmla="val 854"/>
                <a:gd name="f11" fmla="val 806"/>
                <a:gd name="f12" fmla="val 758"/>
                <a:gd name="f13" fmla="+- 0 0 -90"/>
                <a:gd name="f14" fmla="*/ f3 1 884"/>
                <a:gd name="f15" fmla="*/ f4 1 39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884"/>
                <a:gd name="f24" fmla="*/ f20 1 39"/>
                <a:gd name="f25" fmla="*/ 4278332 f21 1"/>
                <a:gd name="f26" fmla="*/ 77457 f20 1"/>
                <a:gd name="f27" fmla="*/ 3900832 f21 1"/>
                <a:gd name="f28" fmla="*/ 188801 f20 1"/>
                <a:gd name="f29" fmla="*/ 0 f21 1"/>
                <a:gd name="f30" fmla="*/ 0 f20 1"/>
                <a:gd name="f31" fmla="+- f22 0 f1"/>
                <a:gd name="f32" fmla="*/ f25 1 884"/>
                <a:gd name="f33" fmla="*/ f26 1 39"/>
                <a:gd name="f34" fmla="*/ f27 1 884"/>
                <a:gd name="f35" fmla="*/ f28 1 39"/>
                <a:gd name="f36" fmla="*/ f29 1 884"/>
                <a:gd name="f37" fmla="*/ f30 1 39"/>
                <a:gd name="f38" fmla="*/ 0 1 f23"/>
                <a:gd name="f39" fmla="*/ f17 1 f23"/>
                <a:gd name="f40" fmla="*/ 0 1 f24"/>
                <a:gd name="f41" fmla="*/ f18 1 f24"/>
                <a:gd name="f42" fmla="*/ f32 1 f23"/>
                <a:gd name="f43" fmla="*/ f33 1 f24"/>
                <a:gd name="f44" fmla="*/ f34 1 f23"/>
                <a:gd name="f45" fmla="*/ f35 1 f24"/>
                <a:gd name="f46" fmla="*/ f36 1 f23"/>
                <a:gd name="f47" fmla="*/ f37 1 f24"/>
                <a:gd name="f48" fmla="*/ f38 f14 1"/>
                <a:gd name="f49" fmla="*/ f39 f14 1"/>
                <a:gd name="f50" fmla="*/ f41 f15 1"/>
                <a:gd name="f51" fmla="*/ f40 f15 1"/>
                <a:gd name="f52" fmla="*/ f42 f14 1"/>
                <a:gd name="f53" fmla="*/ f43 f15 1"/>
                <a:gd name="f54" fmla="*/ f44 f14 1"/>
                <a:gd name="f55" fmla="*/ f45 f15 1"/>
                <a:gd name="f56" fmla="*/ f46 f14 1"/>
                <a:gd name="f57" fmla="*/ f47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2" y="f53"/>
                </a:cxn>
                <a:cxn ang="f31">
                  <a:pos x="f54" y="f55"/>
                </a:cxn>
                <a:cxn ang="f31">
                  <a:pos x="f56" y="f55"/>
                </a:cxn>
                <a:cxn ang="f31">
                  <a:pos x="f56" y="f57"/>
                </a:cxn>
                <a:cxn ang="f31">
                  <a:pos x="f52" y="f57"/>
                </a:cxn>
                <a:cxn ang="f31">
                  <a:pos x="f52" y="f53"/>
                </a:cxn>
              </a:cxnLst>
              <a:rect l="f48" t="f51" r="f49" b="f50"/>
              <a:pathLst>
                <a:path w="884" h="39">
                  <a:moveTo>
                    <a:pt x="f6" y="f8"/>
                  </a:moveTo>
                  <a:cubicBezTo>
                    <a:pt x="f6" y="f9"/>
                    <a:pt x="f10" y="f7"/>
                    <a:pt x="f11" y="f7"/>
                  </a:cubicBezTo>
                  <a:cubicBezTo>
                    <a:pt x="f12" y="f7"/>
                    <a:pt x="f5" y="f7"/>
                    <a:pt x="f5" y="f7"/>
                  </a:cubicBezTo>
                  <a:cubicBezTo>
                    <a:pt x="f5" y="f5"/>
                    <a:pt x="f5" y="f5"/>
                    <a:pt x="f5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8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88817AFF-870A-4F4B-96C7-1D6C0D3B9FCC}"/>
                </a:ext>
              </a:extLst>
            </p:cNvPr>
            <p:cNvSpPr/>
            <p:nvPr/>
          </p:nvSpPr>
          <p:spPr>
            <a:xfrm>
              <a:off x="998588" y="1706681"/>
              <a:ext cx="5276545" cy="36004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14"/>
                <a:gd name="f7" fmla="val 964"/>
                <a:gd name="f8" fmla="val 40"/>
                <a:gd name="f9" fmla="val 18"/>
                <a:gd name="f10" fmla="val 946"/>
                <a:gd name="f11" fmla="val 924"/>
                <a:gd name="f12" fmla="val 1373"/>
                <a:gd name="f13" fmla="val 1396"/>
                <a:gd name="f14" fmla="+- 0 0 -90"/>
                <a:gd name="f15" fmla="*/ f3 1 1414"/>
                <a:gd name="f16" fmla="*/ f4 1 964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1414"/>
                <a:gd name="f25" fmla="*/ f21 1 964"/>
                <a:gd name="f26" fmla="*/ 40 f22 1"/>
                <a:gd name="f27" fmla="*/ 964 f21 1"/>
                <a:gd name="f28" fmla="*/ 0 f22 1"/>
                <a:gd name="f29" fmla="*/ 924 f21 1"/>
                <a:gd name="f30" fmla="*/ 40 f21 1"/>
                <a:gd name="f31" fmla="*/ 0 f21 1"/>
                <a:gd name="f32" fmla="*/ 1373 f22 1"/>
                <a:gd name="f33" fmla="*/ 1414 f22 1"/>
                <a:gd name="f34" fmla="+- f23 0 f1"/>
                <a:gd name="f35" fmla="*/ f26 1 1414"/>
                <a:gd name="f36" fmla="*/ f27 1 964"/>
                <a:gd name="f37" fmla="*/ f28 1 1414"/>
                <a:gd name="f38" fmla="*/ f29 1 964"/>
                <a:gd name="f39" fmla="*/ f30 1 964"/>
                <a:gd name="f40" fmla="*/ f31 1 964"/>
                <a:gd name="f41" fmla="*/ f32 1 1414"/>
                <a:gd name="f42" fmla="*/ f33 1 1414"/>
                <a:gd name="f43" fmla="*/ 0 1 f24"/>
                <a:gd name="f44" fmla="*/ f18 1 f24"/>
                <a:gd name="f45" fmla="*/ 0 1 f25"/>
                <a:gd name="f46" fmla="*/ f19 1 f25"/>
                <a:gd name="f47" fmla="*/ f35 1 f24"/>
                <a:gd name="f48" fmla="*/ f36 1 f25"/>
                <a:gd name="f49" fmla="*/ f37 1 f24"/>
                <a:gd name="f50" fmla="*/ f38 1 f25"/>
                <a:gd name="f51" fmla="*/ f39 1 f25"/>
                <a:gd name="f52" fmla="*/ f40 1 f25"/>
                <a:gd name="f53" fmla="*/ f41 1 f24"/>
                <a:gd name="f54" fmla="*/ f42 1 f24"/>
                <a:gd name="f55" fmla="*/ f43 f15 1"/>
                <a:gd name="f56" fmla="*/ f44 f15 1"/>
                <a:gd name="f57" fmla="*/ f46 f16 1"/>
                <a:gd name="f58" fmla="*/ f45 f16 1"/>
                <a:gd name="f59" fmla="*/ f47 f15 1"/>
                <a:gd name="f60" fmla="*/ f48 f16 1"/>
                <a:gd name="f61" fmla="*/ f49 f15 1"/>
                <a:gd name="f62" fmla="*/ f50 f16 1"/>
                <a:gd name="f63" fmla="*/ f51 f16 1"/>
                <a:gd name="f64" fmla="*/ f52 f16 1"/>
                <a:gd name="f65" fmla="*/ f53 f15 1"/>
                <a:gd name="f66" fmla="*/ f5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9" y="f60"/>
                </a:cxn>
                <a:cxn ang="f34">
                  <a:pos x="f61" y="f62"/>
                </a:cxn>
                <a:cxn ang="f34">
                  <a:pos x="f61" y="f63"/>
                </a:cxn>
                <a:cxn ang="f34">
                  <a:pos x="f59" y="f64"/>
                </a:cxn>
                <a:cxn ang="f34">
                  <a:pos x="f65" y="f64"/>
                </a:cxn>
                <a:cxn ang="f34">
                  <a:pos x="f66" y="f63"/>
                </a:cxn>
                <a:cxn ang="f34">
                  <a:pos x="f66" y="f62"/>
                </a:cxn>
                <a:cxn ang="f34">
                  <a:pos x="f65" y="f60"/>
                </a:cxn>
                <a:cxn ang="f34">
                  <a:pos x="f59" y="f60"/>
                </a:cxn>
              </a:cxnLst>
              <a:rect l="f55" t="f58" r="f56" b="f57"/>
              <a:pathLst>
                <a:path w="1414" h="964">
                  <a:moveTo>
                    <a:pt x="f8" y="f7"/>
                  </a:moveTo>
                  <a:cubicBezTo>
                    <a:pt x="f9" y="f7"/>
                    <a:pt x="f5" y="f10"/>
                    <a:pt x="f5" y="f11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9" y="f5"/>
                    <a:pt x="f8" y="f5"/>
                  </a:cubicBezTo>
                  <a:cubicBezTo>
                    <a:pt x="f12" y="f5"/>
                    <a:pt x="f12" y="f5"/>
                    <a:pt x="f12" y="f5"/>
                  </a:cubicBezTo>
                  <a:cubicBezTo>
                    <a:pt x="f13" y="f5"/>
                    <a:pt x="f6" y="f9"/>
                    <a:pt x="f6" y="f8"/>
                  </a:cubicBezTo>
                  <a:cubicBezTo>
                    <a:pt x="f6" y="f11"/>
                    <a:pt x="f6" y="f11"/>
                    <a:pt x="f6" y="f11"/>
                  </a:cubicBezTo>
                  <a:cubicBezTo>
                    <a:pt x="f6" y="f10"/>
                    <a:pt x="f13" y="f7"/>
                    <a:pt x="f12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404040"/>
            </a:solidFill>
            <a:ln w="31747">
              <a:solidFill>
                <a:srgbClr val="BFBFBF"/>
              </a:solidFill>
              <a:prstDash val="solid"/>
              <a:miter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d-ID" sz="1800" b="0" i="0" u="none" strike="noStrike" kern="1200" cap="none" spc="0" baseline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endParaRP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1A7F0351-397D-41B5-A957-39B16A2DFD77}"/>
                </a:ext>
              </a:extLst>
            </p:cNvPr>
            <p:cNvSpPr/>
            <p:nvPr/>
          </p:nvSpPr>
          <p:spPr>
            <a:xfrm>
              <a:off x="333445" y="5255303"/>
              <a:ext cx="6553806" cy="119292"/>
            </a:xfrm>
            <a:prstGeom prst="rect">
              <a:avLst/>
            </a:prstGeom>
            <a:solidFill>
              <a:srgbClr val="F2F2F2"/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d-ID" sz="1800" b="0" i="0" u="none" strike="noStrike" kern="1200" cap="none" spc="0" baseline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F8401D67-4196-4427-9693-5DDFE01AAB7D}"/>
                </a:ext>
              </a:extLst>
            </p:cNvPr>
            <p:cNvSpPr/>
            <p:nvPr/>
          </p:nvSpPr>
          <p:spPr>
            <a:xfrm>
              <a:off x="3137955" y="5254736"/>
              <a:ext cx="941054" cy="6722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52"/>
                <a:gd name="f7" fmla="val 18"/>
                <a:gd name="f8" fmla="val 2"/>
                <a:gd name="f9" fmla="val 10"/>
                <a:gd name="f10" fmla="val 11"/>
                <a:gd name="f11" fmla="val 22"/>
                <a:gd name="f12" fmla="val 230"/>
                <a:gd name="f13" fmla="val 241"/>
                <a:gd name="f14" fmla="val 250"/>
                <a:gd name="f15" fmla="+- 0 0 -90"/>
                <a:gd name="f16" fmla="*/ f3 1 252"/>
                <a:gd name="f17" fmla="*/ f4 1 18"/>
                <a:gd name="f18" fmla="val f5"/>
                <a:gd name="f19" fmla="val f6"/>
                <a:gd name="f20" fmla="val f7"/>
                <a:gd name="f21" fmla="*/ f15 f0 1"/>
                <a:gd name="f22" fmla="+- f20 0 f18"/>
                <a:gd name="f23" fmla="+- f19 0 f18"/>
                <a:gd name="f24" fmla="*/ f21 1 f2"/>
                <a:gd name="f25" fmla="*/ f23 1 252"/>
                <a:gd name="f26" fmla="*/ f22 1 18"/>
                <a:gd name="f27" fmla="*/ 0 f23 1"/>
                <a:gd name="f28" fmla="*/ 0 f22 1"/>
                <a:gd name="f29" fmla="*/ 106474 f23 1"/>
                <a:gd name="f30" fmla="*/ 87138 f22 1"/>
                <a:gd name="f31" fmla="*/ 1113140 f23 1"/>
                <a:gd name="f32" fmla="*/ 1219614 f23 1"/>
                <a:gd name="f33" fmla="+- f24 0 f1"/>
                <a:gd name="f34" fmla="*/ f27 1 252"/>
                <a:gd name="f35" fmla="*/ f28 1 18"/>
                <a:gd name="f36" fmla="*/ f29 1 252"/>
                <a:gd name="f37" fmla="*/ f30 1 18"/>
                <a:gd name="f38" fmla="*/ f31 1 252"/>
                <a:gd name="f39" fmla="*/ f32 1 252"/>
                <a:gd name="f40" fmla="*/ 0 1 f25"/>
                <a:gd name="f41" fmla="*/ f19 1 f25"/>
                <a:gd name="f42" fmla="*/ 0 1 f26"/>
                <a:gd name="f43" fmla="*/ f20 1 f26"/>
                <a:gd name="f44" fmla="*/ f34 1 f25"/>
                <a:gd name="f45" fmla="*/ f35 1 f26"/>
                <a:gd name="f46" fmla="*/ f36 1 f25"/>
                <a:gd name="f47" fmla="*/ f37 1 f26"/>
                <a:gd name="f48" fmla="*/ f38 1 f25"/>
                <a:gd name="f49" fmla="*/ f39 1 f25"/>
                <a:gd name="f50" fmla="*/ f40 f16 1"/>
                <a:gd name="f51" fmla="*/ f41 f16 1"/>
                <a:gd name="f52" fmla="*/ f43 f17 1"/>
                <a:gd name="f53" fmla="*/ f42 f17 1"/>
                <a:gd name="f54" fmla="*/ f44 f16 1"/>
                <a:gd name="f55" fmla="*/ f45 f17 1"/>
                <a:gd name="f56" fmla="*/ f46 f16 1"/>
                <a:gd name="f57" fmla="*/ f47 f17 1"/>
                <a:gd name="f58" fmla="*/ f48 f16 1"/>
                <a:gd name="f59" fmla="*/ f49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4" y="f55"/>
                </a:cxn>
                <a:cxn ang="f33">
                  <a:pos x="f56" y="f57"/>
                </a:cxn>
                <a:cxn ang="f33">
                  <a:pos x="f58" y="f57"/>
                </a:cxn>
                <a:cxn ang="f33">
                  <a:pos x="f59" y="f55"/>
                </a:cxn>
                <a:cxn ang="f33">
                  <a:pos x="f54" y="f55"/>
                </a:cxn>
              </a:cxnLst>
              <a:rect l="f50" t="f53" r="f51" b="f52"/>
              <a:pathLst>
                <a:path w="252" h="18">
                  <a:moveTo>
                    <a:pt x="f5" y="f5"/>
                  </a:moveTo>
                  <a:cubicBezTo>
                    <a:pt x="f8" y="f9"/>
                    <a:pt x="f10" y="f7"/>
                    <a:pt x="f11" y="f7"/>
                  </a:cubicBezTo>
                  <a:cubicBezTo>
                    <a:pt x="f12" y="f7"/>
                    <a:pt x="f12" y="f7"/>
                    <a:pt x="f12" y="f7"/>
                  </a:cubicBezTo>
                  <a:cubicBezTo>
                    <a:pt x="f13" y="f7"/>
                    <a:pt x="f14" y="f9"/>
                    <a:pt x="f6" y="f5"/>
                  </a:cubicBezTo>
                  <a:lnTo>
                    <a:pt x="f5" y="f5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15A9934-9A16-4629-87F6-5AA61E398F9A}"/>
                </a:ext>
              </a:extLst>
            </p:cNvPr>
            <p:cNvSpPr/>
            <p:nvPr/>
          </p:nvSpPr>
          <p:spPr>
            <a:xfrm>
              <a:off x="3608542" y="1789828"/>
              <a:ext cx="61456" cy="6145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2F2F2"/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BB37BEFD-0F15-4B96-906A-D3E70EC29C0E}"/>
              </a:ext>
            </a:extLst>
          </p:cNvPr>
          <p:cNvSpPr/>
          <p:nvPr/>
        </p:nvSpPr>
        <p:spPr>
          <a:xfrm>
            <a:off x="7273722" y="3328233"/>
            <a:ext cx="2877918" cy="45621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>
                <a:solidFill>
                  <a:srgbClr val="000000"/>
                </a:solidFill>
                <a:uFillTx/>
                <a:latin typeface="Lato Black"/>
              </a:rPr>
              <a:t>La historia de las vacunas</a:t>
            </a:r>
            <a:endParaRPr lang="id-ID" sz="1800" b="0" i="0" u="none" strike="noStrike" kern="1200" cap="none" spc="0" baseline="0">
              <a:solidFill>
                <a:srgbClr val="404040"/>
              </a:solidFill>
              <a:uFillTx/>
              <a:latin typeface="Lato" pitchFamily="34"/>
              <a:ea typeface="Lato" pitchFamily="34"/>
              <a:cs typeface="Lato" pitchFamily="34"/>
            </a:endParaRP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0C1296C1-9A2E-4F29-8F4E-9108AA6C2DBE}"/>
              </a:ext>
            </a:extLst>
          </p:cNvPr>
          <p:cNvSpPr txBox="1"/>
          <p:nvPr/>
        </p:nvSpPr>
        <p:spPr>
          <a:xfrm>
            <a:off x="7162796" y="1934422"/>
            <a:ext cx="4171337" cy="1200332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200" b="0" i="0" u="none" strike="noStrike" kern="1200" cap="none" spc="0" baseline="0">
                <a:solidFill>
                  <a:srgbClr val="000000"/>
                </a:solidFill>
                <a:uFillTx/>
                <a:latin typeface="Julietta" pitchFamily="2"/>
              </a:rPr>
              <a:t>Animacion</a:t>
            </a:r>
          </a:p>
        </p:txBody>
      </p:sp>
      <p:sp>
        <p:nvSpPr>
          <p:cNvPr id="13" name="Retângulo 15">
            <a:extLst>
              <a:ext uri="{FF2B5EF4-FFF2-40B4-BE49-F238E27FC236}">
                <a16:creationId xmlns:a16="http://schemas.microsoft.com/office/drawing/2014/main" id="{D29C25DD-786B-451D-85B5-EEFDB885438D}"/>
              </a:ext>
            </a:extLst>
          </p:cNvPr>
          <p:cNvSpPr/>
          <p:nvPr/>
        </p:nvSpPr>
        <p:spPr>
          <a:xfrm>
            <a:off x="1025389" y="5519335"/>
            <a:ext cx="8422547" cy="36933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>
                <a:solidFill>
                  <a:srgbClr val="000000"/>
                </a:solidFill>
                <a:hlinkClick r:id="rId3"/>
              </a:rPr>
              <a:t>https://historyofvaccines.org/activities/how-vaccines-work</a:t>
            </a: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57ED9741-7DAC-4F2A-8393-8C338C20BE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37" t="14134" r="10421" b="6191"/>
          <a:stretch/>
        </p:blipFill>
        <p:spPr>
          <a:xfrm>
            <a:off x="1080097" y="1996025"/>
            <a:ext cx="5059447" cy="3010692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>
            <a:extLst>
              <a:ext uri="{FF2B5EF4-FFF2-40B4-BE49-F238E27FC236}">
                <a16:creationId xmlns:a16="http://schemas.microsoft.com/office/drawing/2014/main" id="{8847ED21-755E-4633-AE4E-D2C214F93541}"/>
              </a:ext>
            </a:extLst>
          </p:cNvPr>
          <p:cNvSpPr txBox="1"/>
          <p:nvPr/>
        </p:nvSpPr>
        <p:spPr>
          <a:xfrm>
            <a:off x="506440" y="102641"/>
            <a:ext cx="10607040" cy="5539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Tecnologias educacionais e ferramentas </a:t>
            </a:r>
          </a:p>
        </p:txBody>
      </p:sp>
      <p:grpSp>
        <p:nvGrpSpPr>
          <p:cNvPr id="3" name="Diagrama 2">
            <a:extLst>
              <a:ext uri="{FF2B5EF4-FFF2-40B4-BE49-F238E27FC236}">
                <a16:creationId xmlns:a16="http://schemas.microsoft.com/office/drawing/2014/main" id="{F7509E3A-9156-44B2-A025-9BDEB1FDB4F4}"/>
              </a:ext>
            </a:extLst>
          </p:cNvPr>
          <p:cNvGrpSpPr/>
          <p:nvPr/>
        </p:nvGrpSpPr>
        <p:grpSpPr>
          <a:xfrm>
            <a:off x="506440" y="656640"/>
            <a:ext cx="11163046" cy="5850112"/>
            <a:chOff x="506440" y="942700"/>
            <a:chExt cx="10846192" cy="5564051"/>
          </a:xfrm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6D8E3329-731F-4C78-BA75-0D323A3F43A8}"/>
                </a:ext>
              </a:extLst>
            </p:cNvPr>
            <p:cNvSpPr/>
            <p:nvPr/>
          </p:nvSpPr>
          <p:spPr>
            <a:xfrm>
              <a:off x="506440" y="942700"/>
              <a:ext cx="10846192" cy="4077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846190"/>
                <a:gd name="f7" fmla="val 407745"/>
                <a:gd name="f8" fmla="val 67959"/>
                <a:gd name="f9" fmla="val 30426"/>
                <a:gd name="f10" fmla="val 10778231"/>
                <a:gd name="f11" fmla="val 10815764"/>
                <a:gd name="f12" fmla="val 339786"/>
                <a:gd name="f13" fmla="val 377319"/>
                <a:gd name="f14" fmla="+- 0 0 -90"/>
                <a:gd name="f15" fmla="*/ f3 1 10846190"/>
                <a:gd name="f16" fmla="*/ f4 1 407745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10846190"/>
                <a:gd name="f25" fmla="*/ f21 1 407745"/>
                <a:gd name="f26" fmla="*/ 0 f22 1"/>
                <a:gd name="f27" fmla="*/ 67959 f21 1"/>
                <a:gd name="f28" fmla="*/ 67959 f22 1"/>
                <a:gd name="f29" fmla="*/ 0 f21 1"/>
                <a:gd name="f30" fmla="*/ 10778231 f22 1"/>
                <a:gd name="f31" fmla="*/ 10846190 f22 1"/>
                <a:gd name="f32" fmla="*/ 339786 f21 1"/>
                <a:gd name="f33" fmla="*/ 407745 f21 1"/>
                <a:gd name="f34" fmla="+- f23 0 f1"/>
                <a:gd name="f35" fmla="*/ f26 1 10846190"/>
                <a:gd name="f36" fmla="*/ f27 1 407745"/>
                <a:gd name="f37" fmla="*/ f28 1 10846190"/>
                <a:gd name="f38" fmla="*/ f29 1 407745"/>
                <a:gd name="f39" fmla="*/ f30 1 10846190"/>
                <a:gd name="f40" fmla="*/ f31 1 10846190"/>
                <a:gd name="f41" fmla="*/ f32 1 407745"/>
                <a:gd name="f42" fmla="*/ f33 1 407745"/>
                <a:gd name="f43" fmla="*/ f17 1 f24"/>
                <a:gd name="f44" fmla="*/ f18 1 f24"/>
                <a:gd name="f45" fmla="*/ f17 1 f25"/>
                <a:gd name="f46" fmla="*/ f19 1 f25"/>
                <a:gd name="f47" fmla="*/ f35 1 f24"/>
                <a:gd name="f48" fmla="*/ f36 1 f25"/>
                <a:gd name="f49" fmla="*/ f37 1 f24"/>
                <a:gd name="f50" fmla="*/ f38 1 f25"/>
                <a:gd name="f51" fmla="*/ f39 1 f24"/>
                <a:gd name="f52" fmla="*/ f40 1 f24"/>
                <a:gd name="f53" fmla="*/ f41 1 f25"/>
                <a:gd name="f54" fmla="*/ f42 1 f25"/>
                <a:gd name="f55" fmla="*/ f43 f15 1"/>
                <a:gd name="f56" fmla="*/ f44 f15 1"/>
                <a:gd name="f57" fmla="*/ f46 f16 1"/>
                <a:gd name="f58" fmla="*/ f45 f16 1"/>
                <a:gd name="f59" fmla="*/ f47 f15 1"/>
                <a:gd name="f60" fmla="*/ f48 f16 1"/>
                <a:gd name="f61" fmla="*/ f49 f15 1"/>
                <a:gd name="f62" fmla="*/ f50 f16 1"/>
                <a:gd name="f63" fmla="*/ f51 f15 1"/>
                <a:gd name="f64" fmla="*/ f52 f15 1"/>
                <a:gd name="f65" fmla="*/ f53 f16 1"/>
                <a:gd name="f66" fmla="*/ f54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9" y="f60"/>
                </a:cxn>
                <a:cxn ang="f34">
                  <a:pos x="f61" y="f62"/>
                </a:cxn>
                <a:cxn ang="f34">
                  <a:pos x="f63" y="f62"/>
                </a:cxn>
                <a:cxn ang="f34">
                  <a:pos x="f64" y="f60"/>
                </a:cxn>
                <a:cxn ang="f34">
                  <a:pos x="f64" y="f65"/>
                </a:cxn>
                <a:cxn ang="f34">
                  <a:pos x="f63" y="f66"/>
                </a:cxn>
                <a:cxn ang="f34">
                  <a:pos x="f61" y="f66"/>
                </a:cxn>
                <a:cxn ang="f34">
                  <a:pos x="f59" y="f65"/>
                </a:cxn>
                <a:cxn ang="f34">
                  <a:pos x="f59" y="f60"/>
                </a:cxn>
              </a:cxnLst>
              <a:rect l="f55" t="f58" r="f56" b="f57"/>
              <a:pathLst>
                <a:path w="10846190" h="407745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D0D0D"/>
            </a:solidFill>
            <a:ln w="12701">
              <a:solidFill>
                <a:srgbClr val="E7E6E6"/>
              </a:solidFill>
              <a:prstDash val="solid"/>
              <a:miter/>
            </a:ln>
          </p:spPr>
          <p:txBody>
            <a:bodyPr vert="horz" wrap="square" lIns="84673" tIns="84673" rIns="84673" bIns="84673" anchor="ctr" anchorCtr="0" compatLnSpc="1">
              <a:noAutofit/>
            </a:bodyPr>
            <a:lstStyle/>
            <a:p>
              <a:pPr marL="0" marR="0" lvl="0" indent="0" algn="l" defTabSz="75565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7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Webconferências/Webinar</a:t>
              </a:r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F8DCE7A7-B7CD-4CC1-A14B-F33106AA45B8}"/>
                </a:ext>
              </a:extLst>
            </p:cNvPr>
            <p:cNvSpPr/>
            <p:nvPr/>
          </p:nvSpPr>
          <p:spPr>
            <a:xfrm>
              <a:off x="506440" y="1376516"/>
              <a:ext cx="10846192" cy="4486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846190"/>
                <a:gd name="f7" fmla="val 448672"/>
                <a:gd name="f8" fmla="+- 0 0 -90"/>
                <a:gd name="f9" fmla="*/ f3 1 10846190"/>
                <a:gd name="f10" fmla="*/ f4 1 448672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10846190"/>
                <a:gd name="f19" fmla="*/ f15 1 448672"/>
                <a:gd name="f20" fmla="*/ 0 f16 1"/>
                <a:gd name="f21" fmla="*/ 0 f15 1"/>
                <a:gd name="f22" fmla="*/ 10846190 f16 1"/>
                <a:gd name="f23" fmla="*/ 448672 f15 1"/>
                <a:gd name="f24" fmla="+- f17 0 f1"/>
                <a:gd name="f25" fmla="*/ f20 1 10846190"/>
                <a:gd name="f26" fmla="*/ f21 1 448672"/>
                <a:gd name="f27" fmla="*/ f22 1 10846190"/>
                <a:gd name="f28" fmla="*/ f23 1 448672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10846190" h="448672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344363" tIns="21588" rIns="120901" bIns="21588" anchor="t" anchorCtr="0" compatLnSpc="1">
              <a:noAutofit/>
            </a:bodyPr>
            <a:lstStyle/>
            <a:p>
              <a:pPr marL="114300" lvl="1" indent="-114300" defTabSz="577845">
                <a:lnSpc>
                  <a:spcPct val="90000"/>
                </a:lnSpc>
                <a:spcAft>
                  <a:spcPts val="300"/>
                </a:spcAft>
                <a:buSzPct val="100000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dirty="0" err="1"/>
                <a:t>BigBlueButton</a:t>
              </a:r>
              <a:r>
                <a:rPr lang="en-US" dirty="0"/>
                <a:t> </a:t>
              </a:r>
              <a:r>
                <a:rPr lang="en-US" dirty="0" err="1"/>
                <a:t>ou</a:t>
              </a:r>
              <a:r>
                <a:rPr lang="en-US" dirty="0"/>
                <a:t> </a:t>
              </a:r>
              <a:r>
                <a:rPr lang="en-US" dirty="0" err="1"/>
                <a:t>Mconf</a:t>
              </a:r>
              <a:endParaRPr lang="en-US" dirty="0"/>
            </a:p>
            <a:p>
              <a:pPr marL="114300" lvl="1" indent="-114300" defTabSz="577845">
                <a:lnSpc>
                  <a:spcPct val="90000"/>
                </a:lnSpc>
                <a:spcAft>
                  <a:spcPts val="300"/>
                </a:spcAft>
                <a:buSzPct val="100000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dirty="0" err="1"/>
                <a:t>Jitsi</a:t>
              </a:r>
              <a:r>
                <a:rPr lang="en-US" dirty="0"/>
                <a:t>, Mumble</a:t>
              </a:r>
              <a:endParaRPr lang="pt-BR" sz="13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19D0CB15-A7BC-4149-B25E-091FE44F62E5}"/>
                </a:ext>
              </a:extLst>
            </p:cNvPr>
            <p:cNvSpPr/>
            <p:nvPr/>
          </p:nvSpPr>
          <p:spPr>
            <a:xfrm>
              <a:off x="506440" y="1918363"/>
              <a:ext cx="10846192" cy="4077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846190"/>
                <a:gd name="f7" fmla="val 407745"/>
                <a:gd name="f8" fmla="val 67959"/>
                <a:gd name="f9" fmla="val 30426"/>
                <a:gd name="f10" fmla="val 10778231"/>
                <a:gd name="f11" fmla="val 10815764"/>
                <a:gd name="f12" fmla="val 339786"/>
                <a:gd name="f13" fmla="val 377319"/>
                <a:gd name="f14" fmla="+- 0 0 -90"/>
                <a:gd name="f15" fmla="*/ f3 1 10846190"/>
                <a:gd name="f16" fmla="*/ f4 1 407745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10846190"/>
                <a:gd name="f25" fmla="*/ f21 1 407745"/>
                <a:gd name="f26" fmla="*/ 0 f22 1"/>
                <a:gd name="f27" fmla="*/ 67959 f21 1"/>
                <a:gd name="f28" fmla="*/ 67959 f22 1"/>
                <a:gd name="f29" fmla="*/ 0 f21 1"/>
                <a:gd name="f30" fmla="*/ 10778231 f22 1"/>
                <a:gd name="f31" fmla="*/ 10846190 f22 1"/>
                <a:gd name="f32" fmla="*/ 339786 f21 1"/>
                <a:gd name="f33" fmla="*/ 407745 f21 1"/>
                <a:gd name="f34" fmla="+- f23 0 f1"/>
                <a:gd name="f35" fmla="*/ f26 1 10846190"/>
                <a:gd name="f36" fmla="*/ f27 1 407745"/>
                <a:gd name="f37" fmla="*/ f28 1 10846190"/>
                <a:gd name="f38" fmla="*/ f29 1 407745"/>
                <a:gd name="f39" fmla="*/ f30 1 10846190"/>
                <a:gd name="f40" fmla="*/ f31 1 10846190"/>
                <a:gd name="f41" fmla="*/ f32 1 407745"/>
                <a:gd name="f42" fmla="*/ f33 1 407745"/>
                <a:gd name="f43" fmla="*/ f17 1 f24"/>
                <a:gd name="f44" fmla="*/ f18 1 f24"/>
                <a:gd name="f45" fmla="*/ f17 1 f25"/>
                <a:gd name="f46" fmla="*/ f19 1 f25"/>
                <a:gd name="f47" fmla="*/ f35 1 f24"/>
                <a:gd name="f48" fmla="*/ f36 1 f25"/>
                <a:gd name="f49" fmla="*/ f37 1 f24"/>
                <a:gd name="f50" fmla="*/ f38 1 f25"/>
                <a:gd name="f51" fmla="*/ f39 1 f24"/>
                <a:gd name="f52" fmla="*/ f40 1 f24"/>
                <a:gd name="f53" fmla="*/ f41 1 f25"/>
                <a:gd name="f54" fmla="*/ f42 1 f25"/>
                <a:gd name="f55" fmla="*/ f43 f15 1"/>
                <a:gd name="f56" fmla="*/ f44 f15 1"/>
                <a:gd name="f57" fmla="*/ f46 f16 1"/>
                <a:gd name="f58" fmla="*/ f45 f16 1"/>
                <a:gd name="f59" fmla="*/ f47 f15 1"/>
                <a:gd name="f60" fmla="*/ f48 f16 1"/>
                <a:gd name="f61" fmla="*/ f49 f15 1"/>
                <a:gd name="f62" fmla="*/ f50 f16 1"/>
                <a:gd name="f63" fmla="*/ f51 f15 1"/>
                <a:gd name="f64" fmla="*/ f52 f15 1"/>
                <a:gd name="f65" fmla="*/ f53 f16 1"/>
                <a:gd name="f66" fmla="*/ f54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9" y="f60"/>
                </a:cxn>
                <a:cxn ang="f34">
                  <a:pos x="f61" y="f62"/>
                </a:cxn>
                <a:cxn ang="f34">
                  <a:pos x="f63" y="f62"/>
                </a:cxn>
                <a:cxn ang="f34">
                  <a:pos x="f64" y="f60"/>
                </a:cxn>
                <a:cxn ang="f34">
                  <a:pos x="f64" y="f65"/>
                </a:cxn>
                <a:cxn ang="f34">
                  <a:pos x="f63" y="f66"/>
                </a:cxn>
                <a:cxn ang="f34">
                  <a:pos x="f61" y="f66"/>
                </a:cxn>
                <a:cxn ang="f34">
                  <a:pos x="f59" y="f65"/>
                </a:cxn>
                <a:cxn ang="f34">
                  <a:pos x="f59" y="f60"/>
                </a:cxn>
              </a:cxnLst>
              <a:rect l="f55" t="f58" r="f56" b="f57"/>
              <a:pathLst>
                <a:path w="10846190" h="407745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D0D0D"/>
            </a:solidFill>
            <a:ln w="12701">
              <a:solidFill>
                <a:srgbClr val="E7E6E6"/>
              </a:solidFill>
              <a:prstDash val="solid"/>
              <a:miter/>
            </a:ln>
          </p:spPr>
          <p:txBody>
            <a:bodyPr vert="horz" wrap="square" lIns="84673" tIns="84673" rIns="84673" bIns="84673" anchor="ctr" anchorCtr="0" compatLnSpc="1">
              <a:noAutofit/>
            </a:bodyPr>
            <a:lstStyle/>
            <a:p>
              <a:pPr marL="0" marR="0" lvl="0" indent="0" algn="l" defTabSz="75565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7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Colaboração online</a:t>
              </a:r>
            </a:p>
          </p:txBody>
        </p: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D672E708-2F88-4F5B-894B-D1A0A5E2718B}"/>
                </a:ext>
              </a:extLst>
            </p:cNvPr>
            <p:cNvSpPr/>
            <p:nvPr/>
          </p:nvSpPr>
          <p:spPr>
            <a:xfrm>
              <a:off x="506440" y="2357177"/>
              <a:ext cx="10846192" cy="6686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846190"/>
                <a:gd name="f7" fmla="val 668609"/>
                <a:gd name="f8" fmla="+- 0 0 -90"/>
                <a:gd name="f9" fmla="*/ f3 1 10846190"/>
                <a:gd name="f10" fmla="*/ f4 1 668609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10846190"/>
                <a:gd name="f19" fmla="*/ f15 1 668609"/>
                <a:gd name="f20" fmla="*/ 0 f16 1"/>
                <a:gd name="f21" fmla="*/ 0 f15 1"/>
                <a:gd name="f22" fmla="*/ 10846190 f16 1"/>
                <a:gd name="f23" fmla="*/ 668609 f15 1"/>
                <a:gd name="f24" fmla="+- f17 0 f1"/>
                <a:gd name="f25" fmla="*/ f20 1 10846190"/>
                <a:gd name="f26" fmla="*/ f21 1 668609"/>
                <a:gd name="f27" fmla="*/ f22 1 10846190"/>
                <a:gd name="f28" fmla="*/ f23 1 668609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10846190" h="66860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344363" tIns="21588" rIns="120901" bIns="21588" anchor="t" anchorCtr="0" compatLnSpc="1">
              <a:noAutofit/>
            </a:bodyPr>
            <a:lstStyle/>
            <a:p>
              <a:pPr marL="114300" marR="0" lvl="1" indent="-114300" algn="l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dirty="0" err="1">
                  <a:solidFill>
                    <a:srgbClr val="000000"/>
                  </a:solidFill>
                  <a:latin typeface="Calibri"/>
                </a:rPr>
                <a:t>Et</a:t>
              </a:r>
              <a:r>
                <a:rPr lang="pt-BR" sz="1300" b="0" i="0" u="none" strike="noStrike" kern="1200" cap="none" spc="0" baseline="0" dirty="0" err="1">
                  <a:solidFill>
                    <a:srgbClr val="000000"/>
                  </a:solidFill>
                  <a:uFillTx/>
                  <a:latin typeface="Calibri"/>
                </a:rPr>
                <a:t>herpad</a:t>
              </a:r>
              <a:endParaRPr lang="pt-BR" sz="13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114300" marR="0" lvl="1" indent="-114300" algn="l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0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Fóruns Moodle</a:t>
              </a:r>
            </a:p>
            <a:p>
              <a:pPr marL="114300" marR="0" lvl="1" indent="-114300" algn="l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0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Wiki, </a:t>
              </a:r>
              <a:r>
                <a:rPr lang="pt-BR" sz="1300" b="0" i="0" u="none" strike="noStrike" kern="1200" cap="none" spc="0" baseline="0" dirty="0" err="1">
                  <a:solidFill>
                    <a:srgbClr val="000000"/>
                  </a:solidFill>
                  <a:uFillTx/>
                  <a:latin typeface="Calibri"/>
                </a:rPr>
                <a:t>OnlyOffice</a:t>
              </a:r>
              <a:endParaRPr lang="pt-BR" sz="13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FC87CC21-08FD-4419-A738-476B0A98E55B}"/>
                </a:ext>
              </a:extLst>
            </p:cNvPr>
            <p:cNvSpPr/>
            <p:nvPr/>
          </p:nvSpPr>
          <p:spPr>
            <a:xfrm>
              <a:off x="506440" y="2994726"/>
              <a:ext cx="10846192" cy="4077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846190"/>
                <a:gd name="f7" fmla="val 407745"/>
                <a:gd name="f8" fmla="val 67959"/>
                <a:gd name="f9" fmla="val 30426"/>
                <a:gd name="f10" fmla="val 10778231"/>
                <a:gd name="f11" fmla="val 10815764"/>
                <a:gd name="f12" fmla="val 339786"/>
                <a:gd name="f13" fmla="val 377319"/>
                <a:gd name="f14" fmla="+- 0 0 -90"/>
                <a:gd name="f15" fmla="*/ f3 1 10846190"/>
                <a:gd name="f16" fmla="*/ f4 1 407745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10846190"/>
                <a:gd name="f25" fmla="*/ f21 1 407745"/>
                <a:gd name="f26" fmla="*/ 0 f22 1"/>
                <a:gd name="f27" fmla="*/ 67959 f21 1"/>
                <a:gd name="f28" fmla="*/ 67959 f22 1"/>
                <a:gd name="f29" fmla="*/ 0 f21 1"/>
                <a:gd name="f30" fmla="*/ 10778231 f22 1"/>
                <a:gd name="f31" fmla="*/ 10846190 f22 1"/>
                <a:gd name="f32" fmla="*/ 339786 f21 1"/>
                <a:gd name="f33" fmla="*/ 407745 f21 1"/>
                <a:gd name="f34" fmla="+- f23 0 f1"/>
                <a:gd name="f35" fmla="*/ f26 1 10846190"/>
                <a:gd name="f36" fmla="*/ f27 1 407745"/>
                <a:gd name="f37" fmla="*/ f28 1 10846190"/>
                <a:gd name="f38" fmla="*/ f29 1 407745"/>
                <a:gd name="f39" fmla="*/ f30 1 10846190"/>
                <a:gd name="f40" fmla="*/ f31 1 10846190"/>
                <a:gd name="f41" fmla="*/ f32 1 407745"/>
                <a:gd name="f42" fmla="*/ f33 1 407745"/>
                <a:gd name="f43" fmla="*/ f17 1 f24"/>
                <a:gd name="f44" fmla="*/ f18 1 f24"/>
                <a:gd name="f45" fmla="*/ f17 1 f25"/>
                <a:gd name="f46" fmla="*/ f19 1 f25"/>
                <a:gd name="f47" fmla="*/ f35 1 f24"/>
                <a:gd name="f48" fmla="*/ f36 1 f25"/>
                <a:gd name="f49" fmla="*/ f37 1 f24"/>
                <a:gd name="f50" fmla="*/ f38 1 f25"/>
                <a:gd name="f51" fmla="*/ f39 1 f24"/>
                <a:gd name="f52" fmla="*/ f40 1 f24"/>
                <a:gd name="f53" fmla="*/ f41 1 f25"/>
                <a:gd name="f54" fmla="*/ f42 1 f25"/>
                <a:gd name="f55" fmla="*/ f43 f15 1"/>
                <a:gd name="f56" fmla="*/ f44 f15 1"/>
                <a:gd name="f57" fmla="*/ f46 f16 1"/>
                <a:gd name="f58" fmla="*/ f45 f16 1"/>
                <a:gd name="f59" fmla="*/ f47 f15 1"/>
                <a:gd name="f60" fmla="*/ f48 f16 1"/>
                <a:gd name="f61" fmla="*/ f49 f15 1"/>
                <a:gd name="f62" fmla="*/ f50 f16 1"/>
                <a:gd name="f63" fmla="*/ f51 f15 1"/>
                <a:gd name="f64" fmla="*/ f52 f15 1"/>
                <a:gd name="f65" fmla="*/ f53 f16 1"/>
                <a:gd name="f66" fmla="*/ f54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9" y="f60"/>
                </a:cxn>
                <a:cxn ang="f34">
                  <a:pos x="f61" y="f62"/>
                </a:cxn>
                <a:cxn ang="f34">
                  <a:pos x="f63" y="f62"/>
                </a:cxn>
                <a:cxn ang="f34">
                  <a:pos x="f64" y="f60"/>
                </a:cxn>
                <a:cxn ang="f34">
                  <a:pos x="f64" y="f65"/>
                </a:cxn>
                <a:cxn ang="f34">
                  <a:pos x="f63" y="f66"/>
                </a:cxn>
                <a:cxn ang="f34">
                  <a:pos x="f61" y="f66"/>
                </a:cxn>
                <a:cxn ang="f34">
                  <a:pos x="f59" y="f65"/>
                </a:cxn>
                <a:cxn ang="f34">
                  <a:pos x="f59" y="f60"/>
                </a:cxn>
              </a:cxnLst>
              <a:rect l="f55" t="f58" r="f56" b="f57"/>
              <a:pathLst>
                <a:path w="10846190" h="407745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D0D0D"/>
            </a:solidFill>
            <a:ln w="12701">
              <a:solidFill>
                <a:srgbClr val="E7E6E6"/>
              </a:solidFill>
              <a:prstDash val="solid"/>
              <a:miter/>
            </a:ln>
          </p:spPr>
          <p:txBody>
            <a:bodyPr vert="horz" wrap="square" lIns="84673" tIns="84673" rIns="84673" bIns="84673" anchor="ctr" anchorCtr="0" compatLnSpc="1">
              <a:noAutofit/>
            </a:bodyPr>
            <a:lstStyle/>
            <a:p>
              <a:pPr marL="0" marR="0" lvl="0" indent="0" algn="l" defTabSz="75565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7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/>
                </a:rPr>
                <a:t>Editor de imagens/Infográficos</a:t>
              </a:r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3E171312-CFB1-4B9E-938D-82311B52A707}"/>
                </a:ext>
              </a:extLst>
            </p:cNvPr>
            <p:cNvSpPr/>
            <p:nvPr/>
          </p:nvSpPr>
          <p:spPr>
            <a:xfrm>
              <a:off x="506440" y="3402475"/>
              <a:ext cx="10846192" cy="4486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846190"/>
                <a:gd name="f7" fmla="val 668609"/>
                <a:gd name="f8" fmla="+- 0 0 -90"/>
                <a:gd name="f9" fmla="*/ f3 1 10846190"/>
                <a:gd name="f10" fmla="*/ f4 1 668609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10846190"/>
                <a:gd name="f19" fmla="*/ f15 1 668609"/>
                <a:gd name="f20" fmla="*/ 0 f16 1"/>
                <a:gd name="f21" fmla="*/ 0 f15 1"/>
                <a:gd name="f22" fmla="*/ 10846190 f16 1"/>
                <a:gd name="f23" fmla="*/ 668609 f15 1"/>
                <a:gd name="f24" fmla="+- f17 0 f1"/>
                <a:gd name="f25" fmla="*/ f20 1 10846190"/>
                <a:gd name="f26" fmla="*/ f21 1 668609"/>
                <a:gd name="f27" fmla="*/ f22 1 10846190"/>
                <a:gd name="f28" fmla="*/ f23 1 668609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10846190" h="66860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344363" tIns="21588" rIns="120901" bIns="21588" anchor="t" anchorCtr="0" compatLnSpc="1">
              <a:noAutofit/>
            </a:bodyPr>
            <a:lstStyle/>
            <a:p>
              <a:pPr marL="114300" marR="0" lvl="1" indent="-114300" algn="l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0" i="0" u="none" strike="noStrike" kern="1200" cap="none" spc="0" baseline="0" dirty="0" err="1">
                  <a:solidFill>
                    <a:srgbClr val="000000"/>
                  </a:solidFill>
                  <a:uFillTx/>
                  <a:latin typeface="Calibri"/>
                </a:rPr>
                <a:t>Canva</a:t>
              </a:r>
              <a:endParaRPr lang="pt-BR" sz="13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114300" marR="0" lvl="1" indent="-114300" algn="l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0" i="0" u="none" strike="noStrike" kern="1200" cap="none" spc="0" baseline="0" dirty="0" err="1">
                  <a:solidFill>
                    <a:srgbClr val="000000"/>
                  </a:solidFill>
                  <a:uFillTx/>
                  <a:latin typeface="Calibri"/>
                </a:rPr>
                <a:t>Gimp</a:t>
              </a:r>
              <a:endParaRPr lang="pt-BR" sz="13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557AF02B-F60A-4931-A468-14D2254AE9AD}"/>
                </a:ext>
              </a:extLst>
            </p:cNvPr>
            <p:cNvSpPr/>
            <p:nvPr/>
          </p:nvSpPr>
          <p:spPr>
            <a:xfrm>
              <a:off x="506440" y="3884718"/>
              <a:ext cx="10846192" cy="4077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846190"/>
                <a:gd name="f7" fmla="val 407745"/>
                <a:gd name="f8" fmla="val 67959"/>
                <a:gd name="f9" fmla="val 30426"/>
                <a:gd name="f10" fmla="val 10778231"/>
                <a:gd name="f11" fmla="val 10815764"/>
                <a:gd name="f12" fmla="val 339786"/>
                <a:gd name="f13" fmla="val 377319"/>
                <a:gd name="f14" fmla="+- 0 0 -90"/>
                <a:gd name="f15" fmla="*/ f3 1 10846190"/>
                <a:gd name="f16" fmla="*/ f4 1 407745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10846190"/>
                <a:gd name="f25" fmla="*/ f21 1 407745"/>
                <a:gd name="f26" fmla="*/ 0 f22 1"/>
                <a:gd name="f27" fmla="*/ 67959 f21 1"/>
                <a:gd name="f28" fmla="*/ 67959 f22 1"/>
                <a:gd name="f29" fmla="*/ 0 f21 1"/>
                <a:gd name="f30" fmla="*/ 10778231 f22 1"/>
                <a:gd name="f31" fmla="*/ 10846190 f22 1"/>
                <a:gd name="f32" fmla="*/ 339786 f21 1"/>
                <a:gd name="f33" fmla="*/ 407745 f21 1"/>
                <a:gd name="f34" fmla="+- f23 0 f1"/>
                <a:gd name="f35" fmla="*/ f26 1 10846190"/>
                <a:gd name="f36" fmla="*/ f27 1 407745"/>
                <a:gd name="f37" fmla="*/ f28 1 10846190"/>
                <a:gd name="f38" fmla="*/ f29 1 407745"/>
                <a:gd name="f39" fmla="*/ f30 1 10846190"/>
                <a:gd name="f40" fmla="*/ f31 1 10846190"/>
                <a:gd name="f41" fmla="*/ f32 1 407745"/>
                <a:gd name="f42" fmla="*/ f33 1 407745"/>
                <a:gd name="f43" fmla="*/ f17 1 f24"/>
                <a:gd name="f44" fmla="*/ f18 1 f24"/>
                <a:gd name="f45" fmla="*/ f17 1 f25"/>
                <a:gd name="f46" fmla="*/ f19 1 f25"/>
                <a:gd name="f47" fmla="*/ f35 1 f24"/>
                <a:gd name="f48" fmla="*/ f36 1 f25"/>
                <a:gd name="f49" fmla="*/ f37 1 f24"/>
                <a:gd name="f50" fmla="*/ f38 1 f25"/>
                <a:gd name="f51" fmla="*/ f39 1 f24"/>
                <a:gd name="f52" fmla="*/ f40 1 f24"/>
                <a:gd name="f53" fmla="*/ f41 1 f25"/>
                <a:gd name="f54" fmla="*/ f42 1 f25"/>
                <a:gd name="f55" fmla="*/ f43 f15 1"/>
                <a:gd name="f56" fmla="*/ f44 f15 1"/>
                <a:gd name="f57" fmla="*/ f46 f16 1"/>
                <a:gd name="f58" fmla="*/ f45 f16 1"/>
                <a:gd name="f59" fmla="*/ f47 f15 1"/>
                <a:gd name="f60" fmla="*/ f48 f16 1"/>
                <a:gd name="f61" fmla="*/ f49 f15 1"/>
                <a:gd name="f62" fmla="*/ f50 f16 1"/>
                <a:gd name="f63" fmla="*/ f51 f15 1"/>
                <a:gd name="f64" fmla="*/ f52 f15 1"/>
                <a:gd name="f65" fmla="*/ f53 f16 1"/>
                <a:gd name="f66" fmla="*/ f54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9" y="f60"/>
                </a:cxn>
                <a:cxn ang="f34">
                  <a:pos x="f61" y="f62"/>
                </a:cxn>
                <a:cxn ang="f34">
                  <a:pos x="f63" y="f62"/>
                </a:cxn>
                <a:cxn ang="f34">
                  <a:pos x="f64" y="f60"/>
                </a:cxn>
                <a:cxn ang="f34">
                  <a:pos x="f64" y="f65"/>
                </a:cxn>
                <a:cxn ang="f34">
                  <a:pos x="f63" y="f66"/>
                </a:cxn>
                <a:cxn ang="f34">
                  <a:pos x="f61" y="f66"/>
                </a:cxn>
                <a:cxn ang="f34">
                  <a:pos x="f59" y="f65"/>
                </a:cxn>
                <a:cxn ang="f34">
                  <a:pos x="f59" y="f60"/>
                </a:cxn>
              </a:cxnLst>
              <a:rect l="f55" t="f58" r="f56" b="f57"/>
              <a:pathLst>
                <a:path w="10846190" h="407745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D0D0D"/>
            </a:solidFill>
            <a:ln w="12701">
              <a:solidFill>
                <a:srgbClr val="E7E6E6"/>
              </a:solidFill>
              <a:prstDash val="solid"/>
              <a:miter/>
            </a:ln>
          </p:spPr>
          <p:txBody>
            <a:bodyPr vert="horz" wrap="square" lIns="84673" tIns="84673" rIns="84673" bIns="84673" anchor="ctr" anchorCtr="0" compatLnSpc="1">
              <a:noAutofit/>
            </a:bodyPr>
            <a:lstStyle/>
            <a:p>
              <a:pPr marL="0" marR="0" lvl="0" indent="0" algn="l" defTabSz="75565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7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Portfolios, Diários de aprendizagem</a:t>
              </a:r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F0734817-960E-43FE-B6D1-75BC63FBF7E6}"/>
                </a:ext>
              </a:extLst>
            </p:cNvPr>
            <p:cNvSpPr/>
            <p:nvPr/>
          </p:nvSpPr>
          <p:spPr>
            <a:xfrm>
              <a:off x="506440" y="4292458"/>
              <a:ext cx="10846192" cy="6686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846190"/>
                <a:gd name="f7" fmla="val 668609"/>
                <a:gd name="f8" fmla="+- 0 0 -90"/>
                <a:gd name="f9" fmla="*/ f3 1 10846190"/>
                <a:gd name="f10" fmla="*/ f4 1 668609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10846190"/>
                <a:gd name="f19" fmla="*/ f15 1 668609"/>
                <a:gd name="f20" fmla="*/ 0 f16 1"/>
                <a:gd name="f21" fmla="*/ 0 f15 1"/>
                <a:gd name="f22" fmla="*/ 10846190 f16 1"/>
                <a:gd name="f23" fmla="*/ 668609 f15 1"/>
                <a:gd name="f24" fmla="+- f17 0 f1"/>
                <a:gd name="f25" fmla="*/ f20 1 10846190"/>
                <a:gd name="f26" fmla="*/ f21 1 668609"/>
                <a:gd name="f27" fmla="*/ f22 1 10846190"/>
                <a:gd name="f28" fmla="*/ f23 1 668609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10846190" h="66860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344363" tIns="21588" rIns="120901" bIns="21588" anchor="t" anchorCtr="0" compatLnSpc="1">
              <a:noAutofit/>
            </a:bodyPr>
            <a:lstStyle/>
            <a:p>
              <a:pPr marL="114300" marR="0" lvl="1" indent="-114300" algn="l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0" i="0" u="none" strike="noStrike" kern="1200" cap="none" spc="0" baseline="0" dirty="0" err="1">
                  <a:solidFill>
                    <a:srgbClr val="000000"/>
                  </a:solidFill>
                  <a:uFillTx/>
                  <a:latin typeface="Calibri"/>
                </a:rPr>
                <a:t>Drupal</a:t>
              </a:r>
              <a:r>
                <a:rPr lang="pt-BR" sz="1300" b="0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, </a:t>
              </a:r>
              <a:r>
                <a:rPr lang="pt-BR" sz="1300" b="0" i="0" u="none" strike="noStrike" kern="1200" cap="none" spc="0" baseline="0" dirty="0" err="1">
                  <a:solidFill>
                    <a:srgbClr val="000000"/>
                  </a:solidFill>
                  <a:uFillTx/>
                  <a:latin typeface="Calibri"/>
                </a:rPr>
                <a:t>Joomla</a:t>
              </a:r>
              <a:endParaRPr lang="pt-BR" sz="13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114300" marR="0" lvl="1" indent="-114300" algn="l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0" i="0" u="none" strike="noStrike" kern="1200" cap="none" spc="0" baseline="0" dirty="0" err="1">
                  <a:solidFill>
                    <a:srgbClr val="000000"/>
                  </a:solidFill>
                  <a:uFillTx/>
                  <a:latin typeface="Calibri"/>
                </a:rPr>
                <a:t>Wordpress</a:t>
              </a:r>
              <a:endParaRPr lang="pt-BR" sz="13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114300" marR="0" lvl="1" indent="-114300" algn="l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0" i="0" u="none" strike="noStrike" kern="1200" cap="none" spc="0" baseline="0" dirty="0" err="1">
                  <a:solidFill>
                    <a:srgbClr val="000000"/>
                  </a:solidFill>
                  <a:uFillTx/>
                  <a:latin typeface="Calibri"/>
                </a:rPr>
                <a:t>Padlet</a:t>
              </a:r>
              <a:endParaRPr lang="pt-BR" sz="13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9F4EBF8B-CFE4-48A2-88DE-EE191826DD51}"/>
                </a:ext>
              </a:extLst>
            </p:cNvPr>
            <p:cNvSpPr/>
            <p:nvPr/>
          </p:nvSpPr>
          <p:spPr>
            <a:xfrm>
              <a:off x="506440" y="4961068"/>
              <a:ext cx="10846192" cy="4077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846190"/>
                <a:gd name="f7" fmla="val 407745"/>
                <a:gd name="f8" fmla="val 67959"/>
                <a:gd name="f9" fmla="val 30426"/>
                <a:gd name="f10" fmla="val 10778231"/>
                <a:gd name="f11" fmla="val 10815764"/>
                <a:gd name="f12" fmla="val 339786"/>
                <a:gd name="f13" fmla="val 377319"/>
                <a:gd name="f14" fmla="+- 0 0 -90"/>
                <a:gd name="f15" fmla="*/ f3 1 10846190"/>
                <a:gd name="f16" fmla="*/ f4 1 407745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10846190"/>
                <a:gd name="f25" fmla="*/ f21 1 407745"/>
                <a:gd name="f26" fmla="*/ 0 f22 1"/>
                <a:gd name="f27" fmla="*/ 67959 f21 1"/>
                <a:gd name="f28" fmla="*/ 67959 f22 1"/>
                <a:gd name="f29" fmla="*/ 0 f21 1"/>
                <a:gd name="f30" fmla="*/ 10778231 f22 1"/>
                <a:gd name="f31" fmla="*/ 10846190 f22 1"/>
                <a:gd name="f32" fmla="*/ 339786 f21 1"/>
                <a:gd name="f33" fmla="*/ 407745 f21 1"/>
                <a:gd name="f34" fmla="+- f23 0 f1"/>
                <a:gd name="f35" fmla="*/ f26 1 10846190"/>
                <a:gd name="f36" fmla="*/ f27 1 407745"/>
                <a:gd name="f37" fmla="*/ f28 1 10846190"/>
                <a:gd name="f38" fmla="*/ f29 1 407745"/>
                <a:gd name="f39" fmla="*/ f30 1 10846190"/>
                <a:gd name="f40" fmla="*/ f31 1 10846190"/>
                <a:gd name="f41" fmla="*/ f32 1 407745"/>
                <a:gd name="f42" fmla="*/ f33 1 407745"/>
                <a:gd name="f43" fmla="*/ f17 1 f24"/>
                <a:gd name="f44" fmla="*/ f18 1 f24"/>
                <a:gd name="f45" fmla="*/ f17 1 f25"/>
                <a:gd name="f46" fmla="*/ f19 1 f25"/>
                <a:gd name="f47" fmla="*/ f35 1 f24"/>
                <a:gd name="f48" fmla="*/ f36 1 f25"/>
                <a:gd name="f49" fmla="*/ f37 1 f24"/>
                <a:gd name="f50" fmla="*/ f38 1 f25"/>
                <a:gd name="f51" fmla="*/ f39 1 f24"/>
                <a:gd name="f52" fmla="*/ f40 1 f24"/>
                <a:gd name="f53" fmla="*/ f41 1 f25"/>
                <a:gd name="f54" fmla="*/ f42 1 f25"/>
                <a:gd name="f55" fmla="*/ f43 f15 1"/>
                <a:gd name="f56" fmla="*/ f44 f15 1"/>
                <a:gd name="f57" fmla="*/ f46 f16 1"/>
                <a:gd name="f58" fmla="*/ f45 f16 1"/>
                <a:gd name="f59" fmla="*/ f47 f15 1"/>
                <a:gd name="f60" fmla="*/ f48 f16 1"/>
                <a:gd name="f61" fmla="*/ f49 f15 1"/>
                <a:gd name="f62" fmla="*/ f50 f16 1"/>
                <a:gd name="f63" fmla="*/ f51 f15 1"/>
                <a:gd name="f64" fmla="*/ f52 f15 1"/>
                <a:gd name="f65" fmla="*/ f53 f16 1"/>
                <a:gd name="f66" fmla="*/ f54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9" y="f60"/>
                </a:cxn>
                <a:cxn ang="f34">
                  <a:pos x="f61" y="f62"/>
                </a:cxn>
                <a:cxn ang="f34">
                  <a:pos x="f63" y="f62"/>
                </a:cxn>
                <a:cxn ang="f34">
                  <a:pos x="f64" y="f60"/>
                </a:cxn>
                <a:cxn ang="f34">
                  <a:pos x="f64" y="f65"/>
                </a:cxn>
                <a:cxn ang="f34">
                  <a:pos x="f63" y="f66"/>
                </a:cxn>
                <a:cxn ang="f34">
                  <a:pos x="f61" y="f66"/>
                </a:cxn>
                <a:cxn ang="f34">
                  <a:pos x="f59" y="f65"/>
                </a:cxn>
                <a:cxn ang="f34">
                  <a:pos x="f59" y="f60"/>
                </a:cxn>
              </a:cxnLst>
              <a:rect l="f55" t="f58" r="f56" b="f57"/>
              <a:pathLst>
                <a:path w="10846190" h="407745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D0D0D"/>
            </a:solidFill>
            <a:ln w="12701">
              <a:solidFill>
                <a:srgbClr val="E7E6E6"/>
              </a:solidFill>
              <a:prstDash val="solid"/>
              <a:miter/>
            </a:ln>
          </p:spPr>
          <p:txBody>
            <a:bodyPr vert="horz" wrap="square" lIns="84673" tIns="84673" rIns="84673" bIns="84673" anchor="ctr" anchorCtr="0" compatLnSpc="1">
              <a:noAutofit/>
            </a:bodyPr>
            <a:lstStyle/>
            <a:p>
              <a:pPr marL="0" marR="0" lvl="0" indent="0" algn="l" defTabSz="75565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7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Apresentações interativas, jogos, Quis, enquetes</a:t>
              </a:r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D02C485D-75E7-4C8E-95EE-19F063BFF363}"/>
                </a:ext>
              </a:extLst>
            </p:cNvPr>
            <p:cNvSpPr/>
            <p:nvPr/>
          </p:nvSpPr>
          <p:spPr>
            <a:xfrm>
              <a:off x="506440" y="5368817"/>
              <a:ext cx="10846192" cy="4486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846190"/>
                <a:gd name="f7" fmla="val 448672"/>
                <a:gd name="f8" fmla="+- 0 0 -90"/>
                <a:gd name="f9" fmla="*/ f3 1 10846190"/>
                <a:gd name="f10" fmla="*/ f4 1 448672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10846190"/>
                <a:gd name="f19" fmla="*/ f15 1 448672"/>
                <a:gd name="f20" fmla="*/ 0 f16 1"/>
                <a:gd name="f21" fmla="*/ 0 f15 1"/>
                <a:gd name="f22" fmla="*/ 10846190 f16 1"/>
                <a:gd name="f23" fmla="*/ 448672 f15 1"/>
                <a:gd name="f24" fmla="+- f17 0 f1"/>
                <a:gd name="f25" fmla="*/ f20 1 10846190"/>
                <a:gd name="f26" fmla="*/ f21 1 448672"/>
                <a:gd name="f27" fmla="*/ f22 1 10846190"/>
                <a:gd name="f28" fmla="*/ f23 1 448672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10846190" h="448672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344363" tIns="21588" rIns="120901" bIns="21588" anchor="t" anchorCtr="0" compatLnSpc="1">
              <a:noAutofit/>
            </a:bodyPr>
            <a:lstStyle/>
            <a:p>
              <a:pPr marL="114300" marR="0" lvl="1" indent="-114300" algn="l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0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H5P</a:t>
              </a:r>
            </a:p>
            <a:p>
              <a:pPr marL="114300" marR="0" lvl="1" indent="-114300" algn="l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0" i="0" u="none" strike="noStrike" kern="1200" cap="none" spc="0" baseline="0" dirty="0" err="1">
                  <a:solidFill>
                    <a:srgbClr val="000000"/>
                  </a:solidFill>
                  <a:uFillTx/>
                  <a:latin typeface="Calibri"/>
                </a:rPr>
                <a:t>eXeLearning</a:t>
              </a:r>
              <a:endParaRPr lang="pt-BR" sz="13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114300" marR="0" lvl="1" indent="-114300" algn="l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dirty="0" err="1">
                  <a:solidFill>
                    <a:srgbClr val="000000"/>
                  </a:solidFill>
                  <a:latin typeface="Calibri"/>
                </a:rPr>
                <a:t>LimeSurvey</a:t>
              </a:r>
              <a:endParaRPr lang="pt-BR" sz="13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0F3BE40E-D4B4-4854-8D91-C55690948EE1}"/>
                </a:ext>
              </a:extLst>
            </p:cNvPr>
            <p:cNvSpPr/>
            <p:nvPr/>
          </p:nvSpPr>
          <p:spPr>
            <a:xfrm>
              <a:off x="506440" y="5817485"/>
              <a:ext cx="10846192" cy="4077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846190"/>
                <a:gd name="f7" fmla="val 407745"/>
                <a:gd name="f8" fmla="val 67959"/>
                <a:gd name="f9" fmla="val 30426"/>
                <a:gd name="f10" fmla="val 10778231"/>
                <a:gd name="f11" fmla="val 10815764"/>
                <a:gd name="f12" fmla="val 339786"/>
                <a:gd name="f13" fmla="val 377319"/>
                <a:gd name="f14" fmla="+- 0 0 -90"/>
                <a:gd name="f15" fmla="*/ f3 1 10846190"/>
                <a:gd name="f16" fmla="*/ f4 1 407745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10846190"/>
                <a:gd name="f25" fmla="*/ f21 1 407745"/>
                <a:gd name="f26" fmla="*/ 0 f22 1"/>
                <a:gd name="f27" fmla="*/ 67959 f21 1"/>
                <a:gd name="f28" fmla="*/ 67959 f22 1"/>
                <a:gd name="f29" fmla="*/ 0 f21 1"/>
                <a:gd name="f30" fmla="*/ 10778231 f22 1"/>
                <a:gd name="f31" fmla="*/ 10846190 f22 1"/>
                <a:gd name="f32" fmla="*/ 339786 f21 1"/>
                <a:gd name="f33" fmla="*/ 407745 f21 1"/>
                <a:gd name="f34" fmla="+- f23 0 f1"/>
                <a:gd name="f35" fmla="*/ f26 1 10846190"/>
                <a:gd name="f36" fmla="*/ f27 1 407745"/>
                <a:gd name="f37" fmla="*/ f28 1 10846190"/>
                <a:gd name="f38" fmla="*/ f29 1 407745"/>
                <a:gd name="f39" fmla="*/ f30 1 10846190"/>
                <a:gd name="f40" fmla="*/ f31 1 10846190"/>
                <a:gd name="f41" fmla="*/ f32 1 407745"/>
                <a:gd name="f42" fmla="*/ f33 1 407745"/>
                <a:gd name="f43" fmla="*/ f17 1 f24"/>
                <a:gd name="f44" fmla="*/ f18 1 f24"/>
                <a:gd name="f45" fmla="*/ f17 1 f25"/>
                <a:gd name="f46" fmla="*/ f19 1 f25"/>
                <a:gd name="f47" fmla="*/ f35 1 f24"/>
                <a:gd name="f48" fmla="*/ f36 1 f25"/>
                <a:gd name="f49" fmla="*/ f37 1 f24"/>
                <a:gd name="f50" fmla="*/ f38 1 f25"/>
                <a:gd name="f51" fmla="*/ f39 1 f24"/>
                <a:gd name="f52" fmla="*/ f40 1 f24"/>
                <a:gd name="f53" fmla="*/ f41 1 f25"/>
                <a:gd name="f54" fmla="*/ f42 1 f25"/>
                <a:gd name="f55" fmla="*/ f43 f15 1"/>
                <a:gd name="f56" fmla="*/ f44 f15 1"/>
                <a:gd name="f57" fmla="*/ f46 f16 1"/>
                <a:gd name="f58" fmla="*/ f45 f16 1"/>
                <a:gd name="f59" fmla="*/ f47 f15 1"/>
                <a:gd name="f60" fmla="*/ f48 f16 1"/>
                <a:gd name="f61" fmla="*/ f49 f15 1"/>
                <a:gd name="f62" fmla="*/ f50 f16 1"/>
                <a:gd name="f63" fmla="*/ f51 f15 1"/>
                <a:gd name="f64" fmla="*/ f52 f15 1"/>
                <a:gd name="f65" fmla="*/ f53 f16 1"/>
                <a:gd name="f66" fmla="*/ f54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9" y="f60"/>
                </a:cxn>
                <a:cxn ang="f34">
                  <a:pos x="f61" y="f62"/>
                </a:cxn>
                <a:cxn ang="f34">
                  <a:pos x="f63" y="f62"/>
                </a:cxn>
                <a:cxn ang="f34">
                  <a:pos x="f64" y="f60"/>
                </a:cxn>
                <a:cxn ang="f34">
                  <a:pos x="f64" y="f65"/>
                </a:cxn>
                <a:cxn ang="f34">
                  <a:pos x="f63" y="f66"/>
                </a:cxn>
                <a:cxn ang="f34">
                  <a:pos x="f61" y="f66"/>
                </a:cxn>
                <a:cxn ang="f34">
                  <a:pos x="f59" y="f65"/>
                </a:cxn>
                <a:cxn ang="f34">
                  <a:pos x="f59" y="f60"/>
                </a:cxn>
              </a:cxnLst>
              <a:rect l="f55" t="f58" r="f56" b="f57"/>
              <a:pathLst>
                <a:path w="10846190" h="407745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D0D0D"/>
            </a:solidFill>
            <a:ln w="12701">
              <a:solidFill>
                <a:srgbClr val="E7E6E6"/>
              </a:solidFill>
              <a:prstDash val="solid"/>
              <a:miter/>
            </a:ln>
          </p:spPr>
          <p:txBody>
            <a:bodyPr vert="horz" wrap="square" lIns="84673" tIns="84673" rIns="84673" bIns="84673" anchor="ctr" anchorCtr="0" compatLnSpc="1">
              <a:noAutofit/>
            </a:bodyPr>
            <a:lstStyle/>
            <a:p>
              <a:pPr marL="0" marR="0" lvl="0" indent="0" algn="l" defTabSz="75565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7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Ferramentas de Autoria</a:t>
              </a:r>
            </a:p>
          </p:txBody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A8D4A664-8F4E-4728-BF39-B8367B1079EE}"/>
                </a:ext>
              </a:extLst>
            </p:cNvPr>
            <p:cNvSpPr/>
            <p:nvPr/>
          </p:nvSpPr>
          <p:spPr>
            <a:xfrm>
              <a:off x="506440" y="6225235"/>
              <a:ext cx="10846192" cy="28151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846190"/>
                <a:gd name="f7" fmla="val 281520"/>
                <a:gd name="f8" fmla="+- 0 0 -90"/>
                <a:gd name="f9" fmla="*/ f3 1 10846190"/>
                <a:gd name="f10" fmla="*/ f4 1 281520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10846190"/>
                <a:gd name="f19" fmla="*/ f15 1 281520"/>
                <a:gd name="f20" fmla="*/ 0 f16 1"/>
                <a:gd name="f21" fmla="*/ 0 f15 1"/>
                <a:gd name="f22" fmla="*/ 10846190 f16 1"/>
                <a:gd name="f23" fmla="*/ 281520 f15 1"/>
                <a:gd name="f24" fmla="+- f17 0 f1"/>
                <a:gd name="f25" fmla="*/ f20 1 10846190"/>
                <a:gd name="f26" fmla="*/ f21 1 281520"/>
                <a:gd name="f27" fmla="*/ f22 1 10846190"/>
                <a:gd name="f28" fmla="*/ f23 1 281520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10846190" h="28152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344363" tIns="21588" rIns="120901" bIns="21588" anchor="t" anchorCtr="0" compatLnSpc="1">
              <a:noAutofit/>
            </a:bodyPr>
            <a:lstStyle/>
            <a:p>
              <a:pPr marL="114300" marR="0" lvl="1" indent="-114300" algn="l" defTabSz="57784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1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rPr>
                <a:t>eXeLearning</a:t>
              </a:r>
              <a:endParaRPr lang="pt-BR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BC36E98-E280-4796-9BE2-83A889BC86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43" t="12380" r="20268" b="5556"/>
          <a:stretch/>
        </p:blipFill>
        <p:spPr>
          <a:xfrm>
            <a:off x="2024743" y="973509"/>
            <a:ext cx="7456714" cy="491098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C0C13E11-B7A8-4CA0-AEED-ACBB139D7A7A}"/>
              </a:ext>
            </a:extLst>
          </p:cNvPr>
          <p:cNvSpPr/>
          <p:nvPr/>
        </p:nvSpPr>
        <p:spPr>
          <a:xfrm>
            <a:off x="2024743" y="5968779"/>
            <a:ext cx="81860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https://mooc.campusvirtual.fiocruz.br/rea/ciencia-aberta/serie4/curso2/aula1.html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7924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d0b062d6-04b0-42b2-8da4-328e5eddc887" xsi:nil="true"/>
    <lcf76f155ced4ddcb4097134ff3c332f xmlns="d0b062d6-04b0-42b2-8da4-328e5eddc887">
      <Terms xmlns="http://schemas.microsoft.com/office/infopath/2007/PartnerControls"/>
    </lcf76f155ced4ddcb4097134ff3c332f>
    <SecurityClearance xmlns="d0b062d6-04b0-42b2-8da4-328e5eddc887" xsi:nil="true"/>
    <Lilian xmlns="d0b062d6-04b0-42b2-8da4-328e5eddc887" xsi:nil="true"/>
    <TaxCatchAll xmlns="5e13aadc-de86-43ee-b386-40c01ba74c80" xsi:nil="true"/>
    <DocumentID xmlns="82b74cde-721b-4900-965b-f4b64e85089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 OPAS" ma:contentTypeID="0x010100D9D66CEC5F2C404782F911C86DB1F77300943D3F739B659647BD5CFC479406D26F" ma:contentTypeVersion="32" ma:contentTypeDescription="Tipo de conteúdo para documento OPAS" ma:contentTypeScope="" ma:versionID="60d8623862cd0b106c685c7c0f62e0c4">
  <xsd:schema xmlns:xsd="http://www.w3.org/2001/XMLSchema" xmlns:xs="http://www.w3.org/2001/XMLSchema" xmlns:p="http://schemas.microsoft.com/office/2006/metadata/properties" xmlns:ns2="82b74cde-721b-4900-965b-f4b64e850898" xmlns:ns3="d0b062d6-04b0-42b2-8da4-328e5eddc887" xmlns:ns4="ce88b3b2-2283-476c-a42e-f70cbf0d0ea2" xmlns:ns5="5e13aadc-de86-43ee-b386-40c01ba74c80" targetNamespace="http://schemas.microsoft.com/office/2006/metadata/properties" ma:root="true" ma:fieldsID="1938b88b9ce1f0ee7eeba2b6a4fb1799" ns2:_="" ns3:_="" ns4:_="" ns5:_="">
    <xsd:import namespace="82b74cde-721b-4900-965b-f4b64e850898"/>
    <xsd:import namespace="d0b062d6-04b0-42b2-8da4-328e5eddc887"/>
    <xsd:import namespace="ce88b3b2-2283-476c-a42e-f70cbf0d0ea2"/>
    <xsd:import namespace="5e13aadc-de86-43ee-b386-40c01ba74c80"/>
    <xsd:element name="properties">
      <xsd:complexType>
        <xsd:sequence>
          <xsd:element name="documentManagement">
            <xsd:complexType>
              <xsd:all>
                <xsd:element ref="ns2:DocumentID" minOccurs="0"/>
                <xsd:element ref="ns3:SecurityClearanc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3:MediaServiceAutoKeyPoints" minOccurs="0"/>
                <xsd:element ref="ns3:MediaServiceKeyPoints" minOccurs="0"/>
                <xsd:element ref="ns3:Lilian" minOccurs="0"/>
                <xsd:element ref="ns3:_Flow_SignoffStatus" minOccurs="0"/>
                <xsd:element ref="ns3:MediaLengthInSeconds" minOccurs="0"/>
                <xsd:element ref="ns3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b74cde-721b-4900-965b-f4b64e850898" elementFormDefault="qualified">
    <xsd:import namespace="http://schemas.microsoft.com/office/2006/documentManagement/types"/>
    <xsd:import namespace="http://schemas.microsoft.com/office/infopath/2007/PartnerControls"/>
    <xsd:element name="DocumentID" ma:index="8" nillable="true" ma:displayName="Número de documento" ma:internalName="DocumentID" ma:readOnly="false">
      <xsd:simpleType>
        <xsd:restriction base="dms:Text">
          <xsd:maxLength value="16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b062d6-04b0-42b2-8da4-328e5eddc887" elementFormDefault="qualified">
    <xsd:import namespace="http://schemas.microsoft.com/office/2006/documentManagement/types"/>
    <xsd:import namespace="http://schemas.microsoft.com/office/infopath/2007/PartnerControls"/>
    <xsd:element name="SecurityClearance" ma:index="9" nillable="true" ma:displayName="Classificação de segurança" ma:list="{49e70423-32a3-45ac-85d6-aaeec80bf6dc}" ma:internalName="SecurityClearance" ma:readOnly="false" ma:showField="PT_x002d_BR" ma:web="82b74cde-721b-4900-965b-f4b64e850898">
      <xsd:simpleType>
        <xsd:restriction base="dms:Lookup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ilian" ma:index="22" nillable="true" ma:displayName="Lilian" ma:description="Date of creation&#10;" ma:format="DateOnly" ma:internalName="Lilian">
      <xsd:simpleType>
        <xsd:restriction base="dms:DateTime"/>
      </xsd:simpleType>
    </xsd:element>
    <xsd:element name="_Flow_SignoffStatus" ma:index="23" nillable="true" ma:displayName="Sign-off status" ma:internalName="Sign_x002d_off_x0020_status">
      <xsd:simpleType>
        <xsd:restriction base="dms:Text"/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c0f44cca-6aff-4d49-827c-e4b3bc2e3f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88b3b2-2283-476c-a42e-f70cbf0d0ea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13aadc-de86-43ee-b386-40c01ba74c80" elementFormDefault="qualified">
    <xsd:import namespace="http://schemas.microsoft.com/office/2006/documentManagement/types"/>
    <xsd:import namespace="http://schemas.microsoft.com/office/infopath/2007/PartnerControls"/>
    <xsd:element name="TaxCatchAll" ma:index="27" nillable="true" ma:displayName="Taxonomy Catch All Column" ma:hidden="true" ma:list="{38120fef-ded7-4458-906f-dad16e4e57b9}" ma:internalName="TaxCatchAll" ma:showField="CatchAllData" ma:web="82b74cde-721b-4900-965b-f4b64e8508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B316F9-BEEE-4009-940C-46386BBF0B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A6A956-B0FA-44D5-8D03-7F8789B045D5}">
  <ds:schemaRefs>
    <ds:schemaRef ds:uri="http://schemas.microsoft.com/office/2006/metadata/properties"/>
    <ds:schemaRef ds:uri="http://schemas.microsoft.com/office/infopath/2007/PartnerControls"/>
    <ds:schemaRef ds:uri="d0b062d6-04b0-42b2-8da4-328e5eddc887"/>
    <ds:schemaRef ds:uri="5e13aadc-de86-43ee-b386-40c01ba74c80"/>
    <ds:schemaRef ds:uri="82b74cde-721b-4900-965b-f4b64e850898"/>
  </ds:schemaRefs>
</ds:datastoreItem>
</file>

<file path=customXml/itemProps3.xml><?xml version="1.0" encoding="utf-8"?>
<ds:datastoreItem xmlns:ds="http://schemas.openxmlformats.org/officeDocument/2006/customXml" ds:itemID="{60EAE2DA-4AA5-4EF1-A6C8-0802E24EA7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b74cde-721b-4900-965b-f4b64e850898"/>
    <ds:schemaRef ds:uri="d0b062d6-04b0-42b2-8da4-328e5eddc887"/>
    <ds:schemaRef ds:uri="ce88b3b2-2283-476c-a42e-f70cbf0d0ea2"/>
    <ds:schemaRef ds:uri="5e13aadc-de86-43ee-b386-40c01ba74c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1772</Words>
  <Application>Microsoft Office PowerPoint</Application>
  <PresentationFormat>Widescreen</PresentationFormat>
  <Paragraphs>208</Paragraphs>
  <Slides>47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Tema do Office</vt:lpstr>
      <vt:lpstr>PowerPoint Presentation</vt:lpstr>
      <vt:lpstr>Una de las características más importantes de Internet es poder acceder y compartir información.</vt:lpstr>
      <vt:lpstr>Fue adoptado por primera vez durante un foro de la UNESCO en 2002 y se ha extendido rápidamente por todo el mundo, existen numerosas comunidades para crear, reutilizar y difundir recursos educativos de manera abierta, este es un ciclo virtuoso.</vt:lpstr>
      <vt:lpstr>PowerPoint Presentation</vt:lpstr>
      <vt:lpstr>Es muy común pensar que si necesito una foto, texto o video para crear un material educativo… </vt:lpstr>
      <vt:lpstr>Infelizmente no</vt:lpstr>
      <vt:lpstr>PowerPoint Presentation</vt:lpstr>
      <vt:lpstr>PowerPoint Presentation</vt:lpstr>
      <vt:lpstr>PowerPoint Presentation</vt:lpstr>
      <vt:lpstr>Para flexibilizar la licencia de derechos de autor-copyright:</vt:lpstr>
      <vt:lpstr>PowerPoint Presentation</vt:lpstr>
      <vt:lpstr>    Para producir una CLASE: Definir el público objetivo, el objetivo, crear un plan de clase, una selección previa de materiales, horario, etc... .    </vt:lpstr>
      <vt:lpstr>Todo material educativo implica estructura y enlaces. Es necesario entender la estructura para poder registrarlos... </vt:lpstr>
      <vt:lpstr>  Critérios LORI – avaliação de REAs</vt:lpstr>
      <vt:lpstr>PowerPoint Presentation</vt:lpstr>
      <vt:lpstr>PowerPoint Presentation</vt:lpstr>
      <vt:lpstr>Para que registres una REA en Repositorio BVS - Usar sistema de gestión de FI-ADMIN presupone:</vt:lpstr>
      <vt:lpstr>Recursos Educativos Abiertos</vt:lpstr>
      <vt:lpstr>PowerPoint Presentation</vt:lpstr>
      <vt:lpstr>Recursos Educativos Abiertos (REA)</vt:lpstr>
      <vt:lpstr>Principios REA</vt:lpstr>
      <vt:lpstr>¿Qué significa "abierto" en Recursos Educativos?</vt:lpstr>
      <vt:lpstr>RETENER</vt:lpstr>
      <vt:lpstr>REUTILIZACIÓN</vt:lpstr>
      <vt:lpstr>REVISAR</vt:lpstr>
      <vt:lpstr>REMIX/ RECOMBINAR</vt:lpstr>
      <vt:lpstr>REDISTRIBUIR</vt:lpstr>
      <vt:lpstr>REA: Apertura Técnica</vt:lpstr>
      <vt:lpstr>¿ Formatos abiertos?</vt:lpstr>
      <vt:lpstr>Formatos abiertos</vt:lpstr>
      <vt:lpstr>Estándares abiertos</vt:lpstr>
      <vt:lpstr>Estándares abiertos</vt:lpstr>
      <vt:lpstr>Licencias</vt:lpstr>
      <vt:lpstr>¿Que puedo hacer?</vt:lpstr>
      <vt:lpstr>PowerPoint Presentation</vt:lpstr>
      <vt:lpstr>¿Qué se puede producir como REA?</vt:lpstr>
      <vt:lpstr>Ejemplos</vt:lpstr>
      <vt:lpstr>Narración textual sin imagen</vt:lpstr>
      <vt:lpstr>Historietas</vt:lpstr>
      <vt:lpstr>Fotonovelas</vt:lpstr>
      <vt:lpstr>PowerPoint Presentation</vt:lpstr>
      <vt:lpstr>Infografia</vt:lpstr>
      <vt:lpstr>Casos Interativos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Rosane Mendes da Silva</dc:creator>
  <cp:lastModifiedBy>Biruel, Elisabeth (BIR)</cp:lastModifiedBy>
  <cp:revision>9</cp:revision>
  <dcterms:created xsi:type="dcterms:W3CDTF">2022-08-09T23:24:18Z</dcterms:created>
  <dcterms:modified xsi:type="dcterms:W3CDTF">2022-09-28T12:10:58Z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0x010100D9D66CEC5F2C404782F911C86DB1F77300943D3F739B659647BD5CFC479406D26F</vt:lpwstr>
  </property>
  <property fmtid="{D5CDD505-2E9C-101B-9397-08002B2CF9AE}" pid="3" name="MediaServiceImageTags">
    <vt:lpwstr/>
  </property>
</Properties>
</file>