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8" d="100"/>
          <a:sy n="88" d="100"/>
        </p:scale>
        <p:origin x="-20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80083-D444-6E47-A09B-2E3479ACC66B}" type="datetimeFigureOut">
              <a:rPr lang="en-US" smtClean="0"/>
              <a:t>10/14/20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87F1-FA74-634A-8BD1-1E1221308C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84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80083-D444-6E47-A09B-2E3479ACC66B}" type="datetimeFigureOut">
              <a:rPr lang="en-US" smtClean="0"/>
              <a:t>10/14/20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87F1-FA74-634A-8BD1-1E1221308C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726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80083-D444-6E47-A09B-2E3479ACC66B}" type="datetimeFigureOut">
              <a:rPr lang="en-US" smtClean="0"/>
              <a:t>10/14/20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87F1-FA74-634A-8BD1-1E1221308C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098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80083-D444-6E47-A09B-2E3479ACC66B}" type="datetimeFigureOut">
              <a:rPr lang="en-US" smtClean="0"/>
              <a:t>10/14/20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87F1-FA74-634A-8BD1-1E1221308C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076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80083-D444-6E47-A09B-2E3479ACC66B}" type="datetimeFigureOut">
              <a:rPr lang="en-US" smtClean="0"/>
              <a:t>10/14/20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87F1-FA74-634A-8BD1-1E1221308C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196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80083-D444-6E47-A09B-2E3479ACC66B}" type="datetimeFigureOut">
              <a:rPr lang="en-US" smtClean="0"/>
              <a:t>10/14/20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87F1-FA74-634A-8BD1-1E1221308C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151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80083-D444-6E47-A09B-2E3479ACC66B}" type="datetimeFigureOut">
              <a:rPr lang="en-US" smtClean="0"/>
              <a:t>10/14/20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87F1-FA74-634A-8BD1-1E1221308C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332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80083-D444-6E47-A09B-2E3479ACC66B}" type="datetimeFigureOut">
              <a:rPr lang="en-US" smtClean="0"/>
              <a:t>10/14/20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87F1-FA74-634A-8BD1-1E1221308C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646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80083-D444-6E47-A09B-2E3479ACC66B}" type="datetimeFigureOut">
              <a:rPr lang="en-US" smtClean="0"/>
              <a:t>10/14/20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87F1-FA74-634A-8BD1-1E1221308C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514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80083-D444-6E47-A09B-2E3479ACC66B}" type="datetimeFigureOut">
              <a:rPr lang="en-US" smtClean="0"/>
              <a:t>10/14/20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87F1-FA74-634A-8BD1-1E1221308C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708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80083-D444-6E47-A09B-2E3479ACC66B}" type="datetimeFigureOut">
              <a:rPr lang="en-US" smtClean="0"/>
              <a:t>10/14/20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87F1-FA74-634A-8BD1-1E1221308C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206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480083-D444-6E47-A09B-2E3479ACC66B}" type="datetimeFigureOut">
              <a:rPr lang="en-US" smtClean="0"/>
              <a:t>10/14/20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D87F1-FA74-634A-8BD1-1E1221308C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256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146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88" y="467893"/>
            <a:ext cx="4642184" cy="6189579"/>
          </a:xfrm>
          <a:prstGeom prst="rect">
            <a:avLst/>
          </a:prstGeom>
        </p:spPr>
      </p:pic>
      <p:pic>
        <p:nvPicPr>
          <p:cNvPr id="5" name="Picture 4" descr="IMG_146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453" y="467893"/>
            <a:ext cx="4150895" cy="5534526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 flipV="1">
            <a:off x="4023895" y="2272632"/>
            <a:ext cx="0" cy="181810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 flipV="1">
            <a:off x="7638716" y="2425033"/>
            <a:ext cx="649705" cy="18181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034421" y="4243137"/>
            <a:ext cx="868947" cy="382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Hybrid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589421" y="4090737"/>
            <a:ext cx="868947" cy="382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Hybrid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244099" y="144727"/>
            <a:ext cx="39052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Hybrids shown with </a:t>
            </a:r>
            <a:r>
              <a:rPr lang="en-US" dirty="0" smtClean="0"/>
              <a:t>2-3 </a:t>
            </a:r>
            <a:r>
              <a:rPr lang="en-US" dirty="0" smtClean="0"/>
              <a:t>bands, rather than one band.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935789" y="133684"/>
            <a:ext cx="5227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2016 field data- hybrids in contact zones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34738" y="5812939"/>
            <a:ext cx="3923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Mosquito gulch family 6 offspring #3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146842" y="6075322"/>
            <a:ext cx="36362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Mosquito gulch contact zone family 10 offspring #9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45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146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839830" y="-160421"/>
            <a:ext cx="5143500" cy="685800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2767265" y="3462421"/>
            <a:ext cx="1" cy="135021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6489033" y="3708400"/>
            <a:ext cx="1" cy="135021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27788" y="5840330"/>
            <a:ext cx="8328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These are the two same hybrids from the previous slide, re-tested with a different PCR and gel to confirm hybrid status.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8627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64</Words>
  <Application>Microsoft Macintosh PowerPoint</Application>
  <PresentationFormat>On-screen Show (4:3)</PresentationFormat>
  <Paragraphs>7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MU BIOSCI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Austin Lynn</dc:creator>
  <cp:lastModifiedBy>Austin Lynn</cp:lastModifiedBy>
  <cp:revision>4</cp:revision>
  <dcterms:created xsi:type="dcterms:W3CDTF">2020-10-12T01:14:12Z</dcterms:created>
  <dcterms:modified xsi:type="dcterms:W3CDTF">2020-10-14T18:58:41Z</dcterms:modified>
</cp:coreProperties>
</file>