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2.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80.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9" r:id="rId4"/>
    <p:sldMasterId id="214748368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Lst>
  <p:sldSz cy="5143500" cx="9144000"/>
  <p:notesSz cx="6858000" cy="9144000"/>
  <p:embeddedFontLst>
    <p:embeddedFont>
      <p:font typeface="Montserrat SemiBold"/>
      <p:regular r:id="rId105"/>
      <p:bold r:id="rId106"/>
      <p:italic r:id="rId107"/>
      <p:boldItalic r:id="rId108"/>
    </p:embeddedFont>
    <p:embeddedFont>
      <p:font typeface="Roboto"/>
      <p:regular r:id="rId109"/>
      <p:bold r:id="rId110"/>
      <p:italic r:id="rId111"/>
      <p:boldItalic r:id="rId112"/>
    </p:embeddedFont>
    <p:embeddedFont>
      <p:font typeface="Montserrat"/>
      <p:regular r:id="rId113"/>
      <p:bold r:id="rId114"/>
      <p:italic r:id="rId115"/>
      <p:boldItalic r:id="rId116"/>
    </p:embeddedFont>
    <p:embeddedFont>
      <p:font typeface="Montserrat Black"/>
      <p:bold r:id="rId117"/>
      <p:boldItalic r:id="rId118"/>
    </p:embeddedFont>
    <p:embeddedFont>
      <p:font typeface="Roboto Mono Light"/>
      <p:regular r:id="rId119"/>
      <p:bold r:id="rId120"/>
      <p:italic r:id="rId121"/>
      <p:boldItalic r:id="rId122"/>
    </p:embeddedFont>
    <p:embeddedFont>
      <p:font typeface="Lato Light"/>
      <p:regular r:id="rId123"/>
      <p:bold r:id="rId124"/>
      <p:italic r:id="rId125"/>
      <p:boldItalic r:id="rId126"/>
    </p:embeddedFont>
    <p:embeddedFont>
      <p:font typeface="Montserrat Light"/>
      <p:regular r:id="rId127"/>
      <p:bold r:id="rId128"/>
      <p:italic r:id="rId129"/>
      <p:boldItalic r:id="rId1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07" Type="http://schemas.openxmlformats.org/officeDocument/2006/relationships/font" Target="fonts/MontserratSemiBold-italic.fntdata"/><Relationship Id="rId106" Type="http://schemas.openxmlformats.org/officeDocument/2006/relationships/font" Target="fonts/MontserratSemiBold-bold.fntdata"/><Relationship Id="rId105" Type="http://schemas.openxmlformats.org/officeDocument/2006/relationships/font" Target="fonts/MontserratSemiBold-regular.fntdata"/><Relationship Id="rId104" Type="http://schemas.openxmlformats.org/officeDocument/2006/relationships/slide" Target="slides/slide98.xml"/><Relationship Id="rId109" Type="http://schemas.openxmlformats.org/officeDocument/2006/relationships/font" Target="fonts/Roboto-regular.fntdata"/><Relationship Id="rId108" Type="http://schemas.openxmlformats.org/officeDocument/2006/relationships/font" Target="fonts/MontserratSemiBold-boldItalic.fntdata"/><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103" Type="http://schemas.openxmlformats.org/officeDocument/2006/relationships/slide" Target="slides/slide97.xml"/><Relationship Id="rId102" Type="http://schemas.openxmlformats.org/officeDocument/2006/relationships/slide" Target="slides/slide96.xml"/><Relationship Id="rId101" Type="http://schemas.openxmlformats.org/officeDocument/2006/relationships/slide" Target="slides/slide95.xml"/><Relationship Id="rId100" Type="http://schemas.openxmlformats.org/officeDocument/2006/relationships/slide" Target="slides/slide94.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29" Type="http://schemas.openxmlformats.org/officeDocument/2006/relationships/font" Target="fonts/MontserratLight-italic.fntdata"/><Relationship Id="rId128" Type="http://schemas.openxmlformats.org/officeDocument/2006/relationships/font" Target="fonts/MontserratLight-bold.fntdata"/><Relationship Id="rId127" Type="http://schemas.openxmlformats.org/officeDocument/2006/relationships/font" Target="fonts/MontserratLight-regular.fntdata"/><Relationship Id="rId126" Type="http://schemas.openxmlformats.org/officeDocument/2006/relationships/font" Target="fonts/LatoLight-boldItalic.fntdata"/><Relationship Id="rId26" Type="http://schemas.openxmlformats.org/officeDocument/2006/relationships/slide" Target="slides/slide20.xml"/><Relationship Id="rId121" Type="http://schemas.openxmlformats.org/officeDocument/2006/relationships/font" Target="fonts/RobotoMonoLight-italic.fntdata"/><Relationship Id="rId25" Type="http://schemas.openxmlformats.org/officeDocument/2006/relationships/slide" Target="slides/slide19.xml"/><Relationship Id="rId120" Type="http://schemas.openxmlformats.org/officeDocument/2006/relationships/font" Target="fonts/RobotoMonoLight-bold.fntdata"/><Relationship Id="rId28" Type="http://schemas.openxmlformats.org/officeDocument/2006/relationships/slide" Target="slides/slide22.xml"/><Relationship Id="rId27" Type="http://schemas.openxmlformats.org/officeDocument/2006/relationships/slide" Target="slides/slide21.xml"/><Relationship Id="rId125" Type="http://schemas.openxmlformats.org/officeDocument/2006/relationships/font" Target="fonts/LatoLight-italic.fntdata"/><Relationship Id="rId29" Type="http://schemas.openxmlformats.org/officeDocument/2006/relationships/slide" Target="slides/slide23.xml"/><Relationship Id="rId124" Type="http://schemas.openxmlformats.org/officeDocument/2006/relationships/font" Target="fonts/LatoLight-bold.fntdata"/><Relationship Id="rId123" Type="http://schemas.openxmlformats.org/officeDocument/2006/relationships/font" Target="fonts/LatoLight-regular.fntdata"/><Relationship Id="rId122" Type="http://schemas.openxmlformats.org/officeDocument/2006/relationships/font" Target="fonts/RobotoMonoLight-boldItalic.fntdata"/><Relationship Id="rId95" Type="http://schemas.openxmlformats.org/officeDocument/2006/relationships/slide" Target="slides/slide89.xml"/><Relationship Id="rId94" Type="http://schemas.openxmlformats.org/officeDocument/2006/relationships/slide" Target="slides/slide88.xml"/><Relationship Id="rId97" Type="http://schemas.openxmlformats.org/officeDocument/2006/relationships/slide" Target="slides/slide91.xml"/><Relationship Id="rId96" Type="http://schemas.openxmlformats.org/officeDocument/2006/relationships/slide" Target="slides/slide90.xml"/><Relationship Id="rId11" Type="http://schemas.openxmlformats.org/officeDocument/2006/relationships/slide" Target="slides/slide5.xml"/><Relationship Id="rId99" Type="http://schemas.openxmlformats.org/officeDocument/2006/relationships/slide" Target="slides/slide93.xml"/><Relationship Id="rId10" Type="http://schemas.openxmlformats.org/officeDocument/2006/relationships/slide" Target="slides/slide4.xml"/><Relationship Id="rId98" Type="http://schemas.openxmlformats.org/officeDocument/2006/relationships/slide" Target="slides/slide92.xml"/><Relationship Id="rId13" Type="http://schemas.openxmlformats.org/officeDocument/2006/relationships/slide" Target="slides/slide7.xml"/><Relationship Id="rId12" Type="http://schemas.openxmlformats.org/officeDocument/2006/relationships/slide" Target="slides/slide6.xml"/><Relationship Id="rId91" Type="http://schemas.openxmlformats.org/officeDocument/2006/relationships/slide" Target="slides/slide85.xml"/><Relationship Id="rId90" Type="http://schemas.openxmlformats.org/officeDocument/2006/relationships/slide" Target="slides/slide84.xml"/><Relationship Id="rId93" Type="http://schemas.openxmlformats.org/officeDocument/2006/relationships/slide" Target="slides/slide87.xml"/><Relationship Id="rId92" Type="http://schemas.openxmlformats.org/officeDocument/2006/relationships/slide" Target="slides/slide86.xml"/><Relationship Id="rId118" Type="http://schemas.openxmlformats.org/officeDocument/2006/relationships/font" Target="fonts/MontserratBlack-boldItalic.fntdata"/><Relationship Id="rId117" Type="http://schemas.openxmlformats.org/officeDocument/2006/relationships/font" Target="fonts/MontserratBlack-bold.fntdata"/><Relationship Id="rId116" Type="http://schemas.openxmlformats.org/officeDocument/2006/relationships/font" Target="fonts/Montserrat-boldItalic.fntdata"/><Relationship Id="rId115" Type="http://schemas.openxmlformats.org/officeDocument/2006/relationships/font" Target="fonts/Montserrat-italic.fntdata"/><Relationship Id="rId119" Type="http://schemas.openxmlformats.org/officeDocument/2006/relationships/font" Target="fonts/RobotoMonoLight-regular.fntdata"/><Relationship Id="rId15" Type="http://schemas.openxmlformats.org/officeDocument/2006/relationships/slide" Target="slides/slide9.xml"/><Relationship Id="rId110" Type="http://schemas.openxmlformats.org/officeDocument/2006/relationships/font" Target="fonts/Roboto-bold.fntdata"/><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14" Type="http://schemas.openxmlformats.org/officeDocument/2006/relationships/font" Target="fonts/Montserrat-bold.fntdata"/><Relationship Id="rId18" Type="http://schemas.openxmlformats.org/officeDocument/2006/relationships/slide" Target="slides/slide12.xml"/><Relationship Id="rId113" Type="http://schemas.openxmlformats.org/officeDocument/2006/relationships/font" Target="fonts/Montserrat-regular.fntdata"/><Relationship Id="rId112" Type="http://schemas.openxmlformats.org/officeDocument/2006/relationships/font" Target="fonts/Roboto-boldItalic.fntdata"/><Relationship Id="rId111" Type="http://schemas.openxmlformats.org/officeDocument/2006/relationships/font" Target="fonts/Roboto-italic.fntdata"/><Relationship Id="rId84" Type="http://schemas.openxmlformats.org/officeDocument/2006/relationships/slide" Target="slides/slide78.xml"/><Relationship Id="rId83" Type="http://schemas.openxmlformats.org/officeDocument/2006/relationships/slide" Target="slides/slide77.xml"/><Relationship Id="rId86" Type="http://schemas.openxmlformats.org/officeDocument/2006/relationships/slide" Target="slides/slide80.xml"/><Relationship Id="rId85" Type="http://schemas.openxmlformats.org/officeDocument/2006/relationships/slide" Target="slides/slide79.xml"/><Relationship Id="rId88" Type="http://schemas.openxmlformats.org/officeDocument/2006/relationships/slide" Target="slides/slide82.xml"/><Relationship Id="rId87" Type="http://schemas.openxmlformats.org/officeDocument/2006/relationships/slide" Target="slides/slide81.xml"/><Relationship Id="rId89" Type="http://schemas.openxmlformats.org/officeDocument/2006/relationships/slide" Target="slides/slide83.xml"/><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75" Type="http://schemas.openxmlformats.org/officeDocument/2006/relationships/slide" Target="slides/slide69.xml"/><Relationship Id="rId74" Type="http://schemas.openxmlformats.org/officeDocument/2006/relationships/slide" Target="slides/slide68.xml"/><Relationship Id="rId77" Type="http://schemas.openxmlformats.org/officeDocument/2006/relationships/slide" Target="slides/slide71.xml"/><Relationship Id="rId76" Type="http://schemas.openxmlformats.org/officeDocument/2006/relationships/slide" Target="slides/slide70.xml"/><Relationship Id="rId79" Type="http://schemas.openxmlformats.org/officeDocument/2006/relationships/slide" Target="slides/slide73.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130" Type="http://schemas.openxmlformats.org/officeDocument/2006/relationships/font" Target="fonts/MontserratLight-boldItalic.fntdata"/><Relationship Id="rId62" Type="http://schemas.openxmlformats.org/officeDocument/2006/relationships/slide" Target="slides/slide56.xml"/><Relationship Id="rId61" Type="http://schemas.openxmlformats.org/officeDocument/2006/relationships/slide" Target="slides/slide55.xml"/><Relationship Id="rId64" Type="http://schemas.openxmlformats.org/officeDocument/2006/relationships/slide" Target="slides/slide58.xml"/><Relationship Id="rId63" Type="http://schemas.openxmlformats.org/officeDocument/2006/relationships/slide" Target="slides/slide57.xml"/><Relationship Id="rId66" Type="http://schemas.openxmlformats.org/officeDocument/2006/relationships/slide" Target="slides/slide60.xml"/><Relationship Id="rId65" Type="http://schemas.openxmlformats.org/officeDocument/2006/relationships/slide" Target="slides/slide59.xml"/><Relationship Id="rId68" Type="http://schemas.openxmlformats.org/officeDocument/2006/relationships/slide" Target="slides/slide62.xml"/><Relationship Id="rId67" Type="http://schemas.openxmlformats.org/officeDocument/2006/relationships/slide" Target="slides/slide61.xml"/><Relationship Id="rId60" Type="http://schemas.openxmlformats.org/officeDocument/2006/relationships/slide" Target="slides/slide54.xml"/><Relationship Id="rId69" Type="http://schemas.openxmlformats.org/officeDocument/2006/relationships/slide" Target="slides/slide6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55" Type="http://schemas.openxmlformats.org/officeDocument/2006/relationships/slide" Target="slides/slide49.xml"/><Relationship Id="rId54" Type="http://schemas.openxmlformats.org/officeDocument/2006/relationships/slide" Target="slides/slide48.xml"/><Relationship Id="rId57" Type="http://schemas.openxmlformats.org/officeDocument/2006/relationships/slide" Target="slides/slide51.xml"/><Relationship Id="rId56" Type="http://schemas.openxmlformats.org/officeDocument/2006/relationships/slide" Target="slides/slide50.xml"/><Relationship Id="rId59" Type="http://schemas.openxmlformats.org/officeDocument/2006/relationships/slide" Target="slides/slide53.xml"/><Relationship Id="rId58" Type="http://schemas.openxmlformats.org/officeDocument/2006/relationships/slide" Target="slides/slide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134dfc0c9bb_1_139: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g134dfc0c9bb_1_1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134dfc0c9bb_1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134dfc0c9bb_1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134dfc0c9bb_1_2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134dfc0c9bb_1_2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1360266e331_0_0: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g1360266e331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1360266e331_0_333: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g1360266e331_0_3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1360266e331_0_6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1360266e331_0_68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g1360266e331_0_686: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13656d106e8_9_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13656d106e8_9_7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g13656d106e8_9_76: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13656d106e8_9_1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13656d106e8_9_162: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g13656d106e8_9_162: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13656d106e8_9_1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13656d106e8_9_17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g13656d106e8_9_170: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13656d106e8_9_1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13656d106e8_9_18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g13656d106e8_9_180: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13656d106e8_9_3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13656d106e8_9_353: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g13656d106e8_9_353: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13656d106e8_9_5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13656d106e8_9_5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1360266e331_0_10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1360266e331_0_1003: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g1360266e331_0_1003: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1360266e331_0_11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92" name="Google Shape;392;g1360266e331_0_1159: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g1360266e331_0_1159: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13656d106e8_9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07" name="Google Shape;407;g13656d106e8_9_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g13656d106e8_9_0: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13656d106e8_9_5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13656d106e8_9_5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13656d106e8_9_7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13656d106e8_9_719: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g13656d106e8_9_719: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13656d106e8_9_7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40" name="Google Shape;440;g13656d106e8_9_73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g13656d106e8_9_730: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134dfc0c9bb_0_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134dfc0c9bb_0_59: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g134dfc0c9bb_0_59: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13656d106e8_9_8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0" name="Google Shape;460;g13656d106e8_9_8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g13656d106e8_9_8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8" name="Google Shape;468;g13656d106e8_9_8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13483d4461a_0_5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0" name="Google Shape;500;g13483d4461a_0_5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g13656d106e8_13_7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9" name="Google Shape;509;g13656d106e8_13_7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g13656d106e8_13_7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7" name="Google Shape;517;g13656d106e8_13_7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g13483d4461a_0_5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26" name="Google Shape;526;g13483d4461a_0_538: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g13483d4461a_0_538: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g13656d106e8_13_5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0" name="Google Shape;540;g13656d106e8_13_5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g13483d4461a_0_60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57" name="Google Shape;557;g13483d4461a_0_602: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g13483d4461a_0_602: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g13483d4461a_0_8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3" name="Google Shape;573;g13483d4461a_0_8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g13656d106e8_13_6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8" name="Google Shape;638;g13656d106e8_13_6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g13656d106e8_13_7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4" name="Google Shape;704;g13656d106e8_13_7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g13483d4461a_0_5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12" name="Google Shape;712;g13483d4461a_0_529: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g13483d4461a_0_529: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g13656d106e8_13_80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24" name="Google Shape;724;g13656d106e8_13_80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g13656d106e8_13_807: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g13656d106e8_13_8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36" name="Google Shape;736;g13656d106e8_13_818: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g13656d106e8_13_818: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g13483d4461a_0_7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8" name="Google Shape;748;g13483d4461a_0_7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0" name="Shape 760"/>
        <p:cNvGrpSpPr/>
        <p:nvPr/>
      </p:nvGrpSpPr>
      <p:grpSpPr>
        <a:xfrm>
          <a:off x="0" y="0"/>
          <a:ext cx="0" cy="0"/>
          <a:chOff x="0" y="0"/>
          <a:chExt cx="0" cy="0"/>
        </a:xfrm>
      </p:grpSpPr>
      <p:sp>
        <p:nvSpPr>
          <p:cNvPr id="761" name="Google Shape;761;g1362df7b77c_7_5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2" name="Google Shape;762;g1362df7b77c_7_5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0" name="Shape 770"/>
        <p:cNvGrpSpPr/>
        <p:nvPr/>
      </p:nvGrpSpPr>
      <p:grpSpPr>
        <a:xfrm>
          <a:off x="0" y="0"/>
          <a:ext cx="0" cy="0"/>
          <a:chOff x="0" y="0"/>
          <a:chExt cx="0" cy="0"/>
        </a:xfrm>
      </p:grpSpPr>
      <p:sp>
        <p:nvSpPr>
          <p:cNvPr id="771" name="Google Shape;771;g13656d106e8_13_7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2" name="Google Shape;772;g13656d106e8_13_7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8" name="Shape 778"/>
        <p:cNvGrpSpPr/>
        <p:nvPr/>
      </p:nvGrpSpPr>
      <p:grpSpPr>
        <a:xfrm>
          <a:off x="0" y="0"/>
          <a:ext cx="0" cy="0"/>
          <a:chOff x="0" y="0"/>
          <a:chExt cx="0" cy="0"/>
        </a:xfrm>
      </p:grpSpPr>
      <p:sp>
        <p:nvSpPr>
          <p:cNvPr id="779" name="Google Shape;779;g13483d4461a_0_5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80" name="Google Shape;780;g13483d4461a_0_52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g13483d4461a_0_520: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5" name="Shape 795"/>
        <p:cNvGrpSpPr/>
        <p:nvPr/>
      </p:nvGrpSpPr>
      <p:grpSpPr>
        <a:xfrm>
          <a:off x="0" y="0"/>
          <a:ext cx="0" cy="0"/>
          <a:chOff x="0" y="0"/>
          <a:chExt cx="0" cy="0"/>
        </a:xfrm>
      </p:grpSpPr>
      <p:sp>
        <p:nvSpPr>
          <p:cNvPr id="796" name="Google Shape;796;g1362df7b77c_7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7" name="Google Shape;797;g1362df7b77c_7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5" name="Shape 805"/>
        <p:cNvGrpSpPr/>
        <p:nvPr/>
      </p:nvGrpSpPr>
      <p:grpSpPr>
        <a:xfrm>
          <a:off x="0" y="0"/>
          <a:ext cx="0" cy="0"/>
          <a:chOff x="0" y="0"/>
          <a:chExt cx="0" cy="0"/>
        </a:xfrm>
      </p:grpSpPr>
      <p:sp>
        <p:nvSpPr>
          <p:cNvPr id="806" name="Google Shape;806;g13483d4461a_0_5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07" name="Google Shape;807;g13483d4461a_0_575: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g13483d4461a_0_575: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6" name="Shape 816"/>
        <p:cNvGrpSpPr/>
        <p:nvPr/>
      </p:nvGrpSpPr>
      <p:grpSpPr>
        <a:xfrm>
          <a:off x="0" y="0"/>
          <a:ext cx="0" cy="0"/>
          <a:chOff x="0" y="0"/>
          <a:chExt cx="0" cy="0"/>
        </a:xfrm>
      </p:grpSpPr>
      <p:sp>
        <p:nvSpPr>
          <p:cNvPr id="817" name="Google Shape;817;g13483d4461a_0_8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8" name="Google Shape;818;g13483d4461a_0_8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3" name="Shape 823"/>
        <p:cNvGrpSpPr/>
        <p:nvPr/>
      </p:nvGrpSpPr>
      <p:grpSpPr>
        <a:xfrm>
          <a:off x="0" y="0"/>
          <a:ext cx="0" cy="0"/>
          <a:chOff x="0" y="0"/>
          <a:chExt cx="0" cy="0"/>
        </a:xfrm>
      </p:grpSpPr>
      <p:sp>
        <p:nvSpPr>
          <p:cNvPr id="824" name="Google Shape;824;g134dfc0c9bb_1_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25" name="Google Shape;825;g134dfc0c9bb_1_1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g134dfc0c9bb_1_10: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3" name="Shape 833"/>
        <p:cNvGrpSpPr/>
        <p:nvPr/>
      </p:nvGrpSpPr>
      <p:grpSpPr>
        <a:xfrm>
          <a:off x="0" y="0"/>
          <a:ext cx="0" cy="0"/>
          <a:chOff x="0" y="0"/>
          <a:chExt cx="0" cy="0"/>
        </a:xfrm>
      </p:grpSpPr>
      <p:sp>
        <p:nvSpPr>
          <p:cNvPr id="834" name="Google Shape;834;g13483d4461a_0_8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5" name="Google Shape;835;g13483d4461a_0_8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2" name="Shape 842"/>
        <p:cNvGrpSpPr/>
        <p:nvPr/>
      </p:nvGrpSpPr>
      <p:grpSpPr>
        <a:xfrm>
          <a:off x="0" y="0"/>
          <a:ext cx="0" cy="0"/>
          <a:chOff x="0" y="0"/>
          <a:chExt cx="0" cy="0"/>
        </a:xfrm>
      </p:grpSpPr>
      <p:sp>
        <p:nvSpPr>
          <p:cNvPr id="843" name="Google Shape;843;g13483d4461a_0_5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44" name="Google Shape;844;g13483d4461a_0_55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g13483d4461a_0_556: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3" name="Shape 853"/>
        <p:cNvGrpSpPr/>
        <p:nvPr/>
      </p:nvGrpSpPr>
      <p:grpSpPr>
        <a:xfrm>
          <a:off x="0" y="0"/>
          <a:ext cx="0" cy="0"/>
          <a:chOff x="0" y="0"/>
          <a:chExt cx="0" cy="0"/>
        </a:xfrm>
      </p:grpSpPr>
      <p:sp>
        <p:nvSpPr>
          <p:cNvPr id="854" name="Google Shape;854;g1362df7b77c_7_7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5" name="Google Shape;855;g1362df7b77c_7_7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3" name="Shape 863"/>
        <p:cNvGrpSpPr/>
        <p:nvPr/>
      </p:nvGrpSpPr>
      <p:grpSpPr>
        <a:xfrm>
          <a:off x="0" y="0"/>
          <a:ext cx="0" cy="0"/>
          <a:chOff x="0" y="0"/>
          <a:chExt cx="0" cy="0"/>
        </a:xfrm>
      </p:grpSpPr>
      <p:sp>
        <p:nvSpPr>
          <p:cNvPr id="864" name="Google Shape;864;g134dfc0c9bb_1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5" name="Google Shape;865;g134dfc0c9bb_1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2" name="Shape 872"/>
        <p:cNvGrpSpPr/>
        <p:nvPr/>
      </p:nvGrpSpPr>
      <p:grpSpPr>
        <a:xfrm>
          <a:off x="0" y="0"/>
          <a:ext cx="0" cy="0"/>
          <a:chOff x="0" y="0"/>
          <a:chExt cx="0" cy="0"/>
        </a:xfrm>
      </p:grpSpPr>
      <p:sp>
        <p:nvSpPr>
          <p:cNvPr id="873" name="Google Shape;873;g134dfc0c9bb_1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4" name="Google Shape;874;g134dfc0c9bb_1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9" name="Shape 879"/>
        <p:cNvGrpSpPr/>
        <p:nvPr/>
      </p:nvGrpSpPr>
      <p:grpSpPr>
        <a:xfrm>
          <a:off x="0" y="0"/>
          <a:ext cx="0" cy="0"/>
          <a:chOff x="0" y="0"/>
          <a:chExt cx="0" cy="0"/>
        </a:xfrm>
      </p:grpSpPr>
      <p:sp>
        <p:nvSpPr>
          <p:cNvPr id="880" name="Google Shape;880;g13483d4461a_0_5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81" name="Google Shape;881;g13483d4461a_0_565: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g13483d4461a_0_565: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8" name="Shape 888"/>
        <p:cNvGrpSpPr/>
        <p:nvPr/>
      </p:nvGrpSpPr>
      <p:grpSpPr>
        <a:xfrm>
          <a:off x="0" y="0"/>
          <a:ext cx="0" cy="0"/>
          <a:chOff x="0" y="0"/>
          <a:chExt cx="0" cy="0"/>
        </a:xfrm>
      </p:grpSpPr>
      <p:sp>
        <p:nvSpPr>
          <p:cNvPr id="889" name="Google Shape;889;g1362df7b77c_7_26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g1362df7b77c_7_2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8" name="Shape 968"/>
        <p:cNvGrpSpPr/>
        <p:nvPr/>
      </p:nvGrpSpPr>
      <p:grpSpPr>
        <a:xfrm>
          <a:off x="0" y="0"/>
          <a:ext cx="0" cy="0"/>
          <a:chOff x="0" y="0"/>
          <a:chExt cx="0" cy="0"/>
        </a:xfrm>
      </p:grpSpPr>
      <p:sp>
        <p:nvSpPr>
          <p:cNvPr id="969" name="Google Shape;969;g13483d4461a_0_5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970" name="Google Shape;970;g13483d4461a_0_54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g13483d4461a_0_547: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9" name="Shape 979"/>
        <p:cNvGrpSpPr/>
        <p:nvPr/>
      </p:nvGrpSpPr>
      <p:grpSpPr>
        <a:xfrm>
          <a:off x="0" y="0"/>
          <a:ext cx="0" cy="0"/>
          <a:chOff x="0" y="0"/>
          <a:chExt cx="0" cy="0"/>
        </a:xfrm>
      </p:grpSpPr>
      <p:sp>
        <p:nvSpPr>
          <p:cNvPr id="980" name="Google Shape;980;g13483d4461a_0_6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981" name="Google Shape;981;g13483d4461a_0_611: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g13483d4461a_0_611: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
              <a:t>‹#›</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2" name="Shape 992"/>
        <p:cNvGrpSpPr/>
        <p:nvPr/>
      </p:nvGrpSpPr>
      <p:grpSpPr>
        <a:xfrm>
          <a:off x="0" y="0"/>
          <a:ext cx="0" cy="0"/>
          <a:chOff x="0" y="0"/>
          <a:chExt cx="0" cy="0"/>
        </a:xfrm>
      </p:grpSpPr>
      <p:sp>
        <p:nvSpPr>
          <p:cNvPr id="993" name="Google Shape;993;g1362df7b77c_7_7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4" name="Google Shape;994;g1362df7b77c_7_7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3" name="Shape 1003"/>
        <p:cNvGrpSpPr/>
        <p:nvPr/>
      </p:nvGrpSpPr>
      <p:grpSpPr>
        <a:xfrm>
          <a:off x="0" y="0"/>
          <a:ext cx="0" cy="0"/>
          <a:chOff x="0" y="0"/>
          <a:chExt cx="0" cy="0"/>
        </a:xfrm>
      </p:grpSpPr>
      <p:sp>
        <p:nvSpPr>
          <p:cNvPr id="1004" name="Google Shape;1004;g13656d106e8_13_5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5" name="Google Shape;1005;g13656d106e8_13_5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1" name="Shape 1011"/>
        <p:cNvGrpSpPr/>
        <p:nvPr/>
      </p:nvGrpSpPr>
      <p:grpSpPr>
        <a:xfrm>
          <a:off x="0" y="0"/>
          <a:ext cx="0" cy="0"/>
          <a:chOff x="0" y="0"/>
          <a:chExt cx="0" cy="0"/>
        </a:xfrm>
      </p:grpSpPr>
      <p:sp>
        <p:nvSpPr>
          <p:cNvPr id="1012" name="Google Shape;1012;g13656d106e8_13_6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3" name="Google Shape;1013;g13656d106e8_13_6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9" name="Shape 1019"/>
        <p:cNvGrpSpPr/>
        <p:nvPr/>
      </p:nvGrpSpPr>
      <p:grpSpPr>
        <a:xfrm>
          <a:off x="0" y="0"/>
          <a:ext cx="0" cy="0"/>
          <a:chOff x="0" y="0"/>
          <a:chExt cx="0" cy="0"/>
        </a:xfrm>
      </p:grpSpPr>
      <p:sp>
        <p:nvSpPr>
          <p:cNvPr id="1020" name="Google Shape;1020;g13656d106e8_13_6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1" name="Google Shape;1021;g13656d106e8_13_6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6" name="Shape 1026"/>
        <p:cNvGrpSpPr/>
        <p:nvPr/>
      </p:nvGrpSpPr>
      <p:grpSpPr>
        <a:xfrm>
          <a:off x="0" y="0"/>
          <a:ext cx="0" cy="0"/>
          <a:chOff x="0" y="0"/>
          <a:chExt cx="0" cy="0"/>
        </a:xfrm>
      </p:grpSpPr>
      <p:sp>
        <p:nvSpPr>
          <p:cNvPr id="1027" name="Google Shape;1027;g13656d106e8_13_6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8" name="Google Shape;1028;g13656d106e8_13_6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7" name="Shape 1037"/>
        <p:cNvGrpSpPr/>
        <p:nvPr/>
      </p:nvGrpSpPr>
      <p:grpSpPr>
        <a:xfrm>
          <a:off x="0" y="0"/>
          <a:ext cx="0" cy="0"/>
          <a:chOff x="0" y="0"/>
          <a:chExt cx="0" cy="0"/>
        </a:xfrm>
      </p:grpSpPr>
      <p:sp>
        <p:nvSpPr>
          <p:cNvPr id="1038" name="Google Shape;1038;g1362df7b77c_7_7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9" name="Google Shape;1039;g1362df7b77c_7_7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4" name="Shape 1044"/>
        <p:cNvGrpSpPr/>
        <p:nvPr/>
      </p:nvGrpSpPr>
      <p:grpSpPr>
        <a:xfrm>
          <a:off x="0" y="0"/>
          <a:ext cx="0" cy="0"/>
          <a:chOff x="0" y="0"/>
          <a:chExt cx="0" cy="0"/>
        </a:xfrm>
      </p:grpSpPr>
      <p:sp>
        <p:nvSpPr>
          <p:cNvPr id="1045" name="Google Shape;1045;g1362df7b77c_7_7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6" name="Google Shape;1046;g1362df7b77c_7_7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1" name="Shape 1051"/>
        <p:cNvGrpSpPr/>
        <p:nvPr/>
      </p:nvGrpSpPr>
      <p:grpSpPr>
        <a:xfrm>
          <a:off x="0" y="0"/>
          <a:ext cx="0" cy="0"/>
          <a:chOff x="0" y="0"/>
          <a:chExt cx="0" cy="0"/>
        </a:xfrm>
      </p:grpSpPr>
      <p:sp>
        <p:nvSpPr>
          <p:cNvPr id="1052" name="Google Shape;1052;g1362df7b77c_7_4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3" name="Google Shape;1053;g1362df7b77c_7_4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0" name="Shape 1060"/>
        <p:cNvGrpSpPr/>
        <p:nvPr/>
      </p:nvGrpSpPr>
      <p:grpSpPr>
        <a:xfrm>
          <a:off x="0" y="0"/>
          <a:ext cx="0" cy="0"/>
          <a:chOff x="0" y="0"/>
          <a:chExt cx="0" cy="0"/>
        </a:xfrm>
      </p:grpSpPr>
      <p:sp>
        <p:nvSpPr>
          <p:cNvPr id="1061" name="Google Shape;1061;g1362df7b77c_7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2" name="Google Shape;1062;g1362df7b77c_7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4" name="Shape 1074"/>
        <p:cNvGrpSpPr/>
        <p:nvPr/>
      </p:nvGrpSpPr>
      <p:grpSpPr>
        <a:xfrm>
          <a:off x="0" y="0"/>
          <a:ext cx="0" cy="0"/>
          <a:chOff x="0" y="0"/>
          <a:chExt cx="0" cy="0"/>
        </a:xfrm>
      </p:grpSpPr>
      <p:sp>
        <p:nvSpPr>
          <p:cNvPr id="1075" name="Google Shape;1075;g134dfc0c9bb_1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6" name="Google Shape;1076;g134dfc0c9bb_1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1" name="Shape 1081"/>
        <p:cNvGrpSpPr/>
        <p:nvPr/>
      </p:nvGrpSpPr>
      <p:grpSpPr>
        <a:xfrm>
          <a:off x="0" y="0"/>
          <a:ext cx="0" cy="0"/>
          <a:chOff x="0" y="0"/>
          <a:chExt cx="0" cy="0"/>
        </a:xfrm>
      </p:grpSpPr>
      <p:sp>
        <p:nvSpPr>
          <p:cNvPr id="1082" name="Google Shape;1082;g134dfc0c9bb_1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3" name="Google Shape;1083;g134dfc0c9bb_1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8" name="Shape 1088"/>
        <p:cNvGrpSpPr/>
        <p:nvPr/>
      </p:nvGrpSpPr>
      <p:grpSpPr>
        <a:xfrm>
          <a:off x="0" y="0"/>
          <a:ext cx="0" cy="0"/>
          <a:chOff x="0" y="0"/>
          <a:chExt cx="0" cy="0"/>
        </a:xfrm>
      </p:grpSpPr>
      <p:sp>
        <p:nvSpPr>
          <p:cNvPr id="1089" name="Google Shape;1089;g1362df7b77c_7_4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0" name="Google Shape;1090;g1362df7b77c_7_4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1" name="Shape 1101"/>
        <p:cNvGrpSpPr/>
        <p:nvPr/>
      </p:nvGrpSpPr>
      <p:grpSpPr>
        <a:xfrm>
          <a:off x="0" y="0"/>
          <a:ext cx="0" cy="0"/>
          <a:chOff x="0" y="0"/>
          <a:chExt cx="0" cy="0"/>
        </a:xfrm>
      </p:grpSpPr>
      <p:sp>
        <p:nvSpPr>
          <p:cNvPr id="1102" name="Google Shape;1102;g1362df7b77c_7_4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3" name="Google Shape;1103;g1362df7b77c_7_4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0" name="Shape 1110"/>
        <p:cNvGrpSpPr/>
        <p:nvPr/>
      </p:nvGrpSpPr>
      <p:grpSpPr>
        <a:xfrm>
          <a:off x="0" y="0"/>
          <a:ext cx="0" cy="0"/>
          <a:chOff x="0" y="0"/>
          <a:chExt cx="0" cy="0"/>
        </a:xfrm>
      </p:grpSpPr>
      <p:sp>
        <p:nvSpPr>
          <p:cNvPr id="1111" name="Google Shape;1111;g137860c642c_0_4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2" name="Google Shape;1112;g137860c642c_0_4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4" name="Shape 1154"/>
        <p:cNvGrpSpPr/>
        <p:nvPr/>
      </p:nvGrpSpPr>
      <p:grpSpPr>
        <a:xfrm>
          <a:off x="0" y="0"/>
          <a:ext cx="0" cy="0"/>
          <a:chOff x="0" y="0"/>
          <a:chExt cx="0" cy="0"/>
        </a:xfrm>
      </p:grpSpPr>
      <p:sp>
        <p:nvSpPr>
          <p:cNvPr id="1155" name="Google Shape;1155;g1360a3ba96c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6" name="Google Shape;1156;g1360a3ba96c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3" name="Shape 1193"/>
        <p:cNvGrpSpPr/>
        <p:nvPr/>
      </p:nvGrpSpPr>
      <p:grpSpPr>
        <a:xfrm>
          <a:off x="0" y="0"/>
          <a:ext cx="0" cy="0"/>
          <a:chOff x="0" y="0"/>
          <a:chExt cx="0" cy="0"/>
        </a:xfrm>
      </p:grpSpPr>
      <p:sp>
        <p:nvSpPr>
          <p:cNvPr id="1194" name="Google Shape;1194;g1360a3ba96c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5" name="Google Shape;1195;g1360a3ba96c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1" name="Shape 1241"/>
        <p:cNvGrpSpPr/>
        <p:nvPr/>
      </p:nvGrpSpPr>
      <p:grpSpPr>
        <a:xfrm>
          <a:off x="0" y="0"/>
          <a:ext cx="0" cy="0"/>
          <a:chOff x="0" y="0"/>
          <a:chExt cx="0" cy="0"/>
        </a:xfrm>
      </p:grpSpPr>
      <p:sp>
        <p:nvSpPr>
          <p:cNvPr id="1242" name="Google Shape;1242;g1362df7b77c_3_2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3" name="Google Shape;1243;g1362df7b77c_3_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3" name="Shape 1293"/>
        <p:cNvGrpSpPr/>
        <p:nvPr/>
      </p:nvGrpSpPr>
      <p:grpSpPr>
        <a:xfrm>
          <a:off x="0" y="0"/>
          <a:ext cx="0" cy="0"/>
          <a:chOff x="0" y="0"/>
          <a:chExt cx="0" cy="0"/>
        </a:xfrm>
      </p:grpSpPr>
      <p:sp>
        <p:nvSpPr>
          <p:cNvPr id="1294" name="Google Shape;1294;g137860c642c_0_3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5" name="Google Shape;1295;g137860c642c_0_3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3" name="Shape 1323"/>
        <p:cNvGrpSpPr/>
        <p:nvPr/>
      </p:nvGrpSpPr>
      <p:grpSpPr>
        <a:xfrm>
          <a:off x="0" y="0"/>
          <a:ext cx="0" cy="0"/>
          <a:chOff x="0" y="0"/>
          <a:chExt cx="0" cy="0"/>
        </a:xfrm>
      </p:grpSpPr>
      <p:sp>
        <p:nvSpPr>
          <p:cNvPr id="1324" name="Google Shape;1324;g13483d4461a_0_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5" name="Google Shape;1325;g13483d4461a_0_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9" name="Shape 1439"/>
        <p:cNvGrpSpPr/>
        <p:nvPr/>
      </p:nvGrpSpPr>
      <p:grpSpPr>
        <a:xfrm>
          <a:off x="0" y="0"/>
          <a:ext cx="0" cy="0"/>
          <a:chOff x="0" y="0"/>
          <a:chExt cx="0" cy="0"/>
        </a:xfrm>
      </p:grpSpPr>
      <p:sp>
        <p:nvSpPr>
          <p:cNvPr id="1440" name="Google Shape;1440;g1200dffa175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1" name="Google Shape;1441;g1200dffa175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1" name="Shape 1461"/>
        <p:cNvGrpSpPr/>
        <p:nvPr/>
      </p:nvGrpSpPr>
      <p:grpSpPr>
        <a:xfrm>
          <a:off x="0" y="0"/>
          <a:ext cx="0" cy="0"/>
          <a:chOff x="0" y="0"/>
          <a:chExt cx="0" cy="0"/>
        </a:xfrm>
      </p:grpSpPr>
      <p:sp>
        <p:nvSpPr>
          <p:cNvPr id="1462" name="Google Shape;1462;g137860c642c_0_3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3" name="Google Shape;1463;g137860c642c_0_3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3" name="Shape 1493"/>
        <p:cNvGrpSpPr/>
        <p:nvPr/>
      </p:nvGrpSpPr>
      <p:grpSpPr>
        <a:xfrm>
          <a:off x="0" y="0"/>
          <a:ext cx="0" cy="0"/>
          <a:chOff x="0" y="0"/>
          <a:chExt cx="0" cy="0"/>
        </a:xfrm>
      </p:grpSpPr>
      <p:sp>
        <p:nvSpPr>
          <p:cNvPr id="1494" name="Google Shape;1494;g13483d4461a_0_1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5" name="Google Shape;1495;g13483d4461a_0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0" name="Shape 1510"/>
        <p:cNvGrpSpPr/>
        <p:nvPr/>
      </p:nvGrpSpPr>
      <p:grpSpPr>
        <a:xfrm>
          <a:off x="0" y="0"/>
          <a:ext cx="0" cy="0"/>
          <a:chOff x="0" y="0"/>
          <a:chExt cx="0" cy="0"/>
        </a:xfrm>
      </p:grpSpPr>
      <p:sp>
        <p:nvSpPr>
          <p:cNvPr id="1511" name="Google Shape;1511;g13483d4461a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2" name="Google Shape;1512;g13483d4461a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8" name="Shape 1558"/>
        <p:cNvGrpSpPr/>
        <p:nvPr/>
      </p:nvGrpSpPr>
      <p:grpSpPr>
        <a:xfrm>
          <a:off x="0" y="0"/>
          <a:ext cx="0" cy="0"/>
          <a:chOff x="0" y="0"/>
          <a:chExt cx="0" cy="0"/>
        </a:xfrm>
      </p:grpSpPr>
      <p:sp>
        <p:nvSpPr>
          <p:cNvPr id="1559" name="Google Shape;1559;g13483d4461a_0_1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0" name="Google Shape;1560;g13483d4461a_0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2" name="Shape 1572"/>
        <p:cNvGrpSpPr/>
        <p:nvPr/>
      </p:nvGrpSpPr>
      <p:grpSpPr>
        <a:xfrm>
          <a:off x="0" y="0"/>
          <a:ext cx="0" cy="0"/>
          <a:chOff x="0" y="0"/>
          <a:chExt cx="0" cy="0"/>
        </a:xfrm>
      </p:grpSpPr>
      <p:sp>
        <p:nvSpPr>
          <p:cNvPr id="1573" name="Google Shape;1573;g13483d4461a_0_2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4" name="Google Shape;1574;g13483d4461a_0_2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3" name="Shape 1593"/>
        <p:cNvGrpSpPr/>
        <p:nvPr/>
      </p:nvGrpSpPr>
      <p:grpSpPr>
        <a:xfrm>
          <a:off x="0" y="0"/>
          <a:ext cx="0" cy="0"/>
          <a:chOff x="0" y="0"/>
          <a:chExt cx="0" cy="0"/>
        </a:xfrm>
      </p:grpSpPr>
      <p:sp>
        <p:nvSpPr>
          <p:cNvPr id="1594" name="Google Shape;1594;g13483d4461a_0_2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5" name="Google Shape;1595;g13483d4461a_0_2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4" name="Shape 1604"/>
        <p:cNvGrpSpPr/>
        <p:nvPr/>
      </p:nvGrpSpPr>
      <p:grpSpPr>
        <a:xfrm>
          <a:off x="0" y="0"/>
          <a:ext cx="0" cy="0"/>
          <a:chOff x="0" y="0"/>
          <a:chExt cx="0" cy="0"/>
        </a:xfrm>
      </p:grpSpPr>
      <p:sp>
        <p:nvSpPr>
          <p:cNvPr id="1605" name="Google Shape;1605;g137860c642c_0_3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6" name="Google Shape;1606;g137860c642c_0_3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0" name="Shape 1640"/>
        <p:cNvGrpSpPr/>
        <p:nvPr/>
      </p:nvGrpSpPr>
      <p:grpSpPr>
        <a:xfrm>
          <a:off x="0" y="0"/>
          <a:ext cx="0" cy="0"/>
          <a:chOff x="0" y="0"/>
          <a:chExt cx="0" cy="0"/>
        </a:xfrm>
      </p:grpSpPr>
      <p:sp>
        <p:nvSpPr>
          <p:cNvPr id="1641" name="Google Shape;1641;g13656d106e8_5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2" name="Google Shape;1642;g13656d106e8_5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5" name="Shape 1655"/>
        <p:cNvGrpSpPr/>
        <p:nvPr/>
      </p:nvGrpSpPr>
      <p:grpSpPr>
        <a:xfrm>
          <a:off x="0" y="0"/>
          <a:ext cx="0" cy="0"/>
          <a:chOff x="0" y="0"/>
          <a:chExt cx="0" cy="0"/>
        </a:xfrm>
      </p:grpSpPr>
      <p:sp>
        <p:nvSpPr>
          <p:cNvPr id="1656" name="Google Shape;1656;g13483d4461a_0_2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7" name="Google Shape;1657;g13483d4461a_0_2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9" name="Shape 1669"/>
        <p:cNvGrpSpPr/>
        <p:nvPr/>
      </p:nvGrpSpPr>
      <p:grpSpPr>
        <a:xfrm>
          <a:off x="0" y="0"/>
          <a:ext cx="0" cy="0"/>
          <a:chOff x="0" y="0"/>
          <a:chExt cx="0" cy="0"/>
        </a:xfrm>
      </p:grpSpPr>
      <p:sp>
        <p:nvSpPr>
          <p:cNvPr id="1670" name="Google Shape;1670;g137860c642c_0_2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1" name="Google Shape;1671;g137860c642c_0_2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1" name="Shape 1711"/>
        <p:cNvGrpSpPr/>
        <p:nvPr/>
      </p:nvGrpSpPr>
      <p:grpSpPr>
        <a:xfrm>
          <a:off x="0" y="0"/>
          <a:ext cx="0" cy="0"/>
          <a:chOff x="0" y="0"/>
          <a:chExt cx="0" cy="0"/>
        </a:xfrm>
      </p:grpSpPr>
      <p:sp>
        <p:nvSpPr>
          <p:cNvPr id="1712" name="Google Shape;1712;g1362df7b77c_3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3" name="Google Shape;1713;g1362df7b77c_3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6" name="Shape 1756"/>
        <p:cNvGrpSpPr/>
        <p:nvPr/>
      </p:nvGrpSpPr>
      <p:grpSpPr>
        <a:xfrm>
          <a:off x="0" y="0"/>
          <a:ext cx="0" cy="0"/>
          <a:chOff x="0" y="0"/>
          <a:chExt cx="0" cy="0"/>
        </a:xfrm>
      </p:grpSpPr>
      <p:sp>
        <p:nvSpPr>
          <p:cNvPr id="1757" name="Google Shape;1757;g1362df7b77c_3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8" name="Google Shape;1758;g1362df7b77c_3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0" name="Shape 1770"/>
        <p:cNvGrpSpPr/>
        <p:nvPr/>
      </p:nvGrpSpPr>
      <p:grpSpPr>
        <a:xfrm>
          <a:off x="0" y="0"/>
          <a:ext cx="0" cy="0"/>
          <a:chOff x="0" y="0"/>
          <a:chExt cx="0" cy="0"/>
        </a:xfrm>
      </p:grpSpPr>
      <p:sp>
        <p:nvSpPr>
          <p:cNvPr id="1771" name="Google Shape;1771;g137860c642c_0_2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2" name="Google Shape;1772;g137860c642c_0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5" name="Shape 1815"/>
        <p:cNvGrpSpPr/>
        <p:nvPr/>
      </p:nvGrpSpPr>
      <p:grpSpPr>
        <a:xfrm>
          <a:off x="0" y="0"/>
          <a:ext cx="0" cy="0"/>
          <a:chOff x="0" y="0"/>
          <a:chExt cx="0" cy="0"/>
        </a:xfrm>
      </p:grpSpPr>
      <p:sp>
        <p:nvSpPr>
          <p:cNvPr id="1816" name="Google Shape;1816;g13483d4461a_0_2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7" name="Google Shape;1817;g13483d4461a_0_2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9" name="Shape 1829"/>
        <p:cNvGrpSpPr/>
        <p:nvPr/>
      </p:nvGrpSpPr>
      <p:grpSpPr>
        <a:xfrm>
          <a:off x="0" y="0"/>
          <a:ext cx="0" cy="0"/>
          <a:chOff x="0" y="0"/>
          <a:chExt cx="0" cy="0"/>
        </a:xfrm>
      </p:grpSpPr>
      <p:sp>
        <p:nvSpPr>
          <p:cNvPr id="1830" name="Google Shape;1830;g13656d106e8_5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1" name="Google Shape;1831;g13656d106e8_5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8" name="Shape 1838"/>
        <p:cNvGrpSpPr/>
        <p:nvPr/>
      </p:nvGrpSpPr>
      <p:grpSpPr>
        <a:xfrm>
          <a:off x="0" y="0"/>
          <a:ext cx="0" cy="0"/>
          <a:chOff x="0" y="0"/>
          <a:chExt cx="0" cy="0"/>
        </a:xfrm>
      </p:grpSpPr>
      <p:sp>
        <p:nvSpPr>
          <p:cNvPr id="1839" name="Google Shape;1839;g134dfc0c9bb_4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0" name="Google Shape;1840;g134dfc0c9bb_4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6" name="Shape 1886"/>
        <p:cNvGrpSpPr/>
        <p:nvPr/>
      </p:nvGrpSpPr>
      <p:grpSpPr>
        <a:xfrm>
          <a:off x="0" y="0"/>
          <a:ext cx="0" cy="0"/>
          <a:chOff x="0" y="0"/>
          <a:chExt cx="0" cy="0"/>
        </a:xfrm>
      </p:grpSpPr>
      <p:sp>
        <p:nvSpPr>
          <p:cNvPr id="1887" name="Google Shape;1887;g134dfc0c9bb_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8" name="Google Shape;1888;g134dfc0c9bb_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5" name="Shape 1905"/>
        <p:cNvGrpSpPr/>
        <p:nvPr/>
      </p:nvGrpSpPr>
      <p:grpSpPr>
        <a:xfrm>
          <a:off x="0" y="0"/>
          <a:ext cx="0" cy="0"/>
          <a:chOff x="0" y="0"/>
          <a:chExt cx="0" cy="0"/>
        </a:xfrm>
      </p:grpSpPr>
      <p:sp>
        <p:nvSpPr>
          <p:cNvPr id="1906" name="Google Shape;1906;g1362df7b77c_7_5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7" name="Google Shape;1907;g1362df7b77c_7_5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0" name="Shape 1960"/>
        <p:cNvGrpSpPr/>
        <p:nvPr/>
      </p:nvGrpSpPr>
      <p:grpSpPr>
        <a:xfrm>
          <a:off x="0" y="0"/>
          <a:ext cx="0" cy="0"/>
          <a:chOff x="0" y="0"/>
          <a:chExt cx="0" cy="0"/>
        </a:xfrm>
      </p:grpSpPr>
      <p:sp>
        <p:nvSpPr>
          <p:cNvPr id="1961" name="Google Shape;1961;g13656d106e8_12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2" name="Google Shape;1962;g13656d106e8_12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9" name="Shape 1999"/>
        <p:cNvGrpSpPr/>
        <p:nvPr/>
      </p:nvGrpSpPr>
      <p:grpSpPr>
        <a:xfrm>
          <a:off x="0" y="0"/>
          <a:ext cx="0" cy="0"/>
          <a:chOff x="0" y="0"/>
          <a:chExt cx="0" cy="0"/>
        </a:xfrm>
      </p:grpSpPr>
      <p:sp>
        <p:nvSpPr>
          <p:cNvPr id="2000" name="Google Shape;2000;g1362df7b77c_9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1" name="Google Shape;2001;g1362df7b77c_9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6" name="Shape 2006"/>
        <p:cNvGrpSpPr/>
        <p:nvPr/>
      </p:nvGrpSpPr>
      <p:grpSpPr>
        <a:xfrm>
          <a:off x="0" y="0"/>
          <a:ext cx="0" cy="0"/>
          <a:chOff x="0" y="0"/>
          <a:chExt cx="0" cy="0"/>
        </a:xfrm>
      </p:grpSpPr>
      <p:sp>
        <p:nvSpPr>
          <p:cNvPr id="2007" name="Google Shape;2007;g13656d106e8_8_2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8" name="Google Shape;2008;g13656d106e8_8_2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3" name="Shape 2013"/>
        <p:cNvGrpSpPr/>
        <p:nvPr/>
      </p:nvGrpSpPr>
      <p:grpSpPr>
        <a:xfrm>
          <a:off x="0" y="0"/>
          <a:ext cx="0" cy="0"/>
          <a:chOff x="0" y="0"/>
          <a:chExt cx="0" cy="0"/>
        </a:xfrm>
      </p:grpSpPr>
      <p:sp>
        <p:nvSpPr>
          <p:cNvPr id="2014" name="Google Shape;2014;g13656d106e8_8_2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5" name="Google Shape;2015;g13656d106e8_8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3" name="Shape 2023"/>
        <p:cNvGrpSpPr/>
        <p:nvPr/>
      </p:nvGrpSpPr>
      <p:grpSpPr>
        <a:xfrm>
          <a:off x="0" y="0"/>
          <a:ext cx="0" cy="0"/>
          <a:chOff x="0" y="0"/>
          <a:chExt cx="0" cy="0"/>
        </a:xfrm>
      </p:grpSpPr>
      <p:sp>
        <p:nvSpPr>
          <p:cNvPr id="2024" name="Google Shape;2024;g13656d106e8_8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5" name="Google Shape;2025;g13656d106e8_8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0" name="Shape 2030"/>
        <p:cNvGrpSpPr/>
        <p:nvPr/>
      </p:nvGrpSpPr>
      <p:grpSpPr>
        <a:xfrm>
          <a:off x="0" y="0"/>
          <a:ext cx="0" cy="0"/>
          <a:chOff x="0" y="0"/>
          <a:chExt cx="0" cy="0"/>
        </a:xfrm>
      </p:grpSpPr>
      <p:sp>
        <p:nvSpPr>
          <p:cNvPr id="2031" name="Google Shape;2031;g13656d106e8_12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2" name="Google Shape;2032;g13656d106e8_12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2" name="Shape 2042"/>
        <p:cNvGrpSpPr/>
        <p:nvPr/>
      </p:nvGrpSpPr>
      <p:grpSpPr>
        <a:xfrm>
          <a:off x="0" y="0"/>
          <a:ext cx="0" cy="0"/>
          <a:chOff x="0" y="0"/>
          <a:chExt cx="0" cy="0"/>
        </a:xfrm>
      </p:grpSpPr>
      <p:sp>
        <p:nvSpPr>
          <p:cNvPr id="2043" name="Google Shape;2043;g13656d106e8_12_2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4" name="Google Shape;2044;g13656d106e8_12_2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1" name="Shape 2081"/>
        <p:cNvGrpSpPr/>
        <p:nvPr/>
      </p:nvGrpSpPr>
      <p:grpSpPr>
        <a:xfrm>
          <a:off x="0" y="0"/>
          <a:ext cx="0" cy="0"/>
          <a:chOff x="0" y="0"/>
          <a:chExt cx="0" cy="0"/>
        </a:xfrm>
      </p:grpSpPr>
      <p:sp>
        <p:nvSpPr>
          <p:cNvPr id="2082" name="Google Shape;2082;g13656d106e8_13_9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3" name="Google Shape;2083;g13656d106e8_13_9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5" name="Shape 2135"/>
        <p:cNvGrpSpPr/>
        <p:nvPr/>
      </p:nvGrpSpPr>
      <p:grpSpPr>
        <a:xfrm>
          <a:off x="0" y="0"/>
          <a:ext cx="0" cy="0"/>
          <a:chOff x="0" y="0"/>
          <a:chExt cx="0" cy="0"/>
        </a:xfrm>
      </p:grpSpPr>
      <p:sp>
        <p:nvSpPr>
          <p:cNvPr id="2136" name="Google Shape;2136;g13656d106e8_13_8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7" name="Google Shape;2137;g13656d106e8_13_8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0" name="Shape 2200"/>
        <p:cNvGrpSpPr/>
        <p:nvPr/>
      </p:nvGrpSpPr>
      <p:grpSpPr>
        <a:xfrm>
          <a:off x="0" y="0"/>
          <a:ext cx="0" cy="0"/>
          <a:chOff x="0" y="0"/>
          <a:chExt cx="0" cy="0"/>
        </a:xfrm>
      </p:grpSpPr>
      <p:sp>
        <p:nvSpPr>
          <p:cNvPr id="2201" name="Google Shape;2201;g1362df7b77c_7_5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2" name="Google Shape;2202;g1362df7b77c_7_5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10.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jpg"/><Relationship Id="rId3"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 Slide 1">
    <p:bg>
      <p:bgPr>
        <a:blipFill>
          <a:blip r:embed="rId2">
            <a:alphaModFix/>
          </a:blip>
          <a:stretch>
            <a:fillRect/>
          </a:stretch>
        </a:blip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387350" y="3105151"/>
            <a:ext cx="8299500" cy="4686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Clr>
                <a:schemeClr val="lt1"/>
              </a:buClr>
              <a:buSzPts val="2500"/>
              <a:buFont typeface="Montserrat"/>
              <a:buNone/>
              <a:defRPr b="1" sz="2500"/>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1" name="Google Shape;11;p2"/>
          <p:cNvSpPr txBox="1"/>
          <p:nvPr>
            <p:ph idx="1" type="subTitle"/>
          </p:nvPr>
        </p:nvSpPr>
        <p:spPr>
          <a:xfrm>
            <a:off x="383721" y="3595003"/>
            <a:ext cx="8299500" cy="424500"/>
          </a:xfrm>
          <a:prstGeom prst="rect">
            <a:avLst/>
          </a:prstGeom>
          <a:noFill/>
          <a:ln>
            <a:noFill/>
          </a:ln>
        </p:spPr>
        <p:txBody>
          <a:bodyPr anchorCtr="0" anchor="t" bIns="45700" lIns="91425" spcFirstLastPara="1" rIns="91425" wrap="square" tIns="45700">
            <a:noAutofit/>
          </a:bodyPr>
          <a:lstStyle>
            <a:lvl1pPr lvl="0" rtl="0" algn="l">
              <a:lnSpc>
                <a:spcPct val="100000"/>
              </a:lnSpc>
              <a:spcBef>
                <a:spcPts val="400"/>
              </a:spcBef>
              <a:spcAft>
                <a:spcPts val="0"/>
              </a:spcAft>
              <a:buClr>
                <a:schemeClr val="lt1"/>
              </a:buClr>
              <a:buSzPts val="2000"/>
              <a:buNone/>
              <a:defRPr sz="2000">
                <a:solidFill>
                  <a:schemeClr val="lt1"/>
                </a:solidFill>
              </a:defRPr>
            </a:lvl1pPr>
            <a:lvl2pPr lvl="1" rtl="0" algn="ctr">
              <a:lnSpc>
                <a:spcPct val="100000"/>
              </a:lnSpc>
              <a:spcBef>
                <a:spcPts val="340"/>
              </a:spcBef>
              <a:spcAft>
                <a:spcPts val="0"/>
              </a:spcAft>
              <a:buClr>
                <a:srgbClr val="909193"/>
              </a:buClr>
              <a:buSzPts val="1700"/>
              <a:buNone/>
              <a:defRPr>
                <a:solidFill>
                  <a:srgbClr val="909193"/>
                </a:solidFill>
              </a:defRPr>
            </a:lvl2pPr>
            <a:lvl3pPr lvl="2" rtl="0" algn="ctr">
              <a:lnSpc>
                <a:spcPct val="100000"/>
              </a:lnSpc>
              <a:spcBef>
                <a:spcPts val="280"/>
              </a:spcBef>
              <a:spcAft>
                <a:spcPts val="0"/>
              </a:spcAft>
              <a:buClr>
                <a:srgbClr val="909193"/>
              </a:buClr>
              <a:buSzPts val="1400"/>
              <a:buNone/>
              <a:defRPr>
                <a:solidFill>
                  <a:srgbClr val="909193"/>
                </a:solidFill>
              </a:defRPr>
            </a:lvl3pPr>
            <a:lvl4pPr lvl="3" rtl="0" algn="ctr">
              <a:lnSpc>
                <a:spcPct val="100000"/>
              </a:lnSpc>
              <a:spcBef>
                <a:spcPts val="240"/>
              </a:spcBef>
              <a:spcAft>
                <a:spcPts val="0"/>
              </a:spcAft>
              <a:buClr>
                <a:srgbClr val="909193"/>
              </a:buClr>
              <a:buSzPts val="1200"/>
              <a:buNone/>
              <a:defRPr>
                <a:solidFill>
                  <a:srgbClr val="909193"/>
                </a:solidFill>
              </a:defRPr>
            </a:lvl4pPr>
            <a:lvl5pPr lvl="4" rtl="0" algn="ctr">
              <a:lnSpc>
                <a:spcPct val="100000"/>
              </a:lnSpc>
              <a:spcBef>
                <a:spcPts val="240"/>
              </a:spcBef>
              <a:spcAft>
                <a:spcPts val="0"/>
              </a:spcAft>
              <a:buClr>
                <a:srgbClr val="909193"/>
              </a:buClr>
              <a:buSzPts val="1200"/>
              <a:buNone/>
              <a:defRPr>
                <a:solidFill>
                  <a:srgbClr val="909193"/>
                </a:solidFill>
              </a:defRPr>
            </a:lvl5pPr>
            <a:lvl6pPr lvl="5" rtl="0" algn="ctr">
              <a:lnSpc>
                <a:spcPct val="100000"/>
              </a:lnSpc>
              <a:spcBef>
                <a:spcPts val="400"/>
              </a:spcBef>
              <a:spcAft>
                <a:spcPts val="0"/>
              </a:spcAft>
              <a:buClr>
                <a:srgbClr val="909193"/>
              </a:buClr>
              <a:buSzPts val="2000"/>
              <a:buNone/>
              <a:defRPr>
                <a:solidFill>
                  <a:srgbClr val="909193"/>
                </a:solidFill>
              </a:defRPr>
            </a:lvl6pPr>
            <a:lvl7pPr lvl="6" rtl="0" algn="ctr">
              <a:lnSpc>
                <a:spcPct val="100000"/>
              </a:lnSpc>
              <a:spcBef>
                <a:spcPts val="400"/>
              </a:spcBef>
              <a:spcAft>
                <a:spcPts val="0"/>
              </a:spcAft>
              <a:buClr>
                <a:srgbClr val="909193"/>
              </a:buClr>
              <a:buSzPts val="2000"/>
              <a:buNone/>
              <a:defRPr>
                <a:solidFill>
                  <a:srgbClr val="909193"/>
                </a:solidFill>
              </a:defRPr>
            </a:lvl7pPr>
            <a:lvl8pPr lvl="7" rtl="0" algn="ctr">
              <a:lnSpc>
                <a:spcPct val="100000"/>
              </a:lnSpc>
              <a:spcBef>
                <a:spcPts val="400"/>
              </a:spcBef>
              <a:spcAft>
                <a:spcPts val="0"/>
              </a:spcAft>
              <a:buClr>
                <a:srgbClr val="909193"/>
              </a:buClr>
              <a:buSzPts val="2000"/>
              <a:buNone/>
              <a:defRPr>
                <a:solidFill>
                  <a:srgbClr val="909193"/>
                </a:solidFill>
              </a:defRPr>
            </a:lvl8pPr>
            <a:lvl9pPr lvl="8" rtl="0" algn="ctr">
              <a:lnSpc>
                <a:spcPct val="100000"/>
              </a:lnSpc>
              <a:spcBef>
                <a:spcPts val="400"/>
              </a:spcBef>
              <a:spcAft>
                <a:spcPts val="0"/>
              </a:spcAft>
              <a:buClr>
                <a:srgbClr val="909193"/>
              </a:buClr>
              <a:buSzPts val="2000"/>
              <a:buNone/>
              <a:defRPr>
                <a:solidFill>
                  <a:srgbClr val="909193"/>
                </a:solidFill>
              </a:defRPr>
            </a:lvl9pPr>
          </a:lstStyle>
          <a:p/>
        </p:txBody>
      </p:sp>
      <p:sp>
        <p:nvSpPr>
          <p:cNvPr id="12" name="Google Shape;12;p2"/>
          <p:cNvSpPr txBox="1"/>
          <p:nvPr>
            <p:ph idx="12" type="sldNum"/>
          </p:nvPr>
        </p:nvSpPr>
        <p:spPr>
          <a:xfrm>
            <a:off x="8458200" y="4629150"/>
            <a:ext cx="457200" cy="304800"/>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Muli"/>
                <a:ea typeface="Muli"/>
                <a:cs typeface="Muli"/>
                <a:sym typeface="Muli"/>
              </a:defRPr>
            </a:lvl1pPr>
            <a:lvl2pPr indent="0" lvl="1"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Muli"/>
                <a:ea typeface="Muli"/>
                <a:cs typeface="Muli"/>
                <a:sym typeface="Muli"/>
              </a:defRPr>
            </a:lvl2pPr>
            <a:lvl3pPr indent="0" lvl="2"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Muli"/>
                <a:ea typeface="Muli"/>
                <a:cs typeface="Muli"/>
                <a:sym typeface="Muli"/>
              </a:defRPr>
            </a:lvl3pPr>
            <a:lvl4pPr indent="0" lvl="3"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Muli"/>
                <a:ea typeface="Muli"/>
                <a:cs typeface="Muli"/>
                <a:sym typeface="Muli"/>
              </a:defRPr>
            </a:lvl4pPr>
            <a:lvl5pPr indent="0" lvl="4"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Muli"/>
                <a:ea typeface="Muli"/>
                <a:cs typeface="Muli"/>
                <a:sym typeface="Muli"/>
              </a:defRPr>
            </a:lvl5pPr>
            <a:lvl6pPr indent="0" lvl="5"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Muli"/>
                <a:ea typeface="Muli"/>
                <a:cs typeface="Muli"/>
                <a:sym typeface="Muli"/>
              </a:defRPr>
            </a:lvl6pPr>
            <a:lvl7pPr indent="0" lvl="6"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Muli"/>
                <a:ea typeface="Muli"/>
                <a:cs typeface="Muli"/>
                <a:sym typeface="Muli"/>
              </a:defRPr>
            </a:lvl7pPr>
            <a:lvl8pPr indent="0" lvl="7"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Muli"/>
                <a:ea typeface="Muli"/>
                <a:cs typeface="Muli"/>
                <a:sym typeface="Muli"/>
              </a:defRPr>
            </a:lvl8pPr>
            <a:lvl9pPr indent="0" lvl="8"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Muli"/>
                <a:ea typeface="Muli"/>
                <a:cs typeface="Muli"/>
                <a:sym typeface="Muli"/>
              </a:defRPr>
            </a:lvl9pPr>
          </a:lstStyle>
          <a:p>
            <a:pPr indent="0" lvl="0" marL="0" rtl="0" algn="ctr">
              <a:spcBef>
                <a:spcPts val="0"/>
              </a:spcBef>
              <a:spcAft>
                <a:spcPts val="0"/>
              </a:spcAft>
              <a:buNone/>
            </a:pPr>
            <a:fld id="{00000000-1234-1234-1234-123412341234}" type="slidenum">
              <a:rPr lang="en"/>
              <a:t>‹#›</a:t>
            </a:fld>
            <a:endParaRPr/>
          </a:p>
        </p:txBody>
      </p:sp>
      <p:pic>
        <p:nvPicPr>
          <p:cNvPr id="13" name="Google Shape;13;p2"/>
          <p:cNvPicPr preferRelativeResize="0"/>
          <p:nvPr/>
        </p:nvPicPr>
        <p:blipFill rotWithShape="1">
          <a:blip r:embed="rId3">
            <a:alphaModFix/>
          </a:blip>
          <a:srcRect b="0" l="0" r="0" t="0"/>
          <a:stretch/>
        </p:blipFill>
        <p:spPr>
          <a:xfrm>
            <a:off x="457200" y="413988"/>
            <a:ext cx="3200400" cy="1014762"/>
          </a:xfrm>
          <a:prstGeom prst="rect">
            <a:avLst/>
          </a:prstGeom>
          <a:noFill/>
          <a:ln>
            <a:noFill/>
          </a:ln>
        </p:spPr>
      </p:pic>
      <p:pic>
        <p:nvPicPr>
          <p:cNvPr id="14" name="Google Shape;14;p2"/>
          <p:cNvPicPr preferRelativeResize="0"/>
          <p:nvPr/>
        </p:nvPicPr>
        <p:blipFill rotWithShape="1">
          <a:blip r:embed="rId4">
            <a:alphaModFix/>
          </a:blip>
          <a:srcRect b="0" l="0" r="0" t="0"/>
          <a:stretch/>
        </p:blipFill>
        <p:spPr>
          <a:xfrm>
            <a:off x="457200" y="1631037"/>
            <a:ext cx="245059" cy="201168"/>
          </a:xfrm>
          <a:prstGeom prst="rect">
            <a:avLst/>
          </a:prstGeom>
          <a:noFill/>
          <a:ln>
            <a:noFill/>
          </a:ln>
        </p:spPr>
      </p:pic>
      <p:pic>
        <p:nvPicPr>
          <p:cNvPr id="15" name="Google Shape;15;p2"/>
          <p:cNvPicPr preferRelativeResize="0"/>
          <p:nvPr/>
        </p:nvPicPr>
        <p:blipFill rotWithShape="1">
          <a:blip r:embed="rId5">
            <a:alphaModFix/>
          </a:blip>
          <a:srcRect b="0" l="0" r="0" t="0"/>
          <a:stretch/>
        </p:blipFill>
        <p:spPr>
          <a:xfrm>
            <a:off x="457200" y="1985724"/>
            <a:ext cx="207264" cy="201168"/>
          </a:xfrm>
          <a:prstGeom prst="rect">
            <a:avLst/>
          </a:prstGeom>
          <a:noFill/>
          <a:ln>
            <a:noFill/>
          </a:ln>
        </p:spPr>
      </p:pic>
      <p:sp>
        <p:nvSpPr>
          <p:cNvPr id="16" name="Google Shape;16;p2"/>
          <p:cNvSpPr txBox="1"/>
          <p:nvPr/>
        </p:nvSpPr>
        <p:spPr>
          <a:xfrm>
            <a:off x="685801" y="1504950"/>
            <a:ext cx="8001000" cy="369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1"/>
                </a:solidFill>
                <a:latin typeface="Muli"/>
                <a:ea typeface="Muli"/>
                <a:cs typeface="Muli"/>
                <a:sym typeface="Muli"/>
              </a:rPr>
              <a:t>@openforcefield</a:t>
            </a:r>
            <a:endParaRPr b="0" i="0" sz="1800" u="none" cap="none" strike="noStrike">
              <a:solidFill>
                <a:schemeClr val="dk1"/>
              </a:solidFill>
              <a:latin typeface="Muli"/>
              <a:ea typeface="Muli"/>
              <a:cs typeface="Muli"/>
              <a:sym typeface="Muli"/>
            </a:endParaRPr>
          </a:p>
        </p:txBody>
      </p:sp>
      <p:sp>
        <p:nvSpPr>
          <p:cNvPr id="17" name="Google Shape;17;p2"/>
          <p:cNvSpPr txBox="1"/>
          <p:nvPr/>
        </p:nvSpPr>
        <p:spPr>
          <a:xfrm>
            <a:off x="685801" y="1859637"/>
            <a:ext cx="8001000" cy="369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1"/>
                </a:solidFill>
                <a:latin typeface="Muli"/>
                <a:ea typeface="Muli"/>
                <a:cs typeface="Muli"/>
                <a:sym typeface="Muli"/>
              </a:rPr>
              <a:t>www.openforcefield.org</a:t>
            </a:r>
            <a:endParaRPr b="0" i="0" sz="1400" u="none" cap="none" strike="noStrike">
              <a:solidFill>
                <a:srgbClr val="000000"/>
              </a:solidFill>
              <a:latin typeface="Arial"/>
              <a:ea typeface="Arial"/>
              <a:cs typeface="Arial"/>
              <a:sym typeface="Arial"/>
            </a:endParaRPr>
          </a:p>
        </p:txBody>
      </p:sp>
      <p:sp>
        <p:nvSpPr>
          <p:cNvPr id="18" name="Google Shape;18;p2"/>
          <p:cNvSpPr txBox="1"/>
          <p:nvPr>
            <p:ph idx="2" type="body"/>
          </p:nvPr>
        </p:nvSpPr>
        <p:spPr>
          <a:xfrm>
            <a:off x="381000" y="4246563"/>
            <a:ext cx="8299500" cy="458700"/>
          </a:xfrm>
          <a:prstGeom prst="rect">
            <a:avLst/>
          </a:prstGeom>
          <a:noFill/>
          <a:ln>
            <a:noFill/>
          </a:ln>
        </p:spPr>
        <p:txBody>
          <a:bodyPr anchorCtr="0" anchor="t" bIns="45700" lIns="91425" spcFirstLastPara="1" rIns="91425" wrap="square" tIns="45700">
            <a:noAutofit/>
          </a:bodyPr>
          <a:lstStyle>
            <a:lvl1pPr indent="-228600" lvl="0" marL="457200" rtl="0" algn="l">
              <a:lnSpc>
                <a:spcPct val="100000"/>
              </a:lnSpc>
              <a:spcBef>
                <a:spcPts val="320"/>
              </a:spcBef>
              <a:spcAft>
                <a:spcPts val="0"/>
              </a:spcAft>
              <a:buClr>
                <a:schemeClr val="lt1"/>
              </a:buClr>
              <a:buSzPts val="1600"/>
              <a:buNone/>
              <a:defRPr sz="1600">
                <a:solidFill>
                  <a:schemeClr val="lt1"/>
                </a:solidFill>
              </a:defRPr>
            </a:lvl1pPr>
            <a:lvl2pPr indent="-336550" lvl="1" marL="914400" rtl="0" algn="l">
              <a:lnSpc>
                <a:spcPct val="100000"/>
              </a:lnSpc>
              <a:spcBef>
                <a:spcPts val="340"/>
              </a:spcBef>
              <a:spcAft>
                <a:spcPts val="0"/>
              </a:spcAft>
              <a:buClr>
                <a:schemeClr val="lt1"/>
              </a:buClr>
              <a:buSzPts val="1700"/>
              <a:buChar char="–"/>
              <a:defRPr>
                <a:solidFill>
                  <a:schemeClr val="lt1"/>
                </a:solidFill>
              </a:defRPr>
            </a:lvl2pPr>
            <a:lvl3pPr indent="-317500" lvl="2" marL="1371600" rtl="0" algn="l">
              <a:lnSpc>
                <a:spcPct val="100000"/>
              </a:lnSpc>
              <a:spcBef>
                <a:spcPts val="280"/>
              </a:spcBef>
              <a:spcAft>
                <a:spcPts val="0"/>
              </a:spcAft>
              <a:buClr>
                <a:schemeClr val="lt1"/>
              </a:buClr>
              <a:buSzPts val="1400"/>
              <a:buChar char="•"/>
              <a:defRPr>
                <a:solidFill>
                  <a:schemeClr val="lt1"/>
                </a:solidFill>
              </a:defRPr>
            </a:lvl3pPr>
            <a:lvl4pPr indent="-304800" lvl="3" marL="1828800" rtl="0" algn="l">
              <a:lnSpc>
                <a:spcPct val="100000"/>
              </a:lnSpc>
              <a:spcBef>
                <a:spcPts val="240"/>
              </a:spcBef>
              <a:spcAft>
                <a:spcPts val="0"/>
              </a:spcAft>
              <a:buClr>
                <a:schemeClr val="lt1"/>
              </a:buClr>
              <a:buSzPts val="1200"/>
              <a:buChar char="–"/>
              <a:defRPr>
                <a:solidFill>
                  <a:schemeClr val="lt1"/>
                </a:solidFill>
              </a:defRPr>
            </a:lvl4pPr>
            <a:lvl5pPr indent="-304800" lvl="4" marL="2286000" rtl="0" algn="l">
              <a:lnSpc>
                <a:spcPct val="100000"/>
              </a:lnSpc>
              <a:spcBef>
                <a:spcPts val="240"/>
              </a:spcBef>
              <a:spcAft>
                <a:spcPts val="0"/>
              </a:spcAft>
              <a:buClr>
                <a:schemeClr val="lt1"/>
              </a:buClr>
              <a:buSzPts val="1200"/>
              <a:buChar char="»"/>
              <a:defRPr>
                <a:solidFill>
                  <a:schemeClr val="lt1"/>
                </a:solidFil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Chart">
  <p:cSld name="Text and Chart">
    <p:spTree>
      <p:nvGrpSpPr>
        <p:cNvPr id="19" name="Shape 19"/>
        <p:cNvGrpSpPr/>
        <p:nvPr/>
      </p:nvGrpSpPr>
      <p:grpSpPr>
        <a:xfrm>
          <a:off x="0" y="0"/>
          <a:ext cx="0" cy="0"/>
          <a:chOff x="0" y="0"/>
          <a:chExt cx="0" cy="0"/>
        </a:xfrm>
      </p:grpSpPr>
      <p:sp>
        <p:nvSpPr>
          <p:cNvPr id="20" name="Google Shape;20;p3"/>
          <p:cNvSpPr txBox="1"/>
          <p:nvPr>
            <p:ph type="title"/>
          </p:nvPr>
        </p:nvSpPr>
        <p:spPr>
          <a:xfrm>
            <a:off x="381000" y="0"/>
            <a:ext cx="2895600" cy="8193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Clr>
                <a:schemeClr val="lt1"/>
              </a:buClr>
              <a:buSzPts val="2000"/>
              <a:buFont typeface="Montserrat"/>
              <a:buNone/>
              <a:defRPr b="1" sz="2000"/>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1" name="Google Shape;21;p3"/>
          <p:cNvSpPr txBox="1"/>
          <p:nvPr>
            <p:ph idx="1" type="body"/>
          </p:nvPr>
        </p:nvSpPr>
        <p:spPr>
          <a:xfrm>
            <a:off x="381000" y="1581150"/>
            <a:ext cx="4038600" cy="3048000"/>
          </a:xfrm>
          <a:prstGeom prst="rect">
            <a:avLst/>
          </a:prstGeom>
          <a:noFill/>
          <a:ln>
            <a:noFill/>
          </a:ln>
        </p:spPr>
        <p:txBody>
          <a:bodyPr anchorCtr="0" anchor="t" bIns="45700" lIns="91425" spcFirstLastPara="1" rIns="91425" wrap="square" tIns="45700">
            <a:noAutofit/>
          </a:bodyPr>
          <a:lstStyle>
            <a:lvl1pPr indent="-228600" lvl="0" marL="457200" rtl="0" algn="just">
              <a:lnSpc>
                <a:spcPct val="100000"/>
              </a:lnSpc>
              <a:spcBef>
                <a:spcPts val="320"/>
              </a:spcBef>
              <a:spcAft>
                <a:spcPts val="0"/>
              </a:spcAft>
              <a:buClr>
                <a:schemeClr val="dk1"/>
              </a:buClr>
              <a:buSzPts val="1600"/>
              <a:buNone/>
              <a:defRPr sz="1600"/>
            </a:lvl1pPr>
            <a:lvl2pPr indent="-342900" lvl="1" marL="914400" rtl="0" algn="l">
              <a:lnSpc>
                <a:spcPct val="100000"/>
              </a:lnSpc>
              <a:spcBef>
                <a:spcPts val="360"/>
              </a:spcBef>
              <a:spcAft>
                <a:spcPts val="0"/>
              </a:spcAft>
              <a:buClr>
                <a:schemeClr val="dk1"/>
              </a:buClr>
              <a:buSzPts val="1800"/>
              <a:buChar char="–"/>
              <a:defRPr/>
            </a:lvl2pPr>
            <a:lvl3pPr indent="-342900" lvl="2" marL="1371600" rtl="0" algn="l">
              <a:lnSpc>
                <a:spcPct val="100000"/>
              </a:lnSpc>
              <a:spcBef>
                <a:spcPts val="360"/>
              </a:spcBef>
              <a:spcAft>
                <a:spcPts val="0"/>
              </a:spcAft>
              <a:buClr>
                <a:schemeClr val="dk1"/>
              </a:buClr>
              <a:buSzPts val="1800"/>
              <a:buChar char="•"/>
              <a:defRPr/>
            </a:lvl3pPr>
            <a:lvl4pPr indent="-342900" lvl="3" marL="1828800" rtl="0" algn="l">
              <a:lnSpc>
                <a:spcPct val="100000"/>
              </a:lnSpc>
              <a:spcBef>
                <a:spcPts val="360"/>
              </a:spcBef>
              <a:spcAft>
                <a:spcPts val="0"/>
              </a:spcAft>
              <a:buClr>
                <a:schemeClr val="dk1"/>
              </a:buClr>
              <a:buSzPts val="1800"/>
              <a:buChar char="–"/>
              <a:defRPr/>
            </a:lvl4pPr>
            <a:lvl5pPr indent="-342900" lvl="4" marL="2286000" rtl="0" algn="l">
              <a:lnSpc>
                <a:spcPct val="100000"/>
              </a:lnSpc>
              <a:spcBef>
                <a:spcPts val="360"/>
              </a:spcBef>
              <a:spcAft>
                <a:spcPts val="0"/>
              </a:spcAft>
              <a:buClr>
                <a:schemeClr val="dk1"/>
              </a:buClr>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22" name="Google Shape;22;p3"/>
          <p:cNvSpPr txBox="1"/>
          <p:nvPr>
            <p:ph idx="12" type="sldNum"/>
          </p:nvPr>
        </p:nvSpPr>
        <p:spPr>
          <a:xfrm>
            <a:off x="8458200" y="4629150"/>
            <a:ext cx="457200" cy="304800"/>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1pPr>
            <a:lvl2pPr indent="0" lvl="1"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2pPr>
            <a:lvl3pPr indent="0" lvl="2"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3pPr>
            <a:lvl4pPr indent="0" lvl="3"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4pPr>
            <a:lvl5pPr indent="0" lvl="4"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5pPr>
            <a:lvl6pPr indent="0" lvl="5"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6pPr>
            <a:lvl7pPr indent="0" lvl="6"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7pPr>
            <a:lvl8pPr indent="0" lvl="7"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8pPr>
            <a:lvl9pPr indent="0" lvl="8"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9pPr>
          </a:lstStyle>
          <a:p>
            <a:pPr indent="0" lvl="0" marL="0" rtl="0" algn="ctr">
              <a:spcBef>
                <a:spcPts val="0"/>
              </a:spcBef>
              <a:spcAft>
                <a:spcPts val="0"/>
              </a:spcAft>
              <a:buNone/>
            </a:pPr>
            <a:fld id="{00000000-1234-1234-1234-123412341234}" type="slidenum">
              <a:rPr lang="en"/>
              <a:t>‹#›</a:t>
            </a:fld>
            <a:endParaRPr/>
          </a:p>
        </p:txBody>
      </p:sp>
      <p:sp>
        <p:nvSpPr>
          <p:cNvPr id="23" name="Google Shape;23;p3"/>
          <p:cNvSpPr txBox="1"/>
          <p:nvPr/>
        </p:nvSpPr>
        <p:spPr>
          <a:xfrm>
            <a:off x="152400" y="4666134"/>
            <a:ext cx="1600200" cy="230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900"/>
              <a:buFont typeface="Muli"/>
              <a:buNone/>
            </a:pPr>
            <a:r>
              <a:rPr b="0" i="0" lang="en" sz="900" u="none" cap="none" strike="noStrike">
                <a:solidFill>
                  <a:schemeClr val="dk1"/>
                </a:solidFill>
                <a:latin typeface="Muli"/>
                <a:ea typeface="Muli"/>
                <a:cs typeface="Muli"/>
                <a:sym typeface="Muli"/>
              </a:rPr>
              <a:t>www.openforcefield.org</a:t>
            </a:r>
            <a:endParaRPr b="0" i="0" sz="1400" u="none" cap="none" strike="noStrike">
              <a:solidFill>
                <a:srgbClr val="000000"/>
              </a:solidFill>
              <a:latin typeface="Arial"/>
              <a:ea typeface="Arial"/>
              <a:cs typeface="Arial"/>
              <a:sym typeface="Arial"/>
            </a:endParaRPr>
          </a:p>
        </p:txBody>
      </p:sp>
      <p:sp>
        <p:nvSpPr>
          <p:cNvPr id="24" name="Google Shape;24;p3"/>
          <p:cNvSpPr txBox="1"/>
          <p:nvPr>
            <p:ph idx="2" type="body"/>
          </p:nvPr>
        </p:nvSpPr>
        <p:spPr>
          <a:xfrm>
            <a:off x="381000" y="1200150"/>
            <a:ext cx="4038600" cy="381000"/>
          </a:xfrm>
          <a:prstGeom prst="rect">
            <a:avLst/>
          </a:prstGeom>
          <a:noFill/>
          <a:ln>
            <a:noFill/>
          </a:ln>
        </p:spPr>
        <p:txBody>
          <a:bodyPr anchorCtr="0" anchor="t" bIns="45700" lIns="91425" spcFirstLastPara="1" rIns="91425" wrap="square" tIns="45700">
            <a:noAutofit/>
          </a:bodyPr>
          <a:lstStyle>
            <a:lvl1pPr indent="-228600" lvl="0" marL="457200" rtl="0" algn="l">
              <a:lnSpc>
                <a:spcPct val="100000"/>
              </a:lnSpc>
              <a:spcBef>
                <a:spcPts val="360"/>
              </a:spcBef>
              <a:spcAft>
                <a:spcPts val="0"/>
              </a:spcAft>
              <a:buClr>
                <a:srgbClr val="015581"/>
              </a:buClr>
              <a:buSzPts val="1800"/>
              <a:buNone/>
              <a:defRPr b="1" sz="1800">
                <a:solidFill>
                  <a:srgbClr val="015581"/>
                </a:solidFill>
              </a:defRPr>
            </a:lvl1pPr>
            <a:lvl2pPr indent="-342900" lvl="1" marL="914400" rtl="0" algn="l">
              <a:lnSpc>
                <a:spcPct val="100000"/>
              </a:lnSpc>
              <a:spcBef>
                <a:spcPts val="360"/>
              </a:spcBef>
              <a:spcAft>
                <a:spcPts val="0"/>
              </a:spcAft>
              <a:buClr>
                <a:schemeClr val="dk1"/>
              </a:buClr>
              <a:buSzPts val="1800"/>
              <a:buChar char="–"/>
              <a:defRPr/>
            </a:lvl2pPr>
            <a:lvl3pPr indent="-342900" lvl="2" marL="1371600" rtl="0" algn="l">
              <a:lnSpc>
                <a:spcPct val="100000"/>
              </a:lnSpc>
              <a:spcBef>
                <a:spcPts val="360"/>
              </a:spcBef>
              <a:spcAft>
                <a:spcPts val="0"/>
              </a:spcAft>
              <a:buClr>
                <a:schemeClr val="dk1"/>
              </a:buClr>
              <a:buSzPts val="1800"/>
              <a:buChar char="•"/>
              <a:defRPr/>
            </a:lvl3pPr>
            <a:lvl4pPr indent="-342900" lvl="3" marL="1828800" rtl="0" algn="l">
              <a:lnSpc>
                <a:spcPct val="100000"/>
              </a:lnSpc>
              <a:spcBef>
                <a:spcPts val="360"/>
              </a:spcBef>
              <a:spcAft>
                <a:spcPts val="0"/>
              </a:spcAft>
              <a:buClr>
                <a:schemeClr val="dk1"/>
              </a:buClr>
              <a:buSzPts val="1800"/>
              <a:buChar char="–"/>
              <a:defRPr/>
            </a:lvl4pPr>
            <a:lvl5pPr indent="-342900" lvl="4" marL="2286000" rtl="0" algn="l">
              <a:lnSpc>
                <a:spcPct val="100000"/>
              </a:lnSpc>
              <a:spcBef>
                <a:spcPts val="360"/>
              </a:spcBef>
              <a:spcAft>
                <a:spcPts val="0"/>
              </a:spcAft>
              <a:buClr>
                <a:schemeClr val="dk1"/>
              </a:buClr>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25" name="Google Shape;25;p3"/>
          <p:cNvSpPr txBox="1"/>
          <p:nvPr>
            <p:ph idx="3" type="body"/>
          </p:nvPr>
        </p:nvSpPr>
        <p:spPr>
          <a:xfrm>
            <a:off x="3276600" y="0"/>
            <a:ext cx="5029200" cy="819300"/>
          </a:xfrm>
          <a:prstGeom prst="rect">
            <a:avLst/>
          </a:prstGeom>
          <a:noFill/>
          <a:ln>
            <a:noFill/>
          </a:ln>
        </p:spPr>
        <p:txBody>
          <a:bodyPr anchorCtr="0" anchor="ctr" bIns="45700" lIns="91425" spcFirstLastPara="1" rIns="91425" wrap="square" tIns="45700">
            <a:noAutofit/>
          </a:bodyPr>
          <a:lstStyle>
            <a:lvl1pPr indent="-228600" lvl="0" marL="457200" rtl="0" algn="l">
              <a:lnSpc>
                <a:spcPct val="100000"/>
              </a:lnSpc>
              <a:spcBef>
                <a:spcPts val="0"/>
              </a:spcBef>
              <a:spcAft>
                <a:spcPts val="0"/>
              </a:spcAft>
              <a:buClr>
                <a:schemeClr val="lt1"/>
              </a:buClr>
              <a:buSzPts val="1800"/>
              <a:buNone/>
              <a:defRPr sz="1800">
                <a:solidFill>
                  <a:schemeClr val="lt1"/>
                </a:solidFill>
              </a:defRPr>
            </a:lvl1pPr>
            <a:lvl2pPr indent="-342900" lvl="1" marL="914400" rtl="0" algn="l">
              <a:lnSpc>
                <a:spcPct val="100000"/>
              </a:lnSpc>
              <a:spcBef>
                <a:spcPts val="360"/>
              </a:spcBef>
              <a:spcAft>
                <a:spcPts val="0"/>
              </a:spcAft>
              <a:buClr>
                <a:schemeClr val="dk1"/>
              </a:buClr>
              <a:buSzPts val="1800"/>
              <a:buChar char="–"/>
              <a:defRPr/>
            </a:lvl2pPr>
            <a:lvl3pPr indent="-342900" lvl="2" marL="1371600" rtl="0" algn="l">
              <a:lnSpc>
                <a:spcPct val="100000"/>
              </a:lnSpc>
              <a:spcBef>
                <a:spcPts val="360"/>
              </a:spcBef>
              <a:spcAft>
                <a:spcPts val="0"/>
              </a:spcAft>
              <a:buClr>
                <a:schemeClr val="dk1"/>
              </a:buClr>
              <a:buSzPts val="1800"/>
              <a:buChar char="•"/>
              <a:defRPr/>
            </a:lvl3pPr>
            <a:lvl4pPr indent="-342900" lvl="3" marL="1828800" rtl="0" algn="l">
              <a:lnSpc>
                <a:spcPct val="100000"/>
              </a:lnSpc>
              <a:spcBef>
                <a:spcPts val="360"/>
              </a:spcBef>
              <a:spcAft>
                <a:spcPts val="0"/>
              </a:spcAft>
              <a:buClr>
                <a:schemeClr val="dk1"/>
              </a:buClr>
              <a:buSzPts val="1800"/>
              <a:buChar char="–"/>
              <a:defRPr/>
            </a:lvl4pPr>
            <a:lvl5pPr indent="-342900" lvl="4" marL="2286000" rtl="0" algn="l">
              <a:lnSpc>
                <a:spcPct val="100000"/>
              </a:lnSpc>
              <a:spcBef>
                <a:spcPts val="360"/>
              </a:spcBef>
              <a:spcAft>
                <a:spcPts val="0"/>
              </a:spcAft>
              <a:buClr>
                <a:schemeClr val="dk1"/>
              </a:buClr>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26" name="Google Shape;26;p3"/>
          <p:cNvSpPr/>
          <p:nvPr>
            <p:ph idx="4" type="chart"/>
          </p:nvPr>
        </p:nvSpPr>
        <p:spPr>
          <a:xfrm>
            <a:off x="4724400" y="1200151"/>
            <a:ext cx="3962400" cy="3429000"/>
          </a:xfrm>
          <a:prstGeom prst="rect">
            <a:avLst/>
          </a:prstGeom>
          <a:noFill/>
          <a:ln>
            <a:noFill/>
          </a:ln>
        </p:spPr>
        <p:txBody>
          <a:bodyPr anchorCtr="1" anchor="ctr" bIns="45700" lIns="91425" spcFirstLastPara="1" rIns="91425" wrap="square" tIns="45700">
            <a:noAutofit/>
          </a:bodyPr>
          <a:lstStyle>
            <a:lvl1pPr lvl="0" marR="0" rtl="0" algn="ctr">
              <a:lnSpc>
                <a:spcPct val="100000"/>
              </a:lnSpc>
              <a:spcBef>
                <a:spcPts val="320"/>
              </a:spcBef>
              <a:spcAft>
                <a:spcPts val="0"/>
              </a:spcAft>
              <a:buClr>
                <a:schemeClr val="dk1"/>
              </a:buClr>
              <a:buSzPts val="1600"/>
              <a:buFont typeface="Arial"/>
              <a:buNone/>
              <a:defRPr b="0" i="0" sz="1600" u="none" cap="none" strike="noStrike">
                <a:solidFill>
                  <a:schemeClr val="dk1"/>
                </a:solidFill>
                <a:latin typeface="Muli"/>
                <a:ea typeface="Muli"/>
                <a:cs typeface="Muli"/>
                <a:sym typeface="Muli"/>
              </a:defRPr>
            </a:lvl1pPr>
            <a:lvl2pPr lvl="1" marR="0" rtl="0" algn="l">
              <a:lnSpc>
                <a:spcPct val="100000"/>
              </a:lnSpc>
              <a:spcBef>
                <a:spcPts val="340"/>
              </a:spcBef>
              <a:spcAft>
                <a:spcPts val="0"/>
              </a:spcAft>
              <a:buClr>
                <a:schemeClr val="dk1"/>
              </a:buClr>
              <a:buSzPts val="1700"/>
              <a:buFont typeface="Arial"/>
              <a:buChar char="–"/>
              <a:defRPr b="0" i="0" sz="1700" u="none" cap="none" strike="noStrike">
                <a:solidFill>
                  <a:schemeClr val="dk1"/>
                </a:solidFill>
                <a:latin typeface="Muli"/>
                <a:ea typeface="Muli"/>
                <a:cs typeface="Muli"/>
                <a:sym typeface="Muli"/>
              </a:defRPr>
            </a:lvl2pPr>
            <a:lvl3pPr lvl="2" marR="0" rtl="0" algn="l">
              <a:lnSpc>
                <a:spcPct val="100000"/>
              </a:lnSpc>
              <a:spcBef>
                <a:spcPts val="280"/>
              </a:spcBef>
              <a:spcAft>
                <a:spcPts val="0"/>
              </a:spcAft>
              <a:buClr>
                <a:schemeClr val="dk1"/>
              </a:buClr>
              <a:buSzPts val="1400"/>
              <a:buFont typeface="Arial"/>
              <a:buChar char="•"/>
              <a:defRPr b="0" i="0" sz="1400" u="none" cap="none" strike="noStrike">
                <a:solidFill>
                  <a:schemeClr val="dk1"/>
                </a:solidFill>
                <a:latin typeface="Muli"/>
                <a:ea typeface="Muli"/>
                <a:cs typeface="Muli"/>
                <a:sym typeface="Muli"/>
              </a:defRPr>
            </a:lvl3pPr>
            <a:lvl4pPr lvl="3" marR="0" rtl="0" algn="l">
              <a:lnSpc>
                <a:spcPct val="100000"/>
              </a:lnSpc>
              <a:spcBef>
                <a:spcPts val="240"/>
              </a:spcBef>
              <a:spcAft>
                <a:spcPts val="0"/>
              </a:spcAft>
              <a:buClr>
                <a:schemeClr val="dk1"/>
              </a:buClr>
              <a:buSzPts val="1200"/>
              <a:buFont typeface="Arial"/>
              <a:buChar char="–"/>
              <a:defRPr b="0" i="0" sz="1200" u="none" cap="none" strike="noStrike">
                <a:solidFill>
                  <a:schemeClr val="dk1"/>
                </a:solidFill>
                <a:latin typeface="Muli"/>
                <a:ea typeface="Muli"/>
                <a:cs typeface="Muli"/>
                <a:sym typeface="Muli"/>
              </a:defRPr>
            </a:lvl4pPr>
            <a:lvl5pPr lvl="4" marR="0" rtl="0" algn="l">
              <a:lnSpc>
                <a:spcPct val="100000"/>
              </a:lnSpc>
              <a:spcBef>
                <a:spcPts val="240"/>
              </a:spcBef>
              <a:spcAft>
                <a:spcPts val="0"/>
              </a:spcAft>
              <a:buClr>
                <a:schemeClr val="dk1"/>
              </a:buClr>
              <a:buSzPts val="1200"/>
              <a:buFont typeface="Arial"/>
              <a:buChar char="»"/>
              <a:defRPr b="0" i="0" sz="1200" u="none" cap="none" strike="noStrike">
                <a:solidFill>
                  <a:schemeClr val="dk1"/>
                </a:solidFill>
                <a:latin typeface="Muli"/>
                <a:ea typeface="Muli"/>
                <a:cs typeface="Muli"/>
                <a:sym typeface="Muli"/>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Muli"/>
                <a:ea typeface="Muli"/>
                <a:cs typeface="Muli"/>
                <a:sym typeface="Muli"/>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Muli"/>
                <a:ea typeface="Muli"/>
                <a:cs typeface="Muli"/>
                <a:sym typeface="Muli"/>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Muli"/>
                <a:ea typeface="Muli"/>
                <a:cs typeface="Muli"/>
                <a:sym typeface="Muli"/>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Muli"/>
                <a:ea typeface="Muli"/>
                <a:cs typeface="Muli"/>
                <a:sym typeface="Muli"/>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p:cSld name="Title Slide 2">
    <p:bg>
      <p:bgPr>
        <a:blipFill>
          <a:blip r:embed="rId2">
            <a:alphaModFix/>
          </a:blip>
          <a:stretch>
            <a:fillRect/>
          </a:stretch>
        </a:blipFill>
      </p:bgPr>
    </p:bg>
    <p:spTree>
      <p:nvGrpSpPr>
        <p:cNvPr id="27" name="Shape 27"/>
        <p:cNvGrpSpPr/>
        <p:nvPr/>
      </p:nvGrpSpPr>
      <p:grpSpPr>
        <a:xfrm>
          <a:off x="0" y="0"/>
          <a:ext cx="0" cy="0"/>
          <a:chOff x="0" y="0"/>
          <a:chExt cx="0" cy="0"/>
        </a:xfrm>
      </p:grpSpPr>
      <p:sp>
        <p:nvSpPr>
          <p:cNvPr id="28" name="Google Shape;28;p4"/>
          <p:cNvSpPr txBox="1"/>
          <p:nvPr>
            <p:ph type="ctrTitle"/>
          </p:nvPr>
        </p:nvSpPr>
        <p:spPr>
          <a:xfrm>
            <a:off x="387350" y="3205074"/>
            <a:ext cx="3498900" cy="5097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Clr>
                <a:schemeClr val="lt1"/>
              </a:buClr>
              <a:buSzPts val="2500"/>
              <a:buFont typeface="Montserrat"/>
              <a:buNone/>
              <a:defRPr b="1" sz="2500"/>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9" name="Google Shape;29;p4"/>
          <p:cNvSpPr txBox="1"/>
          <p:nvPr>
            <p:ph idx="1" type="subTitle"/>
          </p:nvPr>
        </p:nvSpPr>
        <p:spPr>
          <a:xfrm>
            <a:off x="3886200" y="3205074"/>
            <a:ext cx="4800600" cy="5097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Clr>
                <a:schemeClr val="lt1"/>
              </a:buClr>
              <a:buSzPts val="2000"/>
              <a:buNone/>
              <a:defRPr sz="2000">
                <a:solidFill>
                  <a:schemeClr val="lt1"/>
                </a:solidFill>
              </a:defRPr>
            </a:lvl1pPr>
            <a:lvl2pPr lvl="1" rtl="0" algn="ctr">
              <a:lnSpc>
                <a:spcPct val="100000"/>
              </a:lnSpc>
              <a:spcBef>
                <a:spcPts val="340"/>
              </a:spcBef>
              <a:spcAft>
                <a:spcPts val="0"/>
              </a:spcAft>
              <a:buClr>
                <a:srgbClr val="909193"/>
              </a:buClr>
              <a:buSzPts val="1700"/>
              <a:buNone/>
              <a:defRPr>
                <a:solidFill>
                  <a:srgbClr val="909193"/>
                </a:solidFill>
              </a:defRPr>
            </a:lvl2pPr>
            <a:lvl3pPr lvl="2" rtl="0" algn="ctr">
              <a:lnSpc>
                <a:spcPct val="100000"/>
              </a:lnSpc>
              <a:spcBef>
                <a:spcPts val="280"/>
              </a:spcBef>
              <a:spcAft>
                <a:spcPts val="0"/>
              </a:spcAft>
              <a:buClr>
                <a:srgbClr val="909193"/>
              </a:buClr>
              <a:buSzPts val="1400"/>
              <a:buNone/>
              <a:defRPr>
                <a:solidFill>
                  <a:srgbClr val="909193"/>
                </a:solidFill>
              </a:defRPr>
            </a:lvl3pPr>
            <a:lvl4pPr lvl="3" rtl="0" algn="ctr">
              <a:lnSpc>
                <a:spcPct val="100000"/>
              </a:lnSpc>
              <a:spcBef>
                <a:spcPts val="240"/>
              </a:spcBef>
              <a:spcAft>
                <a:spcPts val="0"/>
              </a:spcAft>
              <a:buClr>
                <a:srgbClr val="909193"/>
              </a:buClr>
              <a:buSzPts val="1200"/>
              <a:buNone/>
              <a:defRPr>
                <a:solidFill>
                  <a:srgbClr val="909193"/>
                </a:solidFill>
              </a:defRPr>
            </a:lvl4pPr>
            <a:lvl5pPr lvl="4" rtl="0" algn="ctr">
              <a:lnSpc>
                <a:spcPct val="100000"/>
              </a:lnSpc>
              <a:spcBef>
                <a:spcPts val="240"/>
              </a:spcBef>
              <a:spcAft>
                <a:spcPts val="0"/>
              </a:spcAft>
              <a:buClr>
                <a:srgbClr val="909193"/>
              </a:buClr>
              <a:buSzPts val="1200"/>
              <a:buNone/>
              <a:defRPr>
                <a:solidFill>
                  <a:srgbClr val="909193"/>
                </a:solidFill>
              </a:defRPr>
            </a:lvl5pPr>
            <a:lvl6pPr lvl="5" rtl="0" algn="ctr">
              <a:lnSpc>
                <a:spcPct val="100000"/>
              </a:lnSpc>
              <a:spcBef>
                <a:spcPts val="400"/>
              </a:spcBef>
              <a:spcAft>
                <a:spcPts val="0"/>
              </a:spcAft>
              <a:buClr>
                <a:srgbClr val="909193"/>
              </a:buClr>
              <a:buSzPts val="2000"/>
              <a:buNone/>
              <a:defRPr>
                <a:solidFill>
                  <a:srgbClr val="909193"/>
                </a:solidFill>
              </a:defRPr>
            </a:lvl6pPr>
            <a:lvl7pPr lvl="6" rtl="0" algn="ctr">
              <a:lnSpc>
                <a:spcPct val="100000"/>
              </a:lnSpc>
              <a:spcBef>
                <a:spcPts val="400"/>
              </a:spcBef>
              <a:spcAft>
                <a:spcPts val="0"/>
              </a:spcAft>
              <a:buClr>
                <a:srgbClr val="909193"/>
              </a:buClr>
              <a:buSzPts val="2000"/>
              <a:buNone/>
              <a:defRPr>
                <a:solidFill>
                  <a:srgbClr val="909193"/>
                </a:solidFill>
              </a:defRPr>
            </a:lvl7pPr>
            <a:lvl8pPr lvl="7" rtl="0" algn="ctr">
              <a:lnSpc>
                <a:spcPct val="100000"/>
              </a:lnSpc>
              <a:spcBef>
                <a:spcPts val="400"/>
              </a:spcBef>
              <a:spcAft>
                <a:spcPts val="0"/>
              </a:spcAft>
              <a:buClr>
                <a:srgbClr val="909193"/>
              </a:buClr>
              <a:buSzPts val="2000"/>
              <a:buNone/>
              <a:defRPr>
                <a:solidFill>
                  <a:srgbClr val="909193"/>
                </a:solidFill>
              </a:defRPr>
            </a:lvl8pPr>
            <a:lvl9pPr lvl="8" rtl="0" algn="ctr">
              <a:lnSpc>
                <a:spcPct val="100000"/>
              </a:lnSpc>
              <a:spcBef>
                <a:spcPts val="400"/>
              </a:spcBef>
              <a:spcAft>
                <a:spcPts val="0"/>
              </a:spcAft>
              <a:buClr>
                <a:srgbClr val="909193"/>
              </a:buClr>
              <a:buSzPts val="2000"/>
              <a:buNone/>
              <a:defRPr>
                <a:solidFill>
                  <a:srgbClr val="909193"/>
                </a:solidFill>
              </a:defRPr>
            </a:lvl9pPr>
          </a:lstStyle>
          <a:p/>
        </p:txBody>
      </p:sp>
      <p:sp>
        <p:nvSpPr>
          <p:cNvPr id="30" name="Google Shape;30;p4"/>
          <p:cNvSpPr txBox="1"/>
          <p:nvPr>
            <p:ph idx="12" type="sldNum"/>
          </p:nvPr>
        </p:nvSpPr>
        <p:spPr>
          <a:xfrm>
            <a:off x="8458200" y="4629150"/>
            <a:ext cx="457200" cy="304800"/>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1pPr>
            <a:lvl2pPr indent="0" lvl="1"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2pPr>
            <a:lvl3pPr indent="0" lvl="2"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3pPr>
            <a:lvl4pPr indent="0" lvl="3"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4pPr>
            <a:lvl5pPr indent="0" lvl="4"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5pPr>
            <a:lvl6pPr indent="0" lvl="5"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6pPr>
            <a:lvl7pPr indent="0" lvl="6"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7pPr>
            <a:lvl8pPr indent="0" lvl="7"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8pPr>
            <a:lvl9pPr indent="0" lvl="8"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9pPr>
          </a:lstStyle>
          <a:p>
            <a:pPr indent="0" lvl="0" marL="0" rtl="0" algn="ctr">
              <a:spcBef>
                <a:spcPts val="0"/>
              </a:spcBef>
              <a:spcAft>
                <a:spcPts val="0"/>
              </a:spcAft>
              <a:buNone/>
            </a:pPr>
            <a:fld id="{00000000-1234-1234-1234-123412341234}" type="slidenum">
              <a:rPr lang="en"/>
              <a:t>‹#›</a:t>
            </a:fld>
            <a:endParaRPr/>
          </a:p>
        </p:txBody>
      </p:sp>
      <p:pic>
        <p:nvPicPr>
          <p:cNvPr id="31" name="Google Shape;31;p4"/>
          <p:cNvPicPr preferRelativeResize="0"/>
          <p:nvPr/>
        </p:nvPicPr>
        <p:blipFill rotWithShape="1">
          <a:blip r:embed="rId3">
            <a:alphaModFix/>
          </a:blip>
          <a:srcRect b="0" l="0" r="0" t="0"/>
          <a:stretch/>
        </p:blipFill>
        <p:spPr>
          <a:xfrm>
            <a:off x="457200" y="413988"/>
            <a:ext cx="3200400" cy="1014762"/>
          </a:xfrm>
          <a:prstGeom prst="rect">
            <a:avLst/>
          </a:prstGeom>
          <a:noFill/>
          <a:ln>
            <a:noFill/>
          </a:ln>
        </p:spPr>
      </p:pic>
      <p:pic>
        <p:nvPicPr>
          <p:cNvPr id="32" name="Google Shape;32;p4"/>
          <p:cNvPicPr preferRelativeResize="0"/>
          <p:nvPr/>
        </p:nvPicPr>
        <p:blipFill rotWithShape="1">
          <a:blip r:embed="rId4">
            <a:alphaModFix/>
          </a:blip>
          <a:srcRect b="0" l="0" r="0" t="0"/>
          <a:stretch/>
        </p:blipFill>
        <p:spPr>
          <a:xfrm>
            <a:off x="457200" y="1631037"/>
            <a:ext cx="245059" cy="201168"/>
          </a:xfrm>
          <a:prstGeom prst="rect">
            <a:avLst/>
          </a:prstGeom>
          <a:noFill/>
          <a:ln>
            <a:noFill/>
          </a:ln>
        </p:spPr>
      </p:pic>
      <p:pic>
        <p:nvPicPr>
          <p:cNvPr id="33" name="Google Shape;33;p4"/>
          <p:cNvPicPr preferRelativeResize="0"/>
          <p:nvPr/>
        </p:nvPicPr>
        <p:blipFill rotWithShape="1">
          <a:blip r:embed="rId5">
            <a:alphaModFix/>
          </a:blip>
          <a:srcRect b="0" l="0" r="0" t="0"/>
          <a:stretch/>
        </p:blipFill>
        <p:spPr>
          <a:xfrm>
            <a:off x="457200" y="1985724"/>
            <a:ext cx="207264" cy="201168"/>
          </a:xfrm>
          <a:prstGeom prst="rect">
            <a:avLst/>
          </a:prstGeom>
          <a:noFill/>
          <a:ln>
            <a:noFill/>
          </a:ln>
        </p:spPr>
      </p:pic>
      <p:sp>
        <p:nvSpPr>
          <p:cNvPr id="34" name="Google Shape;34;p4"/>
          <p:cNvSpPr txBox="1"/>
          <p:nvPr/>
        </p:nvSpPr>
        <p:spPr>
          <a:xfrm>
            <a:off x="685801" y="1504950"/>
            <a:ext cx="8001000" cy="369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1"/>
                </a:solidFill>
                <a:latin typeface="Muli"/>
                <a:ea typeface="Muli"/>
                <a:cs typeface="Muli"/>
                <a:sym typeface="Muli"/>
              </a:rPr>
              <a:t>@openforcefield</a:t>
            </a:r>
            <a:endParaRPr b="0" i="0" sz="1800" u="none" cap="none" strike="noStrike">
              <a:solidFill>
                <a:schemeClr val="dk1"/>
              </a:solidFill>
              <a:latin typeface="Muli"/>
              <a:ea typeface="Muli"/>
              <a:cs typeface="Muli"/>
              <a:sym typeface="Muli"/>
            </a:endParaRPr>
          </a:p>
        </p:txBody>
      </p:sp>
      <p:sp>
        <p:nvSpPr>
          <p:cNvPr id="35" name="Google Shape;35;p4"/>
          <p:cNvSpPr txBox="1"/>
          <p:nvPr/>
        </p:nvSpPr>
        <p:spPr>
          <a:xfrm>
            <a:off x="685801" y="1859637"/>
            <a:ext cx="8001000" cy="369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1"/>
                </a:solidFill>
                <a:latin typeface="Muli"/>
                <a:ea typeface="Muli"/>
                <a:cs typeface="Muli"/>
                <a:sym typeface="Muli"/>
              </a:rPr>
              <a:t>www.openforcefield.org</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36" name="Shape 36"/>
        <p:cNvGrpSpPr/>
        <p:nvPr/>
      </p:nvGrpSpPr>
      <p:grpSpPr>
        <a:xfrm>
          <a:off x="0" y="0"/>
          <a:ext cx="0" cy="0"/>
          <a:chOff x="0" y="0"/>
          <a:chExt cx="0" cy="0"/>
        </a:xfrm>
      </p:grpSpPr>
      <p:sp>
        <p:nvSpPr>
          <p:cNvPr id="37" name="Google Shape;37;p5"/>
          <p:cNvSpPr txBox="1"/>
          <p:nvPr>
            <p:ph idx="1" type="body"/>
          </p:nvPr>
        </p:nvSpPr>
        <p:spPr>
          <a:xfrm>
            <a:off x="381000" y="1581150"/>
            <a:ext cx="8305800" cy="3048000"/>
          </a:xfrm>
          <a:prstGeom prst="rect">
            <a:avLst/>
          </a:prstGeom>
          <a:noFill/>
          <a:ln>
            <a:noFill/>
          </a:ln>
        </p:spPr>
        <p:txBody>
          <a:bodyPr anchorCtr="0" anchor="t" bIns="45700" lIns="91425" spcFirstLastPara="1" rIns="91425" wrap="square" tIns="45700">
            <a:noAutofit/>
          </a:bodyPr>
          <a:lstStyle>
            <a:lvl1pPr indent="-228600" lvl="0" marL="457200" rtl="0" algn="just">
              <a:lnSpc>
                <a:spcPct val="100000"/>
              </a:lnSpc>
              <a:spcBef>
                <a:spcPts val="320"/>
              </a:spcBef>
              <a:spcAft>
                <a:spcPts val="0"/>
              </a:spcAft>
              <a:buClr>
                <a:schemeClr val="dk1"/>
              </a:buClr>
              <a:buSzPts val="1600"/>
              <a:buNone/>
              <a:defRPr sz="1600"/>
            </a:lvl1pPr>
            <a:lvl2pPr indent="-342900" lvl="1" marL="914400" rtl="0" algn="l">
              <a:lnSpc>
                <a:spcPct val="100000"/>
              </a:lnSpc>
              <a:spcBef>
                <a:spcPts val="360"/>
              </a:spcBef>
              <a:spcAft>
                <a:spcPts val="0"/>
              </a:spcAft>
              <a:buClr>
                <a:schemeClr val="dk1"/>
              </a:buClr>
              <a:buSzPts val="1800"/>
              <a:buChar char="–"/>
              <a:defRPr/>
            </a:lvl2pPr>
            <a:lvl3pPr indent="-342900" lvl="2" marL="1371600" rtl="0" algn="l">
              <a:lnSpc>
                <a:spcPct val="100000"/>
              </a:lnSpc>
              <a:spcBef>
                <a:spcPts val="360"/>
              </a:spcBef>
              <a:spcAft>
                <a:spcPts val="0"/>
              </a:spcAft>
              <a:buClr>
                <a:schemeClr val="dk1"/>
              </a:buClr>
              <a:buSzPts val="1800"/>
              <a:buChar char="•"/>
              <a:defRPr/>
            </a:lvl3pPr>
            <a:lvl4pPr indent="-342900" lvl="3" marL="1828800" rtl="0" algn="l">
              <a:lnSpc>
                <a:spcPct val="100000"/>
              </a:lnSpc>
              <a:spcBef>
                <a:spcPts val="360"/>
              </a:spcBef>
              <a:spcAft>
                <a:spcPts val="0"/>
              </a:spcAft>
              <a:buClr>
                <a:schemeClr val="dk1"/>
              </a:buClr>
              <a:buSzPts val="1800"/>
              <a:buChar char="–"/>
              <a:defRPr/>
            </a:lvl4pPr>
            <a:lvl5pPr indent="-342900" lvl="4" marL="2286000" rtl="0" algn="l">
              <a:lnSpc>
                <a:spcPct val="100000"/>
              </a:lnSpc>
              <a:spcBef>
                <a:spcPts val="360"/>
              </a:spcBef>
              <a:spcAft>
                <a:spcPts val="0"/>
              </a:spcAft>
              <a:buClr>
                <a:schemeClr val="dk1"/>
              </a:buClr>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38" name="Google Shape;38;p5"/>
          <p:cNvSpPr txBox="1"/>
          <p:nvPr>
            <p:ph idx="12" type="sldNum"/>
          </p:nvPr>
        </p:nvSpPr>
        <p:spPr>
          <a:xfrm>
            <a:off x="8458200" y="4629150"/>
            <a:ext cx="457200" cy="304800"/>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1pPr>
            <a:lvl2pPr indent="0" lvl="1"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2pPr>
            <a:lvl3pPr indent="0" lvl="2"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3pPr>
            <a:lvl4pPr indent="0" lvl="3"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4pPr>
            <a:lvl5pPr indent="0" lvl="4"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5pPr>
            <a:lvl6pPr indent="0" lvl="5"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6pPr>
            <a:lvl7pPr indent="0" lvl="6"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7pPr>
            <a:lvl8pPr indent="0" lvl="7"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8pPr>
            <a:lvl9pPr indent="0" lvl="8"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9pPr>
          </a:lstStyle>
          <a:p>
            <a:pPr indent="0" lvl="0" marL="0" rtl="0" algn="ctr">
              <a:spcBef>
                <a:spcPts val="0"/>
              </a:spcBef>
              <a:spcAft>
                <a:spcPts val="0"/>
              </a:spcAft>
              <a:buNone/>
            </a:pPr>
            <a:fld id="{00000000-1234-1234-1234-123412341234}" type="slidenum">
              <a:rPr lang="en"/>
              <a:t>‹#›</a:t>
            </a:fld>
            <a:endParaRPr/>
          </a:p>
        </p:txBody>
      </p:sp>
      <p:sp>
        <p:nvSpPr>
          <p:cNvPr id="39" name="Google Shape;39;p5"/>
          <p:cNvSpPr txBox="1"/>
          <p:nvPr/>
        </p:nvSpPr>
        <p:spPr>
          <a:xfrm>
            <a:off x="152400" y="4666134"/>
            <a:ext cx="1600200" cy="230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900"/>
              <a:buFont typeface="Muli"/>
              <a:buNone/>
            </a:pPr>
            <a:r>
              <a:rPr b="0" i="0" lang="en" sz="900" u="none" cap="none" strike="noStrike">
                <a:solidFill>
                  <a:schemeClr val="dk1"/>
                </a:solidFill>
                <a:latin typeface="Muli"/>
                <a:ea typeface="Muli"/>
                <a:cs typeface="Muli"/>
                <a:sym typeface="Muli"/>
              </a:rPr>
              <a:t>www.openforcefield.org</a:t>
            </a:r>
            <a:endParaRPr b="0" i="0" sz="1400" u="none" cap="none" strike="noStrike">
              <a:solidFill>
                <a:srgbClr val="000000"/>
              </a:solidFill>
              <a:latin typeface="Arial"/>
              <a:ea typeface="Arial"/>
              <a:cs typeface="Arial"/>
              <a:sym typeface="Arial"/>
            </a:endParaRPr>
          </a:p>
        </p:txBody>
      </p:sp>
      <p:sp>
        <p:nvSpPr>
          <p:cNvPr id="40" name="Google Shape;40;p5"/>
          <p:cNvSpPr txBox="1"/>
          <p:nvPr>
            <p:ph idx="2" type="body"/>
          </p:nvPr>
        </p:nvSpPr>
        <p:spPr>
          <a:xfrm>
            <a:off x="381000" y="1200150"/>
            <a:ext cx="8305800" cy="381000"/>
          </a:xfrm>
          <a:prstGeom prst="rect">
            <a:avLst/>
          </a:prstGeom>
          <a:noFill/>
          <a:ln>
            <a:noFill/>
          </a:ln>
        </p:spPr>
        <p:txBody>
          <a:bodyPr anchorCtr="0" anchor="t" bIns="45700" lIns="91425" spcFirstLastPara="1" rIns="91425" wrap="square" tIns="45700">
            <a:noAutofit/>
          </a:bodyPr>
          <a:lstStyle>
            <a:lvl1pPr indent="-228600" lvl="0" marL="457200" rtl="0" algn="l">
              <a:lnSpc>
                <a:spcPct val="100000"/>
              </a:lnSpc>
              <a:spcBef>
                <a:spcPts val="360"/>
              </a:spcBef>
              <a:spcAft>
                <a:spcPts val="0"/>
              </a:spcAft>
              <a:buClr>
                <a:srgbClr val="015581"/>
              </a:buClr>
              <a:buSzPts val="1800"/>
              <a:buNone/>
              <a:defRPr b="1" sz="1800">
                <a:solidFill>
                  <a:srgbClr val="015581"/>
                </a:solidFill>
              </a:defRPr>
            </a:lvl1pPr>
            <a:lvl2pPr indent="-342900" lvl="1" marL="914400" rtl="0" algn="l">
              <a:lnSpc>
                <a:spcPct val="100000"/>
              </a:lnSpc>
              <a:spcBef>
                <a:spcPts val="360"/>
              </a:spcBef>
              <a:spcAft>
                <a:spcPts val="0"/>
              </a:spcAft>
              <a:buClr>
                <a:schemeClr val="dk1"/>
              </a:buClr>
              <a:buSzPts val="1800"/>
              <a:buChar char="–"/>
              <a:defRPr/>
            </a:lvl2pPr>
            <a:lvl3pPr indent="-342900" lvl="2" marL="1371600" rtl="0" algn="l">
              <a:lnSpc>
                <a:spcPct val="100000"/>
              </a:lnSpc>
              <a:spcBef>
                <a:spcPts val="360"/>
              </a:spcBef>
              <a:spcAft>
                <a:spcPts val="0"/>
              </a:spcAft>
              <a:buClr>
                <a:schemeClr val="dk1"/>
              </a:buClr>
              <a:buSzPts val="1800"/>
              <a:buChar char="•"/>
              <a:defRPr/>
            </a:lvl3pPr>
            <a:lvl4pPr indent="-342900" lvl="3" marL="1828800" rtl="0" algn="l">
              <a:lnSpc>
                <a:spcPct val="100000"/>
              </a:lnSpc>
              <a:spcBef>
                <a:spcPts val="360"/>
              </a:spcBef>
              <a:spcAft>
                <a:spcPts val="0"/>
              </a:spcAft>
              <a:buClr>
                <a:schemeClr val="dk1"/>
              </a:buClr>
              <a:buSzPts val="1800"/>
              <a:buChar char="–"/>
              <a:defRPr/>
            </a:lvl4pPr>
            <a:lvl5pPr indent="-342900" lvl="4" marL="2286000" rtl="0" algn="l">
              <a:lnSpc>
                <a:spcPct val="100000"/>
              </a:lnSpc>
              <a:spcBef>
                <a:spcPts val="360"/>
              </a:spcBef>
              <a:spcAft>
                <a:spcPts val="0"/>
              </a:spcAft>
              <a:buClr>
                <a:schemeClr val="dk1"/>
              </a:buClr>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41" name="Google Shape;41;p5"/>
          <p:cNvSpPr txBox="1"/>
          <p:nvPr>
            <p:ph type="title"/>
          </p:nvPr>
        </p:nvSpPr>
        <p:spPr>
          <a:xfrm>
            <a:off x="381000" y="0"/>
            <a:ext cx="2895600" cy="8193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Clr>
                <a:schemeClr val="lt1"/>
              </a:buClr>
              <a:buSzPts val="2000"/>
              <a:buFont typeface="Montserrat"/>
              <a:buNone/>
              <a:defRPr b="1" sz="2000"/>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42" name="Google Shape;42;p5"/>
          <p:cNvSpPr txBox="1"/>
          <p:nvPr>
            <p:ph idx="3" type="body"/>
          </p:nvPr>
        </p:nvSpPr>
        <p:spPr>
          <a:xfrm>
            <a:off x="3276600" y="0"/>
            <a:ext cx="5029200" cy="819300"/>
          </a:xfrm>
          <a:prstGeom prst="rect">
            <a:avLst/>
          </a:prstGeom>
          <a:noFill/>
          <a:ln>
            <a:noFill/>
          </a:ln>
        </p:spPr>
        <p:txBody>
          <a:bodyPr anchorCtr="0" anchor="ctr" bIns="45700" lIns="91425" spcFirstLastPara="1" rIns="91425" wrap="square" tIns="45700">
            <a:noAutofit/>
          </a:bodyPr>
          <a:lstStyle>
            <a:lvl1pPr indent="-228600" lvl="0" marL="457200" rtl="0" algn="l">
              <a:lnSpc>
                <a:spcPct val="100000"/>
              </a:lnSpc>
              <a:spcBef>
                <a:spcPts val="0"/>
              </a:spcBef>
              <a:spcAft>
                <a:spcPts val="0"/>
              </a:spcAft>
              <a:buClr>
                <a:schemeClr val="lt1"/>
              </a:buClr>
              <a:buSzPts val="1800"/>
              <a:buNone/>
              <a:defRPr sz="1800">
                <a:solidFill>
                  <a:schemeClr val="lt1"/>
                </a:solidFill>
              </a:defRPr>
            </a:lvl1pPr>
            <a:lvl2pPr indent="-342900" lvl="1" marL="914400" rtl="0" algn="l">
              <a:lnSpc>
                <a:spcPct val="100000"/>
              </a:lnSpc>
              <a:spcBef>
                <a:spcPts val="360"/>
              </a:spcBef>
              <a:spcAft>
                <a:spcPts val="0"/>
              </a:spcAft>
              <a:buClr>
                <a:schemeClr val="dk1"/>
              </a:buClr>
              <a:buSzPts val="1800"/>
              <a:buChar char="–"/>
              <a:defRPr/>
            </a:lvl2pPr>
            <a:lvl3pPr indent="-342900" lvl="2" marL="1371600" rtl="0" algn="l">
              <a:lnSpc>
                <a:spcPct val="100000"/>
              </a:lnSpc>
              <a:spcBef>
                <a:spcPts val="360"/>
              </a:spcBef>
              <a:spcAft>
                <a:spcPts val="0"/>
              </a:spcAft>
              <a:buClr>
                <a:schemeClr val="dk1"/>
              </a:buClr>
              <a:buSzPts val="1800"/>
              <a:buChar char="•"/>
              <a:defRPr/>
            </a:lvl3pPr>
            <a:lvl4pPr indent="-342900" lvl="3" marL="1828800" rtl="0" algn="l">
              <a:lnSpc>
                <a:spcPct val="100000"/>
              </a:lnSpc>
              <a:spcBef>
                <a:spcPts val="360"/>
              </a:spcBef>
              <a:spcAft>
                <a:spcPts val="0"/>
              </a:spcAft>
              <a:buClr>
                <a:schemeClr val="dk1"/>
              </a:buClr>
              <a:buSzPts val="1800"/>
              <a:buChar char="–"/>
              <a:defRPr/>
            </a:lvl4pPr>
            <a:lvl5pPr indent="-342900" lvl="4" marL="2286000" rtl="0" algn="l">
              <a:lnSpc>
                <a:spcPct val="100000"/>
              </a:lnSpc>
              <a:spcBef>
                <a:spcPts val="360"/>
              </a:spcBef>
              <a:spcAft>
                <a:spcPts val="0"/>
              </a:spcAft>
              <a:buClr>
                <a:schemeClr val="dk1"/>
              </a:buClr>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ntents">
  <p:cSld name="2 Contents">
    <p:spTree>
      <p:nvGrpSpPr>
        <p:cNvPr id="43" name="Shape 43"/>
        <p:cNvGrpSpPr/>
        <p:nvPr/>
      </p:nvGrpSpPr>
      <p:grpSpPr>
        <a:xfrm>
          <a:off x="0" y="0"/>
          <a:ext cx="0" cy="0"/>
          <a:chOff x="0" y="0"/>
          <a:chExt cx="0" cy="0"/>
        </a:xfrm>
      </p:grpSpPr>
      <p:sp>
        <p:nvSpPr>
          <p:cNvPr id="44" name="Google Shape;44;p6"/>
          <p:cNvSpPr txBox="1"/>
          <p:nvPr>
            <p:ph type="title"/>
          </p:nvPr>
        </p:nvSpPr>
        <p:spPr>
          <a:xfrm>
            <a:off x="381000" y="0"/>
            <a:ext cx="2895600" cy="8193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Clr>
                <a:schemeClr val="lt1"/>
              </a:buClr>
              <a:buSzPts val="2000"/>
              <a:buFont typeface="Montserrat"/>
              <a:buNone/>
              <a:defRPr b="1" sz="2000"/>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45" name="Google Shape;45;p6"/>
          <p:cNvSpPr txBox="1"/>
          <p:nvPr>
            <p:ph idx="1" type="body"/>
          </p:nvPr>
        </p:nvSpPr>
        <p:spPr>
          <a:xfrm>
            <a:off x="381000" y="1581150"/>
            <a:ext cx="4038600" cy="3048000"/>
          </a:xfrm>
          <a:prstGeom prst="rect">
            <a:avLst/>
          </a:prstGeom>
          <a:noFill/>
          <a:ln>
            <a:noFill/>
          </a:ln>
        </p:spPr>
        <p:txBody>
          <a:bodyPr anchorCtr="0" anchor="t" bIns="45700" lIns="91425" spcFirstLastPara="1" rIns="91425" wrap="square" tIns="45700">
            <a:noAutofit/>
          </a:bodyPr>
          <a:lstStyle>
            <a:lvl1pPr indent="-228600" lvl="0" marL="457200" rtl="0" algn="just">
              <a:lnSpc>
                <a:spcPct val="100000"/>
              </a:lnSpc>
              <a:spcBef>
                <a:spcPts val="320"/>
              </a:spcBef>
              <a:spcAft>
                <a:spcPts val="0"/>
              </a:spcAft>
              <a:buClr>
                <a:schemeClr val="dk1"/>
              </a:buClr>
              <a:buSzPts val="1600"/>
              <a:buNone/>
              <a:defRPr sz="1600"/>
            </a:lvl1pPr>
            <a:lvl2pPr indent="-342900" lvl="1" marL="914400" rtl="0" algn="l">
              <a:lnSpc>
                <a:spcPct val="100000"/>
              </a:lnSpc>
              <a:spcBef>
                <a:spcPts val="360"/>
              </a:spcBef>
              <a:spcAft>
                <a:spcPts val="0"/>
              </a:spcAft>
              <a:buClr>
                <a:schemeClr val="dk1"/>
              </a:buClr>
              <a:buSzPts val="1800"/>
              <a:buChar char="–"/>
              <a:defRPr/>
            </a:lvl2pPr>
            <a:lvl3pPr indent="-342900" lvl="2" marL="1371600" rtl="0" algn="l">
              <a:lnSpc>
                <a:spcPct val="100000"/>
              </a:lnSpc>
              <a:spcBef>
                <a:spcPts val="360"/>
              </a:spcBef>
              <a:spcAft>
                <a:spcPts val="0"/>
              </a:spcAft>
              <a:buClr>
                <a:schemeClr val="dk1"/>
              </a:buClr>
              <a:buSzPts val="1800"/>
              <a:buChar char="•"/>
              <a:defRPr/>
            </a:lvl3pPr>
            <a:lvl4pPr indent="-342900" lvl="3" marL="1828800" rtl="0" algn="l">
              <a:lnSpc>
                <a:spcPct val="100000"/>
              </a:lnSpc>
              <a:spcBef>
                <a:spcPts val="360"/>
              </a:spcBef>
              <a:spcAft>
                <a:spcPts val="0"/>
              </a:spcAft>
              <a:buClr>
                <a:schemeClr val="dk1"/>
              </a:buClr>
              <a:buSzPts val="1800"/>
              <a:buChar char="–"/>
              <a:defRPr/>
            </a:lvl4pPr>
            <a:lvl5pPr indent="-342900" lvl="4" marL="2286000" rtl="0" algn="l">
              <a:lnSpc>
                <a:spcPct val="100000"/>
              </a:lnSpc>
              <a:spcBef>
                <a:spcPts val="360"/>
              </a:spcBef>
              <a:spcAft>
                <a:spcPts val="0"/>
              </a:spcAft>
              <a:buClr>
                <a:schemeClr val="dk1"/>
              </a:buClr>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46" name="Google Shape;46;p6"/>
          <p:cNvSpPr txBox="1"/>
          <p:nvPr>
            <p:ph idx="12" type="sldNum"/>
          </p:nvPr>
        </p:nvSpPr>
        <p:spPr>
          <a:xfrm>
            <a:off x="8458200" y="4629150"/>
            <a:ext cx="457200" cy="304800"/>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1pPr>
            <a:lvl2pPr indent="0" lvl="1"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2pPr>
            <a:lvl3pPr indent="0" lvl="2"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3pPr>
            <a:lvl4pPr indent="0" lvl="3"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4pPr>
            <a:lvl5pPr indent="0" lvl="4"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5pPr>
            <a:lvl6pPr indent="0" lvl="5"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6pPr>
            <a:lvl7pPr indent="0" lvl="6"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7pPr>
            <a:lvl8pPr indent="0" lvl="7"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8pPr>
            <a:lvl9pPr indent="0" lvl="8"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9pPr>
          </a:lstStyle>
          <a:p>
            <a:pPr indent="0" lvl="0" marL="0" rtl="0" algn="ctr">
              <a:spcBef>
                <a:spcPts val="0"/>
              </a:spcBef>
              <a:spcAft>
                <a:spcPts val="0"/>
              </a:spcAft>
              <a:buNone/>
            </a:pPr>
            <a:fld id="{00000000-1234-1234-1234-123412341234}" type="slidenum">
              <a:rPr lang="en"/>
              <a:t>‹#›</a:t>
            </a:fld>
            <a:endParaRPr/>
          </a:p>
        </p:txBody>
      </p:sp>
      <p:sp>
        <p:nvSpPr>
          <p:cNvPr id="47" name="Google Shape;47;p6"/>
          <p:cNvSpPr txBox="1"/>
          <p:nvPr/>
        </p:nvSpPr>
        <p:spPr>
          <a:xfrm>
            <a:off x="152400" y="4666134"/>
            <a:ext cx="1600200" cy="230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900"/>
              <a:buFont typeface="Muli"/>
              <a:buNone/>
            </a:pPr>
            <a:r>
              <a:rPr b="0" i="0" lang="en" sz="900" u="none" cap="none" strike="noStrike">
                <a:solidFill>
                  <a:schemeClr val="dk1"/>
                </a:solidFill>
                <a:latin typeface="Muli"/>
                <a:ea typeface="Muli"/>
                <a:cs typeface="Muli"/>
                <a:sym typeface="Muli"/>
              </a:rPr>
              <a:t>www.openforcefield.org</a:t>
            </a:r>
            <a:endParaRPr b="0" i="0" sz="1400" u="none" cap="none" strike="noStrike">
              <a:solidFill>
                <a:srgbClr val="000000"/>
              </a:solidFill>
              <a:latin typeface="Arial"/>
              <a:ea typeface="Arial"/>
              <a:cs typeface="Arial"/>
              <a:sym typeface="Arial"/>
            </a:endParaRPr>
          </a:p>
        </p:txBody>
      </p:sp>
      <p:sp>
        <p:nvSpPr>
          <p:cNvPr id="48" name="Google Shape;48;p6"/>
          <p:cNvSpPr txBox="1"/>
          <p:nvPr>
            <p:ph idx="2" type="body"/>
          </p:nvPr>
        </p:nvSpPr>
        <p:spPr>
          <a:xfrm>
            <a:off x="381000" y="1200150"/>
            <a:ext cx="4038600" cy="381000"/>
          </a:xfrm>
          <a:prstGeom prst="rect">
            <a:avLst/>
          </a:prstGeom>
          <a:noFill/>
          <a:ln>
            <a:noFill/>
          </a:ln>
        </p:spPr>
        <p:txBody>
          <a:bodyPr anchorCtr="0" anchor="t" bIns="45700" lIns="91425" spcFirstLastPara="1" rIns="91425" wrap="square" tIns="45700">
            <a:noAutofit/>
          </a:bodyPr>
          <a:lstStyle>
            <a:lvl1pPr indent="-228600" lvl="0" marL="457200" rtl="0" algn="l">
              <a:lnSpc>
                <a:spcPct val="100000"/>
              </a:lnSpc>
              <a:spcBef>
                <a:spcPts val="360"/>
              </a:spcBef>
              <a:spcAft>
                <a:spcPts val="0"/>
              </a:spcAft>
              <a:buClr>
                <a:srgbClr val="015581"/>
              </a:buClr>
              <a:buSzPts val="1800"/>
              <a:buNone/>
              <a:defRPr b="1" sz="1800">
                <a:solidFill>
                  <a:srgbClr val="015581"/>
                </a:solidFill>
              </a:defRPr>
            </a:lvl1pPr>
            <a:lvl2pPr indent="-342900" lvl="1" marL="914400" rtl="0" algn="l">
              <a:lnSpc>
                <a:spcPct val="100000"/>
              </a:lnSpc>
              <a:spcBef>
                <a:spcPts val="360"/>
              </a:spcBef>
              <a:spcAft>
                <a:spcPts val="0"/>
              </a:spcAft>
              <a:buClr>
                <a:schemeClr val="dk1"/>
              </a:buClr>
              <a:buSzPts val="1800"/>
              <a:buChar char="–"/>
              <a:defRPr/>
            </a:lvl2pPr>
            <a:lvl3pPr indent="-342900" lvl="2" marL="1371600" rtl="0" algn="l">
              <a:lnSpc>
                <a:spcPct val="100000"/>
              </a:lnSpc>
              <a:spcBef>
                <a:spcPts val="360"/>
              </a:spcBef>
              <a:spcAft>
                <a:spcPts val="0"/>
              </a:spcAft>
              <a:buClr>
                <a:schemeClr val="dk1"/>
              </a:buClr>
              <a:buSzPts val="1800"/>
              <a:buChar char="•"/>
              <a:defRPr/>
            </a:lvl3pPr>
            <a:lvl4pPr indent="-342900" lvl="3" marL="1828800" rtl="0" algn="l">
              <a:lnSpc>
                <a:spcPct val="100000"/>
              </a:lnSpc>
              <a:spcBef>
                <a:spcPts val="360"/>
              </a:spcBef>
              <a:spcAft>
                <a:spcPts val="0"/>
              </a:spcAft>
              <a:buClr>
                <a:schemeClr val="dk1"/>
              </a:buClr>
              <a:buSzPts val="1800"/>
              <a:buChar char="–"/>
              <a:defRPr/>
            </a:lvl4pPr>
            <a:lvl5pPr indent="-342900" lvl="4" marL="2286000" rtl="0" algn="l">
              <a:lnSpc>
                <a:spcPct val="100000"/>
              </a:lnSpc>
              <a:spcBef>
                <a:spcPts val="360"/>
              </a:spcBef>
              <a:spcAft>
                <a:spcPts val="0"/>
              </a:spcAft>
              <a:buClr>
                <a:schemeClr val="dk1"/>
              </a:buClr>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49" name="Google Shape;49;p6"/>
          <p:cNvSpPr txBox="1"/>
          <p:nvPr>
            <p:ph idx="3" type="body"/>
          </p:nvPr>
        </p:nvSpPr>
        <p:spPr>
          <a:xfrm>
            <a:off x="3276600" y="0"/>
            <a:ext cx="5029200" cy="819300"/>
          </a:xfrm>
          <a:prstGeom prst="rect">
            <a:avLst/>
          </a:prstGeom>
          <a:noFill/>
          <a:ln>
            <a:noFill/>
          </a:ln>
        </p:spPr>
        <p:txBody>
          <a:bodyPr anchorCtr="0" anchor="ctr" bIns="45700" lIns="91425" spcFirstLastPara="1" rIns="91425" wrap="square" tIns="45700">
            <a:noAutofit/>
          </a:bodyPr>
          <a:lstStyle>
            <a:lvl1pPr indent="-228600" lvl="0" marL="457200" rtl="0" algn="l">
              <a:lnSpc>
                <a:spcPct val="100000"/>
              </a:lnSpc>
              <a:spcBef>
                <a:spcPts val="0"/>
              </a:spcBef>
              <a:spcAft>
                <a:spcPts val="0"/>
              </a:spcAft>
              <a:buClr>
                <a:schemeClr val="lt1"/>
              </a:buClr>
              <a:buSzPts val="1800"/>
              <a:buNone/>
              <a:defRPr sz="1800">
                <a:solidFill>
                  <a:schemeClr val="lt1"/>
                </a:solidFill>
              </a:defRPr>
            </a:lvl1pPr>
            <a:lvl2pPr indent="-342900" lvl="1" marL="914400" rtl="0" algn="l">
              <a:lnSpc>
                <a:spcPct val="100000"/>
              </a:lnSpc>
              <a:spcBef>
                <a:spcPts val="360"/>
              </a:spcBef>
              <a:spcAft>
                <a:spcPts val="0"/>
              </a:spcAft>
              <a:buClr>
                <a:schemeClr val="dk1"/>
              </a:buClr>
              <a:buSzPts val="1800"/>
              <a:buChar char="–"/>
              <a:defRPr/>
            </a:lvl2pPr>
            <a:lvl3pPr indent="-342900" lvl="2" marL="1371600" rtl="0" algn="l">
              <a:lnSpc>
                <a:spcPct val="100000"/>
              </a:lnSpc>
              <a:spcBef>
                <a:spcPts val="360"/>
              </a:spcBef>
              <a:spcAft>
                <a:spcPts val="0"/>
              </a:spcAft>
              <a:buClr>
                <a:schemeClr val="dk1"/>
              </a:buClr>
              <a:buSzPts val="1800"/>
              <a:buChar char="•"/>
              <a:defRPr/>
            </a:lvl3pPr>
            <a:lvl4pPr indent="-342900" lvl="3" marL="1828800" rtl="0" algn="l">
              <a:lnSpc>
                <a:spcPct val="100000"/>
              </a:lnSpc>
              <a:spcBef>
                <a:spcPts val="360"/>
              </a:spcBef>
              <a:spcAft>
                <a:spcPts val="0"/>
              </a:spcAft>
              <a:buClr>
                <a:schemeClr val="dk1"/>
              </a:buClr>
              <a:buSzPts val="1800"/>
              <a:buChar char="–"/>
              <a:defRPr/>
            </a:lvl4pPr>
            <a:lvl5pPr indent="-342900" lvl="4" marL="2286000" rtl="0" algn="l">
              <a:lnSpc>
                <a:spcPct val="100000"/>
              </a:lnSpc>
              <a:spcBef>
                <a:spcPts val="360"/>
              </a:spcBef>
              <a:spcAft>
                <a:spcPts val="0"/>
              </a:spcAft>
              <a:buClr>
                <a:schemeClr val="dk1"/>
              </a:buClr>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50" name="Google Shape;50;p6"/>
          <p:cNvSpPr txBox="1"/>
          <p:nvPr>
            <p:ph idx="4" type="body"/>
          </p:nvPr>
        </p:nvSpPr>
        <p:spPr>
          <a:xfrm>
            <a:off x="4724400" y="1581150"/>
            <a:ext cx="3962400" cy="3048000"/>
          </a:xfrm>
          <a:prstGeom prst="rect">
            <a:avLst/>
          </a:prstGeom>
          <a:noFill/>
          <a:ln>
            <a:noFill/>
          </a:ln>
        </p:spPr>
        <p:txBody>
          <a:bodyPr anchorCtr="0" anchor="t" bIns="45700" lIns="91425" spcFirstLastPara="1" rIns="91425" wrap="square" tIns="45700">
            <a:noAutofit/>
          </a:bodyPr>
          <a:lstStyle>
            <a:lvl1pPr indent="-228600" lvl="0" marL="457200" rtl="0" algn="just">
              <a:lnSpc>
                <a:spcPct val="100000"/>
              </a:lnSpc>
              <a:spcBef>
                <a:spcPts val="320"/>
              </a:spcBef>
              <a:spcAft>
                <a:spcPts val="0"/>
              </a:spcAft>
              <a:buClr>
                <a:schemeClr val="dk1"/>
              </a:buClr>
              <a:buSzPts val="1600"/>
              <a:buNone/>
              <a:defRPr sz="1600"/>
            </a:lvl1pPr>
            <a:lvl2pPr indent="-342900" lvl="1" marL="914400" rtl="0" algn="l">
              <a:lnSpc>
                <a:spcPct val="100000"/>
              </a:lnSpc>
              <a:spcBef>
                <a:spcPts val="360"/>
              </a:spcBef>
              <a:spcAft>
                <a:spcPts val="0"/>
              </a:spcAft>
              <a:buClr>
                <a:schemeClr val="dk1"/>
              </a:buClr>
              <a:buSzPts val="1800"/>
              <a:buChar char="–"/>
              <a:defRPr/>
            </a:lvl2pPr>
            <a:lvl3pPr indent="-342900" lvl="2" marL="1371600" rtl="0" algn="l">
              <a:lnSpc>
                <a:spcPct val="100000"/>
              </a:lnSpc>
              <a:spcBef>
                <a:spcPts val="360"/>
              </a:spcBef>
              <a:spcAft>
                <a:spcPts val="0"/>
              </a:spcAft>
              <a:buClr>
                <a:schemeClr val="dk1"/>
              </a:buClr>
              <a:buSzPts val="1800"/>
              <a:buChar char="•"/>
              <a:defRPr/>
            </a:lvl3pPr>
            <a:lvl4pPr indent="-342900" lvl="3" marL="1828800" rtl="0" algn="l">
              <a:lnSpc>
                <a:spcPct val="100000"/>
              </a:lnSpc>
              <a:spcBef>
                <a:spcPts val="360"/>
              </a:spcBef>
              <a:spcAft>
                <a:spcPts val="0"/>
              </a:spcAft>
              <a:buClr>
                <a:schemeClr val="dk1"/>
              </a:buClr>
              <a:buSzPts val="1800"/>
              <a:buChar char="–"/>
              <a:defRPr/>
            </a:lvl4pPr>
            <a:lvl5pPr indent="-342900" lvl="4" marL="2286000" rtl="0" algn="l">
              <a:lnSpc>
                <a:spcPct val="100000"/>
              </a:lnSpc>
              <a:spcBef>
                <a:spcPts val="360"/>
              </a:spcBef>
              <a:spcAft>
                <a:spcPts val="0"/>
              </a:spcAft>
              <a:buClr>
                <a:schemeClr val="dk1"/>
              </a:buClr>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51" name="Google Shape;51;p6"/>
          <p:cNvSpPr txBox="1"/>
          <p:nvPr>
            <p:ph idx="5" type="body"/>
          </p:nvPr>
        </p:nvSpPr>
        <p:spPr>
          <a:xfrm>
            <a:off x="4724400" y="1200150"/>
            <a:ext cx="3962400" cy="381000"/>
          </a:xfrm>
          <a:prstGeom prst="rect">
            <a:avLst/>
          </a:prstGeom>
          <a:noFill/>
          <a:ln>
            <a:noFill/>
          </a:ln>
        </p:spPr>
        <p:txBody>
          <a:bodyPr anchorCtr="0" anchor="t" bIns="45700" lIns="91425" spcFirstLastPara="1" rIns="91425" wrap="square" tIns="45700">
            <a:noAutofit/>
          </a:bodyPr>
          <a:lstStyle>
            <a:lvl1pPr indent="-228600" lvl="0" marL="457200" rtl="0" algn="l">
              <a:lnSpc>
                <a:spcPct val="100000"/>
              </a:lnSpc>
              <a:spcBef>
                <a:spcPts val="360"/>
              </a:spcBef>
              <a:spcAft>
                <a:spcPts val="0"/>
              </a:spcAft>
              <a:buClr>
                <a:srgbClr val="015581"/>
              </a:buClr>
              <a:buSzPts val="1800"/>
              <a:buNone/>
              <a:defRPr b="1" sz="1800">
                <a:solidFill>
                  <a:srgbClr val="015581"/>
                </a:solidFill>
              </a:defRPr>
            </a:lvl1pPr>
            <a:lvl2pPr indent="-342900" lvl="1" marL="914400" rtl="0" algn="l">
              <a:lnSpc>
                <a:spcPct val="100000"/>
              </a:lnSpc>
              <a:spcBef>
                <a:spcPts val="360"/>
              </a:spcBef>
              <a:spcAft>
                <a:spcPts val="0"/>
              </a:spcAft>
              <a:buClr>
                <a:schemeClr val="dk1"/>
              </a:buClr>
              <a:buSzPts val="1800"/>
              <a:buChar char="–"/>
              <a:defRPr/>
            </a:lvl2pPr>
            <a:lvl3pPr indent="-342900" lvl="2" marL="1371600" rtl="0" algn="l">
              <a:lnSpc>
                <a:spcPct val="100000"/>
              </a:lnSpc>
              <a:spcBef>
                <a:spcPts val="360"/>
              </a:spcBef>
              <a:spcAft>
                <a:spcPts val="0"/>
              </a:spcAft>
              <a:buClr>
                <a:schemeClr val="dk1"/>
              </a:buClr>
              <a:buSzPts val="1800"/>
              <a:buChar char="•"/>
              <a:defRPr/>
            </a:lvl3pPr>
            <a:lvl4pPr indent="-342900" lvl="3" marL="1828800" rtl="0" algn="l">
              <a:lnSpc>
                <a:spcPct val="100000"/>
              </a:lnSpc>
              <a:spcBef>
                <a:spcPts val="360"/>
              </a:spcBef>
              <a:spcAft>
                <a:spcPts val="0"/>
              </a:spcAft>
              <a:buClr>
                <a:schemeClr val="dk1"/>
              </a:buClr>
              <a:buSzPts val="1800"/>
              <a:buChar char="–"/>
              <a:defRPr/>
            </a:lvl4pPr>
            <a:lvl5pPr indent="-342900" lvl="4" marL="2286000" rtl="0" algn="l">
              <a:lnSpc>
                <a:spcPct val="100000"/>
              </a:lnSpc>
              <a:spcBef>
                <a:spcPts val="360"/>
              </a:spcBef>
              <a:spcAft>
                <a:spcPts val="0"/>
              </a:spcAft>
              <a:buClr>
                <a:schemeClr val="dk1"/>
              </a:buClr>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and Text Contents">
  <p:cSld name="Photo and Text Contents">
    <p:spTree>
      <p:nvGrpSpPr>
        <p:cNvPr id="52" name="Shape 52"/>
        <p:cNvGrpSpPr/>
        <p:nvPr/>
      </p:nvGrpSpPr>
      <p:grpSpPr>
        <a:xfrm>
          <a:off x="0" y="0"/>
          <a:ext cx="0" cy="0"/>
          <a:chOff x="0" y="0"/>
          <a:chExt cx="0" cy="0"/>
        </a:xfrm>
      </p:grpSpPr>
      <p:sp>
        <p:nvSpPr>
          <p:cNvPr id="53" name="Google Shape;53;p7"/>
          <p:cNvSpPr txBox="1"/>
          <p:nvPr>
            <p:ph type="title"/>
          </p:nvPr>
        </p:nvSpPr>
        <p:spPr>
          <a:xfrm>
            <a:off x="381000" y="0"/>
            <a:ext cx="2895600" cy="8193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Clr>
                <a:schemeClr val="lt1"/>
              </a:buClr>
              <a:buSzPts val="2000"/>
              <a:buFont typeface="Montserrat"/>
              <a:buNone/>
              <a:defRPr b="1" sz="2000"/>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4" name="Google Shape;54;p7"/>
          <p:cNvSpPr txBox="1"/>
          <p:nvPr>
            <p:ph idx="12" type="sldNum"/>
          </p:nvPr>
        </p:nvSpPr>
        <p:spPr>
          <a:xfrm>
            <a:off x="8458200" y="4629150"/>
            <a:ext cx="457200" cy="304800"/>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1pPr>
            <a:lvl2pPr indent="0" lvl="1"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2pPr>
            <a:lvl3pPr indent="0" lvl="2"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3pPr>
            <a:lvl4pPr indent="0" lvl="3"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4pPr>
            <a:lvl5pPr indent="0" lvl="4"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5pPr>
            <a:lvl6pPr indent="0" lvl="5"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6pPr>
            <a:lvl7pPr indent="0" lvl="6"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7pPr>
            <a:lvl8pPr indent="0" lvl="7"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8pPr>
            <a:lvl9pPr indent="0" lvl="8"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9pPr>
          </a:lstStyle>
          <a:p>
            <a:pPr indent="0" lvl="0" marL="0" rtl="0" algn="ctr">
              <a:spcBef>
                <a:spcPts val="0"/>
              </a:spcBef>
              <a:spcAft>
                <a:spcPts val="0"/>
              </a:spcAft>
              <a:buNone/>
            </a:pPr>
            <a:fld id="{00000000-1234-1234-1234-123412341234}" type="slidenum">
              <a:rPr lang="en"/>
              <a:t>‹#›</a:t>
            </a:fld>
            <a:endParaRPr/>
          </a:p>
        </p:txBody>
      </p:sp>
      <p:sp>
        <p:nvSpPr>
          <p:cNvPr id="55" name="Google Shape;55;p7"/>
          <p:cNvSpPr txBox="1"/>
          <p:nvPr/>
        </p:nvSpPr>
        <p:spPr>
          <a:xfrm>
            <a:off x="152400" y="4666134"/>
            <a:ext cx="1600200" cy="230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900"/>
              <a:buFont typeface="Muli"/>
              <a:buNone/>
            </a:pPr>
            <a:r>
              <a:rPr b="0" i="0" lang="en" sz="900" u="none" cap="none" strike="noStrike">
                <a:solidFill>
                  <a:schemeClr val="dk1"/>
                </a:solidFill>
                <a:latin typeface="Muli"/>
                <a:ea typeface="Muli"/>
                <a:cs typeface="Muli"/>
                <a:sym typeface="Muli"/>
              </a:rPr>
              <a:t>www.openforcefield.org</a:t>
            </a:r>
            <a:endParaRPr b="0" i="0" sz="1400" u="none" cap="none" strike="noStrike">
              <a:solidFill>
                <a:srgbClr val="000000"/>
              </a:solidFill>
              <a:latin typeface="Arial"/>
              <a:ea typeface="Arial"/>
              <a:cs typeface="Arial"/>
              <a:sym typeface="Arial"/>
            </a:endParaRPr>
          </a:p>
        </p:txBody>
      </p:sp>
      <p:sp>
        <p:nvSpPr>
          <p:cNvPr id="56" name="Google Shape;56;p7"/>
          <p:cNvSpPr txBox="1"/>
          <p:nvPr>
            <p:ph idx="1" type="body"/>
          </p:nvPr>
        </p:nvSpPr>
        <p:spPr>
          <a:xfrm>
            <a:off x="3276600" y="0"/>
            <a:ext cx="5029200" cy="819300"/>
          </a:xfrm>
          <a:prstGeom prst="rect">
            <a:avLst/>
          </a:prstGeom>
          <a:noFill/>
          <a:ln>
            <a:noFill/>
          </a:ln>
        </p:spPr>
        <p:txBody>
          <a:bodyPr anchorCtr="0" anchor="ctr" bIns="45700" lIns="91425" spcFirstLastPara="1" rIns="91425" wrap="square" tIns="45700">
            <a:noAutofit/>
          </a:bodyPr>
          <a:lstStyle>
            <a:lvl1pPr indent="-228600" lvl="0" marL="457200" rtl="0" algn="l">
              <a:lnSpc>
                <a:spcPct val="100000"/>
              </a:lnSpc>
              <a:spcBef>
                <a:spcPts val="0"/>
              </a:spcBef>
              <a:spcAft>
                <a:spcPts val="0"/>
              </a:spcAft>
              <a:buClr>
                <a:schemeClr val="lt1"/>
              </a:buClr>
              <a:buSzPts val="1800"/>
              <a:buNone/>
              <a:defRPr sz="1800">
                <a:solidFill>
                  <a:schemeClr val="lt1"/>
                </a:solidFill>
              </a:defRPr>
            </a:lvl1pPr>
            <a:lvl2pPr indent="-342900" lvl="1" marL="914400" rtl="0" algn="l">
              <a:lnSpc>
                <a:spcPct val="100000"/>
              </a:lnSpc>
              <a:spcBef>
                <a:spcPts val="360"/>
              </a:spcBef>
              <a:spcAft>
                <a:spcPts val="0"/>
              </a:spcAft>
              <a:buClr>
                <a:schemeClr val="dk1"/>
              </a:buClr>
              <a:buSzPts val="1800"/>
              <a:buChar char="–"/>
              <a:defRPr/>
            </a:lvl2pPr>
            <a:lvl3pPr indent="-342900" lvl="2" marL="1371600" rtl="0" algn="l">
              <a:lnSpc>
                <a:spcPct val="100000"/>
              </a:lnSpc>
              <a:spcBef>
                <a:spcPts val="360"/>
              </a:spcBef>
              <a:spcAft>
                <a:spcPts val="0"/>
              </a:spcAft>
              <a:buClr>
                <a:schemeClr val="dk1"/>
              </a:buClr>
              <a:buSzPts val="1800"/>
              <a:buChar char="•"/>
              <a:defRPr/>
            </a:lvl3pPr>
            <a:lvl4pPr indent="-342900" lvl="3" marL="1828800" rtl="0" algn="l">
              <a:lnSpc>
                <a:spcPct val="100000"/>
              </a:lnSpc>
              <a:spcBef>
                <a:spcPts val="360"/>
              </a:spcBef>
              <a:spcAft>
                <a:spcPts val="0"/>
              </a:spcAft>
              <a:buClr>
                <a:schemeClr val="dk1"/>
              </a:buClr>
              <a:buSzPts val="1800"/>
              <a:buChar char="–"/>
              <a:defRPr/>
            </a:lvl4pPr>
            <a:lvl5pPr indent="-342900" lvl="4" marL="2286000" rtl="0" algn="l">
              <a:lnSpc>
                <a:spcPct val="100000"/>
              </a:lnSpc>
              <a:spcBef>
                <a:spcPts val="360"/>
              </a:spcBef>
              <a:spcAft>
                <a:spcPts val="0"/>
              </a:spcAft>
              <a:buClr>
                <a:schemeClr val="dk1"/>
              </a:buClr>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57" name="Google Shape;57;p7"/>
          <p:cNvSpPr txBox="1"/>
          <p:nvPr>
            <p:ph idx="2" type="body"/>
          </p:nvPr>
        </p:nvSpPr>
        <p:spPr>
          <a:xfrm>
            <a:off x="4724400" y="1581150"/>
            <a:ext cx="3962400" cy="3048000"/>
          </a:xfrm>
          <a:prstGeom prst="rect">
            <a:avLst/>
          </a:prstGeom>
          <a:noFill/>
          <a:ln>
            <a:noFill/>
          </a:ln>
        </p:spPr>
        <p:txBody>
          <a:bodyPr anchorCtr="0" anchor="t" bIns="45700" lIns="91425" spcFirstLastPara="1" rIns="91425" wrap="square" tIns="45700">
            <a:noAutofit/>
          </a:bodyPr>
          <a:lstStyle>
            <a:lvl1pPr indent="-228600" lvl="0" marL="457200" rtl="0" algn="just">
              <a:lnSpc>
                <a:spcPct val="100000"/>
              </a:lnSpc>
              <a:spcBef>
                <a:spcPts val="320"/>
              </a:spcBef>
              <a:spcAft>
                <a:spcPts val="0"/>
              </a:spcAft>
              <a:buClr>
                <a:schemeClr val="dk1"/>
              </a:buClr>
              <a:buSzPts val="1600"/>
              <a:buNone/>
              <a:defRPr sz="1600"/>
            </a:lvl1pPr>
            <a:lvl2pPr indent="-342900" lvl="1" marL="914400" rtl="0" algn="l">
              <a:lnSpc>
                <a:spcPct val="100000"/>
              </a:lnSpc>
              <a:spcBef>
                <a:spcPts val="360"/>
              </a:spcBef>
              <a:spcAft>
                <a:spcPts val="0"/>
              </a:spcAft>
              <a:buClr>
                <a:schemeClr val="dk1"/>
              </a:buClr>
              <a:buSzPts val="1800"/>
              <a:buChar char="–"/>
              <a:defRPr/>
            </a:lvl2pPr>
            <a:lvl3pPr indent="-342900" lvl="2" marL="1371600" rtl="0" algn="l">
              <a:lnSpc>
                <a:spcPct val="100000"/>
              </a:lnSpc>
              <a:spcBef>
                <a:spcPts val="360"/>
              </a:spcBef>
              <a:spcAft>
                <a:spcPts val="0"/>
              </a:spcAft>
              <a:buClr>
                <a:schemeClr val="dk1"/>
              </a:buClr>
              <a:buSzPts val="1800"/>
              <a:buChar char="•"/>
              <a:defRPr/>
            </a:lvl3pPr>
            <a:lvl4pPr indent="-342900" lvl="3" marL="1828800" rtl="0" algn="l">
              <a:lnSpc>
                <a:spcPct val="100000"/>
              </a:lnSpc>
              <a:spcBef>
                <a:spcPts val="360"/>
              </a:spcBef>
              <a:spcAft>
                <a:spcPts val="0"/>
              </a:spcAft>
              <a:buClr>
                <a:schemeClr val="dk1"/>
              </a:buClr>
              <a:buSzPts val="1800"/>
              <a:buChar char="–"/>
              <a:defRPr/>
            </a:lvl4pPr>
            <a:lvl5pPr indent="-342900" lvl="4" marL="2286000" rtl="0" algn="l">
              <a:lnSpc>
                <a:spcPct val="100000"/>
              </a:lnSpc>
              <a:spcBef>
                <a:spcPts val="360"/>
              </a:spcBef>
              <a:spcAft>
                <a:spcPts val="0"/>
              </a:spcAft>
              <a:buClr>
                <a:schemeClr val="dk1"/>
              </a:buClr>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58" name="Google Shape;58;p7"/>
          <p:cNvSpPr txBox="1"/>
          <p:nvPr>
            <p:ph idx="3" type="body"/>
          </p:nvPr>
        </p:nvSpPr>
        <p:spPr>
          <a:xfrm>
            <a:off x="4724400" y="1200150"/>
            <a:ext cx="3962400" cy="381000"/>
          </a:xfrm>
          <a:prstGeom prst="rect">
            <a:avLst/>
          </a:prstGeom>
          <a:noFill/>
          <a:ln>
            <a:noFill/>
          </a:ln>
        </p:spPr>
        <p:txBody>
          <a:bodyPr anchorCtr="0" anchor="t" bIns="45700" lIns="91425" spcFirstLastPara="1" rIns="91425" wrap="square" tIns="45700">
            <a:noAutofit/>
          </a:bodyPr>
          <a:lstStyle>
            <a:lvl1pPr indent="-228600" lvl="0" marL="457200" rtl="0" algn="l">
              <a:lnSpc>
                <a:spcPct val="100000"/>
              </a:lnSpc>
              <a:spcBef>
                <a:spcPts val="360"/>
              </a:spcBef>
              <a:spcAft>
                <a:spcPts val="0"/>
              </a:spcAft>
              <a:buClr>
                <a:srgbClr val="015581"/>
              </a:buClr>
              <a:buSzPts val="1800"/>
              <a:buNone/>
              <a:defRPr b="1" sz="1800">
                <a:solidFill>
                  <a:srgbClr val="015581"/>
                </a:solidFill>
              </a:defRPr>
            </a:lvl1pPr>
            <a:lvl2pPr indent="-342900" lvl="1" marL="914400" rtl="0" algn="l">
              <a:lnSpc>
                <a:spcPct val="100000"/>
              </a:lnSpc>
              <a:spcBef>
                <a:spcPts val="360"/>
              </a:spcBef>
              <a:spcAft>
                <a:spcPts val="0"/>
              </a:spcAft>
              <a:buClr>
                <a:schemeClr val="dk1"/>
              </a:buClr>
              <a:buSzPts val="1800"/>
              <a:buChar char="–"/>
              <a:defRPr/>
            </a:lvl2pPr>
            <a:lvl3pPr indent="-342900" lvl="2" marL="1371600" rtl="0" algn="l">
              <a:lnSpc>
                <a:spcPct val="100000"/>
              </a:lnSpc>
              <a:spcBef>
                <a:spcPts val="360"/>
              </a:spcBef>
              <a:spcAft>
                <a:spcPts val="0"/>
              </a:spcAft>
              <a:buClr>
                <a:schemeClr val="dk1"/>
              </a:buClr>
              <a:buSzPts val="1800"/>
              <a:buChar char="•"/>
              <a:defRPr/>
            </a:lvl3pPr>
            <a:lvl4pPr indent="-342900" lvl="3" marL="1828800" rtl="0" algn="l">
              <a:lnSpc>
                <a:spcPct val="100000"/>
              </a:lnSpc>
              <a:spcBef>
                <a:spcPts val="360"/>
              </a:spcBef>
              <a:spcAft>
                <a:spcPts val="0"/>
              </a:spcAft>
              <a:buClr>
                <a:schemeClr val="dk1"/>
              </a:buClr>
              <a:buSzPts val="1800"/>
              <a:buChar char="–"/>
              <a:defRPr/>
            </a:lvl4pPr>
            <a:lvl5pPr indent="-342900" lvl="4" marL="2286000" rtl="0" algn="l">
              <a:lnSpc>
                <a:spcPct val="100000"/>
              </a:lnSpc>
              <a:spcBef>
                <a:spcPts val="360"/>
              </a:spcBef>
              <a:spcAft>
                <a:spcPts val="0"/>
              </a:spcAft>
              <a:buClr>
                <a:schemeClr val="dk1"/>
              </a:buClr>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59" name="Google Shape;59;p7"/>
          <p:cNvSpPr/>
          <p:nvPr>
            <p:ph idx="4" type="pic"/>
          </p:nvPr>
        </p:nvSpPr>
        <p:spPr>
          <a:xfrm>
            <a:off x="381000" y="1200151"/>
            <a:ext cx="4038600" cy="3429000"/>
          </a:xfrm>
          <a:prstGeom prst="rect">
            <a:avLst/>
          </a:prstGeom>
          <a:noFill/>
          <a:ln>
            <a:noFill/>
          </a:ln>
        </p:spPr>
        <p:txBody>
          <a:bodyPr anchorCtr="1" anchor="ctr" bIns="45700" lIns="91425" spcFirstLastPara="1" rIns="91425" wrap="square" tIns="45700">
            <a:noAutofit/>
          </a:bodyPr>
          <a:lstStyle>
            <a:lvl1pPr lvl="0" marR="0" rtl="0" algn="ctr">
              <a:lnSpc>
                <a:spcPct val="100000"/>
              </a:lnSpc>
              <a:spcBef>
                <a:spcPts val="320"/>
              </a:spcBef>
              <a:spcAft>
                <a:spcPts val="0"/>
              </a:spcAft>
              <a:buClr>
                <a:schemeClr val="dk1"/>
              </a:buClr>
              <a:buSzPts val="1600"/>
              <a:buFont typeface="Arial"/>
              <a:buNone/>
              <a:defRPr b="0" i="0" sz="1600" u="none" cap="none" strike="noStrike">
                <a:solidFill>
                  <a:schemeClr val="dk1"/>
                </a:solidFill>
                <a:latin typeface="Muli"/>
                <a:ea typeface="Muli"/>
                <a:cs typeface="Muli"/>
                <a:sym typeface="Muli"/>
              </a:defRPr>
            </a:lvl1pPr>
            <a:lvl2pPr lvl="1" marR="0" rtl="0" algn="l">
              <a:lnSpc>
                <a:spcPct val="100000"/>
              </a:lnSpc>
              <a:spcBef>
                <a:spcPts val="340"/>
              </a:spcBef>
              <a:spcAft>
                <a:spcPts val="0"/>
              </a:spcAft>
              <a:buClr>
                <a:schemeClr val="dk1"/>
              </a:buClr>
              <a:buSzPts val="1700"/>
              <a:buFont typeface="Arial"/>
              <a:buChar char="–"/>
              <a:defRPr b="0" i="0" sz="1700" u="none" cap="none" strike="noStrike">
                <a:solidFill>
                  <a:schemeClr val="dk1"/>
                </a:solidFill>
                <a:latin typeface="Muli"/>
                <a:ea typeface="Muli"/>
                <a:cs typeface="Muli"/>
                <a:sym typeface="Muli"/>
              </a:defRPr>
            </a:lvl2pPr>
            <a:lvl3pPr lvl="2" marR="0" rtl="0" algn="l">
              <a:lnSpc>
                <a:spcPct val="100000"/>
              </a:lnSpc>
              <a:spcBef>
                <a:spcPts val="280"/>
              </a:spcBef>
              <a:spcAft>
                <a:spcPts val="0"/>
              </a:spcAft>
              <a:buClr>
                <a:schemeClr val="dk1"/>
              </a:buClr>
              <a:buSzPts val="1400"/>
              <a:buFont typeface="Arial"/>
              <a:buChar char="•"/>
              <a:defRPr b="0" i="0" sz="1400" u="none" cap="none" strike="noStrike">
                <a:solidFill>
                  <a:schemeClr val="dk1"/>
                </a:solidFill>
                <a:latin typeface="Muli"/>
                <a:ea typeface="Muli"/>
                <a:cs typeface="Muli"/>
                <a:sym typeface="Muli"/>
              </a:defRPr>
            </a:lvl3pPr>
            <a:lvl4pPr lvl="3" marR="0" rtl="0" algn="l">
              <a:lnSpc>
                <a:spcPct val="100000"/>
              </a:lnSpc>
              <a:spcBef>
                <a:spcPts val="240"/>
              </a:spcBef>
              <a:spcAft>
                <a:spcPts val="0"/>
              </a:spcAft>
              <a:buClr>
                <a:schemeClr val="dk1"/>
              </a:buClr>
              <a:buSzPts val="1200"/>
              <a:buFont typeface="Arial"/>
              <a:buChar char="–"/>
              <a:defRPr b="0" i="0" sz="1200" u="none" cap="none" strike="noStrike">
                <a:solidFill>
                  <a:schemeClr val="dk1"/>
                </a:solidFill>
                <a:latin typeface="Muli"/>
                <a:ea typeface="Muli"/>
                <a:cs typeface="Muli"/>
                <a:sym typeface="Muli"/>
              </a:defRPr>
            </a:lvl4pPr>
            <a:lvl5pPr lvl="4" marR="0" rtl="0" algn="l">
              <a:lnSpc>
                <a:spcPct val="100000"/>
              </a:lnSpc>
              <a:spcBef>
                <a:spcPts val="240"/>
              </a:spcBef>
              <a:spcAft>
                <a:spcPts val="0"/>
              </a:spcAft>
              <a:buClr>
                <a:schemeClr val="dk1"/>
              </a:buClr>
              <a:buSzPts val="1200"/>
              <a:buFont typeface="Arial"/>
              <a:buChar char="»"/>
              <a:defRPr b="0" i="0" sz="1200" u="none" cap="none" strike="noStrike">
                <a:solidFill>
                  <a:schemeClr val="dk1"/>
                </a:solidFill>
                <a:latin typeface="Muli"/>
                <a:ea typeface="Muli"/>
                <a:cs typeface="Muli"/>
                <a:sym typeface="Muli"/>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Muli"/>
                <a:ea typeface="Muli"/>
                <a:cs typeface="Muli"/>
                <a:sym typeface="Muli"/>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Muli"/>
                <a:ea typeface="Muli"/>
                <a:cs typeface="Muli"/>
                <a:sym typeface="Muli"/>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Muli"/>
                <a:ea typeface="Muli"/>
                <a:cs typeface="Muli"/>
                <a:sym typeface="Muli"/>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Muli"/>
                <a:ea typeface="Muli"/>
                <a:cs typeface="Muli"/>
                <a:sym typeface="Muli"/>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s">
  <p:cSld name="Charts">
    <p:spTree>
      <p:nvGrpSpPr>
        <p:cNvPr id="60" name="Shape 60"/>
        <p:cNvGrpSpPr/>
        <p:nvPr/>
      </p:nvGrpSpPr>
      <p:grpSpPr>
        <a:xfrm>
          <a:off x="0" y="0"/>
          <a:ext cx="0" cy="0"/>
          <a:chOff x="0" y="0"/>
          <a:chExt cx="0" cy="0"/>
        </a:xfrm>
      </p:grpSpPr>
      <p:sp>
        <p:nvSpPr>
          <p:cNvPr id="61" name="Google Shape;61;p8"/>
          <p:cNvSpPr txBox="1"/>
          <p:nvPr>
            <p:ph type="title"/>
          </p:nvPr>
        </p:nvSpPr>
        <p:spPr>
          <a:xfrm>
            <a:off x="381000" y="0"/>
            <a:ext cx="2895600" cy="8193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Clr>
                <a:schemeClr val="lt1"/>
              </a:buClr>
              <a:buSzPts val="2000"/>
              <a:buFont typeface="Montserrat"/>
              <a:buNone/>
              <a:defRPr b="1" sz="2000"/>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62" name="Google Shape;62;p8"/>
          <p:cNvSpPr txBox="1"/>
          <p:nvPr>
            <p:ph idx="1" type="body"/>
          </p:nvPr>
        </p:nvSpPr>
        <p:spPr>
          <a:xfrm>
            <a:off x="381000" y="1581150"/>
            <a:ext cx="4038600" cy="990600"/>
          </a:xfrm>
          <a:prstGeom prst="rect">
            <a:avLst/>
          </a:prstGeom>
          <a:noFill/>
          <a:ln>
            <a:noFill/>
          </a:ln>
        </p:spPr>
        <p:txBody>
          <a:bodyPr anchorCtr="0" anchor="t" bIns="45700" lIns="91425" spcFirstLastPara="1" rIns="91425" wrap="square" tIns="45700">
            <a:noAutofit/>
          </a:bodyPr>
          <a:lstStyle>
            <a:lvl1pPr indent="-228600" lvl="0" marL="457200" rtl="0" algn="just">
              <a:lnSpc>
                <a:spcPct val="100000"/>
              </a:lnSpc>
              <a:spcBef>
                <a:spcPts val="320"/>
              </a:spcBef>
              <a:spcAft>
                <a:spcPts val="0"/>
              </a:spcAft>
              <a:buClr>
                <a:schemeClr val="dk1"/>
              </a:buClr>
              <a:buSzPts val="1600"/>
              <a:buNone/>
              <a:defRPr sz="1600"/>
            </a:lvl1pPr>
            <a:lvl2pPr indent="-342900" lvl="1" marL="914400" rtl="0" algn="l">
              <a:lnSpc>
                <a:spcPct val="100000"/>
              </a:lnSpc>
              <a:spcBef>
                <a:spcPts val="360"/>
              </a:spcBef>
              <a:spcAft>
                <a:spcPts val="0"/>
              </a:spcAft>
              <a:buClr>
                <a:schemeClr val="dk1"/>
              </a:buClr>
              <a:buSzPts val="1800"/>
              <a:buChar char="–"/>
              <a:defRPr/>
            </a:lvl2pPr>
            <a:lvl3pPr indent="-342900" lvl="2" marL="1371600" rtl="0" algn="l">
              <a:lnSpc>
                <a:spcPct val="100000"/>
              </a:lnSpc>
              <a:spcBef>
                <a:spcPts val="360"/>
              </a:spcBef>
              <a:spcAft>
                <a:spcPts val="0"/>
              </a:spcAft>
              <a:buClr>
                <a:schemeClr val="dk1"/>
              </a:buClr>
              <a:buSzPts val="1800"/>
              <a:buChar char="•"/>
              <a:defRPr/>
            </a:lvl3pPr>
            <a:lvl4pPr indent="-342900" lvl="3" marL="1828800" rtl="0" algn="l">
              <a:lnSpc>
                <a:spcPct val="100000"/>
              </a:lnSpc>
              <a:spcBef>
                <a:spcPts val="360"/>
              </a:spcBef>
              <a:spcAft>
                <a:spcPts val="0"/>
              </a:spcAft>
              <a:buClr>
                <a:schemeClr val="dk1"/>
              </a:buClr>
              <a:buSzPts val="1800"/>
              <a:buChar char="–"/>
              <a:defRPr/>
            </a:lvl4pPr>
            <a:lvl5pPr indent="-342900" lvl="4" marL="2286000" rtl="0" algn="l">
              <a:lnSpc>
                <a:spcPct val="100000"/>
              </a:lnSpc>
              <a:spcBef>
                <a:spcPts val="360"/>
              </a:spcBef>
              <a:spcAft>
                <a:spcPts val="0"/>
              </a:spcAft>
              <a:buClr>
                <a:schemeClr val="dk1"/>
              </a:buClr>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63" name="Google Shape;63;p8"/>
          <p:cNvSpPr txBox="1"/>
          <p:nvPr>
            <p:ph idx="12" type="sldNum"/>
          </p:nvPr>
        </p:nvSpPr>
        <p:spPr>
          <a:xfrm>
            <a:off x="8458200" y="4629150"/>
            <a:ext cx="457200" cy="304800"/>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1pPr>
            <a:lvl2pPr indent="0" lvl="1"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2pPr>
            <a:lvl3pPr indent="0" lvl="2"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3pPr>
            <a:lvl4pPr indent="0" lvl="3"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4pPr>
            <a:lvl5pPr indent="0" lvl="4"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5pPr>
            <a:lvl6pPr indent="0" lvl="5"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6pPr>
            <a:lvl7pPr indent="0" lvl="6"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7pPr>
            <a:lvl8pPr indent="0" lvl="7"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8pPr>
            <a:lvl9pPr indent="0" lvl="8"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9pPr>
          </a:lstStyle>
          <a:p>
            <a:pPr indent="0" lvl="0" marL="0" rtl="0" algn="ctr">
              <a:spcBef>
                <a:spcPts val="0"/>
              </a:spcBef>
              <a:spcAft>
                <a:spcPts val="0"/>
              </a:spcAft>
              <a:buNone/>
            </a:pPr>
            <a:fld id="{00000000-1234-1234-1234-123412341234}" type="slidenum">
              <a:rPr lang="en"/>
              <a:t>‹#›</a:t>
            </a:fld>
            <a:endParaRPr/>
          </a:p>
        </p:txBody>
      </p:sp>
      <p:sp>
        <p:nvSpPr>
          <p:cNvPr id="64" name="Google Shape;64;p8"/>
          <p:cNvSpPr txBox="1"/>
          <p:nvPr/>
        </p:nvSpPr>
        <p:spPr>
          <a:xfrm>
            <a:off x="152400" y="4666134"/>
            <a:ext cx="1600200" cy="230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900"/>
              <a:buFont typeface="Muli"/>
              <a:buNone/>
            </a:pPr>
            <a:r>
              <a:rPr b="0" i="0" lang="en" sz="900" u="none" cap="none" strike="noStrike">
                <a:solidFill>
                  <a:schemeClr val="dk1"/>
                </a:solidFill>
                <a:latin typeface="Muli"/>
                <a:ea typeface="Muli"/>
                <a:cs typeface="Muli"/>
                <a:sym typeface="Muli"/>
              </a:rPr>
              <a:t>www.openforcefield.org</a:t>
            </a:r>
            <a:endParaRPr b="0" i="0" sz="1400" u="none" cap="none" strike="noStrike">
              <a:solidFill>
                <a:srgbClr val="000000"/>
              </a:solidFill>
              <a:latin typeface="Arial"/>
              <a:ea typeface="Arial"/>
              <a:cs typeface="Arial"/>
              <a:sym typeface="Arial"/>
            </a:endParaRPr>
          </a:p>
        </p:txBody>
      </p:sp>
      <p:sp>
        <p:nvSpPr>
          <p:cNvPr id="65" name="Google Shape;65;p8"/>
          <p:cNvSpPr txBox="1"/>
          <p:nvPr>
            <p:ph idx="2" type="body"/>
          </p:nvPr>
        </p:nvSpPr>
        <p:spPr>
          <a:xfrm>
            <a:off x="381000" y="1200150"/>
            <a:ext cx="4038600" cy="381000"/>
          </a:xfrm>
          <a:prstGeom prst="rect">
            <a:avLst/>
          </a:prstGeom>
          <a:noFill/>
          <a:ln>
            <a:noFill/>
          </a:ln>
        </p:spPr>
        <p:txBody>
          <a:bodyPr anchorCtr="0" anchor="t" bIns="45700" lIns="91425" spcFirstLastPara="1" rIns="91425" wrap="square" tIns="45700">
            <a:noAutofit/>
          </a:bodyPr>
          <a:lstStyle>
            <a:lvl1pPr indent="-228600" lvl="0" marL="457200" rtl="0" algn="l">
              <a:lnSpc>
                <a:spcPct val="100000"/>
              </a:lnSpc>
              <a:spcBef>
                <a:spcPts val="360"/>
              </a:spcBef>
              <a:spcAft>
                <a:spcPts val="0"/>
              </a:spcAft>
              <a:buClr>
                <a:srgbClr val="015581"/>
              </a:buClr>
              <a:buSzPts val="1800"/>
              <a:buNone/>
              <a:defRPr b="1" sz="1800">
                <a:solidFill>
                  <a:srgbClr val="015581"/>
                </a:solidFill>
              </a:defRPr>
            </a:lvl1pPr>
            <a:lvl2pPr indent="-342900" lvl="1" marL="914400" rtl="0" algn="l">
              <a:lnSpc>
                <a:spcPct val="100000"/>
              </a:lnSpc>
              <a:spcBef>
                <a:spcPts val="360"/>
              </a:spcBef>
              <a:spcAft>
                <a:spcPts val="0"/>
              </a:spcAft>
              <a:buClr>
                <a:schemeClr val="dk1"/>
              </a:buClr>
              <a:buSzPts val="1800"/>
              <a:buChar char="–"/>
              <a:defRPr/>
            </a:lvl2pPr>
            <a:lvl3pPr indent="-342900" lvl="2" marL="1371600" rtl="0" algn="l">
              <a:lnSpc>
                <a:spcPct val="100000"/>
              </a:lnSpc>
              <a:spcBef>
                <a:spcPts val="360"/>
              </a:spcBef>
              <a:spcAft>
                <a:spcPts val="0"/>
              </a:spcAft>
              <a:buClr>
                <a:schemeClr val="dk1"/>
              </a:buClr>
              <a:buSzPts val="1800"/>
              <a:buChar char="•"/>
              <a:defRPr/>
            </a:lvl3pPr>
            <a:lvl4pPr indent="-342900" lvl="3" marL="1828800" rtl="0" algn="l">
              <a:lnSpc>
                <a:spcPct val="100000"/>
              </a:lnSpc>
              <a:spcBef>
                <a:spcPts val="360"/>
              </a:spcBef>
              <a:spcAft>
                <a:spcPts val="0"/>
              </a:spcAft>
              <a:buClr>
                <a:schemeClr val="dk1"/>
              </a:buClr>
              <a:buSzPts val="1800"/>
              <a:buChar char="–"/>
              <a:defRPr/>
            </a:lvl4pPr>
            <a:lvl5pPr indent="-342900" lvl="4" marL="2286000" rtl="0" algn="l">
              <a:lnSpc>
                <a:spcPct val="100000"/>
              </a:lnSpc>
              <a:spcBef>
                <a:spcPts val="360"/>
              </a:spcBef>
              <a:spcAft>
                <a:spcPts val="0"/>
              </a:spcAft>
              <a:buClr>
                <a:schemeClr val="dk1"/>
              </a:buClr>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66" name="Google Shape;66;p8"/>
          <p:cNvSpPr txBox="1"/>
          <p:nvPr>
            <p:ph idx="3" type="body"/>
          </p:nvPr>
        </p:nvSpPr>
        <p:spPr>
          <a:xfrm>
            <a:off x="3276600" y="0"/>
            <a:ext cx="5029200" cy="819300"/>
          </a:xfrm>
          <a:prstGeom prst="rect">
            <a:avLst/>
          </a:prstGeom>
          <a:noFill/>
          <a:ln>
            <a:noFill/>
          </a:ln>
        </p:spPr>
        <p:txBody>
          <a:bodyPr anchorCtr="0" anchor="ctr" bIns="45700" lIns="91425" spcFirstLastPara="1" rIns="91425" wrap="square" tIns="45700">
            <a:noAutofit/>
          </a:bodyPr>
          <a:lstStyle>
            <a:lvl1pPr indent="-228600" lvl="0" marL="457200" rtl="0" algn="l">
              <a:lnSpc>
                <a:spcPct val="100000"/>
              </a:lnSpc>
              <a:spcBef>
                <a:spcPts val="0"/>
              </a:spcBef>
              <a:spcAft>
                <a:spcPts val="0"/>
              </a:spcAft>
              <a:buClr>
                <a:schemeClr val="lt1"/>
              </a:buClr>
              <a:buSzPts val="1800"/>
              <a:buNone/>
              <a:defRPr sz="1800">
                <a:solidFill>
                  <a:schemeClr val="lt1"/>
                </a:solidFill>
              </a:defRPr>
            </a:lvl1pPr>
            <a:lvl2pPr indent="-342900" lvl="1" marL="914400" rtl="0" algn="l">
              <a:lnSpc>
                <a:spcPct val="100000"/>
              </a:lnSpc>
              <a:spcBef>
                <a:spcPts val="360"/>
              </a:spcBef>
              <a:spcAft>
                <a:spcPts val="0"/>
              </a:spcAft>
              <a:buClr>
                <a:schemeClr val="dk1"/>
              </a:buClr>
              <a:buSzPts val="1800"/>
              <a:buChar char="–"/>
              <a:defRPr/>
            </a:lvl2pPr>
            <a:lvl3pPr indent="-342900" lvl="2" marL="1371600" rtl="0" algn="l">
              <a:lnSpc>
                <a:spcPct val="100000"/>
              </a:lnSpc>
              <a:spcBef>
                <a:spcPts val="360"/>
              </a:spcBef>
              <a:spcAft>
                <a:spcPts val="0"/>
              </a:spcAft>
              <a:buClr>
                <a:schemeClr val="dk1"/>
              </a:buClr>
              <a:buSzPts val="1800"/>
              <a:buChar char="•"/>
              <a:defRPr/>
            </a:lvl3pPr>
            <a:lvl4pPr indent="-342900" lvl="3" marL="1828800" rtl="0" algn="l">
              <a:lnSpc>
                <a:spcPct val="100000"/>
              </a:lnSpc>
              <a:spcBef>
                <a:spcPts val="360"/>
              </a:spcBef>
              <a:spcAft>
                <a:spcPts val="0"/>
              </a:spcAft>
              <a:buClr>
                <a:schemeClr val="dk1"/>
              </a:buClr>
              <a:buSzPts val="1800"/>
              <a:buChar char="–"/>
              <a:defRPr/>
            </a:lvl4pPr>
            <a:lvl5pPr indent="-342900" lvl="4" marL="2286000" rtl="0" algn="l">
              <a:lnSpc>
                <a:spcPct val="100000"/>
              </a:lnSpc>
              <a:spcBef>
                <a:spcPts val="360"/>
              </a:spcBef>
              <a:spcAft>
                <a:spcPts val="0"/>
              </a:spcAft>
              <a:buClr>
                <a:schemeClr val="dk1"/>
              </a:buClr>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67" name="Google Shape;67;p8"/>
          <p:cNvSpPr/>
          <p:nvPr>
            <p:ph idx="4" type="chart"/>
          </p:nvPr>
        </p:nvSpPr>
        <p:spPr>
          <a:xfrm>
            <a:off x="4724400" y="1200151"/>
            <a:ext cx="3962400" cy="3429000"/>
          </a:xfrm>
          <a:prstGeom prst="rect">
            <a:avLst/>
          </a:prstGeom>
          <a:noFill/>
          <a:ln>
            <a:noFill/>
          </a:ln>
        </p:spPr>
        <p:txBody>
          <a:bodyPr anchorCtr="1" anchor="ctr" bIns="45700" lIns="91425" spcFirstLastPara="1" rIns="91425" wrap="square" tIns="45700">
            <a:noAutofit/>
          </a:bodyPr>
          <a:lstStyle>
            <a:lvl1pPr lvl="0" marR="0" rtl="0" algn="ctr">
              <a:lnSpc>
                <a:spcPct val="100000"/>
              </a:lnSpc>
              <a:spcBef>
                <a:spcPts val="320"/>
              </a:spcBef>
              <a:spcAft>
                <a:spcPts val="0"/>
              </a:spcAft>
              <a:buClr>
                <a:schemeClr val="dk1"/>
              </a:buClr>
              <a:buSzPts val="1600"/>
              <a:buFont typeface="Arial"/>
              <a:buNone/>
              <a:defRPr b="0" i="0" sz="1600" u="none" cap="none" strike="noStrike">
                <a:solidFill>
                  <a:schemeClr val="dk1"/>
                </a:solidFill>
                <a:latin typeface="Muli"/>
                <a:ea typeface="Muli"/>
                <a:cs typeface="Muli"/>
                <a:sym typeface="Muli"/>
              </a:defRPr>
            </a:lvl1pPr>
            <a:lvl2pPr lvl="1" marR="0" rtl="0" algn="l">
              <a:lnSpc>
                <a:spcPct val="100000"/>
              </a:lnSpc>
              <a:spcBef>
                <a:spcPts val="340"/>
              </a:spcBef>
              <a:spcAft>
                <a:spcPts val="0"/>
              </a:spcAft>
              <a:buClr>
                <a:schemeClr val="dk1"/>
              </a:buClr>
              <a:buSzPts val="1700"/>
              <a:buFont typeface="Arial"/>
              <a:buChar char="–"/>
              <a:defRPr b="0" i="0" sz="1700" u="none" cap="none" strike="noStrike">
                <a:solidFill>
                  <a:schemeClr val="dk1"/>
                </a:solidFill>
                <a:latin typeface="Muli"/>
                <a:ea typeface="Muli"/>
                <a:cs typeface="Muli"/>
                <a:sym typeface="Muli"/>
              </a:defRPr>
            </a:lvl2pPr>
            <a:lvl3pPr lvl="2" marR="0" rtl="0" algn="l">
              <a:lnSpc>
                <a:spcPct val="100000"/>
              </a:lnSpc>
              <a:spcBef>
                <a:spcPts val="280"/>
              </a:spcBef>
              <a:spcAft>
                <a:spcPts val="0"/>
              </a:spcAft>
              <a:buClr>
                <a:schemeClr val="dk1"/>
              </a:buClr>
              <a:buSzPts val="1400"/>
              <a:buFont typeface="Arial"/>
              <a:buChar char="•"/>
              <a:defRPr b="0" i="0" sz="1400" u="none" cap="none" strike="noStrike">
                <a:solidFill>
                  <a:schemeClr val="dk1"/>
                </a:solidFill>
                <a:latin typeface="Muli"/>
                <a:ea typeface="Muli"/>
                <a:cs typeface="Muli"/>
                <a:sym typeface="Muli"/>
              </a:defRPr>
            </a:lvl3pPr>
            <a:lvl4pPr lvl="3" marR="0" rtl="0" algn="l">
              <a:lnSpc>
                <a:spcPct val="100000"/>
              </a:lnSpc>
              <a:spcBef>
                <a:spcPts val="240"/>
              </a:spcBef>
              <a:spcAft>
                <a:spcPts val="0"/>
              </a:spcAft>
              <a:buClr>
                <a:schemeClr val="dk1"/>
              </a:buClr>
              <a:buSzPts val="1200"/>
              <a:buFont typeface="Arial"/>
              <a:buChar char="–"/>
              <a:defRPr b="0" i="0" sz="1200" u="none" cap="none" strike="noStrike">
                <a:solidFill>
                  <a:schemeClr val="dk1"/>
                </a:solidFill>
                <a:latin typeface="Muli"/>
                <a:ea typeface="Muli"/>
                <a:cs typeface="Muli"/>
                <a:sym typeface="Muli"/>
              </a:defRPr>
            </a:lvl4pPr>
            <a:lvl5pPr lvl="4" marR="0" rtl="0" algn="l">
              <a:lnSpc>
                <a:spcPct val="100000"/>
              </a:lnSpc>
              <a:spcBef>
                <a:spcPts val="240"/>
              </a:spcBef>
              <a:spcAft>
                <a:spcPts val="0"/>
              </a:spcAft>
              <a:buClr>
                <a:schemeClr val="dk1"/>
              </a:buClr>
              <a:buSzPts val="1200"/>
              <a:buFont typeface="Arial"/>
              <a:buChar char="»"/>
              <a:defRPr b="0" i="0" sz="1200" u="none" cap="none" strike="noStrike">
                <a:solidFill>
                  <a:schemeClr val="dk1"/>
                </a:solidFill>
                <a:latin typeface="Muli"/>
                <a:ea typeface="Muli"/>
                <a:cs typeface="Muli"/>
                <a:sym typeface="Muli"/>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Muli"/>
                <a:ea typeface="Muli"/>
                <a:cs typeface="Muli"/>
                <a:sym typeface="Muli"/>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Muli"/>
                <a:ea typeface="Muli"/>
                <a:cs typeface="Muli"/>
                <a:sym typeface="Muli"/>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Muli"/>
                <a:ea typeface="Muli"/>
                <a:cs typeface="Muli"/>
                <a:sym typeface="Muli"/>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Muli"/>
                <a:ea typeface="Muli"/>
                <a:cs typeface="Muli"/>
                <a:sym typeface="Muli"/>
              </a:defRPr>
            </a:lvl9pPr>
          </a:lstStyle>
          <a:p/>
        </p:txBody>
      </p:sp>
      <p:sp>
        <p:nvSpPr>
          <p:cNvPr id="68" name="Google Shape;68;p8"/>
          <p:cNvSpPr/>
          <p:nvPr>
            <p:ph idx="5" type="chart"/>
          </p:nvPr>
        </p:nvSpPr>
        <p:spPr>
          <a:xfrm>
            <a:off x="381000" y="2571750"/>
            <a:ext cx="4038600" cy="20574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320"/>
              </a:spcBef>
              <a:spcAft>
                <a:spcPts val="0"/>
              </a:spcAft>
              <a:buClr>
                <a:schemeClr val="dk1"/>
              </a:buClr>
              <a:buSzPts val="1600"/>
              <a:buFont typeface="Arial"/>
              <a:buNone/>
              <a:defRPr b="0" i="0" sz="1600" u="none" cap="none" strike="noStrike">
                <a:solidFill>
                  <a:schemeClr val="dk1"/>
                </a:solidFill>
                <a:latin typeface="Muli"/>
                <a:ea typeface="Muli"/>
                <a:cs typeface="Muli"/>
                <a:sym typeface="Muli"/>
              </a:defRPr>
            </a:lvl1pPr>
            <a:lvl2pPr lvl="1" marR="0" rtl="0" algn="l">
              <a:lnSpc>
                <a:spcPct val="100000"/>
              </a:lnSpc>
              <a:spcBef>
                <a:spcPts val="340"/>
              </a:spcBef>
              <a:spcAft>
                <a:spcPts val="0"/>
              </a:spcAft>
              <a:buClr>
                <a:schemeClr val="dk1"/>
              </a:buClr>
              <a:buSzPts val="1700"/>
              <a:buFont typeface="Arial"/>
              <a:buChar char="–"/>
              <a:defRPr b="0" i="0" sz="1700" u="none" cap="none" strike="noStrike">
                <a:solidFill>
                  <a:schemeClr val="dk1"/>
                </a:solidFill>
                <a:latin typeface="Muli"/>
                <a:ea typeface="Muli"/>
                <a:cs typeface="Muli"/>
                <a:sym typeface="Muli"/>
              </a:defRPr>
            </a:lvl2pPr>
            <a:lvl3pPr lvl="2" marR="0" rtl="0" algn="l">
              <a:lnSpc>
                <a:spcPct val="100000"/>
              </a:lnSpc>
              <a:spcBef>
                <a:spcPts val="280"/>
              </a:spcBef>
              <a:spcAft>
                <a:spcPts val="0"/>
              </a:spcAft>
              <a:buClr>
                <a:schemeClr val="dk1"/>
              </a:buClr>
              <a:buSzPts val="1400"/>
              <a:buFont typeface="Arial"/>
              <a:buChar char="•"/>
              <a:defRPr b="0" i="0" sz="1400" u="none" cap="none" strike="noStrike">
                <a:solidFill>
                  <a:schemeClr val="dk1"/>
                </a:solidFill>
                <a:latin typeface="Muli"/>
                <a:ea typeface="Muli"/>
                <a:cs typeface="Muli"/>
                <a:sym typeface="Muli"/>
              </a:defRPr>
            </a:lvl3pPr>
            <a:lvl4pPr lvl="3" marR="0" rtl="0" algn="l">
              <a:lnSpc>
                <a:spcPct val="100000"/>
              </a:lnSpc>
              <a:spcBef>
                <a:spcPts val="240"/>
              </a:spcBef>
              <a:spcAft>
                <a:spcPts val="0"/>
              </a:spcAft>
              <a:buClr>
                <a:schemeClr val="dk1"/>
              </a:buClr>
              <a:buSzPts val="1200"/>
              <a:buFont typeface="Arial"/>
              <a:buChar char="–"/>
              <a:defRPr b="0" i="0" sz="1200" u="none" cap="none" strike="noStrike">
                <a:solidFill>
                  <a:schemeClr val="dk1"/>
                </a:solidFill>
                <a:latin typeface="Muli"/>
                <a:ea typeface="Muli"/>
                <a:cs typeface="Muli"/>
                <a:sym typeface="Muli"/>
              </a:defRPr>
            </a:lvl4pPr>
            <a:lvl5pPr lvl="4" marR="0" rtl="0" algn="l">
              <a:lnSpc>
                <a:spcPct val="100000"/>
              </a:lnSpc>
              <a:spcBef>
                <a:spcPts val="240"/>
              </a:spcBef>
              <a:spcAft>
                <a:spcPts val="0"/>
              </a:spcAft>
              <a:buClr>
                <a:schemeClr val="dk1"/>
              </a:buClr>
              <a:buSzPts val="1200"/>
              <a:buFont typeface="Arial"/>
              <a:buChar char="»"/>
              <a:defRPr b="0" i="0" sz="1200" u="none" cap="none" strike="noStrike">
                <a:solidFill>
                  <a:schemeClr val="dk1"/>
                </a:solidFill>
                <a:latin typeface="Muli"/>
                <a:ea typeface="Muli"/>
                <a:cs typeface="Muli"/>
                <a:sym typeface="Muli"/>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Muli"/>
                <a:ea typeface="Muli"/>
                <a:cs typeface="Muli"/>
                <a:sym typeface="Muli"/>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Muli"/>
                <a:ea typeface="Muli"/>
                <a:cs typeface="Muli"/>
                <a:sym typeface="Muli"/>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Muli"/>
                <a:ea typeface="Muli"/>
                <a:cs typeface="Muli"/>
                <a:sym typeface="Muli"/>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Muli"/>
                <a:ea typeface="Muli"/>
                <a:cs typeface="Muli"/>
                <a:sym typeface="Muli"/>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69" name="Shape 69"/>
        <p:cNvGrpSpPr/>
        <p:nvPr/>
      </p:nvGrpSpPr>
      <p:grpSpPr>
        <a:xfrm>
          <a:off x="0" y="0"/>
          <a:ext cx="0" cy="0"/>
          <a:chOff x="0" y="0"/>
          <a:chExt cx="0" cy="0"/>
        </a:xfrm>
      </p:grpSpPr>
      <p:sp>
        <p:nvSpPr>
          <p:cNvPr id="70" name="Google Shape;70;p9"/>
          <p:cNvSpPr txBox="1"/>
          <p:nvPr>
            <p:ph type="title"/>
          </p:nvPr>
        </p:nvSpPr>
        <p:spPr>
          <a:xfrm>
            <a:off x="381000" y="0"/>
            <a:ext cx="7924800" cy="8193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Clr>
                <a:schemeClr val="lt1"/>
              </a:buClr>
              <a:buSzPts val="2000"/>
              <a:buFont typeface="Montserrat"/>
              <a:buNone/>
              <a:defRPr b="1" sz="2000"/>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71" name="Google Shape;71;p9"/>
          <p:cNvSpPr txBox="1"/>
          <p:nvPr>
            <p:ph idx="1" type="body"/>
          </p:nvPr>
        </p:nvSpPr>
        <p:spPr>
          <a:xfrm>
            <a:off x="381000" y="1581150"/>
            <a:ext cx="4038600" cy="3048000"/>
          </a:xfrm>
          <a:prstGeom prst="rect">
            <a:avLst/>
          </a:prstGeom>
          <a:noFill/>
          <a:ln>
            <a:noFill/>
          </a:ln>
        </p:spPr>
        <p:txBody>
          <a:bodyPr anchorCtr="0" anchor="t" bIns="45700" lIns="91425" spcFirstLastPara="1" rIns="91425" wrap="square" tIns="45700">
            <a:noAutofit/>
          </a:bodyPr>
          <a:lstStyle>
            <a:lvl1pPr indent="-228600" lvl="0" marL="457200" rtl="0" algn="just">
              <a:lnSpc>
                <a:spcPct val="100000"/>
              </a:lnSpc>
              <a:spcBef>
                <a:spcPts val="320"/>
              </a:spcBef>
              <a:spcAft>
                <a:spcPts val="0"/>
              </a:spcAft>
              <a:buClr>
                <a:schemeClr val="dk1"/>
              </a:buClr>
              <a:buSzPts val="1600"/>
              <a:buNone/>
              <a:defRPr sz="1600"/>
            </a:lvl1pPr>
            <a:lvl2pPr indent="-342900" lvl="1" marL="914400" rtl="0" algn="l">
              <a:lnSpc>
                <a:spcPct val="100000"/>
              </a:lnSpc>
              <a:spcBef>
                <a:spcPts val="360"/>
              </a:spcBef>
              <a:spcAft>
                <a:spcPts val="0"/>
              </a:spcAft>
              <a:buClr>
                <a:schemeClr val="dk1"/>
              </a:buClr>
              <a:buSzPts val="1800"/>
              <a:buChar char="–"/>
              <a:defRPr/>
            </a:lvl2pPr>
            <a:lvl3pPr indent="-342900" lvl="2" marL="1371600" rtl="0" algn="l">
              <a:lnSpc>
                <a:spcPct val="100000"/>
              </a:lnSpc>
              <a:spcBef>
                <a:spcPts val="360"/>
              </a:spcBef>
              <a:spcAft>
                <a:spcPts val="0"/>
              </a:spcAft>
              <a:buClr>
                <a:schemeClr val="dk1"/>
              </a:buClr>
              <a:buSzPts val="1800"/>
              <a:buChar char="•"/>
              <a:defRPr/>
            </a:lvl3pPr>
            <a:lvl4pPr indent="-342900" lvl="3" marL="1828800" rtl="0" algn="l">
              <a:lnSpc>
                <a:spcPct val="100000"/>
              </a:lnSpc>
              <a:spcBef>
                <a:spcPts val="360"/>
              </a:spcBef>
              <a:spcAft>
                <a:spcPts val="0"/>
              </a:spcAft>
              <a:buClr>
                <a:schemeClr val="dk1"/>
              </a:buClr>
              <a:buSzPts val="1800"/>
              <a:buChar char="–"/>
              <a:defRPr/>
            </a:lvl4pPr>
            <a:lvl5pPr indent="-342900" lvl="4" marL="2286000" rtl="0" algn="l">
              <a:lnSpc>
                <a:spcPct val="100000"/>
              </a:lnSpc>
              <a:spcBef>
                <a:spcPts val="360"/>
              </a:spcBef>
              <a:spcAft>
                <a:spcPts val="0"/>
              </a:spcAft>
              <a:buClr>
                <a:schemeClr val="dk1"/>
              </a:buClr>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72" name="Google Shape;72;p9"/>
          <p:cNvSpPr txBox="1"/>
          <p:nvPr>
            <p:ph idx="12" type="sldNum"/>
          </p:nvPr>
        </p:nvSpPr>
        <p:spPr>
          <a:xfrm>
            <a:off x="8458200" y="4629150"/>
            <a:ext cx="457200" cy="304800"/>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1pPr>
            <a:lvl2pPr indent="0" lvl="1"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2pPr>
            <a:lvl3pPr indent="0" lvl="2"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3pPr>
            <a:lvl4pPr indent="0" lvl="3"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4pPr>
            <a:lvl5pPr indent="0" lvl="4"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5pPr>
            <a:lvl6pPr indent="0" lvl="5"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6pPr>
            <a:lvl7pPr indent="0" lvl="6"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7pPr>
            <a:lvl8pPr indent="0" lvl="7"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8pPr>
            <a:lvl9pPr indent="0" lvl="8"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9pPr>
          </a:lstStyle>
          <a:p>
            <a:pPr indent="0" lvl="0" marL="0" rtl="0" algn="ctr">
              <a:spcBef>
                <a:spcPts val="0"/>
              </a:spcBef>
              <a:spcAft>
                <a:spcPts val="0"/>
              </a:spcAft>
              <a:buNone/>
            </a:pPr>
            <a:fld id="{00000000-1234-1234-1234-123412341234}" type="slidenum">
              <a:rPr lang="en"/>
              <a:t>‹#›</a:t>
            </a:fld>
            <a:endParaRPr/>
          </a:p>
        </p:txBody>
      </p:sp>
      <p:sp>
        <p:nvSpPr>
          <p:cNvPr id="73" name="Google Shape;73;p9"/>
          <p:cNvSpPr txBox="1"/>
          <p:nvPr/>
        </p:nvSpPr>
        <p:spPr>
          <a:xfrm>
            <a:off x="152400" y="4666134"/>
            <a:ext cx="1600200" cy="230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900"/>
              <a:buFont typeface="Muli"/>
              <a:buNone/>
            </a:pPr>
            <a:r>
              <a:rPr b="0" i="0" lang="en" sz="900" u="none" cap="none" strike="noStrike">
                <a:solidFill>
                  <a:schemeClr val="dk1"/>
                </a:solidFill>
                <a:latin typeface="Muli"/>
                <a:ea typeface="Muli"/>
                <a:cs typeface="Muli"/>
                <a:sym typeface="Muli"/>
              </a:rPr>
              <a:t>www.openforcefield.org</a:t>
            </a:r>
            <a:endParaRPr b="0" i="0" sz="1400" u="none" cap="none" strike="noStrike">
              <a:solidFill>
                <a:srgbClr val="000000"/>
              </a:solidFill>
              <a:latin typeface="Arial"/>
              <a:ea typeface="Arial"/>
              <a:cs typeface="Arial"/>
              <a:sym typeface="Arial"/>
            </a:endParaRPr>
          </a:p>
        </p:txBody>
      </p:sp>
      <p:sp>
        <p:nvSpPr>
          <p:cNvPr id="74" name="Google Shape;74;p9"/>
          <p:cNvSpPr txBox="1"/>
          <p:nvPr>
            <p:ph idx="2" type="body"/>
          </p:nvPr>
        </p:nvSpPr>
        <p:spPr>
          <a:xfrm>
            <a:off x="381000" y="1200150"/>
            <a:ext cx="4038600" cy="381000"/>
          </a:xfrm>
          <a:prstGeom prst="rect">
            <a:avLst/>
          </a:prstGeom>
          <a:noFill/>
          <a:ln>
            <a:noFill/>
          </a:ln>
        </p:spPr>
        <p:txBody>
          <a:bodyPr anchorCtr="0" anchor="t" bIns="45700" lIns="91425" spcFirstLastPara="1" rIns="91425" wrap="square" tIns="45700">
            <a:noAutofit/>
          </a:bodyPr>
          <a:lstStyle>
            <a:lvl1pPr indent="-228600" lvl="0" marL="457200" rtl="0" algn="l">
              <a:lnSpc>
                <a:spcPct val="100000"/>
              </a:lnSpc>
              <a:spcBef>
                <a:spcPts val="360"/>
              </a:spcBef>
              <a:spcAft>
                <a:spcPts val="0"/>
              </a:spcAft>
              <a:buClr>
                <a:srgbClr val="015581"/>
              </a:buClr>
              <a:buSzPts val="1800"/>
              <a:buNone/>
              <a:defRPr b="1" sz="1800">
                <a:solidFill>
                  <a:srgbClr val="015581"/>
                </a:solidFill>
              </a:defRPr>
            </a:lvl1pPr>
            <a:lvl2pPr indent="-342900" lvl="1" marL="914400" rtl="0" algn="l">
              <a:lnSpc>
                <a:spcPct val="100000"/>
              </a:lnSpc>
              <a:spcBef>
                <a:spcPts val="360"/>
              </a:spcBef>
              <a:spcAft>
                <a:spcPts val="0"/>
              </a:spcAft>
              <a:buClr>
                <a:schemeClr val="dk1"/>
              </a:buClr>
              <a:buSzPts val="1800"/>
              <a:buChar char="–"/>
              <a:defRPr/>
            </a:lvl2pPr>
            <a:lvl3pPr indent="-342900" lvl="2" marL="1371600" rtl="0" algn="l">
              <a:lnSpc>
                <a:spcPct val="100000"/>
              </a:lnSpc>
              <a:spcBef>
                <a:spcPts val="360"/>
              </a:spcBef>
              <a:spcAft>
                <a:spcPts val="0"/>
              </a:spcAft>
              <a:buClr>
                <a:schemeClr val="dk1"/>
              </a:buClr>
              <a:buSzPts val="1800"/>
              <a:buChar char="•"/>
              <a:defRPr/>
            </a:lvl3pPr>
            <a:lvl4pPr indent="-342900" lvl="3" marL="1828800" rtl="0" algn="l">
              <a:lnSpc>
                <a:spcPct val="100000"/>
              </a:lnSpc>
              <a:spcBef>
                <a:spcPts val="360"/>
              </a:spcBef>
              <a:spcAft>
                <a:spcPts val="0"/>
              </a:spcAft>
              <a:buClr>
                <a:schemeClr val="dk1"/>
              </a:buClr>
              <a:buSzPts val="1800"/>
              <a:buChar char="–"/>
              <a:defRPr/>
            </a:lvl4pPr>
            <a:lvl5pPr indent="-342900" lvl="4" marL="2286000" rtl="0" algn="l">
              <a:lnSpc>
                <a:spcPct val="100000"/>
              </a:lnSpc>
              <a:spcBef>
                <a:spcPts val="360"/>
              </a:spcBef>
              <a:spcAft>
                <a:spcPts val="0"/>
              </a:spcAft>
              <a:buClr>
                <a:schemeClr val="dk1"/>
              </a:buClr>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75" name="Google Shape;75;p9"/>
          <p:cNvSpPr txBox="1"/>
          <p:nvPr>
            <p:ph idx="3" type="body"/>
          </p:nvPr>
        </p:nvSpPr>
        <p:spPr>
          <a:xfrm>
            <a:off x="4724400" y="1581150"/>
            <a:ext cx="3962400" cy="3048000"/>
          </a:xfrm>
          <a:prstGeom prst="rect">
            <a:avLst/>
          </a:prstGeom>
          <a:noFill/>
          <a:ln>
            <a:noFill/>
          </a:ln>
        </p:spPr>
        <p:txBody>
          <a:bodyPr anchorCtr="0" anchor="t" bIns="45700" lIns="91425" spcFirstLastPara="1" rIns="91425" wrap="square" tIns="45700">
            <a:noAutofit/>
          </a:bodyPr>
          <a:lstStyle>
            <a:lvl1pPr indent="-228600" lvl="0" marL="457200" rtl="0" algn="just">
              <a:lnSpc>
                <a:spcPct val="100000"/>
              </a:lnSpc>
              <a:spcBef>
                <a:spcPts val="300"/>
              </a:spcBef>
              <a:spcAft>
                <a:spcPts val="0"/>
              </a:spcAft>
              <a:buClr>
                <a:schemeClr val="dk1"/>
              </a:buClr>
              <a:buSzPts val="1500"/>
              <a:buNone/>
              <a:defRPr sz="1500"/>
            </a:lvl1pPr>
            <a:lvl2pPr indent="-342900" lvl="1" marL="914400" rtl="0" algn="l">
              <a:lnSpc>
                <a:spcPct val="100000"/>
              </a:lnSpc>
              <a:spcBef>
                <a:spcPts val="360"/>
              </a:spcBef>
              <a:spcAft>
                <a:spcPts val="0"/>
              </a:spcAft>
              <a:buClr>
                <a:schemeClr val="dk1"/>
              </a:buClr>
              <a:buSzPts val="1800"/>
              <a:buChar char="–"/>
              <a:defRPr/>
            </a:lvl2pPr>
            <a:lvl3pPr indent="-342900" lvl="2" marL="1371600" rtl="0" algn="l">
              <a:lnSpc>
                <a:spcPct val="100000"/>
              </a:lnSpc>
              <a:spcBef>
                <a:spcPts val="360"/>
              </a:spcBef>
              <a:spcAft>
                <a:spcPts val="0"/>
              </a:spcAft>
              <a:buClr>
                <a:schemeClr val="dk1"/>
              </a:buClr>
              <a:buSzPts val="1800"/>
              <a:buChar char="•"/>
              <a:defRPr/>
            </a:lvl3pPr>
            <a:lvl4pPr indent="-342900" lvl="3" marL="1828800" rtl="0" algn="l">
              <a:lnSpc>
                <a:spcPct val="100000"/>
              </a:lnSpc>
              <a:spcBef>
                <a:spcPts val="360"/>
              </a:spcBef>
              <a:spcAft>
                <a:spcPts val="0"/>
              </a:spcAft>
              <a:buClr>
                <a:schemeClr val="dk1"/>
              </a:buClr>
              <a:buSzPts val="1800"/>
              <a:buChar char="–"/>
              <a:defRPr/>
            </a:lvl4pPr>
            <a:lvl5pPr indent="-342900" lvl="4" marL="2286000" rtl="0" algn="l">
              <a:lnSpc>
                <a:spcPct val="100000"/>
              </a:lnSpc>
              <a:spcBef>
                <a:spcPts val="360"/>
              </a:spcBef>
              <a:spcAft>
                <a:spcPts val="0"/>
              </a:spcAft>
              <a:buClr>
                <a:schemeClr val="dk1"/>
              </a:buClr>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76" name="Google Shape;76;p9"/>
          <p:cNvSpPr txBox="1"/>
          <p:nvPr>
            <p:ph idx="4" type="body"/>
          </p:nvPr>
        </p:nvSpPr>
        <p:spPr>
          <a:xfrm>
            <a:off x="4724400" y="1200150"/>
            <a:ext cx="3962400" cy="381000"/>
          </a:xfrm>
          <a:prstGeom prst="rect">
            <a:avLst/>
          </a:prstGeom>
          <a:noFill/>
          <a:ln>
            <a:noFill/>
          </a:ln>
        </p:spPr>
        <p:txBody>
          <a:bodyPr anchorCtr="0" anchor="t" bIns="45700" lIns="91425" spcFirstLastPara="1" rIns="91425" wrap="square" tIns="45700">
            <a:noAutofit/>
          </a:bodyPr>
          <a:lstStyle>
            <a:lvl1pPr indent="-228600" lvl="0" marL="457200" rtl="0" algn="l">
              <a:lnSpc>
                <a:spcPct val="100000"/>
              </a:lnSpc>
              <a:spcBef>
                <a:spcPts val="360"/>
              </a:spcBef>
              <a:spcAft>
                <a:spcPts val="0"/>
              </a:spcAft>
              <a:buClr>
                <a:srgbClr val="015581"/>
              </a:buClr>
              <a:buSzPts val="1800"/>
              <a:buNone/>
              <a:defRPr b="1" sz="1800">
                <a:solidFill>
                  <a:srgbClr val="015581"/>
                </a:solidFill>
              </a:defRPr>
            </a:lvl1pPr>
            <a:lvl2pPr indent="-342900" lvl="1" marL="914400" rtl="0" algn="l">
              <a:lnSpc>
                <a:spcPct val="100000"/>
              </a:lnSpc>
              <a:spcBef>
                <a:spcPts val="360"/>
              </a:spcBef>
              <a:spcAft>
                <a:spcPts val="0"/>
              </a:spcAft>
              <a:buClr>
                <a:schemeClr val="dk1"/>
              </a:buClr>
              <a:buSzPts val="1800"/>
              <a:buChar char="–"/>
              <a:defRPr/>
            </a:lvl2pPr>
            <a:lvl3pPr indent="-342900" lvl="2" marL="1371600" rtl="0" algn="l">
              <a:lnSpc>
                <a:spcPct val="100000"/>
              </a:lnSpc>
              <a:spcBef>
                <a:spcPts val="360"/>
              </a:spcBef>
              <a:spcAft>
                <a:spcPts val="0"/>
              </a:spcAft>
              <a:buClr>
                <a:schemeClr val="dk1"/>
              </a:buClr>
              <a:buSzPts val="1800"/>
              <a:buChar char="•"/>
              <a:defRPr/>
            </a:lvl3pPr>
            <a:lvl4pPr indent="-342900" lvl="3" marL="1828800" rtl="0" algn="l">
              <a:lnSpc>
                <a:spcPct val="100000"/>
              </a:lnSpc>
              <a:spcBef>
                <a:spcPts val="360"/>
              </a:spcBef>
              <a:spcAft>
                <a:spcPts val="0"/>
              </a:spcAft>
              <a:buClr>
                <a:schemeClr val="dk1"/>
              </a:buClr>
              <a:buSzPts val="1800"/>
              <a:buChar char="–"/>
              <a:defRPr/>
            </a:lvl4pPr>
            <a:lvl5pPr indent="-342900" lvl="4" marL="2286000" rtl="0" algn="l">
              <a:lnSpc>
                <a:spcPct val="100000"/>
              </a:lnSpc>
              <a:spcBef>
                <a:spcPts val="360"/>
              </a:spcBef>
              <a:spcAft>
                <a:spcPts val="0"/>
              </a:spcAft>
              <a:buClr>
                <a:schemeClr val="dk1"/>
              </a:buClr>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Break">
  <p:cSld name="Section Break">
    <p:bg>
      <p:bgPr>
        <a:blipFill>
          <a:blip r:embed="rId2">
            <a:alphaModFix/>
          </a:blip>
          <a:stretch>
            <a:fillRect/>
          </a:stretch>
        </a:blipFill>
      </p:bgPr>
    </p:bg>
    <p:spTree>
      <p:nvGrpSpPr>
        <p:cNvPr id="77" name="Shape 77"/>
        <p:cNvGrpSpPr/>
        <p:nvPr/>
      </p:nvGrpSpPr>
      <p:grpSpPr>
        <a:xfrm>
          <a:off x="0" y="0"/>
          <a:ext cx="0" cy="0"/>
          <a:chOff x="0" y="0"/>
          <a:chExt cx="0" cy="0"/>
        </a:xfrm>
      </p:grpSpPr>
      <p:sp>
        <p:nvSpPr>
          <p:cNvPr id="78" name="Google Shape;78;p10"/>
          <p:cNvSpPr txBox="1"/>
          <p:nvPr>
            <p:ph idx="1" type="body"/>
          </p:nvPr>
        </p:nvSpPr>
        <p:spPr>
          <a:xfrm>
            <a:off x="381000" y="2647950"/>
            <a:ext cx="4038600" cy="1524000"/>
          </a:xfrm>
          <a:prstGeom prst="rect">
            <a:avLst/>
          </a:prstGeom>
          <a:noFill/>
          <a:ln>
            <a:noFill/>
          </a:ln>
        </p:spPr>
        <p:txBody>
          <a:bodyPr anchorCtr="0" anchor="t" bIns="45700" lIns="91425" spcFirstLastPara="1" rIns="91425" wrap="square" tIns="45700">
            <a:noAutofit/>
          </a:bodyPr>
          <a:lstStyle>
            <a:lvl1pPr indent="-228600" lvl="0" marL="457200" rtl="0" algn="l">
              <a:lnSpc>
                <a:spcPct val="100000"/>
              </a:lnSpc>
              <a:spcBef>
                <a:spcPts val="320"/>
              </a:spcBef>
              <a:spcAft>
                <a:spcPts val="0"/>
              </a:spcAft>
              <a:buClr>
                <a:schemeClr val="lt1"/>
              </a:buClr>
              <a:buSzPts val="1600"/>
              <a:buNone/>
              <a:defRPr sz="1600">
                <a:solidFill>
                  <a:schemeClr val="lt1"/>
                </a:solidFill>
              </a:defRPr>
            </a:lvl1pPr>
            <a:lvl2pPr indent="-342900" lvl="1" marL="914400" rtl="0" algn="l">
              <a:lnSpc>
                <a:spcPct val="100000"/>
              </a:lnSpc>
              <a:spcBef>
                <a:spcPts val="360"/>
              </a:spcBef>
              <a:spcAft>
                <a:spcPts val="0"/>
              </a:spcAft>
              <a:buClr>
                <a:schemeClr val="dk1"/>
              </a:buClr>
              <a:buSzPts val="1800"/>
              <a:buChar char="–"/>
              <a:defRPr/>
            </a:lvl2pPr>
            <a:lvl3pPr indent="-342900" lvl="2" marL="1371600" rtl="0" algn="l">
              <a:lnSpc>
                <a:spcPct val="100000"/>
              </a:lnSpc>
              <a:spcBef>
                <a:spcPts val="360"/>
              </a:spcBef>
              <a:spcAft>
                <a:spcPts val="0"/>
              </a:spcAft>
              <a:buClr>
                <a:schemeClr val="dk1"/>
              </a:buClr>
              <a:buSzPts val="1800"/>
              <a:buChar char="•"/>
              <a:defRPr/>
            </a:lvl3pPr>
            <a:lvl4pPr indent="-342900" lvl="3" marL="1828800" rtl="0" algn="l">
              <a:lnSpc>
                <a:spcPct val="100000"/>
              </a:lnSpc>
              <a:spcBef>
                <a:spcPts val="360"/>
              </a:spcBef>
              <a:spcAft>
                <a:spcPts val="0"/>
              </a:spcAft>
              <a:buClr>
                <a:schemeClr val="dk1"/>
              </a:buClr>
              <a:buSzPts val="1800"/>
              <a:buChar char="–"/>
              <a:defRPr/>
            </a:lvl4pPr>
            <a:lvl5pPr indent="-342900" lvl="4" marL="2286000" rtl="0" algn="l">
              <a:lnSpc>
                <a:spcPct val="100000"/>
              </a:lnSpc>
              <a:spcBef>
                <a:spcPts val="360"/>
              </a:spcBef>
              <a:spcAft>
                <a:spcPts val="0"/>
              </a:spcAft>
              <a:buClr>
                <a:schemeClr val="dk1"/>
              </a:buClr>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79" name="Google Shape;79;p10"/>
          <p:cNvSpPr txBox="1"/>
          <p:nvPr>
            <p:ph idx="12" type="sldNum"/>
          </p:nvPr>
        </p:nvSpPr>
        <p:spPr>
          <a:xfrm>
            <a:off x="8458200" y="4629150"/>
            <a:ext cx="457200" cy="304800"/>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Muli"/>
                <a:ea typeface="Muli"/>
                <a:cs typeface="Muli"/>
                <a:sym typeface="Muli"/>
              </a:defRPr>
            </a:lvl1pPr>
            <a:lvl2pPr indent="0" lvl="1"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Muli"/>
                <a:ea typeface="Muli"/>
                <a:cs typeface="Muli"/>
                <a:sym typeface="Muli"/>
              </a:defRPr>
            </a:lvl2pPr>
            <a:lvl3pPr indent="0" lvl="2"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Muli"/>
                <a:ea typeface="Muli"/>
                <a:cs typeface="Muli"/>
                <a:sym typeface="Muli"/>
              </a:defRPr>
            </a:lvl3pPr>
            <a:lvl4pPr indent="0" lvl="3"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Muli"/>
                <a:ea typeface="Muli"/>
                <a:cs typeface="Muli"/>
                <a:sym typeface="Muli"/>
              </a:defRPr>
            </a:lvl4pPr>
            <a:lvl5pPr indent="0" lvl="4"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Muli"/>
                <a:ea typeface="Muli"/>
                <a:cs typeface="Muli"/>
                <a:sym typeface="Muli"/>
              </a:defRPr>
            </a:lvl5pPr>
            <a:lvl6pPr indent="0" lvl="5"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Muli"/>
                <a:ea typeface="Muli"/>
                <a:cs typeface="Muli"/>
                <a:sym typeface="Muli"/>
              </a:defRPr>
            </a:lvl6pPr>
            <a:lvl7pPr indent="0" lvl="6"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Muli"/>
                <a:ea typeface="Muli"/>
                <a:cs typeface="Muli"/>
                <a:sym typeface="Muli"/>
              </a:defRPr>
            </a:lvl7pPr>
            <a:lvl8pPr indent="0" lvl="7"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Muli"/>
                <a:ea typeface="Muli"/>
                <a:cs typeface="Muli"/>
                <a:sym typeface="Muli"/>
              </a:defRPr>
            </a:lvl8pPr>
            <a:lvl9pPr indent="0" lvl="8"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Muli"/>
                <a:ea typeface="Muli"/>
                <a:cs typeface="Muli"/>
                <a:sym typeface="Muli"/>
              </a:defRPr>
            </a:lvl9pPr>
          </a:lstStyle>
          <a:p>
            <a:pPr indent="0" lvl="0" marL="0" rtl="0" algn="ctr">
              <a:spcBef>
                <a:spcPts val="0"/>
              </a:spcBef>
              <a:spcAft>
                <a:spcPts val="0"/>
              </a:spcAft>
              <a:buNone/>
            </a:pPr>
            <a:fld id="{00000000-1234-1234-1234-123412341234}" type="slidenum">
              <a:rPr lang="en"/>
              <a:t>‹#›</a:t>
            </a:fld>
            <a:endParaRPr/>
          </a:p>
        </p:txBody>
      </p:sp>
      <p:sp>
        <p:nvSpPr>
          <p:cNvPr id="80" name="Google Shape;80;p10"/>
          <p:cNvSpPr txBox="1"/>
          <p:nvPr>
            <p:ph idx="2" type="body"/>
          </p:nvPr>
        </p:nvSpPr>
        <p:spPr>
          <a:xfrm>
            <a:off x="381000" y="2266950"/>
            <a:ext cx="4038600" cy="381000"/>
          </a:xfrm>
          <a:prstGeom prst="rect">
            <a:avLst/>
          </a:prstGeom>
          <a:noFill/>
          <a:ln>
            <a:noFill/>
          </a:ln>
        </p:spPr>
        <p:txBody>
          <a:bodyPr anchorCtr="0" anchor="t" bIns="45700" lIns="91425" spcFirstLastPara="1" rIns="91425" wrap="square" tIns="45700">
            <a:noAutofit/>
          </a:bodyPr>
          <a:lstStyle>
            <a:lvl1pPr indent="-228600" lvl="0" marL="457200" rtl="0" algn="l">
              <a:lnSpc>
                <a:spcPct val="100000"/>
              </a:lnSpc>
              <a:spcBef>
                <a:spcPts val="360"/>
              </a:spcBef>
              <a:spcAft>
                <a:spcPts val="0"/>
              </a:spcAft>
              <a:buClr>
                <a:schemeClr val="lt1"/>
              </a:buClr>
              <a:buSzPts val="1800"/>
              <a:buNone/>
              <a:defRPr b="1" sz="1800">
                <a:solidFill>
                  <a:schemeClr val="lt1"/>
                </a:solidFill>
              </a:defRPr>
            </a:lvl1pPr>
            <a:lvl2pPr indent="-342900" lvl="1" marL="914400" rtl="0" algn="l">
              <a:lnSpc>
                <a:spcPct val="100000"/>
              </a:lnSpc>
              <a:spcBef>
                <a:spcPts val="360"/>
              </a:spcBef>
              <a:spcAft>
                <a:spcPts val="0"/>
              </a:spcAft>
              <a:buClr>
                <a:schemeClr val="dk1"/>
              </a:buClr>
              <a:buSzPts val="1800"/>
              <a:buChar char="–"/>
              <a:defRPr/>
            </a:lvl2pPr>
            <a:lvl3pPr indent="-342900" lvl="2" marL="1371600" rtl="0" algn="l">
              <a:lnSpc>
                <a:spcPct val="100000"/>
              </a:lnSpc>
              <a:spcBef>
                <a:spcPts val="360"/>
              </a:spcBef>
              <a:spcAft>
                <a:spcPts val="0"/>
              </a:spcAft>
              <a:buClr>
                <a:schemeClr val="dk1"/>
              </a:buClr>
              <a:buSzPts val="1800"/>
              <a:buChar char="•"/>
              <a:defRPr/>
            </a:lvl3pPr>
            <a:lvl4pPr indent="-342900" lvl="3" marL="1828800" rtl="0" algn="l">
              <a:lnSpc>
                <a:spcPct val="100000"/>
              </a:lnSpc>
              <a:spcBef>
                <a:spcPts val="360"/>
              </a:spcBef>
              <a:spcAft>
                <a:spcPts val="0"/>
              </a:spcAft>
              <a:buClr>
                <a:schemeClr val="dk1"/>
              </a:buClr>
              <a:buSzPts val="1800"/>
              <a:buChar char="–"/>
              <a:defRPr/>
            </a:lvl4pPr>
            <a:lvl5pPr indent="-342900" lvl="4" marL="2286000" rtl="0" algn="l">
              <a:lnSpc>
                <a:spcPct val="100000"/>
              </a:lnSpc>
              <a:spcBef>
                <a:spcPts val="360"/>
              </a:spcBef>
              <a:spcAft>
                <a:spcPts val="0"/>
              </a:spcAft>
              <a:buClr>
                <a:schemeClr val="dk1"/>
              </a:buClr>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81" name="Google Shape;81;p10"/>
          <p:cNvSpPr/>
          <p:nvPr>
            <p:ph idx="3" type="pic"/>
          </p:nvPr>
        </p:nvSpPr>
        <p:spPr>
          <a:xfrm>
            <a:off x="381000" y="1217730"/>
            <a:ext cx="945600" cy="941400"/>
          </a:xfrm>
          <a:prstGeom prst="ellipse">
            <a:avLst/>
          </a:prstGeom>
          <a:solidFill>
            <a:schemeClr val="lt1"/>
          </a:solidFill>
          <a:ln>
            <a:noFill/>
          </a:ln>
        </p:spPr>
        <p:txBody>
          <a:bodyPr anchorCtr="0" anchor="ctr" bIns="45700" lIns="91425" spcFirstLastPara="1" rIns="91425" wrap="square" tIns="45700">
            <a:noAutofit/>
          </a:bodyPr>
          <a:lstStyle>
            <a:lvl1pPr lvl="0" marR="0" rtl="0" algn="ctr">
              <a:lnSpc>
                <a:spcPct val="100000"/>
              </a:lnSpc>
              <a:spcBef>
                <a:spcPts val="200"/>
              </a:spcBef>
              <a:spcAft>
                <a:spcPts val="0"/>
              </a:spcAft>
              <a:buClr>
                <a:srgbClr val="015581"/>
              </a:buClr>
              <a:buSzPts val="1000"/>
              <a:buFont typeface="Arial"/>
              <a:buNone/>
              <a:defRPr b="0" i="0" sz="1000" u="none" cap="none" strike="noStrike">
                <a:solidFill>
                  <a:srgbClr val="015581"/>
                </a:solidFill>
                <a:latin typeface="Muli"/>
                <a:ea typeface="Muli"/>
                <a:cs typeface="Muli"/>
                <a:sym typeface="Muli"/>
              </a:defRPr>
            </a:lvl1pPr>
            <a:lvl2pPr lvl="1" marR="0" rtl="0" algn="l">
              <a:lnSpc>
                <a:spcPct val="100000"/>
              </a:lnSpc>
              <a:spcBef>
                <a:spcPts val="340"/>
              </a:spcBef>
              <a:spcAft>
                <a:spcPts val="0"/>
              </a:spcAft>
              <a:buClr>
                <a:schemeClr val="dk1"/>
              </a:buClr>
              <a:buSzPts val="1700"/>
              <a:buFont typeface="Arial"/>
              <a:buChar char="–"/>
              <a:defRPr b="0" i="0" sz="1700" u="none" cap="none" strike="noStrike">
                <a:solidFill>
                  <a:schemeClr val="dk1"/>
                </a:solidFill>
                <a:latin typeface="Muli"/>
                <a:ea typeface="Muli"/>
                <a:cs typeface="Muli"/>
                <a:sym typeface="Muli"/>
              </a:defRPr>
            </a:lvl2pPr>
            <a:lvl3pPr lvl="2" marR="0" rtl="0" algn="l">
              <a:lnSpc>
                <a:spcPct val="100000"/>
              </a:lnSpc>
              <a:spcBef>
                <a:spcPts val="280"/>
              </a:spcBef>
              <a:spcAft>
                <a:spcPts val="0"/>
              </a:spcAft>
              <a:buClr>
                <a:schemeClr val="dk1"/>
              </a:buClr>
              <a:buSzPts val="1400"/>
              <a:buFont typeface="Arial"/>
              <a:buChar char="•"/>
              <a:defRPr b="0" i="0" sz="1400" u="none" cap="none" strike="noStrike">
                <a:solidFill>
                  <a:schemeClr val="dk1"/>
                </a:solidFill>
                <a:latin typeface="Muli"/>
                <a:ea typeface="Muli"/>
                <a:cs typeface="Muli"/>
                <a:sym typeface="Muli"/>
              </a:defRPr>
            </a:lvl3pPr>
            <a:lvl4pPr lvl="3" marR="0" rtl="0" algn="l">
              <a:lnSpc>
                <a:spcPct val="100000"/>
              </a:lnSpc>
              <a:spcBef>
                <a:spcPts val="240"/>
              </a:spcBef>
              <a:spcAft>
                <a:spcPts val="0"/>
              </a:spcAft>
              <a:buClr>
                <a:schemeClr val="dk1"/>
              </a:buClr>
              <a:buSzPts val="1200"/>
              <a:buFont typeface="Arial"/>
              <a:buChar char="–"/>
              <a:defRPr b="0" i="0" sz="1200" u="none" cap="none" strike="noStrike">
                <a:solidFill>
                  <a:schemeClr val="dk1"/>
                </a:solidFill>
                <a:latin typeface="Muli"/>
                <a:ea typeface="Muli"/>
                <a:cs typeface="Muli"/>
                <a:sym typeface="Muli"/>
              </a:defRPr>
            </a:lvl4pPr>
            <a:lvl5pPr lvl="4" marR="0" rtl="0" algn="l">
              <a:lnSpc>
                <a:spcPct val="100000"/>
              </a:lnSpc>
              <a:spcBef>
                <a:spcPts val="240"/>
              </a:spcBef>
              <a:spcAft>
                <a:spcPts val="0"/>
              </a:spcAft>
              <a:buClr>
                <a:schemeClr val="dk1"/>
              </a:buClr>
              <a:buSzPts val="1200"/>
              <a:buFont typeface="Arial"/>
              <a:buChar char="»"/>
              <a:defRPr b="0" i="0" sz="1200" u="none" cap="none" strike="noStrike">
                <a:solidFill>
                  <a:schemeClr val="dk1"/>
                </a:solidFill>
                <a:latin typeface="Muli"/>
                <a:ea typeface="Muli"/>
                <a:cs typeface="Muli"/>
                <a:sym typeface="Muli"/>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Muli"/>
                <a:ea typeface="Muli"/>
                <a:cs typeface="Muli"/>
                <a:sym typeface="Muli"/>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Muli"/>
                <a:ea typeface="Muli"/>
                <a:cs typeface="Muli"/>
                <a:sym typeface="Muli"/>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Muli"/>
                <a:ea typeface="Muli"/>
                <a:cs typeface="Muli"/>
                <a:sym typeface="Muli"/>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Muli"/>
                <a:ea typeface="Muli"/>
                <a:cs typeface="Muli"/>
                <a:sym typeface="Muli"/>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ople/Icons">
  <p:cSld name="People/Icons">
    <p:spTree>
      <p:nvGrpSpPr>
        <p:cNvPr id="82" name="Shape 82"/>
        <p:cNvGrpSpPr/>
        <p:nvPr/>
      </p:nvGrpSpPr>
      <p:grpSpPr>
        <a:xfrm>
          <a:off x="0" y="0"/>
          <a:ext cx="0" cy="0"/>
          <a:chOff x="0" y="0"/>
          <a:chExt cx="0" cy="0"/>
        </a:xfrm>
      </p:grpSpPr>
      <p:sp>
        <p:nvSpPr>
          <p:cNvPr id="83" name="Google Shape;83;p11"/>
          <p:cNvSpPr txBox="1"/>
          <p:nvPr>
            <p:ph type="title"/>
          </p:nvPr>
        </p:nvSpPr>
        <p:spPr>
          <a:xfrm>
            <a:off x="381000" y="0"/>
            <a:ext cx="7924800" cy="8193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Clr>
                <a:schemeClr val="lt1"/>
              </a:buClr>
              <a:buSzPts val="2000"/>
              <a:buFont typeface="Montserrat"/>
              <a:buNone/>
              <a:defRPr b="1" sz="2000"/>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84" name="Google Shape;84;p11"/>
          <p:cNvSpPr txBox="1"/>
          <p:nvPr>
            <p:ph idx="12" type="sldNum"/>
          </p:nvPr>
        </p:nvSpPr>
        <p:spPr>
          <a:xfrm>
            <a:off x="8458200" y="4629150"/>
            <a:ext cx="457200" cy="304800"/>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1pPr>
            <a:lvl2pPr indent="0" lvl="1"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2pPr>
            <a:lvl3pPr indent="0" lvl="2"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3pPr>
            <a:lvl4pPr indent="0" lvl="3"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4pPr>
            <a:lvl5pPr indent="0" lvl="4"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5pPr>
            <a:lvl6pPr indent="0" lvl="5"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6pPr>
            <a:lvl7pPr indent="0" lvl="6"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7pPr>
            <a:lvl8pPr indent="0" lvl="7"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8pPr>
            <a:lvl9pPr indent="0" lvl="8"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9pPr>
          </a:lstStyle>
          <a:p>
            <a:pPr indent="0" lvl="0" marL="0" rtl="0" algn="ctr">
              <a:spcBef>
                <a:spcPts val="0"/>
              </a:spcBef>
              <a:spcAft>
                <a:spcPts val="0"/>
              </a:spcAft>
              <a:buNone/>
            </a:pPr>
            <a:fld id="{00000000-1234-1234-1234-123412341234}" type="slidenum">
              <a:rPr lang="en"/>
              <a:t>‹#›</a:t>
            </a:fld>
            <a:endParaRPr/>
          </a:p>
        </p:txBody>
      </p:sp>
      <p:sp>
        <p:nvSpPr>
          <p:cNvPr id="85" name="Google Shape;85;p11"/>
          <p:cNvSpPr txBox="1"/>
          <p:nvPr/>
        </p:nvSpPr>
        <p:spPr>
          <a:xfrm>
            <a:off x="152400" y="4666134"/>
            <a:ext cx="1600200" cy="230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900"/>
              <a:buFont typeface="Muli"/>
              <a:buNone/>
            </a:pPr>
            <a:r>
              <a:rPr b="0" i="0" lang="en" sz="900" u="none" cap="none" strike="noStrike">
                <a:solidFill>
                  <a:schemeClr val="dk1"/>
                </a:solidFill>
                <a:latin typeface="Muli"/>
                <a:ea typeface="Muli"/>
                <a:cs typeface="Muli"/>
                <a:sym typeface="Muli"/>
              </a:rPr>
              <a:t>www.openforcefield.org</a:t>
            </a:r>
            <a:endParaRPr b="0" i="0" sz="1400" u="none" cap="none" strike="noStrike">
              <a:solidFill>
                <a:srgbClr val="000000"/>
              </a:solidFill>
              <a:latin typeface="Arial"/>
              <a:ea typeface="Arial"/>
              <a:cs typeface="Arial"/>
              <a:sym typeface="Arial"/>
            </a:endParaRPr>
          </a:p>
        </p:txBody>
      </p:sp>
      <p:sp>
        <p:nvSpPr>
          <p:cNvPr id="86" name="Google Shape;86;p11"/>
          <p:cNvSpPr txBox="1"/>
          <p:nvPr>
            <p:ph idx="1" type="body"/>
          </p:nvPr>
        </p:nvSpPr>
        <p:spPr>
          <a:xfrm>
            <a:off x="381000" y="2419350"/>
            <a:ext cx="1981200" cy="381000"/>
          </a:xfrm>
          <a:prstGeom prst="rect">
            <a:avLst/>
          </a:prstGeom>
          <a:noFill/>
          <a:ln>
            <a:noFill/>
          </a:ln>
        </p:spPr>
        <p:txBody>
          <a:bodyPr anchorCtr="0" anchor="t" bIns="45700" lIns="91425" spcFirstLastPara="1" rIns="91425" wrap="square" tIns="45700">
            <a:noAutofit/>
          </a:bodyPr>
          <a:lstStyle>
            <a:lvl1pPr indent="-228600" lvl="0" marL="457200" rtl="0" algn="ctr">
              <a:lnSpc>
                <a:spcPct val="100000"/>
              </a:lnSpc>
              <a:spcBef>
                <a:spcPts val="300"/>
              </a:spcBef>
              <a:spcAft>
                <a:spcPts val="0"/>
              </a:spcAft>
              <a:buClr>
                <a:srgbClr val="015581"/>
              </a:buClr>
              <a:buSzPts val="1500"/>
              <a:buNone/>
              <a:defRPr b="1" sz="1500">
                <a:solidFill>
                  <a:srgbClr val="015581"/>
                </a:solidFill>
              </a:defRPr>
            </a:lvl1pPr>
            <a:lvl2pPr indent="-342900" lvl="1" marL="914400" rtl="0" algn="l">
              <a:lnSpc>
                <a:spcPct val="100000"/>
              </a:lnSpc>
              <a:spcBef>
                <a:spcPts val="360"/>
              </a:spcBef>
              <a:spcAft>
                <a:spcPts val="0"/>
              </a:spcAft>
              <a:buClr>
                <a:schemeClr val="dk1"/>
              </a:buClr>
              <a:buSzPts val="1800"/>
              <a:buChar char="–"/>
              <a:defRPr/>
            </a:lvl2pPr>
            <a:lvl3pPr indent="-342900" lvl="2" marL="1371600" rtl="0" algn="l">
              <a:lnSpc>
                <a:spcPct val="100000"/>
              </a:lnSpc>
              <a:spcBef>
                <a:spcPts val="360"/>
              </a:spcBef>
              <a:spcAft>
                <a:spcPts val="0"/>
              </a:spcAft>
              <a:buClr>
                <a:schemeClr val="dk1"/>
              </a:buClr>
              <a:buSzPts val="1800"/>
              <a:buChar char="•"/>
              <a:defRPr/>
            </a:lvl3pPr>
            <a:lvl4pPr indent="-342900" lvl="3" marL="1828800" rtl="0" algn="l">
              <a:lnSpc>
                <a:spcPct val="100000"/>
              </a:lnSpc>
              <a:spcBef>
                <a:spcPts val="360"/>
              </a:spcBef>
              <a:spcAft>
                <a:spcPts val="0"/>
              </a:spcAft>
              <a:buClr>
                <a:schemeClr val="dk1"/>
              </a:buClr>
              <a:buSzPts val="1800"/>
              <a:buChar char="–"/>
              <a:defRPr/>
            </a:lvl4pPr>
            <a:lvl5pPr indent="-342900" lvl="4" marL="2286000" rtl="0" algn="l">
              <a:lnSpc>
                <a:spcPct val="100000"/>
              </a:lnSpc>
              <a:spcBef>
                <a:spcPts val="360"/>
              </a:spcBef>
              <a:spcAft>
                <a:spcPts val="0"/>
              </a:spcAft>
              <a:buClr>
                <a:schemeClr val="dk1"/>
              </a:buClr>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87" name="Google Shape;87;p11"/>
          <p:cNvSpPr/>
          <p:nvPr>
            <p:ph idx="2" type="pic"/>
          </p:nvPr>
        </p:nvSpPr>
        <p:spPr>
          <a:xfrm>
            <a:off x="804672" y="1200150"/>
            <a:ext cx="1134000" cy="1128900"/>
          </a:xfrm>
          <a:prstGeom prst="ellipse">
            <a:avLst/>
          </a:prstGeom>
          <a:solidFill>
            <a:srgbClr val="015581"/>
          </a:solidFill>
          <a:ln>
            <a:noFill/>
          </a:ln>
        </p:spPr>
        <p:txBody>
          <a:bodyPr anchorCtr="0" anchor="ctr" bIns="45700" lIns="91425" spcFirstLastPara="1" rIns="91425" wrap="square" tIns="45700">
            <a:noAutofit/>
          </a:bodyPr>
          <a:lstStyle>
            <a:lvl1pPr lvl="0" marR="0" rtl="0" algn="ctr">
              <a:lnSpc>
                <a:spcPct val="100000"/>
              </a:lnSpc>
              <a:spcBef>
                <a:spcPts val="300"/>
              </a:spcBef>
              <a:spcAft>
                <a:spcPts val="0"/>
              </a:spcAft>
              <a:buClr>
                <a:schemeClr val="lt2"/>
              </a:buClr>
              <a:buSzPts val="1500"/>
              <a:buFont typeface="Arial"/>
              <a:buNone/>
              <a:defRPr b="0" i="0" sz="1500" u="none" cap="none" strike="noStrike">
                <a:solidFill>
                  <a:schemeClr val="lt2"/>
                </a:solidFill>
                <a:latin typeface="Muli"/>
                <a:ea typeface="Muli"/>
                <a:cs typeface="Muli"/>
                <a:sym typeface="Muli"/>
              </a:defRPr>
            </a:lvl1pPr>
            <a:lvl2pPr lvl="1" marR="0" rtl="0" algn="l">
              <a:lnSpc>
                <a:spcPct val="100000"/>
              </a:lnSpc>
              <a:spcBef>
                <a:spcPts val="340"/>
              </a:spcBef>
              <a:spcAft>
                <a:spcPts val="0"/>
              </a:spcAft>
              <a:buClr>
                <a:schemeClr val="dk1"/>
              </a:buClr>
              <a:buSzPts val="1700"/>
              <a:buFont typeface="Arial"/>
              <a:buChar char="–"/>
              <a:defRPr b="0" i="0" sz="1700" u="none" cap="none" strike="noStrike">
                <a:solidFill>
                  <a:schemeClr val="dk1"/>
                </a:solidFill>
                <a:latin typeface="Muli"/>
                <a:ea typeface="Muli"/>
                <a:cs typeface="Muli"/>
                <a:sym typeface="Muli"/>
              </a:defRPr>
            </a:lvl2pPr>
            <a:lvl3pPr lvl="2" marR="0" rtl="0" algn="l">
              <a:lnSpc>
                <a:spcPct val="100000"/>
              </a:lnSpc>
              <a:spcBef>
                <a:spcPts val="280"/>
              </a:spcBef>
              <a:spcAft>
                <a:spcPts val="0"/>
              </a:spcAft>
              <a:buClr>
                <a:schemeClr val="dk1"/>
              </a:buClr>
              <a:buSzPts val="1400"/>
              <a:buFont typeface="Arial"/>
              <a:buChar char="•"/>
              <a:defRPr b="0" i="0" sz="1400" u="none" cap="none" strike="noStrike">
                <a:solidFill>
                  <a:schemeClr val="dk1"/>
                </a:solidFill>
                <a:latin typeface="Muli"/>
                <a:ea typeface="Muli"/>
                <a:cs typeface="Muli"/>
                <a:sym typeface="Muli"/>
              </a:defRPr>
            </a:lvl3pPr>
            <a:lvl4pPr lvl="3" marR="0" rtl="0" algn="l">
              <a:lnSpc>
                <a:spcPct val="100000"/>
              </a:lnSpc>
              <a:spcBef>
                <a:spcPts val="240"/>
              </a:spcBef>
              <a:spcAft>
                <a:spcPts val="0"/>
              </a:spcAft>
              <a:buClr>
                <a:schemeClr val="dk1"/>
              </a:buClr>
              <a:buSzPts val="1200"/>
              <a:buFont typeface="Arial"/>
              <a:buChar char="–"/>
              <a:defRPr b="0" i="0" sz="1200" u="none" cap="none" strike="noStrike">
                <a:solidFill>
                  <a:schemeClr val="dk1"/>
                </a:solidFill>
                <a:latin typeface="Muli"/>
                <a:ea typeface="Muli"/>
                <a:cs typeface="Muli"/>
                <a:sym typeface="Muli"/>
              </a:defRPr>
            </a:lvl4pPr>
            <a:lvl5pPr lvl="4" marR="0" rtl="0" algn="l">
              <a:lnSpc>
                <a:spcPct val="100000"/>
              </a:lnSpc>
              <a:spcBef>
                <a:spcPts val="240"/>
              </a:spcBef>
              <a:spcAft>
                <a:spcPts val="0"/>
              </a:spcAft>
              <a:buClr>
                <a:schemeClr val="dk1"/>
              </a:buClr>
              <a:buSzPts val="1200"/>
              <a:buFont typeface="Arial"/>
              <a:buChar char="»"/>
              <a:defRPr b="0" i="0" sz="1200" u="none" cap="none" strike="noStrike">
                <a:solidFill>
                  <a:schemeClr val="dk1"/>
                </a:solidFill>
                <a:latin typeface="Muli"/>
                <a:ea typeface="Muli"/>
                <a:cs typeface="Muli"/>
                <a:sym typeface="Muli"/>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Muli"/>
                <a:ea typeface="Muli"/>
                <a:cs typeface="Muli"/>
                <a:sym typeface="Muli"/>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Muli"/>
                <a:ea typeface="Muli"/>
                <a:cs typeface="Muli"/>
                <a:sym typeface="Muli"/>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Muli"/>
                <a:ea typeface="Muli"/>
                <a:cs typeface="Muli"/>
                <a:sym typeface="Muli"/>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Muli"/>
                <a:ea typeface="Muli"/>
                <a:cs typeface="Muli"/>
                <a:sym typeface="Muli"/>
              </a:defRPr>
            </a:lvl9pPr>
          </a:lstStyle>
          <a:p/>
        </p:txBody>
      </p:sp>
      <p:sp>
        <p:nvSpPr>
          <p:cNvPr id="88" name="Google Shape;88;p11"/>
          <p:cNvSpPr txBox="1"/>
          <p:nvPr>
            <p:ph idx="3" type="body"/>
          </p:nvPr>
        </p:nvSpPr>
        <p:spPr>
          <a:xfrm>
            <a:off x="381000" y="2800351"/>
            <a:ext cx="1981200" cy="1828800"/>
          </a:xfrm>
          <a:prstGeom prst="rect">
            <a:avLst/>
          </a:prstGeom>
          <a:noFill/>
          <a:ln>
            <a:noFill/>
          </a:ln>
        </p:spPr>
        <p:txBody>
          <a:bodyPr anchorCtr="0" anchor="t" bIns="45700" lIns="91425" spcFirstLastPara="1" rIns="91425" wrap="square" tIns="45700">
            <a:noAutofit/>
          </a:bodyPr>
          <a:lstStyle>
            <a:lvl1pPr indent="-228600" lvl="0" marL="457200" rtl="0" algn="ctr">
              <a:lnSpc>
                <a:spcPct val="100000"/>
              </a:lnSpc>
              <a:spcBef>
                <a:spcPts val="240"/>
              </a:spcBef>
              <a:spcAft>
                <a:spcPts val="0"/>
              </a:spcAft>
              <a:buClr>
                <a:schemeClr val="dk1"/>
              </a:buClr>
              <a:buSzPts val="1200"/>
              <a:buNone/>
              <a:defRPr sz="1200"/>
            </a:lvl1pPr>
            <a:lvl2pPr indent="-342900" lvl="1" marL="914400" rtl="0" algn="l">
              <a:lnSpc>
                <a:spcPct val="100000"/>
              </a:lnSpc>
              <a:spcBef>
                <a:spcPts val="360"/>
              </a:spcBef>
              <a:spcAft>
                <a:spcPts val="0"/>
              </a:spcAft>
              <a:buClr>
                <a:schemeClr val="dk1"/>
              </a:buClr>
              <a:buSzPts val="1800"/>
              <a:buChar char="–"/>
              <a:defRPr/>
            </a:lvl2pPr>
            <a:lvl3pPr indent="-342900" lvl="2" marL="1371600" rtl="0" algn="l">
              <a:lnSpc>
                <a:spcPct val="100000"/>
              </a:lnSpc>
              <a:spcBef>
                <a:spcPts val="360"/>
              </a:spcBef>
              <a:spcAft>
                <a:spcPts val="0"/>
              </a:spcAft>
              <a:buClr>
                <a:schemeClr val="dk1"/>
              </a:buClr>
              <a:buSzPts val="1800"/>
              <a:buChar char="•"/>
              <a:defRPr/>
            </a:lvl3pPr>
            <a:lvl4pPr indent="-342900" lvl="3" marL="1828800" rtl="0" algn="l">
              <a:lnSpc>
                <a:spcPct val="100000"/>
              </a:lnSpc>
              <a:spcBef>
                <a:spcPts val="360"/>
              </a:spcBef>
              <a:spcAft>
                <a:spcPts val="0"/>
              </a:spcAft>
              <a:buClr>
                <a:schemeClr val="dk1"/>
              </a:buClr>
              <a:buSzPts val="1800"/>
              <a:buChar char="–"/>
              <a:defRPr/>
            </a:lvl4pPr>
            <a:lvl5pPr indent="-342900" lvl="4" marL="2286000" rtl="0" algn="l">
              <a:lnSpc>
                <a:spcPct val="100000"/>
              </a:lnSpc>
              <a:spcBef>
                <a:spcPts val="360"/>
              </a:spcBef>
              <a:spcAft>
                <a:spcPts val="0"/>
              </a:spcAft>
              <a:buClr>
                <a:schemeClr val="dk1"/>
              </a:buClr>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89" name="Google Shape;89;p11"/>
          <p:cNvSpPr txBox="1"/>
          <p:nvPr>
            <p:ph idx="4" type="body"/>
          </p:nvPr>
        </p:nvSpPr>
        <p:spPr>
          <a:xfrm>
            <a:off x="2476500" y="2419350"/>
            <a:ext cx="1981200" cy="381000"/>
          </a:xfrm>
          <a:prstGeom prst="rect">
            <a:avLst/>
          </a:prstGeom>
          <a:noFill/>
          <a:ln>
            <a:noFill/>
          </a:ln>
        </p:spPr>
        <p:txBody>
          <a:bodyPr anchorCtr="0" anchor="t" bIns="45700" lIns="91425" spcFirstLastPara="1" rIns="91425" wrap="square" tIns="45700">
            <a:noAutofit/>
          </a:bodyPr>
          <a:lstStyle>
            <a:lvl1pPr indent="-228600" lvl="0" marL="457200" rtl="0" algn="ctr">
              <a:lnSpc>
                <a:spcPct val="100000"/>
              </a:lnSpc>
              <a:spcBef>
                <a:spcPts val="300"/>
              </a:spcBef>
              <a:spcAft>
                <a:spcPts val="0"/>
              </a:spcAft>
              <a:buClr>
                <a:srgbClr val="015581"/>
              </a:buClr>
              <a:buSzPts val="1500"/>
              <a:buNone/>
              <a:defRPr b="1" sz="1500">
                <a:solidFill>
                  <a:srgbClr val="015581"/>
                </a:solidFill>
              </a:defRPr>
            </a:lvl1pPr>
            <a:lvl2pPr indent="-342900" lvl="1" marL="914400" rtl="0" algn="l">
              <a:lnSpc>
                <a:spcPct val="100000"/>
              </a:lnSpc>
              <a:spcBef>
                <a:spcPts val="360"/>
              </a:spcBef>
              <a:spcAft>
                <a:spcPts val="0"/>
              </a:spcAft>
              <a:buClr>
                <a:schemeClr val="dk1"/>
              </a:buClr>
              <a:buSzPts val="1800"/>
              <a:buChar char="–"/>
              <a:defRPr/>
            </a:lvl2pPr>
            <a:lvl3pPr indent="-342900" lvl="2" marL="1371600" rtl="0" algn="l">
              <a:lnSpc>
                <a:spcPct val="100000"/>
              </a:lnSpc>
              <a:spcBef>
                <a:spcPts val="360"/>
              </a:spcBef>
              <a:spcAft>
                <a:spcPts val="0"/>
              </a:spcAft>
              <a:buClr>
                <a:schemeClr val="dk1"/>
              </a:buClr>
              <a:buSzPts val="1800"/>
              <a:buChar char="•"/>
              <a:defRPr/>
            </a:lvl3pPr>
            <a:lvl4pPr indent="-342900" lvl="3" marL="1828800" rtl="0" algn="l">
              <a:lnSpc>
                <a:spcPct val="100000"/>
              </a:lnSpc>
              <a:spcBef>
                <a:spcPts val="360"/>
              </a:spcBef>
              <a:spcAft>
                <a:spcPts val="0"/>
              </a:spcAft>
              <a:buClr>
                <a:schemeClr val="dk1"/>
              </a:buClr>
              <a:buSzPts val="1800"/>
              <a:buChar char="–"/>
              <a:defRPr/>
            </a:lvl4pPr>
            <a:lvl5pPr indent="-342900" lvl="4" marL="2286000" rtl="0" algn="l">
              <a:lnSpc>
                <a:spcPct val="100000"/>
              </a:lnSpc>
              <a:spcBef>
                <a:spcPts val="360"/>
              </a:spcBef>
              <a:spcAft>
                <a:spcPts val="0"/>
              </a:spcAft>
              <a:buClr>
                <a:schemeClr val="dk1"/>
              </a:buClr>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90" name="Google Shape;90;p11"/>
          <p:cNvSpPr/>
          <p:nvPr>
            <p:ph idx="5" type="pic"/>
          </p:nvPr>
        </p:nvSpPr>
        <p:spPr>
          <a:xfrm>
            <a:off x="2895790" y="1200150"/>
            <a:ext cx="1134000" cy="1128900"/>
          </a:xfrm>
          <a:prstGeom prst="ellipse">
            <a:avLst/>
          </a:prstGeom>
          <a:solidFill>
            <a:srgbClr val="015581"/>
          </a:solidFill>
          <a:ln>
            <a:noFill/>
          </a:ln>
        </p:spPr>
        <p:txBody>
          <a:bodyPr anchorCtr="0" anchor="ctr" bIns="45700" lIns="91425" spcFirstLastPara="1" rIns="91425" wrap="square" tIns="45700">
            <a:noAutofit/>
          </a:bodyPr>
          <a:lstStyle>
            <a:lvl1pPr lvl="0" marR="0" rtl="0" algn="ctr">
              <a:lnSpc>
                <a:spcPct val="100000"/>
              </a:lnSpc>
              <a:spcBef>
                <a:spcPts val="300"/>
              </a:spcBef>
              <a:spcAft>
                <a:spcPts val="0"/>
              </a:spcAft>
              <a:buClr>
                <a:schemeClr val="lt2"/>
              </a:buClr>
              <a:buSzPts val="1500"/>
              <a:buFont typeface="Arial"/>
              <a:buNone/>
              <a:defRPr b="0" i="0" sz="1500" u="none" cap="none" strike="noStrike">
                <a:solidFill>
                  <a:schemeClr val="lt2"/>
                </a:solidFill>
                <a:latin typeface="Muli"/>
                <a:ea typeface="Muli"/>
                <a:cs typeface="Muli"/>
                <a:sym typeface="Muli"/>
              </a:defRPr>
            </a:lvl1pPr>
            <a:lvl2pPr lvl="1" marR="0" rtl="0" algn="l">
              <a:lnSpc>
                <a:spcPct val="100000"/>
              </a:lnSpc>
              <a:spcBef>
                <a:spcPts val="340"/>
              </a:spcBef>
              <a:spcAft>
                <a:spcPts val="0"/>
              </a:spcAft>
              <a:buClr>
                <a:schemeClr val="dk1"/>
              </a:buClr>
              <a:buSzPts val="1700"/>
              <a:buFont typeface="Arial"/>
              <a:buChar char="–"/>
              <a:defRPr b="0" i="0" sz="1700" u="none" cap="none" strike="noStrike">
                <a:solidFill>
                  <a:schemeClr val="dk1"/>
                </a:solidFill>
                <a:latin typeface="Muli"/>
                <a:ea typeface="Muli"/>
                <a:cs typeface="Muli"/>
                <a:sym typeface="Muli"/>
              </a:defRPr>
            </a:lvl2pPr>
            <a:lvl3pPr lvl="2" marR="0" rtl="0" algn="l">
              <a:lnSpc>
                <a:spcPct val="100000"/>
              </a:lnSpc>
              <a:spcBef>
                <a:spcPts val="280"/>
              </a:spcBef>
              <a:spcAft>
                <a:spcPts val="0"/>
              </a:spcAft>
              <a:buClr>
                <a:schemeClr val="dk1"/>
              </a:buClr>
              <a:buSzPts val="1400"/>
              <a:buFont typeface="Arial"/>
              <a:buChar char="•"/>
              <a:defRPr b="0" i="0" sz="1400" u="none" cap="none" strike="noStrike">
                <a:solidFill>
                  <a:schemeClr val="dk1"/>
                </a:solidFill>
                <a:latin typeface="Muli"/>
                <a:ea typeface="Muli"/>
                <a:cs typeface="Muli"/>
                <a:sym typeface="Muli"/>
              </a:defRPr>
            </a:lvl3pPr>
            <a:lvl4pPr lvl="3" marR="0" rtl="0" algn="l">
              <a:lnSpc>
                <a:spcPct val="100000"/>
              </a:lnSpc>
              <a:spcBef>
                <a:spcPts val="240"/>
              </a:spcBef>
              <a:spcAft>
                <a:spcPts val="0"/>
              </a:spcAft>
              <a:buClr>
                <a:schemeClr val="dk1"/>
              </a:buClr>
              <a:buSzPts val="1200"/>
              <a:buFont typeface="Arial"/>
              <a:buChar char="–"/>
              <a:defRPr b="0" i="0" sz="1200" u="none" cap="none" strike="noStrike">
                <a:solidFill>
                  <a:schemeClr val="dk1"/>
                </a:solidFill>
                <a:latin typeface="Muli"/>
                <a:ea typeface="Muli"/>
                <a:cs typeface="Muli"/>
                <a:sym typeface="Muli"/>
              </a:defRPr>
            </a:lvl4pPr>
            <a:lvl5pPr lvl="4" marR="0" rtl="0" algn="l">
              <a:lnSpc>
                <a:spcPct val="100000"/>
              </a:lnSpc>
              <a:spcBef>
                <a:spcPts val="240"/>
              </a:spcBef>
              <a:spcAft>
                <a:spcPts val="0"/>
              </a:spcAft>
              <a:buClr>
                <a:schemeClr val="dk1"/>
              </a:buClr>
              <a:buSzPts val="1200"/>
              <a:buFont typeface="Arial"/>
              <a:buChar char="»"/>
              <a:defRPr b="0" i="0" sz="1200" u="none" cap="none" strike="noStrike">
                <a:solidFill>
                  <a:schemeClr val="dk1"/>
                </a:solidFill>
                <a:latin typeface="Muli"/>
                <a:ea typeface="Muli"/>
                <a:cs typeface="Muli"/>
                <a:sym typeface="Muli"/>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Muli"/>
                <a:ea typeface="Muli"/>
                <a:cs typeface="Muli"/>
                <a:sym typeface="Muli"/>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Muli"/>
                <a:ea typeface="Muli"/>
                <a:cs typeface="Muli"/>
                <a:sym typeface="Muli"/>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Muli"/>
                <a:ea typeface="Muli"/>
                <a:cs typeface="Muli"/>
                <a:sym typeface="Muli"/>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Muli"/>
                <a:ea typeface="Muli"/>
                <a:cs typeface="Muli"/>
                <a:sym typeface="Muli"/>
              </a:defRPr>
            </a:lvl9pPr>
          </a:lstStyle>
          <a:p/>
        </p:txBody>
      </p:sp>
      <p:sp>
        <p:nvSpPr>
          <p:cNvPr id="91" name="Google Shape;91;p11"/>
          <p:cNvSpPr txBox="1"/>
          <p:nvPr>
            <p:ph idx="6" type="body"/>
          </p:nvPr>
        </p:nvSpPr>
        <p:spPr>
          <a:xfrm>
            <a:off x="2476500" y="2800351"/>
            <a:ext cx="1981200" cy="1828800"/>
          </a:xfrm>
          <a:prstGeom prst="rect">
            <a:avLst/>
          </a:prstGeom>
          <a:noFill/>
          <a:ln>
            <a:noFill/>
          </a:ln>
        </p:spPr>
        <p:txBody>
          <a:bodyPr anchorCtr="0" anchor="t" bIns="45700" lIns="91425" spcFirstLastPara="1" rIns="91425" wrap="square" tIns="45700">
            <a:noAutofit/>
          </a:bodyPr>
          <a:lstStyle>
            <a:lvl1pPr indent="-228600" lvl="0" marL="457200" rtl="0" algn="ctr">
              <a:lnSpc>
                <a:spcPct val="100000"/>
              </a:lnSpc>
              <a:spcBef>
                <a:spcPts val="240"/>
              </a:spcBef>
              <a:spcAft>
                <a:spcPts val="0"/>
              </a:spcAft>
              <a:buClr>
                <a:schemeClr val="dk1"/>
              </a:buClr>
              <a:buSzPts val="1200"/>
              <a:buNone/>
              <a:defRPr sz="1200"/>
            </a:lvl1pPr>
            <a:lvl2pPr indent="-342900" lvl="1" marL="914400" rtl="0" algn="l">
              <a:lnSpc>
                <a:spcPct val="100000"/>
              </a:lnSpc>
              <a:spcBef>
                <a:spcPts val="360"/>
              </a:spcBef>
              <a:spcAft>
                <a:spcPts val="0"/>
              </a:spcAft>
              <a:buClr>
                <a:schemeClr val="dk1"/>
              </a:buClr>
              <a:buSzPts val="1800"/>
              <a:buChar char="–"/>
              <a:defRPr/>
            </a:lvl2pPr>
            <a:lvl3pPr indent="-342900" lvl="2" marL="1371600" rtl="0" algn="l">
              <a:lnSpc>
                <a:spcPct val="100000"/>
              </a:lnSpc>
              <a:spcBef>
                <a:spcPts val="360"/>
              </a:spcBef>
              <a:spcAft>
                <a:spcPts val="0"/>
              </a:spcAft>
              <a:buClr>
                <a:schemeClr val="dk1"/>
              </a:buClr>
              <a:buSzPts val="1800"/>
              <a:buChar char="•"/>
              <a:defRPr/>
            </a:lvl3pPr>
            <a:lvl4pPr indent="-342900" lvl="3" marL="1828800" rtl="0" algn="l">
              <a:lnSpc>
                <a:spcPct val="100000"/>
              </a:lnSpc>
              <a:spcBef>
                <a:spcPts val="360"/>
              </a:spcBef>
              <a:spcAft>
                <a:spcPts val="0"/>
              </a:spcAft>
              <a:buClr>
                <a:schemeClr val="dk1"/>
              </a:buClr>
              <a:buSzPts val="1800"/>
              <a:buChar char="–"/>
              <a:defRPr/>
            </a:lvl4pPr>
            <a:lvl5pPr indent="-342900" lvl="4" marL="2286000" rtl="0" algn="l">
              <a:lnSpc>
                <a:spcPct val="100000"/>
              </a:lnSpc>
              <a:spcBef>
                <a:spcPts val="360"/>
              </a:spcBef>
              <a:spcAft>
                <a:spcPts val="0"/>
              </a:spcAft>
              <a:buClr>
                <a:schemeClr val="dk1"/>
              </a:buClr>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92" name="Google Shape;92;p11"/>
          <p:cNvSpPr txBox="1"/>
          <p:nvPr>
            <p:ph idx="7" type="body"/>
          </p:nvPr>
        </p:nvSpPr>
        <p:spPr>
          <a:xfrm>
            <a:off x="4586478" y="2419348"/>
            <a:ext cx="1981200" cy="381000"/>
          </a:xfrm>
          <a:prstGeom prst="rect">
            <a:avLst/>
          </a:prstGeom>
          <a:noFill/>
          <a:ln>
            <a:noFill/>
          </a:ln>
        </p:spPr>
        <p:txBody>
          <a:bodyPr anchorCtr="0" anchor="t" bIns="45700" lIns="91425" spcFirstLastPara="1" rIns="91425" wrap="square" tIns="45700">
            <a:noAutofit/>
          </a:bodyPr>
          <a:lstStyle>
            <a:lvl1pPr indent="-228600" lvl="0" marL="457200" rtl="0" algn="ctr">
              <a:lnSpc>
                <a:spcPct val="100000"/>
              </a:lnSpc>
              <a:spcBef>
                <a:spcPts val="300"/>
              </a:spcBef>
              <a:spcAft>
                <a:spcPts val="0"/>
              </a:spcAft>
              <a:buClr>
                <a:srgbClr val="015581"/>
              </a:buClr>
              <a:buSzPts val="1500"/>
              <a:buNone/>
              <a:defRPr b="1" sz="1500">
                <a:solidFill>
                  <a:srgbClr val="015581"/>
                </a:solidFill>
              </a:defRPr>
            </a:lvl1pPr>
            <a:lvl2pPr indent="-342900" lvl="1" marL="914400" rtl="0" algn="l">
              <a:lnSpc>
                <a:spcPct val="100000"/>
              </a:lnSpc>
              <a:spcBef>
                <a:spcPts val="360"/>
              </a:spcBef>
              <a:spcAft>
                <a:spcPts val="0"/>
              </a:spcAft>
              <a:buClr>
                <a:schemeClr val="dk1"/>
              </a:buClr>
              <a:buSzPts val="1800"/>
              <a:buChar char="–"/>
              <a:defRPr/>
            </a:lvl2pPr>
            <a:lvl3pPr indent="-342900" lvl="2" marL="1371600" rtl="0" algn="l">
              <a:lnSpc>
                <a:spcPct val="100000"/>
              </a:lnSpc>
              <a:spcBef>
                <a:spcPts val="360"/>
              </a:spcBef>
              <a:spcAft>
                <a:spcPts val="0"/>
              </a:spcAft>
              <a:buClr>
                <a:schemeClr val="dk1"/>
              </a:buClr>
              <a:buSzPts val="1800"/>
              <a:buChar char="•"/>
              <a:defRPr/>
            </a:lvl3pPr>
            <a:lvl4pPr indent="-342900" lvl="3" marL="1828800" rtl="0" algn="l">
              <a:lnSpc>
                <a:spcPct val="100000"/>
              </a:lnSpc>
              <a:spcBef>
                <a:spcPts val="360"/>
              </a:spcBef>
              <a:spcAft>
                <a:spcPts val="0"/>
              </a:spcAft>
              <a:buClr>
                <a:schemeClr val="dk1"/>
              </a:buClr>
              <a:buSzPts val="1800"/>
              <a:buChar char="–"/>
              <a:defRPr/>
            </a:lvl4pPr>
            <a:lvl5pPr indent="-342900" lvl="4" marL="2286000" rtl="0" algn="l">
              <a:lnSpc>
                <a:spcPct val="100000"/>
              </a:lnSpc>
              <a:spcBef>
                <a:spcPts val="360"/>
              </a:spcBef>
              <a:spcAft>
                <a:spcPts val="0"/>
              </a:spcAft>
              <a:buClr>
                <a:schemeClr val="dk1"/>
              </a:buClr>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93" name="Google Shape;93;p11"/>
          <p:cNvSpPr/>
          <p:nvPr>
            <p:ph idx="8" type="pic"/>
          </p:nvPr>
        </p:nvSpPr>
        <p:spPr>
          <a:xfrm>
            <a:off x="5009229" y="1200148"/>
            <a:ext cx="1134000" cy="1128900"/>
          </a:xfrm>
          <a:prstGeom prst="ellipse">
            <a:avLst/>
          </a:prstGeom>
          <a:solidFill>
            <a:srgbClr val="015581"/>
          </a:solidFill>
          <a:ln>
            <a:noFill/>
          </a:ln>
        </p:spPr>
        <p:txBody>
          <a:bodyPr anchorCtr="0" anchor="ctr" bIns="45700" lIns="91425" spcFirstLastPara="1" rIns="91425" wrap="square" tIns="45700">
            <a:noAutofit/>
          </a:bodyPr>
          <a:lstStyle>
            <a:lvl1pPr lvl="0" marR="0" rtl="0" algn="ctr">
              <a:lnSpc>
                <a:spcPct val="100000"/>
              </a:lnSpc>
              <a:spcBef>
                <a:spcPts val="300"/>
              </a:spcBef>
              <a:spcAft>
                <a:spcPts val="0"/>
              </a:spcAft>
              <a:buClr>
                <a:schemeClr val="lt2"/>
              </a:buClr>
              <a:buSzPts val="1500"/>
              <a:buFont typeface="Arial"/>
              <a:buNone/>
              <a:defRPr b="0" i="0" sz="1500" u="none" cap="none" strike="noStrike">
                <a:solidFill>
                  <a:schemeClr val="lt2"/>
                </a:solidFill>
                <a:latin typeface="Muli"/>
                <a:ea typeface="Muli"/>
                <a:cs typeface="Muli"/>
                <a:sym typeface="Muli"/>
              </a:defRPr>
            </a:lvl1pPr>
            <a:lvl2pPr lvl="1" marR="0" rtl="0" algn="l">
              <a:lnSpc>
                <a:spcPct val="100000"/>
              </a:lnSpc>
              <a:spcBef>
                <a:spcPts val="340"/>
              </a:spcBef>
              <a:spcAft>
                <a:spcPts val="0"/>
              </a:spcAft>
              <a:buClr>
                <a:schemeClr val="dk1"/>
              </a:buClr>
              <a:buSzPts val="1700"/>
              <a:buFont typeface="Arial"/>
              <a:buChar char="–"/>
              <a:defRPr b="0" i="0" sz="1700" u="none" cap="none" strike="noStrike">
                <a:solidFill>
                  <a:schemeClr val="dk1"/>
                </a:solidFill>
                <a:latin typeface="Muli"/>
                <a:ea typeface="Muli"/>
                <a:cs typeface="Muli"/>
                <a:sym typeface="Muli"/>
              </a:defRPr>
            </a:lvl2pPr>
            <a:lvl3pPr lvl="2" marR="0" rtl="0" algn="l">
              <a:lnSpc>
                <a:spcPct val="100000"/>
              </a:lnSpc>
              <a:spcBef>
                <a:spcPts val="280"/>
              </a:spcBef>
              <a:spcAft>
                <a:spcPts val="0"/>
              </a:spcAft>
              <a:buClr>
                <a:schemeClr val="dk1"/>
              </a:buClr>
              <a:buSzPts val="1400"/>
              <a:buFont typeface="Arial"/>
              <a:buChar char="•"/>
              <a:defRPr b="0" i="0" sz="1400" u="none" cap="none" strike="noStrike">
                <a:solidFill>
                  <a:schemeClr val="dk1"/>
                </a:solidFill>
                <a:latin typeface="Muli"/>
                <a:ea typeface="Muli"/>
                <a:cs typeface="Muli"/>
                <a:sym typeface="Muli"/>
              </a:defRPr>
            </a:lvl3pPr>
            <a:lvl4pPr lvl="3" marR="0" rtl="0" algn="l">
              <a:lnSpc>
                <a:spcPct val="100000"/>
              </a:lnSpc>
              <a:spcBef>
                <a:spcPts val="240"/>
              </a:spcBef>
              <a:spcAft>
                <a:spcPts val="0"/>
              </a:spcAft>
              <a:buClr>
                <a:schemeClr val="dk1"/>
              </a:buClr>
              <a:buSzPts val="1200"/>
              <a:buFont typeface="Arial"/>
              <a:buChar char="–"/>
              <a:defRPr b="0" i="0" sz="1200" u="none" cap="none" strike="noStrike">
                <a:solidFill>
                  <a:schemeClr val="dk1"/>
                </a:solidFill>
                <a:latin typeface="Muli"/>
                <a:ea typeface="Muli"/>
                <a:cs typeface="Muli"/>
                <a:sym typeface="Muli"/>
              </a:defRPr>
            </a:lvl4pPr>
            <a:lvl5pPr lvl="4" marR="0" rtl="0" algn="l">
              <a:lnSpc>
                <a:spcPct val="100000"/>
              </a:lnSpc>
              <a:spcBef>
                <a:spcPts val="240"/>
              </a:spcBef>
              <a:spcAft>
                <a:spcPts val="0"/>
              </a:spcAft>
              <a:buClr>
                <a:schemeClr val="dk1"/>
              </a:buClr>
              <a:buSzPts val="1200"/>
              <a:buFont typeface="Arial"/>
              <a:buChar char="»"/>
              <a:defRPr b="0" i="0" sz="1200" u="none" cap="none" strike="noStrike">
                <a:solidFill>
                  <a:schemeClr val="dk1"/>
                </a:solidFill>
                <a:latin typeface="Muli"/>
                <a:ea typeface="Muli"/>
                <a:cs typeface="Muli"/>
                <a:sym typeface="Muli"/>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Muli"/>
                <a:ea typeface="Muli"/>
                <a:cs typeface="Muli"/>
                <a:sym typeface="Muli"/>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Muli"/>
                <a:ea typeface="Muli"/>
                <a:cs typeface="Muli"/>
                <a:sym typeface="Muli"/>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Muli"/>
                <a:ea typeface="Muli"/>
                <a:cs typeface="Muli"/>
                <a:sym typeface="Muli"/>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Muli"/>
                <a:ea typeface="Muli"/>
                <a:cs typeface="Muli"/>
                <a:sym typeface="Muli"/>
              </a:defRPr>
            </a:lvl9pPr>
          </a:lstStyle>
          <a:p/>
        </p:txBody>
      </p:sp>
      <p:sp>
        <p:nvSpPr>
          <p:cNvPr id="94" name="Google Shape;94;p11"/>
          <p:cNvSpPr txBox="1"/>
          <p:nvPr>
            <p:ph idx="9" type="body"/>
          </p:nvPr>
        </p:nvSpPr>
        <p:spPr>
          <a:xfrm>
            <a:off x="4586478" y="2800349"/>
            <a:ext cx="1981200" cy="1828800"/>
          </a:xfrm>
          <a:prstGeom prst="rect">
            <a:avLst/>
          </a:prstGeom>
          <a:noFill/>
          <a:ln>
            <a:noFill/>
          </a:ln>
        </p:spPr>
        <p:txBody>
          <a:bodyPr anchorCtr="0" anchor="t" bIns="45700" lIns="91425" spcFirstLastPara="1" rIns="91425" wrap="square" tIns="45700">
            <a:noAutofit/>
          </a:bodyPr>
          <a:lstStyle>
            <a:lvl1pPr indent="-228600" lvl="0" marL="457200" rtl="0" algn="ctr">
              <a:lnSpc>
                <a:spcPct val="100000"/>
              </a:lnSpc>
              <a:spcBef>
                <a:spcPts val="240"/>
              </a:spcBef>
              <a:spcAft>
                <a:spcPts val="0"/>
              </a:spcAft>
              <a:buClr>
                <a:schemeClr val="dk1"/>
              </a:buClr>
              <a:buSzPts val="1200"/>
              <a:buNone/>
              <a:defRPr sz="1200"/>
            </a:lvl1pPr>
            <a:lvl2pPr indent="-342900" lvl="1" marL="914400" rtl="0" algn="l">
              <a:lnSpc>
                <a:spcPct val="100000"/>
              </a:lnSpc>
              <a:spcBef>
                <a:spcPts val="360"/>
              </a:spcBef>
              <a:spcAft>
                <a:spcPts val="0"/>
              </a:spcAft>
              <a:buClr>
                <a:schemeClr val="dk1"/>
              </a:buClr>
              <a:buSzPts val="1800"/>
              <a:buChar char="–"/>
              <a:defRPr/>
            </a:lvl2pPr>
            <a:lvl3pPr indent="-342900" lvl="2" marL="1371600" rtl="0" algn="l">
              <a:lnSpc>
                <a:spcPct val="100000"/>
              </a:lnSpc>
              <a:spcBef>
                <a:spcPts val="360"/>
              </a:spcBef>
              <a:spcAft>
                <a:spcPts val="0"/>
              </a:spcAft>
              <a:buClr>
                <a:schemeClr val="dk1"/>
              </a:buClr>
              <a:buSzPts val="1800"/>
              <a:buChar char="•"/>
              <a:defRPr/>
            </a:lvl3pPr>
            <a:lvl4pPr indent="-342900" lvl="3" marL="1828800" rtl="0" algn="l">
              <a:lnSpc>
                <a:spcPct val="100000"/>
              </a:lnSpc>
              <a:spcBef>
                <a:spcPts val="360"/>
              </a:spcBef>
              <a:spcAft>
                <a:spcPts val="0"/>
              </a:spcAft>
              <a:buClr>
                <a:schemeClr val="dk1"/>
              </a:buClr>
              <a:buSzPts val="1800"/>
              <a:buChar char="–"/>
              <a:defRPr/>
            </a:lvl4pPr>
            <a:lvl5pPr indent="-342900" lvl="4" marL="2286000" rtl="0" algn="l">
              <a:lnSpc>
                <a:spcPct val="100000"/>
              </a:lnSpc>
              <a:spcBef>
                <a:spcPts val="360"/>
              </a:spcBef>
              <a:spcAft>
                <a:spcPts val="0"/>
              </a:spcAft>
              <a:buClr>
                <a:schemeClr val="dk1"/>
              </a:buClr>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95" name="Google Shape;95;p11"/>
          <p:cNvSpPr txBox="1"/>
          <p:nvPr>
            <p:ph idx="13" type="body"/>
          </p:nvPr>
        </p:nvSpPr>
        <p:spPr>
          <a:xfrm>
            <a:off x="6696456" y="2419348"/>
            <a:ext cx="1981200" cy="381000"/>
          </a:xfrm>
          <a:prstGeom prst="rect">
            <a:avLst/>
          </a:prstGeom>
          <a:noFill/>
          <a:ln>
            <a:noFill/>
          </a:ln>
        </p:spPr>
        <p:txBody>
          <a:bodyPr anchorCtr="0" anchor="t" bIns="45700" lIns="91425" spcFirstLastPara="1" rIns="91425" wrap="square" tIns="45700">
            <a:noAutofit/>
          </a:bodyPr>
          <a:lstStyle>
            <a:lvl1pPr indent="-228600" lvl="0" marL="457200" rtl="0" algn="ctr">
              <a:lnSpc>
                <a:spcPct val="100000"/>
              </a:lnSpc>
              <a:spcBef>
                <a:spcPts val="300"/>
              </a:spcBef>
              <a:spcAft>
                <a:spcPts val="0"/>
              </a:spcAft>
              <a:buClr>
                <a:srgbClr val="015581"/>
              </a:buClr>
              <a:buSzPts val="1500"/>
              <a:buNone/>
              <a:defRPr b="1" sz="1500">
                <a:solidFill>
                  <a:srgbClr val="015581"/>
                </a:solidFill>
              </a:defRPr>
            </a:lvl1pPr>
            <a:lvl2pPr indent="-342900" lvl="1" marL="914400" rtl="0" algn="l">
              <a:lnSpc>
                <a:spcPct val="100000"/>
              </a:lnSpc>
              <a:spcBef>
                <a:spcPts val="360"/>
              </a:spcBef>
              <a:spcAft>
                <a:spcPts val="0"/>
              </a:spcAft>
              <a:buClr>
                <a:schemeClr val="dk1"/>
              </a:buClr>
              <a:buSzPts val="1800"/>
              <a:buChar char="–"/>
              <a:defRPr/>
            </a:lvl2pPr>
            <a:lvl3pPr indent="-342900" lvl="2" marL="1371600" rtl="0" algn="l">
              <a:lnSpc>
                <a:spcPct val="100000"/>
              </a:lnSpc>
              <a:spcBef>
                <a:spcPts val="360"/>
              </a:spcBef>
              <a:spcAft>
                <a:spcPts val="0"/>
              </a:spcAft>
              <a:buClr>
                <a:schemeClr val="dk1"/>
              </a:buClr>
              <a:buSzPts val="1800"/>
              <a:buChar char="•"/>
              <a:defRPr/>
            </a:lvl3pPr>
            <a:lvl4pPr indent="-342900" lvl="3" marL="1828800" rtl="0" algn="l">
              <a:lnSpc>
                <a:spcPct val="100000"/>
              </a:lnSpc>
              <a:spcBef>
                <a:spcPts val="360"/>
              </a:spcBef>
              <a:spcAft>
                <a:spcPts val="0"/>
              </a:spcAft>
              <a:buClr>
                <a:schemeClr val="dk1"/>
              </a:buClr>
              <a:buSzPts val="1800"/>
              <a:buChar char="–"/>
              <a:defRPr/>
            </a:lvl4pPr>
            <a:lvl5pPr indent="-342900" lvl="4" marL="2286000" rtl="0" algn="l">
              <a:lnSpc>
                <a:spcPct val="100000"/>
              </a:lnSpc>
              <a:spcBef>
                <a:spcPts val="360"/>
              </a:spcBef>
              <a:spcAft>
                <a:spcPts val="0"/>
              </a:spcAft>
              <a:buClr>
                <a:schemeClr val="dk1"/>
              </a:buClr>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96" name="Google Shape;96;p11"/>
          <p:cNvSpPr/>
          <p:nvPr>
            <p:ph idx="14" type="pic"/>
          </p:nvPr>
        </p:nvSpPr>
        <p:spPr>
          <a:xfrm>
            <a:off x="7120128" y="1200148"/>
            <a:ext cx="1134000" cy="1128900"/>
          </a:xfrm>
          <a:prstGeom prst="ellipse">
            <a:avLst/>
          </a:prstGeom>
          <a:solidFill>
            <a:srgbClr val="015581"/>
          </a:solidFill>
          <a:ln>
            <a:noFill/>
          </a:ln>
        </p:spPr>
        <p:txBody>
          <a:bodyPr anchorCtr="0" anchor="ctr" bIns="45700" lIns="91425" spcFirstLastPara="1" rIns="91425" wrap="square" tIns="45700">
            <a:noAutofit/>
          </a:bodyPr>
          <a:lstStyle>
            <a:lvl1pPr lvl="0" marR="0" rtl="0" algn="ctr">
              <a:lnSpc>
                <a:spcPct val="100000"/>
              </a:lnSpc>
              <a:spcBef>
                <a:spcPts val="300"/>
              </a:spcBef>
              <a:spcAft>
                <a:spcPts val="0"/>
              </a:spcAft>
              <a:buClr>
                <a:schemeClr val="lt2"/>
              </a:buClr>
              <a:buSzPts val="1500"/>
              <a:buFont typeface="Arial"/>
              <a:buNone/>
              <a:defRPr b="0" i="0" sz="1500" u="none" cap="none" strike="noStrike">
                <a:solidFill>
                  <a:schemeClr val="lt2"/>
                </a:solidFill>
                <a:latin typeface="Muli"/>
                <a:ea typeface="Muli"/>
                <a:cs typeface="Muli"/>
                <a:sym typeface="Muli"/>
              </a:defRPr>
            </a:lvl1pPr>
            <a:lvl2pPr lvl="1" marR="0" rtl="0" algn="l">
              <a:lnSpc>
                <a:spcPct val="100000"/>
              </a:lnSpc>
              <a:spcBef>
                <a:spcPts val="340"/>
              </a:spcBef>
              <a:spcAft>
                <a:spcPts val="0"/>
              </a:spcAft>
              <a:buClr>
                <a:schemeClr val="dk1"/>
              </a:buClr>
              <a:buSzPts val="1700"/>
              <a:buFont typeface="Arial"/>
              <a:buChar char="–"/>
              <a:defRPr b="0" i="0" sz="1700" u="none" cap="none" strike="noStrike">
                <a:solidFill>
                  <a:schemeClr val="dk1"/>
                </a:solidFill>
                <a:latin typeface="Muli"/>
                <a:ea typeface="Muli"/>
                <a:cs typeface="Muli"/>
                <a:sym typeface="Muli"/>
              </a:defRPr>
            </a:lvl2pPr>
            <a:lvl3pPr lvl="2" marR="0" rtl="0" algn="l">
              <a:lnSpc>
                <a:spcPct val="100000"/>
              </a:lnSpc>
              <a:spcBef>
                <a:spcPts val="280"/>
              </a:spcBef>
              <a:spcAft>
                <a:spcPts val="0"/>
              </a:spcAft>
              <a:buClr>
                <a:schemeClr val="dk1"/>
              </a:buClr>
              <a:buSzPts val="1400"/>
              <a:buFont typeface="Arial"/>
              <a:buChar char="•"/>
              <a:defRPr b="0" i="0" sz="1400" u="none" cap="none" strike="noStrike">
                <a:solidFill>
                  <a:schemeClr val="dk1"/>
                </a:solidFill>
                <a:latin typeface="Muli"/>
                <a:ea typeface="Muli"/>
                <a:cs typeface="Muli"/>
                <a:sym typeface="Muli"/>
              </a:defRPr>
            </a:lvl3pPr>
            <a:lvl4pPr lvl="3" marR="0" rtl="0" algn="l">
              <a:lnSpc>
                <a:spcPct val="100000"/>
              </a:lnSpc>
              <a:spcBef>
                <a:spcPts val="240"/>
              </a:spcBef>
              <a:spcAft>
                <a:spcPts val="0"/>
              </a:spcAft>
              <a:buClr>
                <a:schemeClr val="dk1"/>
              </a:buClr>
              <a:buSzPts val="1200"/>
              <a:buFont typeface="Arial"/>
              <a:buChar char="–"/>
              <a:defRPr b="0" i="0" sz="1200" u="none" cap="none" strike="noStrike">
                <a:solidFill>
                  <a:schemeClr val="dk1"/>
                </a:solidFill>
                <a:latin typeface="Muli"/>
                <a:ea typeface="Muli"/>
                <a:cs typeface="Muli"/>
                <a:sym typeface="Muli"/>
              </a:defRPr>
            </a:lvl4pPr>
            <a:lvl5pPr lvl="4" marR="0" rtl="0" algn="l">
              <a:lnSpc>
                <a:spcPct val="100000"/>
              </a:lnSpc>
              <a:spcBef>
                <a:spcPts val="240"/>
              </a:spcBef>
              <a:spcAft>
                <a:spcPts val="0"/>
              </a:spcAft>
              <a:buClr>
                <a:schemeClr val="dk1"/>
              </a:buClr>
              <a:buSzPts val="1200"/>
              <a:buFont typeface="Arial"/>
              <a:buChar char="»"/>
              <a:defRPr b="0" i="0" sz="1200" u="none" cap="none" strike="noStrike">
                <a:solidFill>
                  <a:schemeClr val="dk1"/>
                </a:solidFill>
                <a:latin typeface="Muli"/>
                <a:ea typeface="Muli"/>
                <a:cs typeface="Muli"/>
                <a:sym typeface="Muli"/>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Muli"/>
                <a:ea typeface="Muli"/>
                <a:cs typeface="Muli"/>
                <a:sym typeface="Muli"/>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Muli"/>
                <a:ea typeface="Muli"/>
                <a:cs typeface="Muli"/>
                <a:sym typeface="Muli"/>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Muli"/>
                <a:ea typeface="Muli"/>
                <a:cs typeface="Muli"/>
                <a:sym typeface="Muli"/>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Muli"/>
                <a:ea typeface="Muli"/>
                <a:cs typeface="Muli"/>
                <a:sym typeface="Muli"/>
              </a:defRPr>
            </a:lvl9pPr>
          </a:lstStyle>
          <a:p/>
        </p:txBody>
      </p:sp>
      <p:sp>
        <p:nvSpPr>
          <p:cNvPr id="97" name="Google Shape;97;p11"/>
          <p:cNvSpPr txBox="1"/>
          <p:nvPr>
            <p:ph idx="15" type="body"/>
          </p:nvPr>
        </p:nvSpPr>
        <p:spPr>
          <a:xfrm>
            <a:off x="6696456" y="2800349"/>
            <a:ext cx="1981200" cy="1828800"/>
          </a:xfrm>
          <a:prstGeom prst="rect">
            <a:avLst/>
          </a:prstGeom>
          <a:noFill/>
          <a:ln>
            <a:noFill/>
          </a:ln>
        </p:spPr>
        <p:txBody>
          <a:bodyPr anchorCtr="0" anchor="t" bIns="45700" lIns="91425" spcFirstLastPara="1" rIns="91425" wrap="square" tIns="45700">
            <a:noAutofit/>
          </a:bodyPr>
          <a:lstStyle>
            <a:lvl1pPr indent="-228600" lvl="0" marL="457200" rtl="0" algn="ctr">
              <a:lnSpc>
                <a:spcPct val="100000"/>
              </a:lnSpc>
              <a:spcBef>
                <a:spcPts val="240"/>
              </a:spcBef>
              <a:spcAft>
                <a:spcPts val="0"/>
              </a:spcAft>
              <a:buClr>
                <a:schemeClr val="dk1"/>
              </a:buClr>
              <a:buSzPts val="1200"/>
              <a:buNone/>
              <a:defRPr sz="1200"/>
            </a:lvl1pPr>
            <a:lvl2pPr indent="-342900" lvl="1" marL="914400" rtl="0" algn="l">
              <a:lnSpc>
                <a:spcPct val="100000"/>
              </a:lnSpc>
              <a:spcBef>
                <a:spcPts val="360"/>
              </a:spcBef>
              <a:spcAft>
                <a:spcPts val="0"/>
              </a:spcAft>
              <a:buClr>
                <a:schemeClr val="dk1"/>
              </a:buClr>
              <a:buSzPts val="1800"/>
              <a:buChar char="–"/>
              <a:defRPr/>
            </a:lvl2pPr>
            <a:lvl3pPr indent="-342900" lvl="2" marL="1371600" rtl="0" algn="l">
              <a:lnSpc>
                <a:spcPct val="100000"/>
              </a:lnSpc>
              <a:spcBef>
                <a:spcPts val="360"/>
              </a:spcBef>
              <a:spcAft>
                <a:spcPts val="0"/>
              </a:spcAft>
              <a:buClr>
                <a:schemeClr val="dk1"/>
              </a:buClr>
              <a:buSzPts val="1800"/>
              <a:buChar char="•"/>
              <a:defRPr/>
            </a:lvl3pPr>
            <a:lvl4pPr indent="-342900" lvl="3" marL="1828800" rtl="0" algn="l">
              <a:lnSpc>
                <a:spcPct val="100000"/>
              </a:lnSpc>
              <a:spcBef>
                <a:spcPts val="360"/>
              </a:spcBef>
              <a:spcAft>
                <a:spcPts val="0"/>
              </a:spcAft>
              <a:buClr>
                <a:schemeClr val="dk1"/>
              </a:buClr>
              <a:buSzPts val="1800"/>
              <a:buChar char="–"/>
              <a:defRPr/>
            </a:lvl4pPr>
            <a:lvl5pPr indent="-342900" lvl="4" marL="2286000" rtl="0" algn="l">
              <a:lnSpc>
                <a:spcPct val="100000"/>
              </a:lnSpc>
              <a:spcBef>
                <a:spcPts val="360"/>
              </a:spcBef>
              <a:spcAft>
                <a:spcPts val="0"/>
              </a:spcAft>
              <a:buClr>
                <a:schemeClr val="dk1"/>
              </a:buClr>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98" name="Shape 98"/>
        <p:cNvGrpSpPr/>
        <p:nvPr/>
      </p:nvGrpSpPr>
      <p:grpSpPr>
        <a:xfrm>
          <a:off x="0" y="0"/>
          <a:ext cx="0" cy="0"/>
          <a:chOff x="0" y="0"/>
          <a:chExt cx="0" cy="0"/>
        </a:xfrm>
      </p:grpSpPr>
      <p:sp>
        <p:nvSpPr>
          <p:cNvPr id="99" name="Google Shape;99;p12"/>
          <p:cNvSpPr txBox="1"/>
          <p:nvPr>
            <p:ph idx="12" type="sldNum"/>
          </p:nvPr>
        </p:nvSpPr>
        <p:spPr>
          <a:xfrm>
            <a:off x="8458200" y="4629150"/>
            <a:ext cx="457200" cy="304800"/>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1pPr>
            <a:lvl2pPr indent="0" lvl="1"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2pPr>
            <a:lvl3pPr indent="0" lvl="2"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3pPr>
            <a:lvl4pPr indent="0" lvl="3"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4pPr>
            <a:lvl5pPr indent="0" lvl="4"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5pPr>
            <a:lvl6pPr indent="0" lvl="5"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6pPr>
            <a:lvl7pPr indent="0" lvl="6"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7pPr>
            <a:lvl8pPr indent="0" lvl="7"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8pPr>
            <a:lvl9pPr indent="0" lvl="8"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9pPr>
          </a:lstStyle>
          <a:p>
            <a:pPr indent="0" lvl="0" marL="0" rtl="0" algn="ctr">
              <a:spcBef>
                <a:spcPts val="0"/>
              </a:spcBef>
              <a:spcAft>
                <a:spcPts val="0"/>
              </a:spcAft>
              <a:buNone/>
            </a:pPr>
            <a:fld id="{00000000-1234-1234-1234-123412341234}" type="slidenum">
              <a:rPr lang="en"/>
              <a:t>‹#›</a:t>
            </a:fld>
            <a:endParaRPr/>
          </a:p>
        </p:txBody>
      </p:sp>
      <p:sp>
        <p:nvSpPr>
          <p:cNvPr id="100" name="Google Shape;100;p12"/>
          <p:cNvSpPr txBox="1"/>
          <p:nvPr/>
        </p:nvSpPr>
        <p:spPr>
          <a:xfrm>
            <a:off x="152400" y="4666134"/>
            <a:ext cx="1600200" cy="230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900"/>
              <a:buFont typeface="Muli"/>
              <a:buNone/>
            </a:pPr>
            <a:r>
              <a:rPr b="0" i="0" lang="en" sz="900" u="none" cap="none" strike="noStrike">
                <a:solidFill>
                  <a:schemeClr val="dk1"/>
                </a:solidFill>
                <a:latin typeface="Muli"/>
                <a:ea typeface="Muli"/>
                <a:cs typeface="Muli"/>
                <a:sym typeface="Muli"/>
              </a:rPr>
              <a:t>www.openforcefield.org</a:t>
            </a:r>
            <a:endParaRPr b="0" i="0" sz="1400" u="none" cap="none" strike="noStrike">
              <a:solidFill>
                <a:srgbClr val="000000"/>
              </a:solidFill>
              <a:latin typeface="Arial"/>
              <a:ea typeface="Arial"/>
              <a:cs typeface="Arial"/>
              <a:sym typeface="Arial"/>
            </a:endParaRPr>
          </a:p>
        </p:txBody>
      </p:sp>
      <p:sp>
        <p:nvSpPr>
          <p:cNvPr id="101" name="Google Shape;101;p12"/>
          <p:cNvSpPr txBox="1"/>
          <p:nvPr>
            <p:ph type="title"/>
          </p:nvPr>
        </p:nvSpPr>
        <p:spPr>
          <a:xfrm>
            <a:off x="381000" y="0"/>
            <a:ext cx="7924800" cy="8193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Clr>
                <a:schemeClr val="lt1"/>
              </a:buClr>
              <a:buSzPts val="2000"/>
              <a:buFont typeface="Montserrat"/>
              <a:buNone/>
              <a:defRPr b="1" sz="2000"/>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102" name="Shape 102"/>
        <p:cNvGrpSpPr/>
        <p:nvPr/>
      </p:nvGrpSpPr>
      <p:grpSpPr>
        <a:xfrm>
          <a:off x="0" y="0"/>
          <a:ext cx="0" cy="0"/>
          <a:chOff x="0" y="0"/>
          <a:chExt cx="0" cy="0"/>
        </a:xfrm>
      </p:grpSpPr>
      <p:sp>
        <p:nvSpPr>
          <p:cNvPr id="103" name="Google Shape;103;p13"/>
          <p:cNvSpPr txBox="1"/>
          <p:nvPr>
            <p:ph idx="12" type="sldNum"/>
          </p:nvPr>
        </p:nvSpPr>
        <p:spPr>
          <a:xfrm>
            <a:off x="8458200" y="4629150"/>
            <a:ext cx="457200" cy="304800"/>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1pPr>
            <a:lvl2pPr indent="0" lvl="1"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2pPr>
            <a:lvl3pPr indent="0" lvl="2"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3pPr>
            <a:lvl4pPr indent="0" lvl="3"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4pPr>
            <a:lvl5pPr indent="0" lvl="4"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5pPr>
            <a:lvl6pPr indent="0" lvl="5"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6pPr>
            <a:lvl7pPr indent="0" lvl="6"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7pPr>
            <a:lvl8pPr indent="0" lvl="7"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8pPr>
            <a:lvl9pPr indent="0" lvl="8"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9pPr>
          </a:lstStyle>
          <a:p>
            <a:pPr indent="0" lvl="0" marL="0" rtl="0" algn="ctr">
              <a:spcBef>
                <a:spcPts val="0"/>
              </a:spcBef>
              <a:spcAft>
                <a:spcPts val="0"/>
              </a:spcAft>
              <a:buNone/>
            </a:pPr>
            <a:fld id="{00000000-1234-1234-1234-123412341234}" type="slidenum">
              <a:rPr lang="en"/>
              <a:t>‹#›</a:t>
            </a:fld>
            <a:endParaRPr/>
          </a:p>
        </p:txBody>
      </p:sp>
      <p:sp>
        <p:nvSpPr>
          <p:cNvPr id="104" name="Google Shape;104;p13"/>
          <p:cNvSpPr txBox="1"/>
          <p:nvPr/>
        </p:nvSpPr>
        <p:spPr>
          <a:xfrm>
            <a:off x="152400" y="4666134"/>
            <a:ext cx="1600200" cy="230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900"/>
              <a:buFont typeface="Muli"/>
              <a:buNone/>
            </a:pPr>
            <a:r>
              <a:rPr b="0" i="0" lang="en" sz="900" u="none" cap="none" strike="noStrike">
                <a:solidFill>
                  <a:schemeClr val="dk1"/>
                </a:solidFill>
                <a:latin typeface="Muli"/>
                <a:ea typeface="Muli"/>
                <a:cs typeface="Muli"/>
                <a:sym typeface="Muli"/>
              </a:rPr>
              <a:t>www.openforcefield.org</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p:cSld name="End Slide">
    <p:bg>
      <p:bgPr>
        <a:blipFill>
          <a:blip r:embed="rId2">
            <a:alphaModFix/>
          </a:blip>
          <a:stretch>
            <a:fillRect/>
          </a:stretch>
        </a:blipFill>
      </p:bgPr>
    </p:bg>
    <p:spTree>
      <p:nvGrpSpPr>
        <p:cNvPr id="105" name="Shape 105"/>
        <p:cNvGrpSpPr/>
        <p:nvPr/>
      </p:nvGrpSpPr>
      <p:grpSpPr>
        <a:xfrm>
          <a:off x="0" y="0"/>
          <a:ext cx="0" cy="0"/>
          <a:chOff x="0" y="0"/>
          <a:chExt cx="0" cy="0"/>
        </a:xfrm>
      </p:grpSpPr>
      <p:sp>
        <p:nvSpPr>
          <p:cNvPr id="106" name="Google Shape;106;p14"/>
          <p:cNvSpPr txBox="1"/>
          <p:nvPr>
            <p:ph type="ctrTitle"/>
          </p:nvPr>
        </p:nvSpPr>
        <p:spPr>
          <a:xfrm>
            <a:off x="387350" y="1117838"/>
            <a:ext cx="8299500" cy="4686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Clr>
                <a:schemeClr val="lt2"/>
              </a:buClr>
              <a:buSzPts val="2500"/>
              <a:buFont typeface="Montserrat"/>
              <a:buNone/>
              <a:defRPr b="1" sz="2500">
                <a:solidFill>
                  <a:schemeClr val="lt2"/>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07" name="Google Shape;107;p14"/>
          <p:cNvSpPr txBox="1"/>
          <p:nvPr>
            <p:ph idx="1" type="subTitle"/>
          </p:nvPr>
        </p:nvSpPr>
        <p:spPr>
          <a:xfrm>
            <a:off x="383721" y="1613803"/>
            <a:ext cx="8299500" cy="424500"/>
          </a:xfrm>
          <a:prstGeom prst="rect">
            <a:avLst/>
          </a:prstGeom>
          <a:noFill/>
          <a:ln>
            <a:noFill/>
          </a:ln>
        </p:spPr>
        <p:txBody>
          <a:bodyPr anchorCtr="0" anchor="t" bIns="45700" lIns="91425" spcFirstLastPara="1" rIns="91425" wrap="square" tIns="45700">
            <a:noAutofit/>
          </a:bodyPr>
          <a:lstStyle>
            <a:lvl1pPr lvl="0" rtl="0" algn="l">
              <a:lnSpc>
                <a:spcPct val="100000"/>
              </a:lnSpc>
              <a:spcBef>
                <a:spcPts val="400"/>
              </a:spcBef>
              <a:spcAft>
                <a:spcPts val="0"/>
              </a:spcAft>
              <a:buClr>
                <a:schemeClr val="lt2"/>
              </a:buClr>
              <a:buSzPts val="2000"/>
              <a:buNone/>
              <a:defRPr sz="2000">
                <a:solidFill>
                  <a:schemeClr val="lt2"/>
                </a:solidFill>
              </a:defRPr>
            </a:lvl1pPr>
            <a:lvl2pPr lvl="1" rtl="0" algn="ctr">
              <a:lnSpc>
                <a:spcPct val="100000"/>
              </a:lnSpc>
              <a:spcBef>
                <a:spcPts val="340"/>
              </a:spcBef>
              <a:spcAft>
                <a:spcPts val="0"/>
              </a:spcAft>
              <a:buClr>
                <a:srgbClr val="909193"/>
              </a:buClr>
              <a:buSzPts val="1700"/>
              <a:buNone/>
              <a:defRPr>
                <a:solidFill>
                  <a:srgbClr val="909193"/>
                </a:solidFill>
              </a:defRPr>
            </a:lvl2pPr>
            <a:lvl3pPr lvl="2" rtl="0" algn="ctr">
              <a:lnSpc>
                <a:spcPct val="100000"/>
              </a:lnSpc>
              <a:spcBef>
                <a:spcPts val="280"/>
              </a:spcBef>
              <a:spcAft>
                <a:spcPts val="0"/>
              </a:spcAft>
              <a:buClr>
                <a:srgbClr val="909193"/>
              </a:buClr>
              <a:buSzPts val="1400"/>
              <a:buNone/>
              <a:defRPr>
                <a:solidFill>
                  <a:srgbClr val="909193"/>
                </a:solidFill>
              </a:defRPr>
            </a:lvl3pPr>
            <a:lvl4pPr lvl="3" rtl="0" algn="ctr">
              <a:lnSpc>
                <a:spcPct val="100000"/>
              </a:lnSpc>
              <a:spcBef>
                <a:spcPts val="240"/>
              </a:spcBef>
              <a:spcAft>
                <a:spcPts val="0"/>
              </a:spcAft>
              <a:buClr>
                <a:srgbClr val="909193"/>
              </a:buClr>
              <a:buSzPts val="1200"/>
              <a:buNone/>
              <a:defRPr>
                <a:solidFill>
                  <a:srgbClr val="909193"/>
                </a:solidFill>
              </a:defRPr>
            </a:lvl4pPr>
            <a:lvl5pPr lvl="4" rtl="0" algn="ctr">
              <a:lnSpc>
                <a:spcPct val="100000"/>
              </a:lnSpc>
              <a:spcBef>
                <a:spcPts val="240"/>
              </a:spcBef>
              <a:spcAft>
                <a:spcPts val="0"/>
              </a:spcAft>
              <a:buClr>
                <a:srgbClr val="909193"/>
              </a:buClr>
              <a:buSzPts val="1200"/>
              <a:buNone/>
              <a:defRPr>
                <a:solidFill>
                  <a:srgbClr val="909193"/>
                </a:solidFill>
              </a:defRPr>
            </a:lvl5pPr>
            <a:lvl6pPr lvl="5" rtl="0" algn="ctr">
              <a:lnSpc>
                <a:spcPct val="100000"/>
              </a:lnSpc>
              <a:spcBef>
                <a:spcPts val="400"/>
              </a:spcBef>
              <a:spcAft>
                <a:spcPts val="0"/>
              </a:spcAft>
              <a:buClr>
                <a:srgbClr val="909193"/>
              </a:buClr>
              <a:buSzPts val="2000"/>
              <a:buNone/>
              <a:defRPr>
                <a:solidFill>
                  <a:srgbClr val="909193"/>
                </a:solidFill>
              </a:defRPr>
            </a:lvl6pPr>
            <a:lvl7pPr lvl="6" rtl="0" algn="ctr">
              <a:lnSpc>
                <a:spcPct val="100000"/>
              </a:lnSpc>
              <a:spcBef>
                <a:spcPts val="400"/>
              </a:spcBef>
              <a:spcAft>
                <a:spcPts val="0"/>
              </a:spcAft>
              <a:buClr>
                <a:srgbClr val="909193"/>
              </a:buClr>
              <a:buSzPts val="2000"/>
              <a:buNone/>
              <a:defRPr>
                <a:solidFill>
                  <a:srgbClr val="909193"/>
                </a:solidFill>
              </a:defRPr>
            </a:lvl7pPr>
            <a:lvl8pPr lvl="7" rtl="0" algn="ctr">
              <a:lnSpc>
                <a:spcPct val="100000"/>
              </a:lnSpc>
              <a:spcBef>
                <a:spcPts val="400"/>
              </a:spcBef>
              <a:spcAft>
                <a:spcPts val="0"/>
              </a:spcAft>
              <a:buClr>
                <a:srgbClr val="909193"/>
              </a:buClr>
              <a:buSzPts val="2000"/>
              <a:buNone/>
              <a:defRPr>
                <a:solidFill>
                  <a:srgbClr val="909193"/>
                </a:solidFill>
              </a:defRPr>
            </a:lvl8pPr>
            <a:lvl9pPr lvl="8" rtl="0" algn="ctr">
              <a:lnSpc>
                <a:spcPct val="100000"/>
              </a:lnSpc>
              <a:spcBef>
                <a:spcPts val="400"/>
              </a:spcBef>
              <a:spcAft>
                <a:spcPts val="0"/>
              </a:spcAft>
              <a:buClr>
                <a:srgbClr val="909193"/>
              </a:buClr>
              <a:buSzPts val="2000"/>
              <a:buNone/>
              <a:defRPr>
                <a:solidFill>
                  <a:srgbClr val="909193"/>
                </a:solidFill>
              </a:defRPr>
            </a:lvl9pPr>
          </a:lstStyle>
          <a:p/>
        </p:txBody>
      </p:sp>
      <p:sp>
        <p:nvSpPr>
          <p:cNvPr id="108" name="Google Shape;108;p14"/>
          <p:cNvSpPr txBox="1"/>
          <p:nvPr>
            <p:ph idx="12" type="sldNum"/>
          </p:nvPr>
        </p:nvSpPr>
        <p:spPr>
          <a:xfrm>
            <a:off x="8458200" y="4629150"/>
            <a:ext cx="457200" cy="304800"/>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1pPr>
            <a:lvl2pPr indent="0" lvl="1"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2pPr>
            <a:lvl3pPr indent="0" lvl="2"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3pPr>
            <a:lvl4pPr indent="0" lvl="3"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4pPr>
            <a:lvl5pPr indent="0" lvl="4"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5pPr>
            <a:lvl6pPr indent="0" lvl="5"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6pPr>
            <a:lvl7pPr indent="0" lvl="6"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7pPr>
            <a:lvl8pPr indent="0" lvl="7"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8pPr>
            <a:lvl9pPr indent="0" lvl="8"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9pPr>
          </a:lstStyle>
          <a:p>
            <a:pPr indent="0" lvl="0" marL="0" rtl="0" algn="ctr">
              <a:spcBef>
                <a:spcPts val="0"/>
              </a:spcBef>
              <a:spcAft>
                <a:spcPts val="0"/>
              </a:spcAft>
              <a:buNone/>
            </a:pPr>
            <a:fld id="{00000000-1234-1234-1234-123412341234}" type="slidenum">
              <a:rPr lang="en"/>
              <a:t>‹#›</a:t>
            </a:fld>
            <a:endParaRPr/>
          </a:p>
        </p:txBody>
      </p:sp>
      <p:pic>
        <p:nvPicPr>
          <p:cNvPr id="109" name="Google Shape;109;p14"/>
          <p:cNvPicPr preferRelativeResize="0"/>
          <p:nvPr/>
        </p:nvPicPr>
        <p:blipFill rotWithShape="1">
          <a:blip r:embed="rId3">
            <a:alphaModFix/>
          </a:blip>
          <a:srcRect b="0" l="0" r="0" t="0"/>
          <a:stretch/>
        </p:blipFill>
        <p:spPr>
          <a:xfrm>
            <a:off x="457200" y="3614388"/>
            <a:ext cx="3200400" cy="1014762"/>
          </a:xfrm>
          <a:prstGeom prst="rect">
            <a:avLst/>
          </a:prstGeom>
          <a:noFill/>
          <a:ln>
            <a:noFill/>
          </a:ln>
        </p:spPr>
      </p:pic>
      <p:sp>
        <p:nvSpPr>
          <p:cNvPr id="110" name="Google Shape;110;p14"/>
          <p:cNvSpPr txBox="1"/>
          <p:nvPr/>
        </p:nvSpPr>
        <p:spPr>
          <a:xfrm>
            <a:off x="4419600" y="3960187"/>
            <a:ext cx="4263600" cy="323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rPr b="0" i="0" lang="en" sz="1500" u="none" cap="none" strike="noStrike">
                <a:solidFill>
                  <a:schemeClr val="dk1"/>
                </a:solidFill>
                <a:latin typeface="Muli"/>
                <a:ea typeface="Muli"/>
                <a:cs typeface="Muli"/>
                <a:sym typeface="Muli"/>
              </a:rPr>
              <a:t>www.openforcefield.org</a:t>
            </a:r>
            <a:endParaRPr b="0" i="0" sz="1400" u="none" cap="none" strike="noStrike">
              <a:solidFill>
                <a:srgbClr val="000000"/>
              </a:solidFill>
              <a:latin typeface="Arial"/>
              <a:ea typeface="Arial"/>
              <a:cs typeface="Arial"/>
              <a:sym typeface="Arial"/>
            </a:endParaRPr>
          </a:p>
        </p:txBody>
      </p:sp>
      <p:cxnSp>
        <p:nvCxnSpPr>
          <p:cNvPr id="111" name="Google Shape;111;p14"/>
          <p:cNvCxnSpPr/>
          <p:nvPr/>
        </p:nvCxnSpPr>
        <p:spPr>
          <a:xfrm>
            <a:off x="4114800" y="3740769"/>
            <a:ext cx="0" cy="762000"/>
          </a:xfrm>
          <a:prstGeom prst="straightConnector1">
            <a:avLst/>
          </a:prstGeom>
          <a:noFill/>
          <a:ln cap="flat" cmpd="sng" w="9525">
            <a:solidFill>
              <a:srgbClr val="54575F"/>
            </a:solidFill>
            <a:prstDash val="solid"/>
            <a:round/>
            <a:headEnd len="sm" w="sm" type="none"/>
            <a:tailEnd len="sm" w="sm" type="none"/>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2" name="Shape 112"/>
        <p:cNvGrpSpPr/>
        <p:nvPr/>
      </p:nvGrpSpPr>
      <p:grpSpPr>
        <a:xfrm>
          <a:off x="0" y="0"/>
          <a:ext cx="0" cy="0"/>
          <a:chOff x="0" y="0"/>
          <a:chExt cx="0" cy="0"/>
        </a:xfrm>
      </p:grpSpPr>
      <p:sp>
        <p:nvSpPr>
          <p:cNvPr id="113" name="Google Shape;113;p15"/>
          <p:cNvSpPr txBox="1"/>
          <p:nvPr>
            <p:ph type="ctrTitle"/>
          </p:nvPr>
        </p:nvSpPr>
        <p:spPr>
          <a:xfrm>
            <a:off x="311708" y="744575"/>
            <a:ext cx="8520600" cy="2052600"/>
          </a:xfrm>
          <a:prstGeom prst="rect">
            <a:avLst/>
          </a:prstGeom>
        </p:spPr>
        <p:txBody>
          <a:bodyPr anchorCtr="0" anchor="b" bIns="45700" lIns="91425" spcFirstLastPara="1" rIns="91425" wrap="square" tIns="45700">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14" name="Google Shape;114;p15"/>
          <p:cNvSpPr txBox="1"/>
          <p:nvPr>
            <p:ph idx="1" type="subTitle"/>
          </p:nvPr>
        </p:nvSpPr>
        <p:spPr>
          <a:xfrm>
            <a:off x="311700" y="2834125"/>
            <a:ext cx="8520600" cy="792600"/>
          </a:xfrm>
          <a:prstGeom prst="rect">
            <a:avLst/>
          </a:prstGeom>
        </p:spPr>
        <p:txBody>
          <a:bodyPr anchorCtr="0" anchor="t" bIns="45700" lIns="91425" spcFirstLastPara="1" rIns="91425" wrap="square" tIns="45700">
            <a:noAutofit/>
          </a:bodyPr>
          <a:lstStyle>
            <a:lvl1pPr lvl="0" rtl="0" algn="ctr">
              <a:lnSpc>
                <a:spcPct val="100000"/>
              </a:lnSpc>
              <a:spcBef>
                <a:spcPts val="400"/>
              </a:spcBef>
              <a:spcAft>
                <a:spcPts val="0"/>
              </a:spcAft>
              <a:buSzPts val="2800"/>
              <a:buNone/>
              <a:defRPr sz="2800"/>
            </a:lvl1pPr>
            <a:lvl2pPr lvl="1" rtl="0" algn="ctr">
              <a:lnSpc>
                <a:spcPct val="100000"/>
              </a:lnSpc>
              <a:spcBef>
                <a:spcPts val="340"/>
              </a:spcBef>
              <a:spcAft>
                <a:spcPts val="0"/>
              </a:spcAft>
              <a:buSzPts val="2800"/>
              <a:buNone/>
              <a:defRPr sz="2800"/>
            </a:lvl2pPr>
            <a:lvl3pPr lvl="2" rtl="0" algn="ctr">
              <a:lnSpc>
                <a:spcPct val="100000"/>
              </a:lnSpc>
              <a:spcBef>
                <a:spcPts val="280"/>
              </a:spcBef>
              <a:spcAft>
                <a:spcPts val="0"/>
              </a:spcAft>
              <a:buSzPts val="2800"/>
              <a:buNone/>
              <a:defRPr sz="2800"/>
            </a:lvl3pPr>
            <a:lvl4pPr lvl="3" rtl="0" algn="ctr">
              <a:lnSpc>
                <a:spcPct val="100000"/>
              </a:lnSpc>
              <a:spcBef>
                <a:spcPts val="240"/>
              </a:spcBef>
              <a:spcAft>
                <a:spcPts val="0"/>
              </a:spcAft>
              <a:buSzPts val="2800"/>
              <a:buNone/>
              <a:defRPr sz="2800"/>
            </a:lvl4pPr>
            <a:lvl5pPr lvl="4" rtl="0" algn="ctr">
              <a:lnSpc>
                <a:spcPct val="100000"/>
              </a:lnSpc>
              <a:spcBef>
                <a:spcPts val="240"/>
              </a:spcBef>
              <a:spcAft>
                <a:spcPts val="0"/>
              </a:spcAft>
              <a:buSzPts val="2800"/>
              <a:buNone/>
              <a:defRPr sz="2800"/>
            </a:lvl5pPr>
            <a:lvl6pPr lvl="5" rtl="0" algn="ctr">
              <a:lnSpc>
                <a:spcPct val="100000"/>
              </a:lnSpc>
              <a:spcBef>
                <a:spcPts val="400"/>
              </a:spcBef>
              <a:spcAft>
                <a:spcPts val="0"/>
              </a:spcAft>
              <a:buSzPts val="2800"/>
              <a:buNone/>
              <a:defRPr sz="2800"/>
            </a:lvl6pPr>
            <a:lvl7pPr lvl="6" rtl="0" algn="ctr">
              <a:lnSpc>
                <a:spcPct val="100000"/>
              </a:lnSpc>
              <a:spcBef>
                <a:spcPts val="400"/>
              </a:spcBef>
              <a:spcAft>
                <a:spcPts val="0"/>
              </a:spcAft>
              <a:buSzPts val="2800"/>
              <a:buNone/>
              <a:defRPr sz="2800"/>
            </a:lvl7pPr>
            <a:lvl8pPr lvl="7" rtl="0" algn="ctr">
              <a:lnSpc>
                <a:spcPct val="100000"/>
              </a:lnSpc>
              <a:spcBef>
                <a:spcPts val="400"/>
              </a:spcBef>
              <a:spcAft>
                <a:spcPts val="0"/>
              </a:spcAft>
              <a:buSzPts val="2800"/>
              <a:buNone/>
              <a:defRPr sz="2800"/>
            </a:lvl8pPr>
            <a:lvl9pPr lvl="8" rtl="0" algn="ctr">
              <a:lnSpc>
                <a:spcPct val="100000"/>
              </a:lnSpc>
              <a:spcBef>
                <a:spcPts val="400"/>
              </a:spcBef>
              <a:spcAft>
                <a:spcPts val="0"/>
              </a:spcAft>
              <a:buSzPts val="2800"/>
              <a:buNone/>
              <a:defRPr sz="2800"/>
            </a:lvl9pPr>
          </a:lstStyle>
          <a:p/>
        </p:txBody>
      </p:sp>
      <p:sp>
        <p:nvSpPr>
          <p:cNvPr id="115" name="Google Shape;115;p15"/>
          <p:cNvSpPr txBox="1"/>
          <p:nvPr>
            <p:ph idx="12" type="sldNum"/>
          </p:nvPr>
        </p:nvSpPr>
        <p:spPr>
          <a:xfrm>
            <a:off x="8472458" y="4663217"/>
            <a:ext cx="548700" cy="393600"/>
          </a:xfrm>
          <a:prstGeom prst="rect">
            <a:avLst/>
          </a:prstGeom>
        </p:spPr>
        <p:txBody>
          <a:bodyPr anchorCtr="0" anchor="ctr" bIns="45700" lIns="91425" spcFirstLastPara="1" rIns="91425" wrap="square" tIns="457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op">
  <p:cSld name="TITLE_AND_BODY_1">
    <p:spTree>
      <p:nvGrpSpPr>
        <p:cNvPr id="116" name="Shape 116"/>
        <p:cNvGrpSpPr/>
        <p:nvPr/>
      </p:nvGrpSpPr>
      <p:grpSpPr>
        <a:xfrm>
          <a:off x="0" y="0"/>
          <a:ext cx="0" cy="0"/>
          <a:chOff x="0" y="0"/>
          <a:chExt cx="0" cy="0"/>
        </a:xfrm>
      </p:grpSpPr>
      <p:sp>
        <p:nvSpPr>
          <p:cNvPr id="117" name="Google Shape;117;p16"/>
          <p:cNvSpPr txBox="1"/>
          <p:nvPr>
            <p:ph type="title"/>
          </p:nvPr>
        </p:nvSpPr>
        <p:spPr>
          <a:xfrm>
            <a:off x="633413" y="42863"/>
            <a:ext cx="7877100" cy="857400"/>
          </a:xfrm>
          <a:prstGeom prst="rect">
            <a:avLst/>
          </a:prstGeom>
          <a:noFill/>
          <a:ln>
            <a:noFill/>
          </a:ln>
        </p:spPr>
        <p:txBody>
          <a:bodyPr anchorCtr="0" anchor="ctr" bIns="19050" lIns="19050" spcFirstLastPara="1" rIns="19050" wrap="square" tIns="19050">
            <a:noAutofit/>
          </a:bodyPr>
          <a:lstStyle>
            <a:lvl1pPr lvl="0" rtl="0" algn="ctr">
              <a:lnSpc>
                <a:spcPct val="100000"/>
              </a:lnSpc>
              <a:spcBef>
                <a:spcPts val="0"/>
              </a:spcBef>
              <a:spcAft>
                <a:spcPts val="0"/>
              </a:spcAft>
              <a:buClr>
                <a:srgbClr val="000000"/>
              </a:buClr>
              <a:buSzPts val="700"/>
              <a:buNone/>
              <a:defRPr b="0" i="0">
                <a:latin typeface="Montserrat"/>
                <a:ea typeface="Montserrat"/>
                <a:cs typeface="Montserrat"/>
                <a:sym typeface="Montserrat"/>
              </a:defRPr>
            </a:lvl1pPr>
            <a:lvl2pPr lvl="1" rtl="0" algn="ctr">
              <a:lnSpc>
                <a:spcPct val="100000"/>
              </a:lnSpc>
              <a:spcBef>
                <a:spcPts val="0"/>
              </a:spcBef>
              <a:spcAft>
                <a:spcPts val="0"/>
              </a:spcAft>
              <a:buClr>
                <a:srgbClr val="000000"/>
              </a:buClr>
              <a:buSzPts val="700"/>
              <a:buNone/>
              <a:defRPr/>
            </a:lvl2pPr>
            <a:lvl3pPr lvl="2" rtl="0" algn="ctr">
              <a:lnSpc>
                <a:spcPct val="100000"/>
              </a:lnSpc>
              <a:spcBef>
                <a:spcPts val="0"/>
              </a:spcBef>
              <a:spcAft>
                <a:spcPts val="0"/>
              </a:spcAft>
              <a:buClr>
                <a:srgbClr val="000000"/>
              </a:buClr>
              <a:buSzPts val="700"/>
              <a:buNone/>
              <a:defRPr/>
            </a:lvl3pPr>
            <a:lvl4pPr lvl="3" rtl="0" algn="ctr">
              <a:lnSpc>
                <a:spcPct val="100000"/>
              </a:lnSpc>
              <a:spcBef>
                <a:spcPts val="0"/>
              </a:spcBef>
              <a:spcAft>
                <a:spcPts val="0"/>
              </a:spcAft>
              <a:buClr>
                <a:srgbClr val="000000"/>
              </a:buClr>
              <a:buSzPts val="700"/>
              <a:buNone/>
              <a:defRPr/>
            </a:lvl4pPr>
            <a:lvl5pPr lvl="4" rtl="0" algn="ctr">
              <a:lnSpc>
                <a:spcPct val="100000"/>
              </a:lnSpc>
              <a:spcBef>
                <a:spcPts val="0"/>
              </a:spcBef>
              <a:spcAft>
                <a:spcPts val="0"/>
              </a:spcAft>
              <a:buClr>
                <a:srgbClr val="000000"/>
              </a:buClr>
              <a:buSzPts val="700"/>
              <a:buNone/>
              <a:defRPr/>
            </a:lvl5pPr>
            <a:lvl6pPr lvl="5" rtl="0" algn="ctr">
              <a:lnSpc>
                <a:spcPct val="100000"/>
              </a:lnSpc>
              <a:spcBef>
                <a:spcPts val="0"/>
              </a:spcBef>
              <a:spcAft>
                <a:spcPts val="0"/>
              </a:spcAft>
              <a:buClr>
                <a:srgbClr val="000000"/>
              </a:buClr>
              <a:buSzPts val="700"/>
              <a:buNone/>
              <a:defRPr/>
            </a:lvl6pPr>
            <a:lvl7pPr lvl="6" rtl="0" algn="ctr">
              <a:lnSpc>
                <a:spcPct val="100000"/>
              </a:lnSpc>
              <a:spcBef>
                <a:spcPts val="0"/>
              </a:spcBef>
              <a:spcAft>
                <a:spcPts val="0"/>
              </a:spcAft>
              <a:buClr>
                <a:srgbClr val="000000"/>
              </a:buClr>
              <a:buSzPts val="700"/>
              <a:buNone/>
              <a:defRPr/>
            </a:lvl7pPr>
            <a:lvl8pPr lvl="7" rtl="0" algn="ctr">
              <a:lnSpc>
                <a:spcPct val="100000"/>
              </a:lnSpc>
              <a:spcBef>
                <a:spcPts val="0"/>
              </a:spcBef>
              <a:spcAft>
                <a:spcPts val="0"/>
              </a:spcAft>
              <a:buClr>
                <a:srgbClr val="000000"/>
              </a:buClr>
              <a:buSzPts val="700"/>
              <a:buNone/>
              <a:defRPr/>
            </a:lvl8pPr>
            <a:lvl9pPr lvl="8" rtl="0" algn="ctr">
              <a:lnSpc>
                <a:spcPct val="100000"/>
              </a:lnSpc>
              <a:spcBef>
                <a:spcPts val="0"/>
              </a:spcBef>
              <a:spcAft>
                <a:spcPts val="0"/>
              </a:spcAft>
              <a:buClr>
                <a:srgbClr val="000000"/>
              </a:buClr>
              <a:buSzPts val="700"/>
              <a:buNone/>
              <a:defRPr/>
            </a:lvl9pPr>
          </a:lstStyle>
          <a:p/>
        </p:txBody>
      </p:sp>
      <p:sp>
        <p:nvSpPr>
          <p:cNvPr id="118" name="Google Shape;118;p16"/>
          <p:cNvSpPr txBox="1"/>
          <p:nvPr>
            <p:ph idx="12" type="sldNum"/>
          </p:nvPr>
        </p:nvSpPr>
        <p:spPr>
          <a:xfrm>
            <a:off x="4484637" y="4905375"/>
            <a:ext cx="170100" cy="176100"/>
          </a:xfrm>
          <a:prstGeom prst="rect">
            <a:avLst/>
          </a:prstGeom>
          <a:noFill/>
          <a:ln>
            <a:noFill/>
          </a:ln>
        </p:spPr>
        <p:txBody>
          <a:bodyPr anchorCtr="0" anchor="t" bIns="19050" lIns="19050" spcFirstLastPara="1" rIns="19050" wrap="square" tIns="19050">
            <a:noAutofit/>
          </a:bodyPr>
          <a:lstStyle>
            <a:lvl1pPr indent="0" lvl="0"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Montserrat Light"/>
                <a:ea typeface="Montserrat Light"/>
                <a:cs typeface="Montserrat Light"/>
                <a:sym typeface="Montserrat Light"/>
              </a:defRPr>
            </a:lvl1pPr>
            <a:lvl2pPr indent="0" lvl="1"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Montserrat Light"/>
                <a:ea typeface="Montserrat Light"/>
                <a:cs typeface="Montserrat Light"/>
                <a:sym typeface="Montserrat Light"/>
              </a:defRPr>
            </a:lvl2pPr>
            <a:lvl3pPr indent="0" lvl="2"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Montserrat Light"/>
                <a:ea typeface="Montserrat Light"/>
                <a:cs typeface="Montserrat Light"/>
                <a:sym typeface="Montserrat Light"/>
              </a:defRPr>
            </a:lvl3pPr>
            <a:lvl4pPr indent="0" lvl="3"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Montserrat Light"/>
                <a:ea typeface="Montserrat Light"/>
                <a:cs typeface="Montserrat Light"/>
                <a:sym typeface="Montserrat Light"/>
              </a:defRPr>
            </a:lvl4pPr>
            <a:lvl5pPr indent="0" lvl="4"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Montserrat Light"/>
                <a:ea typeface="Montserrat Light"/>
                <a:cs typeface="Montserrat Light"/>
                <a:sym typeface="Montserrat Light"/>
              </a:defRPr>
            </a:lvl5pPr>
            <a:lvl6pPr indent="0" lvl="5"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Montserrat Light"/>
                <a:ea typeface="Montserrat Light"/>
                <a:cs typeface="Montserrat Light"/>
                <a:sym typeface="Montserrat Light"/>
              </a:defRPr>
            </a:lvl6pPr>
            <a:lvl7pPr indent="0" lvl="6"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Montserrat Light"/>
                <a:ea typeface="Montserrat Light"/>
                <a:cs typeface="Montserrat Light"/>
                <a:sym typeface="Montserrat Light"/>
              </a:defRPr>
            </a:lvl7pPr>
            <a:lvl8pPr indent="0" lvl="7"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Montserrat Light"/>
                <a:ea typeface="Montserrat Light"/>
                <a:cs typeface="Montserrat Light"/>
                <a:sym typeface="Montserrat Light"/>
              </a:defRPr>
            </a:lvl8pPr>
            <a:lvl9pPr indent="0" lvl="8"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Montserrat Light"/>
                <a:ea typeface="Montserrat Light"/>
                <a:cs typeface="Montserrat Light"/>
                <a:sym typeface="Montserrat Light"/>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Title and Content_1">
    <p:spTree>
      <p:nvGrpSpPr>
        <p:cNvPr id="119" name="Shape 119"/>
        <p:cNvGrpSpPr/>
        <p:nvPr/>
      </p:nvGrpSpPr>
      <p:grpSpPr>
        <a:xfrm>
          <a:off x="0" y="0"/>
          <a:ext cx="0" cy="0"/>
          <a:chOff x="0" y="0"/>
          <a:chExt cx="0" cy="0"/>
        </a:xfrm>
      </p:grpSpPr>
      <p:sp>
        <p:nvSpPr>
          <p:cNvPr id="120" name="Google Shape;120;p17"/>
          <p:cNvSpPr txBox="1"/>
          <p:nvPr>
            <p:ph idx="1" type="body"/>
          </p:nvPr>
        </p:nvSpPr>
        <p:spPr>
          <a:xfrm>
            <a:off x="381000" y="1581150"/>
            <a:ext cx="8305800" cy="3048000"/>
          </a:xfrm>
          <a:prstGeom prst="rect">
            <a:avLst/>
          </a:prstGeom>
          <a:noFill/>
          <a:ln>
            <a:noFill/>
          </a:ln>
        </p:spPr>
        <p:txBody>
          <a:bodyPr anchorCtr="0" anchor="t" bIns="45700" lIns="45700" spcFirstLastPara="1" rIns="45700" wrap="square" tIns="45700">
            <a:noAutofit/>
          </a:bodyPr>
          <a:lstStyle>
            <a:lvl1pPr indent="-228600" lvl="0" marL="457200" rtl="0" algn="just">
              <a:lnSpc>
                <a:spcPct val="100000"/>
              </a:lnSpc>
              <a:spcBef>
                <a:spcPts val="300"/>
              </a:spcBef>
              <a:spcAft>
                <a:spcPts val="0"/>
              </a:spcAft>
              <a:buClr>
                <a:srgbClr val="3D4149"/>
              </a:buClr>
              <a:buSzPts val="1600"/>
              <a:buFont typeface="Arial"/>
              <a:buNone/>
              <a:defRPr sz="1600"/>
            </a:lvl1pPr>
            <a:lvl2pPr indent="-330200" lvl="1" marL="914400" rtl="0" algn="just">
              <a:lnSpc>
                <a:spcPct val="100000"/>
              </a:lnSpc>
              <a:spcBef>
                <a:spcPts val="300"/>
              </a:spcBef>
              <a:spcAft>
                <a:spcPts val="0"/>
              </a:spcAft>
              <a:buClr>
                <a:srgbClr val="3D4149"/>
              </a:buClr>
              <a:buSzPts val="1600"/>
              <a:buFont typeface="Arial"/>
              <a:buChar char="–"/>
              <a:defRPr sz="1600"/>
            </a:lvl2pPr>
            <a:lvl3pPr indent="-330200" lvl="2" marL="1371600" rtl="0" algn="just">
              <a:lnSpc>
                <a:spcPct val="100000"/>
              </a:lnSpc>
              <a:spcBef>
                <a:spcPts val="300"/>
              </a:spcBef>
              <a:spcAft>
                <a:spcPts val="0"/>
              </a:spcAft>
              <a:buClr>
                <a:srgbClr val="3D4149"/>
              </a:buClr>
              <a:buSzPts val="1600"/>
              <a:buFont typeface="Arial"/>
              <a:buChar char="•"/>
              <a:defRPr sz="1600"/>
            </a:lvl3pPr>
            <a:lvl4pPr indent="-330200" lvl="3" marL="1828800" rtl="0" algn="just">
              <a:lnSpc>
                <a:spcPct val="100000"/>
              </a:lnSpc>
              <a:spcBef>
                <a:spcPts val="300"/>
              </a:spcBef>
              <a:spcAft>
                <a:spcPts val="0"/>
              </a:spcAft>
              <a:buClr>
                <a:srgbClr val="3D4149"/>
              </a:buClr>
              <a:buSzPts val="1600"/>
              <a:buFont typeface="Arial"/>
              <a:buChar char="–"/>
              <a:defRPr sz="1600"/>
            </a:lvl4pPr>
            <a:lvl5pPr indent="-330200" lvl="4" marL="2286000" rtl="0" algn="just">
              <a:lnSpc>
                <a:spcPct val="100000"/>
              </a:lnSpc>
              <a:spcBef>
                <a:spcPts val="300"/>
              </a:spcBef>
              <a:spcAft>
                <a:spcPts val="0"/>
              </a:spcAft>
              <a:buClr>
                <a:srgbClr val="3D4149"/>
              </a:buClr>
              <a:buSzPts val="1600"/>
              <a:buFont typeface="Arial"/>
              <a:buChar char="»"/>
              <a:defRPr sz="1600"/>
            </a:lvl5pPr>
            <a:lvl6pPr indent="-355600" lvl="5" marL="2743200" rtl="0" algn="l">
              <a:lnSpc>
                <a:spcPct val="100000"/>
              </a:lnSpc>
              <a:spcBef>
                <a:spcPts val="400"/>
              </a:spcBef>
              <a:spcAft>
                <a:spcPts val="0"/>
              </a:spcAft>
              <a:buSzPts val="2000"/>
              <a:buChar char="•"/>
              <a:defRPr/>
            </a:lvl6pPr>
            <a:lvl7pPr indent="-355600" lvl="6" marL="3200400" rtl="0" algn="l">
              <a:lnSpc>
                <a:spcPct val="100000"/>
              </a:lnSpc>
              <a:spcBef>
                <a:spcPts val="400"/>
              </a:spcBef>
              <a:spcAft>
                <a:spcPts val="0"/>
              </a:spcAft>
              <a:buSzPts val="2000"/>
              <a:buChar char="•"/>
              <a:defRPr/>
            </a:lvl7pPr>
            <a:lvl8pPr indent="-355600" lvl="7" marL="3657600" rtl="0" algn="l">
              <a:lnSpc>
                <a:spcPct val="100000"/>
              </a:lnSpc>
              <a:spcBef>
                <a:spcPts val="400"/>
              </a:spcBef>
              <a:spcAft>
                <a:spcPts val="0"/>
              </a:spcAft>
              <a:buSzPts val="2000"/>
              <a:buChar char="•"/>
              <a:defRPr/>
            </a:lvl8pPr>
            <a:lvl9pPr indent="-355600" lvl="8" marL="4114800" rtl="0" algn="l">
              <a:lnSpc>
                <a:spcPct val="100000"/>
              </a:lnSpc>
              <a:spcBef>
                <a:spcPts val="400"/>
              </a:spcBef>
              <a:spcAft>
                <a:spcPts val="0"/>
              </a:spcAft>
              <a:buSzPts val="2000"/>
              <a:buChar char="•"/>
              <a:defRPr/>
            </a:lvl9pPr>
          </a:lstStyle>
          <a:p/>
        </p:txBody>
      </p:sp>
      <p:sp>
        <p:nvSpPr>
          <p:cNvPr id="121" name="Google Shape;121;p17"/>
          <p:cNvSpPr txBox="1"/>
          <p:nvPr>
            <p:ph idx="12" type="sldNum"/>
          </p:nvPr>
        </p:nvSpPr>
        <p:spPr>
          <a:xfrm>
            <a:off x="8569853" y="4662032"/>
            <a:ext cx="234000" cy="239100"/>
          </a:xfrm>
          <a:prstGeom prst="rect">
            <a:avLst/>
          </a:prstGeom>
          <a:noFill/>
          <a:ln>
            <a:noFill/>
          </a:ln>
        </p:spPr>
        <p:txBody>
          <a:bodyPr anchorCtr="0" anchor="ctr" bIns="45700" lIns="45700" spcFirstLastPara="1" rIns="45700" wrap="square" tIns="45700">
            <a:noAutofit/>
          </a:bodyPr>
          <a:lstStyle>
            <a:lvl1pPr indent="0" lvl="0"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1pPr>
            <a:lvl2pPr indent="0" lvl="1"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2pPr>
            <a:lvl3pPr indent="0" lvl="2"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3pPr>
            <a:lvl4pPr indent="0" lvl="3"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4pPr>
            <a:lvl5pPr indent="0" lvl="4"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5pPr>
            <a:lvl6pPr indent="0" lvl="5"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6pPr>
            <a:lvl7pPr indent="0" lvl="6"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7pPr>
            <a:lvl8pPr indent="0" lvl="7"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8pPr>
            <a:lvl9pPr indent="0" lvl="8"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latin typeface="Muli"/>
              <a:ea typeface="Muli"/>
              <a:cs typeface="Muli"/>
              <a:sym typeface="Muli"/>
            </a:endParaRPr>
          </a:p>
        </p:txBody>
      </p:sp>
      <p:sp>
        <p:nvSpPr>
          <p:cNvPr id="122" name="Google Shape;122;p17"/>
          <p:cNvSpPr txBox="1"/>
          <p:nvPr>
            <p:ph idx="2" type="body"/>
          </p:nvPr>
        </p:nvSpPr>
        <p:spPr>
          <a:xfrm>
            <a:off x="381000" y="1200150"/>
            <a:ext cx="8305800" cy="381000"/>
          </a:xfrm>
          <a:prstGeom prst="rect">
            <a:avLst/>
          </a:prstGeom>
          <a:noFill/>
          <a:ln>
            <a:noFill/>
          </a:ln>
        </p:spPr>
        <p:txBody>
          <a:bodyPr anchorCtr="0" anchor="t" bIns="45700" lIns="45700" spcFirstLastPara="1" rIns="45700" wrap="square" tIns="45700">
            <a:noAutofit/>
          </a:bodyPr>
          <a:lstStyle>
            <a:lvl1pPr indent="-355600" lvl="0" marL="457200" rtl="0" algn="l">
              <a:lnSpc>
                <a:spcPct val="100000"/>
              </a:lnSpc>
              <a:spcBef>
                <a:spcPts val="400"/>
              </a:spcBef>
              <a:spcAft>
                <a:spcPts val="0"/>
              </a:spcAft>
              <a:buSzPts val="2000"/>
              <a:buChar char="•"/>
              <a:defRPr/>
            </a:lvl1pPr>
            <a:lvl2pPr indent="-355600" lvl="1" marL="914400" rtl="0" algn="l">
              <a:lnSpc>
                <a:spcPct val="100000"/>
              </a:lnSpc>
              <a:spcBef>
                <a:spcPts val="400"/>
              </a:spcBef>
              <a:spcAft>
                <a:spcPts val="0"/>
              </a:spcAft>
              <a:buSzPts val="2000"/>
              <a:buChar char="–"/>
              <a:defRPr/>
            </a:lvl2pPr>
            <a:lvl3pPr indent="-355600" lvl="2" marL="1371600" rtl="0" algn="l">
              <a:lnSpc>
                <a:spcPct val="100000"/>
              </a:lnSpc>
              <a:spcBef>
                <a:spcPts val="400"/>
              </a:spcBef>
              <a:spcAft>
                <a:spcPts val="0"/>
              </a:spcAft>
              <a:buSzPts val="2000"/>
              <a:buChar char="•"/>
              <a:defRPr/>
            </a:lvl3pPr>
            <a:lvl4pPr indent="-355600" lvl="3" marL="1828800" rtl="0" algn="l">
              <a:lnSpc>
                <a:spcPct val="100000"/>
              </a:lnSpc>
              <a:spcBef>
                <a:spcPts val="400"/>
              </a:spcBef>
              <a:spcAft>
                <a:spcPts val="0"/>
              </a:spcAft>
              <a:buSzPts val="2000"/>
              <a:buChar char="–"/>
              <a:defRPr/>
            </a:lvl4pPr>
            <a:lvl5pPr indent="-355600" lvl="4" marL="2286000" rtl="0" algn="l">
              <a:lnSpc>
                <a:spcPct val="100000"/>
              </a:lnSpc>
              <a:spcBef>
                <a:spcPts val="400"/>
              </a:spcBef>
              <a:spcAft>
                <a:spcPts val="0"/>
              </a:spcAft>
              <a:buSzPts val="2000"/>
              <a:buChar char="»"/>
              <a:defRPr/>
            </a:lvl5pPr>
            <a:lvl6pPr indent="-355600" lvl="5" marL="2743200" rtl="0" algn="l">
              <a:lnSpc>
                <a:spcPct val="100000"/>
              </a:lnSpc>
              <a:spcBef>
                <a:spcPts val="400"/>
              </a:spcBef>
              <a:spcAft>
                <a:spcPts val="0"/>
              </a:spcAft>
              <a:buSzPts val="2000"/>
              <a:buChar char="•"/>
              <a:defRPr/>
            </a:lvl6pPr>
            <a:lvl7pPr indent="-355600" lvl="6" marL="3200400" rtl="0" algn="l">
              <a:lnSpc>
                <a:spcPct val="100000"/>
              </a:lnSpc>
              <a:spcBef>
                <a:spcPts val="400"/>
              </a:spcBef>
              <a:spcAft>
                <a:spcPts val="0"/>
              </a:spcAft>
              <a:buSzPts val="2000"/>
              <a:buChar char="•"/>
              <a:defRPr/>
            </a:lvl7pPr>
            <a:lvl8pPr indent="-355600" lvl="7" marL="3657600" rtl="0" algn="l">
              <a:lnSpc>
                <a:spcPct val="100000"/>
              </a:lnSpc>
              <a:spcBef>
                <a:spcPts val="400"/>
              </a:spcBef>
              <a:spcAft>
                <a:spcPts val="0"/>
              </a:spcAft>
              <a:buSzPts val="2000"/>
              <a:buChar char="•"/>
              <a:defRPr/>
            </a:lvl8pPr>
            <a:lvl9pPr indent="-355600" lvl="8" marL="4114800" rtl="0" algn="l">
              <a:lnSpc>
                <a:spcPct val="100000"/>
              </a:lnSpc>
              <a:spcBef>
                <a:spcPts val="400"/>
              </a:spcBef>
              <a:spcAft>
                <a:spcPts val="0"/>
              </a:spcAft>
              <a:buSzPts val="2000"/>
              <a:buChar char="•"/>
              <a:defRPr/>
            </a:lvl9pPr>
          </a:lstStyle>
          <a:p/>
        </p:txBody>
      </p:sp>
      <p:sp>
        <p:nvSpPr>
          <p:cNvPr id="123" name="Google Shape;123;p17"/>
          <p:cNvSpPr txBox="1"/>
          <p:nvPr>
            <p:ph type="title"/>
          </p:nvPr>
        </p:nvSpPr>
        <p:spPr>
          <a:xfrm>
            <a:off x="381000" y="0"/>
            <a:ext cx="7919400" cy="819000"/>
          </a:xfrm>
          <a:prstGeom prst="rect">
            <a:avLst/>
          </a:prstGeom>
          <a:noFill/>
          <a:ln>
            <a:noFill/>
          </a:ln>
        </p:spPr>
        <p:txBody>
          <a:bodyPr anchorCtr="0" anchor="ctr" bIns="45700" lIns="45700" spcFirstLastPara="1" rIns="45700" wrap="square" tIns="45700">
            <a:noAutofit/>
          </a:bodyPr>
          <a:lstStyle>
            <a:lvl1pPr lvl="0" rtl="0" algn="l">
              <a:lnSpc>
                <a:spcPct val="100000"/>
              </a:lnSpc>
              <a:spcBef>
                <a:spcPts val="0"/>
              </a:spcBef>
              <a:spcAft>
                <a:spcPts val="0"/>
              </a:spcAft>
              <a:buClr>
                <a:srgbClr val="FFFFFF"/>
              </a:buClr>
              <a:buSzPts val="700"/>
              <a:buNone/>
              <a:defRPr/>
            </a:lvl1pPr>
            <a:lvl2pPr lvl="1" rtl="0" algn="l">
              <a:lnSpc>
                <a:spcPct val="100000"/>
              </a:lnSpc>
              <a:spcBef>
                <a:spcPts val="0"/>
              </a:spcBef>
              <a:spcAft>
                <a:spcPts val="0"/>
              </a:spcAft>
              <a:buClr>
                <a:srgbClr val="FFFFFF"/>
              </a:buClr>
              <a:buSzPts val="700"/>
              <a:buNone/>
              <a:defRPr/>
            </a:lvl2pPr>
            <a:lvl3pPr lvl="2" rtl="0" algn="l">
              <a:lnSpc>
                <a:spcPct val="100000"/>
              </a:lnSpc>
              <a:spcBef>
                <a:spcPts val="0"/>
              </a:spcBef>
              <a:spcAft>
                <a:spcPts val="0"/>
              </a:spcAft>
              <a:buClr>
                <a:srgbClr val="FFFFFF"/>
              </a:buClr>
              <a:buSzPts val="700"/>
              <a:buNone/>
              <a:defRPr/>
            </a:lvl3pPr>
            <a:lvl4pPr lvl="3" rtl="0" algn="l">
              <a:lnSpc>
                <a:spcPct val="100000"/>
              </a:lnSpc>
              <a:spcBef>
                <a:spcPts val="0"/>
              </a:spcBef>
              <a:spcAft>
                <a:spcPts val="0"/>
              </a:spcAft>
              <a:buClr>
                <a:srgbClr val="FFFFFF"/>
              </a:buClr>
              <a:buSzPts val="700"/>
              <a:buNone/>
              <a:defRPr/>
            </a:lvl4pPr>
            <a:lvl5pPr lvl="4" rtl="0" algn="l">
              <a:lnSpc>
                <a:spcPct val="100000"/>
              </a:lnSpc>
              <a:spcBef>
                <a:spcPts val="0"/>
              </a:spcBef>
              <a:spcAft>
                <a:spcPts val="0"/>
              </a:spcAft>
              <a:buClr>
                <a:srgbClr val="FFFFFF"/>
              </a:buClr>
              <a:buSzPts val="700"/>
              <a:buNone/>
              <a:defRPr/>
            </a:lvl5pPr>
            <a:lvl6pPr lvl="5" rtl="0" algn="l">
              <a:lnSpc>
                <a:spcPct val="100000"/>
              </a:lnSpc>
              <a:spcBef>
                <a:spcPts val="0"/>
              </a:spcBef>
              <a:spcAft>
                <a:spcPts val="0"/>
              </a:spcAft>
              <a:buClr>
                <a:srgbClr val="FFFFFF"/>
              </a:buClr>
              <a:buSzPts val="700"/>
              <a:buNone/>
              <a:defRPr/>
            </a:lvl6pPr>
            <a:lvl7pPr lvl="6" rtl="0" algn="l">
              <a:lnSpc>
                <a:spcPct val="100000"/>
              </a:lnSpc>
              <a:spcBef>
                <a:spcPts val="0"/>
              </a:spcBef>
              <a:spcAft>
                <a:spcPts val="0"/>
              </a:spcAft>
              <a:buClr>
                <a:srgbClr val="FFFFFF"/>
              </a:buClr>
              <a:buSzPts val="700"/>
              <a:buNone/>
              <a:defRPr/>
            </a:lvl7pPr>
            <a:lvl8pPr lvl="7" rtl="0" algn="l">
              <a:lnSpc>
                <a:spcPct val="100000"/>
              </a:lnSpc>
              <a:spcBef>
                <a:spcPts val="0"/>
              </a:spcBef>
              <a:spcAft>
                <a:spcPts val="0"/>
              </a:spcAft>
              <a:buClr>
                <a:srgbClr val="FFFFFF"/>
              </a:buClr>
              <a:buSzPts val="700"/>
              <a:buNone/>
              <a:defRPr/>
            </a:lvl8pPr>
            <a:lvl9pPr lvl="8" rtl="0" algn="l">
              <a:lnSpc>
                <a:spcPct val="100000"/>
              </a:lnSpc>
              <a:spcBef>
                <a:spcPts val="0"/>
              </a:spcBef>
              <a:spcAft>
                <a:spcPts val="0"/>
              </a:spcAft>
              <a:buClr>
                <a:srgbClr val="FFFFFF"/>
              </a:buClr>
              <a:buSzPts val="7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_2">
    <p:spTree>
      <p:nvGrpSpPr>
        <p:cNvPr id="124" name="Shape 124"/>
        <p:cNvGrpSpPr/>
        <p:nvPr/>
      </p:nvGrpSpPr>
      <p:grpSpPr>
        <a:xfrm>
          <a:off x="0" y="0"/>
          <a:ext cx="0" cy="0"/>
          <a:chOff x="0" y="0"/>
          <a:chExt cx="0" cy="0"/>
        </a:xfrm>
      </p:grpSpPr>
      <p:sp>
        <p:nvSpPr>
          <p:cNvPr id="125" name="Google Shape;125;p18"/>
          <p:cNvSpPr txBox="1"/>
          <p:nvPr>
            <p:ph idx="1" type="body"/>
          </p:nvPr>
        </p:nvSpPr>
        <p:spPr>
          <a:xfrm>
            <a:off x="381000" y="1581150"/>
            <a:ext cx="8305800" cy="3048000"/>
          </a:xfrm>
          <a:prstGeom prst="rect">
            <a:avLst/>
          </a:prstGeom>
          <a:noFill/>
          <a:ln>
            <a:noFill/>
          </a:ln>
        </p:spPr>
        <p:txBody>
          <a:bodyPr anchorCtr="0" anchor="t" bIns="45700" lIns="45700" spcFirstLastPara="1" rIns="45700" wrap="square" tIns="45700">
            <a:noAutofit/>
          </a:bodyPr>
          <a:lstStyle>
            <a:lvl1pPr indent="-228600" lvl="0" marL="457200" rtl="0" algn="just">
              <a:lnSpc>
                <a:spcPct val="100000"/>
              </a:lnSpc>
              <a:spcBef>
                <a:spcPts val="300"/>
              </a:spcBef>
              <a:spcAft>
                <a:spcPts val="0"/>
              </a:spcAft>
              <a:buClr>
                <a:srgbClr val="3D4149"/>
              </a:buClr>
              <a:buSzPts val="1600"/>
              <a:buFont typeface="Arial"/>
              <a:buNone/>
              <a:defRPr sz="1600"/>
            </a:lvl1pPr>
            <a:lvl2pPr indent="-330200" lvl="1" marL="914400" rtl="0" algn="just">
              <a:lnSpc>
                <a:spcPct val="100000"/>
              </a:lnSpc>
              <a:spcBef>
                <a:spcPts val="300"/>
              </a:spcBef>
              <a:spcAft>
                <a:spcPts val="0"/>
              </a:spcAft>
              <a:buClr>
                <a:srgbClr val="3D4149"/>
              </a:buClr>
              <a:buSzPts val="1600"/>
              <a:buFont typeface="Arial"/>
              <a:buChar char="–"/>
              <a:defRPr sz="1600"/>
            </a:lvl2pPr>
            <a:lvl3pPr indent="-330200" lvl="2" marL="1371600" rtl="0" algn="just">
              <a:lnSpc>
                <a:spcPct val="100000"/>
              </a:lnSpc>
              <a:spcBef>
                <a:spcPts val="300"/>
              </a:spcBef>
              <a:spcAft>
                <a:spcPts val="0"/>
              </a:spcAft>
              <a:buClr>
                <a:srgbClr val="3D4149"/>
              </a:buClr>
              <a:buSzPts val="1600"/>
              <a:buFont typeface="Arial"/>
              <a:buChar char="•"/>
              <a:defRPr sz="1600"/>
            </a:lvl3pPr>
            <a:lvl4pPr indent="-330200" lvl="3" marL="1828800" rtl="0" algn="just">
              <a:lnSpc>
                <a:spcPct val="100000"/>
              </a:lnSpc>
              <a:spcBef>
                <a:spcPts val="300"/>
              </a:spcBef>
              <a:spcAft>
                <a:spcPts val="0"/>
              </a:spcAft>
              <a:buClr>
                <a:srgbClr val="3D4149"/>
              </a:buClr>
              <a:buSzPts val="1600"/>
              <a:buFont typeface="Arial"/>
              <a:buChar char="–"/>
              <a:defRPr sz="1600"/>
            </a:lvl4pPr>
            <a:lvl5pPr indent="-330200" lvl="4" marL="2286000" rtl="0" algn="just">
              <a:lnSpc>
                <a:spcPct val="100000"/>
              </a:lnSpc>
              <a:spcBef>
                <a:spcPts val="300"/>
              </a:spcBef>
              <a:spcAft>
                <a:spcPts val="0"/>
              </a:spcAft>
              <a:buClr>
                <a:srgbClr val="3D4149"/>
              </a:buClr>
              <a:buSzPts val="1600"/>
              <a:buFont typeface="Arial"/>
              <a:buChar char="»"/>
              <a:defRPr sz="1600"/>
            </a:lvl5pPr>
            <a:lvl6pPr indent="-355600" lvl="5" marL="2743200" rtl="0" algn="l">
              <a:lnSpc>
                <a:spcPct val="100000"/>
              </a:lnSpc>
              <a:spcBef>
                <a:spcPts val="400"/>
              </a:spcBef>
              <a:spcAft>
                <a:spcPts val="0"/>
              </a:spcAft>
              <a:buSzPts val="2000"/>
              <a:buChar char="•"/>
              <a:defRPr/>
            </a:lvl6pPr>
            <a:lvl7pPr indent="-355600" lvl="6" marL="3200400" rtl="0" algn="l">
              <a:lnSpc>
                <a:spcPct val="100000"/>
              </a:lnSpc>
              <a:spcBef>
                <a:spcPts val="400"/>
              </a:spcBef>
              <a:spcAft>
                <a:spcPts val="0"/>
              </a:spcAft>
              <a:buSzPts val="2000"/>
              <a:buChar char="•"/>
              <a:defRPr/>
            </a:lvl7pPr>
            <a:lvl8pPr indent="-355600" lvl="7" marL="3657600" rtl="0" algn="l">
              <a:lnSpc>
                <a:spcPct val="100000"/>
              </a:lnSpc>
              <a:spcBef>
                <a:spcPts val="400"/>
              </a:spcBef>
              <a:spcAft>
                <a:spcPts val="0"/>
              </a:spcAft>
              <a:buSzPts val="2000"/>
              <a:buChar char="•"/>
              <a:defRPr/>
            </a:lvl8pPr>
            <a:lvl9pPr indent="-355600" lvl="8" marL="4114800" rtl="0" algn="l">
              <a:lnSpc>
                <a:spcPct val="100000"/>
              </a:lnSpc>
              <a:spcBef>
                <a:spcPts val="400"/>
              </a:spcBef>
              <a:spcAft>
                <a:spcPts val="0"/>
              </a:spcAft>
              <a:buSzPts val="2000"/>
              <a:buChar char="•"/>
              <a:defRPr/>
            </a:lvl9pPr>
          </a:lstStyle>
          <a:p/>
        </p:txBody>
      </p:sp>
      <p:sp>
        <p:nvSpPr>
          <p:cNvPr id="126" name="Google Shape;126;p18"/>
          <p:cNvSpPr txBox="1"/>
          <p:nvPr>
            <p:ph idx="12" type="sldNum"/>
          </p:nvPr>
        </p:nvSpPr>
        <p:spPr>
          <a:xfrm>
            <a:off x="8569853" y="4662032"/>
            <a:ext cx="234000" cy="239100"/>
          </a:xfrm>
          <a:prstGeom prst="rect">
            <a:avLst/>
          </a:prstGeom>
          <a:noFill/>
          <a:ln>
            <a:noFill/>
          </a:ln>
        </p:spPr>
        <p:txBody>
          <a:bodyPr anchorCtr="0" anchor="ctr" bIns="45700" lIns="45700" spcFirstLastPara="1" rIns="45700" wrap="square" tIns="45700">
            <a:noAutofit/>
          </a:bodyPr>
          <a:lstStyle>
            <a:lvl1pPr indent="0" lvl="0"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1pPr>
            <a:lvl2pPr indent="0" lvl="1"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2pPr>
            <a:lvl3pPr indent="0" lvl="2"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3pPr>
            <a:lvl4pPr indent="0" lvl="3"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4pPr>
            <a:lvl5pPr indent="0" lvl="4"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5pPr>
            <a:lvl6pPr indent="0" lvl="5"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6pPr>
            <a:lvl7pPr indent="0" lvl="6"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7pPr>
            <a:lvl8pPr indent="0" lvl="7"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8pPr>
            <a:lvl9pPr indent="0" lvl="8"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latin typeface="Muli"/>
              <a:ea typeface="Muli"/>
              <a:cs typeface="Muli"/>
              <a:sym typeface="Muli"/>
            </a:endParaRPr>
          </a:p>
        </p:txBody>
      </p:sp>
      <p:sp>
        <p:nvSpPr>
          <p:cNvPr id="127" name="Google Shape;127;p18"/>
          <p:cNvSpPr txBox="1"/>
          <p:nvPr>
            <p:ph idx="2" type="body"/>
          </p:nvPr>
        </p:nvSpPr>
        <p:spPr>
          <a:xfrm>
            <a:off x="381000" y="1200150"/>
            <a:ext cx="8305800" cy="381000"/>
          </a:xfrm>
          <a:prstGeom prst="rect">
            <a:avLst/>
          </a:prstGeom>
          <a:noFill/>
          <a:ln>
            <a:noFill/>
          </a:ln>
        </p:spPr>
        <p:txBody>
          <a:bodyPr anchorCtr="0" anchor="t" bIns="45700" lIns="45700" spcFirstLastPara="1" rIns="45700" wrap="square" tIns="45700">
            <a:noAutofit/>
          </a:bodyPr>
          <a:lstStyle>
            <a:lvl1pPr indent="-355600" lvl="0" marL="457200" rtl="0" algn="l">
              <a:lnSpc>
                <a:spcPct val="100000"/>
              </a:lnSpc>
              <a:spcBef>
                <a:spcPts val="400"/>
              </a:spcBef>
              <a:spcAft>
                <a:spcPts val="0"/>
              </a:spcAft>
              <a:buSzPts val="2000"/>
              <a:buChar char="•"/>
              <a:defRPr/>
            </a:lvl1pPr>
            <a:lvl2pPr indent="-355600" lvl="1" marL="914400" rtl="0" algn="l">
              <a:lnSpc>
                <a:spcPct val="100000"/>
              </a:lnSpc>
              <a:spcBef>
                <a:spcPts val="400"/>
              </a:spcBef>
              <a:spcAft>
                <a:spcPts val="0"/>
              </a:spcAft>
              <a:buSzPts val="2000"/>
              <a:buChar char="–"/>
              <a:defRPr/>
            </a:lvl2pPr>
            <a:lvl3pPr indent="-355600" lvl="2" marL="1371600" rtl="0" algn="l">
              <a:lnSpc>
                <a:spcPct val="100000"/>
              </a:lnSpc>
              <a:spcBef>
                <a:spcPts val="400"/>
              </a:spcBef>
              <a:spcAft>
                <a:spcPts val="0"/>
              </a:spcAft>
              <a:buSzPts val="2000"/>
              <a:buChar char="•"/>
              <a:defRPr/>
            </a:lvl3pPr>
            <a:lvl4pPr indent="-355600" lvl="3" marL="1828800" rtl="0" algn="l">
              <a:lnSpc>
                <a:spcPct val="100000"/>
              </a:lnSpc>
              <a:spcBef>
                <a:spcPts val="400"/>
              </a:spcBef>
              <a:spcAft>
                <a:spcPts val="0"/>
              </a:spcAft>
              <a:buSzPts val="2000"/>
              <a:buChar char="–"/>
              <a:defRPr/>
            </a:lvl4pPr>
            <a:lvl5pPr indent="-355600" lvl="4" marL="2286000" rtl="0" algn="l">
              <a:lnSpc>
                <a:spcPct val="100000"/>
              </a:lnSpc>
              <a:spcBef>
                <a:spcPts val="400"/>
              </a:spcBef>
              <a:spcAft>
                <a:spcPts val="0"/>
              </a:spcAft>
              <a:buSzPts val="2000"/>
              <a:buChar char="»"/>
              <a:defRPr/>
            </a:lvl5pPr>
            <a:lvl6pPr indent="-355600" lvl="5" marL="2743200" rtl="0" algn="l">
              <a:lnSpc>
                <a:spcPct val="100000"/>
              </a:lnSpc>
              <a:spcBef>
                <a:spcPts val="400"/>
              </a:spcBef>
              <a:spcAft>
                <a:spcPts val="0"/>
              </a:spcAft>
              <a:buSzPts val="2000"/>
              <a:buChar char="•"/>
              <a:defRPr/>
            </a:lvl6pPr>
            <a:lvl7pPr indent="-355600" lvl="6" marL="3200400" rtl="0" algn="l">
              <a:lnSpc>
                <a:spcPct val="100000"/>
              </a:lnSpc>
              <a:spcBef>
                <a:spcPts val="400"/>
              </a:spcBef>
              <a:spcAft>
                <a:spcPts val="0"/>
              </a:spcAft>
              <a:buSzPts val="2000"/>
              <a:buChar char="•"/>
              <a:defRPr/>
            </a:lvl7pPr>
            <a:lvl8pPr indent="-355600" lvl="7" marL="3657600" rtl="0" algn="l">
              <a:lnSpc>
                <a:spcPct val="100000"/>
              </a:lnSpc>
              <a:spcBef>
                <a:spcPts val="400"/>
              </a:spcBef>
              <a:spcAft>
                <a:spcPts val="0"/>
              </a:spcAft>
              <a:buSzPts val="2000"/>
              <a:buChar char="•"/>
              <a:defRPr/>
            </a:lvl8pPr>
            <a:lvl9pPr indent="-355600" lvl="8" marL="4114800" rtl="0" algn="l">
              <a:lnSpc>
                <a:spcPct val="100000"/>
              </a:lnSpc>
              <a:spcBef>
                <a:spcPts val="400"/>
              </a:spcBef>
              <a:spcAft>
                <a:spcPts val="0"/>
              </a:spcAft>
              <a:buSzPts val="2000"/>
              <a:buChar char="•"/>
              <a:defRPr/>
            </a:lvl9pPr>
          </a:lstStyle>
          <a:p/>
        </p:txBody>
      </p:sp>
      <p:sp>
        <p:nvSpPr>
          <p:cNvPr id="128" name="Google Shape;128;p18"/>
          <p:cNvSpPr txBox="1"/>
          <p:nvPr>
            <p:ph type="title"/>
          </p:nvPr>
        </p:nvSpPr>
        <p:spPr>
          <a:xfrm>
            <a:off x="381000" y="0"/>
            <a:ext cx="7919400" cy="819000"/>
          </a:xfrm>
          <a:prstGeom prst="rect">
            <a:avLst/>
          </a:prstGeom>
          <a:noFill/>
          <a:ln>
            <a:noFill/>
          </a:ln>
        </p:spPr>
        <p:txBody>
          <a:bodyPr anchorCtr="0" anchor="ctr" bIns="45700" lIns="45700" spcFirstLastPara="1" rIns="45700" wrap="square" tIns="45700">
            <a:noAutofit/>
          </a:bodyPr>
          <a:lstStyle>
            <a:lvl1pPr lvl="0" rtl="0" algn="l">
              <a:lnSpc>
                <a:spcPct val="100000"/>
              </a:lnSpc>
              <a:spcBef>
                <a:spcPts val="0"/>
              </a:spcBef>
              <a:spcAft>
                <a:spcPts val="0"/>
              </a:spcAft>
              <a:buClr>
                <a:srgbClr val="FFFFFF"/>
              </a:buClr>
              <a:buSzPts val="700"/>
              <a:buNone/>
              <a:defRPr/>
            </a:lvl1pPr>
            <a:lvl2pPr lvl="1" rtl="0" algn="l">
              <a:lnSpc>
                <a:spcPct val="100000"/>
              </a:lnSpc>
              <a:spcBef>
                <a:spcPts val="0"/>
              </a:spcBef>
              <a:spcAft>
                <a:spcPts val="0"/>
              </a:spcAft>
              <a:buClr>
                <a:srgbClr val="FFFFFF"/>
              </a:buClr>
              <a:buSzPts val="700"/>
              <a:buNone/>
              <a:defRPr/>
            </a:lvl2pPr>
            <a:lvl3pPr lvl="2" rtl="0" algn="l">
              <a:lnSpc>
                <a:spcPct val="100000"/>
              </a:lnSpc>
              <a:spcBef>
                <a:spcPts val="0"/>
              </a:spcBef>
              <a:spcAft>
                <a:spcPts val="0"/>
              </a:spcAft>
              <a:buClr>
                <a:srgbClr val="FFFFFF"/>
              </a:buClr>
              <a:buSzPts val="700"/>
              <a:buNone/>
              <a:defRPr/>
            </a:lvl3pPr>
            <a:lvl4pPr lvl="3" rtl="0" algn="l">
              <a:lnSpc>
                <a:spcPct val="100000"/>
              </a:lnSpc>
              <a:spcBef>
                <a:spcPts val="0"/>
              </a:spcBef>
              <a:spcAft>
                <a:spcPts val="0"/>
              </a:spcAft>
              <a:buClr>
                <a:srgbClr val="FFFFFF"/>
              </a:buClr>
              <a:buSzPts val="700"/>
              <a:buNone/>
              <a:defRPr/>
            </a:lvl4pPr>
            <a:lvl5pPr lvl="4" rtl="0" algn="l">
              <a:lnSpc>
                <a:spcPct val="100000"/>
              </a:lnSpc>
              <a:spcBef>
                <a:spcPts val="0"/>
              </a:spcBef>
              <a:spcAft>
                <a:spcPts val="0"/>
              </a:spcAft>
              <a:buClr>
                <a:srgbClr val="FFFFFF"/>
              </a:buClr>
              <a:buSzPts val="700"/>
              <a:buNone/>
              <a:defRPr/>
            </a:lvl5pPr>
            <a:lvl6pPr lvl="5" rtl="0" algn="l">
              <a:lnSpc>
                <a:spcPct val="100000"/>
              </a:lnSpc>
              <a:spcBef>
                <a:spcPts val="0"/>
              </a:spcBef>
              <a:spcAft>
                <a:spcPts val="0"/>
              </a:spcAft>
              <a:buClr>
                <a:srgbClr val="FFFFFF"/>
              </a:buClr>
              <a:buSzPts val="700"/>
              <a:buNone/>
              <a:defRPr/>
            </a:lvl6pPr>
            <a:lvl7pPr lvl="6" rtl="0" algn="l">
              <a:lnSpc>
                <a:spcPct val="100000"/>
              </a:lnSpc>
              <a:spcBef>
                <a:spcPts val="0"/>
              </a:spcBef>
              <a:spcAft>
                <a:spcPts val="0"/>
              </a:spcAft>
              <a:buClr>
                <a:srgbClr val="FFFFFF"/>
              </a:buClr>
              <a:buSzPts val="700"/>
              <a:buNone/>
              <a:defRPr/>
            </a:lvl7pPr>
            <a:lvl8pPr lvl="7" rtl="0" algn="l">
              <a:lnSpc>
                <a:spcPct val="100000"/>
              </a:lnSpc>
              <a:spcBef>
                <a:spcPts val="0"/>
              </a:spcBef>
              <a:spcAft>
                <a:spcPts val="0"/>
              </a:spcAft>
              <a:buClr>
                <a:srgbClr val="FFFFFF"/>
              </a:buClr>
              <a:buSzPts val="700"/>
              <a:buNone/>
              <a:defRPr/>
            </a:lvl8pPr>
            <a:lvl9pPr lvl="8" rtl="0" algn="l">
              <a:lnSpc>
                <a:spcPct val="100000"/>
              </a:lnSpc>
              <a:spcBef>
                <a:spcPts val="0"/>
              </a:spcBef>
              <a:spcAft>
                <a:spcPts val="0"/>
              </a:spcAft>
              <a:buClr>
                <a:srgbClr val="FFFFFF"/>
              </a:buClr>
              <a:buSzPts val="7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3">
  <p:cSld name="Title and Content_3">
    <p:spTree>
      <p:nvGrpSpPr>
        <p:cNvPr id="129" name="Shape 129"/>
        <p:cNvGrpSpPr/>
        <p:nvPr/>
      </p:nvGrpSpPr>
      <p:grpSpPr>
        <a:xfrm>
          <a:off x="0" y="0"/>
          <a:ext cx="0" cy="0"/>
          <a:chOff x="0" y="0"/>
          <a:chExt cx="0" cy="0"/>
        </a:xfrm>
      </p:grpSpPr>
      <p:sp>
        <p:nvSpPr>
          <p:cNvPr id="130" name="Google Shape;130;p19"/>
          <p:cNvSpPr txBox="1"/>
          <p:nvPr>
            <p:ph idx="1" type="body"/>
          </p:nvPr>
        </p:nvSpPr>
        <p:spPr>
          <a:xfrm>
            <a:off x="381000" y="1581150"/>
            <a:ext cx="8305800" cy="3048000"/>
          </a:xfrm>
          <a:prstGeom prst="rect">
            <a:avLst/>
          </a:prstGeom>
          <a:noFill/>
          <a:ln>
            <a:noFill/>
          </a:ln>
        </p:spPr>
        <p:txBody>
          <a:bodyPr anchorCtr="0" anchor="t" bIns="45700" lIns="45700" spcFirstLastPara="1" rIns="45700" wrap="square" tIns="45700">
            <a:noAutofit/>
          </a:bodyPr>
          <a:lstStyle>
            <a:lvl1pPr indent="-228600" lvl="0" marL="457200" rtl="0" algn="just">
              <a:lnSpc>
                <a:spcPct val="100000"/>
              </a:lnSpc>
              <a:spcBef>
                <a:spcPts val="300"/>
              </a:spcBef>
              <a:spcAft>
                <a:spcPts val="0"/>
              </a:spcAft>
              <a:buClr>
                <a:srgbClr val="3D4149"/>
              </a:buClr>
              <a:buSzPts val="1600"/>
              <a:buFont typeface="Arial"/>
              <a:buNone/>
              <a:defRPr sz="1600"/>
            </a:lvl1pPr>
            <a:lvl2pPr indent="-330200" lvl="1" marL="914400" rtl="0" algn="just">
              <a:lnSpc>
                <a:spcPct val="100000"/>
              </a:lnSpc>
              <a:spcBef>
                <a:spcPts val="300"/>
              </a:spcBef>
              <a:spcAft>
                <a:spcPts val="0"/>
              </a:spcAft>
              <a:buClr>
                <a:srgbClr val="3D4149"/>
              </a:buClr>
              <a:buSzPts val="1600"/>
              <a:buFont typeface="Arial"/>
              <a:buChar char="–"/>
              <a:defRPr sz="1600"/>
            </a:lvl2pPr>
            <a:lvl3pPr indent="-330200" lvl="2" marL="1371600" rtl="0" algn="just">
              <a:lnSpc>
                <a:spcPct val="100000"/>
              </a:lnSpc>
              <a:spcBef>
                <a:spcPts val="300"/>
              </a:spcBef>
              <a:spcAft>
                <a:spcPts val="0"/>
              </a:spcAft>
              <a:buClr>
                <a:srgbClr val="3D4149"/>
              </a:buClr>
              <a:buSzPts val="1600"/>
              <a:buFont typeface="Arial"/>
              <a:buChar char="•"/>
              <a:defRPr sz="1600"/>
            </a:lvl3pPr>
            <a:lvl4pPr indent="-330200" lvl="3" marL="1828800" rtl="0" algn="just">
              <a:lnSpc>
                <a:spcPct val="100000"/>
              </a:lnSpc>
              <a:spcBef>
                <a:spcPts val="300"/>
              </a:spcBef>
              <a:spcAft>
                <a:spcPts val="0"/>
              </a:spcAft>
              <a:buClr>
                <a:srgbClr val="3D4149"/>
              </a:buClr>
              <a:buSzPts val="1600"/>
              <a:buFont typeface="Arial"/>
              <a:buChar char="–"/>
              <a:defRPr sz="1600"/>
            </a:lvl4pPr>
            <a:lvl5pPr indent="-330200" lvl="4" marL="2286000" rtl="0" algn="just">
              <a:lnSpc>
                <a:spcPct val="100000"/>
              </a:lnSpc>
              <a:spcBef>
                <a:spcPts val="300"/>
              </a:spcBef>
              <a:spcAft>
                <a:spcPts val="0"/>
              </a:spcAft>
              <a:buClr>
                <a:srgbClr val="3D4149"/>
              </a:buClr>
              <a:buSzPts val="1600"/>
              <a:buFont typeface="Arial"/>
              <a:buChar char="»"/>
              <a:defRPr sz="1600"/>
            </a:lvl5pPr>
            <a:lvl6pPr indent="-355600" lvl="5" marL="2743200" rtl="0" algn="l">
              <a:lnSpc>
                <a:spcPct val="100000"/>
              </a:lnSpc>
              <a:spcBef>
                <a:spcPts val="400"/>
              </a:spcBef>
              <a:spcAft>
                <a:spcPts val="0"/>
              </a:spcAft>
              <a:buSzPts val="2000"/>
              <a:buChar char="•"/>
              <a:defRPr/>
            </a:lvl6pPr>
            <a:lvl7pPr indent="-355600" lvl="6" marL="3200400" rtl="0" algn="l">
              <a:lnSpc>
                <a:spcPct val="100000"/>
              </a:lnSpc>
              <a:spcBef>
                <a:spcPts val="400"/>
              </a:spcBef>
              <a:spcAft>
                <a:spcPts val="0"/>
              </a:spcAft>
              <a:buSzPts val="2000"/>
              <a:buChar char="•"/>
              <a:defRPr/>
            </a:lvl7pPr>
            <a:lvl8pPr indent="-355600" lvl="7" marL="3657600" rtl="0" algn="l">
              <a:lnSpc>
                <a:spcPct val="100000"/>
              </a:lnSpc>
              <a:spcBef>
                <a:spcPts val="400"/>
              </a:spcBef>
              <a:spcAft>
                <a:spcPts val="0"/>
              </a:spcAft>
              <a:buSzPts val="2000"/>
              <a:buChar char="•"/>
              <a:defRPr/>
            </a:lvl8pPr>
            <a:lvl9pPr indent="-355600" lvl="8" marL="4114800" rtl="0" algn="l">
              <a:lnSpc>
                <a:spcPct val="100000"/>
              </a:lnSpc>
              <a:spcBef>
                <a:spcPts val="400"/>
              </a:spcBef>
              <a:spcAft>
                <a:spcPts val="0"/>
              </a:spcAft>
              <a:buSzPts val="2000"/>
              <a:buChar char="•"/>
              <a:defRPr/>
            </a:lvl9pPr>
          </a:lstStyle>
          <a:p/>
        </p:txBody>
      </p:sp>
      <p:sp>
        <p:nvSpPr>
          <p:cNvPr id="131" name="Google Shape;131;p19"/>
          <p:cNvSpPr txBox="1"/>
          <p:nvPr>
            <p:ph idx="12" type="sldNum"/>
          </p:nvPr>
        </p:nvSpPr>
        <p:spPr>
          <a:xfrm>
            <a:off x="8569853" y="4662032"/>
            <a:ext cx="234000" cy="239100"/>
          </a:xfrm>
          <a:prstGeom prst="rect">
            <a:avLst/>
          </a:prstGeom>
          <a:noFill/>
          <a:ln>
            <a:noFill/>
          </a:ln>
        </p:spPr>
        <p:txBody>
          <a:bodyPr anchorCtr="0" anchor="ctr" bIns="45700" lIns="45700" spcFirstLastPara="1" rIns="45700" wrap="square" tIns="45700">
            <a:noAutofit/>
          </a:bodyPr>
          <a:lstStyle>
            <a:lvl1pPr indent="0" lvl="0"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1pPr>
            <a:lvl2pPr indent="0" lvl="1"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2pPr>
            <a:lvl3pPr indent="0" lvl="2"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3pPr>
            <a:lvl4pPr indent="0" lvl="3"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4pPr>
            <a:lvl5pPr indent="0" lvl="4"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5pPr>
            <a:lvl6pPr indent="0" lvl="5"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6pPr>
            <a:lvl7pPr indent="0" lvl="6"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7pPr>
            <a:lvl8pPr indent="0" lvl="7"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8pPr>
            <a:lvl9pPr indent="0" lvl="8"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latin typeface="Muli"/>
              <a:ea typeface="Muli"/>
              <a:cs typeface="Muli"/>
              <a:sym typeface="Muli"/>
            </a:endParaRPr>
          </a:p>
        </p:txBody>
      </p:sp>
      <p:sp>
        <p:nvSpPr>
          <p:cNvPr id="132" name="Google Shape;132;p19"/>
          <p:cNvSpPr txBox="1"/>
          <p:nvPr>
            <p:ph idx="2" type="body"/>
          </p:nvPr>
        </p:nvSpPr>
        <p:spPr>
          <a:xfrm>
            <a:off x="381000" y="1200150"/>
            <a:ext cx="8305800" cy="381000"/>
          </a:xfrm>
          <a:prstGeom prst="rect">
            <a:avLst/>
          </a:prstGeom>
          <a:noFill/>
          <a:ln>
            <a:noFill/>
          </a:ln>
        </p:spPr>
        <p:txBody>
          <a:bodyPr anchorCtr="0" anchor="t" bIns="45700" lIns="45700" spcFirstLastPara="1" rIns="45700" wrap="square" tIns="45700">
            <a:noAutofit/>
          </a:bodyPr>
          <a:lstStyle>
            <a:lvl1pPr indent="-355600" lvl="0" marL="457200" rtl="0" algn="l">
              <a:lnSpc>
                <a:spcPct val="100000"/>
              </a:lnSpc>
              <a:spcBef>
                <a:spcPts val="400"/>
              </a:spcBef>
              <a:spcAft>
                <a:spcPts val="0"/>
              </a:spcAft>
              <a:buSzPts val="2000"/>
              <a:buChar char="•"/>
              <a:defRPr/>
            </a:lvl1pPr>
            <a:lvl2pPr indent="-355600" lvl="1" marL="914400" rtl="0" algn="l">
              <a:lnSpc>
                <a:spcPct val="100000"/>
              </a:lnSpc>
              <a:spcBef>
                <a:spcPts val="400"/>
              </a:spcBef>
              <a:spcAft>
                <a:spcPts val="0"/>
              </a:spcAft>
              <a:buSzPts val="2000"/>
              <a:buChar char="–"/>
              <a:defRPr/>
            </a:lvl2pPr>
            <a:lvl3pPr indent="-355600" lvl="2" marL="1371600" rtl="0" algn="l">
              <a:lnSpc>
                <a:spcPct val="100000"/>
              </a:lnSpc>
              <a:spcBef>
                <a:spcPts val="400"/>
              </a:spcBef>
              <a:spcAft>
                <a:spcPts val="0"/>
              </a:spcAft>
              <a:buSzPts val="2000"/>
              <a:buChar char="•"/>
              <a:defRPr/>
            </a:lvl3pPr>
            <a:lvl4pPr indent="-355600" lvl="3" marL="1828800" rtl="0" algn="l">
              <a:lnSpc>
                <a:spcPct val="100000"/>
              </a:lnSpc>
              <a:spcBef>
                <a:spcPts val="400"/>
              </a:spcBef>
              <a:spcAft>
                <a:spcPts val="0"/>
              </a:spcAft>
              <a:buSzPts val="2000"/>
              <a:buChar char="–"/>
              <a:defRPr/>
            </a:lvl4pPr>
            <a:lvl5pPr indent="-355600" lvl="4" marL="2286000" rtl="0" algn="l">
              <a:lnSpc>
                <a:spcPct val="100000"/>
              </a:lnSpc>
              <a:spcBef>
                <a:spcPts val="400"/>
              </a:spcBef>
              <a:spcAft>
                <a:spcPts val="0"/>
              </a:spcAft>
              <a:buSzPts val="2000"/>
              <a:buChar char="»"/>
              <a:defRPr/>
            </a:lvl5pPr>
            <a:lvl6pPr indent="-355600" lvl="5" marL="2743200" rtl="0" algn="l">
              <a:lnSpc>
                <a:spcPct val="100000"/>
              </a:lnSpc>
              <a:spcBef>
                <a:spcPts val="400"/>
              </a:spcBef>
              <a:spcAft>
                <a:spcPts val="0"/>
              </a:spcAft>
              <a:buSzPts val="2000"/>
              <a:buChar char="•"/>
              <a:defRPr/>
            </a:lvl6pPr>
            <a:lvl7pPr indent="-355600" lvl="6" marL="3200400" rtl="0" algn="l">
              <a:lnSpc>
                <a:spcPct val="100000"/>
              </a:lnSpc>
              <a:spcBef>
                <a:spcPts val="400"/>
              </a:spcBef>
              <a:spcAft>
                <a:spcPts val="0"/>
              </a:spcAft>
              <a:buSzPts val="2000"/>
              <a:buChar char="•"/>
              <a:defRPr/>
            </a:lvl7pPr>
            <a:lvl8pPr indent="-355600" lvl="7" marL="3657600" rtl="0" algn="l">
              <a:lnSpc>
                <a:spcPct val="100000"/>
              </a:lnSpc>
              <a:spcBef>
                <a:spcPts val="400"/>
              </a:spcBef>
              <a:spcAft>
                <a:spcPts val="0"/>
              </a:spcAft>
              <a:buSzPts val="2000"/>
              <a:buChar char="•"/>
              <a:defRPr/>
            </a:lvl8pPr>
            <a:lvl9pPr indent="-355600" lvl="8" marL="4114800" rtl="0" algn="l">
              <a:lnSpc>
                <a:spcPct val="100000"/>
              </a:lnSpc>
              <a:spcBef>
                <a:spcPts val="400"/>
              </a:spcBef>
              <a:spcAft>
                <a:spcPts val="0"/>
              </a:spcAft>
              <a:buSzPts val="2000"/>
              <a:buChar char="•"/>
              <a:defRPr/>
            </a:lvl9pPr>
          </a:lstStyle>
          <a:p/>
        </p:txBody>
      </p:sp>
      <p:sp>
        <p:nvSpPr>
          <p:cNvPr id="133" name="Google Shape;133;p19"/>
          <p:cNvSpPr txBox="1"/>
          <p:nvPr>
            <p:ph type="title"/>
          </p:nvPr>
        </p:nvSpPr>
        <p:spPr>
          <a:xfrm>
            <a:off x="381000" y="0"/>
            <a:ext cx="7919400" cy="819000"/>
          </a:xfrm>
          <a:prstGeom prst="rect">
            <a:avLst/>
          </a:prstGeom>
          <a:noFill/>
          <a:ln>
            <a:noFill/>
          </a:ln>
        </p:spPr>
        <p:txBody>
          <a:bodyPr anchorCtr="0" anchor="ctr" bIns="45700" lIns="45700" spcFirstLastPara="1" rIns="45700" wrap="square" tIns="45700">
            <a:noAutofit/>
          </a:bodyPr>
          <a:lstStyle>
            <a:lvl1pPr lvl="0" rtl="0" algn="l">
              <a:lnSpc>
                <a:spcPct val="100000"/>
              </a:lnSpc>
              <a:spcBef>
                <a:spcPts val="0"/>
              </a:spcBef>
              <a:spcAft>
                <a:spcPts val="0"/>
              </a:spcAft>
              <a:buClr>
                <a:srgbClr val="FFFFFF"/>
              </a:buClr>
              <a:buSzPts val="700"/>
              <a:buNone/>
              <a:defRPr/>
            </a:lvl1pPr>
            <a:lvl2pPr lvl="1" rtl="0" algn="l">
              <a:lnSpc>
                <a:spcPct val="100000"/>
              </a:lnSpc>
              <a:spcBef>
                <a:spcPts val="0"/>
              </a:spcBef>
              <a:spcAft>
                <a:spcPts val="0"/>
              </a:spcAft>
              <a:buClr>
                <a:srgbClr val="FFFFFF"/>
              </a:buClr>
              <a:buSzPts val="700"/>
              <a:buNone/>
              <a:defRPr/>
            </a:lvl2pPr>
            <a:lvl3pPr lvl="2" rtl="0" algn="l">
              <a:lnSpc>
                <a:spcPct val="100000"/>
              </a:lnSpc>
              <a:spcBef>
                <a:spcPts val="0"/>
              </a:spcBef>
              <a:spcAft>
                <a:spcPts val="0"/>
              </a:spcAft>
              <a:buClr>
                <a:srgbClr val="FFFFFF"/>
              </a:buClr>
              <a:buSzPts val="700"/>
              <a:buNone/>
              <a:defRPr/>
            </a:lvl3pPr>
            <a:lvl4pPr lvl="3" rtl="0" algn="l">
              <a:lnSpc>
                <a:spcPct val="100000"/>
              </a:lnSpc>
              <a:spcBef>
                <a:spcPts val="0"/>
              </a:spcBef>
              <a:spcAft>
                <a:spcPts val="0"/>
              </a:spcAft>
              <a:buClr>
                <a:srgbClr val="FFFFFF"/>
              </a:buClr>
              <a:buSzPts val="700"/>
              <a:buNone/>
              <a:defRPr/>
            </a:lvl4pPr>
            <a:lvl5pPr lvl="4" rtl="0" algn="l">
              <a:lnSpc>
                <a:spcPct val="100000"/>
              </a:lnSpc>
              <a:spcBef>
                <a:spcPts val="0"/>
              </a:spcBef>
              <a:spcAft>
                <a:spcPts val="0"/>
              </a:spcAft>
              <a:buClr>
                <a:srgbClr val="FFFFFF"/>
              </a:buClr>
              <a:buSzPts val="700"/>
              <a:buNone/>
              <a:defRPr/>
            </a:lvl5pPr>
            <a:lvl6pPr lvl="5" rtl="0" algn="l">
              <a:lnSpc>
                <a:spcPct val="100000"/>
              </a:lnSpc>
              <a:spcBef>
                <a:spcPts val="0"/>
              </a:spcBef>
              <a:spcAft>
                <a:spcPts val="0"/>
              </a:spcAft>
              <a:buClr>
                <a:srgbClr val="FFFFFF"/>
              </a:buClr>
              <a:buSzPts val="700"/>
              <a:buNone/>
              <a:defRPr/>
            </a:lvl6pPr>
            <a:lvl7pPr lvl="6" rtl="0" algn="l">
              <a:lnSpc>
                <a:spcPct val="100000"/>
              </a:lnSpc>
              <a:spcBef>
                <a:spcPts val="0"/>
              </a:spcBef>
              <a:spcAft>
                <a:spcPts val="0"/>
              </a:spcAft>
              <a:buClr>
                <a:srgbClr val="FFFFFF"/>
              </a:buClr>
              <a:buSzPts val="700"/>
              <a:buNone/>
              <a:defRPr/>
            </a:lvl7pPr>
            <a:lvl8pPr lvl="7" rtl="0" algn="l">
              <a:lnSpc>
                <a:spcPct val="100000"/>
              </a:lnSpc>
              <a:spcBef>
                <a:spcPts val="0"/>
              </a:spcBef>
              <a:spcAft>
                <a:spcPts val="0"/>
              </a:spcAft>
              <a:buClr>
                <a:srgbClr val="FFFFFF"/>
              </a:buClr>
              <a:buSzPts val="700"/>
              <a:buNone/>
              <a:defRPr/>
            </a:lvl8pPr>
            <a:lvl9pPr lvl="8" rtl="0" algn="l">
              <a:lnSpc>
                <a:spcPct val="100000"/>
              </a:lnSpc>
              <a:spcBef>
                <a:spcPts val="0"/>
              </a:spcBef>
              <a:spcAft>
                <a:spcPts val="0"/>
              </a:spcAft>
              <a:buClr>
                <a:srgbClr val="FFFFFF"/>
              </a:buClr>
              <a:buSzPts val="7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4">
  <p:cSld name="Title and Content_4">
    <p:spTree>
      <p:nvGrpSpPr>
        <p:cNvPr id="134" name="Shape 134"/>
        <p:cNvGrpSpPr/>
        <p:nvPr/>
      </p:nvGrpSpPr>
      <p:grpSpPr>
        <a:xfrm>
          <a:off x="0" y="0"/>
          <a:ext cx="0" cy="0"/>
          <a:chOff x="0" y="0"/>
          <a:chExt cx="0" cy="0"/>
        </a:xfrm>
      </p:grpSpPr>
      <p:sp>
        <p:nvSpPr>
          <p:cNvPr id="135" name="Google Shape;135;p20"/>
          <p:cNvSpPr txBox="1"/>
          <p:nvPr>
            <p:ph idx="1" type="body"/>
          </p:nvPr>
        </p:nvSpPr>
        <p:spPr>
          <a:xfrm>
            <a:off x="381000" y="1581150"/>
            <a:ext cx="8305800" cy="3048000"/>
          </a:xfrm>
          <a:prstGeom prst="rect">
            <a:avLst/>
          </a:prstGeom>
          <a:noFill/>
          <a:ln>
            <a:noFill/>
          </a:ln>
        </p:spPr>
        <p:txBody>
          <a:bodyPr anchorCtr="0" anchor="t" bIns="45700" lIns="45700" spcFirstLastPara="1" rIns="45700" wrap="square" tIns="45700">
            <a:noAutofit/>
          </a:bodyPr>
          <a:lstStyle>
            <a:lvl1pPr indent="-228600" lvl="0" marL="457200" rtl="0" algn="just">
              <a:lnSpc>
                <a:spcPct val="100000"/>
              </a:lnSpc>
              <a:spcBef>
                <a:spcPts val="300"/>
              </a:spcBef>
              <a:spcAft>
                <a:spcPts val="0"/>
              </a:spcAft>
              <a:buClr>
                <a:srgbClr val="3D4149"/>
              </a:buClr>
              <a:buSzPts val="1600"/>
              <a:buFont typeface="Arial"/>
              <a:buNone/>
              <a:defRPr sz="1600"/>
            </a:lvl1pPr>
            <a:lvl2pPr indent="-330200" lvl="1" marL="914400" rtl="0" algn="just">
              <a:lnSpc>
                <a:spcPct val="100000"/>
              </a:lnSpc>
              <a:spcBef>
                <a:spcPts val="300"/>
              </a:spcBef>
              <a:spcAft>
                <a:spcPts val="0"/>
              </a:spcAft>
              <a:buClr>
                <a:srgbClr val="3D4149"/>
              </a:buClr>
              <a:buSzPts val="1600"/>
              <a:buFont typeface="Arial"/>
              <a:buChar char="–"/>
              <a:defRPr sz="1600"/>
            </a:lvl2pPr>
            <a:lvl3pPr indent="-330200" lvl="2" marL="1371600" rtl="0" algn="just">
              <a:lnSpc>
                <a:spcPct val="100000"/>
              </a:lnSpc>
              <a:spcBef>
                <a:spcPts val="300"/>
              </a:spcBef>
              <a:spcAft>
                <a:spcPts val="0"/>
              </a:spcAft>
              <a:buClr>
                <a:srgbClr val="3D4149"/>
              </a:buClr>
              <a:buSzPts val="1600"/>
              <a:buFont typeface="Arial"/>
              <a:buChar char="•"/>
              <a:defRPr sz="1600"/>
            </a:lvl3pPr>
            <a:lvl4pPr indent="-330200" lvl="3" marL="1828800" rtl="0" algn="just">
              <a:lnSpc>
                <a:spcPct val="100000"/>
              </a:lnSpc>
              <a:spcBef>
                <a:spcPts val="300"/>
              </a:spcBef>
              <a:spcAft>
                <a:spcPts val="0"/>
              </a:spcAft>
              <a:buClr>
                <a:srgbClr val="3D4149"/>
              </a:buClr>
              <a:buSzPts val="1600"/>
              <a:buFont typeface="Arial"/>
              <a:buChar char="–"/>
              <a:defRPr sz="1600"/>
            </a:lvl4pPr>
            <a:lvl5pPr indent="-330200" lvl="4" marL="2286000" rtl="0" algn="just">
              <a:lnSpc>
                <a:spcPct val="100000"/>
              </a:lnSpc>
              <a:spcBef>
                <a:spcPts val="300"/>
              </a:spcBef>
              <a:spcAft>
                <a:spcPts val="0"/>
              </a:spcAft>
              <a:buClr>
                <a:srgbClr val="3D4149"/>
              </a:buClr>
              <a:buSzPts val="1600"/>
              <a:buFont typeface="Arial"/>
              <a:buChar char="»"/>
              <a:defRPr sz="1600"/>
            </a:lvl5pPr>
            <a:lvl6pPr indent="-355600" lvl="5" marL="2743200" rtl="0" algn="l">
              <a:lnSpc>
                <a:spcPct val="100000"/>
              </a:lnSpc>
              <a:spcBef>
                <a:spcPts val="400"/>
              </a:spcBef>
              <a:spcAft>
                <a:spcPts val="0"/>
              </a:spcAft>
              <a:buSzPts val="2000"/>
              <a:buChar char="•"/>
              <a:defRPr/>
            </a:lvl6pPr>
            <a:lvl7pPr indent="-355600" lvl="6" marL="3200400" rtl="0" algn="l">
              <a:lnSpc>
                <a:spcPct val="100000"/>
              </a:lnSpc>
              <a:spcBef>
                <a:spcPts val="400"/>
              </a:spcBef>
              <a:spcAft>
                <a:spcPts val="0"/>
              </a:spcAft>
              <a:buSzPts val="2000"/>
              <a:buChar char="•"/>
              <a:defRPr/>
            </a:lvl7pPr>
            <a:lvl8pPr indent="-355600" lvl="7" marL="3657600" rtl="0" algn="l">
              <a:lnSpc>
                <a:spcPct val="100000"/>
              </a:lnSpc>
              <a:spcBef>
                <a:spcPts val="400"/>
              </a:spcBef>
              <a:spcAft>
                <a:spcPts val="0"/>
              </a:spcAft>
              <a:buSzPts val="2000"/>
              <a:buChar char="•"/>
              <a:defRPr/>
            </a:lvl8pPr>
            <a:lvl9pPr indent="-355600" lvl="8" marL="4114800" rtl="0" algn="l">
              <a:lnSpc>
                <a:spcPct val="100000"/>
              </a:lnSpc>
              <a:spcBef>
                <a:spcPts val="400"/>
              </a:spcBef>
              <a:spcAft>
                <a:spcPts val="0"/>
              </a:spcAft>
              <a:buSzPts val="2000"/>
              <a:buChar char="•"/>
              <a:defRPr/>
            </a:lvl9pPr>
          </a:lstStyle>
          <a:p/>
        </p:txBody>
      </p:sp>
      <p:sp>
        <p:nvSpPr>
          <p:cNvPr id="136" name="Google Shape;136;p20"/>
          <p:cNvSpPr txBox="1"/>
          <p:nvPr>
            <p:ph idx="12" type="sldNum"/>
          </p:nvPr>
        </p:nvSpPr>
        <p:spPr>
          <a:xfrm>
            <a:off x="8569853" y="4662032"/>
            <a:ext cx="234000" cy="239100"/>
          </a:xfrm>
          <a:prstGeom prst="rect">
            <a:avLst/>
          </a:prstGeom>
          <a:noFill/>
          <a:ln>
            <a:noFill/>
          </a:ln>
        </p:spPr>
        <p:txBody>
          <a:bodyPr anchorCtr="0" anchor="ctr" bIns="45700" lIns="45700" spcFirstLastPara="1" rIns="45700" wrap="square" tIns="45700">
            <a:noAutofit/>
          </a:bodyPr>
          <a:lstStyle>
            <a:lvl1pPr indent="0" lvl="0"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1pPr>
            <a:lvl2pPr indent="0" lvl="1"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2pPr>
            <a:lvl3pPr indent="0" lvl="2"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3pPr>
            <a:lvl4pPr indent="0" lvl="3"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4pPr>
            <a:lvl5pPr indent="0" lvl="4"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5pPr>
            <a:lvl6pPr indent="0" lvl="5"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6pPr>
            <a:lvl7pPr indent="0" lvl="6"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7pPr>
            <a:lvl8pPr indent="0" lvl="7"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8pPr>
            <a:lvl9pPr indent="0" lvl="8"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latin typeface="Muli"/>
              <a:ea typeface="Muli"/>
              <a:cs typeface="Muli"/>
              <a:sym typeface="Muli"/>
            </a:endParaRPr>
          </a:p>
        </p:txBody>
      </p:sp>
      <p:sp>
        <p:nvSpPr>
          <p:cNvPr id="137" name="Google Shape;137;p20"/>
          <p:cNvSpPr txBox="1"/>
          <p:nvPr>
            <p:ph idx="2" type="body"/>
          </p:nvPr>
        </p:nvSpPr>
        <p:spPr>
          <a:xfrm>
            <a:off x="381000" y="1200150"/>
            <a:ext cx="8305800" cy="381000"/>
          </a:xfrm>
          <a:prstGeom prst="rect">
            <a:avLst/>
          </a:prstGeom>
          <a:noFill/>
          <a:ln>
            <a:noFill/>
          </a:ln>
        </p:spPr>
        <p:txBody>
          <a:bodyPr anchorCtr="0" anchor="t" bIns="45700" lIns="45700" spcFirstLastPara="1" rIns="45700" wrap="square" tIns="45700">
            <a:noAutofit/>
          </a:bodyPr>
          <a:lstStyle>
            <a:lvl1pPr indent="-355600" lvl="0" marL="457200" rtl="0" algn="l">
              <a:lnSpc>
                <a:spcPct val="100000"/>
              </a:lnSpc>
              <a:spcBef>
                <a:spcPts val="400"/>
              </a:spcBef>
              <a:spcAft>
                <a:spcPts val="0"/>
              </a:spcAft>
              <a:buSzPts val="2000"/>
              <a:buChar char="•"/>
              <a:defRPr/>
            </a:lvl1pPr>
            <a:lvl2pPr indent="-355600" lvl="1" marL="914400" rtl="0" algn="l">
              <a:lnSpc>
                <a:spcPct val="100000"/>
              </a:lnSpc>
              <a:spcBef>
                <a:spcPts val="400"/>
              </a:spcBef>
              <a:spcAft>
                <a:spcPts val="0"/>
              </a:spcAft>
              <a:buSzPts val="2000"/>
              <a:buChar char="–"/>
              <a:defRPr/>
            </a:lvl2pPr>
            <a:lvl3pPr indent="-355600" lvl="2" marL="1371600" rtl="0" algn="l">
              <a:lnSpc>
                <a:spcPct val="100000"/>
              </a:lnSpc>
              <a:spcBef>
                <a:spcPts val="400"/>
              </a:spcBef>
              <a:spcAft>
                <a:spcPts val="0"/>
              </a:spcAft>
              <a:buSzPts val="2000"/>
              <a:buChar char="•"/>
              <a:defRPr/>
            </a:lvl3pPr>
            <a:lvl4pPr indent="-355600" lvl="3" marL="1828800" rtl="0" algn="l">
              <a:lnSpc>
                <a:spcPct val="100000"/>
              </a:lnSpc>
              <a:spcBef>
                <a:spcPts val="400"/>
              </a:spcBef>
              <a:spcAft>
                <a:spcPts val="0"/>
              </a:spcAft>
              <a:buSzPts val="2000"/>
              <a:buChar char="–"/>
              <a:defRPr/>
            </a:lvl4pPr>
            <a:lvl5pPr indent="-355600" lvl="4" marL="2286000" rtl="0" algn="l">
              <a:lnSpc>
                <a:spcPct val="100000"/>
              </a:lnSpc>
              <a:spcBef>
                <a:spcPts val="400"/>
              </a:spcBef>
              <a:spcAft>
                <a:spcPts val="0"/>
              </a:spcAft>
              <a:buSzPts val="2000"/>
              <a:buChar char="»"/>
              <a:defRPr/>
            </a:lvl5pPr>
            <a:lvl6pPr indent="-355600" lvl="5" marL="2743200" rtl="0" algn="l">
              <a:lnSpc>
                <a:spcPct val="100000"/>
              </a:lnSpc>
              <a:spcBef>
                <a:spcPts val="400"/>
              </a:spcBef>
              <a:spcAft>
                <a:spcPts val="0"/>
              </a:spcAft>
              <a:buSzPts val="2000"/>
              <a:buChar char="•"/>
              <a:defRPr/>
            </a:lvl6pPr>
            <a:lvl7pPr indent="-355600" lvl="6" marL="3200400" rtl="0" algn="l">
              <a:lnSpc>
                <a:spcPct val="100000"/>
              </a:lnSpc>
              <a:spcBef>
                <a:spcPts val="400"/>
              </a:spcBef>
              <a:spcAft>
                <a:spcPts val="0"/>
              </a:spcAft>
              <a:buSzPts val="2000"/>
              <a:buChar char="•"/>
              <a:defRPr/>
            </a:lvl7pPr>
            <a:lvl8pPr indent="-355600" lvl="7" marL="3657600" rtl="0" algn="l">
              <a:lnSpc>
                <a:spcPct val="100000"/>
              </a:lnSpc>
              <a:spcBef>
                <a:spcPts val="400"/>
              </a:spcBef>
              <a:spcAft>
                <a:spcPts val="0"/>
              </a:spcAft>
              <a:buSzPts val="2000"/>
              <a:buChar char="•"/>
              <a:defRPr/>
            </a:lvl8pPr>
            <a:lvl9pPr indent="-355600" lvl="8" marL="4114800" rtl="0" algn="l">
              <a:lnSpc>
                <a:spcPct val="100000"/>
              </a:lnSpc>
              <a:spcBef>
                <a:spcPts val="400"/>
              </a:spcBef>
              <a:spcAft>
                <a:spcPts val="0"/>
              </a:spcAft>
              <a:buSzPts val="2000"/>
              <a:buChar char="•"/>
              <a:defRPr/>
            </a:lvl9pPr>
          </a:lstStyle>
          <a:p/>
        </p:txBody>
      </p:sp>
      <p:sp>
        <p:nvSpPr>
          <p:cNvPr id="138" name="Google Shape;138;p20"/>
          <p:cNvSpPr txBox="1"/>
          <p:nvPr>
            <p:ph type="title"/>
          </p:nvPr>
        </p:nvSpPr>
        <p:spPr>
          <a:xfrm>
            <a:off x="381000" y="0"/>
            <a:ext cx="7919400" cy="819000"/>
          </a:xfrm>
          <a:prstGeom prst="rect">
            <a:avLst/>
          </a:prstGeom>
          <a:noFill/>
          <a:ln>
            <a:noFill/>
          </a:ln>
        </p:spPr>
        <p:txBody>
          <a:bodyPr anchorCtr="0" anchor="ctr" bIns="45700" lIns="45700" spcFirstLastPara="1" rIns="45700" wrap="square" tIns="45700">
            <a:noAutofit/>
          </a:bodyPr>
          <a:lstStyle>
            <a:lvl1pPr lvl="0" rtl="0" algn="l">
              <a:lnSpc>
                <a:spcPct val="100000"/>
              </a:lnSpc>
              <a:spcBef>
                <a:spcPts val="0"/>
              </a:spcBef>
              <a:spcAft>
                <a:spcPts val="0"/>
              </a:spcAft>
              <a:buClr>
                <a:srgbClr val="FFFFFF"/>
              </a:buClr>
              <a:buSzPts val="700"/>
              <a:buNone/>
              <a:defRPr/>
            </a:lvl1pPr>
            <a:lvl2pPr lvl="1" rtl="0" algn="l">
              <a:lnSpc>
                <a:spcPct val="100000"/>
              </a:lnSpc>
              <a:spcBef>
                <a:spcPts val="0"/>
              </a:spcBef>
              <a:spcAft>
                <a:spcPts val="0"/>
              </a:spcAft>
              <a:buClr>
                <a:srgbClr val="FFFFFF"/>
              </a:buClr>
              <a:buSzPts val="700"/>
              <a:buNone/>
              <a:defRPr/>
            </a:lvl2pPr>
            <a:lvl3pPr lvl="2" rtl="0" algn="l">
              <a:lnSpc>
                <a:spcPct val="100000"/>
              </a:lnSpc>
              <a:spcBef>
                <a:spcPts val="0"/>
              </a:spcBef>
              <a:spcAft>
                <a:spcPts val="0"/>
              </a:spcAft>
              <a:buClr>
                <a:srgbClr val="FFFFFF"/>
              </a:buClr>
              <a:buSzPts val="700"/>
              <a:buNone/>
              <a:defRPr/>
            </a:lvl3pPr>
            <a:lvl4pPr lvl="3" rtl="0" algn="l">
              <a:lnSpc>
                <a:spcPct val="100000"/>
              </a:lnSpc>
              <a:spcBef>
                <a:spcPts val="0"/>
              </a:spcBef>
              <a:spcAft>
                <a:spcPts val="0"/>
              </a:spcAft>
              <a:buClr>
                <a:srgbClr val="FFFFFF"/>
              </a:buClr>
              <a:buSzPts val="700"/>
              <a:buNone/>
              <a:defRPr/>
            </a:lvl4pPr>
            <a:lvl5pPr lvl="4" rtl="0" algn="l">
              <a:lnSpc>
                <a:spcPct val="100000"/>
              </a:lnSpc>
              <a:spcBef>
                <a:spcPts val="0"/>
              </a:spcBef>
              <a:spcAft>
                <a:spcPts val="0"/>
              </a:spcAft>
              <a:buClr>
                <a:srgbClr val="FFFFFF"/>
              </a:buClr>
              <a:buSzPts val="700"/>
              <a:buNone/>
              <a:defRPr/>
            </a:lvl5pPr>
            <a:lvl6pPr lvl="5" rtl="0" algn="l">
              <a:lnSpc>
                <a:spcPct val="100000"/>
              </a:lnSpc>
              <a:spcBef>
                <a:spcPts val="0"/>
              </a:spcBef>
              <a:spcAft>
                <a:spcPts val="0"/>
              </a:spcAft>
              <a:buClr>
                <a:srgbClr val="FFFFFF"/>
              </a:buClr>
              <a:buSzPts val="700"/>
              <a:buNone/>
              <a:defRPr/>
            </a:lvl6pPr>
            <a:lvl7pPr lvl="6" rtl="0" algn="l">
              <a:lnSpc>
                <a:spcPct val="100000"/>
              </a:lnSpc>
              <a:spcBef>
                <a:spcPts val="0"/>
              </a:spcBef>
              <a:spcAft>
                <a:spcPts val="0"/>
              </a:spcAft>
              <a:buClr>
                <a:srgbClr val="FFFFFF"/>
              </a:buClr>
              <a:buSzPts val="700"/>
              <a:buNone/>
              <a:defRPr/>
            </a:lvl7pPr>
            <a:lvl8pPr lvl="7" rtl="0" algn="l">
              <a:lnSpc>
                <a:spcPct val="100000"/>
              </a:lnSpc>
              <a:spcBef>
                <a:spcPts val="0"/>
              </a:spcBef>
              <a:spcAft>
                <a:spcPts val="0"/>
              </a:spcAft>
              <a:buClr>
                <a:srgbClr val="FFFFFF"/>
              </a:buClr>
              <a:buSzPts val="700"/>
              <a:buNone/>
              <a:defRPr/>
            </a:lvl8pPr>
            <a:lvl9pPr lvl="8" rtl="0" algn="l">
              <a:lnSpc>
                <a:spcPct val="100000"/>
              </a:lnSpc>
              <a:spcBef>
                <a:spcPts val="0"/>
              </a:spcBef>
              <a:spcAft>
                <a:spcPts val="0"/>
              </a:spcAft>
              <a:buClr>
                <a:srgbClr val="FFFFFF"/>
              </a:buClr>
              <a:buSzPts val="7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5">
  <p:cSld name="Title and Content_5">
    <p:spTree>
      <p:nvGrpSpPr>
        <p:cNvPr id="139" name="Shape 139"/>
        <p:cNvGrpSpPr/>
        <p:nvPr/>
      </p:nvGrpSpPr>
      <p:grpSpPr>
        <a:xfrm>
          <a:off x="0" y="0"/>
          <a:ext cx="0" cy="0"/>
          <a:chOff x="0" y="0"/>
          <a:chExt cx="0" cy="0"/>
        </a:xfrm>
      </p:grpSpPr>
      <p:sp>
        <p:nvSpPr>
          <p:cNvPr id="140" name="Google Shape;140;p21"/>
          <p:cNvSpPr txBox="1"/>
          <p:nvPr>
            <p:ph idx="1" type="body"/>
          </p:nvPr>
        </p:nvSpPr>
        <p:spPr>
          <a:xfrm>
            <a:off x="381000" y="1581150"/>
            <a:ext cx="8305800" cy="3048000"/>
          </a:xfrm>
          <a:prstGeom prst="rect">
            <a:avLst/>
          </a:prstGeom>
          <a:noFill/>
          <a:ln>
            <a:noFill/>
          </a:ln>
        </p:spPr>
        <p:txBody>
          <a:bodyPr anchorCtr="0" anchor="t" bIns="45700" lIns="45700" spcFirstLastPara="1" rIns="45700" wrap="square" tIns="45700">
            <a:noAutofit/>
          </a:bodyPr>
          <a:lstStyle>
            <a:lvl1pPr indent="-228600" lvl="0" marL="457200" rtl="0" algn="just">
              <a:lnSpc>
                <a:spcPct val="100000"/>
              </a:lnSpc>
              <a:spcBef>
                <a:spcPts val="300"/>
              </a:spcBef>
              <a:spcAft>
                <a:spcPts val="0"/>
              </a:spcAft>
              <a:buClr>
                <a:srgbClr val="3D4149"/>
              </a:buClr>
              <a:buSzPts val="1600"/>
              <a:buFont typeface="Arial"/>
              <a:buNone/>
              <a:defRPr sz="1600"/>
            </a:lvl1pPr>
            <a:lvl2pPr indent="-330200" lvl="1" marL="914400" rtl="0" algn="just">
              <a:lnSpc>
                <a:spcPct val="100000"/>
              </a:lnSpc>
              <a:spcBef>
                <a:spcPts val="300"/>
              </a:spcBef>
              <a:spcAft>
                <a:spcPts val="0"/>
              </a:spcAft>
              <a:buClr>
                <a:srgbClr val="3D4149"/>
              </a:buClr>
              <a:buSzPts val="1600"/>
              <a:buFont typeface="Arial"/>
              <a:buChar char="–"/>
              <a:defRPr sz="1600"/>
            </a:lvl2pPr>
            <a:lvl3pPr indent="-330200" lvl="2" marL="1371600" rtl="0" algn="just">
              <a:lnSpc>
                <a:spcPct val="100000"/>
              </a:lnSpc>
              <a:spcBef>
                <a:spcPts val="300"/>
              </a:spcBef>
              <a:spcAft>
                <a:spcPts val="0"/>
              </a:spcAft>
              <a:buClr>
                <a:srgbClr val="3D4149"/>
              </a:buClr>
              <a:buSzPts val="1600"/>
              <a:buFont typeface="Arial"/>
              <a:buChar char="•"/>
              <a:defRPr sz="1600"/>
            </a:lvl3pPr>
            <a:lvl4pPr indent="-330200" lvl="3" marL="1828800" rtl="0" algn="just">
              <a:lnSpc>
                <a:spcPct val="100000"/>
              </a:lnSpc>
              <a:spcBef>
                <a:spcPts val="300"/>
              </a:spcBef>
              <a:spcAft>
                <a:spcPts val="0"/>
              </a:spcAft>
              <a:buClr>
                <a:srgbClr val="3D4149"/>
              </a:buClr>
              <a:buSzPts val="1600"/>
              <a:buFont typeface="Arial"/>
              <a:buChar char="–"/>
              <a:defRPr sz="1600"/>
            </a:lvl4pPr>
            <a:lvl5pPr indent="-330200" lvl="4" marL="2286000" rtl="0" algn="just">
              <a:lnSpc>
                <a:spcPct val="100000"/>
              </a:lnSpc>
              <a:spcBef>
                <a:spcPts val="300"/>
              </a:spcBef>
              <a:spcAft>
                <a:spcPts val="0"/>
              </a:spcAft>
              <a:buClr>
                <a:srgbClr val="3D4149"/>
              </a:buClr>
              <a:buSzPts val="1600"/>
              <a:buFont typeface="Arial"/>
              <a:buChar char="»"/>
              <a:defRPr sz="1600"/>
            </a:lvl5pPr>
            <a:lvl6pPr indent="-355600" lvl="5" marL="2743200" rtl="0" algn="l">
              <a:lnSpc>
                <a:spcPct val="100000"/>
              </a:lnSpc>
              <a:spcBef>
                <a:spcPts val="400"/>
              </a:spcBef>
              <a:spcAft>
                <a:spcPts val="0"/>
              </a:spcAft>
              <a:buSzPts val="2000"/>
              <a:buChar char="•"/>
              <a:defRPr/>
            </a:lvl6pPr>
            <a:lvl7pPr indent="-355600" lvl="6" marL="3200400" rtl="0" algn="l">
              <a:lnSpc>
                <a:spcPct val="100000"/>
              </a:lnSpc>
              <a:spcBef>
                <a:spcPts val="400"/>
              </a:spcBef>
              <a:spcAft>
                <a:spcPts val="0"/>
              </a:spcAft>
              <a:buSzPts val="2000"/>
              <a:buChar char="•"/>
              <a:defRPr/>
            </a:lvl7pPr>
            <a:lvl8pPr indent="-355600" lvl="7" marL="3657600" rtl="0" algn="l">
              <a:lnSpc>
                <a:spcPct val="100000"/>
              </a:lnSpc>
              <a:spcBef>
                <a:spcPts val="400"/>
              </a:spcBef>
              <a:spcAft>
                <a:spcPts val="0"/>
              </a:spcAft>
              <a:buSzPts val="2000"/>
              <a:buChar char="•"/>
              <a:defRPr/>
            </a:lvl8pPr>
            <a:lvl9pPr indent="-355600" lvl="8" marL="4114800" rtl="0" algn="l">
              <a:lnSpc>
                <a:spcPct val="100000"/>
              </a:lnSpc>
              <a:spcBef>
                <a:spcPts val="400"/>
              </a:spcBef>
              <a:spcAft>
                <a:spcPts val="0"/>
              </a:spcAft>
              <a:buSzPts val="2000"/>
              <a:buChar char="•"/>
              <a:defRPr/>
            </a:lvl9pPr>
          </a:lstStyle>
          <a:p/>
        </p:txBody>
      </p:sp>
      <p:sp>
        <p:nvSpPr>
          <p:cNvPr id="141" name="Google Shape;141;p21"/>
          <p:cNvSpPr txBox="1"/>
          <p:nvPr>
            <p:ph idx="12" type="sldNum"/>
          </p:nvPr>
        </p:nvSpPr>
        <p:spPr>
          <a:xfrm>
            <a:off x="8569853" y="4662032"/>
            <a:ext cx="234000" cy="239100"/>
          </a:xfrm>
          <a:prstGeom prst="rect">
            <a:avLst/>
          </a:prstGeom>
          <a:noFill/>
          <a:ln>
            <a:noFill/>
          </a:ln>
        </p:spPr>
        <p:txBody>
          <a:bodyPr anchorCtr="0" anchor="ctr" bIns="45700" lIns="45700" spcFirstLastPara="1" rIns="45700" wrap="square" tIns="45700">
            <a:noAutofit/>
          </a:bodyPr>
          <a:lstStyle>
            <a:lvl1pPr indent="0" lvl="0"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1pPr>
            <a:lvl2pPr indent="0" lvl="1"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2pPr>
            <a:lvl3pPr indent="0" lvl="2"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3pPr>
            <a:lvl4pPr indent="0" lvl="3"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4pPr>
            <a:lvl5pPr indent="0" lvl="4"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5pPr>
            <a:lvl6pPr indent="0" lvl="5"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6pPr>
            <a:lvl7pPr indent="0" lvl="6"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7pPr>
            <a:lvl8pPr indent="0" lvl="7"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8pPr>
            <a:lvl9pPr indent="0" lvl="8" marL="0" rtl="0" algn="ctr">
              <a:lnSpc>
                <a:spcPct val="100000"/>
              </a:lnSpc>
              <a:spcBef>
                <a:spcPts val="0"/>
              </a:spcBef>
              <a:spcAft>
                <a:spcPts val="0"/>
              </a:spcAft>
              <a:buClr>
                <a:srgbClr val="3D4149"/>
              </a:buClr>
              <a:buSzPts val="1000"/>
              <a:buFont typeface="Arial"/>
              <a:buNone/>
              <a:defRPr b="1" sz="1000">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latin typeface="Muli"/>
              <a:ea typeface="Muli"/>
              <a:cs typeface="Muli"/>
              <a:sym typeface="Muli"/>
            </a:endParaRPr>
          </a:p>
        </p:txBody>
      </p:sp>
      <p:sp>
        <p:nvSpPr>
          <p:cNvPr id="142" name="Google Shape;142;p21"/>
          <p:cNvSpPr txBox="1"/>
          <p:nvPr>
            <p:ph idx="2" type="body"/>
          </p:nvPr>
        </p:nvSpPr>
        <p:spPr>
          <a:xfrm>
            <a:off x="381000" y="1200150"/>
            <a:ext cx="8305800" cy="381000"/>
          </a:xfrm>
          <a:prstGeom prst="rect">
            <a:avLst/>
          </a:prstGeom>
          <a:noFill/>
          <a:ln>
            <a:noFill/>
          </a:ln>
        </p:spPr>
        <p:txBody>
          <a:bodyPr anchorCtr="0" anchor="t" bIns="45700" lIns="45700" spcFirstLastPara="1" rIns="45700" wrap="square" tIns="45700">
            <a:noAutofit/>
          </a:bodyPr>
          <a:lstStyle>
            <a:lvl1pPr indent="-355600" lvl="0" marL="457200" rtl="0" algn="l">
              <a:lnSpc>
                <a:spcPct val="100000"/>
              </a:lnSpc>
              <a:spcBef>
                <a:spcPts val="400"/>
              </a:spcBef>
              <a:spcAft>
                <a:spcPts val="0"/>
              </a:spcAft>
              <a:buSzPts val="2000"/>
              <a:buChar char="•"/>
              <a:defRPr/>
            </a:lvl1pPr>
            <a:lvl2pPr indent="-355600" lvl="1" marL="914400" rtl="0" algn="l">
              <a:lnSpc>
                <a:spcPct val="100000"/>
              </a:lnSpc>
              <a:spcBef>
                <a:spcPts val="400"/>
              </a:spcBef>
              <a:spcAft>
                <a:spcPts val="0"/>
              </a:spcAft>
              <a:buSzPts val="2000"/>
              <a:buChar char="–"/>
              <a:defRPr/>
            </a:lvl2pPr>
            <a:lvl3pPr indent="-355600" lvl="2" marL="1371600" rtl="0" algn="l">
              <a:lnSpc>
                <a:spcPct val="100000"/>
              </a:lnSpc>
              <a:spcBef>
                <a:spcPts val="400"/>
              </a:spcBef>
              <a:spcAft>
                <a:spcPts val="0"/>
              </a:spcAft>
              <a:buSzPts val="2000"/>
              <a:buChar char="•"/>
              <a:defRPr/>
            </a:lvl3pPr>
            <a:lvl4pPr indent="-355600" lvl="3" marL="1828800" rtl="0" algn="l">
              <a:lnSpc>
                <a:spcPct val="100000"/>
              </a:lnSpc>
              <a:spcBef>
                <a:spcPts val="400"/>
              </a:spcBef>
              <a:spcAft>
                <a:spcPts val="0"/>
              </a:spcAft>
              <a:buSzPts val="2000"/>
              <a:buChar char="–"/>
              <a:defRPr/>
            </a:lvl4pPr>
            <a:lvl5pPr indent="-355600" lvl="4" marL="2286000" rtl="0" algn="l">
              <a:lnSpc>
                <a:spcPct val="100000"/>
              </a:lnSpc>
              <a:spcBef>
                <a:spcPts val="400"/>
              </a:spcBef>
              <a:spcAft>
                <a:spcPts val="0"/>
              </a:spcAft>
              <a:buSzPts val="2000"/>
              <a:buChar char="»"/>
              <a:defRPr/>
            </a:lvl5pPr>
            <a:lvl6pPr indent="-355600" lvl="5" marL="2743200" rtl="0" algn="l">
              <a:lnSpc>
                <a:spcPct val="100000"/>
              </a:lnSpc>
              <a:spcBef>
                <a:spcPts val="400"/>
              </a:spcBef>
              <a:spcAft>
                <a:spcPts val="0"/>
              </a:spcAft>
              <a:buSzPts val="2000"/>
              <a:buChar char="•"/>
              <a:defRPr/>
            </a:lvl6pPr>
            <a:lvl7pPr indent="-355600" lvl="6" marL="3200400" rtl="0" algn="l">
              <a:lnSpc>
                <a:spcPct val="100000"/>
              </a:lnSpc>
              <a:spcBef>
                <a:spcPts val="400"/>
              </a:spcBef>
              <a:spcAft>
                <a:spcPts val="0"/>
              </a:spcAft>
              <a:buSzPts val="2000"/>
              <a:buChar char="•"/>
              <a:defRPr/>
            </a:lvl7pPr>
            <a:lvl8pPr indent="-355600" lvl="7" marL="3657600" rtl="0" algn="l">
              <a:lnSpc>
                <a:spcPct val="100000"/>
              </a:lnSpc>
              <a:spcBef>
                <a:spcPts val="400"/>
              </a:spcBef>
              <a:spcAft>
                <a:spcPts val="0"/>
              </a:spcAft>
              <a:buSzPts val="2000"/>
              <a:buChar char="•"/>
              <a:defRPr/>
            </a:lvl8pPr>
            <a:lvl9pPr indent="-355600" lvl="8" marL="4114800" rtl="0" algn="l">
              <a:lnSpc>
                <a:spcPct val="100000"/>
              </a:lnSpc>
              <a:spcBef>
                <a:spcPts val="400"/>
              </a:spcBef>
              <a:spcAft>
                <a:spcPts val="0"/>
              </a:spcAft>
              <a:buSzPts val="2000"/>
              <a:buChar char="•"/>
              <a:defRPr/>
            </a:lvl9pPr>
          </a:lstStyle>
          <a:p/>
        </p:txBody>
      </p:sp>
      <p:sp>
        <p:nvSpPr>
          <p:cNvPr id="143" name="Google Shape;143;p21"/>
          <p:cNvSpPr txBox="1"/>
          <p:nvPr>
            <p:ph type="title"/>
          </p:nvPr>
        </p:nvSpPr>
        <p:spPr>
          <a:xfrm>
            <a:off x="381000" y="0"/>
            <a:ext cx="7919400" cy="819000"/>
          </a:xfrm>
          <a:prstGeom prst="rect">
            <a:avLst/>
          </a:prstGeom>
          <a:noFill/>
          <a:ln>
            <a:noFill/>
          </a:ln>
        </p:spPr>
        <p:txBody>
          <a:bodyPr anchorCtr="0" anchor="ctr" bIns="45700" lIns="45700" spcFirstLastPara="1" rIns="45700" wrap="square" tIns="45700">
            <a:noAutofit/>
          </a:bodyPr>
          <a:lstStyle>
            <a:lvl1pPr lvl="0" rtl="0" algn="l">
              <a:lnSpc>
                <a:spcPct val="100000"/>
              </a:lnSpc>
              <a:spcBef>
                <a:spcPts val="0"/>
              </a:spcBef>
              <a:spcAft>
                <a:spcPts val="0"/>
              </a:spcAft>
              <a:buClr>
                <a:srgbClr val="FFFFFF"/>
              </a:buClr>
              <a:buSzPts val="700"/>
              <a:buNone/>
              <a:defRPr/>
            </a:lvl1pPr>
            <a:lvl2pPr lvl="1" rtl="0" algn="l">
              <a:lnSpc>
                <a:spcPct val="100000"/>
              </a:lnSpc>
              <a:spcBef>
                <a:spcPts val="0"/>
              </a:spcBef>
              <a:spcAft>
                <a:spcPts val="0"/>
              </a:spcAft>
              <a:buClr>
                <a:srgbClr val="FFFFFF"/>
              </a:buClr>
              <a:buSzPts val="700"/>
              <a:buNone/>
              <a:defRPr/>
            </a:lvl2pPr>
            <a:lvl3pPr lvl="2" rtl="0" algn="l">
              <a:lnSpc>
                <a:spcPct val="100000"/>
              </a:lnSpc>
              <a:spcBef>
                <a:spcPts val="0"/>
              </a:spcBef>
              <a:spcAft>
                <a:spcPts val="0"/>
              </a:spcAft>
              <a:buClr>
                <a:srgbClr val="FFFFFF"/>
              </a:buClr>
              <a:buSzPts val="700"/>
              <a:buNone/>
              <a:defRPr/>
            </a:lvl3pPr>
            <a:lvl4pPr lvl="3" rtl="0" algn="l">
              <a:lnSpc>
                <a:spcPct val="100000"/>
              </a:lnSpc>
              <a:spcBef>
                <a:spcPts val="0"/>
              </a:spcBef>
              <a:spcAft>
                <a:spcPts val="0"/>
              </a:spcAft>
              <a:buClr>
                <a:srgbClr val="FFFFFF"/>
              </a:buClr>
              <a:buSzPts val="700"/>
              <a:buNone/>
              <a:defRPr/>
            </a:lvl4pPr>
            <a:lvl5pPr lvl="4" rtl="0" algn="l">
              <a:lnSpc>
                <a:spcPct val="100000"/>
              </a:lnSpc>
              <a:spcBef>
                <a:spcPts val="0"/>
              </a:spcBef>
              <a:spcAft>
                <a:spcPts val="0"/>
              </a:spcAft>
              <a:buClr>
                <a:srgbClr val="FFFFFF"/>
              </a:buClr>
              <a:buSzPts val="700"/>
              <a:buNone/>
              <a:defRPr/>
            </a:lvl5pPr>
            <a:lvl6pPr lvl="5" rtl="0" algn="l">
              <a:lnSpc>
                <a:spcPct val="100000"/>
              </a:lnSpc>
              <a:spcBef>
                <a:spcPts val="0"/>
              </a:spcBef>
              <a:spcAft>
                <a:spcPts val="0"/>
              </a:spcAft>
              <a:buClr>
                <a:srgbClr val="FFFFFF"/>
              </a:buClr>
              <a:buSzPts val="700"/>
              <a:buNone/>
              <a:defRPr/>
            </a:lvl6pPr>
            <a:lvl7pPr lvl="6" rtl="0" algn="l">
              <a:lnSpc>
                <a:spcPct val="100000"/>
              </a:lnSpc>
              <a:spcBef>
                <a:spcPts val="0"/>
              </a:spcBef>
              <a:spcAft>
                <a:spcPts val="0"/>
              </a:spcAft>
              <a:buClr>
                <a:srgbClr val="FFFFFF"/>
              </a:buClr>
              <a:buSzPts val="700"/>
              <a:buNone/>
              <a:defRPr/>
            </a:lvl7pPr>
            <a:lvl8pPr lvl="7" rtl="0" algn="l">
              <a:lnSpc>
                <a:spcPct val="100000"/>
              </a:lnSpc>
              <a:spcBef>
                <a:spcPts val="0"/>
              </a:spcBef>
              <a:spcAft>
                <a:spcPts val="0"/>
              </a:spcAft>
              <a:buClr>
                <a:srgbClr val="FFFFFF"/>
              </a:buClr>
              <a:buSzPts val="700"/>
              <a:buNone/>
              <a:defRPr/>
            </a:lvl8pPr>
            <a:lvl9pPr lvl="8" rtl="0" algn="l">
              <a:lnSpc>
                <a:spcPct val="100000"/>
              </a:lnSpc>
              <a:spcBef>
                <a:spcPts val="0"/>
              </a:spcBef>
              <a:spcAft>
                <a:spcPts val="0"/>
              </a:spcAft>
              <a:buClr>
                <a:srgbClr val="FFFFFF"/>
              </a:buClr>
              <a:buSzPts val="7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0" name="Shape 150"/>
        <p:cNvGrpSpPr/>
        <p:nvPr/>
      </p:nvGrpSpPr>
      <p:grpSpPr>
        <a:xfrm>
          <a:off x="0" y="0"/>
          <a:ext cx="0" cy="0"/>
          <a:chOff x="0" y="0"/>
          <a:chExt cx="0" cy="0"/>
        </a:xfrm>
      </p:grpSpPr>
      <p:sp>
        <p:nvSpPr>
          <p:cNvPr id="151" name="Google Shape;151;p23"/>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rmAutofit/>
          </a:bodyPr>
          <a:lstStyle>
            <a:lvl1pPr lvl="0" rtl="0" algn="ctr">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52" name="Google Shape;152;p23"/>
          <p:cNvSpPr txBox="1"/>
          <p:nvPr>
            <p:ph idx="1" type="subTitle"/>
          </p:nvPr>
        </p:nvSpPr>
        <p:spPr>
          <a:xfrm>
            <a:off x="1143000" y="2701529"/>
            <a:ext cx="6858000" cy="1241700"/>
          </a:xfrm>
          <a:prstGeom prst="rect">
            <a:avLst/>
          </a:prstGeom>
          <a:noFill/>
          <a:ln>
            <a:noFill/>
          </a:ln>
        </p:spPr>
        <p:txBody>
          <a:bodyPr anchorCtr="0" anchor="t" bIns="34275" lIns="68575" spcFirstLastPara="1" rIns="68575" wrap="square" tIns="34275">
            <a:normAutofit/>
          </a:bodyPr>
          <a:lstStyle>
            <a:lvl1pPr lvl="0" rtl="0" algn="ctr">
              <a:lnSpc>
                <a:spcPct val="90000"/>
              </a:lnSpc>
              <a:spcBef>
                <a:spcPts val="800"/>
              </a:spcBef>
              <a:spcAft>
                <a:spcPts val="0"/>
              </a:spcAft>
              <a:buClr>
                <a:schemeClr val="dk1"/>
              </a:buClr>
              <a:buSzPts val="1800"/>
              <a:buNone/>
              <a:defRPr sz="1800"/>
            </a:lvl1pPr>
            <a:lvl2pPr lvl="1" rtl="0" algn="ctr">
              <a:lnSpc>
                <a:spcPct val="90000"/>
              </a:lnSpc>
              <a:spcBef>
                <a:spcPts val="400"/>
              </a:spcBef>
              <a:spcAft>
                <a:spcPts val="0"/>
              </a:spcAft>
              <a:buClr>
                <a:schemeClr val="dk1"/>
              </a:buClr>
              <a:buSzPts val="1500"/>
              <a:buNone/>
              <a:defRPr sz="1500"/>
            </a:lvl2pPr>
            <a:lvl3pPr lvl="2" rtl="0" algn="ctr">
              <a:lnSpc>
                <a:spcPct val="90000"/>
              </a:lnSpc>
              <a:spcBef>
                <a:spcPts val="400"/>
              </a:spcBef>
              <a:spcAft>
                <a:spcPts val="0"/>
              </a:spcAft>
              <a:buClr>
                <a:schemeClr val="dk1"/>
              </a:buClr>
              <a:buSzPts val="1400"/>
              <a:buNone/>
              <a:defRPr sz="1400"/>
            </a:lvl3pPr>
            <a:lvl4pPr lvl="3" rtl="0" algn="ctr">
              <a:lnSpc>
                <a:spcPct val="90000"/>
              </a:lnSpc>
              <a:spcBef>
                <a:spcPts val="400"/>
              </a:spcBef>
              <a:spcAft>
                <a:spcPts val="0"/>
              </a:spcAft>
              <a:buClr>
                <a:schemeClr val="dk1"/>
              </a:buClr>
              <a:buSzPts val="1200"/>
              <a:buNone/>
              <a:defRPr sz="1200"/>
            </a:lvl4pPr>
            <a:lvl5pPr lvl="4" rtl="0" algn="ctr">
              <a:lnSpc>
                <a:spcPct val="90000"/>
              </a:lnSpc>
              <a:spcBef>
                <a:spcPts val="400"/>
              </a:spcBef>
              <a:spcAft>
                <a:spcPts val="0"/>
              </a:spcAft>
              <a:buClr>
                <a:schemeClr val="dk1"/>
              </a:buClr>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153" name="Google Shape;153;p2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54" name="Google Shape;154;p2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55" name="Google Shape;155;p2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6" name="Shape 156"/>
        <p:cNvGrpSpPr/>
        <p:nvPr/>
      </p:nvGrpSpPr>
      <p:grpSpPr>
        <a:xfrm>
          <a:off x="0" y="0"/>
          <a:ext cx="0" cy="0"/>
          <a:chOff x="0" y="0"/>
          <a:chExt cx="0" cy="0"/>
        </a:xfrm>
      </p:grpSpPr>
      <p:sp>
        <p:nvSpPr>
          <p:cNvPr id="157" name="Google Shape;157;p24"/>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58" name="Google Shape;158;p24"/>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59" name="Google Shape;159;p2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60" name="Google Shape;160;p2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61" name="Google Shape;161;p2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2" name="Shape 162"/>
        <p:cNvGrpSpPr/>
        <p:nvPr/>
      </p:nvGrpSpPr>
      <p:grpSpPr>
        <a:xfrm>
          <a:off x="0" y="0"/>
          <a:ext cx="0" cy="0"/>
          <a:chOff x="0" y="0"/>
          <a:chExt cx="0" cy="0"/>
        </a:xfrm>
      </p:grpSpPr>
      <p:sp>
        <p:nvSpPr>
          <p:cNvPr id="163" name="Google Shape;163;p25"/>
          <p:cNvSpPr txBox="1"/>
          <p:nvPr>
            <p:ph type="title"/>
          </p:nvPr>
        </p:nvSpPr>
        <p:spPr>
          <a:xfrm>
            <a:off x="623888" y="1282303"/>
            <a:ext cx="7886700" cy="21396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64" name="Google Shape;164;p25"/>
          <p:cNvSpPr txBox="1"/>
          <p:nvPr>
            <p:ph idx="1" type="body"/>
          </p:nvPr>
        </p:nvSpPr>
        <p:spPr>
          <a:xfrm>
            <a:off x="623888" y="3442097"/>
            <a:ext cx="7886700" cy="11250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rgbClr val="888888"/>
              </a:buClr>
              <a:buSzPts val="1800"/>
              <a:buNone/>
              <a:defRPr sz="1800">
                <a:solidFill>
                  <a:srgbClr val="888888"/>
                </a:solidFill>
              </a:defRPr>
            </a:lvl1pPr>
            <a:lvl2pPr indent="-228600" lvl="1" marL="914400" rtl="0" algn="l">
              <a:lnSpc>
                <a:spcPct val="90000"/>
              </a:lnSpc>
              <a:spcBef>
                <a:spcPts val="400"/>
              </a:spcBef>
              <a:spcAft>
                <a:spcPts val="0"/>
              </a:spcAft>
              <a:buClr>
                <a:srgbClr val="888888"/>
              </a:buClr>
              <a:buSzPts val="1500"/>
              <a:buNone/>
              <a:defRPr sz="1500">
                <a:solidFill>
                  <a:srgbClr val="888888"/>
                </a:solidFill>
              </a:defRPr>
            </a:lvl2pPr>
            <a:lvl3pPr indent="-228600" lvl="2" marL="1371600" rtl="0" algn="l">
              <a:lnSpc>
                <a:spcPct val="90000"/>
              </a:lnSpc>
              <a:spcBef>
                <a:spcPts val="400"/>
              </a:spcBef>
              <a:spcAft>
                <a:spcPts val="0"/>
              </a:spcAft>
              <a:buClr>
                <a:srgbClr val="888888"/>
              </a:buClr>
              <a:buSzPts val="1400"/>
              <a:buNone/>
              <a:defRPr sz="1400">
                <a:solidFill>
                  <a:srgbClr val="888888"/>
                </a:solidFill>
              </a:defRPr>
            </a:lvl3pPr>
            <a:lvl4pPr indent="-228600" lvl="3" marL="1828800" rtl="0" algn="l">
              <a:lnSpc>
                <a:spcPct val="90000"/>
              </a:lnSpc>
              <a:spcBef>
                <a:spcPts val="400"/>
              </a:spcBef>
              <a:spcAft>
                <a:spcPts val="0"/>
              </a:spcAft>
              <a:buClr>
                <a:srgbClr val="888888"/>
              </a:buClr>
              <a:buSzPts val="1200"/>
              <a:buNone/>
              <a:defRPr sz="1200">
                <a:solidFill>
                  <a:srgbClr val="888888"/>
                </a:solidFill>
              </a:defRPr>
            </a:lvl4pPr>
            <a:lvl5pPr indent="-228600" lvl="4" marL="2286000" rtl="0" algn="l">
              <a:lnSpc>
                <a:spcPct val="90000"/>
              </a:lnSpc>
              <a:spcBef>
                <a:spcPts val="400"/>
              </a:spcBef>
              <a:spcAft>
                <a:spcPts val="0"/>
              </a:spcAft>
              <a:buClr>
                <a:srgbClr val="888888"/>
              </a:buClr>
              <a:buSzPts val="1200"/>
              <a:buNone/>
              <a:defRPr sz="1200">
                <a:solidFill>
                  <a:srgbClr val="888888"/>
                </a:solidFill>
              </a:defRPr>
            </a:lvl5pPr>
            <a:lvl6pPr indent="-228600" lvl="5" marL="2743200" rtl="0" algn="l">
              <a:lnSpc>
                <a:spcPct val="90000"/>
              </a:lnSpc>
              <a:spcBef>
                <a:spcPts val="400"/>
              </a:spcBef>
              <a:spcAft>
                <a:spcPts val="0"/>
              </a:spcAft>
              <a:buClr>
                <a:srgbClr val="888888"/>
              </a:buClr>
              <a:buSzPts val="1200"/>
              <a:buNone/>
              <a:defRPr sz="1200">
                <a:solidFill>
                  <a:srgbClr val="888888"/>
                </a:solidFill>
              </a:defRPr>
            </a:lvl6pPr>
            <a:lvl7pPr indent="-228600" lvl="6" marL="3200400" rtl="0" algn="l">
              <a:lnSpc>
                <a:spcPct val="90000"/>
              </a:lnSpc>
              <a:spcBef>
                <a:spcPts val="400"/>
              </a:spcBef>
              <a:spcAft>
                <a:spcPts val="0"/>
              </a:spcAft>
              <a:buClr>
                <a:srgbClr val="888888"/>
              </a:buClr>
              <a:buSzPts val="1200"/>
              <a:buNone/>
              <a:defRPr sz="1200">
                <a:solidFill>
                  <a:srgbClr val="888888"/>
                </a:solidFill>
              </a:defRPr>
            </a:lvl7pPr>
            <a:lvl8pPr indent="-228600" lvl="7" marL="3657600" rtl="0" algn="l">
              <a:lnSpc>
                <a:spcPct val="90000"/>
              </a:lnSpc>
              <a:spcBef>
                <a:spcPts val="400"/>
              </a:spcBef>
              <a:spcAft>
                <a:spcPts val="0"/>
              </a:spcAft>
              <a:buClr>
                <a:srgbClr val="888888"/>
              </a:buClr>
              <a:buSzPts val="1200"/>
              <a:buNone/>
              <a:defRPr sz="1200">
                <a:solidFill>
                  <a:srgbClr val="888888"/>
                </a:solidFill>
              </a:defRPr>
            </a:lvl8pPr>
            <a:lvl9pPr indent="-228600" lvl="8" marL="4114800" rtl="0" algn="l">
              <a:lnSpc>
                <a:spcPct val="90000"/>
              </a:lnSpc>
              <a:spcBef>
                <a:spcPts val="400"/>
              </a:spcBef>
              <a:spcAft>
                <a:spcPts val="0"/>
              </a:spcAft>
              <a:buClr>
                <a:srgbClr val="888888"/>
              </a:buClr>
              <a:buSzPts val="1200"/>
              <a:buNone/>
              <a:defRPr sz="1200">
                <a:solidFill>
                  <a:srgbClr val="888888"/>
                </a:solidFill>
              </a:defRPr>
            </a:lvl9pPr>
          </a:lstStyle>
          <a:p/>
        </p:txBody>
      </p:sp>
      <p:sp>
        <p:nvSpPr>
          <p:cNvPr id="165" name="Google Shape;165;p2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66" name="Google Shape;166;p2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67" name="Google Shape;167;p2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68" name="Shape 168"/>
        <p:cNvGrpSpPr/>
        <p:nvPr/>
      </p:nvGrpSpPr>
      <p:grpSpPr>
        <a:xfrm>
          <a:off x="0" y="0"/>
          <a:ext cx="0" cy="0"/>
          <a:chOff x="0" y="0"/>
          <a:chExt cx="0" cy="0"/>
        </a:xfrm>
      </p:grpSpPr>
      <p:sp>
        <p:nvSpPr>
          <p:cNvPr id="169" name="Google Shape;169;p26"/>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70" name="Google Shape;170;p26"/>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71" name="Google Shape;171;p26"/>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72" name="Google Shape;172;p2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73" name="Google Shape;173;p2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74" name="Google Shape;174;p2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75" name="Shape 175"/>
        <p:cNvGrpSpPr/>
        <p:nvPr/>
      </p:nvGrpSpPr>
      <p:grpSpPr>
        <a:xfrm>
          <a:off x="0" y="0"/>
          <a:ext cx="0" cy="0"/>
          <a:chOff x="0" y="0"/>
          <a:chExt cx="0" cy="0"/>
        </a:xfrm>
      </p:grpSpPr>
      <p:sp>
        <p:nvSpPr>
          <p:cNvPr id="176" name="Google Shape;176;p27"/>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77" name="Google Shape;177;p27"/>
          <p:cNvSpPr txBox="1"/>
          <p:nvPr>
            <p:ph idx="1" type="body"/>
          </p:nvPr>
        </p:nvSpPr>
        <p:spPr>
          <a:xfrm>
            <a:off x="629841" y="1260872"/>
            <a:ext cx="3868200" cy="618000"/>
          </a:xfrm>
          <a:prstGeom prst="rect">
            <a:avLst/>
          </a:prstGeom>
          <a:noFill/>
          <a:ln>
            <a:noFill/>
          </a:ln>
        </p:spPr>
        <p:txBody>
          <a:bodyPr anchorCtr="0" anchor="b"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800"/>
              <a:buNone/>
              <a:defRPr b="1" sz="1800"/>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178" name="Google Shape;178;p27"/>
          <p:cNvSpPr txBox="1"/>
          <p:nvPr>
            <p:ph idx="2" type="body"/>
          </p:nvPr>
        </p:nvSpPr>
        <p:spPr>
          <a:xfrm>
            <a:off x="629841" y="1878806"/>
            <a:ext cx="3868200" cy="27633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79" name="Google Shape;179;p27"/>
          <p:cNvSpPr txBox="1"/>
          <p:nvPr>
            <p:ph idx="3" type="body"/>
          </p:nvPr>
        </p:nvSpPr>
        <p:spPr>
          <a:xfrm>
            <a:off x="4629150" y="1260872"/>
            <a:ext cx="3887400" cy="618000"/>
          </a:xfrm>
          <a:prstGeom prst="rect">
            <a:avLst/>
          </a:prstGeom>
          <a:noFill/>
          <a:ln>
            <a:noFill/>
          </a:ln>
        </p:spPr>
        <p:txBody>
          <a:bodyPr anchorCtr="0" anchor="b"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800"/>
              <a:buNone/>
              <a:defRPr b="1" sz="1800"/>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180" name="Google Shape;180;p27"/>
          <p:cNvSpPr txBox="1"/>
          <p:nvPr>
            <p:ph idx="4" type="body"/>
          </p:nvPr>
        </p:nvSpPr>
        <p:spPr>
          <a:xfrm>
            <a:off x="4629150" y="1878806"/>
            <a:ext cx="3887400" cy="27633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81" name="Google Shape;181;p27"/>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82" name="Google Shape;182;p2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83" name="Google Shape;183;p2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84" name="Shape 184"/>
        <p:cNvGrpSpPr/>
        <p:nvPr/>
      </p:nvGrpSpPr>
      <p:grpSpPr>
        <a:xfrm>
          <a:off x="0" y="0"/>
          <a:ext cx="0" cy="0"/>
          <a:chOff x="0" y="0"/>
          <a:chExt cx="0" cy="0"/>
        </a:xfrm>
      </p:grpSpPr>
      <p:sp>
        <p:nvSpPr>
          <p:cNvPr id="185" name="Google Shape;185;p28"/>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86" name="Google Shape;186;p2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87" name="Google Shape;187;p2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88" name="Google Shape;188;p2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89" name="Shape 189"/>
        <p:cNvGrpSpPr/>
        <p:nvPr/>
      </p:nvGrpSpPr>
      <p:grpSpPr>
        <a:xfrm>
          <a:off x="0" y="0"/>
          <a:ext cx="0" cy="0"/>
          <a:chOff x="0" y="0"/>
          <a:chExt cx="0" cy="0"/>
        </a:xfrm>
      </p:grpSpPr>
      <p:sp>
        <p:nvSpPr>
          <p:cNvPr id="190" name="Google Shape;190;p2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91" name="Google Shape;191;p2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92" name="Google Shape;192;p2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93" name="Shape 193"/>
        <p:cNvGrpSpPr/>
        <p:nvPr/>
      </p:nvGrpSpPr>
      <p:grpSpPr>
        <a:xfrm>
          <a:off x="0" y="0"/>
          <a:ext cx="0" cy="0"/>
          <a:chOff x="0" y="0"/>
          <a:chExt cx="0" cy="0"/>
        </a:xfrm>
      </p:grpSpPr>
      <p:sp>
        <p:nvSpPr>
          <p:cNvPr id="194" name="Google Shape;194;p30"/>
          <p:cNvSpPr txBox="1"/>
          <p:nvPr>
            <p:ph type="title"/>
          </p:nvPr>
        </p:nvSpPr>
        <p:spPr>
          <a:xfrm>
            <a:off x="629841" y="342900"/>
            <a:ext cx="2949300" cy="12003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95" name="Google Shape;195;p30"/>
          <p:cNvSpPr txBox="1"/>
          <p:nvPr>
            <p:ph idx="1" type="body"/>
          </p:nvPr>
        </p:nvSpPr>
        <p:spPr>
          <a:xfrm>
            <a:off x="3887391" y="740569"/>
            <a:ext cx="4629300" cy="3655200"/>
          </a:xfrm>
          <a:prstGeom prst="rect">
            <a:avLst/>
          </a:prstGeom>
          <a:noFill/>
          <a:ln>
            <a:noFill/>
          </a:ln>
        </p:spPr>
        <p:txBody>
          <a:bodyPr anchorCtr="0" anchor="t" bIns="34275" lIns="68575" spcFirstLastPara="1" rIns="68575" wrap="square" tIns="34275">
            <a:normAutofit/>
          </a:bodyPr>
          <a:lstStyle>
            <a:lvl1pPr indent="-381000" lvl="0" marL="457200" rtl="0" algn="l">
              <a:lnSpc>
                <a:spcPct val="90000"/>
              </a:lnSpc>
              <a:spcBef>
                <a:spcPts val="800"/>
              </a:spcBef>
              <a:spcAft>
                <a:spcPts val="0"/>
              </a:spcAft>
              <a:buClr>
                <a:schemeClr val="dk1"/>
              </a:buClr>
              <a:buSzPts val="2400"/>
              <a:buChar char="•"/>
              <a:defRPr sz="2400"/>
            </a:lvl1pPr>
            <a:lvl2pPr indent="-361950" lvl="1" marL="914400" rtl="0" algn="l">
              <a:lnSpc>
                <a:spcPct val="90000"/>
              </a:lnSpc>
              <a:spcBef>
                <a:spcPts val="400"/>
              </a:spcBef>
              <a:spcAft>
                <a:spcPts val="0"/>
              </a:spcAft>
              <a:buClr>
                <a:schemeClr val="dk1"/>
              </a:buClr>
              <a:buSzPts val="2100"/>
              <a:buChar char="•"/>
              <a:defRPr sz="2100"/>
            </a:lvl2pPr>
            <a:lvl3pPr indent="-342900" lvl="2" marL="1371600" rtl="0" algn="l">
              <a:lnSpc>
                <a:spcPct val="90000"/>
              </a:lnSpc>
              <a:spcBef>
                <a:spcPts val="400"/>
              </a:spcBef>
              <a:spcAft>
                <a:spcPts val="0"/>
              </a:spcAft>
              <a:buClr>
                <a:schemeClr val="dk1"/>
              </a:buClr>
              <a:buSzPts val="1800"/>
              <a:buChar char="•"/>
              <a:defRPr sz="1800"/>
            </a:lvl3pPr>
            <a:lvl4pPr indent="-323850" lvl="3" marL="1828800" rtl="0" algn="l">
              <a:lnSpc>
                <a:spcPct val="90000"/>
              </a:lnSpc>
              <a:spcBef>
                <a:spcPts val="400"/>
              </a:spcBef>
              <a:spcAft>
                <a:spcPts val="0"/>
              </a:spcAft>
              <a:buClr>
                <a:schemeClr val="dk1"/>
              </a:buClr>
              <a:buSzPts val="1500"/>
              <a:buChar char="•"/>
              <a:defRPr sz="1500"/>
            </a:lvl4pPr>
            <a:lvl5pPr indent="-323850" lvl="4" marL="2286000" rtl="0" algn="l">
              <a:lnSpc>
                <a:spcPct val="90000"/>
              </a:lnSpc>
              <a:spcBef>
                <a:spcPts val="400"/>
              </a:spcBef>
              <a:spcAft>
                <a:spcPts val="0"/>
              </a:spcAft>
              <a:buClr>
                <a:schemeClr val="dk1"/>
              </a:buClr>
              <a:buSzPts val="1500"/>
              <a:buChar char="•"/>
              <a:defRPr sz="1500"/>
            </a:lvl5pPr>
            <a:lvl6pPr indent="-323850" lvl="5" marL="2743200" rtl="0" algn="l">
              <a:lnSpc>
                <a:spcPct val="90000"/>
              </a:lnSpc>
              <a:spcBef>
                <a:spcPts val="400"/>
              </a:spcBef>
              <a:spcAft>
                <a:spcPts val="0"/>
              </a:spcAft>
              <a:buClr>
                <a:schemeClr val="dk1"/>
              </a:buClr>
              <a:buSzPts val="1500"/>
              <a:buChar char="•"/>
              <a:defRPr sz="1500"/>
            </a:lvl6pPr>
            <a:lvl7pPr indent="-323850" lvl="6" marL="3200400" rtl="0" algn="l">
              <a:lnSpc>
                <a:spcPct val="90000"/>
              </a:lnSpc>
              <a:spcBef>
                <a:spcPts val="400"/>
              </a:spcBef>
              <a:spcAft>
                <a:spcPts val="0"/>
              </a:spcAft>
              <a:buClr>
                <a:schemeClr val="dk1"/>
              </a:buClr>
              <a:buSzPts val="1500"/>
              <a:buChar char="•"/>
              <a:defRPr sz="1500"/>
            </a:lvl7pPr>
            <a:lvl8pPr indent="-323850" lvl="7" marL="3657600" rtl="0" algn="l">
              <a:lnSpc>
                <a:spcPct val="90000"/>
              </a:lnSpc>
              <a:spcBef>
                <a:spcPts val="400"/>
              </a:spcBef>
              <a:spcAft>
                <a:spcPts val="0"/>
              </a:spcAft>
              <a:buClr>
                <a:schemeClr val="dk1"/>
              </a:buClr>
              <a:buSzPts val="1500"/>
              <a:buChar char="•"/>
              <a:defRPr sz="1500"/>
            </a:lvl8pPr>
            <a:lvl9pPr indent="-323850" lvl="8" marL="4114800" rtl="0" algn="l">
              <a:lnSpc>
                <a:spcPct val="90000"/>
              </a:lnSpc>
              <a:spcBef>
                <a:spcPts val="400"/>
              </a:spcBef>
              <a:spcAft>
                <a:spcPts val="0"/>
              </a:spcAft>
              <a:buClr>
                <a:schemeClr val="dk1"/>
              </a:buClr>
              <a:buSzPts val="1500"/>
              <a:buChar char="•"/>
              <a:defRPr sz="1500"/>
            </a:lvl9pPr>
          </a:lstStyle>
          <a:p/>
        </p:txBody>
      </p:sp>
      <p:sp>
        <p:nvSpPr>
          <p:cNvPr id="196" name="Google Shape;196;p30"/>
          <p:cNvSpPr txBox="1"/>
          <p:nvPr>
            <p:ph idx="2" type="body"/>
          </p:nvPr>
        </p:nvSpPr>
        <p:spPr>
          <a:xfrm>
            <a:off x="629841" y="1543050"/>
            <a:ext cx="2949300" cy="28587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200"/>
              <a:buNone/>
              <a:defRPr sz="1200"/>
            </a:lvl1pPr>
            <a:lvl2pPr indent="-228600" lvl="1" marL="914400" rtl="0" algn="l">
              <a:lnSpc>
                <a:spcPct val="90000"/>
              </a:lnSpc>
              <a:spcBef>
                <a:spcPts val="400"/>
              </a:spcBef>
              <a:spcAft>
                <a:spcPts val="0"/>
              </a:spcAft>
              <a:buClr>
                <a:schemeClr val="dk1"/>
              </a:buClr>
              <a:buSzPts val="1100"/>
              <a:buNone/>
              <a:defRPr sz="1100"/>
            </a:lvl2pPr>
            <a:lvl3pPr indent="-228600" lvl="2" marL="1371600" rtl="0" algn="l">
              <a:lnSpc>
                <a:spcPct val="90000"/>
              </a:lnSpc>
              <a:spcBef>
                <a:spcPts val="400"/>
              </a:spcBef>
              <a:spcAft>
                <a:spcPts val="0"/>
              </a:spcAft>
              <a:buClr>
                <a:schemeClr val="dk1"/>
              </a:buClr>
              <a:buSzPts val="900"/>
              <a:buNone/>
              <a:defRPr sz="900"/>
            </a:lvl3pPr>
            <a:lvl4pPr indent="-228600" lvl="3" marL="1828800" rtl="0" algn="l">
              <a:lnSpc>
                <a:spcPct val="90000"/>
              </a:lnSpc>
              <a:spcBef>
                <a:spcPts val="400"/>
              </a:spcBef>
              <a:spcAft>
                <a:spcPts val="0"/>
              </a:spcAft>
              <a:buClr>
                <a:schemeClr val="dk1"/>
              </a:buClr>
              <a:buSzPts val="800"/>
              <a:buNone/>
              <a:defRPr sz="800"/>
            </a:lvl4pPr>
            <a:lvl5pPr indent="-228600" lvl="4" marL="2286000" rtl="0" algn="l">
              <a:lnSpc>
                <a:spcPct val="90000"/>
              </a:lnSpc>
              <a:spcBef>
                <a:spcPts val="400"/>
              </a:spcBef>
              <a:spcAft>
                <a:spcPts val="0"/>
              </a:spcAft>
              <a:buClr>
                <a:schemeClr val="dk1"/>
              </a:buClr>
              <a:buSzPts val="800"/>
              <a:buNone/>
              <a:defRPr sz="800"/>
            </a:lvl5pPr>
            <a:lvl6pPr indent="-228600" lvl="5" marL="2743200" rtl="0" algn="l">
              <a:lnSpc>
                <a:spcPct val="90000"/>
              </a:lnSpc>
              <a:spcBef>
                <a:spcPts val="400"/>
              </a:spcBef>
              <a:spcAft>
                <a:spcPts val="0"/>
              </a:spcAft>
              <a:buClr>
                <a:schemeClr val="dk1"/>
              </a:buClr>
              <a:buSzPts val="800"/>
              <a:buNone/>
              <a:defRPr sz="800"/>
            </a:lvl6pPr>
            <a:lvl7pPr indent="-228600" lvl="6" marL="3200400" rtl="0" algn="l">
              <a:lnSpc>
                <a:spcPct val="90000"/>
              </a:lnSpc>
              <a:spcBef>
                <a:spcPts val="400"/>
              </a:spcBef>
              <a:spcAft>
                <a:spcPts val="0"/>
              </a:spcAft>
              <a:buClr>
                <a:schemeClr val="dk1"/>
              </a:buClr>
              <a:buSzPts val="800"/>
              <a:buNone/>
              <a:defRPr sz="800"/>
            </a:lvl7pPr>
            <a:lvl8pPr indent="-228600" lvl="7" marL="3657600" rtl="0" algn="l">
              <a:lnSpc>
                <a:spcPct val="90000"/>
              </a:lnSpc>
              <a:spcBef>
                <a:spcPts val="400"/>
              </a:spcBef>
              <a:spcAft>
                <a:spcPts val="0"/>
              </a:spcAft>
              <a:buClr>
                <a:schemeClr val="dk1"/>
              </a:buClr>
              <a:buSzPts val="800"/>
              <a:buNone/>
              <a:defRPr sz="800"/>
            </a:lvl8pPr>
            <a:lvl9pPr indent="-228600" lvl="8" marL="4114800" rtl="0" algn="l">
              <a:lnSpc>
                <a:spcPct val="90000"/>
              </a:lnSpc>
              <a:spcBef>
                <a:spcPts val="400"/>
              </a:spcBef>
              <a:spcAft>
                <a:spcPts val="0"/>
              </a:spcAft>
              <a:buClr>
                <a:schemeClr val="dk1"/>
              </a:buClr>
              <a:buSzPts val="800"/>
              <a:buNone/>
              <a:defRPr sz="800"/>
            </a:lvl9pPr>
          </a:lstStyle>
          <a:p/>
        </p:txBody>
      </p:sp>
      <p:sp>
        <p:nvSpPr>
          <p:cNvPr id="197" name="Google Shape;197;p3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98" name="Google Shape;198;p3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99" name="Google Shape;199;p3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00" name="Shape 200"/>
        <p:cNvGrpSpPr/>
        <p:nvPr/>
      </p:nvGrpSpPr>
      <p:grpSpPr>
        <a:xfrm>
          <a:off x="0" y="0"/>
          <a:ext cx="0" cy="0"/>
          <a:chOff x="0" y="0"/>
          <a:chExt cx="0" cy="0"/>
        </a:xfrm>
      </p:grpSpPr>
      <p:sp>
        <p:nvSpPr>
          <p:cNvPr id="201" name="Google Shape;201;p31"/>
          <p:cNvSpPr txBox="1"/>
          <p:nvPr>
            <p:ph type="title"/>
          </p:nvPr>
        </p:nvSpPr>
        <p:spPr>
          <a:xfrm>
            <a:off x="629841" y="342900"/>
            <a:ext cx="2949300" cy="12003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02" name="Google Shape;202;p31"/>
          <p:cNvSpPr/>
          <p:nvPr>
            <p:ph idx="2" type="pic"/>
          </p:nvPr>
        </p:nvSpPr>
        <p:spPr>
          <a:xfrm>
            <a:off x="3887391" y="740569"/>
            <a:ext cx="4629300" cy="3655200"/>
          </a:xfrm>
          <a:prstGeom prst="rect">
            <a:avLst/>
          </a:prstGeom>
          <a:noFill/>
          <a:ln>
            <a:noFill/>
          </a:ln>
        </p:spPr>
      </p:sp>
      <p:sp>
        <p:nvSpPr>
          <p:cNvPr id="203" name="Google Shape;203;p31"/>
          <p:cNvSpPr txBox="1"/>
          <p:nvPr>
            <p:ph idx="1" type="body"/>
          </p:nvPr>
        </p:nvSpPr>
        <p:spPr>
          <a:xfrm>
            <a:off x="629841" y="1543050"/>
            <a:ext cx="2949300" cy="28587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200"/>
              <a:buNone/>
              <a:defRPr sz="1200"/>
            </a:lvl1pPr>
            <a:lvl2pPr indent="-228600" lvl="1" marL="914400" rtl="0" algn="l">
              <a:lnSpc>
                <a:spcPct val="90000"/>
              </a:lnSpc>
              <a:spcBef>
                <a:spcPts val="400"/>
              </a:spcBef>
              <a:spcAft>
                <a:spcPts val="0"/>
              </a:spcAft>
              <a:buClr>
                <a:schemeClr val="dk1"/>
              </a:buClr>
              <a:buSzPts val="1100"/>
              <a:buNone/>
              <a:defRPr sz="1100"/>
            </a:lvl2pPr>
            <a:lvl3pPr indent="-228600" lvl="2" marL="1371600" rtl="0" algn="l">
              <a:lnSpc>
                <a:spcPct val="90000"/>
              </a:lnSpc>
              <a:spcBef>
                <a:spcPts val="400"/>
              </a:spcBef>
              <a:spcAft>
                <a:spcPts val="0"/>
              </a:spcAft>
              <a:buClr>
                <a:schemeClr val="dk1"/>
              </a:buClr>
              <a:buSzPts val="900"/>
              <a:buNone/>
              <a:defRPr sz="900"/>
            </a:lvl3pPr>
            <a:lvl4pPr indent="-228600" lvl="3" marL="1828800" rtl="0" algn="l">
              <a:lnSpc>
                <a:spcPct val="90000"/>
              </a:lnSpc>
              <a:spcBef>
                <a:spcPts val="400"/>
              </a:spcBef>
              <a:spcAft>
                <a:spcPts val="0"/>
              </a:spcAft>
              <a:buClr>
                <a:schemeClr val="dk1"/>
              </a:buClr>
              <a:buSzPts val="800"/>
              <a:buNone/>
              <a:defRPr sz="800"/>
            </a:lvl4pPr>
            <a:lvl5pPr indent="-228600" lvl="4" marL="2286000" rtl="0" algn="l">
              <a:lnSpc>
                <a:spcPct val="90000"/>
              </a:lnSpc>
              <a:spcBef>
                <a:spcPts val="400"/>
              </a:spcBef>
              <a:spcAft>
                <a:spcPts val="0"/>
              </a:spcAft>
              <a:buClr>
                <a:schemeClr val="dk1"/>
              </a:buClr>
              <a:buSzPts val="800"/>
              <a:buNone/>
              <a:defRPr sz="800"/>
            </a:lvl5pPr>
            <a:lvl6pPr indent="-228600" lvl="5" marL="2743200" rtl="0" algn="l">
              <a:lnSpc>
                <a:spcPct val="90000"/>
              </a:lnSpc>
              <a:spcBef>
                <a:spcPts val="400"/>
              </a:spcBef>
              <a:spcAft>
                <a:spcPts val="0"/>
              </a:spcAft>
              <a:buClr>
                <a:schemeClr val="dk1"/>
              </a:buClr>
              <a:buSzPts val="800"/>
              <a:buNone/>
              <a:defRPr sz="800"/>
            </a:lvl6pPr>
            <a:lvl7pPr indent="-228600" lvl="6" marL="3200400" rtl="0" algn="l">
              <a:lnSpc>
                <a:spcPct val="90000"/>
              </a:lnSpc>
              <a:spcBef>
                <a:spcPts val="400"/>
              </a:spcBef>
              <a:spcAft>
                <a:spcPts val="0"/>
              </a:spcAft>
              <a:buClr>
                <a:schemeClr val="dk1"/>
              </a:buClr>
              <a:buSzPts val="800"/>
              <a:buNone/>
              <a:defRPr sz="800"/>
            </a:lvl7pPr>
            <a:lvl8pPr indent="-228600" lvl="7" marL="3657600" rtl="0" algn="l">
              <a:lnSpc>
                <a:spcPct val="90000"/>
              </a:lnSpc>
              <a:spcBef>
                <a:spcPts val="400"/>
              </a:spcBef>
              <a:spcAft>
                <a:spcPts val="0"/>
              </a:spcAft>
              <a:buClr>
                <a:schemeClr val="dk1"/>
              </a:buClr>
              <a:buSzPts val="800"/>
              <a:buNone/>
              <a:defRPr sz="800"/>
            </a:lvl8pPr>
            <a:lvl9pPr indent="-228600" lvl="8" marL="4114800" rtl="0" algn="l">
              <a:lnSpc>
                <a:spcPct val="90000"/>
              </a:lnSpc>
              <a:spcBef>
                <a:spcPts val="400"/>
              </a:spcBef>
              <a:spcAft>
                <a:spcPts val="0"/>
              </a:spcAft>
              <a:buClr>
                <a:schemeClr val="dk1"/>
              </a:buClr>
              <a:buSzPts val="800"/>
              <a:buNone/>
              <a:defRPr sz="800"/>
            </a:lvl9pPr>
          </a:lstStyle>
          <a:p/>
        </p:txBody>
      </p:sp>
      <p:sp>
        <p:nvSpPr>
          <p:cNvPr id="204" name="Google Shape;204;p3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05" name="Google Shape;205;p3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06" name="Google Shape;206;p3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07" name="Shape 207"/>
        <p:cNvGrpSpPr/>
        <p:nvPr/>
      </p:nvGrpSpPr>
      <p:grpSpPr>
        <a:xfrm>
          <a:off x="0" y="0"/>
          <a:ext cx="0" cy="0"/>
          <a:chOff x="0" y="0"/>
          <a:chExt cx="0" cy="0"/>
        </a:xfrm>
      </p:grpSpPr>
      <p:sp>
        <p:nvSpPr>
          <p:cNvPr id="208" name="Google Shape;208;p32"/>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09" name="Google Shape;209;p32"/>
          <p:cNvSpPr txBox="1"/>
          <p:nvPr>
            <p:ph idx="1" type="body"/>
          </p:nvPr>
        </p:nvSpPr>
        <p:spPr>
          <a:xfrm rot="5400000">
            <a:off x="2940300" y="-942431"/>
            <a:ext cx="3263400" cy="78867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10" name="Google Shape;210;p3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11" name="Google Shape;211;p3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12" name="Google Shape;212;p3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13" name="Shape 213"/>
        <p:cNvGrpSpPr/>
        <p:nvPr/>
      </p:nvGrpSpPr>
      <p:grpSpPr>
        <a:xfrm>
          <a:off x="0" y="0"/>
          <a:ext cx="0" cy="0"/>
          <a:chOff x="0" y="0"/>
          <a:chExt cx="0" cy="0"/>
        </a:xfrm>
      </p:grpSpPr>
      <p:sp>
        <p:nvSpPr>
          <p:cNvPr id="214" name="Google Shape;214;p33"/>
          <p:cNvSpPr txBox="1"/>
          <p:nvPr>
            <p:ph type="title"/>
          </p:nvPr>
        </p:nvSpPr>
        <p:spPr>
          <a:xfrm rot="5400000">
            <a:off x="5350050" y="1467544"/>
            <a:ext cx="4359000" cy="19716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15" name="Google Shape;215;p33"/>
          <p:cNvSpPr txBox="1"/>
          <p:nvPr>
            <p:ph idx="1" type="body"/>
          </p:nvPr>
        </p:nvSpPr>
        <p:spPr>
          <a:xfrm rot="5400000">
            <a:off x="1349475" y="-447056"/>
            <a:ext cx="4359000" cy="58008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16" name="Google Shape;216;p3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17" name="Google Shape;217;p3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18" name="Google Shape;218;p3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9.xml"/><Relationship Id="rId11" Type="http://schemas.openxmlformats.org/officeDocument/2006/relationships/slideLayout" Target="../slideLayouts/slideLayout10.xml"/><Relationship Id="rId22" Type="http://schemas.openxmlformats.org/officeDocument/2006/relationships/theme" Target="../theme/theme2.xml"/><Relationship Id="rId10" Type="http://schemas.openxmlformats.org/officeDocument/2006/relationships/slideLayout" Target="../slideLayouts/slideLayout9.xml"/><Relationship Id="rId21" Type="http://schemas.openxmlformats.org/officeDocument/2006/relationships/slideLayout" Target="../slideLayouts/slideLayout20.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5.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slideLayout" Target="../slideLayouts/slideLayout18.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31.xml"/><Relationship Id="rId10" Type="http://schemas.openxmlformats.org/officeDocument/2006/relationships/slideLayout" Target="../slideLayouts/slideLayout30.xml"/><Relationship Id="rId12" Type="http://schemas.openxmlformats.org/officeDocument/2006/relationships/theme" Target="../theme/theme1.xml"/><Relationship Id="rId1" Type="http://schemas.openxmlformats.org/officeDocument/2006/relationships/slideLayout" Target="../slideLayouts/slideLayout21.xml"/><Relationship Id="rId2" Type="http://schemas.openxmlformats.org/officeDocument/2006/relationships/slideLayout" Target="../slideLayouts/slideLayout22.xml"/><Relationship Id="rId3" Type="http://schemas.openxmlformats.org/officeDocument/2006/relationships/slideLayout" Target="../slideLayouts/slideLayout23.xml"/><Relationship Id="rId4" Type="http://schemas.openxmlformats.org/officeDocument/2006/relationships/slideLayout" Target="../slideLayouts/slideLayout24.xml"/><Relationship Id="rId9" Type="http://schemas.openxmlformats.org/officeDocument/2006/relationships/slideLayout" Target="../slideLayouts/slideLayout29.xml"/><Relationship Id="rId5" Type="http://schemas.openxmlformats.org/officeDocument/2006/relationships/slideLayout" Target="../slideLayouts/slideLayout25.xml"/><Relationship Id="rId6" Type="http://schemas.openxmlformats.org/officeDocument/2006/relationships/slideLayout" Target="../slideLayouts/slideLayout26.xml"/><Relationship Id="rId7" Type="http://schemas.openxmlformats.org/officeDocument/2006/relationships/slideLayout" Target="../slideLayouts/slideLayout27.xml"/><Relationship Id="rId8"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81000" y="0"/>
            <a:ext cx="7924800" cy="8193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chemeClr val="lt1"/>
              </a:buClr>
              <a:buSzPts val="2000"/>
              <a:buFont typeface="Montserrat"/>
              <a:buNone/>
              <a:defRPr b="1" i="0" sz="2000" u="none" cap="none" strike="noStrike">
                <a:solidFill>
                  <a:schemeClr val="lt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
          <p:cNvSpPr txBox="1"/>
          <p:nvPr>
            <p:ph idx="1" type="body"/>
          </p:nvPr>
        </p:nvSpPr>
        <p:spPr>
          <a:xfrm>
            <a:off x="381000" y="929878"/>
            <a:ext cx="8305800" cy="3699300"/>
          </a:xfrm>
          <a:prstGeom prst="rect">
            <a:avLst/>
          </a:prstGeom>
          <a:noFill/>
          <a:ln>
            <a:noFill/>
          </a:ln>
        </p:spPr>
        <p:txBody>
          <a:bodyPr anchorCtr="0" anchor="t" bIns="45700" lIns="91425" spcFirstLastPara="1" rIns="91425" wrap="square" tIns="45700">
            <a:noAutofit/>
          </a:bodyPr>
          <a:lstStyle>
            <a:lvl1pPr indent="-355600" lvl="0" marL="457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Muli"/>
                <a:ea typeface="Muli"/>
                <a:cs typeface="Muli"/>
                <a:sym typeface="Muli"/>
              </a:defRPr>
            </a:lvl1pPr>
            <a:lvl2pPr indent="-336550" lvl="1" marL="914400" marR="0" rtl="0" algn="l">
              <a:lnSpc>
                <a:spcPct val="100000"/>
              </a:lnSpc>
              <a:spcBef>
                <a:spcPts val="340"/>
              </a:spcBef>
              <a:spcAft>
                <a:spcPts val="0"/>
              </a:spcAft>
              <a:buClr>
                <a:schemeClr val="dk1"/>
              </a:buClr>
              <a:buSzPts val="1700"/>
              <a:buFont typeface="Arial"/>
              <a:buChar char="–"/>
              <a:defRPr b="0" i="0" sz="1700" u="none" cap="none" strike="noStrike">
                <a:solidFill>
                  <a:schemeClr val="dk1"/>
                </a:solidFill>
                <a:latin typeface="Muli"/>
                <a:ea typeface="Muli"/>
                <a:cs typeface="Muli"/>
                <a:sym typeface="Muli"/>
              </a:defRPr>
            </a:lvl2pPr>
            <a:lvl3pPr indent="-317500" lvl="2" marL="1371600" marR="0" rtl="0" algn="l">
              <a:lnSpc>
                <a:spcPct val="100000"/>
              </a:lnSpc>
              <a:spcBef>
                <a:spcPts val="280"/>
              </a:spcBef>
              <a:spcAft>
                <a:spcPts val="0"/>
              </a:spcAft>
              <a:buClr>
                <a:schemeClr val="dk1"/>
              </a:buClr>
              <a:buSzPts val="1400"/>
              <a:buFont typeface="Arial"/>
              <a:buChar char="•"/>
              <a:defRPr b="0" i="0" sz="1400" u="none" cap="none" strike="noStrike">
                <a:solidFill>
                  <a:schemeClr val="dk1"/>
                </a:solidFill>
                <a:latin typeface="Muli"/>
                <a:ea typeface="Muli"/>
                <a:cs typeface="Muli"/>
                <a:sym typeface="Muli"/>
              </a:defRPr>
            </a:lvl3pPr>
            <a:lvl4pPr indent="-304800" lvl="3" marL="1828800" marR="0" rtl="0" algn="l">
              <a:lnSpc>
                <a:spcPct val="100000"/>
              </a:lnSpc>
              <a:spcBef>
                <a:spcPts val="240"/>
              </a:spcBef>
              <a:spcAft>
                <a:spcPts val="0"/>
              </a:spcAft>
              <a:buClr>
                <a:schemeClr val="dk1"/>
              </a:buClr>
              <a:buSzPts val="1200"/>
              <a:buFont typeface="Arial"/>
              <a:buChar char="–"/>
              <a:defRPr b="0" i="0" sz="1200" u="none" cap="none" strike="noStrike">
                <a:solidFill>
                  <a:schemeClr val="dk1"/>
                </a:solidFill>
                <a:latin typeface="Muli"/>
                <a:ea typeface="Muli"/>
                <a:cs typeface="Muli"/>
                <a:sym typeface="Muli"/>
              </a:defRPr>
            </a:lvl4pPr>
            <a:lvl5pPr indent="-304800" lvl="4" marL="2286000" marR="0" rtl="0" algn="l">
              <a:lnSpc>
                <a:spcPct val="100000"/>
              </a:lnSpc>
              <a:spcBef>
                <a:spcPts val="240"/>
              </a:spcBef>
              <a:spcAft>
                <a:spcPts val="0"/>
              </a:spcAft>
              <a:buClr>
                <a:schemeClr val="dk1"/>
              </a:buClr>
              <a:buSzPts val="1200"/>
              <a:buFont typeface="Arial"/>
              <a:buChar char="»"/>
              <a:defRPr b="0" i="0" sz="1200" u="none" cap="none" strike="noStrike">
                <a:solidFill>
                  <a:schemeClr val="dk1"/>
                </a:solidFill>
                <a:latin typeface="Muli"/>
                <a:ea typeface="Muli"/>
                <a:cs typeface="Muli"/>
                <a:sym typeface="Mul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Muli"/>
                <a:ea typeface="Muli"/>
                <a:cs typeface="Muli"/>
                <a:sym typeface="Mul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Muli"/>
                <a:ea typeface="Muli"/>
                <a:cs typeface="Muli"/>
                <a:sym typeface="Mul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Muli"/>
                <a:ea typeface="Muli"/>
                <a:cs typeface="Muli"/>
                <a:sym typeface="Mul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Muli"/>
                <a:ea typeface="Muli"/>
                <a:cs typeface="Muli"/>
                <a:sym typeface="Muli"/>
              </a:defRPr>
            </a:lvl9pPr>
          </a:lstStyle>
          <a:p/>
        </p:txBody>
      </p:sp>
      <p:sp>
        <p:nvSpPr>
          <p:cNvPr id="8" name="Google Shape;8;p1"/>
          <p:cNvSpPr txBox="1"/>
          <p:nvPr>
            <p:ph idx="12" type="sldNum"/>
          </p:nvPr>
        </p:nvSpPr>
        <p:spPr>
          <a:xfrm>
            <a:off x="8458200" y="4629150"/>
            <a:ext cx="457200" cy="304800"/>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1pPr>
            <a:lvl2pPr indent="0" lvl="1"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2pPr>
            <a:lvl3pPr indent="0" lvl="2"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3pPr>
            <a:lvl4pPr indent="0" lvl="3"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4pPr>
            <a:lvl5pPr indent="0" lvl="4"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5pPr>
            <a:lvl6pPr indent="0" lvl="5"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6pPr>
            <a:lvl7pPr indent="0" lvl="6"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7pPr>
            <a:lvl8pPr indent="0" lvl="7"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8pPr>
            <a:lvl9pPr indent="0" lvl="8" marL="0" marR="0" rtl="0" algn="ctr">
              <a:lnSpc>
                <a:spcPct val="100000"/>
              </a:lnSpc>
              <a:spcBef>
                <a:spcPts val="0"/>
              </a:spcBef>
              <a:spcAft>
                <a:spcPts val="0"/>
              </a:spcAft>
              <a:buClr>
                <a:srgbClr val="000000"/>
              </a:buClr>
              <a:buSzPts val="1000"/>
              <a:buFont typeface="Arial"/>
              <a:buNone/>
              <a:defRPr b="1" i="0" sz="1000" u="none" cap="none" strike="noStrike">
                <a:solidFill>
                  <a:srgbClr val="3E424A"/>
                </a:solidFill>
                <a:latin typeface="Muli"/>
                <a:ea typeface="Muli"/>
                <a:cs typeface="Muli"/>
                <a:sym typeface="Muli"/>
              </a:defRPr>
            </a:lvl9pPr>
          </a:lstStyle>
          <a:p>
            <a:pPr indent="0" lvl="0" marL="0" rtl="0" algn="ct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32">
          <p15:clr>
            <a:srgbClr val="F26B43"/>
          </p15:clr>
        </p15:guide>
        <p15:guide id="2" pos="144">
          <p15:clr>
            <a:srgbClr val="F26B43"/>
          </p15:clr>
        </p15:guide>
        <p15:guide id="3" orient="horz" pos="516">
          <p15:clr>
            <a:srgbClr val="F26B43"/>
          </p15:clr>
        </p15:guide>
        <p15:guide id="4" orient="horz" pos="3108">
          <p15:clr>
            <a:srgbClr val="F26B43"/>
          </p15:clr>
        </p15:guide>
        <p15:guide id="5" pos="5616">
          <p15:clr>
            <a:srgbClr val="F26B43"/>
          </p15:clr>
        </p15:guide>
        <p15:guide id="6" orient="horz" pos="2916">
          <p15:clr>
            <a:srgbClr val="F26B43"/>
          </p15:clr>
        </p15:guide>
        <p15:guide id="7" pos="96">
          <p15:clr>
            <a:srgbClr val="F26B43"/>
          </p15:clr>
        </p15:guide>
        <p15:guide id="8" pos="5568">
          <p15:clr>
            <a:srgbClr val="F26B43"/>
          </p15:clr>
        </p15:guide>
        <p15:guide id="9" pos="240">
          <p15:clr>
            <a:srgbClr val="F26B43"/>
          </p15:clr>
        </p15:guide>
        <p15:guide id="10" pos="547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4" name="Shape 144"/>
        <p:cNvGrpSpPr/>
        <p:nvPr/>
      </p:nvGrpSpPr>
      <p:grpSpPr>
        <a:xfrm>
          <a:off x="0" y="0"/>
          <a:ext cx="0" cy="0"/>
          <a:chOff x="0" y="0"/>
          <a:chExt cx="0" cy="0"/>
        </a:xfrm>
      </p:grpSpPr>
      <p:sp>
        <p:nvSpPr>
          <p:cNvPr id="145" name="Google Shape;145;p22"/>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146" name="Google Shape;146;p22"/>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147" name="Google Shape;147;p2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148" name="Google Shape;148;p2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149" name="Google Shape;149;p2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b="0" i="0" sz="900" u="none" cap="none" strike="noStrike">
                <a:solidFill>
                  <a:srgbClr val="888888"/>
                </a:solidFill>
                <a:latin typeface="Calibri"/>
                <a:ea typeface="Calibri"/>
                <a:cs typeface="Calibri"/>
                <a:sym typeface="Calibri"/>
              </a:defRPr>
            </a:lvl1pPr>
            <a:lvl2pPr indent="0" lvl="1" marL="0" marR="0" rtl="0" algn="r">
              <a:spcBef>
                <a:spcPts val="0"/>
              </a:spcBef>
              <a:buNone/>
              <a:defRPr b="0" i="0" sz="900" u="none" cap="none" strike="noStrike">
                <a:solidFill>
                  <a:srgbClr val="888888"/>
                </a:solidFill>
                <a:latin typeface="Calibri"/>
                <a:ea typeface="Calibri"/>
                <a:cs typeface="Calibri"/>
                <a:sym typeface="Calibri"/>
              </a:defRPr>
            </a:lvl2pPr>
            <a:lvl3pPr indent="0" lvl="2" marL="0" marR="0" rtl="0" algn="r">
              <a:spcBef>
                <a:spcPts val="0"/>
              </a:spcBef>
              <a:buNone/>
              <a:defRPr b="0" i="0" sz="900" u="none" cap="none" strike="noStrike">
                <a:solidFill>
                  <a:srgbClr val="888888"/>
                </a:solidFill>
                <a:latin typeface="Calibri"/>
                <a:ea typeface="Calibri"/>
                <a:cs typeface="Calibri"/>
                <a:sym typeface="Calibri"/>
              </a:defRPr>
            </a:lvl3pPr>
            <a:lvl4pPr indent="0" lvl="3" marL="0" marR="0" rtl="0" algn="r">
              <a:spcBef>
                <a:spcPts val="0"/>
              </a:spcBef>
              <a:buNone/>
              <a:defRPr b="0" i="0" sz="900" u="none" cap="none" strike="noStrike">
                <a:solidFill>
                  <a:srgbClr val="888888"/>
                </a:solidFill>
                <a:latin typeface="Calibri"/>
                <a:ea typeface="Calibri"/>
                <a:cs typeface="Calibri"/>
                <a:sym typeface="Calibri"/>
              </a:defRPr>
            </a:lvl4pPr>
            <a:lvl5pPr indent="0" lvl="4" marL="0" marR="0" rtl="0" algn="r">
              <a:spcBef>
                <a:spcPts val="0"/>
              </a:spcBef>
              <a:buNone/>
              <a:defRPr b="0" i="0" sz="900" u="none" cap="none" strike="noStrike">
                <a:solidFill>
                  <a:srgbClr val="888888"/>
                </a:solidFill>
                <a:latin typeface="Calibri"/>
                <a:ea typeface="Calibri"/>
                <a:cs typeface="Calibri"/>
                <a:sym typeface="Calibri"/>
              </a:defRPr>
            </a:lvl5pPr>
            <a:lvl6pPr indent="0" lvl="5" marL="0" marR="0" rtl="0" algn="r">
              <a:spcBef>
                <a:spcPts val="0"/>
              </a:spcBef>
              <a:buNone/>
              <a:defRPr b="0" i="0" sz="900" u="none" cap="none" strike="noStrike">
                <a:solidFill>
                  <a:srgbClr val="888888"/>
                </a:solidFill>
                <a:latin typeface="Calibri"/>
                <a:ea typeface="Calibri"/>
                <a:cs typeface="Calibri"/>
                <a:sym typeface="Calibri"/>
              </a:defRPr>
            </a:lvl6pPr>
            <a:lvl7pPr indent="0" lvl="6" marL="0" marR="0" rtl="0" algn="r">
              <a:spcBef>
                <a:spcPts val="0"/>
              </a:spcBef>
              <a:buNone/>
              <a:defRPr b="0" i="0" sz="900" u="none" cap="none" strike="noStrike">
                <a:solidFill>
                  <a:srgbClr val="888888"/>
                </a:solidFill>
                <a:latin typeface="Calibri"/>
                <a:ea typeface="Calibri"/>
                <a:cs typeface="Calibri"/>
                <a:sym typeface="Calibri"/>
              </a:defRPr>
            </a:lvl7pPr>
            <a:lvl8pPr indent="0" lvl="7" marL="0" marR="0" rtl="0" algn="r">
              <a:spcBef>
                <a:spcPts val="0"/>
              </a:spcBef>
              <a:buNone/>
              <a:defRPr b="0" i="0" sz="900" u="none" cap="none" strike="noStrike">
                <a:solidFill>
                  <a:srgbClr val="888888"/>
                </a:solidFill>
                <a:latin typeface="Calibri"/>
                <a:ea typeface="Calibri"/>
                <a:cs typeface="Calibri"/>
                <a:sym typeface="Calibri"/>
              </a:defRPr>
            </a:lvl8pPr>
            <a:lvl9pPr indent="0" lvl="8" marL="0" marR="0" rtl="0" algn="r">
              <a:spcBef>
                <a:spcPts val="0"/>
              </a:spcBef>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 Id="rId3" Type="http://schemas.openxmlformats.org/officeDocument/2006/relationships/image" Target="../media/image8.png"/><Relationship Id="rId4" Type="http://schemas.openxmlformats.org/officeDocument/2006/relationships/image" Target="../media/image20.png"/><Relationship Id="rId9" Type="http://schemas.openxmlformats.org/officeDocument/2006/relationships/image" Target="../media/image4.png"/><Relationship Id="rId5" Type="http://schemas.openxmlformats.org/officeDocument/2006/relationships/image" Target="../media/image17.png"/><Relationship Id="rId6" Type="http://schemas.openxmlformats.org/officeDocument/2006/relationships/image" Target="../media/image19.png"/><Relationship Id="rId7" Type="http://schemas.openxmlformats.org/officeDocument/2006/relationships/image" Target="../media/image9.png"/><Relationship Id="rId8" Type="http://schemas.openxmlformats.org/officeDocument/2006/relationships/image" Target="../media/image1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26.png"/><Relationship Id="rId5" Type="http://schemas.openxmlformats.org/officeDocument/2006/relationships/image" Target="../media/image16.png"/><Relationship Id="rId6" Type="http://schemas.openxmlformats.org/officeDocument/2006/relationships/image" Target="../media/image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3.png"/><Relationship Id="rId4" Type="http://schemas.openxmlformats.org/officeDocument/2006/relationships/image" Target="../media/image23.png"/><Relationship Id="rId9" Type="http://schemas.openxmlformats.org/officeDocument/2006/relationships/image" Target="../media/image27.png"/><Relationship Id="rId5" Type="http://schemas.openxmlformats.org/officeDocument/2006/relationships/image" Target="../media/image18.png"/><Relationship Id="rId6" Type="http://schemas.openxmlformats.org/officeDocument/2006/relationships/image" Target="../media/image21.png"/><Relationship Id="rId7" Type="http://schemas.openxmlformats.org/officeDocument/2006/relationships/image" Target="../media/image22.png"/><Relationship Id="rId8" Type="http://schemas.openxmlformats.org/officeDocument/2006/relationships/image" Target="../media/image2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3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28.png"/><Relationship Id="rId4" Type="http://schemas.openxmlformats.org/officeDocument/2006/relationships/image" Target="../media/image33.png"/><Relationship Id="rId5" Type="http://schemas.openxmlformats.org/officeDocument/2006/relationships/image" Target="../media/image25.gif"/><Relationship Id="rId6" Type="http://schemas.openxmlformats.org/officeDocument/2006/relationships/image" Target="../media/image7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30.png"/><Relationship Id="rId4" Type="http://schemas.openxmlformats.org/officeDocument/2006/relationships/image" Target="../media/image31.png"/><Relationship Id="rId5" Type="http://schemas.openxmlformats.org/officeDocument/2006/relationships/image" Target="../media/image2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53.png"/><Relationship Id="rId4" Type="http://schemas.openxmlformats.org/officeDocument/2006/relationships/image" Target="../media/image39.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35.png"/><Relationship Id="rId4" Type="http://schemas.openxmlformats.org/officeDocument/2006/relationships/hyperlink" Target="https://github.com/openforcefield/protein-ligand-benchmark"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5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4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40.png"/><Relationship Id="rId4" Type="http://schemas.openxmlformats.org/officeDocument/2006/relationships/image" Target="../media/image37.png"/><Relationship Id="rId5" Type="http://schemas.openxmlformats.org/officeDocument/2006/relationships/image" Target="../media/image3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36.png"/><Relationship Id="rId4" Type="http://schemas.openxmlformats.org/officeDocument/2006/relationships/image" Target="../media/image38.png"/><Relationship Id="rId5" Type="http://schemas.openxmlformats.org/officeDocument/2006/relationships/image" Target="../media/image4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41.png"/><Relationship Id="rId4" Type="http://schemas.openxmlformats.org/officeDocument/2006/relationships/image" Target="../media/image45.png"/><Relationship Id="rId5" Type="http://schemas.openxmlformats.org/officeDocument/2006/relationships/image" Target="../media/image4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47.png"/><Relationship Id="rId4" Type="http://schemas.openxmlformats.org/officeDocument/2006/relationships/image" Target="../media/image52.png"/><Relationship Id="rId5" Type="http://schemas.openxmlformats.org/officeDocument/2006/relationships/image" Target="../media/image4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6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44.png"/><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58.png"/><Relationship Id="rId4" Type="http://schemas.openxmlformats.org/officeDocument/2006/relationships/image" Target="../media/image4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56.png"/><Relationship Id="rId4" Type="http://schemas.openxmlformats.org/officeDocument/2006/relationships/image" Target="../media/image57.png"/><Relationship Id="rId5" Type="http://schemas.openxmlformats.org/officeDocument/2006/relationships/image" Target="../media/image65.jpg"/><Relationship Id="rId6" Type="http://schemas.openxmlformats.org/officeDocument/2006/relationships/image" Target="../media/image54.jpg"/><Relationship Id="rId7" Type="http://schemas.openxmlformats.org/officeDocument/2006/relationships/image" Target="../media/image55.jpg"/><Relationship Id="rId8" Type="http://schemas.openxmlformats.org/officeDocument/2006/relationships/image" Target="../media/image9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7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74.png"/><Relationship Id="rId4" Type="http://schemas.openxmlformats.org/officeDocument/2006/relationships/hyperlink" Target="https://openforcefield.atlassian.net/wiki/spaces/IN/pages/2225111061/Project+Plan+Adoption+of+Interchange+backend+as+export+machinery+for+ForceField.create+openmm+system" TargetMode="External"/><Relationship Id="rId5" Type="http://schemas.openxmlformats.org/officeDocument/2006/relationships/hyperlink" Target="https://openforcefield.atlassian.net/wiki/spaces/IN/pages/1447231531/Protein-Ligand+Benchmarks+Automation+via+Folding+Home" TargetMode="External"/><Relationship Id="rId6" Type="http://schemas.openxmlformats.org/officeDocument/2006/relationships/image" Target="../media/image71.png"/></Relationships>
</file>

<file path=ppt/slides/_rels/slide25.xml.rels><?xml version="1.0" encoding="UTF-8" standalone="yes"?><Relationships xmlns="http://schemas.openxmlformats.org/package/2006/relationships"><Relationship Id="rId10" Type="http://schemas.openxmlformats.org/officeDocument/2006/relationships/image" Target="../media/image62.jpg"/><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hyperlink" Target="https://github.com/openforcefield/standards" TargetMode="External"/><Relationship Id="rId4" Type="http://schemas.openxmlformats.org/officeDocument/2006/relationships/hyperlink" Target="https://openforcefield.github.io/standards/standards/smirnoff/" TargetMode="External"/><Relationship Id="rId9" Type="http://schemas.openxmlformats.org/officeDocument/2006/relationships/image" Target="../media/image61.png"/><Relationship Id="rId5" Type="http://schemas.openxmlformats.org/officeDocument/2006/relationships/image" Target="../media/image73.jpg"/><Relationship Id="rId6" Type="http://schemas.openxmlformats.org/officeDocument/2006/relationships/image" Target="../media/image60.png"/><Relationship Id="rId7" Type="http://schemas.openxmlformats.org/officeDocument/2006/relationships/image" Target="../media/image55.jpg"/><Relationship Id="rId8" Type="http://schemas.openxmlformats.org/officeDocument/2006/relationships/image" Target="../media/image99.png"/></Relationships>
</file>

<file path=ppt/slides/_rels/slide26.xml.rels><?xml version="1.0" encoding="UTF-8" standalone="yes"?><Relationships xmlns="http://schemas.openxmlformats.org/package/2006/relationships"><Relationship Id="rId11" Type="http://schemas.openxmlformats.org/officeDocument/2006/relationships/hyperlink" Target="https://github.com/openforcefield/standards" TargetMode="External"/><Relationship Id="rId10" Type="http://schemas.openxmlformats.org/officeDocument/2006/relationships/image" Target="../media/image69.png"/><Relationship Id="rId12" Type="http://schemas.openxmlformats.org/officeDocument/2006/relationships/hyperlink" Target="https://openforcefield.github.io/standards/standards/smirnoff/" TargetMode="External"/><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73.jpg"/><Relationship Id="rId4" Type="http://schemas.openxmlformats.org/officeDocument/2006/relationships/image" Target="../media/image60.png"/><Relationship Id="rId9" Type="http://schemas.openxmlformats.org/officeDocument/2006/relationships/image" Target="../media/image63.png"/><Relationship Id="rId5" Type="http://schemas.openxmlformats.org/officeDocument/2006/relationships/image" Target="../media/image55.jpg"/><Relationship Id="rId6" Type="http://schemas.openxmlformats.org/officeDocument/2006/relationships/image" Target="../media/image99.png"/><Relationship Id="rId7" Type="http://schemas.openxmlformats.org/officeDocument/2006/relationships/image" Target="../media/image62.jpg"/><Relationship Id="rId8" Type="http://schemas.openxmlformats.org/officeDocument/2006/relationships/image" Target="../media/image7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68.png"/><Relationship Id="rId4" Type="http://schemas.openxmlformats.org/officeDocument/2006/relationships/image" Target="../media/image64.png"/><Relationship Id="rId9" Type="http://schemas.openxmlformats.org/officeDocument/2006/relationships/image" Target="../media/image78.png"/><Relationship Id="rId5" Type="http://schemas.openxmlformats.org/officeDocument/2006/relationships/image" Target="../media/image67.png"/><Relationship Id="rId6" Type="http://schemas.openxmlformats.org/officeDocument/2006/relationships/image" Target="../media/image70.jpg"/><Relationship Id="rId7" Type="http://schemas.openxmlformats.org/officeDocument/2006/relationships/image" Target="../media/image72.jpg"/><Relationship Id="rId8" Type="http://schemas.openxmlformats.org/officeDocument/2006/relationships/image" Target="../media/image117.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64.png"/><Relationship Id="rId4" Type="http://schemas.openxmlformats.org/officeDocument/2006/relationships/image" Target="../media/image7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image" Target="../media/image64.png"/><Relationship Id="rId4" Type="http://schemas.openxmlformats.org/officeDocument/2006/relationships/image" Target="../media/image7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81.png"/><Relationship Id="rId4" Type="http://schemas.openxmlformats.org/officeDocument/2006/relationships/image" Target="../media/image73.jpg"/><Relationship Id="rId5" Type="http://schemas.openxmlformats.org/officeDocument/2006/relationships/image" Target="../media/image80.jpg"/><Relationship Id="rId6" Type="http://schemas.openxmlformats.org/officeDocument/2006/relationships/image" Target="../media/image77.jpg"/><Relationship Id="rId7" Type="http://schemas.openxmlformats.org/officeDocument/2006/relationships/hyperlink" Target="https://docs.openforcefield.org/projects/bespokefit/en/latest/getting-started/quick-start.html"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image" Target="../media/image73.jpg"/><Relationship Id="rId4" Type="http://schemas.openxmlformats.org/officeDocument/2006/relationships/image" Target="../media/image90.png"/><Relationship Id="rId5" Type="http://schemas.openxmlformats.org/officeDocument/2006/relationships/image" Target="../media/image80.jpg"/><Relationship Id="rId6" Type="http://schemas.openxmlformats.org/officeDocument/2006/relationships/image" Target="../media/image77.jpg"/><Relationship Id="rId7" Type="http://schemas.openxmlformats.org/officeDocument/2006/relationships/hyperlink" Target="https://docs.openforcefield.org/projects/bespokefit/en/latest/getting-started/quick-start.html"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image" Target="../media/image73.jpg"/><Relationship Id="rId4" Type="http://schemas.openxmlformats.org/officeDocument/2006/relationships/image" Target="../media/image80.jpg"/><Relationship Id="rId5" Type="http://schemas.openxmlformats.org/officeDocument/2006/relationships/image" Target="../media/image77.jpg"/><Relationship Id="rId6" Type="http://schemas.openxmlformats.org/officeDocument/2006/relationships/image" Target="../media/image96.png"/><Relationship Id="rId7" Type="http://schemas.openxmlformats.org/officeDocument/2006/relationships/hyperlink" Target="https://docs.openforcefield.org/projects/bespokefit/en/latest/getting-started/quick-start.html" TargetMode="External"/></Relationships>
</file>

<file path=ppt/slides/_rels/slide34.xml.rels><?xml version="1.0" encoding="UTF-8" standalone="yes"?><Relationships xmlns="http://schemas.openxmlformats.org/package/2006/relationships"><Relationship Id="rId10" Type="http://schemas.openxmlformats.org/officeDocument/2006/relationships/image" Target="../media/image99.png"/><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image" Target="../media/image82.jpg"/><Relationship Id="rId4" Type="http://schemas.openxmlformats.org/officeDocument/2006/relationships/image" Target="../media/image86.png"/><Relationship Id="rId9" Type="http://schemas.openxmlformats.org/officeDocument/2006/relationships/image" Target="../media/image55.jpg"/><Relationship Id="rId5" Type="http://schemas.openxmlformats.org/officeDocument/2006/relationships/image" Target="../media/image83.png"/><Relationship Id="rId6" Type="http://schemas.openxmlformats.org/officeDocument/2006/relationships/image" Target="../media/image117.jpg"/><Relationship Id="rId7" Type="http://schemas.openxmlformats.org/officeDocument/2006/relationships/image" Target="../media/image87.jpg"/><Relationship Id="rId8" Type="http://schemas.openxmlformats.org/officeDocument/2006/relationships/image" Target="../media/image77.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 Id="rId3" Type="http://schemas.openxmlformats.org/officeDocument/2006/relationships/image" Target="../media/image58.png"/><Relationship Id="rId4" Type="http://schemas.openxmlformats.org/officeDocument/2006/relationships/image" Target="../media/image4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 Id="rId3" Type="http://schemas.openxmlformats.org/officeDocument/2006/relationships/image" Target="../media/image92.png"/><Relationship Id="rId4" Type="http://schemas.openxmlformats.org/officeDocument/2006/relationships/image" Target="../media/image64.png"/><Relationship Id="rId5" Type="http://schemas.openxmlformats.org/officeDocument/2006/relationships/image" Target="../media/image6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 Id="rId3" Type="http://schemas.openxmlformats.org/officeDocument/2006/relationships/image" Target="../media/image94.png"/><Relationship Id="rId4" Type="http://schemas.openxmlformats.org/officeDocument/2006/relationships/image" Target="../media/image8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 Id="rId3" Type="http://schemas.openxmlformats.org/officeDocument/2006/relationships/image" Target="../media/image80.jpg"/><Relationship Id="rId4" Type="http://schemas.openxmlformats.org/officeDocument/2006/relationships/image" Target="../media/image91.png"/><Relationship Id="rId5" Type="http://schemas.openxmlformats.org/officeDocument/2006/relationships/hyperlink" Target="https://docs.openforcefield.org/en/latest/"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 Id="rId3" Type="http://schemas.openxmlformats.org/officeDocument/2006/relationships/image" Target="../media/image8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 Id="rId3" Type="http://schemas.openxmlformats.org/officeDocument/2006/relationships/image" Target="../media/image106.png"/><Relationship Id="rId4" Type="http://schemas.openxmlformats.org/officeDocument/2006/relationships/image" Target="../media/image10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 Id="rId3" Type="http://schemas.openxmlformats.org/officeDocument/2006/relationships/image" Target="../media/image104.png"/><Relationship Id="rId4" Type="http://schemas.openxmlformats.org/officeDocument/2006/relationships/image" Target="../media/image10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 Id="rId3" Type="http://schemas.openxmlformats.org/officeDocument/2006/relationships/image" Target="../media/image102.png"/><Relationship Id="rId4" Type="http://schemas.openxmlformats.org/officeDocument/2006/relationships/image" Target="../media/image93.png"/><Relationship Id="rId5" Type="http://schemas.openxmlformats.org/officeDocument/2006/relationships/image" Target="../media/image98.png"/><Relationship Id="rId6" Type="http://schemas.openxmlformats.org/officeDocument/2006/relationships/image" Target="../media/image62.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 Id="rId3" Type="http://schemas.openxmlformats.org/officeDocument/2006/relationships/image" Target="../media/image105.png"/><Relationship Id="rId4" Type="http://schemas.openxmlformats.org/officeDocument/2006/relationships/image" Target="../media/image101.png"/><Relationship Id="rId5" Type="http://schemas.openxmlformats.org/officeDocument/2006/relationships/hyperlink" Target="https://mybinder.org/v2/gist/j-wags/4b9716cfd7c4c5efee03ff63ec6a964e/HEAD" TargetMode="External"/><Relationship Id="rId6" Type="http://schemas.openxmlformats.org/officeDocument/2006/relationships/image" Target="../media/image62.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 Id="rId3" Type="http://schemas.openxmlformats.org/officeDocument/2006/relationships/image" Target="../media/image134.png"/><Relationship Id="rId4" Type="http://schemas.openxmlformats.org/officeDocument/2006/relationships/image" Target="../media/image100.png"/><Relationship Id="rId5" Type="http://schemas.openxmlformats.org/officeDocument/2006/relationships/image" Target="../media/image10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 Id="rId3" Type="http://schemas.openxmlformats.org/officeDocument/2006/relationships/image" Target="../media/image13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 Id="rId3" Type="http://schemas.openxmlformats.org/officeDocument/2006/relationships/image" Target="../media/image112.png"/><Relationship Id="rId4" Type="http://schemas.openxmlformats.org/officeDocument/2006/relationships/image" Target="../media/image62.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8.xml"/><Relationship Id="rId3" Type="http://schemas.openxmlformats.org/officeDocument/2006/relationships/image" Target="../media/image62.jpg"/><Relationship Id="rId4" Type="http://schemas.openxmlformats.org/officeDocument/2006/relationships/image" Target="../media/image7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 Id="rId3" Type="http://schemas.openxmlformats.org/officeDocument/2006/relationships/image" Target="../media/image28.png"/><Relationship Id="rId4" Type="http://schemas.openxmlformats.org/officeDocument/2006/relationships/image" Target="../media/image33.png"/><Relationship Id="rId5" Type="http://schemas.openxmlformats.org/officeDocument/2006/relationships/image" Target="../media/image25.gif"/><Relationship Id="rId6" Type="http://schemas.openxmlformats.org/officeDocument/2006/relationships/image" Target="../media/image73.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 Id="rId3" Type="http://schemas.openxmlformats.org/officeDocument/2006/relationships/image" Target="../media/image118.png"/><Relationship Id="rId4" Type="http://schemas.openxmlformats.org/officeDocument/2006/relationships/image" Target="../media/image60.png"/><Relationship Id="rId5" Type="http://schemas.openxmlformats.org/officeDocument/2006/relationships/image" Target="../media/image117.jpg"/><Relationship Id="rId6" Type="http://schemas.openxmlformats.org/officeDocument/2006/relationships/image" Target="../media/image111.png"/><Relationship Id="rId7" Type="http://schemas.openxmlformats.org/officeDocument/2006/relationships/image" Target="../media/image55.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1.xml"/><Relationship Id="rId3" Type="http://schemas.openxmlformats.org/officeDocument/2006/relationships/image" Target="../media/image115.png"/><Relationship Id="rId4" Type="http://schemas.openxmlformats.org/officeDocument/2006/relationships/hyperlink" Target="https://mybinder.org/v2/gist/j-wags/4b9716cfd7c4c5efee03ff63ec6a964e/HEAD"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2.xml"/><Relationship Id="rId3" Type="http://schemas.openxmlformats.org/officeDocument/2006/relationships/image" Target="../media/image119.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3.xml"/><Relationship Id="rId3" Type="http://schemas.openxmlformats.org/officeDocument/2006/relationships/image" Target="../media/image130.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4.xml"/><Relationship Id="rId3" Type="http://schemas.openxmlformats.org/officeDocument/2006/relationships/image" Target="../media/image11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5.xml"/><Relationship Id="rId3" Type="http://schemas.openxmlformats.org/officeDocument/2006/relationships/image" Target="../media/image108.png"/><Relationship Id="rId4" Type="http://schemas.openxmlformats.org/officeDocument/2006/relationships/image" Target="../media/image113.png"/><Relationship Id="rId5" Type="http://schemas.openxmlformats.org/officeDocument/2006/relationships/image" Target="../media/image110.png"/><Relationship Id="rId6" Type="http://schemas.openxmlformats.org/officeDocument/2006/relationships/image" Target="../media/image11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6.xml"/><Relationship Id="rId3" Type="http://schemas.openxmlformats.org/officeDocument/2006/relationships/image" Target="../media/image132.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7.xml"/><Relationship Id="rId3" Type="http://schemas.openxmlformats.org/officeDocument/2006/relationships/image" Target="../media/image140.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8.xml"/><Relationship Id="rId3" Type="http://schemas.openxmlformats.org/officeDocument/2006/relationships/image" Target="../media/image120.png"/><Relationship Id="rId4" Type="http://schemas.openxmlformats.org/officeDocument/2006/relationships/image" Target="../media/image135.png"/><Relationship Id="rId5" Type="http://schemas.openxmlformats.org/officeDocument/2006/relationships/image" Target="../media/image80.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9.xml"/><Relationship Id="rId3" Type="http://schemas.openxmlformats.org/officeDocument/2006/relationships/image" Target="../media/image126.png"/><Relationship Id="rId4" Type="http://schemas.openxmlformats.org/officeDocument/2006/relationships/image" Target="../media/image125.png"/><Relationship Id="rId5" Type="http://schemas.openxmlformats.org/officeDocument/2006/relationships/image" Target="../media/image122.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1.xml"/><Relationship Id="rId3" Type="http://schemas.openxmlformats.org/officeDocument/2006/relationships/image" Target="../media/image128.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2.xml"/><Relationship Id="rId3" Type="http://schemas.openxmlformats.org/officeDocument/2006/relationships/image" Target="../media/image53.png"/><Relationship Id="rId4" Type="http://schemas.openxmlformats.org/officeDocument/2006/relationships/image" Target="../media/image136.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3.xml"/><Relationship Id="rId3" Type="http://schemas.openxmlformats.org/officeDocument/2006/relationships/image" Target="../media/image39.gif"/></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4.xml"/><Relationship Id="rId3" Type="http://schemas.openxmlformats.org/officeDocument/2006/relationships/image" Target="../media/image64.png"/><Relationship Id="rId4" Type="http://schemas.openxmlformats.org/officeDocument/2006/relationships/image" Target="../media/image75.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5.xml"/><Relationship Id="rId3" Type="http://schemas.openxmlformats.org/officeDocument/2006/relationships/image" Target="../media/image57.png"/><Relationship Id="rId4" Type="http://schemas.openxmlformats.org/officeDocument/2006/relationships/image" Target="../media/image65.jpg"/><Relationship Id="rId5" Type="http://schemas.openxmlformats.org/officeDocument/2006/relationships/image" Target="../media/image54.jpg"/><Relationship Id="rId6" Type="http://schemas.openxmlformats.org/officeDocument/2006/relationships/image" Target="../media/image55.jpg"/><Relationship Id="rId7" Type="http://schemas.openxmlformats.org/officeDocument/2006/relationships/image" Target="../media/image95.png"/><Relationship Id="rId8" Type="http://schemas.openxmlformats.org/officeDocument/2006/relationships/image" Target="../media/image121.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6.xml"/><Relationship Id="rId3" Type="http://schemas.openxmlformats.org/officeDocument/2006/relationships/image" Target="../media/image121.png"/><Relationship Id="rId4" Type="http://schemas.openxmlformats.org/officeDocument/2006/relationships/image" Target="../media/image127.png"/><Relationship Id="rId5" Type="http://schemas.openxmlformats.org/officeDocument/2006/relationships/image" Target="../media/image123.png"/><Relationship Id="rId6" Type="http://schemas.openxmlformats.org/officeDocument/2006/relationships/image" Target="../media/image131.png"/><Relationship Id="rId7" Type="http://schemas.openxmlformats.org/officeDocument/2006/relationships/image" Target="../media/image129.png"/><Relationship Id="rId8" Type="http://schemas.openxmlformats.org/officeDocument/2006/relationships/image" Target="../media/image133.png"/></Relationships>
</file>

<file path=ppt/slides/_rels/slide67.xml.rels><?xml version="1.0" encoding="UTF-8" standalone="yes"?><Relationships xmlns="http://schemas.openxmlformats.org/package/2006/relationships"><Relationship Id="rId10" Type="http://schemas.openxmlformats.org/officeDocument/2006/relationships/image" Target="../media/image139.png"/><Relationship Id="rId1" Type="http://schemas.openxmlformats.org/officeDocument/2006/relationships/slideLayout" Target="../slideLayouts/slideLayout4.xml"/><Relationship Id="rId2" Type="http://schemas.openxmlformats.org/officeDocument/2006/relationships/notesSlide" Target="../notesSlides/notesSlide67.xml"/><Relationship Id="rId3" Type="http://schemas.openxmlformats.org/officeDocument/2006/relationships/image" Target="../media/image65.jpg"/><Relationship Id="rId4" Type="http://schemas.openxmlformats.org/officeDocument/2006/relationships/image" Target="../media/image54.jpg"/><Relationship Id="rId9" Type="http://schemas.openxmlformats.org/officeDocument/2006/relationships/image" Target="../media/image137.png"/><Relationship Id="rId5" Type="http://schemas.openxmlformats.org/officeDocument/2006/relationships/image" Target="../media/image55.jpg"/><Relationship Id="rId6" Type="http://schemas.openxmlformats.org/officeDocument/2006/relationships/image" Target="../media/image95.png"/><Relationship Id="rId7" Type="http://schemas.openxmlformats.org/officeDocument/2006/relationships/image" Target="../media/image57.png"/><Relationship Id="rId8" Type="http://schemas.openxmlformats.org/officeDocument/2006/relationships/image" Target="../media/image121.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8.xml"/><Relationship Id="rId3" Type="http://schemas.openxmlformats.org/officeDocument/2006/relationships/image" Target="../media/image64.png"/><Relationship Id="rId4" Type="http://schemas.openxmlformats.org/officeDocument/2006/relationships/image" Target="../media/image75.png"/><Relationship Id="rId5" Type="http://schemas.openxmlformats.org/officeDocument/2006/relationships/image" Target="../media/image56.png"/><Relationship Id="rId6" Type="http://schemas.openxmlformats.org/officeDocument/2006/relationships/image" Target="../media/image150.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9.xml"/><Relationship Id="rId3" Type="http://schemas.openxmlformats.org/officeDocument/2006/relationships/image" Target="../media/image143.png"/><Relationship Id="rId4" Type="http://schemas.openxmlformats.org/officeDocument/2006/relationships/image" Target="../media/image73.jpg"/><Relationship Id="rId5" Type="http://schemas.openxmlformats.org/officeDocument/2006/relationships/image" Target="../media/image65.jpg"/><Relationship Id="rId6" Type="http://schemas.openxmlformats.org/officeDocument/2006/relationships/image" Target="../media/image141.png"/><Relationship Id="rId7" Type="http://schemas.openxmlformats.org/officeDocument/2006/relationships/image" Target="../media/image138.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0.xml"/><Relationship Id="rId3" Type="http://schemas.openxmlformats.org/officeDocument/2006/relationships/image" Target="../media/image176.png"/><Relationship Id="rId4" Type="http://schemas.openxmlformats.org/officeDocument/2006/relationships/image" Target="../media/image145.png"/><Relationship Id="rId5" Type="http://schemas.openxmlformats.org/officeDocument/2006/relationships/image" Target="../media/image149.png"/><Relationship Id="rId6" Type="http://schemas.openxmlformats.org/officeDocument/2006/relationships/image" Target="../media/image151.png"/><Relationship Id="rId7" Type="http://schemas.openxmlformats.org/officeDocument/2006/relationships/image" Target="../media/image146.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1.xml"/><Relationship Id="rId3" Type="http://schemas.openxmlformats.org/officeDocument/2006/relationships/image" Target="../media/image64.png"/><Relationship Id="rId4" Type="http://schemas.openxmlformats.org/officeDocument/2006/relationships/image" Target="../media/image75.png"/><Relationship Id="rId5" Type="http://schemas.openxmlformats.org/officeDocument/2006/relationships/image" Target="../media/image56.png"/><Relationship Id="rId6" Type="http://schemas.openxmlformats.org/officeDocument/2006/relationships/image" Target="../media/image164.png"/><Relationship Id="rId7" Type="http://schemas.openxmlformats.org/officeDocument/2006/relationships/image" Target="../media/image150.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2.xml"/><Relationship Id="rId3" Type="http://schemas.openxmlformats.org/officeDocument/2006/relationships/image" Target="../media/image164.png"/><Relationship Id="rId4" Type="http://schemas.openxmlformats.org/officeDocument/2006/relationships/image" Target="../media/image171.png"/><Relationship Id="rId5" Type="http://schemas.openxmlformats.org/officeDocument/2006/relationships/image" Target="../media/image161.png"/></Relationships>
</file>

<file path=ppt/slides/_rels/slide73.xml.rels><?xml version="1.0" encoding="UTF-8" standalone="yes"?><Relationships xmlns="http://schemas.openxmlformats.org/package/2006/relationships"><Relationship Id="rId10" Type="http://schemas.openxmlformats.org/officeDocument/2006/relationships/image" Target="../media/image73.jpg"/><Relationship Id="rId1" Type="http://schemas.openxmlformats.org/officeDocument/2006/relationships/slideLayout" Target="../slideLayouts/slideLayout4.xml"/><Relationship Id="rId2" Type="http://schemas.openxmlformats.org/officeDocument/2006/relationships/notesSlide" Target="../notesSlides/notesSlide73.xml"/><Relationship Id="rId3" Type="http://schemas.openxmlformats.org/officeDocument/2006/relationships/image" Target="../media/image142.png"/><Relationship Id="rId4" Type="http://schemas.openxmlformats.org/officeDocument/2006/relationships/image" Target="../media/image144.png"/><Relationship Id="rId9" Type="http://schemas.openxmlformats.org/officeDocument/2006/relationships/image" Target="../media/image152.png"/><Relationship Id="rId5" Type="http://schemas.openxmlformats.org/officeDocument/2006/relationships/image" Target="../media/image147.png"/><Relationship Id="rId6" Type="http://schemas.openxmlformats.org/officeDocument/2006/relationships/image" Target="../media/image65.jpg"/><Relationship Id="rId7" Type="http://schemas.openxmlformats.org/officeDocument/2006/relationships/image" Target="../media/image148.png"/><Relationship Id="rId8" Type="http://schemas.openxmlformats.org/officeDocument/2006/relationships/image" Target="../media/image143.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4.xml"/><Relationship Id="rId3" Type="http://schemas.openxmlformats.org/officeDocument/2006/relationships/image" Target="../media/image156.png"/><Relationship Id="rId4" Type="http://schemas.openxmlformats.org/officeDocument/2006/relationships/image" Target="../media/image157.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5.xml"/><Relationship Id="rId3" Type="http://schemas.openxmlformats.org/officeDocument/2006/relationships/image" Target="../media/image154.png"/><Relationship Id="rId4" Type="http://schemas.openxmlformats.org/officeDocument/2006/relationships/image" Target="../media/image155.png"/><Relationship Id="rId5" Type="http://schemas.openxmlformats.org/officeDocument/2006/relationships/image" Target="../media/image153.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6.xml"/><Relationship Id="rId3" Type="http://schemas.openxmlformats.org/officeDocument/2006/relationships/image" Target="../media/image41.png"/><Relationship Id="rId4" Type="http://schemas.openxmlformats.org/officeDocument/2006/relationships/image" Target="../media/image45.png"/><Relationship Id="rId5" Type="http://schemas.openxmlformats.org/officeDocument/2006/relationships/image" Target="../media/image49.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7.xml"/><Relationship Id="rId3" Type="http://schemas.openxmlformats.org/officeDocument/2006/relationships/image" Target="../media/image64.png"/><Relationship Id="rId4" Type="http://schemas.openxmlformats.org/officeDocument/2006/relationships/image" Target="../media/image75.png"/><Relationship Id="rId5" Type="http://schemas.openxmlformats.org/officeDocument/2006/relationships/image" Target="../media/image163.png"/><Relationship Id="rId6" Type="http://schemas.openxmlformats.org/officeDocument/2006/relationships/image" Target="../media/image56.png"/><Relationship Id="rId7" Type="http://schemas.openxmlformats.org/officeDocument/2006/relationships/image" Target="../media/image164.png"/><Relationship Id="rId8" Type="http://schemas.openxmlformats.org/officeDocument/2006/relationships/image" Target="../media/image150.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8.xml"/><Relationship Id="rId3" Type="http://schemas.openxmlformats.org/officeDocument/2006/relationships/image" Target="../media/image158.png"/><Relationship Id="rId4" Type="http://schemas.openxmlformats.org/officeDocument/2006/relationships/image" Target="../media/image163.png"/><Relationship Id="rId5" Type="http://schemas.openxmlformats.org/officeDocument/2006/relationships/image" Target="../media/image184.png"/><Relationship Id="rId6" Type="http://schemas.openxmlformats.org/officeDocument/2006/relationships/image" Target="../media/image70.jp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9.xml"/><Relationship Id="rId3" Type="http://schemas.openxmlformats.org/officeDocument/2006/relationships/image" Target="../media/image160.png"/></Relationships>
</file>

<file path=ppt/slides/_rels/slide80.xml.rels><?xml version="1.0" encoding="UTF-8" standalone="yes"?><Relationships xmlns="http://schemas.openxmlformats.org/package/2006/relationships"><Relationship Id="rId10" Type="http://schemas.openxmlformats.org/officeDocument/2006/relationships/image" Target="../media/image175.png"/><Relationship Id="rId1" Type="http://schemas.openxmlformats.org/officeDocument/2006/relationships/slideLayout" Target="../slideLayouts/slideLayout4.xml"/><Relationship Id="rId2" Type="http://schemas.openxmlformats.org/officeDocument/2006/relationships/notesSlide" Target="../notesSlides/notesSlide80.xml"/><Relationship Id="rId3" Type="http://schemas.openxmlformats.org/officeDocument/2006/relationships/image" Target="../media/image64.png"/><Relationship Id="rId4" Type="http://schemas.openxmlformats.org/officeDocument/2006/relationships/image" Target="../media/image75.png"/><Relationship Id="rId9" Type="http://schemas.openxmlformats.org/officeDocument/2006/relationships/image" Target="../media/image150.png"/><Relationship Id="rId5" Type="http://schemas.openxmlformats.org/officeDocument/2006/relationships/image" Target="../media/image163.png"/><Relationship Id="rId6" Type="http://schemas.openxmlformats.org/officeDocument/2006/relationships/image" Target="../media/image173.png"/><Relationship Id="rId7" Type="http://schemas.openxmlformats.org/officeDocument/2006/relationships/image" Target="../media/image56.png"/><Relationship Id="rId8" Type="http://schemas.openxmlformats.org/officeDocument/2006/relationships/image" Target="../media/image164.png"/></Relationships>
</file>

<file path=ppt/slides/_rels/slide81.xml.rels><?xml version="1.0" encoding="UTF-8" standalone="yes"?><Relationships xmlns="http://schemas.openxmlformats.org/package/2006/relationships"><Relationship Id="rId10" Type="http://schemas.openxmlformats.org/officeDocument/2006/relationships/image" Target="../media/image168.png"/><Relationship Id="rId1" Type="http://schemas.openxmlformats.org/officeDocument/2006/relationships/slideLayout" Target="../slideLayouts/slideLayout4.xml"/><Relationship Id="rId2" Type="http://schemas.openxmlformats.org/officeDocument/2006/relationships/notesSlide" Target="../notesSlides/notesSlide81.xml"/><Relationship Id="rId3" Type="http://schemas.openxmlformats.org/officeDocument/2006/relationships/image" Target="../media/image162.png"/><Relationship Id="rId4" Type="http://schemas.openxmlformats.org/officeDocument/2006/relationships/image" Target="../media/image166.png"/><Relationship Id="rId9" Type="http://schemas.openxmlformats.org/officeDocument/2006/relationships/image" Target="../media/image169.png"/><Relationship Id="rId5" Type="http://schemas.openxmlformats.org/officeDocument/2006/relationships/image" Target="../media/image165.png"/><Relationship Id="rId6" Type="http://schemas.openxmlformats.org/officeDocument/2006/relationships/image" Target="../media/image173.png"/><Relationship Id="rId7" Type="http://schemas.openxmlformats.org/officeDocument/2006/relationships/image" Target="../media/image70.jpg"/><Relationship Id="rId8" Type="http://schemas.openxmlformats.org/officeDocument/2006/relationships/image" Target="../media/image170.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2.xml"/><Relationship Id="rId3" Type="http://schemas.openxmlformats.org/officeDocument/2006/relationships/image" Target="../media/image37.png"/><Relationship Id="rId4" Type="http://schemas.openxmlformats.org/officeDocument/2006/relationships/image" Target="../media/image174.png"/><Relationship Id="rId5" Type="http://schemas.openxmlformats.org/officeDocument/2006/relationships/image" Target="../media/image70.jpg"/><Relationship Id="rId6" Type="http://schemas.openxmlformats.org/officeDocument/2006/relationships/image" Target="../media/image175.png"/></Relationships>
</file>

<file path=ppt/slides/_rels/slide83.xml.rels><?xml version="1.0" encoding="UTF-8" standalone="yes"?><Relationships xmlns="http://schemas.openxmlformats.org/package/2006/relationships"><Relationship Id="rId11" Type="http://schemas.openxmlformats.org/officeDocument/2006/relationships/image" Target="../media/image175.png"/><Relationship Id="rId10" Type="http://schemas.openxmlformats.org/officeDocument/2006/relationships/image" Target="../media/image150.png"/><Relationship Id="rId1" Type="http://schemas.openxmlformats.org/officeDocument/2006/relationships/slideLayout" Target="../slideLayouts/slideLayout4.xml"/><Relationship Id="rId2" Type="http://schemas.openxmlformats.org/officeDocument/2006/relationships/notesSlide" Target="../notesSlides/notesSlide83.xml"/><Relationship Id="rId3" Type="http://schemas.openxmlformats.org/officeDocument/2006/relationships/image" Target="../media/image64.png"/><Relationship Id="rId4" Type="http://schemas.openxmlformats.org/officeDocument/2006/relationships/image" Target="../media/image75.png"/><Relationship Id="rId9" Type="http://schemas.openxmlformats.org/officeDocument/2006/relationships/image" Target="../media/image164.png"/><Relationship Id="rId5" Type="http://schemas.openxmlformats.org/officeDocument/2006/relationships/image" Target="../media/image172.png"/><Relationship Id="rId6" Type="http://schemas.openxmlformats.org/officeDocument/2006/relationships/image" Target="../media/image163.png"/><Relationship Id="rId7" Type="http://schemas.openxmlformats.org/officeDocument/2006/relationships/image" Target="../media/image173.png"/><Relationship Id="rId8" Type="http://schemas.openxmlformats.org/officeDocument/2006/relationships/image" Target="../media/image56.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4.xml"/><Relationship Id="rId3" Type="http://schemas.openxmlformats.org/officeDocument/2006/relationships/image" Target="../media/image152.png"/><Relationship Id="rId4" Type="http://schemas.openxmlformats.org/officeDocument/2006/relationships/image" Target="../media/image186.png"/><Relationship Id="rId5" Type="http://schemas.openxmlformats.org/officeDocument/2006/relationships/image" Target="../media/image180.png"/><Relationship Id="rId6" Type="http://schemas.openxmlformats.org/officeDocument/2006/relationships/image" Target="../media/image188.png"/><Relationship Id="rId7" Type="http://schemas.openxmlformats.org/officeDocument/2006/relationships/image" Target="../media/image73.jp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5.xml"/><Relationship Id="rId3" Type="http://schemas.openxmlformats.org/officeDocument/2006/relationships/image" Target="../media/image177.png"/><Relationship Id="rId4" Type="http://schemas.openxmlformats.org/officeDocument/2006/relationships/image" Target="../media/image178.png"/></Relationships>
</file>

<file path=ppt/slides/_rels/slide86.xml.rels><?xml version="1.0" encoding="UTF-8" standalone="yes"?><Relationships xmlns="http://schemas.openxmlformats.org/package/2006/relationships"><Relationship Id="rId11" Type="http://schemas.openxmlformats.org/officeDocument/2006/relationships/image" Target="../media/image175.png"/><Relationship Id="rId10" Type="http://schemas.openxmlformats.org/officeDocument/2006/relationships/image" Target="../media/image150.png"/><Relationship Id="rId12" Type="http://schemas.openxmlformats.org/officeDocument/2006/relationships/image" Target="../media/image179.png"/><Relationship Id="rId1" Type="http://schemas.openxmlformats.org/officeDocument/2006/relationships/slideLayout" Target="../slideLayouts/slideLayout4.xml"/><Relationship Id="rId2" Type="http://schemas.openxmlformats.org/officeDocument/2006/relationships/notesSlide" Target="../notesSlides/notesSlide86.xml"/><Relationship Id="rId3" Type="http://schemas.openxmlformats.org/officeDocument/2006/relationships/image" Target="../media/image64.png"/><Relationship Id="rId4" Type="http://schemas.openxmlformats.org/officeDocument/2006/relationships/image" Target="../media/image75.png"/><Relationship Id="rId9" Type="http://schemas.openxmlformats.org/officeDocument/2006/relationships/image" Target="../media/image164.png"/><Relationship Id="rId5" Type="http://schemas.openxmlformats.org/officeDocument/2006/relationships/image" Target="../media/image172.png"/><Relationship Id="rId6" Type="http://schemas.openxmlformats.org/officeDocument/2006/relationships/image" Target="../media/image163.png"/><Relationship Id="rId7" Type="http://schemas.openxmlformats.org/officeDocument/2006/relationships/image" Target="../media/image173.png"/><Relationship Id="rId8" Type="http://schemas.openxmlformats.org/officeDocument/2006/relationships/image" Target="../media/image56.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7.xml"/><Relationship Id="rId3" Type="http://schemas.openxmlformats.org/officeDocument/2006/relationships/image" Target="../media/image142.png"/><Relationship Id="rId4" Type="http://schemas.openxmlformats.org/officeDocument/2006/relationships/image" Target="../media/image179.png"/><Relationship Id="rId5" Type="http://schemas.openxmlformats.org/officeDocument/2006/relationships/image" Target="../media/image183.png"/><Relationship Id="rId6" Type="http://schemas.openxmlformats.org/officeDocument/2006/relationships/image" Target="../media/image189.png"/><Relationship Id="rId7" Type="http://schemas.openxmlformats.org/officeDocument/2006/relationships/image" Target="../media/image182.png"/></Relationships>
</file>

<file path=ppt/slides/_rels/slide88.xml.rels><?xml version="1.0" encoding="UTF-8" standalone="yes"?><Relationships xmlns="http://schemas.openxmlformats.org/package/2006/relationships"><Relationship Id="rId11" Type="http://schemas.openxmlformats.org/officeDocument/2006/relationships/image" Target="../media/image175.png"/><Relationship Id="rId10" Type="http://schemas.openxmlformats.org/officeDocument/2006/relationships/image" Target="../media/image150.png"/><Relationship Id="rId12" Type="http://schemas.openxmlformats.org/officeDocument/2006/relationships/image" Target="../media/image179.png"/><Relationship Id="rId1" Type="http://schemas.openxmlformats.org/officeDocument/2006/relationships/slideLayout" Target="../slideLayouts/slideLayout4.xml"/><Relationship Id="rId2" Type="http://schemas.openxmlformats.org/officeDocument/2006/relationships/notesSlide" Target="../notesSlides/notesSlide88.xml"/><Relationship Id="rId3" Type="http://schemas.openxmlformats.org/officeDocument/2006/relationships/image" Target="../media/image64.png"/><Relationship Id="rId4" Type="http://schemas.openxmlformats.org/officeDocument/2006/relationships/image" Target="../media/image75.png"/><Relationship Id="rId9" Type="http://schemas.openxmlformats.org/officeDocument/2006/relationships/image" Target="../media/image164.png"/><Relationship Id="rId5" Type="http://schemas.openxmlformats.org/officeDocument/2006/relationships/image" Target="../media/image172.png"/><Relationship Id="rId6" Type="http://schemas.openxmlformats.org/officeDocument/2006/relationships/image" Target="../media/image163.png"/><Relationship Id="rId7" Type="http://schemas.openxmlformats.org/officeDocument/2006/relationships/image" Target="../media/image173.png"/><Relationship Id="rId8" Type="http://schemas.openxmlformats.org/officeDocument/2006/relationships/image" Target="../media/image56.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9.xml"/><Relationship Id="rId3" Type="http://schemas.openxmlformats.org/officeDocument/2006/relationships/image" Target="../media/image64.png"/><Relationship Id="rId4" Type="http://schemas.openxmlformats.org/officeDocument/2006/relationships/image" Target="../media/image75.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0.xml"/><Relationship Id="rId3" Type="http://schemas.openxmlformats.org/officeDocument/2006/relationships/image" Target="../media/image181.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1.xml"/><Relationship Id="rId3" Type="http://schemas.openxmlformats.org/officeDocument/2006/relationships/image" Target="../media/image190.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2.xml"/><Relationship Id="rId3" Type="http://schemas.openxmlformats.org/officeDocument/2006/relationships/image" Target="../media/image187.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3.xml"/><Relationship Id="rId3" Type="http://schemas.openxmlformats.org/officeDocument/2006/relationships/image" Target="../media/image185.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5.xml"/><Relationship Id="rId3" Type="http://schemas.openxmlformats.org/officeDocument/2006/relationships/image" Target="../media/image64.png"/><Relationship Id="rId4" Type="http://schemas.openxmlformats.org/officeDocument/2006/relationships/image" Target="../media/image75.png"/></Relationships>
</file>

<file path=ppt/slides/_rels/slide96.xml.rels><?xml version="1.0" encoding="UTF-8" standalone="yes"?><Relationships xmlns="http://schemas.openxmlformats.org/package/2006/relationships"><Relationship Id="rId11" Type="http://schemas.openxmlformats.org/officeDocument/2006/relationships/image" Target="../media/image175.png"/><Relationship Id="rId10" Type="http://schemas.openxmlformats.org/officeDocument/2006/relationships/image" Target="../media/image150.png"/><Relationship Id="rId1" Type="http://schemas.openxmlformats.org/officeDocument/2006/relationships/slideLayout" Target="../slideLayouts/slideLayout4.xml"/><Relationship Id="rId2" Type="http://schemas.openxmlformats.org/officeDocument/2006/relationships/notesSlide" Target="../notesSlides/notesSlide96.xml"/><Relationship Id="rId3" Type="http://schemas.openxmlformats.org/officeDocument/2006/relationships/image" Target="../media/image64.png"/><Relationship Id="rId4" Type="http://schemas.openxmlformats.org/officeDocument/2006/relationships/image" Target="../media/image75.png"/><Relationship Id="rId9" Type="http://schemas.openxmlformats.org/officeDocument/2006/relationships/image" Target="../media/image164.png"/><Relationship Id="rId5" Type="http://schemas.openxmlformats.org/officeDocument/2006/relationships/image" Target="../media/image172.png"/><Relationship Id="rId6" Type="http://schemas.openxmlformats.org/officeDocument/2006/relationships/image" Target="../media/image163.png"/><Relationship Id="rId7" Type="http://schemas.openxmlformats.org/officeDocument/2006/relationships/image" Target="../media/image173.png"/><Relationship Id="rId8" Type="http://schemas.openxmlformats.org/officeDocument/2006/relationships/image" Target="../media/image56.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7.xml"/><Relationship Id="rId3" Type="http://schemas.openxmlformats.org/officeDocument/2006/relationships/image" Target="../media/image64.png"/><Relationship Id="rId4" Type="http://schemas.openxmlformats.org/officeDocument/2006/relationships/image" Target="../media/image75.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34"/>
          <p:cNvSpPr txBox="1"/>
          <p:nvPr/>
        </p:nvSpPr>
        <p:spPr>
          <a:xfrm>
            <a:off x="829975" y="2833700"/>
            <a:ext cx="4905300" cy="149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500">
                <a:solidFill>
                  <a:schemeClr val="lt1"/>
                </a:solidFill>
                <a:latin typeface="Montserrat"/>
                <a:ea typeface="Montserrat"/>
                <a:cs typeface="Montserrat"/>
                <a:sym typeface="Montserrat"/>
              </a:rPr>
              <a:t>5</a:t>
            </a:r>
            <a:r>
              <a:rPr baseline="30000" lang="en" sz="4500">
                <a:solidFill>
                  <a:schemeClr val="lt1"/>
                </a:solidFill>
                <a:latin typeface="Montserrat"/>
                <a:ea typeface="Montserrat"/>
                <a:cs typeface="Montserrat"/>
                <a:sym typeface="Montserrat"/>
              </a:rPr>
              <a:t>th</a:t>
            </a:r>
            <a:r>
              <a:rPr baseline="30000" lang="en" sz="4500">
                <a:solidFill>
                  <a:schemeClr val="lt1"/>
                </a:solidFill>
                <a:latin typeface="Montserrat SemiBold"/>
                <a:ea typeface="Montserrat SemiBold"/>
                <a:cs typeface="Montserrat SemiBold"/>
                <a:sym typeface="Montserrat SemiBold"/>
              </a:rPr>
              <a:t> </a:t>
            </a:r>
            <a:r>
              <a:rPr lang="en" sz="4500">
                <a:solidFill>
                  <a:schemeClr val="lt1"/>
                </a:solidFill>
                <a:latin typeface="Montserrat"/>
                <a:ea typeface="Montserrat"/>
                <a:cs typeface="Montserrat"/>
                <a:sym typeface="Montserrat"/>
              </a:rPr>
              <a:t>open force field workshop</a:t>
            </a:r>
            <a:endParaRPr sz="4500">
              <a:solidFill>
                <a:schemeClr val="lt1"/>
              </a:solidFill>
              <a:latin typeface="Montserrat"/>
              <a:ea typeface="Montserrat"/>
              <a:cs typeface="Montserrat"/>
              <a:sym typeface="Montserrat"/>
            </a:endParaRPr>
          </a:p>
        </p:txBody>
      </p:sp>
      <p:sp>
        <p:nvSpPr>
          <p:cNvPr id="224" name="Google Shape;224;p34"/>
          <p:cNvSpPr txBox="1"/>
          <p:nvPr/>
        </p:nvSpPr>
        <p:spPr>
          <a:xfrm>
            <a:off x="829976" y="4361100"/>
            <a:ext cx="4443600" cy="536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050">
                <a:solidFill>
                  <a:schemeClr val="lt1"/>
                </a:solidFill>
                <a:latin typeface="Montserrat Light"/>
                <a:ea typeface="Montserrat Light"/>
                <a:cs typeface="Montserrat Light"/>
                <a:sym typeface="Montserrat Light"/>
              </a:rPr>
              <a:t>June 28, 2022   |   Virtual meeting</a:t>
            </a:r>
            <a:endParaRPr sz="2050">
              <a:solidFill>
                <a:schemeClr val="lt1"/>
              </a:solidFill>
              <a:latin typeface="Montserrat Light"/>
              <a:ea typeface="Montserrat Light"/>
              <a:cs typeface="Montserrat Light"/>
              <a:sym typeface="Montserrat Light"/>
            </a:endParaRPr>
          </a:p>
          <a:p>
            <a:pPr indent="0" lvl="0" marL="0" rtl="0" algn="l">
              <a:lnSpc>
                <a:spcPct val="115000"/>
              </a:lnSpc>
              <a:spcBef>
                <a:spcPts val="0"/>
              </a:spcBef>
              <a:spcAft>
                <a:spcPts val="0"/>
              </a:spcAft>
              <a:buNone/>
            </a:pPr>
            <a:r>
              <a:rPr lang="en" sz="2050">
                <a:solidFill>
                  <a:schemeClr val="lt1"/>
                </a:solidFill>
                <a:latin typeface="Montserrat Light"/>
                <a:ea typeface="Montserrat Light"/>
                <a:cs typeface="Montserrat Light"/>
                <a:sym typeface="Montserrat Light"/>
              </a:rPr>
              <a:t>  </a:t>
            </a:r>
            <a:endParaRPr sz="2050">
              <a:solidFill>
                <a:schemeClr val="lt1"/>
              </a:solidFill>
              <a:latin typeface="Montserrat Light"/>
              <a:ea typeface="Montserrat Light"/>
              <a:cs typeface="Montserrat Light"/>
              <a:sym typeface="Montserrat Ligh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35"/>
          <p:cNvSpPr txBox="1"/>
          <p:nvPr>
            <p:ph idx="1" type="subTitle"/>
          </p:nvPr>
        </p:nvSpPr>
        <p:spPr>
          <a:xfrm>
            <a:off x="276350" y="1964300"/>
            <a:ext cx="8520600" cy="2073000"/>
          </a:xfrm>
          <a:prstGeom prst="rect">
            <a:avLst/>
          </a:prstGeom>
        </p:spPr>
        <p:txBody>
          <a:bodyPr anchorCtr="0" anchor="t" bIns="45700" lIns="91425" spcFirstLastPara="1" rIns="91425" wrap="square" tIns="45700">
            <a:noAutofit/>
          </a:bodyPr>
          <a:lstStyle/>
          <a:p>
            <a:pPr indent="0" lvl="0" marL="0" rtl="0" algn="ctr">
              <a:spcBef>
                <a:spcPts val="400"/>
              </a:spcBef>
              <a:spcAft>
                <a:spcPts val="0"/>
              </a:spcAft>
              <a:buNone/>
            </a:pPr>
            <a:r>
              <a:rPr lang="en"/>
              <a:t>David Mobley</a:t>
            </a:r>
            <a:endParaRPr/>
          </a:p>
          <a:p>
            <a:pPr indent="0" lvl="0" marL="0" rtl="0" algn="ctr">
              <a:spcBef>
                <a:spcPts val="400"/>
              </a:spcBef>
              <a:spcAft>
                <a:spcPts val="0"/>
              </a:spcAft>
              <a:buNone/>
            </a:pPr>
            <a:r>
              <a:rPr lang="en"/>
              <a:t>Jeff Wagner</a:t>
            </a:r>
            <a:endParaRPr/>
          </a:p>
          <a:p>
            <a:pPr indent="0" lvl="0" marL="0" rtl="0" algn="ctr">
              <a:spcBef>
                <a:spcPts val="400"/>
              </a:spcBef>
              <a:spcAft>
                <a:spcPts val="0"/>
              </a:spcAft>
              <a:buNone/>
            </a:pPr>
            <a:r>
              <a:rPr lang="en"/>
              <a:t>Lily Wang</a:t>
            </a:r>
            <a:endParaRPr/>
          </a:p>
          <a:p>
            <a:pPr indent="0" lvl="0" marL="0" rtl="0" algn="ctr">
              <a:spcBef>
                <a:spcPts val="400"/>
              </a:spcBef>
              <a:spcAft>
                <a:spcPts val="0"/>
              </a:spcAft>
              <a:buNone/>
            </a:pPr>
            <a:r>
              <a:rPr lang="en"/>
              <a:t>Diego Nolasco</a:t>
            </a:r>
            <a:endParaRPr/>
          </a:p>
        </p:txBody>
      </p:sp>
      <p:sp>
        <p:nvSpPr>
          <p:cNvPr id="230" name="Google Shape;230;p35"/>
          <p:cNvSpPr txBox="1"/>
          <p:nvPr/>
        </p:nvSpPr>
        <p:spPr>
          <a:xfrm>
            <a:off x="410150" y="84875"/>
            <a:ext cx="42927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000">
                <a:solidFill>
                  <a:schemeClr val="lt1"/>
                </a:solidFill>
                <a:latin typeface="Montserrat"/>
                <a:ea typeface="Montserrat"/>
                <a:cs typeface="Montserrat"/>
                <a:sym typeface="Montserrat"/>
              </a:rPr>
              <a:t>Speakers</a:t>
            </a:r>
            <a:endParaRPr b="1" sz="3000">
              <a:solidFill>
                <a:schemeClr val="lt1"/>
              </a:solidFill>
              <a:latin typeface="Montserrat"/>
              <a:ea typeface="Montserrat"/>
              <a:cs typeface="Montserrat"/>
              <a:sym typeface="Montserra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36"/>
          <p:cNvSpPr txBox="1"/>
          <p:nvPr>
            <p:ph idx="1" type="body"/>
          </p:nvPr>
        </p:nvSpPr>
        <p:spPr>
          <a:xfrm>
            <a:off x="381000" y="1054475"/>
            <a:ext cx="8305800" cy="3574800"/>
          </a:xfrm>
          <a:prstGeom prst="rect">
            <a:avLst/>
          </a:prstGeom>
        </p:spPr>
        <p:txBody>
          <a:bodyPr anchorCtr="0" anchor="t" bIns="45700" lIns="91425" spcFirstLastPara="1" rIns="91425" wrap="square" tIns="45700">
            <a:noAutofit/>
          </a:bodyPr>
          <a:lstStyle/>
          <a:p>
            <a:pPr indent="0" lvl="0" marL="0" rtl="0" algn="just">
              <a:spcBef>
                <a:spcPts val="320"/>
              </a:spcBef>
              <a:spcAft>
                <a:spcPts val="0"/>
              </a:spcAft>
              <a:buNone/>
            </a:pPr>
            <a:r>
              <a:rPr lang="en"/>
              <a:t>Feel free to use the Chat and Q&amp;A features in Zoom to ask questions during the talks. Speakers will answer questions in the Q&amp;A after they’re done with their presentations.</a:t>
            </a:r>
            <a:endParaRPr/>
          </a:p>
          <a:p>
            <a:pPr indent="0" lvl="0" marL="0" rtl="0" algn="just">
              <a:spcBef>
                <a:spcPts val="320"/>
              </a:spcBef>
              <a:spcAft>
                <a:spcPts val="0"/>
              </a:spcAft>
              <a:buNone/>
            </a:pPr>
            <a:r>
              <a:t/>
            </a:r>
            <a:endParaRPr/>
          </a:p>
          <a:p>
            <a:pPr indent="0" lvl="0" marL="0" rtl="0" algn="just">
              <a:spcBef>
                <a:spcPts val="320"/>
              </a:spcBef>
              <a:spcAft>
                <a:spcPts val="0"/>
              </a:spcAft>
              <a:buNone/>
            </a:pPr>
            <a:r>
              <a:rPr lang="en"/>
              <a:t>We will host a brief open discussion after the conclusion of talks. Use the “raise hand” feature and a host will enable your mic when it’s your turn. </a:t>
            </a:r>
            <a:endParaRPr/>
          </a:p>
        </p:txBody>
      </p:sp>
      <p:sp>
        <p:nvSpPr>
          <p:cNvPr id="236" name="Google Shape;236;p36"/>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237" name="Google Shape;237;p36"/>
          <p:cNvSpPr txBox="1"/>
          <p:nvPr>
            <p:ph type="title"/>
          </p:nvPr>
        </p:nvSpPr>
        <p:spPr>
          <a:xfrm>
            <a:off x="381000" y="0"/>
            <a:ext cx="28956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Feedback?</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pic>
        <p:nvPicPr>
          <p:cNvPr id="242" name="Google Shape;242;p37"/>
          <p:cNvPicPr preferRelativeResize="0"/>
          <p:nvPr/>
        </p:nvPicPr>
        <p:blipFill>
          <a:blip r:embed="rId3">
            <a:alphaModFix/>
          </a:blip>
          <a:stretch>
            <a:fillRect/>
          </a:stretch>
        </p:blipFill>
        <p:spPr>
          <a:xfrm>
            <a:off x="3514948" y="1160175"/>
            <a:ext cx="2186833" cy="861900"/>
          </a:xfrm>
          <a:prstGeom prst="rect">
            <a:avLst/>
          </a:prstGeom>
          <a:noFill/>
          <a:ln>
            <a:noFill/>
          </a:ln>
        </p:spPr>
      </p:pic>
      <p:sp>
        <p:nvSpPr>
          <p:cNvPr id="243" name="Google Shape;243;p37"/>
          <p:cNvSpPr txBox="1"/>
          <p:nvPr>
            <p:ph type="title"/>
          </p:nvPr>
        </p:nvSpPr>
        <p:spPr>
          <a:xfrm>
            <a:off x="152400" y="6375"/>
            <a:ext cx="8596800" cy="719700"/>
          </a:xfrm>
          <a:prstGeom prst="rect">
            <a:avLst/>
          </a:prstGeom>
          <a:noFill/>
          <a:ln>
            <a:noFill/>
          </a:ln>
        </p:spPr>
        <p:txBody>
          <a:bodyPr anchorCtr="0" anchor="ctr" bIns="19050" lIns="19050" spcFirstLastPara="1" rIns="19050" wrap="square" tIns="19050">
            <a:noAutofit/>
          </a:bodyPr>
          <a:lstStyle/>
          <a:p>
            <a:pPr indent="0" lvl="0" marL="0" marR="0" rtl="0" algn="l">
              <a:lnSpc>
                <a:spcPct val="100000"/>
              </a:lnSpc>
              <a:spcBef>
                <a:spcPts val="0"/>
              </a:spcBef>
              <a:spcAft>
                <a:spcPts val="0"/>
              </a:spcAft>
              <a:buClr>
                <a:srgbClr val="000000"/>
              </a:buClr>
              <a:buSzPts val="3700"/>
              <a:buFont typeface="Helvetica Neue"/>
              <a:buNone/>
            </a:pPr>
            <a:r>
              <a:rPr b="1" lang="en" sz="2600"/>
              <a:t>We’re here because of you – and because we share a common set of tractable problems</a:t>
            </a:r>
            <a:endParaRPr b="1" sz="2600"/>
          </a:p>
        </p:txBody>
      </p:sp>
      <p:sp>
        <p:nvSpPr>
          <p:cNvPr id="244" name="Google Shape;244;p37"/>
          <p:cNvSpPr txBox="1"/>
          <p:nvPr/>
        </p:nvSpPr>
        <p:spPr>
          <a:xfrm>
            <a:off x="6280413" y="1244588"/>
            <a:ext cx="2470200" cy="404700"/>
          </a:xfrm>
          <a:prstGeom prst="rect">
            <a:avLst/>
          </a:prstGeom>
          <a:no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000000"/>
              </a:buClr>
              <a:buSzPts val="2400"/>
              <a:buFont typeface="Helvetica Neue"/>
              <a:buNone/>
            </a:pPr>
            <a:r>
              <a:rPr b="1" i="0" lang="en" sz="1600" u="none" cap="none" strike="noStrike">
                <a:solidFill>
                  <a:schemeClr val="dk2"/>
                </a:solidFill>
                <a:latin typeface="Montserrat Black"/>
                <a:ea typeface="Montserrat Black"/>
                <a:cs typeface="Montserrat Black"/>
                <a:sym typeface="Montserrat Black"/>
              </a:rPr>
              <a:t>ACADEMIC</a:t>
            </a:r>
            <a:endParaRPr b="1" i="0" sz="1600" u="none" cap="none" strike="noStrike">
              <a:solidFill>
                <a:schemeClr val="dk2"/>
              </a:solidFill>
              <a:latin typeface="Montserrat Black"/>
              <a:ea typeface="Montserrat Black"/>
              <a:cs typeface="Montserrat Black"/>
              <a:sym typeface="Montserrat Black"/>
            </a:endParaRPr>
          </a:p>
        </p:txBody>
      </p:sp>
      <p:sp>
        <p:nvSpPr>
          <p:cNvPr id="245" name="Google Shape;245;p37"/>
          <p:cNvSpPr txBox="1"/>
          <p:nvPr/>
        </p:nvSpPr>
        <p:spPr>
          <a:xfrm>
            <a:off x="424614" y="1273350"/>
            <a:ext cx="1917600" cy="404700"/>
          </a:xfrm>
          <a:prstGeom prst="rect">
            <a:avLst/>
          </a:prstGeom>
          <a:no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000000"/>
              </a:buClr>
              <a:buSzPts val="2400"/>
              <a:buFont typeface="Helvetica Neue"/>
              <a:buNone/>
            </a:pPr>
            <a:r>
              <a:rPr b="1" i="0" lang="en" sz="1600" u="none" cap="none" strike="noStrike">
                <a:solidFill>
                  <a:schemeClr val="dk2"/>
                </a:solidFill>
                <a:latin typeface="Montserrat Black"/>
                <a:ea typeface="Montserrat Black"/>
                <a:cs typeface="Montserrat Black"/>
                <a:sym typeface="Montserrat Black"/>
              </a:rPr>
              <a:t>INDUSTRY</a:t>
            </a:r>
            <a:endParaRPr b="1" i="0" sz="1600" u="none" cap="none" strike="noStrike">
              <a:solidFill>
                <a:schemeClr val="dk2"/>
              </a:solidFill>
              <a:latin typeface="Montserrat Black"/>
              <a:ea typeface="Montserrat Black"/>
              <a:cs typeface="Montserrat Black"/>
              <a:sym typeface="Montserrat Black"/>
            </a:endParaRPr>
          </a:p>
        </p:txBody>
      </p:sp>
      <p:pic>
        <p:nvPicPr>
          <p:cNvPr descr="Image" id="246" name="Google Shape;246;p37"/>
          <p:cNvPicPr preferRelativeResize="0"/>
          <p:nvPr/>
        </p:nvPicPr>
        <p:blipFill rotWithShape="1">
          <a:blip r:embed="rId4">
            <a:alphaModFix/>
          </a:blip>
          <a:srcRect b="0" l="0" r="0" t="0"/>
          <a:stretch/>
        </p:blipFill>
        <p:spPr>
          <a:xfrm>
            <a:off x="6280409" y="2571291"/>
            <a:ext cx="410000" cy="387750"/>
          </a:xfrm>
          <a:prstGeom prst="rect">
            <a:avLst/>
          </a:prstGeom>
          <a:noFill/>
          <a:ln>
            <a:noFill/>
          </a:ln>
        </p:spPr>
      </p:pic>
      <p:pic>
        <p:nvPicPr>
          <p:cNvPr descr="Image" id="247" name="Google Shape;247;p37"/>
          <p:cNvPicPr preferRelativeResize="0"/>
          <p:nvPr/>
        </p:nvPicPr>
        <p:blipFill rotWithShape="1">
          <a:blip r:embed="rId5">
            <a:alphaModFix/>
          </a:blip>
          <a:srcRect b="26573" l="0" r="0" t="0"/>
          <a:stretch/>
        </p:blipFill>
        <p:spPr>
          <a:xfrm>
            <a:off x="6280409" y="2162088"/>
            <a:ext cx="416677" cy="370967"/>
          </a:xfrm>
          <a:prstGeom prst="rect">
            <a:avLst/>
          </a:prstGeom>
          <a:noFill/>
          <a:ln>
            <a:noFill/>
          </a:ln>
        </p:spPr>
      </p:pic>
      <p:pic>
        <p:nvPicPr>
          <p:cNvPr descr="Image" id="248" name="Google Shape;248;p37"/>
          <p:cNvPicPr preferRelativeResize="0"/>
          <p:nvPr/>
        </p:nvPicPr>
        <p:blipFill rotWithShape="1">
          <a:blip r:embed="rId6">
            <a:alphaModFix/>
          </a:blip>
          <a:srcRect b="22267" l="0" r="0" t="4337"/>
          <a:stretch/>
        </p:blipFill>
        <p:spPr>
          <a:xfrm>
            <a:off x="6280409" y="2994540"/>
            <a:ext cx="416736" cy="398640"/>
          </a:xfrm>
          <a:prstGeom prst="rect">
            <a:avLst/>
          </a:prstGeom>
          <a:noFill/>
          <a:ln>
            <a:noFill/>
          </a:ln>
        </p:spPr>
      </p:pic>
      <p:pic>
        <p:nvPicPr>
          <p:cNvPr descr="Image" id="249" name="Google Shape;249;p37"/>
          <p:cNvPicPr preferRelativeResize="0"/>
          <p:nvPr/>
        </p:nvPicPr>
        <p:blipFill rotWithShape="1">
          <a:blip r:embed="rId7">
            <a:alphaModFix/>
          </a:blip>
          <a:srcRect b="5630" l="0" r="0" t="-5630"/>
          <a:stretch/>
        </p:blipFill>
        <p:spPr>
          <a:xfrm>
            <a:off x="6281213" y="1725263"/>
            <a:ext cx="416725" cy="394131"/>
          </a:xfrm>
          <a:prstGeom prst="rect">
            <a:avLst/>
          </a:prstGeom>
          <a:noFill/>
          <a:ln>
            <a:noFill/>
          </a:ln>
        </p:spPr>
      </p:pic>
      <p:cxnSp>
        <p:nvCxnSpPr>
          <p:cNvPr id="250" name="Google Shape;250;p37"/>
          <p:cNvCxnSpPr/>
          <p:nvPr/>
        </p:nvCxnSpPr>
        <p:spPr>
          <a:xfrm>
            <a:off x="4845915" y="1098605"/>
            <a:ext cx="456600" cy="425400"/>
          </a:xfrm>
          <a:prstGeom prst="straightConnector1">
            <a:avLst/>
          </a:prstGeom>
          <a:noFill/>
          <a:ln>
            <a:noFill/>
          </a:ln>
        </p:spPr>
      </p:cxnSp>
      <p:sp>
        <p:nvSpPr>
          <p:cNvPr id="251" name="Google Shape;251;p37"/>
          <p:cNvSpPr txBox="1"/>
          <p:nvPr/>
        </p:nvSpPr>
        <p:spPr>
          <a:xfrm>
            <a:off x="149550" y="1676625"/>
            <a:ext cx="1996200" cy="269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1200"/>
              </a:spcBef>
              <a:spcAft>
                <a:spcPts val="0"/>
              </a:spcAft>
              <a:buClr>
                <a:srgbClr val="000000"/>
              </a:buClr>
              <a:buSzPts val="1300"/>
              <a:buFont typeface="Arial"/>
              <a:buNone/>
            </a:pPr>
            <a:r>
              <a:rPr b="1" lang="en" sz="1100">
                <a:solidFill>
                  <a:schemeClr val="dk2"/>
                </a:solidFill>
                <a:latin typeface="Montserrat"/>
                <a:ea typeface="Montserrat"/>
                <a:cs typeface="Montserrat"/>
                <a:sym typeface="Montserrat"/>
              </a:rPr>
              <a:t>AbbVie</a:t>
            </a:r>
            <a:endParaRPr b="1" sz="1100">
              <a:solidFill>
                <a:schemeClr val="dk2"/>
              </a:solidFill>
              <a:latin typeface="Montserrat"/>
              <a:ea typeface="Montserrat"/>
              <a:cs typeface="Montserrat"/>
              <a:sym typeface="Montserrat"/>
            </a:endParaRPr>
          </a:p>
          <a:p>
            <a:pPr indent="0" lvl="0" marL="0" marR="0" rtl="0" algn="l">
              <a:lnSpc>
                <a:spcPct val="100000"/>
              </a:lnSpc>
              <a:spcBef>
                <a:spcPts val="1200"/>
              </a:spcBef>
              <a:spcAft>
                <a:spcPts val="0"/>
              </a:spcAft>
              <a:buClr>
                <a:srgbClr val="000000"/>
              </a:buClr>
              <a:buSzPts val="1300"/>
              <a:buFont typeface="Arial"/>
              <a:buNone/>
            </a:pPr>
            <a:r>
              <a:rPr b="1" i="0" lang="en" sz="1100" u="none" cap="none" strike="noStrike">
                <a:solidFill>
                  <a:schemeClr val="dk2"/>
                </a:solidFill>
                <a:latin typeface="Montserrat"/>
                <a:ea typeface="Montserrat"/>
                <a:cs typeface="Montserrat"/>
                <a:sym typeface="Montserrat"/>
              </a:rPr>
              <a:t>BASF</a:t>
            </a:r>
            <a:endParaRPr b="1" i="0" sz="1100" u="none" cap="none" strike="noStrike">
              <a:solidFill>
                <a:schemeClr val="dk2"/>
              </a:solidFill>
              <a:latin typeface="Montserrat"/>
              <a:ea typeface="Montserrat"/>
              <a:cs typeface="Montserrat"/>
              <a:sym typeface="Montserrat"/>
            </a:endParaRPr>
          </a:p>
          <a:p>
            <a:pPr indent="0" lvl="0" marL="0" marR="0" rtl="0" algn="l">
              <a:lnSpc>
                <a:spcPct val="100000"/>
              </a:lnSpc>
              <a:spcBef>
                <a:spcPts val="1200"/>
              </a:spcBef>
              <a:spcAft>
                <a:spcPts val="0"/>
              </a:spcAft>
              <a:buClr>
                <a:srgbClr val="000000"/>
              </a:buClr>
              <a:buSzPts val="1300"/>
              <a:buFont typeface="Arial"/>
              <a:buNone/>
            </a:pPr>
            <a:r>
              <a:rPr b="1" i="0" lang="en" sz="1100" u="none" cap="none" strike="noStrike">
                <a:solidFill>
                  <a:schemeClr val="dk2"/>
                </a:solidFill>
                <a:latin typeface="Montserrat"/>
                <a:ea typeface="Montserrat"/>
                <a:cs typeface="Montserrat"/>
                <a:sym typeface="Montserrat"/>
              </a:rPr>
              <a:t>Bayer</a:t>
            </a:r>
            <a:endParaRPr b="1" i="0" sz="1100" u="none" cap="none" strike="noStrike">
              <a:solidFill>
                <a:schemeClr val="dk2"/>
              </a:solidFill>
              <a:latin typeface="Montserrat"/>
              <a:ea typeface="Montserrat"/>
              <a:cs typeface="Montserrat"/>
              <a:sym typeface="Montserrat"/>
            </a:endParaRPr>
          </a:p>
          <a:p>
            <a:pPr indent="0" lvl="0" marL="0" marR="0" rtl="0" algn="l">
              <a:lnSpc>
                <a:spcPct val="100000"/>
              </a:lnSpc>
              <a:spcBef>
                <a:spcPts val="1200"/>
              </a:spcBef>
              <a:spcAft>
                <a:spcPts val="0"/>
              </a:spcAft>
              <a:buClr>
                <a:srgbClr val="000000"/>
              </a:buClr>
              <a:buSzPts val="1300"/>
              <a:buFont typeface="Arial"/>
              <a:buNone/>
            </a:pPr>
            <a:r>
              <a:rPr b="1" i="0" lang="en" sz="1100" u="none" cap="none" strike="noStrike">
                <a:solidFill>
                  <a:schemeClr val="dk2"/>
                </a:solidFill>
                <a:latin typeface="Montserrat"/>
                <a:ea typeface="Montserrat"/>
                <a:cs typeface="Montserrat"/>
                <a:sym typeface="Montserrat"/>
              </a:rPr>
              <a:t>Boehringer-Ingelheim</a:t>
            </a:r>
            <a:endParaRPr b="1" i="0" sz="1100" u="none" cap="none" strike="noStrike">
              <a:solidFill>
                <a:schemeClr val="dk2"/>
              </a:solidFill>
              <a:latin typeface="Montserrat"/>
              <a:ea typeface="Montserrat"/>
              <a:cs typeface="Montserrat"/>
              <a:sym typeface="Montserrat"/>
            </a:endParaRPr>
          </a:p>
          <a:p>
            <a:pPr indent="0" lvl="0" marL="0" marR="0" rtl="0" algn="l">
              <a:lnSpc>
                <a:spcPct val="100000"/>
              </a:lnSpc>
              <a:spcBef>
                <a:spcPts val="1200"/>
              </a:spcBef>
              <a:spcAft>
                <a:spcPts val="0"/>
              </a:spcAft>
              <a:buClr>
                <a:srgbClr val="000000"/>
              </a:buClr>
              <a:buSzPts val="1300"/>
              <a:buFont typeface="Arial"/>
              <a:buNone/>
            </a:pPr>
            <a:r>
              <a:rPr b="1" i="0" lang="en" sz="1100" u="none" cap="none" strike="noStrike">
                <a:solidFill>
                  <a:schemeClr val="dk2"/>
                </a:solidFill>
                <a:latin typeface="Montserrat"/>
                <a:ea typeface="Montserrat"/>
                <a:cs typeface="Montserrat"/>
                <a:sym typeface="Montserrat"/>
              </a:rPr>
              <a:t>Bristol</a:t>
            </a:r>
            <a:r>
              <a:rPr b="1" lang="en" sz="1100">
                <a:solidFill>
                  <a:schemeClr val="dk2"/>
                </a:solidFill>
                <a:latin typeface="Montserrat"/>
                <a:ea typeface="Montserrat"/>
                <a:cs typeface="Montserrat"/>
                <a:sym typeface="Montserrat"/>
              </a:rPr>
              <a:t> </a:t>
            </a:r>
            <a:r>
              <a:rPr b="1" i="0" lang="en" sz="1100" u="none" cap="none" strike="noStrike">
                <a:solidFill>
                  <a:schemeClr val="dk2"/>
                </a:solidFill>
                <a:latin typeface="Montserrat"/>
                <a:ea typeface="Montserrat"/>
                <a:cs typeface="Montserrat"/>
                <a:sym typeface="Montserrat"/>
              </a:rPr>
              <a:t>Myers Squibb</a:t>
            </a:r>
            <a:endParaRPr b="1" i="0" sz="1100" u="none" cap="none" strike="noStrike">
              <a:solidFill>
                <a:schemeClr val="dk2"/>
              </a:solidFill>
              <a:latin typeface="Montserrat"/>
              <a:ea typeface="Montserrat"/>
              <a:cs typeface="Montserrat"/>
              <a:sym typeface="Montserrat"/>
            </a:endParaRPr>
          </a:p>
          <a:p>
            <a:pPr indent="0" lvl="0" marL="0" marR="0" rtl="0" algn="l">
              <a:lnSpc>
                <a:spcPct val="100000"/>
              </a:lnSpc>
              <a:spcBef>
                <a:spcPts val="1200"/>
              </a:spcBef>
              <a:spcAft>
                <a:spcPts val="0"/>
              </a:spcAft>
              <a:buClr>
                <a:srgbClr val="000000"/>
              </a:buClr>
              <a:buSzPts val="1300"/>
              <a:buFont typeface="Arial"/>
              <a:buNone/>
            </a:pPr>
            <a:r>
              <a:rPr b="1" lang="en" sz="1100">
                <a:solidFill>
                  <a:schemeClr val="dk2"/>
                </a:solidFill>
                <a:latin typeface="Montserrat"/>
                <a:ea typeface="Montserrat"/>
                <a:cs typeface="Montserrat"/>
                <a:sym typeface="Montserrat"/>
              </a:rPr>
              <a:t>Cresset</a:t>
            </a:r>
            <a:endParaRPr b="1" sz="1100">
              <a:solidFill>
                <a:schemeClr val="dk2"/>
              </a:solidFill>
              <a:latin typeface="Montserrat"/>
              <a:ea typeface="Montserrat"/>
              <a:cs typeface="Montserrat"/>
              <a:sym typeface="Montserrat"/>
            </a:endParaRPr>
          </a:p>
          <a:p>
            <a:pPr indent="0" lvl="0" marL="0" marR="0" rtl="0" algn="l">
              <a:lnSpc>
                <a:spcPct val="100000"/>
              </a:lnSpc>
              <a:spcBef>
                <a:spcPts val="1200"/>
              </a:spcBef>
              <a:spcAft>
                <a:spcPts val="0"/>
              </a:spcAft>
              <a:buClr>
                <a:srgbClr val="000000"/>
              </a:buClr>
              <a:buSzPts val="1300"/>
              <a:buFont typeface="Arial"/>
              <a:buNone/>
            </a:pPr>
            <a:r>
              <a:rPr b="1" i="0" lang="en" sz="1100" u="none" cap="none" strike="noStrike">
                <a:solidFill>
                  <a:schemeClr val="dk2"/>
                </a:solidFill>
                <a:latin typeface="Montserrat"/>
                <a:ea typeface="Montserrat"/>
                <a:cs typeface="Montserrat"/>
                <a:sym typeface="Montserrat"/>
              </a:rPr>
              <a:t>Janssen</a:t>
            </a:r>
            <a:endParaRPr b="1" i="0" sz="1100" u="none" cap="none" strike="noStrike">
              <a:solidFill>
                <a:schemeClr val="dk2"/>
              </a:solidFill>
              <a:latin typeface="Montserrat"/>
              <a:ea typeface="Montserrat"/>
              <a:cs typeface="Montserrat"/>
              <a:sym typeface="Montserrat"/>
            </a:endParaRPr>
          </a:p>
          <a:p>
            <a:pPr indent="0" lvl="0" marL="0" marR="0" rtl="0" algn="l">
              <a:lnSpc>
                <a:spcPct val="100000"/>
              </a:lnSpc>
              <a:spcBef>
                <a:spcPts val="1200"/>
              </a:spcBef>
              <a:spcAft>
                <a:spcPts val="0"/>
              </a:spcAft>
              <a:buClr>
                <a:srgbClr val="000000"/>
              </a:buClr>
              <a:buSzPts val="1300"/>
              <a:buFont typeface="Arial"/>
              <a:buNone/>
            </a:pPr>
            <a:r>
              <a:rPr b="1" i="0" lang="en" sz="1100" u="none" cap="none" strike="noStrike">
                <a:solidFill>
                  <a:schemeClr val="dk2"/>
                </a:solidFill>
                <a:latin typeface="Montserrat"/>
                <a:ea typeface="Montserrat"/>
                <a:cs typeface="Montserrat"/>
                <a:sym typeface="Montserrat"/>
              </a:rPr>
              <a:t>GlaxoSmithKline</a:t>
            </a:r>
            <a:endParaRPr b="1" i="0" sz="1100" u="none" cap="none" strike="noStrike">
              <a:solidFill>
                <a:schemeClr val="dk2"/>
              </a:solidFill>
              <a:latin typeface="Montserrat"/>
              <a:ea typeface="Montserrat"/>
              <a:cs typeface="Montserrat"/>
              <a:sym typeface="Montserrat"/>
            </a:endParaRPr>
          </a:p>
          <a:p>
            <a:pPr indent="0" lvl="0" marL="0" marR="0" rtl="0" algn="l">
              <a:lnSpc>
                <a:spcPct val="100000"/>
              </a:lnSpc>
              <a:spcBef>
                <a:spcPts val="1200"/>
              </a:spcBef>
              <a:spcAft>
                <a:spcPts val="1200"/>
              </a:spcAft>
              <a:buClr>
                <a:srgbClr val="000000"/>
              </a:buClr>
              <a:buSzPts val="1300"/>
              <a:buFont typeface="Arial"/>
              <a:buNone/>
            </a:pPr>
            <a:r>
              <a:t/>
            </a:r>
            <a:endParaRPr b="0" i="0" sz="1100" u="none" cap="none" strike="noStrike">
              <a:solidFill>
                <a:schemeClr val="dk2"/>
              </a:solidFill>
              <a:latin typeface="Montserrat"/>
              <a:ea typeface="Montserrat"/>
              <a:cs typeface="Montserrat"/>
              <a:sym typeface="Montserrat"/>
            </a:endParaRPr>
          </a:p>
        </p:txBody>
      </p:sp>
      <p:sp>
        <p:nvSpPr>
          <p:cNvPr id="252" name="Google Shape;252;p37"/>
          <p:cNvSpPr txBox="1"/>
          <p:nvPr/>
        </p:nvSpPr>
        <p:spPr>
          <a:xfrm>
            <a:off x="6728388" y="1725263"/>
            <a:ext cx="2451000" cy="2093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b="1" i="0" lang="en" sz="1100" u="none" cap="none" strike="noStrike">
                <a:solidFill>
                  <a:schemeClr val="dk2"/>
                </a:solidFill>
                <a:latin typeface="Montserrat"/>
                <a:ea typeface="Montserrat"/>
                <a:cs typeface="Montserrat"/>
                <a:sym typeface="Montserrat"/>
              </a:rPr>
              <a:t>John Chodera</a:t>
            </a:r>
            <a:r>
              <a:rPr b="0" i="0" lang="en" sz="1100" u="none" cap="none" strike="noStrike">
                <a:solidFill>
                  <a:schemeClr val="dk2"/>
                </a:solidFill>
                <a:latin typeface="Montserrat"/>
                <a:ea typeface="Montserrat"/>
                <a:cs typeface="Montserrat"/>
                <a:sym typeface="Montserrat"/>
              </a:rPr>
              <a:t> </a:t>
            </a:r>
            <a:r>
              <a:rPr b="0" i="0" lang="en" sz="1100" u="none" cap="none" strike="noStrike">
                <a:solidFill>
                  <a:schemeClr val="dk2"/>
                </a:solidFill>
                <a:latin typeface="Lato Light"/>
                <a:ea typeface="Lato Light"/>
                <a:cs typeface="Lato Light"/>
                <a:sym typeface="Lato Light"/>
              </a:rPr>
              <a:t>(MSKCC)</a:t>
            </a:r>
            <a:endParaRPr b="0" i="0" sz="1100" u="none" cap="none" strike="noStrike">
              <a:solidFill>
                <a:schemeClr val="dk2"/>
              </a:solidFill>
              <a:latin typeface="Lato Light"/>
              <a:ea typeface="Lato Light"/>
              <a:cs typeface="Lato Light"/>
              <a:sym typeface="Lato Light"/>
            </a:endParaRPr>
          </a:p>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chemeClr val="dk2"/>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chemeClr val="dk2"/>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chemeClr val="dk2"/>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100"/>
              <a:buFont typeface="Arial"/>
              <a:buNone/>
            </a:pPr>
            <a:r>
              <a:rPr b="1" i="0" lang="en" sz="1100" u="none" cap="none" strike="noStrike">
                <a:solidFill>
                  <a:schemeClr val="dk2"/>
                </a:solidFill>
                <a:latin typeface="Montserrat"/>
                <a:ea typeface="Montserrat"/>
                <a:cs typeface="Montserrat"/>
                <a:sym typeface="Montserrat"/>
              </a:rPr>
              <a:t>Michael Gilson</a:t>
            </a:r>
            <a:r>
              <a:rPr b="0" i="0" lang="en" sz="1100" u="none" cap="none" strike="noStrike">
                <a:solidFill>
                  <a:schemeClr val="dk2"/>
                </a:solidFill>
                <a:latin typeface="Montserrat"/>
                <a:ea typeface="Montserrat"/>
                <a:cs typeface="Montserrat"/>
                <a:sym typeface="Montserrat"/>
              </a:rPr>
              <a:t> </a:t>
            </a:r>
            <a:r>
              <a:rPr b="0" i="0" lang="en" sz="1100" u="none" cap="none" strike="noStrike">
                <a:solidFill>
                  <a:schemeClr val="dk2"/>
                </a:solidFill>
                <a:latin typeface="Lato Light"/>
                <a:ea typeface="Lato Light"/>
                <a:cs typeface="Lato Light"/>
                <a:sym typeface="Lato Light"/>
              </a:rPr>
              <a:t>(UC San Diego)</a:t>
            </a:r>
            <a:endParaRPr b="0" i="0" sz="1100" u="none" cap="none" strike="noStrike">
              <a:solidFill>
                <a:schemeClr val="dk2"/>
              </a:solidFill>
              <a:latin typeface="Lato Light"/>
              <a:ea typeface="Lato Light"/>
              <a:cs typeface="Lato Light"/>
              <a:sym typeface="Lato Light"/>
            </a:endParaRPr>
          </a:p>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chemeClr val="dk2"/>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chemeClr val="dk2"/>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chemeClr val="dk2"/>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100"/>
              <a:buFont typeface="Arial"/>
              <a:buNone/>
            </a:pPr>
            <a:r>
              <a:rPr b="1" i="0" lang="en" sz="1100" u="none" cap="none" strike="noStrike">
                <a:solidFill>
                  <a:schemeClr val="dk2"/>
                </a:solidFill>
                <a:latin typeface="Montserrat"/>
                <a:ea typeface="Montserrat"/>
                <a:cs typeface="Montserrat"/>
                <a:sym typeface="Montserrat"/>
              </a:rPr>
              <a:t>David Mobley</a:t>
            </a:r>
            <a:r>
              <a:rPr b="0" i="0" lang="en" sz="1100" u="none" cap="none" strike="noStrike">
                <a:solidFill>
                  <a:schemeClr val="dk2"/>
                </a:solidFill>
                <a:latin typeface="Montserrat"/>
                <a:ea typeface="Montserrat"/>
                <a:cs typeface="Montserrat"/>
                <a:sym typeface="Montserrat"/>
              </a:rPr>
              <a:t> </a:t>
            </a:r>
            <a:r>
              <a:rPr b="0" i="0" lang="en" sz="1100" u="none" cap="none" strike="noStrike">
                <a:solidFill>
                  <a:schemeClr val="dk2"/>
                </a:solidFill>
                <a:latin typeface="Lato Light"/>
                <a:ea typeface="Lato Light"/>
                <a:cs typeface="Lato Light"/>
                <a:sym typeface="Lato Light"/>
              </a:rPr>
              <a:t>(UC Irvine)</a:t>
            </a:r>
            <a:endParaRPr b="0" i="0" sz="1100" u="none" cap="none" strike="noStrike">
              <a:solidFill>
                <a:schemeClr val="dk2"/>
              </a:solidFill>
              <a:latin typeface="Lato Light"/>
              <a:ea typeface="Lato Light"/>
              <a:cs typeface="Lato Light"/>
              <a:sym typeface="Lato Light"/>
            </a:endParaRPr>
          </a:p>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chemeClr val="dk2"/>
              </a:solidFill>
              <a:latin typeface="Montserrat"/>
              <a:ea typeface="Montserrat"/>
              <a:cs typeface="Montserrat"/>
              <a:sym typeface="Montserrat"/>
            </a:endParaRPr>
          </a:p>
          <a:p>
            <a:pPr indent="0" lvl="0" marL="0" marR="0" rtl="0" algn="l">
              <a:lnSpc>
                <a:spcPct val="150000"/>
              </a:lnSpc>
              <a:spcBef>
                <a:spcPts val="0"/>
              </a:spcBef>
              <a:spcAft>
                <a:spcPts val="0"/>
              </a:spcAft>
              <a:buClr>
                <a:srgbClr val="000000"/>
              </a:buClr>
              <a:buSzPts val="600"/>
              <a:buFont typeface="Arial"/>
              <a:buNone/>
            </a:pPr>
            <a:r>
              <a:t/>
            </a:r>
            <a:endParaRPr b="0" i="0" sz="600" u="none" cap="none" strike="noStrike">
              <a:solidFill>
                <a:schemeClr val="dk2"/>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100"/>
              <a:buFont typeface="Arial"/>
              <a:buNone/>
            </a:pPr>
            <a:r>
              <a:rPr b="1" i="0" lang="en" sz="1100" u="none" cap="none" strike="noStrike">
                <a:solidFill>
                  <a:schemeClr val="dk2"/>
                </a:solidFill>
                <a:latin typeface="Montserrat"/>
                <a:ea typeface="Montserrat"/>
                <a:cs typeface="Montserrat"/>
                <a:sym typeface="Montserrat"/>
              </a:rPr>
              <a:t>Michael Shirts</a:t>
            </a:r>
            <a:r>
              <a:rPr b="0" i="0" lang="en" sz="1100" u="none" cap="none" strike="noStrike">
                <a:solidFill>
                  <a:schemeClr val="dk2"/>
                </a:solidFill>
                <a:latin typeface="Montserrat"/>
                <a:ea typeface="Montserrat"/>
                <a:cs typeface="Montserrat"/>
                <a:sym typeface="Montserrat"/>
              </a:rPr>
              <a:t> </a:t>
            </a:r>
            <a:r>
              <a:rPr b="0" i="0" lang="en" sz="1100" u="none" cap="none" strike="noStrike">
                <a:solidFill>
                  <a:schemeClr val="dk2"/>
                </a:solidFill>
                <a:latin typeface="Lato Light"/>
                <a:ea typeface="Lato Light"/>
                <a:cs typeface="Lato Light"/>
                <a:sym typeface="Lato Light"/>
              </a:rPr>
              <a:t>(CU Boulder)</a:t>
            </a:r>
            <a:endParaRPr b="0" i="0" sz="1100" u="none" cap="none" strike="noStrike">
              <a:solidFill>
                <a:schemeClr val="dk2"/>
              </a:solidFill>
              <a:latin typeface="Lato Light"/>
              <a:ea typeface="Lato Light"/>
              <a:cs typeface="Lato Light"/>
              <a:sym typeface="Lato Light"/>
            </a:endParaRPr>
          </a:p>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chemeClr val="dk2"/>
              </a:solidFill>
              <a:latin typeface="Montserrat"/>
              <a:ea typeface="Montserrat"/>
              <a:cs typeface="Montserrat"/>
              <a:sym typeface="Montserrat"/>
            </a:endParaRPr>
          </a:p>
          <a:p>
            <a:pPr indent="0" lvl="0" marL="0" marR="0" rtl="0" algn="l">
              <a:lnSpc>
                <a:spcPct val="150000"/>
              </a:lnSpc>
              <a:spcBef>
                <a:spcPts val="0"/>
              </a:spcBef>
              <a:spcAft>
                <a:spcPts val="0"/>
              </a:spcAft>
              <a:buClr>
                <a:srgbClr val="000000"/>
              </a:buClr>
              <a:buSzPts val="600"/>
              <a:buFont typeface="Arial"/>
              <a:buNone/>
            </a:pPr>
            <a:r>
              <a:t/>
            </a:r>
            <a:endParaRPr sz="600">
              <a:solidFill>
                <a:schemeClr val="dk2"/>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dk2"/>
              </a:solidFill>
              <a:latin typeface="Lato Light"/>
              <a:ea typeface="Lato Light"/>
              <a:cs typeface="Lato Light"/>
              <a:sym typeface="Lato Light"/>
            </a:endParaRPr>
          </a:p>
        </p:txBody>
      </p:sp>
      <p:sp>
        <p:nvSpPr>
          <p:cNvPr id="253" name="Google Shape;253;p37"/>
          <p:cNvSpPr/>
          <p:nvPr/>
        </p:nvSpPr>
        <p:spPr>
          <a:xfrm>
            <a:off x="3058297" y="1468709"/>
            <a:ext cx="456600" cy="425400"/>
          </a:xfrm>
          <a:prstGeom prst="rightArrow">
            <a:avLst>
              <a:gd fmla="val 32000" name="adj1"/>
              <a:gd fmla="val 64000" name="adj2"/>
            </a:avLst>
          </a:prstGeom>
          <a:solidFill>
            <a:srgbClr val="434343"/>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200"/>
              <a:buFont typeface="Helvetica Neue Light"/>
              <a:buNone/>
            </a:pPr>
            <a:r>
              <a:t/>
            </a:r>
            <a:endParaRPr b="0" i="0" sz="1200" u="none" cap="none" strike="noStrike">
              <a:solidFill>
                <a:srgbClr val="FFFFFF"/>
              </a:solidFill>
              <a:latin typeface="Montserrat Light"/>
              <a:ea typeface="Montserrat Light"/>
              <a:cs typeface="Montserrat Light"/>
              <a:sym typeface="Montserrat Light"/>
            </a:endParaRPr>
          </a:p>
        </p:txBody>
      </p:sp>
      <p:sp>
        <p:nvSpPr>
          <p:cNvPr id="254" name="Google Shape;254;p37"/>
          <p:cNvSpPr/>
          <p:nvPr/>
        </p:nvSpPr>
        <p:spPr>
          <a:xfrm>
            <a:off x="5696212" y="1444146"/>
            <a:ext cx="456600" cy="425400"/>
          </a:xfrm>
          <a:prstGeom prst="rightArrow">
            <a:avLst>
              <a:gd fmla="val 32000" name="adj1"/>
              <a:gd fmla="val 64000" name="adj2"/>
            </a:avLst>
          </a:prstGeom>
          <a:solidFill>
            <a:srgbClr val="434343"/>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200"/>
              <a:buFont typeface="Helvetica Neue Light"/>
              <a:buNone/>
            </a:pPr>
            <a:r>
              <a:t/>
            </a:r>
            <a:endParaRPr b="0" i="0" sz="1200" u="none" cap="none" strike="noStrike">
              <a:solidFill>
                <a:srgbClr val="FFFFFF"/>
              </a:solidFill>
              <a:latin typeface="Montserrat Light"/>
              <a:ea typeface="Montserrat Light"/>
              <a:cs typeface="Montserrat Light"/>
              <a:sym typeface="Montserrat Light"/>
            </a:endParaRPr>
          </a:p>
        </p:txBody>
      </p:sp>
      <p:sp>
        <p:nvSpPr>
          <p:cNvPr id="255" name="Google Shape;255;p37"/>
          <p:cNvSpPr txBox="1"/>
          <p:nvPr/>
        </p:nvSpPr>
        <p:spPr>
          <a:xfrm>
            <a:off x="1968500" y="1676625"/>
            <a:ext cx="1062600" cy="2361900"/>
          </a:xfrm>
          <a:prstGeom prst="rect">
            <a:avLst/>
          </a:prstGeom>
          <a:noFill/>
          <a:ln>
            <a:noFill/>
          </a:ln>
        </p:spPr>
        <p:txBody>
          <a:bodyPr anchorCtr="0" anchor="t" bIns="91425" lIns="91425" spcFirstLastPara="1" rIns="91425" wrap="square" tIns="91425">
            <a:noAutofit/>
          </a:bodyPr>
          <a:lstStyle/>
          <a:p>
            <a:pPr indent="0" lvl="0" marL="0" rtl="0" algn="l">
              <a:spcBef>
                <a:spcPts val="1200"/>
              </a:spcBef>
              <a:spcAft>
                <a:spcPts val="0"/>
              </a:spcAft>
              <a:buClr>
                <a:srgbClr val="000000"/>
              </a:buClr>
              <a:buSzPts val="1300"/>
              <a:buFont typeface="Arial"/>
              <a:buNone/>
            </a:pPr>
            <a:r>
              <a:rPr b="1" lang="en" sz="1100">
                <a:solidFill>
                  <a:schemeClr val="dk2"/>
                </a:solidFill>
                <a:latin typeface="Montserrat"/>
                <a:ea typeface="Montserrat"/>
                <a:cs typeface="Montserrat"/>
                <a:sym typeface="Montserrat"/>
              </a:rPr>
              <a:t>Merck KGaA</a:t>
            </a:r>
            <a:endParaRPr b="1" sz="1100">
              <a:solidFill>
                <a:schemeClr val="dk2"/>
              </a:solidFill>
              <a:latin typeface="Montserrat"/>
              <a:ea typeface="Montserrat"/>
              <a:cs typeface="Montserrat"/>
              <a:sym typeface="Montserrat"/>
            </a:endParaRPr>
          </a:p>
          <a:p>
            <a:pPr indent="0" lvl="0" marL="0" marR="0" rtl="0" algn="l">
              <a:lnSpc>
                <a:spcPct val="100000"/>
              </a:lnSpc>
              <a:spcBef>
                <a:spcPts val="1200"/>
              </a:spcBef>
              <a:spcAft>
                <a:spcPts val="0"/>
              </a:spcAft>
              <a:buClr>
                <a:srgbClr val="000000"/>
              </a:buClr>
              <a:buSzPts val="1300"/>
              <a:buFont typeface="Arial"/>
              <a:buNone/>
            </a:pPr>
            <a:r>
              <a:rPr b="1" i="0" lang="en" sz="1100" u="none" cap="none" strike="noStrike">
                <a:solidFill>
                  <a:schemeClr val="dk2"/>
                </a:solidFill>
                <a:latin typeface="Montserrat"/>
                <a:ea typeface="Montserrat"/>
                <a:cs typeface="Montserrat"/>
                <a:sym typeface="Montserrat"/>
              </a:rPr>
              <a:t>OpenEye</a:t>
            </a:r>
            <a:endParaRPr b="1" i="0" sz="1100" u="none" cap="none" strike="noStrike">
              <a:solidFill>
                <a:schemeClr val="dk2"/>
              </a:solidFill>
              <a:latin typeface="Montserrat"/>
              <a:ea typeface="Montserrat"/>
              <a:cs typeface="Montserrat"/>
              <a:sym typeface="Montserrat"/>
            </a:endParaRPr>
          </a:p>
          <a:p>
            <a:pPr indent="0" lvl="0" marL="0" marR="0" rtl="0" algn="l">
              <a:lnSpc>
                <a:spcPct val="100000"/>
              </a:lnSpc>
              <a:spcBef>
                <a:spcPts val="1200"/>
              </a:spcBef>
              <a:spcAft>
                <a:spcPts val="0"/>
              </a:spcAft>
              <a:buClr>
                <a:srgbClr val="000000"/>
              </a:buClr>
              <a:buSzPts val="1300"/>
              <a:buFont typeface="Arial"/>
              <a:buNone/>
            </a:pPr>
            <a:r>
              <a:rPr b="1" i="0" lang="en" sz="1100" u="none" cap="none" strike="noStrike">
                <a:solidFill>
                  <a:schemeClr val="dk2"/>
                </a:solidFill>
                <a:latin typeface="Montserrat"/>
                <a:ea typeface="Montserrat"/>
                <a:cs typeface="Montserrat"/>
                <a:sym typeface="Montserrat"/>
              </a:rPr>
              <a:t>Pfizer</a:t>
            </a:r>
            <a:endParaRPr b="1" i="0" sz="1100" u="none" cap="none" strike="noStrike">
              <a:solidFill>
                <a:schemeClr val="dk2"/>
              </a:solidFill>
              <a:latin typeface="Montserrat"/>
              <a:ea typeface="Montserrat"/>
              <a:cs typeface="Montserrat"/>
              <a:sym typeface="Montserrat"/>
            </a:endParaRPr>
          </a:p>
          <a:p>
            <a:pPr indent="0" lvl="0" marL="0" marR="0" rtl="0" algn="l">
              <a:lnSpc>
                <a:spcPct val="100000"/>
              </a:lnSpc>
              <a:spcBef>
                <a:spcPts val="1200"/>
              </a:spcBef>
              <a:spcAft>
                <a:spcPts val="0"/>
              </a:spcAft>
              <a:buClr>
                <a:srgbClr val="000000"/>
              </a:buClr>
              <a:buSzPts val="1300"/>
              <a:buFont typeface="Arial"/>
              <a:buNone/>
            </a:pPr>
            <a:r>
              <a:rPr b="1" i="0" lang="en" sz="1100" u="none" cap="none" strike="noStrike">
                <a:solidFill>
                  <a:schemeClr val="dk2"/>
                </a:solidFill>
                <a:latin typeface="Montserrat"/>
                <a:ea typeface="Montserrat"/>
                <a:cs typeface="Montserrat"/>
                <a:sym typeface="Montserrat"/>
              </a:rPr>
              <a:t>Roche</a:t>
            </a:r>
            <a:endParaRPr b="1" i="0" sz="1100" u="none" cap="none" strike="noStrike">
              <a:solidFill>
                <a:schemeClr val="dk2"/>
              </a:solidFill>
              <a:latin typeface="Montserrat"/>
              <a:ea typeface="Montserrat"/>
              <a:cs typeface="Montserrat"/>
              <a:sym typeface="Montserrat"/>
            </a:endParaRPr>
          </a:p>
          <a:p>
            <a:pPr indent="0" lvl="0" marL="0" marR="0" rtl="0" algn="l">
              <a:lnSpc>
                <a:spcPct val="100000"/>
              </a:lnSpc>
              <a:spcBef>
                <a:spcPts val="1200"/>
              </a:spcBef>
              <a:spcAft>
                <a:spcPts val="0"/>
              </a:spcAft>
              <a:buClr>
                <a:srgbClr val="000000"/>
              </a:buClr>
              <a:buSzPts val="1300"/>
              <a:buFont typeface="Arial"/>
              <a:buNone/>
            </a:pPr>
            <a:r>
              <a:rPr b="1" i="0" lang="en" sz="1100" u="none" cap="none" strike="noStrike">
                <a:solidFill>
                  <a:schemeClr val="dk2"/>
                </a:solidFill>
                <a:latin typeface="Montserrat"/>
                <a:ea typeface="Montserrat"/>
                <a:cs typeface="Montserrat"/>
                <a:sym typeface="Montserrat"/>
              </a:rPr>
              <a:t>Vertex</a:t>
            </a:r>
            <a:endParaRPr b="1" i="0" sz="1100" u="none" cap="none" strike="noStrike">
              <a:solidFill>
                <a:schemeClr val="dk2"/>
              </a:solidFill>
              <a:latin typeface="Montserrat"/>
              <a:ea typeface="Montserrat"/>
              <a:cs typeface="Montserrat"/>
              <a:sym typeface="Montserrat"/>
            </a:endParaRPr>
          </a:p>
          <a:p>
            <a:pPr indent="0" lvl="0" marL="0" marR="0" rtl="0" algn="l">
              <a:lnSpc>
                <a:spcPct val="100000"/>
              </a:lnSpc>
              <a:spcBef>
                <a:spcPts val="1200"/>
              </a:spcBef>
              <a:spcAft>
                <a:spcPts val="0"/>
              </a:spcAft>
              <a:buClr>
                <a:srgbClr val="000000"/>
              </a:buClr>
              <a:buSzPts val="1300"/>
              <a:buFont typeface="Arial"/>
              <a:buNone/>
            </a:pPr>
            <a:r>
              <a:rPr b="1" lang="en" sz="1100">
                <a:solidFill>
                  <a:schemeClr val="dk2"/>
                </a:solidFill>
                <a:latin typeface="Montserrat"/>
                <a:ea typeface="Montserrat"/>
                <a:cs typeface="Montserrat"/>
                <a:sym typeface="Montserrat"/>
              </a:rPr>
              <a:t>Eli Lilly</a:t>
            </a:r>
            <a:endParaRPr b="1" sz="1100">
              <a:solidFill>
                <a:schemeClr val="dk2"/>
              </a:solidFill>
              <a:latin typeface="Montserrat"/>
              <a:ea typeface="Montserrat"/>
              <a:cs typeface="Montserrat"/>
              <a:sym typeface="Montserrat"/>
            </a:endParaRPr>
          </a:p>
          <a:p>
            <a:pPr indent="0" lvl="0" marL="0" marR="0" rtl="0" algn="l">
              <a:lnSpc>
                <a:spcPct val="100000"/>
              </a:lnSpc>
              <a:spcBef>
                <a:spcPts val="1200"/>
              </a:spcBef>
              <a:spcAft>
                <a:spcPts val="0"/>
              </a:spcAft>
              <a:buClr>
                <a:srgbClr val="000000"/>
              </a:buClr>
              <a:buSzPts val="1300"/>
              <a:buFont typeface="Arial"/>
              <a:buNone/>
            </a:pPr>
            <a:r>
              <a:rPr b="1" lang="en" sz="1100">
                <a:solidFill>
                  <a:schemeClr val="dk2"/>
                </a:solidFill>
                <a:latin typeface="Montserrat"/>
                <a:ea typeface="Montserrat"/>
                <a:cs typeface="Montserrat"/>
                <a:sym typeface="Montserrat"/>
              </a:rPr>
              <a:t>… and others</a:t>
            </a:r>
            <a:endParaRPr b="1" sz="1100">
              <a:solidFill>
                <a:schemeClr val="dk2"/>
              </a:solidFill>
              <a:latin typeface="Montserrat"/>
              <a:ea typeface="Montserrat"/>
              <a:cs typeface="Montserrat"/>
              <a:sym typeface="Montserrat"/>
            </a:endParaRPr>
          </a:p>
        </p:txBody>
      </p:sp>
      <p:cxnSp>
        <p:nvCxnSpPr>
          <p:cNvPr id="256" name="Google Shape;256;p37"/>
          <p:cNvCxnSpPr/>
          <p:nvPr/>
        </p:nvCxnSpPr>
        <p:spPr>
          <a:xfrm flipH="1">
            <a:off x="217500" y="1677425"/>
            <a:ext cx="2718000" cy="8100"/>
          </a:xfrm>
          <a:prstGeom prst="straightConnector1">
            <a:avLst/>
          </a:prstGeom>
          <a:noFill/>
          <a:ln cap="flat" cmpd="sng" w="19050">
            <a:solidFill>
              <a:srgbClr val="015480"/>
            </a:solidFill>
            <a:prstDash val="solid"/>
            <a:round/>
            <a:headEnd len="sm" w="sm" type="none"/>
            <a:tailEnd len="sm" w="sm" type="none"/>
          </a:ln>
        </p:spPr>
      </p:cxnSp>
      <p:cxnSp>
        <p:nvCxnSpPr>
          <p:cNvPr id="257" name="Google Shape;257;p37"/>
          <p:cNvCxnSpPr/>
          <p:nvPr/>
        </p:nvCxnSpPr>
        <p:spPr>
          <a:xfrm flipH="1">
            <a:off x="6280413" y="1654438"/>
            <a:ext cx="2470200" cy="4800"/>
          </a:xfrm>
          <a:prstGeom prst="straightConnector1">
            <a:avLst/>
          </a:prstGeom>
          <a:noFill/>
          <a:ln cap="flat" cmpd="sng" w="19050">
            <a:solidFill>
              <a:srgbClr val="015480"/>
            </a:solidFill>
            <a:prstDash val="solid"/>
            <a:round/>
            <a:headEnd len="sm" w="sm" type="none"/>
            <a:tailEnd len="sm" w="sm" type="none"/>
          </a:ln>
        </p:spPr>
      </p:cxnSp>
      <p:cxnSp>
        <p:nvCxnSpPr>
          <p:cNvPr id="258" name="Google Shape;258;p37"/>
          <p:cNvCxnSpPr/>
          <p:nvPr/>
        </p:nvCxnSpPr>
        <p:spPr>
          <a:xfrm flipH="1">
            <a:off x="6280413" y="3602138"/>
            <a:ext cx="2470200" cy="4800"/>
          </a:xfrm>
          <a:prstGeom prst="straightConnector1">
            <a:avLst/>
          </a:prstGeom>
          <a:noFill/>
          <a:ln cap="flat" cmpd="sng" w="19050">
            <a:solidFill>
              <a:srgbClr val="015480"/>
            </a:solidFill>
            <a:prstDash val="solid"/>
            <a:round/>
            <a:headEnd len="sm" w="sm" type="none"/>
            <a:tailEnd len="sm" w="sm" type="none"/>
          </a:ln>
        </p:spPr>
      </p:cxnSp>
      <p:sp>
        <p:nvSpPr>
          <p:cNvPr id="259" name="Google Shape;259;p37"/>
          <p:cNvSpPr txBox="1"/>
          <p:nvPr/>
        </p:nvSpPr>
        <p:spPr>
          <a:xfrm>
            <a:off x="6067525" y="3749700"/>
            <a:ext cx="3000000" cy="103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solidFill>
                  <a:schemeClr val="dk1"/>
                </a:solidFill>
                <a:latin typeface="Montserrat"/>
                <a:ea typeface="Montserrat"/>
                <a:cs typeface="Montserrat"/>
                <a:sym typeface="Montserrat"/>
              </a:rPr>
              <a:t>Plus affiliates:</a:t>
            </a:r>
            <a:endParaRPr sz="1100">
              <a:solidFill>
                <a:schemeClr val="dk1"/>
              </a:solidFill>
              <a:latin typeface="Montserrat"/>
              <a:ea typeface="Montserrat"/>
              <a:cs typeface="Montserrat"/>
              <a:sym typeface="Montserrat"/>
            </a:endParaRPr>
          </a:p>
          <a:p>
            <a:pPr indent="-298450" lvl="0" marL="457200" rtl="0" algn="l">
              <a:spcBef>
                <a:spcPts val="0"/>
              </a:spcBef>
              <a:spcAft>
                <a:spcPts val="0"/>
              </a:spcAft>
              <a:buClr>
                <a:schemeClr val="dk1"/>
              </a:buClr>
              <a:buSzPts val="1100"/>
              <a:buFont typeface="Montserrat"/>
              <a:buChar char="●"/>
            </a:pPr>
            <a:r>
              <a:rPr b="1" lang="en" sz="1100">
                <a:solidFill>
                  <a:schemeClr val="dk1"/>
                </a:solidFill>
                <a:latin typeface="Montserrat"/>
                <a:ea typeface="Montserrat"/>
                <a:cs typeface="Montserrat"/>
                <a:sym typeface="Montserrat"/>
              </a:rPr>
              <a:t>Danny Cole</a:t>
            </a:r>
            <a:r>
              <a:rPr lang="en" sz="1100">
                <a:solidFill>
                  <a:schemeClr val="dk1"/>
                </a:solidFill>
                <a:latin typeface="Montserrat"/>
                <a:ea typeface="Montserrat"/>
                <a:cs typeface="Montserrat"/>
                <a:sym typeface="Montserrat"/>
              </a:rPr>
              <a:t> (Newcastle)</a:t>
            </a:r>
            <a:endParaRPr sz="1100">
              <a:solidFill>
                <a:schemeClr val="dk1"/>
              </a:solidFill>
              <a:latin typeface="Montserrat"/>
              <a:ea typeface="Montserrat"/>
              <a:cs typeface="Montserrat"/>
              <a:sym typeface="Montserrat"/>
            </a:endParaRPr>
          </a:p>
          <a:p>
            <a:pPr indent="-298450" lvl="0" marL="457200" rtl="0" algn="l">
              <a:spcBef>
                <a:spcPts val="0"/>
              </a:spcBef>
              <a:spcAft>
                <a:spcPts val="0"/>
              </a:spcAft>
              <a:buClr>
                <a:schemeClr val="dk1"/>
              </a:buClr>
              <a:buSzPts val="1100"/>
              <a:buFont typeface="Montserrat"/>
              <a:buChar char="●"/>
            </a:pPr>
            <a:r>
              <a:rPr b="1" lang="en" sz="1100">
                <a:solidFill>
                  <a:schemeClr val="dk1"/>
                </a:solidFill>
                <a:latin typeface="Montserrat"/>
                <a:ea typeface="Montserrat"/>
                <a:cs typeface="Montserrat"/>
                <a:sym typeface="Montserrat"/>
              </a:rPr>
              <a:t>Lee-Ping Wang</a:t>
            </a:r>
            <a:r>
              <a:rPr lang="en" sz="1100">
                <a:solidFill>
                  <a:schemeClr val="dk1"/>
                </a:solidFill>
                <a:latin typeface="Montserrat"/>
                <a:ea typeface="Montserrat"/>
                <a:cs typeface="Montserrat"/>
                <a:sym typeface="Montserrat"/>
              </a:rPr>
              <a:t> (UCD)</a:t>
            </a:r>
            <a:endParaRPr sz="1100">
              <a:solidFill>
                <a:schemeClr val="dk1"/>
              </a:solidFill>
              <a:latin typeface="Montserrat"/>
              <a:ea typeface="Montserrat"/>
              <a:cs typeface="Montserrat"/>
              <a:sym typeface="Montserrat"/>
            </a:endParaRPr>
          </a:p>
          <a:p>
            <a:pPr indent="-298450" lvl="0" marL="457200" rtl="0" algn="l">
              <a:spcBef>
                <a:spcPts val="0"/>
              </a:spcBef>
              <a:spcAft>
                <a:spcPts val="0"/>
              </a:spcAft>
              <a:buClr>
                <a:schemeClr val="dk1"/>
              </a:buClr>
              <a:buSzPts val="1100"/>
              <a:buFont typeface="Montserrat"/>
              <a:buChar char="●"/>
            </a:pPr>
            <a:r>
              <a:rPr b="1" lang="en" sz="1100">
                <a:solidFill>
                  <a:schemeClr val="dk1"/>
                </a:solidFill>
                <a:latin typeface="Montserrat"/>
                <a:ea typeface="Montserrat"/>
                <a:cs typeface="Montserrat"/>
                <a:sym typeface="Montserrat"/>
              </a:rPr>
              <a:t>Dennis Della Corte</a:t>
            </a:r>
            <a:r>
              <a:rPr lang="en" sz="1100">
                <a:solidFill>
                  <a:schemeClr val="dk1"/>
                </a:solidFill>
                <a:latin typeface="Montserrat"/>
                <a:ea typeface="Montserrat"/>
                <a:cs typeface="Montserrat"/>
                <a:sym typeface="Montserrat"/>
              </a:rPr>
              <a:t> (BYU)</a:t>
            </a:r>
            <a:endParaRPr sz="1100">
              <a:solidFill>
                <a:schemeClr val="dk1"/>
              </a:solidFill>
              <a:latin typeface="Montserrat"/>
              <a:ea typeface="Montserrat"/>
              <a:cs typeface="Montserrat"/>
              <a:sym typeface="Montserrat"/>
            </a:endParaRPr>
          </a:p>
          <a:p>
            <a:pPr indent="-298450" lvl="0" marL="457200" rtl="0" algn="l">
              <a:spcBef>
                <a:spcPts val="0"/>
              </a:spcBef>
              <a:spcAft>
                <a:spcPts val="0"/>
              </a:spcAft>
              <a:buClr>
                <a:schemeClr val="dk1"/>
              </a:buClr>
              <a:buSzPts val="1100"/>
              <a:buFont typeface="Montserrat"/>
              <a:buChar char="●"/>
            </a:pPr>
            <a:r>
              <a:rPr b="1" lang="en" sz="1100">
                <a:solidFill>
                  <a:schemeClr val="dk1"/>
                </a:solidFill>
                <a:latin typeface="Montserrat"/>
                <a:ea typeface="Montserrat"/>
                <a:cs typeface="Montserrat"/>
                <a:sym typeface="Montserrat"/>
              </a:rPr>
              <a:t>MolSSI</a:t>
            </a:r>
            <a:r>
              <a:rPr lang="en" sz="1100">
                <a:solidFill>
                  <a:schemeClr val="dk1"/>
                </a:solidFill>
                <a:latin typeface="Montserrat"/>
                <a:ea typeface="Montserrat"/>
                <a:cs typeface="Montserrat"/>
                <a:sym typeface="Montserrat"/>
              </a:rPr>
              <a:t> (Virginia Tech)</a:t>
            </a:r>
            <a:endParaRPr sz="1100">
              <a:solidFill>
                <a:schemeClr val="dk1"/>
              </a:solidFill>
              <a:latin typeface="Montserrat"/>
              <a:ea typeface="Montserrat"/>
              <a:cs typeface="Montserrat"/>
              <a:sym typeface="Montserrat"/>
            </a:endParaRPr>
          </a:p>
        </p:txBody>
      </p:sp>
      <p:sp>
        <p:nvSpPr>
          <p:cNvPr id="260" name="Google Shape;260;p37"/>
          <p:cNvSpPr/>
          <p:nvPr/>
        </p:nvSpPr>
        <p:spPr>
          <a:xfrm rot="5400000">
            <a:off x="4222497" y="2037684"/>
            <a:ext cx="456600" cy="425400"/>
          </a:xfrm>
          <a:prstGeom prst="rightArrow">
            <a:avLst>
              <a:gd fmla="val 32000" name="adj1"/>
              <a:gd fmla="val 64000" name="adj2"/>
            </a:avLst>
          </a:prstGeom>
          <a:solidFill>
            <a:srgbClr val="434343"/>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200"/>
              <a:buFont typeface="Helvetica Neue Light"/>
              <a:buNone/>
            </a:pPr>
            <a:r>
              <a:t/>
            </a:r>
            <a:endParaRPr b="0" i="0" sz="1200" u="none" cap="none" strike="noStrike">
              <a:solidFill>
                <a:srgbClr val="FFFFFF"/>
              </a:solidFill>
              <a:latin typeface="Montserrat Light"/>
              <a:ea typeface="Montserrat Light"/>
              <a:cs typeface="Montserrat Light"/>
              <a:sym typeface="Montserrat Light"/>
            </a:endParaRPr>
          </a:p>
        </p:txBody>
      </p:sp>
      <p:sp>
        <p:nvSpPr>
          <p:cNvPr id="261" name="Google Shape;261;p37"/>
          <p:cNvSpPr txBox="1"/>
          <p:nvPr/>
        </p:nvSpPr>
        <p:spPr>
          <a:xfrm>
            <a:off x="3273513" y="2521063"/>
            <a:ext cx="22203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solidFill>
                  <a:schemeClr val="dk1"/>
                </a:solidFill>
                <a:latin typeface="Montserrat Black"/>
                <a:ea typeface="Montserrat Black"/>
                <a:cs typeface="Montserrat Black"/>
                <a:sym typeface="Montserrat Black"/>
              </a:rPr>
              <a:t>PROJECT STAFF</a:t>
            </a:r>
            <a:endParaRPr/>
          </a:p>
        </p:txBody>
      </p:sp>
      <p:pic>
        <p:nvPicPr>
          <p:cNvPr id="262" name="Google Shape;262;p37"/>
          <p:cNvPicPr preferRelativeResize="0"/>
          <p:nvPr/>
        </p:nvPicPr>
        <p:blipFill>
          <a:blip r:embed="rId8">
            <a:alphaModFix/>
          </a:blip>
          <a:stretch>
            <a:fillRect/>
          </a:stretch>
        </p:blipFill>
        <p:spPr>
          <a:xfrm>
            <a:off x="3424963" y="2821263"/>
            <a:ext cx="779400" cy="744605"/>
          </a:xfrm>
          <a:prstGeom prst="rect">
            <a:avLst/>
          </a:prstGeom>
          <a:noFill/>
          <a:ln>
            <a:noFill/>
          </a:ln>
        </p:spPr>
      </p:pic>
      <p:sp>
        <p:nvSpPr>
          <p:cNvPr id="263" name="Google Shape;263;p37"/>
          <p:cNvSpPr txBox="1"/>
          <p:nvPr/>
        </p:nvSpPr>
        <p:spPr>
          <a:xfrm>
            <a:off x="4204363" y="2919488"/>
            <a:ext cx="12840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solidFill>
                  <a:schemeClr val="dk1"/>
                </a:solidFill>
                <a:latin typeface="Montserrat"/>
                <a:ea typeface="Montserrat"/>
                <a:cs typeface="Montserrat"/>
                <a:sym typeface="Montserrat"/>
              </a:rPr>
              <a:t>Jeff Wagner</a:t>
            </a:r>
            <a:endParaRPr b="1" sz="11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1100">
                <a:solidFill>
                  <a:schemeClr val="dk1"/>
                </a:solidFill>
                <a:latin typeface="Montserrat"/>
                <a:ea typeface="Montserrat"/>
                <a:cs typeface="Montserrat"/>
                <a:sym typeface="Montserrat"/>
              </a:rPr>
              <a:t>Technical Lead</a:t>
            </a:r>
            <a:endParaRPr sz="1100">
              <a:solidFill>
                <a:schemeClr val="dk1"/>
              </a:solidFill>
              <a:latin typeface="Montserrat"/>
              <a:ea typeface="Montserrat"/>
              <a:cs typeface="Montserrat"/>
              <a:sym typeface="Montserrat"/>
            </a:endParaRPr>
          </a:p>
        </p:txBody>
      </p:sp>
      <p:sp>
        <p:nvSpPr>
          <p:cNvPr id="264" name="Google Shape;264;p37"/>
          <p:cNvSpPr txBox="1"/>
          <p:nvPr/>
        </p:nvSpPr>
        <p:spPr>
          <a:xfrm>
            <a:off x="4165413" y="3711413"/>
            <a:ext cx="17778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solidFill>
                  <a:schemeClr val="dk1"/>
                </a:solidFill>
                <a:latin typeface="Montserrat"/>
                <a:ea typeface="Montserrat"/>
                <a:cs typeface="Montserrat"/>
                <a:sym typeface="Montserrat"/>
              </a:rPr>
              <a:t>Lily Wang</a:t>
            </a:r>
            <a:endParaRPr b="1" sz="11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1100">
                <a:solidFill>
                  <a:schemeClr val="dk1"/>
                </a:solidFill>
                <a:latin typeface="Montserrat"/>
                <a:ea typeface="Montserrat"/>
                <a:cs typeface="Montserrat"/>
                <a:sym typeface="Montserrat"/>
              </a:rPr>
              <a:t>Science Lead</a:t>
            </a:r>
            <a:endParaRPr sz="1100">
              <a:solidFill>
                <a:schemeClr val="dk1"/>
              </a:solidFill>
              <a:latin typeface="Montserrat"/>
              <a:ea typeface="Montserrat"/>
              <a:cs typeface="Montserrat"/>
              <a:sym typeface="Montserrat"/>
            </a:endParaRPr>
          </a:p>
        </p:txBody>
      </p:sp>
      <p:sp>
        <p:nvSpPr>
          <p:cNvPr id="265" name="Google Shape;265;p37"/>
          <p:cNvSpPr txBox="1"/>
          <p:nvPr/>
        </p:nvSpPr>
        <p:spPr>
          <a:xfrm>
            <a:off x="3240118" y="4352100"/>
            <a:ext cx="12840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solidFill>
                  <a:schemeClr val="dk1"/>
                </a:solidFill>
                <a:latin typeface="Montserrat"/>
                <a:ea typeface="Montserrat"/>
                <a:cs typeface="Montserrat"/>
                <a:sym typeface="Montserrat"/>
              </a:rPr>
              <a:t>...</a:t>
            </a:r>
            <a:endParaRPr b="1" sz="1100">
              <a:solidFill>
                <a:schemeClr val="dk1"/>
              </a:solidFill>
              <a:latin typeface="Montserrat"/>
              <a:ea typeface="Montserrat"/>
              <a:cs typeface="Montserrat"/>
              <a:sym typeface="Montserrat"/>
            </a:endParaRPr>
          </a:p>
        </p:txBody>
      </p:sp>
      <p:pic>
        <p:nvPicPr>
          <p:cNvPr id="266" name="Google Shape;266;p37"/>
          <p:cNvPicPr preferRelativeResize="0"/>
          <p:nvPr/>
        </p:nvPicPr>
        <p:blipFill>
          <a:blip r:embed="rId9">
            <a:alphaModFix/>
          </a:blip>
          <a:stretch>
            <a:fillRect/>
          </a:stretch>
        </p:blipFill>
        <p:spPr>
          <a:xfrm>
            <a:off x="3461938" y="3551925"/>
            <a:ext cx="776170" cy="800175"/>
          </a:xfrm>
          <a:prstGeom prst="rect">
            <a:avLst/>
          </a:prstGeom>
          <a:noFill/>
          <a:ln>
            <a:noFill/>
          </a:ln>
        </p:spPr>
      </p:pic>
      <p:sp>
        <p:nvSpPr>
          <p:cNvPr id="267" name="Google Shape;267;p37"/>
          <p:cNvSpPr txBox="1"/>
          <p:nvPr>
            <p:ph idx="12" type="sldNum"/>
          </p:nvPr>
        </p:nvSpPr>
        <p:spPr>
          <a:xfrm>
            <a:off x="4484637" y="4905375"/>
            <a:ext cx="170100" cy="176100"/>
          </a:xfrm>
          <a:prstGeom prst="rect">
            <a:avLst/>
          </a:prstGeom>
        </p:spPr>
        <p:txBody>
          <a:bodyPr anchorCtr="0" anchor="t" bIns="19050" lIns="19050" spcFirstLastPara="1" rIns="19050" wrap="square" tIns="19050">
            <a:noAutofit/>
          </a:bodyPr>
          <a:lstStyle/>
          <a:p>
            <a:pPr indent="0" lvl="0" marL="0" rtl="0" algn="ctr">
              <a:spcBef>
                <a:spcPts val="0"/>
              </a:spcBef>
              <a:spcAft>
                <a:spcPts val="0"/>
              </a:spcAft>
              <a:buClr>
                <a:srgbClr val="000000"/>
              </a:buClr>
              <a:buSzPts val="900"/>
              <a:buFont typeface="Helvetica Neue Light"/>
              <a:buNone/>
            </a:pPr>
            <a:fld id="{00000000-1234-1234-1234-123412341234}" type="slidenum">
              <a:rPr lang="en"/>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38"/>
          <p:cNvSpPr txBox="1"/>
          <p:nvPr>
            <p:ph idx="12" type="sldNum"/>
          </p:nvPr>
        </p:nvSpPr>
        <p:spPr>
          <a:xfrm>
            <a:off x="8604286" y="4662032"/>
            <a:ext cx="165000" cy="239100"/>
          </a:xfrm>
          <a:prstGeom prst="rect">
            <a:avLst/>
          </a:prstGeom>
          <a:noFill/>
          <a:ln>
            <a:noFill/>
          </a:ln>
        </p:spPr>
        <p:txBody>
          <a:bodyPr anchorCtr="0" anchor="ctr" bIns="45700" lIns="45700" spcFirstLastPara="1" rIns="45700" wrap="square" tIns="45700">
            <a:noAutofit/>
          </a:bodyPr>
          <a:lstStyle/>
          <a:p>
            <a:pPr indent="0" lvl="0" marL="0" rtl="0" algn="ctr">
              <a:lnSpc>
                <a:spcPct val="100000"/>
              </a:lnSpc>
              <a:spcBef>
                <a:spcPts val="0"/>
              </a:spcBef>
              <a:spcAft>
                <a:spcPts val="0"/>
              </a:spcAft>
              <a:buClr>
                <a:srgbClr val="3D4149"/>
              </a:buClr>
              <a:buSzPts val="1000"/>
              <a:buFont typeface="Arial"/>
              <a:buNone/>
            </a:pPr>
            <a:fld id="{00000000-1234-1234-1234-123412341234}" type="slidenum">
              <a:rPr b="1" lang="en" sz="1000">
                <a:latin typeface="Arial"/>
                <a:ea typeface="Arial"/>
                <a:cs typeface="Arial"/>
                <a:sym typeface="Arial"/>
              </a:rPr>
              <a:t>‹#›</a:t>
            </a:fld>
            <a:endParaRPr/>
          </a:p>
        </p:txBody>
      </p:sp>
      <p:sp>
        <p:nvSpPr>
          <p:cNvPr id="273" name="Google Shape;273;p38"/>
          <p:cNvSpPr txBox="1"/>
          <p:nvPr>
            <p:ph type="title"/>
          </p:nvPr>
        </p:nvSpPr>
        <p:spPr>
          <a:xfrm>
            <a:off x="381000" y="0"/>
            <a:ext cx="7919400" cy="819000"/>
          </a:xfrm>
          <a:prstGeom prst="rect">
            <a:avLst/>
          </a:prstGeom>
          <a:noFill/>
          <a:ln>
            <a:noFill/>
          </a:ln>
        </p:spPr>
        <p:txBody>
          <a:bodyPr anchorCtr="0" anchor="ctr" bIns="45700" lIns="45700" spcFirstLastPara="1" rIns="45700" wrap="square" tIns="45700">
            <a:noAutofit/>
          </a:bodyPr>
          <a:lstStyle/>
          <a:p>
            <a:pPr indent="0" lvl="0" marL="0" rtl="0" algn="l">
              <a:lnSpc>
                <a:spcPct val="100000"/>
              </a:lnSpc>
              <a:spcBef>
                <a:spcPts val="0"/>
              </a:spcBef>
              <a:spcAft>
                <a:spcPts val="0"/>
              </a:spcAft>
              <a:buClr>
                <a:srgbClr val="FFFFFF"/>
              </a:buClr>
              <a:buSzPts val="2000"/>
              <a:buFont typeface="Montserrat"/>
              <a:buNone/>
            </a:pPr>
            <a:r>
              <a:rPr lang="en">
                <a:solidFill>
                  <a:srgbClr val="FFFFFF"/>
                </a:solidFill>
              </a:rPr>
              <a:t>Openness is central, because our problems are too big to tackle alone or in small groups</a:t>
            </a:r>
            <a:endParaRPr/>
          </a:p>
        </p:txBody>
      </p:sp>
      <p:grpSp>
        <p:nvGrpSpPr>
          <p:cNvPr id="274" name="Google Shape;274;p38"/>
          <p:cNvGrpSpPr/>
          <p:nvPr/>
        </p:nvGrpSpPr>
        <p:grpSpPr>
          <a:xfrm>
            <a:off x="194215" y="825896"/>
            <a:ext cx="8825260" cy="952500"/>
            <a:chOff x="0" y="0"/>
            <a:chExt cx="23534026" cy="2540000"/>
          </a:xfrm>
        </p:grpSpPr>
        <p:pic>
          <p:nvPicPr>
            <p:cNvPr descr="Image" id="275" name="Google Shape;275;p38"/>
            <p:cNvPicPr preferRelativeResize="0"/>
            <p:nvPr/>
          </p:nvPicPr>
          <p:blipFill rotWithShape="1">
            <a:blip r:embed="rId3">
              <a:alphaModFix/>
            </a:blip>
            <a:srcRect b="0" l="0" r="0" t="0"/>
            <a:stretch/>
          </p:blipFill>
          <p:spPr>
            <a:xfrm>
              <a:off x="0" y="0"/>
              <a:ext cx="2540000" cy="2540000"/>
            </a:xfrm>
            <a:prstGeom prst="rect">
              <a:avLst/>
            </a:prstGeom>
            <a:noFill/>
            <a:ln>
              <a:noFill/>
            </a:ln>
          </p:spPr>
        </p:pic>
        <p:sp>
          <p:nvSpPr>
            <p:cNvPr id="276" name="Google Shape;276;p38"/>
            <p:cNvSpPr txBox="1"/>
            <p:nvPr/>
          </p:nvSpPr>
          <p:spPr>
            <a:xfrm>
              <a:off x="3191026" y="698678"/>
              <a:ext cx="20343000" cy="876300"/>
            </a:xfrm>
            <a:prstGeom prst="rect">
              <a:avLst/>
            </a:prstGeom>
            <a:noFill/>
            <a:ln>
              <a:noFill/>
            </a:ln>
          </p:spPr>
          <p:txBody>
            <a:bodyPr anchorCtr="0" anchor="ctr" bIns="19050" lIns="19050" spcFirstLastPara="1" rIns="19050" wrap="square" tIns="19050">
              <a:noAutofit/>
            </a:bodyPr>
            <a:lstStyle/>
            <a:p>
              <a:pPr indent="0" lvl="0" marL="0" marR="0" rtl="0" algn="l">
                <a:lnSpc>
                  <a:spcPct val="100000"/>
                </a:lnSpc>
                <a:spcBef>
                  <a:spcPts val="0"/>
                </a:spcBef>
                <a:spcAft>
                  <a:spcPts val="0"/>
                </a:spcAft>
                <a:buClr>
                  <a:srgbClr val="000000"/>
                </a:buClr>
                <a:buSzPts val="1800"/>
                <a:buFont typeface="Abel"/>
                <a:buNone/>
              </a:pPr>
              <a:r>
                <a:rPr b="1" i="0" lang="en" sz="1600" u="none" cap="none" strike="noStrike">
                  <a:solidFill>
                    <a:srgbClr val="000000"/>
                  </a:solidFill>
                  <a:latin typeface="Muli"/>
                  <a:ea typeface="Muli"/>
                  <a:cs typeface="Muli"/>
                  <a:sym typeface="Muli"/>
                </a:rPr>
                <a:t>Open source </a:t>
              </a:r>
              <a:r>
                <a:rPr b="1" i="0" lang="en" sz="1600" u="sng" cap="none" strike="noStrike">
                  <a:solidFill>
                    <a:srgbClr val="000000"/>
                  </a:solidFill>
                  <a:latin typeface="Muli"/>
                  <a:ea typeface="Muli"/>
                  <a:cs typeface="Muli"/>
                  <a:sym typeface="Muli"/>
                </a:rPr>
                <a:t>Python Toolkit</a:t>
              </a:r>
              <a:r>
                <a:rPr b="1" i="0" lang="en" sz="1600" u="none" cap="none" strike="noStrike">
                  <a:solidFill>
                    <a:srgbClr val="000000"/>
                  </a:solidFill>
                  <a:latin typeface="Muli"/>
                  <a:ea typeface="Muli"/>
                  <a:cs typeface="Muli"/>
                  <a:sym typeface="Muli"/>
                </a:rPr>
                <a:t>: </a:t>
              </a:r>
              <a:r>
                <a:rPr lang="en" sz="1600">
                  <a:latin typeface="Muli"/>
                  <a:ea typeface="Muli"/>
                  <a:cs typeface="Muli"/>
                  <a:sym typeface="Muli"/>
                </a:rPr>
                <a:t>modern infrastructure for building/using force fields</a:t>
              </a:r>
              <a:endParaRPr sz="1600">
                <a:latin typeface="Muli"/>
                <a:ea typeface="Muli"/>
                <a:cs typeface="Muli"/>
                <a:sym typeface="Muli"/>
              </a:endParaRPr>
            </a:p>
          </p:txBody>
        </p:sp>
      </p:grpSp>
      <p:grpSp>
        <p:nvGrpSpPr>
          <p:cNvPr id="277" name="Google Shape;277;p38"/>
          <p:cNvGrpSpPr/>
          <p:nvPr/>
        </p:nvGrpSpPr>
        <p:grpSpPr>
          <a:xfrm>
            <a:off x="287837" y="1742778"/>
            <a:ext cx="8302784" cy="1100802"/>
            <a:chOff x="0" y="0"/>
            <a:chExt cx="22140758" cy="2935473"/>
          </a:xfrm>
        </p:grpSpPr>
        <p:pic>
          <p:nvPicPr>
            <p:cNvPr descr="Image" id="278" name="Google Shape;278;p38"/>
            <p:cNvPicPr preferRelativeResize="0"/>
            <p:nvPr/>
          </p:nvPicPr>
          <p:blipFill rotWithShape="1">
            <a:blip r:embed="rId4">
              <a:alphaModFix/>
            </a:blip>
            <a:srcRect b="6092" l="20464" r="20458" t="8930"/>
            <a:stretch/>
          </p:blipFill>
          <p:spPr>
            <a:xfrm>
              <a:off x="0" y="0"/>
              <a:ext cx="2040682" cy="2935473"/>
            </a:xfrm>
            <a:prstGeom prst="rect">
              <a:avLst/>
            </a:prstGeom>
            <a:noFill/>
            <a:ln>
              <a:noFill/>
            </a:ln>
          </p:spPr>
        </p:pic>
        <p:sp>
          <p:nvSpPr>
            <p:cNvPr id="279" name="Google Shape;279;p38"/>
            <p:cNvSpPr txBox="1"/>
            <p:nvPr/>
          </p:nvSpPr>
          <p:spPr>
            <a:xfrm>
              <a:off x="2920358" y="980639"/>
              <a:ext cx="19220400" cy="876300"/>
            </a:xfrm>
            <a:prstGeom prst="rect">
              <a:avLst/>
            </a:prstGeom>
            <a:noFill/>
            <a:ln>
              <a:noFill/>
            </a:ln>
          </p:spPr>
          <p:txBody>
            <a:bodyPr anchorCtr="0" anchor="ctr" bIns="19050" lIns="19050" spcFirstLastPara="1" rIns="19050" wrap="square" tIns="19050">
              <a:noAutofit/>
            </a:bodyPr>
            <a:lstStyle/>
            <a:p>
              <a:pPr indent="0" lvl="0" marL="0" marR="0" rtl="0" algn="l">
                <a:lnSpc>
                  <a:spcPct val="100000"/>
                </a:lnSpc>
                <a:spcBef>
                  <a:spcPts val="0"/>
                </a:spcBef>
                <a:spcAft>
                  <a:spcPts val="0"/>
                </a:spcAft>
                <a:buClr>
                  <a:srgbClr val="000000"/>
                </a:buClr>
                <a:buSzPts val="1800"/>
                <a:buFont typeface="Abel"/>
                <a:buNone/>
              </a:pPr>
              <a:r>
                <a:rPr b="1" i="0" lang="en" sz="1600" u="sng" cap="none" strike="noStrike">
                  <a:solidFill>
                    <a:srgbClr val="000000"/>
                  </a:solidFill>
                  <a:latin typeface="Muli"/>
                  <a:ea typeface="Muli"/>
                  <a:cs typeface="Muli"/>
                  <a:sym typeface="Muli"/>
                </a:rPr>
                <a:t>Open curated QM / physical property/binding datasets</a:t>
              </a:r>
              <a:r>
                <a:rPr b="1" i="0" lang="en" sz="1600" u="none" cap="none" strike="noStrike">
                  <a:solidFill>
                    <a:srgbClr val="000000"/>
                  </a:solidFill>
                  <a:latin typeface="Muli"/>
                  <a:ea typeface="Muli"/>
                  <a:cs typeface="Muli"/>
                  <a:sym typeface="Muli"/>
                </a:rPr>
                <a:t>:</a:t>
              </a:r>
              <a:r>
                <a:rPr i="0" lang="en" sz="1600" u="none" cap="none" strike="noStrike">
                  <a:solidFill>
                    <a:srgbClr val="000000"/>
                  </a:solidFill>
                  <a:latin typeface="Muli"/>
                  <a:ea typeface="Muli"/>
                  <a:cs typeface="Muli"/>
                  <a:sym typeface="Muli"/>
                </a:rPr>
                <a:t> </a:t>
              </a:r>
              <a:r>
                <a:rPr lang="en" sz="1600">
                  <a:latin typeface="Muli"/>
                  <a:ea typeface="Muli"/>
                  <a:cs typeface="Muli"/>
                  <a:sym typeface="Muli"/>
                </a:rPr>
                <a:t>data to build on</a:t>
              </a:r>
              <a:endParaRPr sz="1600">
                <a:latin typeface="Muli"/>
                <a:ea typeface="Muli"/>
                <a:cs typeface="Muli"/>
                <a:sym typeface="Muli"/>
              </a:endParaRPr>
            </a:p>
          </p:txBody>
        </p:sp>
      </p:grpSp>
      <p:grpSp>
        <p:nvGrpSpPr>
          <p:cNvPr id="280" name="Google Shape;280;p38"/>
          <p:cNvGrpSpPr/>
          <p:nvPr/>
        </p:nvGrpSpPr>
        <p:grpSpPr>
          <a:xfrm>
            <a:off x="223311" y="2843772"/>
            <a:ext cx="1635873" cy="880881"/>
            <a:chOff x="0" y="0"/>
            <a:chExt cx="4362327" cy="2349017"/>
          </a:xfrm>
        </p:grpSpPr>
        <p:cxnSp>
          <p:nvCxnSpPr>
            <p:cNvPr id="281" name="Google Shape;281;p38"/>
            <p:cNvCxnSpPr/>
            <p:nvPr/>
          </p:nvCxnSpPr>
          <p:spPr>
            <a:xfrm>
              <a:off x="3092427" y="1022672"/>
              <a:ext cx="1269900" cy="1269900"/>
            </a:xfrm>
            <a:prstGeom prst="straightConnector1">
              <a:avLst/>
            </a:prstGeom>
            <a:noFill/>
            <a:ln>
              <a:noFill/>
            </a:ln>
          </p:spPr>
        </p:cxnSp>
        <p:pic>
          <p:nvPicPr>
            <p:cNvPr descr="Image" id="282" name="Google Shape;282;p38"/>
            <p:cNvPicPr preferRelativeResize="0"/>
            <p:nvPr/>
          </p:nvPicPr>
          <p:blipFill rotWithShape="1">
            <a:blip r:embed="rId5">
              <a:alphaModFix/>
            </a:blip>
            <a:srcRect b="15994" l="15478" r="15484" t="16001"/>
            <a:stretch/>
          </p:blipFill>
          <p:spPr>
            <a:xfrm>
              <a:off x="0" y="0"/>
              <a:ext cx="2384821" cy="2349017"/>
            </a:xfrm>
            <a:prstGeom prst="rect">
              <a:avLst/>
            </a:prstGeom>
            <a:noFill/>
            <a:ln>
              <a:noFill/>
            </a:ln>
          </p:spPr>
        </p:pic>
      </p:grpSp>
      <p:grpSp>
        <p:nvGrpSpPr>
          <p:cNvPr id="283" name="Google Shape;283;p38"/>
          <p:cNvGrpSpPr/>
          <p:nvPr/>
        </p:nvGrpSpPr>
        <p:grpSpPr>
          <a:xfrm>
            <a:off x="253335" y="3840442"/>
            <a:ext cx="1581006" cy="889267"/>
            <a:chOff x="0" y="0"/>
            <a:chExt cx="4216015" cy="2371380"/>
          </a:xfrm>
        </p:grpSpPr>
        <p:pic>
          <p:nvPicPr>
            <p:cNvPr descr="Image" id="284" name="Google Shape;284;p38"/>
            <p:cNvPicPr preferRelativeResize="0"/>
            <p:nvPr/>
          </p:nvPicPr>
          <p:blipFill rotWithShape="1">
            <a:blip r:embed="rId6">
              <a:alphaModFix/>
            </a:blip>
            <a:srcRect b="17870" l="19713" r="16592" t="14997"/>
            <a:stretch/>
          </p:blipFill>
          <p:spPr>
            <a:xfrm>
              <a:off x="0" y="0"/>
              <a:ext cx="2200212" cy="2318954"/>
            </a:xfrm>
            <a:prstGeom prst="rect">
              <a:avLst/>
            </a:prstGeom>
            <a:noFill/>
            <a:ln>
              <a:noFill/>
            </a:ln>
          </p:spPr>
        </p:pic>
        <p:cxnSp>
          <p:nvCxnSpPr>
            <p:cNvPr id="285" name="Google Shape;285;p38"/>
            <p:cNvCxnSpPr/>
            <p:nvPr/>
          </p:nvCxnSpPr>
          <p:spPr>
            <a:xfrm>
              <a:off x="2946115" y="1101480"/>
              <a:ext cx="1269900" cy="1269900"/>
            </a:xfrm>
            <a:prstGeom prst="straightConnector1">
              <a:avLst/>
            </a:prstGeom>
            <a:noFill/>
            <a:ln>
              <a:noFill/>
            </a:ln>
          </p:spPr>
        </p:cxnSp>
      </p:grpSp>
      <p:sp>
        <p:nvSpPr>
          <p:cNvPr id="286" name="Google Shape;286;p38"/>
          <p:cNvSpPr txBox="1"/>
          <p:nvPr/>
        </p:nvSpPr>
        <p:spPr>
          <a:xfrm>
            <a:off x="1377281" y="3037791"/>
            <a:ext cx="6943500" cy="433500"/>
          </a:xfrm>
          <a:prstGeom prst="rect">
            <a:avLst/>
          </a:prstGeom>
          <a:noFill/>
          <a:ln>
            <a:noFill/>
          </a:ln>
        </p:spPr>
        <p:txBody>
          <a:bodyPr anchorCtr="0" anchor="t" bIns="34275" lIns="34275" spcFirstLastPara="1" rIns="34275" wrap="square" tIns="34275">
            <a:noAutofit/>
          </a:bodyPr>
          <a:lstStyle/>
          <a:p>
            <a:pPr indent="0" lvl="0" marL="0" rtl="0" algn="l">
              <a:spcBef>
                <a:spcPts val="0"/>
              </a:spcBef>
              <a:spcAft>
                <a:spcPts val="0"/>
              </a:spcAft>
              <a:buNone/>
            </a:pPr>
            <a:r>
              <a:rPr b="1" lang="en" sz="1600" u="sng">
                <a:latin typeface="Muli"/>
                <a:ea typeface="Muli"/>
                <a:cs typeface="Muli"/>
                <a:sym typeface="Muli"/>
              </a:rPr>
              <a:t>Open infrastructure</a:t>
            </a:r>
            <a:r>
              <a:rPr b="1" lang="en" sz="1600">
                <a:latin typeface="Muli"/>
                <a:ea typeface="Muli"/>
                <a:cs typeface="Muli"/>
                <a:sym typeface="Muli"/>
              </a:rPr>
              <a:t>:</a:t>
            </a:r>
            <a:r>
              <a:rPr lang="en" sz="1600">
                <a:latin typeface="Muli"/>
                <a:ea typeface="Muli"/>
                <a:cs typeface="Muli"/>
                <a:sym typeface="Muli"/>
              </a:rPr>
              <a:t> Extend our tools; run your own benchmarks</a:t>
            </a:r>
            <a:endParaRPr sz="1600">
              <a:latin typeface="Muli"/>
              <a:ea typeface="Muli"/>
              <a:cs typeface="Muli"/>
              <a:sym typeface="Muli"/>
            </a:endParaRPr>
          </a:p>
        </p:txBody>
      </p:sp>
      <p:sp>
        <p:nvSpPr>
          <p:cNvPr id="287" name="Google Shape;287;p38"/>
          <p:cNvSpPr txBox="1"/>
          <p:nvPr/>
        </p:nvSpPr>
        <p:spPr>
          <a:xfrm>
            <a:off x="1377281" y="3982641"/>
            <a:ext cx="7392000" cy="549600"/>
          </a:xfrm>
          <a:prstGeom prst="rect">
            <a:avLst/>
          </a:prstGeom>
          <a:noFill/>
          <a:ln>
            <a:noFill/>
          </a:ln>
        </p:spPr>
        <p:txBody>
          <a:bodyPr anchorCtr="0" anchor="t" bIns="34275" lIns="34275" spcFirstLastPara="1" rIns="34275" wrap="square" tIns="34275">
            <a:noAutofit/>
          </a:bodyPr>
          <a:lstStyle/>
          <a:p>
            <a:pPr indent="0" lvl="0" marL="0" rtl="0" algn="l">
              <a:spcBef>
                <a:spcPts val="0"/>
              </a:spcBef>
              <a:spcAft>
                <a:spcPts val="0"/>
              </a:spcAft>
              <a:buNone/>
            </a:pPr>
            <a:r>
              <a:rPr b="1" lang="en" sz="1600" u="sng">
                <a:latin typeface="Muli"/>
                <a:ea typeface="Muli"/>
                <a:cs typeface="Muli"/>
                <a:sym typeface="Muli"/>
              </a:rPr>
              <a:t>Open science</a:t>
            </a:r>
            <a:r>
              <a:rPr b="1" lang="en" sz="1600">
                <a:latin typeface="Muli"/>
                <a:ea typeface="Muli"/>
                <a:cs typeface="Muli"/>
                <a:sym typeface="Muli"/>
              </a:rPr>
              <a:t>:</a:t>
            </a:r>
            <a:r>
              <a:rPr lang="en" sz="1600">
                <a:latin typeface="Muli"/>
                <a:ea typeface="Muli"/>
                <a:cs typeface="Muli"/>
                <a:sym typeface="Muli"/>
              </a:rPr>
              <a:t> Everything done in the open; everyone can get involved</a:t>
            </a:r>
            <a:endParaRPr sz="1600">
              <a:latin typeface="Muli"/>
              <a:ea typeface="Muli"/>
              <a:cs typeface="Muli"/>
              <a:sym typeface="Mul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39"/>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
              <a:t>‹#›</a:t>
            </a:fld>
            <a:endParaRPr/>
          </a:p>
        </p:txBody>
      </p:sp>
      <p:sp>
        <p:nvSpPr>
          <p:cNvPr id="294" name="Google Shape;294;p39"/>
          <p:cNvSpPr txBox="1"/>
          <p:nvPr>
            <p:ph idx="1" type="body"/>
          </p:nvPr>
        </p:nvSpPr>
        <p:spPr>
          <a:xfrm>
            <a:off x="182875" y="1051553"/>
            <a:ext cx="8305800" cy="453600"/>
          </a:xfrm>
          <a:prstGeom prst="rect">
            <a:avLst/>
          </a:prstGeom>
        </p:spPr>
        <p:txBody>
          <a:bodyPr anchorCtr="0" anchor="t" bIns="45700" lIns="91425" spcFirstLastPara="1" rIns="91425" wrap="square" tIns="45700">
            <a:noAutofit/>
          </a:bodyPr>
          <a:lstStyle/>
          <a:p>
            <a:pPr indent="-330200" lvl="0" marL="457200" rtl="0" algn="just">
              <a:lnSpc>
                <a:spcPct val="150000"/>
              </a:lnSpc>
              <a:spcBef>
                <a:spcPts val="320"/>
              </a:spcBef>
              <a:spcAft>
                <a:spcPts val="0"/>
              </a:spcAft>
              <a:buSzPts val="1600"/>
              <a:buChar char="●"/>
            </a:pPr>
            <a:r>
              <a:rPr lang="en"/>
              <a:t>We viewed this originally as a linear, planned process</a:t>
            </a:r>
            <a:endParaRPr>
              <a:latin typeface="Roboto Mono Light"/>
              <a:ea typeface="Roboto Mono Light"/>
              <a:cs typeface="Roboto Mono Light"/>
              <a:sym typeface="Roboto Mono Light"/>
            </a:endParaRPr>
          </a:p>
        </p:txBody>
      </p:sp>
      <p:sp>
        <p:nvSpPr>
          <p:cNvPr id="295" name="Google Shape;295;p39"/>
          <p:cNvSpPr txBox="1"/>
          <p:nvPr>
            <p:ph type="title"/>
          </p:nvPr>
        </p:nvSpPr>
        <p:spPr>
          <a:xfrm>
            <a:off x="381000" y="0"/>
            <a:ext cx="75438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We’ve moved to trying a variety of ideas in parallel, then rolling the best into our force fields</a:t>
            </a:r>
            <a:endParaRPr/>
          </a:p>
        </p:txBody>
      </p:sp>
      <p:pic>
        <p:nvPicPr>
          <p:cNvPr id="296" name="Google Shape;296;p39"/>
          <p:cNvPicPr preferRelativeResize="0"/>
          <p:nvPr/>
        </p:nvPicPr>
        <p:blipFill>
          <a:blip r:embed="rId3">
            <a:alphaModFix/>
          </a:blip>
          <a:stretch>
            <a:fillRect/>
          </a:stretch>
        </p:blipFill>
        <p:spPr>
          <a:xfrm>
            <a:off x="550500" y="1505151"/>
            <a:ext cx="542725" cy="864500"/>
          </a:xfrm>
          <a:prstGeom prst="rect">
            <a:avLst/>
          </a:prstGeom>
          <a:noFill/>
          <a:ln>
            <a:noFill/>
          </a:ln>
        </p:spPr>
      </p:pic>
      <p:pic>
        <p:nvPicPr>
          <p:cNvPr id="297" name="Google Shape;297;p39"/>
          <p:cNvPicPr preferRelativeResize="0"/>
          <p:nvPr/>
        </p:nvPicPr>
        <p:blipFill rotWithShape="1">
          <a:blip r:embed="rId4">
            <a:alphaModFix/>
          </a:blip>
          <a:srcRect b="44726" l="0" r="0" t="0"/>
          <a:stretch/>
        </p:blipFill>
        <p:spPr>
          <a:xfrm>
            <a:off x="3897175" y="1633475"/>
            <a:ext cx="1115646" cy="607849"/>
          </a:xfrm>
          <a:prstGeom prst="rect">
            <a:avLst/>
          </a:prstGeom>
          <a:noFill/>
          <a:ln>
            <a:noFill/>
          </a:ln>
        </p:spPr>
      </p:pic>
      <p:pic>
        <p:nvPicPr>
          <p:cNvPr id="298" name="Google Shape;298;p39"/>
          <p:cNvPicPr preferRelativeResize="0"/>
          <p:nvPr/>
        </p:nvPicPr>
        <p:blipFill rotWithShape="1">
          <a:blip r:embed="rId5">
            <a:alphaModFix/>
          </a:blip>
          <a:srcRect b="0" l="0" r="0" t="0"/>
          <a:stretch/>
        </p:blipFill>
        <p:spPr>
          <a:xfrm>
            <a:off x="2874700" y="1679125"/>
            <a:ext cx="516550" cy="516550"/>
          </a:xfrm>
          <a:prstGeom prst="rect">
            <a:avLst/>
          </a:prstGeom>
          <a:noFill/>
          <a:ln>
            <a:noFill/>
          </a:ln>
        </p:spPr>
      </p:pic>
      <p:pic>
        <p:nvPicPr>
          <p:cNvPr id="299" name="Google Shape;299;p39"/>
          <p:cNvPicPr preferRelativeResize="0"/>
          <p:nvPr/>
        </p:nvPicPr>
        <p:blipFill rotWithShape="1">
          <a:blip r:embed="rId6">
            <a:alphaModFix/>
          </a:blip>
          <a:srcRect b="0" l="0" r="0" t="0"/>
          <a:stretch/>
        </p:blipFill>
        <p:spPr>
          <a:xfrm>
            <a:off x="1659299" y="1587825"/>
            <a:ext cx="648606" cy="819300"/>
          </a:xfrm>
          <a:prstGeom prst="rect">
            <a:avLst/>
          </a:prstGeom>
          <a:noFill/>
          <a:ln>
            <a:noFill/>
          </a:ln>
        </p:spPr>
      </p:pic>
      <p:sp>
        <p:nvSpPr>
          <p:cNvPr id="300" name="Google Shape;300;p39"/>
          <p:cNvSpPr/>
          <p:nvPr/>
        </p:nvSpPr>
        <p:spPr>
          <a:xfrm>
            <a:off x="2288000" y="1804650"/>
            <a:ext cx="606600" cy="265500"/>
          </a:xfrm>
          <a:prstGeom prst="rightArrow">
            <a:avLst>
              <a:gd fmla="val 50000" name="adj1"/>
              <a:gd fmla="val 50000" name="adj2"/>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39"/>
          <p:cNvSpPr/>
          <p:nvPr/>
        </p:nvSpPr>
        <p:spPr>
          <a:xfrm>
            <a:off x="3526575" y="1804650"/>
            <a:ext cx="606600" cy="265500"/>
          </a:xfrm>
          <a:prstGeom prst="rightArrow">
            <a:avLst>
              <a:gd fmla="val 50000" name="adj1"/>
              <a:gd fmla="val 50000" name="adj2"/>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39"/>
          <p:cNvSpPr txBox="1"/>
          <p:nvPr/>
        </p:nvSpPr>
        <p:spPr>
          <a:xfrm>
            <a:off x="4268500" y="1752750"/>
            <a:ext cx="410100" cy="369300"/>
          </a:xfrm>
          <a:prstGeom prst="rect">
            <a:avLst/>
          </a:prstGeom>
          <a:noFill/>
          <a:ln>
            <a:noFill/>
          </a:ln>
        </p:spPr>
        <p:txBody>
          <a:bodyPr anchorCtr="0" anchor="t" bIns="91425" lIns="91425" spcFirstLastPara="1" rIns="91425" wrap="square" tIns="91425">
            <a:spAutoFit/>
          </a:bodyPr>
          <a:lstStyle/>
          <a:p>
            <a:pPr indent="0" lvl="0" marL="0" rtl="0" algn="just">
              <a:lnSpc>
                <a:spcPct val="150000"/>
              </a:lnSpc>
              <a:spcBef>
                <a:spcPts val="320"/>
              </a:spcBef>
              <a:spcAft>
                <a:spcPts val="0"/>
              </a:spcAft>
              <a:buNone/>
            </a:pPr>
            <a:r>
              <a:rPr lang="en" sz="1200">
                <a:solidFill>
                  <a:schemeClr val="dk1"/>
                </a:solidFill>
                <a:latin typeface="Muli"/>
                <a:ea typeface="Muli"/>
                <a:cs typeface="Muli"/>
                <a:sym typeface="Muli"/>
              </a:rPr>
              <a:t>FF</a:t>
            </a:r>
            <a:endParaRPr sz="1200"/>
          </a:p>
        </p:txBody>
      </p:sp>
      <p:sp>
        <p:nvSpPr>
          <p:cNvPr id="303" name="Google Shape;303;p39"/>
          <p:cNvSpPr txBox="1"/>
          <p:nvPr/>
        </p:nvSpPr>
        <p:spPr>
          <a:xfrm>
            <a:off x="2555175" y="2080225"/>
            <a:ext cx="1155600" cy="369300"/>
          </a:xfrm>
          <a:prstGeom prst="rect">
            <a:avLst/>
          </a:prstGeom>
          <a:noFill/>
          <a:ln>
            <a:noFill/>
          </a:ln>
        </p:spPr>
        <p:txBody>
          <a:bodyPr anchorCtr="0" anchor="t" bIns="91425" lIns="91425" spcFirstLastPara="1" rIns="91425" wrap="square" tIns="91425">
            <a:spAutoFit/>
          </a:bodyPr>
          <a:lstStyle/>
          <a:p>
            <a:pPr indent="0" lvl="0" marL="0" rtl="0" algn="just">
              <a:lnSpc>
                <a:spcPct val="150000"/>
              </a:lnSpc>
              <a:spcBef>
                <a:spcPts val="320"/>
              </a:spcBef>
              <a:spcAft>
                <a:spcPts val="0"/>
              </a:spcAft>
              <a:buNone/>
            </a:pPr>
            <a:r>
              <a:rPr lang="en" sz="1200">
                <a:solidFill>
                  <a:schemeClr val="dk1"/>
                </a:solidFill>
                <a:latin typeface="Muli"/>
                <a:ea typeface="Muli"/>
                <a:cs typeface="Muli"/>
                <a:sym typeface="Muli"/>
              </a:rPr>
              <a:t>ForceBalance</a:t>
            </a:r>
            <a:endParaRPr sz="1200"/>
          </a:p>
        </p:txBody>
      </p:sp>
      <p:pic>
        <p:nvPicPr>
          <p:cNvPr id="304" name="Google Shape;304;p39"/>
          <p:cNvPicPr preferRelativeResize="0"/>
          <p:nvPr/>
        </p:nvPicPr>
        <p:blipFill>
          <a:blip r:embed="rId7">
            <a:alphaModFix/>
          </a:blip>
          <a:stretch>
            <a:fillRect/>
          </a:stretch>
        </p:blipFill>
        <p:spPr>
          <a:xfrm>
            <a:off x="5442350" y="1527752"/>
            <a:ext cx="819300" cy="819300"/>
          </a:xfrm>
          <a:prstGeom prst="rect">
            <a:avLst/>
          </a:prstGeom>
          <a:noFill/>
          <a:ln>
            <a:noFill/>
          </a:ln>
        </p:spPr>
      </p:pic>
      <p:sp>
        <p:nvSpPr>
          <p:cNvPr id="305" name="Google Shape;305;p39"/>
          <p:cNvSpPr/>
          <p:nvPr/>
        </p:nvSpPr>
        <p:spPr>
          <a:xfrm>
            <a:off x="4835750" y="1788425"/>
            <a:ext cx="606600" cy="265500"/>
          </a:xfrm>
          <a:prstGeom prst="rightArrow">
            <a:avLst>
              <a:gd fmla="val 50000" name="adj1"/>
              <a:gd fmla="val 50000" name="adj2"/>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39"/>
          <p:cNvSpPr txBox="1"/>
          <p:nvPr/>
        </p:nvSpPr>
        <p:spPr>
          <a:xfrm>
            <a:off x="5563125" y="2308825"/>
            <a:ext cx="516600" cy="369300"/>
          </a:xfrm>
          <a:prstGeom prst="rect">
            <a:avLst/>
          </a:prstGeom>
          <a:noFill/>
          <a:ln>
            <a:noFill/>
          </a:ln>
        </p:spPr>
        <p:txBody>
          <a:bodyPr anchorCtr="0" anchor="t" bIns="91425" lIns="91425" spcFirstLastPara="1" rIns="91425" wrap="square" tIns="91425">
            <a:spAutoFit/>
          </a:bodyPr>
          <a:lstStyle/>
          <a:p>
            <a:pPr indent="0" lvl="0" marL="0" rtl="0" algn="just">
              <a:lnSpc>
                <a:spcPct val="150000"/>
              </a:lnSpc>
              <a:spcBef>
                <a:spcPts val="320"/>
              </a:spcBef>
              <a:spcAft>
                <a:spcPts val="0"/>
              </a:spcAft>
              <a:buNone/>
            </a:pPr>
            <a:r>
              <a:rPr lang="en" sz="1200">
                <a:solidFill>
                  <a:schemeClr val="dk1"/>
                </a:solidFill>
                <a:latin typeface="Muli"/>
                <a:ea typeface="Muli"/>
                <a:cs typeface="Muli"/>
                <a:sym typeface="Muli"/>
              </a:rPr>
              <a:t>Test</a:t>
            </a:r>
            <a:endParaRPr sz="1200"/>
          </a:p>
        </p:txBody>
      </p:sp>
      <p:pic>
        <p:nvPicPr>
          <p:cNvPr id="307" name="Google Shape;307;p39"/>
          <p:cNvPicPr preferRelativeResize="0"/>
          <p:nvPr/>
        </p:nvPicPr>
        <p:blipFill>
          <a:blip r:embed="rId8">
            <a:alphaModFix/>
          </a:blip>
          <a:stretch>
            <a:fillRect/>
          </a:stretch>
        </p:blipFill>
        <p:spPr>
          <a:xfrm>
            <a:off x="6974950" y="1347263"/>
            <a:ext cx="1723124" cy="1147825"/>
          </a:xfrm>
          <a:prstGeom prst="rect">
            <a:avLst/>
          </a:prstGeom>
          <a:noFill/>
          <a:ln>
            <a:noFill/>
          </a:ln>
        </p:spPr>
      </p:pic>
      <p:sp>
        <p:nvSpPr>
          <p:cNvPr id="308" name="Google Shape;308;p39"/>
          <p:cNvSpPr/>
          <p:nvPr/>
        </p:nvSpPr>
        <p:spPr>
          <a:xfrm>
            <a:off x="6315000" y="1788425"/>
            <a:ext cx="606600" cy="265500"/>
          </a:xfrm>
          <a:prstGeom prst="rightArrow">
            <a:avLst>
              <a:gd fmla="val 50000" name="adj1"/>
              <a:gd fmla="val 50000" name="adj2"/>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39"/>
          <p:cNvSpPr/>
          <p:nvPr/>
        </p:nvSpPr>
        <p:spPr>
          <a:xfrm>
            <a:off x="1093225" y="1788425"/>
            <a:ext cx="606600" cy="265500"/>
          </a:xfrm>
          <a:prstGeom prst="rightArrow">
            <a:avLst>
              <a:gd fmla="val 50000" name="adj1"/>
              <a:gd fmla="val 50000" name="adj2"/>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39"/>
          <p:cNvSpPr txBox="1"/>
          <p:nvPr>
            <p:ph idx="1" type="body"/>
          </p:nvPr>
        </p:nvSpPr>
        <p:spPr>
          <a:xfrm>
            <a:off x="228600" y="2571753"/>
            <a:ext cx="8305800" cy="453600"/>
          </a:xfrm>
          <a:prstGeom prst="rect">
            <a:avLst/>
          </a:prstGeom>
        </p:spPr>
        <p:txBody>
          <a:bodyPr anchorCtr="0" anchor="t" bIns="45700" lIns="91425" spcFirstLastPara="1" rIns="91425" wrap="square" tIns="45700">
            <a:noAutofit/>
          </a:bodyPr>
          <a:lstStyle/>
          <a:p>
            <a:pPr indent="-330200" lvl="0" marL="457200" rtl="0" algn="just">
              <a:lnSpc>
                <a:spcPct val="150000"/>
              </a:lnSpc>
              <a:spcBef>
                <a:spcPts val="320"/>
              </a:spcBef>
              <a:spcAft>
                <a:spcPts val="0"/>
              </a:spcAft>
              <a:buSzPts val="1600"/>
              <a:buChar char="●"/>
            </a:pPr>
            <a:r>
              <a:rPr lang="en"/>
              <a:t>We’re learning it works better as a parallel process where the best ideas may be unexpected and apparent only later</a:t>
            </a:r>
            <a:endParaRPr>
              <a:latin typeface="Roboto Mono Light"/>
              <a:ea typeface="Roboto Mono Light"/>
              <a:cs typeface="Roboto Mono Light"/>
              <a:sym typeface="Roboto Mono Light"/>
            </a:endParaRPr>
          </a:p>
        </p:txBody>
      </p:sp>
      <p:pic>
        <p:nvPicPr>
          <p:cNvPr id="311" name="Google Shape;311;p39"/>
          <p:cNvPicPr preferRelativeResize="0"/>
          <p:nvPr/>
        </p:nvPicPr>
        <p:blipFill>
          <a:blip r:embed="rId9">
            <a:alphaModFix/>
          </a:blip>
          <a:stretch>
            <a:fillRect/>
          </a:stretch>
        </p:blipFill>
        <p:spPr>
          <a:xfrm>
            <a:off x="727450" y="3443151"/>
            <a:ext cx="1617000" cy="1070200"/>
          </a:xfrm>
          <a:prstGeom prst="rect">
            <a:avLst/>
          </a:prstGeom>
          <a:noFill/>
          <a:ln>
            <a:noFill/>
          </a:ln>
        </p:spPr>
      </p:pic>
      <p:sp>
        <p:nvSpPr>
          <p:cNvPr id="312" name="Google Shape;312;p39"/>
          <p:cNvSpPr/>
          <p:nvPr/>
        </p:nvSpPr>
        <p:spPr>
          <a:xfrm>
            <a:off x="2403575" y="3817650"/>
            <a:ext cx="606600" cy="265500"/>
          </a:xfrm>
          <a:prstGeom prst="rightArrow">
            <a:avLst>
              <a:gd fmla="val 50000" name="adj1"/>
              <a:gd fmla="val 50000" name="adj2"/>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13" name="Google Shape;313;p39"/>
          <p:cNvPicPr preferRelativeResize="0"/>
          <p:nvPr/>
        </p:nvPicPr>
        <p:blipFill>
          <a:blip r:embed="rId7">
            <a:alphaModFix/>
          </a:blip>
          <a:stretch>
            <a:fillRect/>
          </a:stretch>
        </p:blipFill>
        <p:spPr>
          <a:xfrm>
            <a:off x="3010175" y="3632802"/>
            <a:ext cx="819300" cy="819300"/>
          </a:xfrm>
          <a:prstGeom prst="rect">
            <a:avLst/>
          </a:prstGeom>
          <a:noFill/>
          <a:ln>
            <a:noFill/>
          </a:ln>
        </p:spPr>
      </p:pic>
      <p:pic>
        <p:nvPicPr>
          <p:cNvPr id="314" name="Google Shape;314;p39"/>
          <p:cNvPicPr preferRelativeResize="0"/>
          <p:nvPr/>
        </p:nvPicPr>
        <p:blipFill rotWithShape="1">
          <a:blip r:embed="rId6">
            <a:alphaModFix/>
          </a:blip>
          <a:srcRect b="0" l="0" r="0" t="0"/>
          <a:stretch/>
        </p:blipFill>
        <p:spPr>
          <a:xfrm>
            <a:off x="4463249" y="3568600"/>
            <a:ext cx="648606" cy="819300"/>
          </a:xfrm>
          <a:prstGeom prst="rect">
            <a:avLst/>
          </a:prstGeom>
          <a:noFill/>
          <a:ln>
            <a:noFill/>
          </a:ln>
        </p:spPr>
      </p:pic>
      <p:sp>
        <p:nvSpPr>
          <p:cNvPr id="315" name="Google Shape;315;p39"/>
          <p:cNvSpPr/>
          <p:nvPr/>
        </p:nvSpPr>
        <p:spPr>
          <a:xfrm>
            <a:off x="5091950" y="3785425"/>
            <a:ext cx="606600" cy="265500"/>
          </a:xfrm>
          <a:prstGeom prst="rightArrow">
            <a:avLst>
              <a:gd fmla="val 50000" name="adj1"/>
              <a:gd fmla="val 50000" name="adj2"/>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39"/>
          <p:cNvSpPr/>
          <p:nvPr/>
        </p:nvSpPr>
        <p:spPr>
          <a:xfrm>
            <a:off x="6330525" y="3785425"/>
            <a:ext cx="606600" cy="265500"/>
          </a:xfrm>
          <a:prstGeom prst="rightArrow">
            <a:avLst>
              <a:gd fmla="val 50000" name="adj1"/>
              <a:gd fmla="val 50000" name="adj2"/>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39"/>
          <p:cNvSpPr/>
          <p:nvPr/>
        </p:nvSpPr>
        <p:spPr>
          <a:xfrm>
            <a:off x="3897175" y="3769200"/>
            <a:ext cx="606600" cy="265500"/>
          </a:xfrm>
          <a:prstGeom prst="rightArrow">
            <a:avLst>
              <a:gd fmla="val 50000" name="adj1"/>
              <a:gd fmla="val 50000" name="adj2"/>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39"/>
          <p:cNvSpPr txBox="1"/>
          <p:nvPr/>
        </p:nvSpPr>
        <p:spPr>
          <a:xfrm>
            <a:off x="5809488" y="3686400"/>
            <a:ext cx="410100" cy="431100"/>
          </a:xfrm>
          <a:prstGeom prst="rect">
            <a:avLst/>
          </a:prstGeom>
          <a:noFill/>
          <a:ln>
            <a:noFill/>
          </a:ln>
        </p:spPr>
        <p:txBody>
          <a:bodyPr anchorCtr="0" anchor="t" bIns="91425" lIns="91425" spcFirstLastPara="1" rIns="91425" wrap="square" tIns="91425">
            <a:spAutoFit/>
          </a:bodyPr>
          <a:lstStyle/>
          <a:p>
            <a:pPr indent="0" lvl="0" marL="0" rtl="0" algn="just">
              <a:lnSpc>
                <a:spcPct val="150000"/>
              </a:lnSpc>
              <a:spcBef>
                <a:spcPts val="320"/>
              </a:spcBef>
              <a:spcAft>
                <a:spcPts val="0"/>
              </a:spcAft>
              <a:buNone/>
            </a:pPr>
            <a:r>
              <a:rPr lang="en" sz="1600">
                <a:solidFill>
                  <a:schemeClr val="dk1"/>
                </a:solidFill>
                <a:latin typeface="Muli"/>
                <a:ea typeface="Muli"/>
                <a:cs typeface="Muli"/>
                <a:sym typeface="Muli"/>
              </a:rPr>
              <a:t>...</a:t>
            </a:r>
            <a:endParaRPr sz="1600"/>
          </a:p>
        </p:txBody>
      </p:sp>
      <p:pic>
        <p:nvPicPr>
          <p:cNvPr id="319" name="Google Shape;319;p39"/>
          <p:cNvPicPr preferRelativeResize="0"/>
          <p:nvPr/>
        </p:nvPicPr>
        <p:blipFill>
          <a:blip r:embed="rId8">
            <a:alphaModFix/>
          </a:blip>
          <a:stretch>
            <a:fillRect/>
          </a:stretch>
        </p:blipFill>
        <p:spPr>
          <a:xfrm>
            <a:off x="7019925" y="3304288"/>
            <a:ext cx="1723124" cy="11478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40"/>
          <p:cNvSpPr txBox="1"/>
          <p:nvPr>
            <p:ph type="title"/>
          </p:nvPr>
        </p:nvSpPr>
        <p:spPr>
          <a:xfrm>
            <a:off x="381000" y="0"/>
            <a:ext cx="75438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Before we can do the science, we need infrastructure, so you’ll hear about great infrastructure…</a:t>
            </a:r>
            <a:endParaRPr/>
          </a:p>
        </p:txBody>
      </p:sp>
      <p:cxnSp>
        <p:nvCxnSpPr>
          <p:cNvPr id="326" name="Google Shape;326;p40"/>
          <p:cNvCxnSpPr/>
          <p:nvPr/>
        </p:nvCxnSpPr>
        <p:spPr>
          <a:xfrm>
            <a:off x="1323975" y="781050"/>
            <a:ext cx="1695600" cy="0"/>
          </a:xfrm>
          <a:prstGeom prst="straightConnector1">
            <a:avLst/>
          </a:prstGeom>
          <a:noFill/>
          <a:ln cap="rnd" cmpd="sng" w="38100">
            <a:solidFill>
              <a:srgbClr val="015581"/>
            </a:solidFill>
            <a:prstDash val="solid"/>
            <a:round/>
            <a:headEnd len="med" w="med" type="none"/>
            <a:tailEnd len="med" w="med" type="none"/>
          </a:ln>
        </p:spPr>
      </p:cxnSp>
      <p:sp>
        <p:nvSpPr>
          <p:cNvPr id="327" name="Google Shape;327;p40"/>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pic>
        <p:nvPicPr>
          <p:cNvPr id="328" name="Google Shape;328;p40"/>
          <p:cNvPicPr preferRelativeResize="0"/>
          <p:nvPr/>
        </p:nvPicPr>
        <p:blipFill>
          <a:blip r:embed="rId3">
            <a:alphaModFix/>
          </a:blip>
          <a:stretch>
            <a:fillRect/>
          </a:stretch>
        </p:blipFill>
        <p:spPr>
          <a:xfrm>
            <a:off x="414575" y="819300"/>
            <a:ext cx="7910949" cy="38851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41"/>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335" name="Google Shape;335;p41"/>
          <p:cNvSpPr txBox="1"/>
          <p:nvPr>
            <p:ph type="title"/>
          </p:nvPr>
        </p:nvSpPr>
        <p:spPr>
          <a:xfrm>
            <a:off x="381000" y="0"/>
            <a:ext cx="75438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…including virtual site support for off-site charges</a:t>
            </a:r>
            <a:endParaRPr/>
          </a:p>
        </p:txBody>
      </p:sp>
      <p:pic>
        <p:nvPicPr>
          <p:cNvPr id="336" name="Google Shape;336;p41"/>
          <p:cNvPicPr preferRelativeResize="0"/>
          <p:nvPr/>
        </p:nvPicPr>
        <p:blipFill>
          <a:blip r:embed="rId3">
            <a:alphaModFix/>
          </a:blip>
          <a:stretch>
            <a:fillRect/>
          </a:stretch>
        </p:blipFill>
        <p:spPr>
          <a:xfrm>
            <a:off x="152400" y="3034100"/>
            <a:ext cx="3746301" cy="1518550"/>
          </a:xfrm>
          <a:prstGeom prst="rect">
            <a:avLst/>
          </a:prstGeom>
          <a:noFill/>
          <a:ln>
            <a:noFill/>
          </a:ln>
        </p:spPr>
      </p:pic>
      <p:pic>
        <p:nvPicPr>
          <p:cNvPr id="337" name="Google Shape;337;p41"/>
          <p:cNvPicPr preferRelativeResize="0"/>
          <p:nvPr/>
        </p:nvPicPr>
        <p:blipFill>
          <a:blip r:embed="rId4">
            <a:alphaModFix/>
          </a:blip>
          <a:stretch>
            <a:fillRect/>
          </a:stretch>
        </p:blipFill>
        <p:spPr>
          <a:xfrm>
            <a:off x="4801012" y="3110601"/>
            <a:ext cx="3657188" cy="1518550"/>
          </a:xfrm>
          <a:prstGeom prst="rect">
            <a:avLst/>
          </a:prstGeom>
          <a:noFill/>
          <a:ln>
            <a:noFill/>
          </a:ln>
        </p:spPr>
      </p:pic>
      <p:pic>
        <p:nvPicPr>
          <p:cNvPr id="338" name="Google Shape;338;p41"/>
          <p:cNvPicPr preferRelativeResize="0"/>
          <p:nvPr/>
        </p:nvPicPr>
        <p:blipFill rotWithShape="1">
          <a:blip r:embed="rId5">
            <a:alphaModFix/>
          </a:blip>
          <a:srcRect b="21985" l="0" r="0" t="2928"/>
          <a:stretch/>
        </p:blipFill>
        <p:spPr>
          <a:xfrm>
            <a:off x="1701675" y="923700"/>
            <a:ext cx="3571050" cy="2186900"/>
          </a:xfrm>
          <a:prstGeom prst="rect">
            <a:avLst/>
          </a:prstGeom>
          <a:noFill/>
          <a:ln>
            <a:noFill/>
          </a:ln>
        </p:spPr>
      </p:pic>
      <p:pic>
        <p:nvPicPr>
          <p:cNvPr id="339" name="Google Shape;339;p41"/>
          <p:cNvPicPr preferRelativeResize="0"/>
          <p:nvPr/>
        </p:nvPicPr>
        <p:blipFill>
          <a:blip r:embed="rId6">
            <a:alphaModFix/>
          </a:blip>
          <a:stretch>
            <a:fillRect/>
          </a:stretch>
        </p:blipFill>
        <p:spPr>
          <a:xfrm>
            <a:off x="7967850" y="1135269"/>
            <a:ext cx="815180" cy="111363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42"/>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346" name="Google Shape;346;p42"/>
          <p:cNvSpPr txBox="1"/>
          <p:nvPr>
            <p:ph idx="1" type="body"/>
          </p:nvPr>
        </p:nvSpPr>
        <p:spPr>
          <a:xfrm>
            <a:off x="182875" y="1051550"/>
            <a:ext cx="4206000" cy="3577500"/>
          </a:xfrm>
          <a:prstGeom prst="rect">
            <a:avLst/>
          </a:prstGeom>
        </p:spPr>
        <p:txBody>
          <a:bodyPr anchorCtr="0" anchor="t" bIns="45700" lIns="91425" spcFirstLastPara="1" rIns="91425" wrap="square" tIns="45700">
            <a:noAutofit/>
          </a:bodyPr>
          <a:lstStyle/>
          <a:p>
            <a:pPr indent="-330200" lvl="0" marL="457200" rtl="0" algn="just">
              <a:lnSpc>
                <a:spcPct val="150000"/>
              </a:lnSpc>
              <a:spcBef>
                <a:spcPts val="320"/>
              </a:spcBef>
              <a:spcAft>
                <a:spcPts val="0"/>
              </a:spcAft>
              <a:buSzPts val="1600"/>
              <a:buChar char="●"/>
            </a:pPr>
            <a:r>
              <a:rPr lang="en"/>
              <a:t>Can retrain torsion parameters to bespoke torsion scans generated for ‘fragments’ of original molecule</a:t>
            </a:r>
            <a:endParaRPr b="1" sz="1500">
              <a:solidFill>
                <a:schemeClr val="accent1"/>
              </a:solidFill>
            </a:endParaRPr>
          </a:p>
          <a:p>
            <a:pPr indent="-330200" lvl="0" marL="457200" rtl="0" algn="just">
              <a:lnSpc>
                <a:spcPct val="150000"/>
              </a:lnSpc>
              <a:spcBef>
                <a:spcPts val="0"/>
              </a:spcBef>
              <a:spcAft>
                <a:spcPts val="0"/>
              </a:spcAft>
              <a:buSzPts val="1600"/>
              <a:buChar char="●"/>
            </a:pPr>
            <a:r>
              <a:rPr lang="en"/>
              <a:t>Very fast with GFN-XTB or similar; also works with QM method of choice</a:t>
            </a:r>
            <a:endParaRPr/>
          </a:p>
        </p:txBody>
      </p:sp>
      <p:sp>
        <p:nvSpPr>
          <p:cNvPr id="347" name="Google Shape;347;p42"/>
          <p:cNvSpPr txBox="1"/>
          <p:nvPr>
            <p:ph type="title"/>
          </p:nvPr>
        </p:nvSpPr>
        <p:spPr>
          <a:xfrm>
            <a:off x="381000" y="0"/>
            <a:ext cx="75438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As well as our BespokeFit release for custom, more accurate torsional parameters</a:t>
            </a:r>
            <a:endParaRPr/>
          </a:p>
        </p:txBody>
      </p:sp>
      <p:pic>
        <p:nvPicPr>
          <p:cNvPr id="348" name="Google Shape;348;p42"/>
          <p:cNvPicPr preferRelativeResize="0"/>
          <p:nvPr/>
        </p:nvPicPr>
        <p:blipFill>
          <a:blip r:embed="rId3">
            <a:alphaModFix/>
          </a:blip>
          <a:stretch>
            <a:fillRect/>
          </a:stretch>
        </p:blipFill>
        <p:spPr>
          <a:xfrm>
            <a:off x="4450025" y="979375"/>
            <a:ext cx="4389176" cy="2057426"/>
          </a:xfrm>
          <a:prstGeom prst="rect">
            <a:avLst/>
          </a:prstGeom>
          <a:noFill/>
          <a:ln>
            <a:noFill/>
          </a:ln>
        </p:spPr>
      </p:pic>
      <p:pic>
        <p:nvPicPr>
          <p:cNvPr id="349" name="Google Shape;349;p42"/>
          <p:cNvPicPr preferRelativeResize="0"/>
          <p:nvPr/>
        </p:nvPicPr>
        <p:blipFill>
          <a:blip r:embed="rId4">
            <a:alphaModFix/>
          </a:blip>
          <a:stretch>
            <a:fillRect/>
          </a:stretch>
        </p:blipFill>
        <p:spPr>
          <a:xfrm>
            <a:off x="4439425" y="3036800"/>
            <a:ext cx="3675126" cy="2110329"/>
          </a:xfrm>
          <a:prstGeom prst="rect">
            <a:avLst/>
          </a:prstGeom>
          <a:noFill/>
          <a:ln>
            <a:noFill/>
          </a:ln>
        </p:spPr>
      </p:pic>
      <p:pic>
        <p:nvPicPr>
          <p:cNvPr id="350" name="Google Shape;350;p42"/>
          <p:cNvPicPr preferRelativeResize="0"/>
          <p:nvPr/>
        </p:nvPicPr>
        <p:blipFill>
          <a:blip r:embed="rId5">
            <a:alphaModFix/>
          </a:blip>
          <a:stretch>
            <a:fillRect/>
          </a:stretch>
        </p:blipFill>
        <p:spPr>
          <a:xfrm>
            <a:off x="330063" y="3036800"/>
            <a:ext cx="4010025" cy="16383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43"/>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357" name="Google Shape;357;p43"/>
          <p:cNvSpPr txBox="1"/>
          <p:nvPr>
            <p:ph type="title"/>
          </p:nvPr>
        </p:nvSpPr>
        <p:spPr>
          <a:xfrm>
            <a:off x="381000" y="0"/>
            <a:ext cx="75438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And of course you’ll hear about biopolymer support for our Rosemary release</a:t>
            </a:r>
            <a:endParaRPr/>
          </a:p>
        </p:txBody>
      </p:sp>
      <p:pic>
        <p:nvPicPr>
          <p:cNvPr id="358" name="Google Shape;358;p43"/>
          <p:cNvPicPr preferRelativeResize="0"/>
          <p:nvPr/>
        </p:nvPicPr>
        <p:blipFill>
          <a:blip r:embed="rId3">
            <a:alphaModFix/>
          </a:blip>
          <a:stretch>
            <a:fillRect/>
          </a:stretch>
        </p:blipFill>
        <p:spPr>
          <a:xfrm>
            <a:off x="0" y="1689575"/>
            <a:ext cx="4607224" cy="2172475"/>
          </a:xfrm>
          <a:prstGeom prst="rect">
            <a:avLst/>
          </a:prstGeom>
          <a:noFill/>
          <a:ln>
            <a:noFill/>
          </a:ln>
        </p:spPr>
      </p:pic>
      <p:sp>
        <p:nvSpPr>
          <p:cNvPr id="359" name="Google Shape;359;p43"/>
          <p:cNvSpPr txBox="1"/>
          <p:nvPr/>
        </p:nvSpPr>
        <p:spPr>
          <a:xfrm>
            <a:off x="108700" y="952525"/>
            <a:ext cx="44985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latin typeface="Muli"/>
                <a:ea typeface="Muli"/>
                <a:cs typeface="Muli"/>
                <a:sym typeface="Muli"/>
              </a:rPr>
              <a:t>Handling post-translational modifications will no longer be terrible</a:t>
            </a:r>
            <a:endParaRPr sz="1800">
              <a:latin typeface="Muli"/>
              <a:ea typeface="Muli"/>
              <a:cs typeface="Muli"/>
              <a:sym typeface="Muli"/>
            </a:endParaRPr>
          </a:p>
        </p:txBody>
      </p:sp>
      <p:sp>
        <p:nvSpPr>
          <p:cNvPr id="360" name="Google Shape;360;p43"/>
          <p:cNvSpPr txBox="1"/>
          <p:nvPr/>
        </p:nvSpPr>
        <p:spPr>
          <a:xfrm>
            <a:off x="152400" y="2468938"/>
            <a:ext cx="2077800" cy="615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FF9900"/>
                </a:solidFill>
                <a:latin typeface="Muli"/>
                <a:ea typeface="Muli"/>
                <a:cs typeface="Muli"/>
                <a:sym typeface="Muli"/>
              </a:rPr>
              <a:t>Amber FF14SB (SMIRNOFF port)</a:t>
            </a:r>
            <a:endParaRPr b="1">
              <a:solidFill>
                <a:srgbClr val="FF9900"/>
              </a:solidFill>
              <a:latin typeface="Muli"/>
              <a:ea typeface="Muli"/>
              <a:cs typeface="Muli"/>
              <a:sym typeface="Muli"/>
            </a:endParaRPr>
          </a:p>
        </p:txBody>
      </p:sp>
      <p:sp>
        <p:nvSpPr>
          <p:cNvPr id="361" name="Google Shape;361;p43"/>
          <p:cNvSpPr txBox="1"/>
          <p:nvPr/>
        </p:nvSpPr>
        <p:spPr>
          <a:xfrm>
            <a:off x="1458400" y="3862050"/>
            <a:ext cx="2077800" cy="40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6AA84F"/>
                </a:solidFill>
                <a:latin typeface="Muli"/>
                <a:ea typeface="Muli"/>
                <a:cs typeface="Muli"/>
                <a:sym typeface="Muli"/>
              </a:rPr>
              <a:t>Sage</a:t>
            </a:r>
            <a:endParaRPr b="1">
              <a:solidFill>
                <a:srgbClr val="6AA84F"/>
              </a:solidFill>
              <a:latin typeface="Muli"/>
              <a:ea typeface="Muli"/>
              <a:cs typeface="Muli"/>
              <a:sym typeface="Muli"/>
            </a:endParaRPr>
          </a:p>
        </p:txBody>
      </p:sp>
      <p:pic>
        <p:nvPicPr>
          <p:cNvPr id="362" name="Google Shape;362;p43"/>
          <p:cNvPicPr preferRelativeResize="0"/>
          <p:nvPr/>
        </p:nvPicPr>
        <p:blipFill>
          <a:blip r:embed="rId4">
            <a:alphaModFix/>
          </a:blip>
          <a:stretch>
            <a:fillRect/>
          </a:stretch>
        </p:blipFill>
        <p:spPr>
          <a:xfrm>
            <a:off x="4708175" y="1055075"/>
            <a:ext cx="3799974" cy="32355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pic>
        <p:nvPicPr>
          <p:cNvPr id="368" name="Google Shape;368;p44"/>
          <p:cNvPicPr preferRelativeResize="0"/>
          <p:nvPr/>
        </p:nvPicPr>
        <p:blipFill rotWithShape="1">
          <a:blip r:embed="rId3">
            <a:alphaModFix/>
          </a:blip>
          <a:srcRect b="10465" l="0" r="0" t="9884"/>
          <a:stretch/>
        </p:blipFill>
        <p:spPr>
          <a:xfrm>
            <a:off x="3275475" y="819300"/>
            <a:ext cx="4934625" cy="3930499"/>
          </a:xfrm>
          <a:prstGeom prst="rect">
            <a:avLst/>
          </a:prstGeom>
          <a:noFill/>
          <a:ln>
            <a:noFill/>
          </a:ln>
        </p:spPr>
      </p:pic>
      <p:sp>
        <p:nvSpPr>
          <p:cNvPr id="369" name="Google Shape;369;p44"/>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370" name="Google Shape;370;p44"/>
          <p:cNvSpPr txBox="1"/>
          <p:nvPr/>
        </p:nvSpPr>
        <p:spPr>
          <a:xfrm>
            <a:off x="381000" y="0"/>
            <a:ext cx="7924800" cy="8193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b="1" lang="en" sz="2000">
                <a:solidFill>
                  <a:srgbClr val="FFFFFF"/>
                </a:solidFill>
                <a:latin typeface="Montserrat"/>
                <a:ea typeface="Montserrat"/>
                <a:cs typeface="Montserrat"/>
                <a:sym typeface="Montserrat"/>
              </a:rPr>
              <a:t>We have an ongoing need to benchmark on binding free energies, leading to a push to use Folding@Home</a:t>
            </a:r>
            <a:endParaRPr b="1" sz="2000">
              <a:solidFill>
                <a:srgbClr val="FFFFFF"/>
              </a:solidFill>
              <a:latin typeface="Montserrat"/>
              <a:ea typeface="Montserrat"/>
              <a:cs typeface="Montserrat"/>
              <a:sym typeface="Montserrat"/>
            </a:endParaRPr>
          </a:p>
        </p:txBody>
      </p:sp>
      <p:sp>
        <p:nvSpPr>
          <p:cNvPr id="371" name="Google Shape;371;p44"/>
          <p:cNvSpPr txBox="1"/>
          <p:nvPr/>
        </p:nvSpPr>
        <p:spPr>
          <a:xfrm>
            <a:off x="334750" y="1018800"/>
            <a:ext cx="2081700" cy="21240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Muli"/>
              <a:buChar char="●"/>
            </a:pPr>
            <a:r>
              <a:rPr lang="en">
                <a:latin typeface="Muli"/>
                <a:ea typeface="Muli"/>
                <a:cs typeface="Muli"/>
                <a:sym typeface="Muli"/>
              </a:rPr>
              <a:t>Overview over all calculations performed</a:t>
            </a:r>
            <a:endParaRPr>
              <a:latin typeface="Muli"/>
              <a:ea typeface="Muli"/>
              <a:cs typeface="Muli"/>
              <a:sym typeface="Muli"/>
            </a:endParaRPr>
          </a:p>
          <a:p>
            <a:pPr indent="-317500" lvl="0" marL="457200" rtl="0" algn="l">
              <a:spcBef>
                <a:spcPts val="0"/>
              </a:spcBef>
              <a:spcAft>
                <a:spcPts val="0"/>
              </a:spcAft>
              <a:buSzPts val="1400"/>
              <a:buFont typeface="Muli"/>
              <a:buChar char="●"/>
            </a:pPr>
            <a:r>
              <a:rPr lang="en">
                <a:latin typeface="Muli"/>
                <a:ea typeface="Muli"/>
                <a:cs typeface="Muli"/>
                <a:sym typeface="Muli"/>
              </a:rPr>
              <a:t>Radial: exp. ΔΔG in kcal/mol</a:t>
            </a:r>
            <a:endParaRPr>
              <a:latin typeface="Muli"/>
              <a:ea typeface="Muli"/>
              <a:cs typeface="Muli"/>
              <a:sym typeface="Muli"/>
            </a:endParaRPr>
          </a:p>
          <a:p>
            <a:pPr indent="-317500" lvl="0" marL="457200" rtl="0" algn="l">
              <a:spcBef>
                <a:spcPts val="0"/>
              </a:spcBef>
              <a:spcAft>
                <a:spcPts val="0"/>
              </a:spcAft>
              <a:buSzPts val="1400"/>
              <a:buFont typeface="Muli"/>
              <a:buChar char="●"/>
            </a:pPr>
            <a:r>
              <a:rPr lang="en">
                <a:latin typeface="Muli"/>
                <a:ea typeface="Muli"/>
                <a:cs typeface="Muli"/>
                <a:sym typeface="Muli"/>
              </a:rPr>
              <a:t>Polar: difference between calc. and exp. ΔΔG, ΔΔΔG in kcal/mol</a:t>
            </a:r>
            <a:endParaRPr>
              <a:latin typeface="Muli"/>
              <a:ea typeface="Muli"/>
              <a:cs typeface="Muli"/>
              <a:sym typeface="Muli"/>
            </a:endParaRPr>
          </a:p>
        </p:txBody>
      </p:sp>
      <p:sp>
        <p:nvSpPr>
          <p:cNvPr id="372" name="Google Shape;372;p44"/>
          <p:cNvSpPr txBox="1"/>
          <p:nvPr/>
        </p:nvSpPr>
        <p:spPr>
          <a:xfrm>
            <a:off x="152400" y="4240425"/>
            <a:ext cx="3400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800">
                <a:latin typeface="Muli"/>
                <a:ea typeface="Muli"/>
                <a:cs typeface="Muli"/>
                <a:sym typeface="Muli"/>
              </a:rPr>
              <a:t>Protein ligand benchmark</a:t>
            </a:r>
            <a:br>
              <a:rPr lang="en" sz="800">
                <a:latin typeface="Muli"/>
                <a:ea typeface="Muli"/>
                <a:cs typeface="Muli"/>
                <a:sym typeface="Muli"/>
              </a:rPr>
            </a:br>
            <a:r>
              <a:rPr lang="en" sz="800" u="sng">
                <a:solidFill>
                  <a:schemeClr val="hlink"/>
                </a:solidFill>
                <a:latin typeface="Muli"/>
                <a:ea typeface="Muli"/>
                <a:cs typeface="Muli"/>
                <a:sym typeface="Muli"/>
                <a:hlinkClick r:id="rId4"/>
              </a:rPr>
              <a:t>https://github.com/openforcefield/protein-ligand-benchmark</a:t>
            </a:r>
            <a:r>
              <a:rPr lang="en" sz="800">
                <a:latin typeface="Muli"/>
                <a:ea typeface="Muli"/>
                <a:cs typeface="Muli"/>
                <a:sym typeface="Muli"/>
              </a:rPr>
              <a:t> </a:t>
            </a:r>
            <a:endParaRPr sz="800">
              <a:latin typeface="Muli"/>
              <a:ea typeface="Muli"/>
              <a:cs typeface="Muli"/>
              <a:sym typeface="Mul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45"/>
          <p:cNvSpPr txBox="1"/>
          <p:nvPr>
            <p:ph type="title"/>
          </p:nvPr>
        </p:nvSpPr>
        <p:spPr>
          <a:xfrm>
            <a:off x="381000" y="0"/>
            <a:ext cx="73119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Meanwhile, there’s a ton of great science going on</a:t>
            </a:r>
            <a:endParaRPr/>
          </a:p>
        </p:txBody>
      </p:sp>
      <p:sp>
        <p:nvSpPr>
          <p:cNvPr id="378" name="Google Shape;378;p45"/>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379" name="Google Shape;379;p45"/>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pic>
        <p:nvPicPr>
          <p:cNvPr id="380" name="Google Shape;380;p45"/>
          <p:cNvPicPr preferRelativeResize="0"/>
          <p:nvPr/>
        </p:nvPicPr>
        <p:blipFill>
          <a:blip r:embed="rId3">
            <a:alphaModFix/>
          </a:blip>
          <a:stretch>
            <a:fillRect/>
          </a:stretch>
        </p:blipFill>
        <p:spPr>
          <a:xfrm>
            <a:off x="574425" y="819300"/>
            <a:ext cx="7569550" cy="389685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46"/>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387" name="Google Shape;387;p46"/>
          <p:cNvSpPr txBox="1"/>
          <p:nvPr>
            <p:ph idx="1" type="body"/>
          </p:nvPr>
        </p:nvSpPr>
        <p:spPr>
          <a:xfrm>
            <a:off x="182875" y="1051550"/>
            <a:ext cx="4206000" cy="3577500"/>
          </a:xfrm>
          <a:prstGeom prst="rect">
            <a:avLst/>
          </a:prstGeom>
        </p:spPr>
        <p:txBody>
          <a:bodyPr anchorCtr="0" anchor="t" bIns="45700" lIns="91425" spcFirstLastPara="1" rIns="91425" wrap="square" tIns="45700">
            <a:noAutofit/>
          </a:bodyPr>
          <a:lstStyle/>
          <a:p>
            <a:pPr indent="-330200" lvl="0" marL="457200" rtl="0" algn="l">
              <a:lnSpc>
                <a:spcPct val="150000"/>
              </a:lnSpc>
              <a:spcBef>
                <a:spcPts val="320"/>
              </a:spcBef>
              <a:spcAft>
                <a:spcPts val="0"/>
              </a:spcAft>
              <a:buSzPts val="1600"/>
              <a:buChar char="●"/>
            </a:pPr>
            <a:r>
              <a:rPr lang="en"/>
              <a:t>Benchmarked refit vdW parameters against solvation free energies + transfer free energies</a:t>
            </a:r>
            <a:endParaRPr/>
          </a:p>
          <a:p>
            <a:pPr indent="-330200" lvl="1" marL="914400" rtl="0" algn="l">
              <a:lnSpc>
                <a:spcPct val="150000"/>
              </a:lnSpc>
              <a:spcBef>
                <a:spcPts val="0"/>
              </a:spcBef>
              <a:spcAft>
                <a:spcPts val="0"/>
              </a:spcAft>
              <a:buSzPts val="1600"/>
              <a:buChar char="○"/>
            </a:pPr>
            <a:r>
              <a:rPr b="1" lang="en" sz="1500">
                <a:solidFill>
                  <a:schemeClr val="accent1"/>
                </a:solidFill>
              </a:rPr>
              <a:t>Subset</a:t>
            </a:r>
            <a:r>
              <a:rPr lang="en" sz="1500"/>
              <a:t> of </a:t>
            </a:r>
            <a:r>
              <a:rPr b="1" lang="en" sz="1500">
                <a:solidFill>
                  <a:schemeClr val="accent1"/>
                </a:solidFill>
              </a:rPr>
              <a:t>FreeSolv</a:t>
            </a:r>
            <a:r>
              <a:rPr lang="en" sz="1500"/>
              <a:t> and </a:t>
            </a:r>
            <a:r>
              <a:rPr b="1" lang="en" sz="1500">
                <a:solidFill>
                  <a:schemeClr val="accent1"/>
                </a:solidFill>
              </a:rPr>
              <a:t>MNSol</a:t>
            </a:r>
            <a:endParaRPr b="1" sz="1500">
              <a:solidFill>
                <a:schemeClr val="accent1"/>
              </a:solidFill>
            </a:endParaRPr>
          </a:p>
          <a:p>
            <a:pPr indent="-330200" lvl="0" marL="457200" rtl="0" algn="l">
              <a:lnSpc>
                <a:spcPct val="150000"/>
              </a:lnSpc>
              <a:spcBef>
                <a:spcPts val="1000"/>
              </a:spcBef>
              <a:spcAft>
                <a:spcPts val="0"/>
              </a:spcAft>
              <a:buSzPts val="1600"/>
              <a:buChar char="●"/>
            </a:pPr>
            <a:r>
              <a:rPr lang="en"/>
              <a:t>Training to mixture data significantly improves performance relative to training to pure data only, or pure + mixture</a:t>
            </a:r>
            <a:endParaRPr/>
          </a:p>
        </p:txBody>
      </p:sp>
      <p:sp>
        <p:nvSpPr>
          <p:cNvPr id="388" name="Google Shape;388;p46"/>
          <p:cNvSpPr txBox="1"/>
          <p:nvPr>
            <p:ph type="title"/>
          </p:nvPr>
        </p:nvSpPr>
        <p:spPr>
          <a:xfrm>
            <a:off x="381000" y="0"/>
            <a:ext cx="75438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In Sage, fitting to mixture data substantially improved force field predictive power, a totally new result </a:t>
            </a:r>
            <a:endParaRPr/>
          </a:p>
        </p:txBody>
      </p:sp>
      <p:pic>
        <p:nvPicPr>
          <p:cNvPr id="389" name="Google Shape;389;p46"/>
          <p:cNvPicPr preferRelativeResize="0"/>
          <p:nvPr/>
        </p:nvPicPr>
        <p:blipFill>
          <a:blip r:embed="rId3">
            <a:alphaModFix/>
          </a:blip>
          <a:stretch>
            <a:fillRect/>
          </a:stretch>
        </p:blipFill>
        <p:spPr>
          <a:xfrm>
            <a:off x="4195550" y="1523325"/>
            <a:ext cx="4999601" cy="25215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47"/>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396" name="Google Shape;396;p47"/>
          <p:cNvSpPr txBox="1"/>
          <p:nvPr>
            <p:ph idx="1" type="body"/>
          </p:nvPr>
        </p:nvSpPr>
        <p:spPr>
          <a:xfrm>
            <a:off x="182875" y="1051550"/>
            <a:ext cx="4206000" cy="3577500"/>
          </a:xfrm>
          <a:prstGeom prst="rect">
            <a:avLst/>
          </a:prstGeom>
        </p:spPr>
        <p:txBody>
          <a:bodyPr anchorCtr="0" anchor="t" bIns="45700" lIns="91425" spcFirstLastPara="1" rIns="91425" wrap="square" tIns="45700">
            <a:noAutofit/>
          </a:bodyPr>
          <a:lstStyle/>
          <a:p>
            <a:pPr indent="-330200" lvl="0" marL="457200" rtl="0" algn="l">
              <a:lnSpc>
                <a:spcPct val="150000"/>
              </a:lnSpc>
              <a:spcBef>
                <a:spcPts val="320"/>
              </a:spcBef>
              <a:spcAft>
                <a:spcPts val="0"/>
              </a:spcAft>
              <a:buSzPts val="1600"/>
              <a:buChar char="●"/>
            </a:pPr>
            <a:r>
              <a:rPr lang="en"/>
              <a:t>Objective function ignored dihedral deviations in optimized geometries; updating provides better FFs</a:t>
            </a:r>
            <a:endParaRPr b="1" sz="1500">
              <a:solidFill>
                <a:schemeClr val="accent1"/>
              </a:solidFill>
            </a:endParaRPr>
          </a:p>
          <a:p>
            <a:pPr indent="-330200" lvl="0" marL="457200" rtl="0" algn="l">
              <a:lnSpc>
                <a:spcPct val="150000"/>
              </a:lnSpc>
              <a:spcBef>
                <a:spcPts val="0"/>
              </a:spcBef>
              <a:spcAft>
                <a:spcPts val="0"/>
              </a:spcAft>
              <a:buSzPts val="1600"/>
              <a:buChar char="●"/>
            </a:pPr>
            <a:r>
              <a:rPr lang="en"/>
              <a:t>New initial guesses from the modified Seminario method (MSM) improved accuracy, give more physical values</a:t>
            </a:r>
            <a:endParaRPr/>
          </a:p>
          <a:p>
            <a:pPr indent="-330200" lvl="0" marL="457200" rtl="0" algn="l">
              <a:lnSpc>
                <a:spcPct val="150000"/>
              </a:lnSpc>
              <a:spcBef>
                <a:spcPts val="0"/>
              </a:spcBef>
              <a:spcAft>
                <a:spcPts val="0"/>
              </a:spcAft>
              <a:buSzPts val="1600"/>
              <a:buChar char="●"/>
            </a:pPr>
            <a:r>
              <a:rPr lang="en"/>
              <a:t>Starting to fit impropers improves RMSD and TFD, maintains good ddE</a:t>
            </a:r>
            <a:endParaRPr/>
          </a:p>
          <a:p>
            <a:pPr indent="-330200" lvl="0" marL="457200" rtl="0" algn="l">
              <a:lnSpc>
                <a:spcPct val="150000"/>
              </a:lnSpc>
              <a:spcBef>
                <a:spcPts val="0"/>
              </a:spcBef>
              <a:spcAft>
                <a:spcPts val="0"/>
              </a:spcAft>
              <a:buSzPts val="1600"/>
              <a:buChar char="●"/>
            </a:pPr>
            <a:r>
              <a:rPr lang="en"/>
              <a:t>Cumulatively these improve accuracy substantially</a:t>
            </a:r>
            <a:endParaRPr/>
          </a:p>
        </p:txBody>
      </p:sp>
      <p:sp>
        <p:nvSpPr>
          <p:cNvPr id="397" name="Google Shape;397;p47"/>
          <p:cNvSpPr txBox="1"/>
          <p:nvPr>
            <p:ph type="title"/>
          </p:nvPr>
        </p:nvSpPr>
        <p:spPr>
          <a:xfrm>
            <a:off x="381000" y="0"/>
            <a:ext cx="75438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Simple improvements to the force field fitting process provide accuracy benefits - coming out soon</a:t>
            </a:r>
            <a:endParaRPr/>
          </a:p>
        </p:txBody>
      </p:sp>
      <p:pic>
        <p:nvPicPr>
          <p:cNvPr id="398" name="Google Shape;398;p47"/>
          <p:cNvPicPr preferRelativeResize="0"/>
          <p:nvPr/>
        </p:nvPicPr>
        <p:blipFill>
          <a:blip r:embed="rId3">
            <a:alphaModFix/>
          </a:blip>
          <a:stretch>
            <a:fillRect/>
          </a:stretch>
        </p:blipFill>
        <p:spPr>
          <a:xfrm>
            <a:off x="4544750" y="819156"/>
            <a:ext cx="4491602" cy="1872963"/>
          </a:xfrm>
          <a:prstGeom prst="rect">
            <a:avLst/>
          </a:prstGeom>
          <a:noFill/>
          <a:ln>
            <a:noFill/>
          </a:ln>
        </p:spPr>
      </p:pic>
      <p:sp>
        <p:nvSpPr>
          <p:cNvPr id="399" name="Google Shape;399;p47"/>
          <p:cNvSpPr txBox="1"/>
          <p:nvPr/>
        </p:nvSpPr>
        <p:spPr>
          <a:xfrm>
            <a:off x="7197175" y="1194550"/>
            <a:ext cx="1800600" cy="3387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1000"/>
              <a:t>Industry benchmark set</a:t>
            </a:r>
            <a:endParaRPr sz="1000"/>
          </a:p>
        </p:txBody>
      </p:sp>
      <p:pic>
        <p:nvPicPr>
          <p:cNvPr id="400" name="Google Shape;400;p47"/>
          <p:cNvPicPr preferRelativeResize="0"/>
          <p:nvPr/>
        </p:nvPicPr>
        <p:blipFill>
          <a:blip r:embed="rId4">
            <a:alphaModFix/>
          </a:blip>
          <a:stretch>
            <a:fillRect/>
          </a:stretch>
        </p:blipFill>
        <p:spPr>
          <a:xfrm>
            <a:off x="4544750" y="2710950"/>
            <a:ext cx="4572001" cy="1918192"/>
          </a:xfrm>
          <a:prstGeom prst="rect">
            <a:avLst/>
          </a:prstGeom>
          <a:noFill/>
          <a:ln>
            <a:noFill/>
          </a:ln>
        </p:spPr>
      </p:pic>
      <p:grpSp>
        <p:nvGrpSpPr>
          <p:cNvPr id="401" name="Google Shape;401;p47"/>
          <p:cNvGrpSpPr/>
          <p:nvPr/>
        </p:nvGrpSpPr>
        <p:grpSpPr>
          <a:xfrm>
            <a:off x="5266375" y="2132800"/>
            <a:ext cx="3731400" cy="2496349"/>
            <a:chOff x="4557850" y="2234000"/>
            <a:chExt cx="3731400" cy="2496349"/>
          </a:xfrm>
        </p:grpSpPr>
        <p:sp>
          <p:nvSpPr>
            <p:cNvPr id="402" name="Google Shape;402;p47"/>
            <p:cNvSpPr/>
            <p:nvPr/>
          </p:nvSpPr>
          <p:spPr>
            <a:xfrm>
              <a:off x="4557850" y="2234000"/>
              <a:ext cx="3731400" cy="24441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03" name="Google Shape;403;p47"/>
            <p:cNvPicPr preferRelativeResize="0"/>
            <p:nvPr/>
          </p:nvPicPr>
          <p:blipFill>
            <a:blip r:embed="rId5">
              <a:alphaModFix/>
            </a:blip>
            <a:stretch>
              <a:fillRect/>
            </a:stretch>
          </p:blipFill>
          <p:spPr>
            <a:xfrm>
              <a:off x="4594725" y="2344200"/>
              <a:ext cx="3657601" cy="2386149"/>
            </a:xfrm>
            <a:prstGeom prst="rect">
              <a:avLst/>
            </a:prstGeom>
            <a:noFill/>
            <a:ln>
              <a:noFill/>
            </a:ln>
          </p:spPr>
        </p:pic>
      </p:grpSp>
      <p:sp>
        <p:nvSpPr>
          <p:cNvPr id="404" name="Google Shape;404;p47"/>
          <p:cNvSpPr txBox="1"/>
          <p:nvPr/>
        </p:nvSpPr>
        <p:spPr>
          <a:xfrm>
            <a:off x="5997775" y="3491275"/>
            <a:ext cx="3000000" cy="3387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1000"/>
              <a:t>Industry benchmark set</a:t>
            </a:r>
            <a:endParaRPr sz="1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pic>
        <p:nvPicPr>
          <p:cNvPr id="410" name="Google Shape;410;p48"/>
          <p:cNvPicPr preferRelativeResize="0"/>
          <p:nvPr/>
        </p:nvPicPr>
        <p:blipFill>
          <a:blip r:embed="rId3">
            <a:alphaModFix/>
          </a:blip>
          <a:stretch>
            <a:fillRect/>
          </a:stretch>
        </p:blipFill>
        <p:spPr>
          <a:xfrm>
            <a:off x="2905850" y="2034575"/>
            <a:ext cx="1099800" cy="972075"/>
          </a:xfrm>
          <a:prstGeom prst="rect">
            <a:avLst/>
          </a:prstGeom>
          <a:noFill/>
          <a:ln>
            <a:noFill/>
          </a:ln>
        </p:spPr>
      </p:pic>
      <p:sp>
        <p:nvSpPr>
          <p:cNvPr id="411" name="Google Shape;411;p48"/>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412" name="Google Shape;412;p48"/>
          <p:cNvSpPr txBox="1"/>
          <p:nvPr>
            <p:ph idx="1" type="body"/>
          </p:nvPr>
        </p:nvSpPr>
        <p:spPr>
          <a:xfrm>
            <a:off x="0" y="1223025"/>
            <a:ext cx="4457100" cy="3586500"/>
          </a:xfrm>
          <a:prstGeom prst="rect">
            <a:avLst/>
          </a:prstGeom>
        </p:spPr>
        <p:txBody>
          <a:bodyPr anchorCtr="0" anchor="t" bIns="45700" lIns="91425" spcFirstLastPara="1" rIns="91425" wrap="square" tIns="45700">
            <a:noAutofit/>
          </a:bodyPr>
          <a:lstStyle/>
          <a:p>
            <a:pPr indent="-330200" lvl="0" marL="457200" rtl="0" algn="l">
              <a:lnSpc>
                <a:spcPct val="150000"/>
              </a:lnSpc>
              <a:spcBef>
                <a:spcPts val="320"/>
              </a:spcBef>
              <a:spcAft>
                <a:spcPts val="0"/>
              </a:spcAft>
              <a:buSzPts val="1600"/>
              <a:buChar char="●"/>
            </a:pPr>
            <a:r>
              <a:rPr lang="en"/>
              <a:t>Multiplicity: Number of torsion parameters applied to a central bond</a:t>
            </a:r>
            <a:endParaRPr/>
          </a:p>
          <a:p>
            <a:pPr indent="-330200" lvl="0" marL="457200" rtl="0" algn="l">
              <a:lnSpc>
                <a:spcPct val="150000"/>
              </a:lnSpc>
              <a:spcBef>
                <a:spcPts val="0"/>
              </a:spcBef>
              <a:spcAft>
                <a:spcPts val="0"/>
              </a:spcAft>
              <a:buSzPts val="1600"/>
              <a:buChar char="●"/>
            </a:pPr>
            <a:r>
              <a:rPr lang="en"/>
              <a:t>We realized it’s incorrect to mix multiplicity for torsions</a:t>
            </a:r>
            <a:endParaRPr/>
          </a:p>
          <a:p>
            <a:pPr indent="-330200" lvl="0" marL="457200" rtl="0" algn="l">
              <a:lnSpc>
                <a:spcPct val="150000"/>
              </a:lnSpc>
              <a:spcBef>
                <a:spcPts val="0"/>
              </a:spcBef>
              <a:spcAft>
                <a:spcPts val="0"/>
              </a:spcAft>
              <a:buSzPts val="1600"/>
              <a:buChar char="●"/>
            </a:pPr>
            <a:r>
              <a:rPr lang="en"/>
              <a:t>e.g. t116: [*:1]-[#16X2,#16X3+1:2]-[#6:3]-[#1:4]</a:t>
            </a:r>
            <a:endParaRPr/>
          </a:p>
          <a:p>
            <a:pPr indent="-330200" lvl="0" marL="457200" rtl="0" algn="l">
              <a:lnSpc>
                <a:spcPct val="150000"/>
              </a:lnSpc>
              <a:spcBef>
                <a:spcPts val="0"/>
              </a:spcBef>
              <a:spcAft>
                <a:spcPts val="0"/>
              </a:spcAft>
              <a:buSzPts val="1600"/>
              <a:buChar char="●"/>
            </a:pPr>
            <a:r>
              <a:rPr lang="en"/>
              <a:t>Refits on optimization data are improved; TDs and full refit in progress</a:t>
            </a:r>
            <a:endParaRPr/>
          </a:p>
          <a:p>
            <a:pPr indent="0" lvl="0" marL="0" rtl="0" algn="l">
              <a:lnSpc>
                <a:spcPct val="150000"/>
              </a:lnSpc>
              <a:spcBef>
                <a:spcPts val="320"/>
              </a:spcBef>
              <a:spcAft>
                <a:spcPts val="0"/>
              </a:spcAft>
              <a:buNone/>
            </a:pPr>
            <a:r>
              <a:t/>
            </a:r>
            <a:endParaRPr/>
          </a:p>
        </p:txBody>
      </p:sp>
      <p:sp>
        <p:nvSpPr>
          <p:cNvPr id="413" name="Google Shape;413;p48"/>
          <p:cNvSpPr txBox="1"/>
          <p:nvPr>
            <p:ph type="title"/>
          </p:nvPr>
        </p:nvSpPr>
        <p:spPr>
          <a:xfrm>
            <a:off x="381000" y="0"/>
            <a:ext cx="75438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We’re finishing a fix to a problem with torsion multiplicities which will further improve accuracy</a:t>
            </a:r>
            <a:endParaRPr/>
          </a:p>
        </p:txBody>
      </p:sp>
      <p:pic>
        <p:nvPicPr>
          <p:cNvPr id="414" name="Google Shape;414;p48"/>
          <p:cNvPicPr preferRelativeResize="0"/>
          <p:nvPr/>
        </p:nvPicPr>
        <p:blipFill>
          <a:blip r:embed="rId4">
            <a:alphaModFix/>
          </a:blip>
          <a:stretch>
            <a:fillRect/>
          </a:stretch>
        </p:blipFill>
        <p:spPr>
          <a:xfrm>
            <a:off x="4292124" y="2770250"/>
            <a:ext cx="4572001" cy="1905746"/>
          </a:xfrm>
          <a:prstGeom prst="rect">
            <a:avLst/>
          </a:prstGeom>
          <a:noFill/>
          <a:ln>
            <a:noFill/>
          </a:ln>
        </p:spPr>
      </p:pic>
      <p:pic>
        <p:nvPicPr>
          <p:cNvPr id="415" name="Google Shape;415;p48"/>
          <p:cNvPicPr preferRelativeResize="0"/>
          <p:nvPr/>
        </p:nvPicPr>
        <p:blipFill>
          <a:blip r:embed="rId5">
            <a:alphaModFix/>
          </a:blip>
          <a:stretch>
            <a:fillRect/>
          </a:stretch>
        </p:blipFill>
        <p:spPr>
          <a:xfrm>
            <a:off x="4292125" y="819300"/>
            <a:ext cx="4572001" cy="191323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49"/>
          <p:cNvSpPr txBox="1"/>
          <p:nvPr>
            <p:ph type="title"/>
          </p:nvPr>
        </p:nvSpPr>
        <p:spPr>
          <a:xfrm>
            <a:off x="381000" y="0"/>
            <a:ext cx="78879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Preliminary tests of virtual sites improve accuracy broadly, even for gas phase energetics</a:t>
            </a:r>
            <a:endParaRPr/>
          </a:p>
        </p:txBody>
      </p:sp>
      <p:pic>
        <p:nvPicPr>
          <p:cNvPr id="421" name="Google Shape;421;p49"/>
          <p:cNvPicPr preferRelativeResize="0"/>
          <p:nvPr/>
        </p:nvPicPr>
        <p:blipFill>
          <a:blip r:embed="rId3">
            <a:alphaModFix/>
          </a:blip>
          <a:stretch>
            <a:fillRect/>
          </a:stretch>
        </p:blipFill>
        <p:spPr>
          <a:xfrm>
            <a:off x="76188" y="971700"/>
            <a:ext cx="4617426" cy="1936701"/>
          </a:xfrm>
          <a:prstGeom prst="rect">
            <a:avLst/>
          </a:prstGeom>
          <a:noFill/>
          <a:ln>
            <a:noFill/>
          </a:ln>
        </p:spPr>
      </p:pic>
      <p:pic>
        <p:nvPicPr>
          <p:cNvPr id="422" name="Google Shape;422;p49"/>
          <p:cNvPicPr preferRelativeResize="0"/>
          <p:nvPr/>
        </p:nvPicPr>
        <p:blipFill>
          <a:blip r:embed="rId4">
            <a:alphaModFix/>
          </a:blip>
          <a:stretch>
            <a:fillRect/>
          </a:stretch>
        </p:blipFill>
        <p:spPr>
          <a:xfrm>
            <a:off x="76200" y="2862976"/>
            <a:ext cx="4623688" cy="1930299"/>
          </a:xfrm>
          <a:prstGeom prst="rect">
            <a:avLst/>
          </a:prstGeom>
          <a:noFill/>
          <a:ln>
            <a:noFill/>
          </a:ln>
        </p:spPr>
      </p:pic>
      <p:pic>
        <p:nvPicPr>
          <p:cNvPr id="423" name="Google Shape;423;p49"/>
          <p:cNvPicPr preferRelativeResize="0"/>
          <p:nvPr/>
        </p:nvPicPr>
        <p:blipFill>
          <a:blip r:embed="rId5">
            <a:alphaModFix/>
          </a:blip>
          <a:stretch>
            <a:fillRect/>
          </a:stretch>
        </p:blipFill>
        <p:spPr>
          <a:xfrm>
            <a:off x="4634775" y="2893700"/>
            <a:ext cx="4455700" cy="1868875"/>
          </a:xfrm>
          <a:prstGeom prst="rect">
            <a:avLst/>
          </a:prstGeom>
          <a:noFill/>
          <a:ln>
            <a:noFill/>
          </a:ln>
        </p:spPr>
      </p:pic>
      <p:sp>
        <p:nvSpPr>
          <p:cNvPr id="424" name="Google Shape;424;p49"/>
          <p:cNvSpPr txBox="1"/>
          <p:nvPr>
            <p:ph idx="2" type="body"/>
          </p:nvPr>
        </p:nvSpPr>
        <p:spPr>
          <a:xfrm>
            <a:off x="5031875" y="1446850"/>
            <a:ext cx="3661500" cy="8193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
              <a:t>Benchmarks show modest improvements</a:t>
            </a:r>
            <a:endParaRPr/>
          </a:p>
        </p:txBody>
      </p:sp>
      <p:sp>
        <p:nvSpPr>
          <p:cNvPr id="425" name="Google Shape;425;p49"/>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50"/>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
              <a:t>‹#›</a:t>
            </a:fld>
            <a:endParaRPr/>
          </a:p>
        </p:txBody>
      </p:sp>
      <p:sp>
        <p:nvSpPr>
          <p:cNvPr id="432" name="Google Shape;432;p50"/>
          <p:cNvSpPr txBox="1"/>
          <p:nvPr>
            <p:ph idx="1" type="body"/>
          </p:nvPr>
        </p:nvSpPr>
        <p:spPr>
          <a:xfrm>
            <a:off x="189950" y="944958"/>
            <a:ext cx="8305800" cy="819300"/>
          </a:xfrm>
          <a:prstGeom prst="rect">
            <a:avLst/>
          </a:prstGeom>
        </p:spPr>
        <p:txBody>
          <a:bodyPr anchorCtr="0" anchor="t" bIns="45700" lIns="91425" spcFirstLastPara="1" rIns="91425" wrap="square" tIns="45700">
            <a:noAutofit/>
          </a:bodyPr>
          <a:lstStyle/>
          <a:p>
            <a:pPr indent="-330200" lvl="0" marL="457200" rtl="0" algn="just">
              <a:lnSpc>
                <a:spcPct val="150000"/>
              </a:lnSpc>
              <a:spcBef>
                <a:spcPts val="320"/>
              </a:spcBef>
              <a:spcAft>
                <a:spcPts val="0"/>
              </a:spcAft>
              <a:buSzPts val="1600"/>
              <a:buChar char="●"/>
            </a:pPr>
            <a:r>
              <a:rPr b="1" lang="en">
                <a:solidFill>
                  <a:schemeClr val="accent1"/>
                </a:solidFill>
              </a:rPr>
              <a:t>SAGE</a:t>
            </a:r>
            <a:r>
              <a:rPr lang="en"/>
              <a:t> showed excellent performance when benchmarked against the </a:t>
            </a:r>
            <a:r>
              <a:rPr b="1" lang="en">
                <a:solidFill>
                  <a:schemeClr val="accent1"/>
                </a:solidFill>
              </a:rPr>
              <a:t>Public</a:t>
            </a:r>
            <a:r>
              <a:rPr lang="en"/>
              <a:t> </a:t>
            </a:r>
            <a:r>
              <a:rPr lang="en">
                <a:latin typeface="Roboto Mono Light"/>
                <a:ea typeface="Roboto Mono Light"/>
                <a:cs typeface="Roboto Mono Light"/>
                <a:sym typeface="Roboto Mono Light"/>
              </a:rPr>
              <a:t>OpenFF Industry Benchmark Season 1 v1.0</a:t>
            </a:r>
            <a:endParaRPr>
              <a:latin typeface="Roboto Mono Light"/>
              <a:ea typeface="Roboto Mono Light"/>
              <a:cs typeface="Roboto Mono Light"/>
              <a:sym typeface="Roboto Mono Light"/>
            </a:endParaRPr>
          </a:p>
        </p:txBody>
      </p:sp>
      <p:sp>
        <p:nvSpPr>
          <p:cNvPr id="433" name="Google Shape;433;p50"/>
          <p:cNvSpPr txBox="1"/>
          <p:nvPr>
            <p:ph type="title"/>
          </p:nvPr>
        </p:nvSpPr>
        <p:spPr>
          <a:xfrm>
            <a:off x="381000" y="0"/>
            <a:ext cx="75438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Automated benchmarking with industry has been great, indicates progress relative to QM</a:t>
            </a:r>
            <a:endParaRPr/>
          </a:p>
        </p:txBody>
      </p:sp>
      <p:pic>
        <p:nvPicPr>
          <p:cNvPr id="434" name="Google Shape;434;p50"/>
          <p:cNvPicPr preferRelativeResize="0"/>
          <p:nvPr/>
        </p:nvPicPr>
        <p:blipFill>
          <a:blip r:embed="rId3">
            <a:alphaModFix/>
          </a:blip>
          <a:stretch>
            <a:fillRect/>
          </a:stretch>
        </p:blipFill>
        <p:spPr>
          <a:xfrm>
            <a:off x="600063" y="1764248"/>
            <a:ext cx="3657601" cy="1550823"/>
          </a:xfrm>
          <a:prstGeom prst="rect">
            <a:avLst/>
          </a:prstGeom>
          <a:noFill/>
          <a:ln>
            <a:noFill/>
          </a:ln>
        </p:spPr>
      </p:pic>
      <p:pic>
        <p:nvPicPr>
          <p:cNvPr id="435" name="Google Shape;435;p50"/>
          <p:cNvPicPr preferRelativeResize="0"/>
          <p:nvPr/>
        </p:nvPicPr>
        <p:blipFill>
          <a:blip r:embed="rId4">
            <a:alphaModFix/>
          </a:blip>
          <a:stretch>
            <a:fillRect/>
          </a:stretch>
        </p:blipFill>
        <p:spPr>
          <a:xfrm>
            <a:off x="2324088" y="3220966"/>
            <a:ext cx="3657601" cy="1540379"/>
          </a:xfrm>
          <a:prstGeom prst="rect">
            <a:avLst/>
          </a:prstGeom>
          <a:noFill/>
          <a:ln>
            <a:noFill/>
          </a:ln>
        </p:spPr>
      </p:pic>
      <p:pic>
        <p:nvPicPr>
          <p:cNvPr id="436" name="Google Shape;436;p50"/>
          <p:cNvPicPr preferRelativeResize="0"/>
          <p:nvPr/>
        </p:nvPicPr>
        <p:blipFill>
          <a:blip r:embed="rId5">
            <a:alphaModFix/>
          </a:blip>
          <a:stretch>
            <a:fillRect/>
          </a:stretch>
        </p:blipFill>
        <p:spPr>
          <a:xfrm>
            <a:off x="4486263" y="1728216"/>
            <a:ext cx="3657601" cy="1540379"/>
          </a:xfrm>
          <a:prstGeom prst="rect">
            <a:avLst/>
          </a:prstGeom>
          <a:noFill/>
          <a:ln>
            <a:noFill/>
          </a:ln>
        </p:spPr>
      </p:pic>
      <p:sp>
        <p:nvSpPr>
          <p:cNvPr id="437" name="Google Shape;437;p50"/>
          <p:cNvSpPr txBox="1"/>
          <p:nvPr/>
        </p:nvSpPr>
        <p:spPr>
          <a:xfrm>
            <a:off x="6057900" y="4355475"/>
            <a:ext cx="31623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666666"/>
                </a:solidFill>
                <a:latin typeface="Muli"/>
                <a:ea typeface="Muli"/>
                <a:cs typeface="Muli"/>
                <a:sym typeface="Muli"/>
              </a:rPr>
              <a:t>* 95% bootstrapped confidence intervals</a:t>
            </a:r>
            <a:endParaRPr sz="1200">
              <a:solidFill>
                <a:srgbClr val="666666"/>
              </a:solidFill>
              <a:latin typeface="Muli"/>
              <a:ea typeface="Muli"/>
              <a:cs typeface="Muli"/>
              <a:sym typeface="Mul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51"/>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
              <a:t>‹#›</a:t>
            </a:fld>
            <a:endParaRPr/>
          </a:p>
        </p:txBody>
      </p:sp>
      <p:sp>
        <p:nvSpPr>
          <p:cNvPr id="444" name="Google Shape;444;p51"/>
          <p:cNvSpPr txBox="1"/>
          <p:nvPr>
            <p:ph type="title"/>
          </p:nvPr>
        </p:nvSpPr>
        <p:spPr>
          <a:xfrm>
            <a:off x="381000" y="0"/>
            <a:ext cx="75438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Benchmarking on proprietary datasets shows similar performance, significant improvement</a:t>
            </a:r>
            <a:endParaRPr/>
          </a:p>
        </p:txBody>
      </p:sp>
      <p:pic>
        <p:nvPicPr>
          <p:cNvPr id="445" name="Google Shape;445;p51"/>
          <p:cNvPicPr preferRelativeResize="0"/>
          <p:nvPr/>
        </p:nvPicPr>
        <p:blipFill>
          <a:blip r:embed="rId3">
            <a:alphaModFix/>
          </a:blip>
          <a:stretch>
            <a:fillRect/>
          </a:stretch>
        </p:blipFill>
        <p:spPr>
          <a:xfrm>
            <a:off x="905300" y="870475"/>
            <a:ext cx="6794464" cy="380984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52"/>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452" name="Google Shape;452;p52"/>
          <p:cNvSpPr txBox="1"/>
          <p:nvPr>
            <p:ph type="title"/>
          </p:nvPr>
        </p:nvSpPr>
        <p:spPr>
          <a:xfrm>
            <a:off x="381000" y="0"/>
            <a:ext cx="75438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We’ve made marked improvement in force field accuracy, at least based on gas phase conformers</a:t>
            </a:r>
            <a:endParaRPr/>
          </a:p>
        </p:txBody>
      </p:sp>
      <p:pic>
        <p:nvPicPr>
          <p:cNvPr id="453" name="Google Shape;453;p52"/>
          <p:cNvPicPr preferRelativeResize="0"/>
          <p:nvPr/>
        </p:nvPicPr>
        <p:blipFill>
          <a:blip r:embed="rId3">
            <a:alphaModFix/>
          </a:blip>
          <a:stretch>
            <a:fillRect/>
          </a:stretch>
        </p:blipFill>
        <p:spPr>
          <a:xfrm>
            <a:off x="974500" y="819150"/>
            <a:ext cx="5943601" cy="1951482"/>
          </a:xfrm>
          <a:prstGeom prst="rect">
            <a:avLst/>
          </a:prstGeom>
          <a:noFill/>
          <a:ln>
            <a:noFill/>
          </a:ln>
        </p:spPr>
      </p:pic>
      <p:pic>
        <p:nvPicPr>
          <p:cNvPr id="454" name="Google Shape;454;p52"/>
          <p:cNvPicPr preferRelativeResize="0"/>
          <p:nvPr/>
        </p:nvPicPr>
        <p:blipFill>
          <a:blip r:embed="rId4">
            <a:alphaModFix/>
          </a:blip>
          <a:stretch>
            <a:fillRect/>
          </a:stretch>
        </p:blipFill>
        <p:spPr>
          <a:xfrm>
            <a:off x="933600" y="2770625"/>
            <a:ext cx="5943601" cy="1961388"/>
          </a:xfrm>
          <a:prstGeom prst="rect">
            <a:avLst/>
          </a:prstGeom>
          <a:noFill/>
          <a:ln>
            <a:noFill/>
          </a:ln>
        </p:spPr>
      </p:pic>
      <p:sp>
        <p:nvSpPr>
          <p:cNvPr id="455" name="Google Shape;455;p52"/>
          <p:cNvSpPr txBox="1"/>
          <p:nvPr/>
        </p:nvSpPr>
        <p:spPr>
          <a:xfrm>
            <a:off x="1269100" y="882025"/>
            <a:ext cx="3000000" cy="4311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320"/>
              </a:spcBef>
              <a:spcAft>
                <a:spcPts val="0"/>
              </a:spcAft>
              <a:buNone/>
            </a:pPr>
            <a:r>
              <a:rPr lang="en" sz="1600">
                <a:solidFill>
                  <a:schemeClr val="dk1"/>
                </a:solidFill>
                <a:latin typeface="Muli"/>
                <a:ea typeface="Muli"/>
                <a:cs typeface="Muli"/>
                <a:sym typeface="Muli"/>
              </a:rPr>
              <a:t>Public data</a:t>
            </a:r>
            <a:endParaRPr/>
          </a:p>
        </p:txBody>
      </p:sp>
      <p:sp>
        <p:nvSpPr>
          <p:cNvPr id="456" name="Google Shape;456;p52"/>
          <p:cNvSpPr txBox="1"/>
          <p:nvPr/>
        </p:nvSpPr>
        <p:spPr>
          <a:xfrm>
            <a:off x="1194925" y="2697800"/>
            <a:ext cx="4477500" cy="4311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320"/>
              </a:spcBef>
              <a:spcAft>
                <a:spcPts val="0"/>
              </a:spcAft>
              <a:buNone/>
            </a:pPr>
            <a:r>
              <a:rPr lang="en" sz="1600">
                <a:solidFill>
                  <a:schemeClr val="dk1"/>
                </a:solidFill>
                <a:latin typeface="Muli"/>
                <a:ea typeface="Muli"/>
                <a:cs typeface="Muli"/>
                <a:sym typeface="Muli"/>
              </a:rPr>
              <a:t>Proprietary data (internal partner testing)</a:t>
            </a:r>
            <a:endParaRPr/>
          </a:p>
        </p:txBody>
      </p:sp>
      <p:sp>
        <p:nvSpPr>
          <p:cNvPr id="457" name="Google Shape;457;p52"/>
          <p:cNvSpPr txBox="1"/>
          <p:nvPr/>
        </p:nvSpPr>
        <p:spPr>
          <a:xfrm>
            <a:off x="7015800" y="1886375"/>
            <a:ext cx="2219100" cy="19086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320"/>
              </a:spcBef>
              <a:spcAft>
                <a:spcPts val="0"/>
              </a:spcAft>
              <a:buNone/>
            </a:pPr>
            <a:r>
              <a:rPr lang="en" sz="1600">
                <a:solidFill>
                  <a:schemeClr val="dk1"/>
                </a:solidFill>
                <a:latin typeface="Muli"/>
                <a:ea typeface="Muli"/>
                <a:cs typeface="Muli"/>
                <a:sym typeface="Muli"/>
              </a:rPr>
              <a:t>Percentages of conformations “correctly” predicted (RMSD and |ddE| within threshold)</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p53"/>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463" name="Google Shape;463;p53"/>
          <p:cNvSpPr txBox="1"/>
          <p:nvPr>
            <p:ph type="title"/>
          </p:nvPr>
        </p:nvSpPr>
        <p:spPr>
          <a:xfrm>
            <a:off x="381000" y="0"/>
            <a:ext cx="74439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We can use benchmark data to look for trouble spots</a:t>
            </a:r>
            <a:endParaRPr/>
          </a:p>
        </p:txBody>
      </p:sp>
      <p:pic>
        <p:nvPicPr>
          <p:cNvPr id="464" name="Google Shape;464;p53"/>
          <p:cNvPicPr preferRelativeResize="0"/>
          <p:nvPr/>
        </p:nvPicPr>
        <p:blipFill>
          <a:blip r:embed="rId3">
            <a:alphaModFix/>
          </a:blip>
          <a:stretch>
            <a:fillRect/>
          </a:stretch>
        </p:blipFill>
        <p:spPr>
          <a:xfrm>
            <a:off x="228600" y="1289725"/>
            <a:ext cx="5669076" cy="2760775"/>
          </a:xfrm>
          <a:prstGeom prst="rect">
            <a:avLst/>
          </a:prstGeom>
          <a:noFill/>
          <a:ln>
            <a:noFill/>
          </a:ln>
        </p:spPr>
      </p:pic>
      <p:pic>
        <p:nvPicPr>
          <p:cNvPr id="465" name="Google Shape;465;p53"/>
          <p:cNvPicPr preferRelativeResize="0"/>
          <p:nvPr/>
        </p:nvPicPr>
        <p:blipFill>
          <a:blip r:embed="rId4">
            <a:alphaModFix/>
          </a:blip>
          <a:stretch>
            <a:fillRect/>
          </a:stretch>
        </p:blipFill>
        <p:spPr>
          <a:xfrm>
            <a:off x="6050076" y="971700"/>
            <a:ext cx="2558430" cy="350504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grpSp>
        <p:nvGrpSpPr>
          <p:cNvPr id="470" name="Google Shape;470;p54"/>
          <p:cNvGrpSpPr/>
          <p:nvPr/>
        </p:nvGrpSpPr>
        <p:grpSpPr>
          <a:xfrm>
            <a:off x="2702850" y="1395264"/>
            <a:ext cx="3046045" cy="2965312"/>
            <a:chOff x="2702850" y="1395264"/>
            <a:chExt cx="3046045" cy="2965312"/>
          </a:xfrm>
        </p:grpSpPr>
        <p:cxnSp>
          <p:nvCxnSpPr>
            <p:cNvPr id="471" name="Google Shape;471;p54"/>
            <p:cNvCxnSpPr/>
            <p:nvPr/>
          </p:nvCxnSpPr>
          <p:spPr>
            <a:xfrm>
              <a:off x="3484169" y="3355713"/>
              <a:ext cx="517800" cy="0"/>
            </a:xfrm>
            <a:prstGeom prst="straightConnector1">
              <a:avLst/>
            </a:prstGeom>
            <a:noFill/>
            <a:ln cap="flat" cmpd="sng" w="19050">
              <a:solidFill>
                <a:srgbClr val="19719F"/>
              </a:solidFill>
              <a:prstDash val="solid"/>
              <a:round/>
              <a:headEnd len="med" w="med" type="none"/>
              <a:tailEnd len="med" w="med" type="triangle"/>
            </a:ln>
          </p:spPr>
        </p:cxnSp>
        <p:sp>
          <p:nvSpPr>
            <p:cNvPr id="472" name="Google Shape;472;p54"/>
            <p:cNvSpPr txBox="1"/>
            <p:nvPr/>
          </p:nvSpPr>
          <p:spPr>
            <a:xfrm>
              <a:off x="3787800" y="3171075"/>
              <a:ext cx="18633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rgbClr val="E38B3F"/>
                  </a:solidFill>
                  <a:latin typeface="Muli"/>
                  <a:ea typeface="Muli"/>
                  <a:cs typeface="Muli"/>
                  <a:sym typeface="Muli"/>
                </a:rPr>
                <a:t>QC Data</a:t>
              </a:r>
              <a:endParaRPr b="1" sz="1200">
                <a:solidFill>
                  <a:srgbClr val="E38B3F"/>
                </a:solidFill>
                <a:latin typeface="Muli"/>
                <a:ea typeface="Muli"/>
                <a:cs typeface="Muli"/>
                <a:sym typeface="Muli"/>
              </a:endParaRPr>
            </a:p>
          </p:txBody>
        </p:sp>
        <p:sp>
          <p:nvSpPr>
            <p:cNvPr id="473" name="Google Shape;473;p54"/>
            <p:cNvSpPr txBox="1"/>
            <p:nvPr/>
          </p:nvSpPr>
          <p:spPr>
            <a:xfrm>
              <a:off x="3950850" y="3464176"/>
              <a:ext cx="1537200" cy="895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1100">
                  <a:solidFill>
                    <a:srgbClr val="E38B3F"/>
                  </a:solidFill>
                  <a:latin typeface="Muli"/>
                  <a:ea typeface="Muli"/>
                  <a:cs typeface="Muli"/>
                  <a:sym typeface="Muli"/>
                </a:rPr>
                <a:t>Systematic generation of torsion and optimization data for amino acids</a:t>
              </a:r>
              <a:endParaRPr sz="1100">
                <a:solidFill>
                  <a:srgbClr val="E38B3F"/>
                </a:solidFill>
                <a:latin typeface="Muli"/>
                <a:ea typeface="Muli"/>
                <a:cs typeface="Muli"/>
                <a:sym typeface="Muli"/>
              </a:endParaRPr>
            </a:p>
          </p:txBody>
        </p:sp>
        <p:pic>
          <p:nvPicPr>
            <p:cNvPr id="474" name="Google Shape;474;p54"/>
            <p:cNvPicPr preferRelativeResize="0"/>
            <p:nvPr/>
          </p:nvPicPr>
          <p:blipFill>
            <a:blip r:embed="rId3">
              <a:alphaModFix/>
            </a:blip>
            <a:stretch>
              <a:fillRect/>
            </a:stretch>
          </p:blipFill>
          <p:spPr>
            <a:xfrm>
              <a:off x="3711600" y="1395264"/>
              <a:ext cx="2037295" cy="1492950"/>
            </a:xfrm>
            <a:prstGeom prst="rect">
              <a:avLst/>
            </a:prstGeom>
            <a:noFill/>
            <a:ln>
              <a:noFill/>
            </a:ln>
          </p:spPr>
        </p:pic>
        <p:cxnSp>
          <p:nvCxnSpPr>
            <p:cNvPr id="475" name="Google Shape;475;p54"/>
            <p:cNvCxnSpPr>
              <a:stCxn id="473" idx="2"/>
              <a:endCxn id="476" idx="2"/>
            </p:cNvCxnSpPr>
            <p:nvPr/>
          </p:nvCxnSpPr>
          <p:spPr>
            <a:xfrm rot="5400000">
              <a:off x="3710850" y="3351976"/>
              <a:ext cx="600" cy="2016600"/>
            </a:xfrm>
            <a:prstGeom prst="bentConnector3">
              <a:avLst>
                <a:gd fmla="val 39687500" name="adj1"/>
              </a:avLst>
            </a:prstGeom>
            <a:noFill/>
            <a:ln cap="flat" cmpd="sng" w="19050">
              <a:solidFill>
                <a:srgbClr val="E38B3F"/>
              </a:solidFill>
              <a:prstDash val="solid"/>
              <a:round/>
              <a:headEnd len="med" w="med" type="none"/>
              <a:tailEnd len="med" w="med" type="stealth"/>
            </a:ln>
          </p:spPr>
        </p:cxnSp>
      </p:grpSp>
      <p:grpSp>
        <p:nvGrpSpPr>
          <p:cNvPr id="477" name="Google Shape;477;p54"/>
          <p:cNvGrpSpPr/>
          <p:nvPr/>
        </p:nvGrpSpPr>
        <p:grpSpPr>
          <a:xfrm>
            <a:off x="1356138" y="1244387"/>
            <a:ext cx="2395813" cy="3115589"/>
            <a:chOff x="1508538" y="1244387"/>
            <a:chExt cx="2395813" cy="3115589"/>
          </a:xfrm>
        </p:grpSpPr>
        <p:cxnSp>
          <p:nvCxnSpPr>
            <p:cNvPr id="478" name="Google Shape;478;p54"/>
            <p:cNvCxnSpPr/>
            <p:nvPr/>
          </p:nvCxnSpPr>
          <p:spPr>
            <a:xfrm>
              <a:off x="1508538" y="3355713"/>
              <a:ext cx="517800" cy="0"/>
            </a:xfrm>
            <a:prstGeom prst="straightConnector1">
              <a:avLst/>
            </a:prstGeom>
            <a:noFill/>
            <a:ln cap="flat" cmpd="sng" w="19050">
              <a:solidFill>
                <a:srgbClr val="19719F"/>
              </a:solidFill>
              <a:prstDash val="solid"/>
              <a:round/>
              <a:headEnd len="med" w="med" type="none"/>
              <a:tailEnd len="med" w="med" type="triangle"/>
            </a:ln>
          </p:spPr>
        </p:cxnSp>
        <p:grpSp>
          <p:nvGrpSpPr>
            <p:cNvPr id="479" name="Google Shape;479;p54"/>
            <p:cNvGrpSpPr/>
            <p:nvPr/>
          </p:nvGrpSpPr>
          <p:grpSpPr>
            <a:xfrm>
              <a:off x="1787550" y="1244387"/>
              <a:ext cx="2116800" cy="3115589"/>
              <a:chOff x="1787550" y="1244387"/>
              <a:chExt cx="2116800" cy="3115589"/>
            </a:xfrm>
          </p:grpSpPr>
          <p:sp>
            <p:nvSpPr>
              <p:cNvPr id="480" name="Google Shape;480;p54"/>
              <p:cNvSpPr txBox="1"/>
              <p:nvPr/>
            </p:nvSpPr>
            <p:spPr>
              <a:xfrm>
                <a:off x="2067598" y="3078675"/>
                <a:ext cx="15372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rgbClr val="015480"/>
                    </a:solidFill>
                    <a:latin typeface="Muli"/>
                    <a:ea typeface="Muli"/>
                    <a:cs typeface="Muli"/>
                    <a:sym typeface="Muli"/>
                  </a:rPr>
                  <a:t>Selecting parameters</a:t>
                </a:r>
                <a:endParaRPr b="1" sz="1200">
                  <a:solidFill>
                    <a:srgbClr val="015480"/>
                  </a:solidFill>
                  <a:latin typeface="Muli"/>
                  <a:ea typeface="Muli"/>
                  <a:cs typeface="Muli"/>
                  <a:sym typeface="Muli"/>
                </a:endParaRPr>
              </a:p>
            </p:txBody>
          </p:sp>
          <p:sp>
            <p:nvSpPr>
              <p:cNvPr id="476" name="Google Shape;476;p54"/>
              <p:cNvSpPr txBox="1"/>
              <p:nvPr/>
            </p:nvSpPr>
            <p:spPr>
              <a:xfrm>
                <a:off x="2086763" y="3464176"/>
                <a:ext cx="1537200" cy="895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1100">
                    <a:solidFill>
                      <a:srgbClr val="015480"/>
                    </a:solidFill>
                    <a:latin typeface="Muli"/>
                    <a:ea typeface="Muli"/>
                    <a:cs typeface="Muli"/>
                    <a:sym typeface="Muli"/>
                  </a:rPr>
                  <a:t>Encoding protein-specific parameters with SMARTS</a:t>
                </a:r>
                <a:endParaRPr sz="1100">
                  <a:solidFill>
                    <a:srgbClr val="015480"/>
                  </a:solidFill>
                  <a:latin typeface="Muli"/>
                  <a:ea typeface="Muli"/>
                  <a:cs typeface="Muli"/>
                  <a:sym typeface="Muli"/>
                </a:endParaRPr>
              </a:p>
            </p:txBody>
          </p:sp>
          <p:grpSp>
            <p:nvGrpSpPr>
              <p:cNvPr id="481" name="Google Shape;481;p54"/>
              <p:cNvGrpSpPr/>
              <p:nvPr/>
            </p:nvGrpSpPr>
            <p:grpSpPr>
              <a:xfrm>
                <a:off x="1787550" y="1244387"/>
                <a:ext cx="2116800" cy="1686251"/>
                <a:chOff x="1961363" y="1268524"/>
                <a:chExt cx="2116800" cy="1686251"/>
              </a:xfrm>
            </p:grpSpPr>
            <p:pic>
              <p:nvPicPr>
                <p:cNvPr id="482" name="Google Shape;482;p54"/>
                <p:cNvPicPr preferRelativeResize="0"/>
                <p:nvPr/>
              </p:nvPicPr>
              <p:blipFill>
                <a:blip r:embed="rId4">
                  <a:alphaModFix/>
                </a:blip>
                <a:stretch>
                  <a:fillRect/>
                </a:stretch>
              </p:blipFill>
              <p:spPr>
                <a:xfrm>
                  <a:off x="2232638" y="1268524"/>
                  <a:ext cx="1421862" cy="689550"/>
                </a:xfrm>
                <a:prstGeom prst="rect">
                  <a:avLst/>
                </a:prstGeom>
                <a:noFill/>
                <a:ln>
                  <a:noFill/>
                </a:ln>
              </p:spPr>
            </p:pic>
            <p:sp>
              <p:nvSpPr>
                <p:cNvPr id="483" name="Google Shape;483;p54"/>
                <p:cNvSpPr txBox="1"/>
                <p:nvPr/>
              </p:nvSpPr>
              <p:spPr>
                <a:xfrm>
                  <a:off x="1961363" y="2493075"/>
                  <a:ext cx="2116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latin typeface="Muli"/>
                      <a:ea typeface="Muli"/>
                      <a:cs typeface="Muli"/>
                      <a:sym typeface="Muli"/>
                    </a:rPr>
                    <a:t>     [#6X3](</a:t>
                  </a:r>
                  <a:r>
                    <a:rPr lang="en" sz="900">
                      <a:solidFill>
                        <a:srgbClr val="A72A1E"/>
                      </a:solidFill>
                      <a:latin typeface="Muli"/>
                      <a:ea typeface="Muli"/>
                      <a:cs typeface="Muli"/>
                      <a:sym typeface="Muli"/>
                    </a:rPr>
                    <a:t>=O</a:t>
                  </a:r>
                  <a:r>
                    <a:rPr lang="en" sz="900">
                      <a:latin typeface="Muli"/>
                      <a:ea typeface="Muli"/>
                      <a:cs typeface="Muli"/>
                      <a:sym typeface="Muli"/>
                    </a:rPr>
                    <a:t>)-</a:t>
                  </a:r>
                  <a:r>
                    <a:rPr b="1" lang="en" sz="900">
                      <a:latin typeface="Muli"/>
                      <a:ea typeface="Muli"/>
                      <a:cs typeface="Muli"/>
                      <a:sym typeface="Muli"/>
                    </a:rPr>
                    <a:t>[</a:t>
                  </a:r>
                  <a:r>
                    <a:rPr b="1" lang="en" sz="900">
                      <a:solidFill>
                        <a:srgbClr val="015480"/>
                      </a:solidFill>
                      <a:latin typeface="Muli"/>
                      <a:ea typeface="Muli"/>
                      <a:cs typeface="Muli"/>
                      <a:sym typeface="Muli"/>
                    </a:rPr>
                    <a:t>#7X3:1</a:t>
                  </a:r>
                  <a:r>
                    <a:rPr b="1" lang="en" sz="900">
                      <a:latin typeface="Muli"/>
                      <a:ea typeface="Muli"/>
                      <a:cs typeface="Muli"/>
                      <a:sym typeface="Muli"/>
                    </a:rPr>
                    <a:t>]-[#6X4:2]</a:t>
                  </a:r>
                  <a:endParaRPr b="1" sz="900">
                    <a:latin typeface="Muli"/>
                    <a:ea typeface="Muli"/>
                    <a:cs typeface="Muli"/>
                    <a:sym typeface="Muli"/>
                  </a:endParaRPr>
                </a:p>
                <a:p>
                  <a:pPr indent="0" lvl="0" marL="0" rtl="0" algn="l">
                    <a:spcBef>
                      <a:spcPts val="0"/>
                    </a:spcBef>
                    <a:spcAft>
                      <a:spcPts val="0"/>
                    </a:spcAft>
                    <a:buNone/>
                  </a:pPr>
                  <a:r>
                    <a:rPr b="1" lang="en" sz="900">
                      <a:latin typeface="Muli"/>
                      <a:ea typeface="Muli"/>
                      <a:cs typeface="Muli"/>
                      <a:sym typeface="Muli"/>
                    </a:rPr>
                    <a:t>-[#6X3:3]</a:t>
                  </a:r>
                  <a:r>
                    <a:rPr lang="en" sz="900">
                      <a:latin typeface="Muli"/>
                      <a:ea typeface="Muli"/>
                      <a:cs typeface="Muli"/>
                      <a:sym typeface="Muli"/>
                    </a:rPr>
                    <a:t>(</a:t>
                  </a:r>
                  <a:r>
                    <a:rPr lang="en" sz="900">
                      <a:solidFill>
                        <a:srgbClr val="A72A1E"/>
                      </a:solidFill>
                      <a:latin typeface="Muli"/>
                      <a:ea typeface="Muli"/>
                      <a:cs typeface="Muli"/>
                      <a:sym typeface="Muli"/>
                    </a:rPr>
                    <a:t>=O</a:t>
                  </a:r>
                  <a:r>
                    <a:rPr lang="en" sz="900">
                      <a:latin typeface="Muli"/>
                      <a:ea typeface="Muli"/>
                      <a:cs typeface="Muli"/>
                      <a:sym typeface="Muli"/>
                    </a:rPr>
                    <a:t>)-</a:t>
                  </a:r>
                  <a:r>
                    <a:rPr b="1" lang="en" sz="900">
                      <a:latin typeface="Muli"/>
                      <a:ea typeface="Muli"/>
                      <a:cs typeface="Muli"/>
                      <a:sym typeface="Muli"/>
                    </a:rPr>
                    <a:t>[</a:t>
                  </a:r>
                  <a:r>
                    <a:rPr b="1" lang="en" sz="900">
                      <a:solidFill>
                        <a:srgbClr val="015480"/>
                      </a:solidFill>
                      <a:latin typeface="Muli"/>
                      <a:ea typeface="Muli"/>
                      <a:cs typeface="Muli"/>
                      <a:sym typeface="Muli"/>
                    </a:rPr>
                    <a:t>#7X3</a:t>
                  </a:r>
                  <a:r>
                    <a:rPr b="1" lang="en" sz="900">
                      <a:solidFill>
                        <a:srgbClr val="858585"/>
                      </a:solidFill>
                      <a:latin typeface="Muli"/>
                      <a:ea typeface="Muli"/>
                      <a:cs typeface="Muli"/>
                      <a:sym typeface="Muli"/>
                    </a:rPr>
                    <a:t>H1</a:t>
                  </a:r>
                  <a:r>
                    <a:rPr b="1" lang="en" sz="900">
                      <a:solidFill>
                        <a:srgbClr val="015480"/>
                      </a:solidFill>
                      <a:latin typeface="Muli"/>
                      <a:ea typeface="Muli"/>
                      <a:cs typeface="Muli"/>
                      <a:sym typeface="Muli"/>
                    </a:rPr>
                    <a:t>:4</a:t>
                  </a:r>
                  <a:r>
                    <a:rPr b="1" lang="en" sz="900">
                      <a:latin typeface="Muli"/>
                      <a:ea typeface="Muli"/>
                      <a:cs typeface="Muli"/>
                      <a:sym typeface="Muli"/>
                    </a:rPr>
                    <a:t>]</a:t>
                  </a:r>
                  <a:r>
                    <a:rPr lang="en" sz="900">
                      <a:latin typeface="Muli"/>
                      <a:ea typeface="Muli"/>
                      <a:cs typeface="Muli"/>
                      <a:sym typeface="Muli"/>
                    </a:rPr>
                    <a:t>-[#6X4]</a:t>
                  </a:r>
                  <a:endParaRPr sz="900">
                    <a:latin typeface="Muli"/>
                    <a:ea typeface="Muli"/>
                    <a:cs typeface="Muli"/>
                    <a:sym typeface="Muli"/>
                  </a:endParaRPr>
                </a:p>
              </p:txBody>
            </p:sp>
            <p:sp>
              <p:nvSpPr>
                <p:cNvPr id="484" name="Google Shape;484;p54"/>
                <p:cNvSpPr/>
                <p:nvPr/>
              </p:nvSpPr>
              <p:spPr>
                <a:xfrm>
                  <a:off x="2634675" y="1929875"/>
                  <a:ext cx="263700" cy="603600"/>
                </a:xfrm>
                <a:prstGeom prst="curvedRightArrow">
                  <a:avLst>
                    <a:gd fmla="val 21223" name="adj1"/>
                    <a:gd fmla="val 50000" name="adj2"/>
                    <a:gd fmla="val 25000" name="adj3"/>
                  </a:avLst>
                </a:prstGeom>
                <a:solidFill>
                  <a:srgbClr val="19719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54"/>
                <p:cNvSpPr txBox="1"/>
                <p:nvPr/>
              </p:nvSpPr>
              <p:spPr>
                <a:xfrm>
                  <a:off x="2714063" y="1985375"/>
                  <a:ext cx="4590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015480"/>
                      </a:solidFill>
                    </a:rPr>
                    <a:t>Ψ</a:t>
                  </a:r>
                  <a:endParaRPr sz="2000">
                    <a:solidFill>
                      <a:srgbClr val="015480"/>
                    </a:solidFill>
                  </a:endParaRPr>
                </a:p>
              </p:txBody>
            </p:sp>
          </p:grpSp>
        </p:grpSp>
      </p:grpSp>
      <p:grpSp>
        <p:nvGrpSpPr>
          <p:cNvPr id="486" name="Google Shape;486;p54"/>
          <p:cNvGrpSpPr/>
          <p:nvPr/>
        </p:nvGrpSpPr>
        <p:grpSpPr>
          <a:xfrm>
            <a:off x="-89575" y="1155225"/>
            <a:ext cx="7977550" cy="3204751"/>
            <a:chOff x="62825" y="1155225"/>
            <a:chExt cx="7977550" cy="3204751"/>
          </a:xfrm>
        </p:grpSpPr>
        <p:sp>
          <p:nvSpPr>
            <p:cNvPr id="487" name="Google Shape;487;p54"/>
            <p:cNvSpPr txBox="1"/>
            <p:nvPr/>
          </p:nvSpPr>
          <p:spPr>
            <a:xfrm>
              <a:off x="62825" y="3171075"/>
              <a:ext cx="18633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rgbClr val="A72A1E"/>
                  </a:solidFill>
                  <a:latin typeface="Muli"/>
                  <a:ea typeface="Muli"/>
                  <a:cs typeface="Muli"/>
                  <a:sym typeface="Muli"/>
                </a:rPr>
                <a:t>Software</a:t>
              </a:r>
              <a:endParaRPr b="1" sz="1200">
                <a:solidFill>
                  <a:srgbClr val="A72A1E"/>
                </a:solidFill>
                <a:latin typeface="Muli"/>
                <a:ea typeface="Muli"/>
                <a:cs typeface="Muli"/>
                <a:sym typeface="Muli"/>
              </a:endParaRPr>
            </a:p>
          </p:txBody>
        </p:sp>
        <p:sp>
          <p:nvSpPr>
            <p:cNvPr id="488" name="Google Shape;488;p54"/>
            <p:cNvSpPr txBox="1"/>
            <p:nvPr/>
          </p:nvSpPr>
          <p:spPr>
            <a:xfrm>
              <a:off x="225875" y="3464176"/>
              <a:ext cx="1537200" cy="895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1100">
                  <a:solidFill>
                    <a:srgbClr val="A72A1E"/>
                  </a:solidFill>
                  <a:latin typeface="Muli"/>
                  <a:ea typeface="Muli"/>
                  <a:cs typeface="Muli"/>
                  <a:sym typeface="Muli"/>
                </a:rPr>
                <a:t>Adding biopolymer support to OpenFF Toolkit</a:t>
              </a:r>
              <a:endParaRPr sz="1100">
                <a:solidFill>
                  <a:srgbClr val="A72A1E"/>
                </a:solidFill>
                <a:latin typeface="Muli"/>
                <a:ea typeface="Muli"/>
                <a:cs typeface="Muli"/>
                <a:sym typeface="Muli"/>
              </a:endParaRPr>
            </a:p>
          </p:txBody>
        </p:sp>
        <p:pic>
          <p:nvPicPr>
            <p:cNvPr id="489" name="Google Shape;489;p54"/>
            <p:cNvPicPr preferRelativeResize="0"/>
            <p:nvPr/>
          </p:nvPicPr>
          <p:blipFill>
            <a:blip r:embed="rId5">
              <a:alphaModFix/>
            </a:blip>
            <a:stretch>
              <a:fillRect/>
            </a:stretch>
          </p:blipFill>
          <p:spPr>
            <a:xfrm>
              <a:off x="392475" y="1395262"/>
              <a:ext cx="1203983" cy="1492952"/>
            </a:xfrm>
            <a:prstGeom prst="rect">
              <a:avLst/>
            </a:prstGeom>
            <a:noFill/>
            <a:ln>
              <a:noFill/>
            </a:ln>
          </p:spPr>
        </p:pic>
        <p:pic>
          <p:nvPicPr>
            <p:cNvPr id="490" name="Google Shape;490;p54"/>
            <p:cNvPicPr preferRelativeResize="0"/>
            <p:nvPr/>
          </p:nvPicPr>
          <p:blipFill rotWithShape="1">
            <a:blip r:embed="rId6">
              <a:alphaModFix/>
            </a:blip>
            <a:srcRect b="11771" l="22667" r="19418" t="7543"/>
            <a:stretch/>
          </p:blipFill>
          <p:spPr>
            <a:xfrm>
              <a:off x="6194925" y="1155225"/>
              <a:ext cx="841025" cy="1191124"/>
            </a:xfrm>
            <a:prstGeom prst="rect">
              <a:avLst/>
            </a:prstGeom>
            <a:noFill/>
            <a:ln>
              <a:noFill/>
            </a:ln>
          </p:spPr>
        </p:pic>
        <p:pic>
          <p:nvPicPr>
            <p:cNvPr id="491" name="Google Shape;491;p54"/>
            <p:cNvPicPr preferRelativeResize="0"/>
            <p:nvPr/>
          </p:nvPicPr>
          <p:blipFill rotWithShape="1">
            <a:blip r:embed="rId7">
              <a:alphaModFix/>
            </a:blip>
            <a:srcRect b="0" l="21679" r="7748" t="0"/>
            <a:stretch/>
          </p:blipFill>
          <p:spPr>
            <a:xfrm>
              <a:off x="7181576" y="1155225"/>
              <a:ext cx="841027" cy="1191124"/>
            </a:xfrm>
            <a:prstGeom prst="rect">
              <a:avLst/>
            </a:prstGeom>
            <a:noFill/>
            <a:ln>
              <a:noFill/>
            </a:ln>
          </p:spPr>
        </p:pic>
        <p:sp>
          <p:nvSpPr>
            <p:cNvPr id="492" name="Google Shape;492;p54"/>
            <p:cNvSpPr txBox="1"/>
            <p:nvPr/>
          </p:nvSpPr>
          <p:spPr>
            <a:xfrm>
              <a:off x="7094475" y="2329000"/>
              <a:ext cx="9459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858585"/>
                  </a:solidFill>
                  <a:latin typeface="Muli"/>
                  <a:ea typeface="Muli"/>
                  <a:cs typeface="Muli"/>
                  <a:sym typeface="Muli"/>
                </a:rPr>
                <a:t>Jeff</a:t>
              </a:r>
              <a:endParaRPr sz="1000">
                <a:solidFill>
                  <a:srgbClr val="858585"/>
                </a:solidFill>
                <a:latin typeface="Muli"/>
                <a:ea typeface="Muli"/>
                <a:cs typeface="Muli"/>
                <a:sym typeface="Muli"/>
              </a:endParaRPr>
            </a:p>
            <a:p>
              <a:pPr indent="0" lvl="0" marL="0" rtl="0" algn="ctr">
                <a:spcBef>
                  <a:spcPts val="0"/>
                </a:spcBef>
                <a:spcAft>
                  <a:spcPts val="0"/>
                </a:spcAft>
                <a:buNone/>
              </a:pPr>
              <a:r>
                <a:rPr lang="en" sz="1000">
                  <a:solidFill>
                    <a:srgbClr val="858585"/>
                  </a:solidFill>
                  <a:latin typeface="Muli"/>
                  <a:ea typeface="Muli"/>
                  <a:cs typeface="Muli"/>
                  <a:sym typeface="Muli"/>
                </a:rPr>
                <a:t>Wagner</a:t>
              </a:r>
              <a:endParaRPr sz="1000">
                <a:solidFill>
                  <a:srgbClr val="858585"/>
                </a:solidFill>
                <a:latin typeface="Muli"/>
                <a:ea typeface="Muli"/>
                <a:cs typeface="Muli"/>
                <a:sym typeface="Muli"/>
              </a:endParaRPr>
            </a:p>
          </p:txBody>
        </p:sp>
        <p:sp>
          <p:nvSpPr>
            <p:cNvPr id="493" name="Google Shape;493;p54"/>
            <p:cNvSpPr txBox="1"/>
            <p:nvPr/>
          </p:nvSpPr>
          <p:spPr>
            <a:xfrm>
              <a:off x="6103875" y="2329000"/>
              <a:ext cx="9459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858585"/>
                  </a:solidFill>
                  <a:latin typeface="Muli"/>
                  <a:ea typeface="Muli"/>
                  <a:cs typeface="Muli"/>
                  <a:sym typeface="Muli"/>
                </a:rPr>
                <a:t>Iván</a:t>
              </a:r>
              <a:endParaRPr sz="1000">
                <a:solidFill>
                  <a:srgbClr val="858585"/>
                </a:solidFill>
                <a:latin typeface="Muli"/>
                <a:ea typeface="Muli"/>
                <a:cs typeface="Muli"/>
                <a:sym typeface="Muli"/>
              </a:endParaRPr>
            </a:p>
            <a:p>
              <a:pPr indent="0" lvl="0" marL="0" rtl="0" algn="ctr">
                <a:spcBef>
                  <a:spcPts val="0"/>
                </a:spcBef>
                <a:spcAft>
                  <a:spcPts val="0"/>
                </a:spcAft>
                <a:buNone/>
              </a:pPr>
              <a:r>
                <a:rPr lang="en" sz="1000">
                  <a:solidFill>
                    <a:srgbClr val="858585"/>
                  </a:solidFill>
                  <a:latin typeface="Muli"/>
                  <a:ea typeface="Muli"/>
                  <a:cs typeface="Muli"/>
                  <a:sym typeface="Muli"/>
                </a:rPr>
                <a:t>Pulido</a:t>
              </a:r>
              <a:endParaRPr sz="1000">
                <a:solidFill>
                  <a:srgbClr val="858585"/>
                </a:solidFill>
                <a:latin typeface="Muli"/>
                <a:ea typeface="Muli"/>
                <a:cs typeface="Muli"/>
                <a:sym typeface="Muli"/>
              </a:endParaRPr>
            </a:p>
          </p:txBody>
        </p:sp>
      </p:grpSp>
      <p:sp>
        <p:nvSpPr>
          <p:cNvPr id="494" name="Google Shape;494;p54"/>
          <p:cNvSpPr txBox="1"/>
          <p:nvPr>
            <p:ph type="title"/>
          </p:nvPr>
        </p:nvSpPr>
        <p:spPr>
          <a:xfrm>
            <a:off x="381000" y="0"/>
            <a:ext cx="78381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And we’ll give a quick update on status of the protein force field and its parameterization</a:t>
            </a:r>
            <a:endParaRPr/>
          </a:p>
        </p:txBody>
      </p:sp>
      <p:pic>
        <p:nvPicPr>
          <p:cNvPr id="495" name="Google Shape;495;p54"/>
          <p:cNvPicPr preferRelativeResize="0"/>
          <p:nvPr/>
        </p:nvPicPr>
        <p:blipFill rotWithShape="1">
          <a:blip r:embed="rId8">
            <a:alphaModFix/>
          </a:blip>
          <a:srcRect b="6476" l="11344" r="12261" t="7509"/>
          <a:stretch/>
        </p:blipFill>
        <p:spPr>
          <a:xfrm>
            <a:off x="8015819" y="1137865"/>
            <a:ext cx="779608" cy="1191137"/>
          </a:xfrm>
          <a:prstGeom prst="rect">
            <a:avLst/>
          </a:prstGeom>
          <a:noFill/>
          <a:ln>
            <a:noFill/>
          </a:ln>
        </p:spPr>
      </p:pic>
      <p:sp>
        <p:nvSpPr>
          <p:cNvPr id="496" name="Google Shape;496;p54"/>
          <p:cNvSpPr txBox="1"/>
          <p:nvPr/>
        </p:nvSpPr>
        <p:spPr>
          <a:xfrm>
            <a:off x="7932675" y="2329000"/>
            <a:ext cx="9459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858585"/>
                </a:solidFill>
                <a:latin typeface="Muli"/>
                <a:ea typeface="Muli"/>
                <a:cs typeface="Muli"/>
                <a:sym typeface="Muli"/>
              </a:rPr>
              <a:t>Chapin Cavender</a:t>
            </a:r>
            <a:endParaRPr sz="1000">
              <a:solidFill>
                <a:srgbClr val="858585"/>
              </a:solidFill>
              <a:latin typeface="Muli"/>
              <a:ea typeface="Muli"/>
              <a:cs typeface="Muli"/>
              <a:sym typeface="Muli"/>
            </a:endParaRPr>
          </a:p>
        </p:txBody>
      </p:sp>
      <p:sp>
        <p:nvSpPr>
          <p:cNvPr id="497" name="Google Shape;497;p54"/>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55"/>
          <p:cNvSpPr txBox="1"/>
          <p:nvPr>
            <p:ph idx="2" type="body"/>
          </p:nvPr>
        </p:nvSpPr>
        <p:spPr>
          <a:xfrm>
            <a:off x="381000" y="1200150"/>
            <a:ext cx="8305800" cy="3810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
              <a:t>Our Organizational Values (in order of priority!) </a:t>
            </a:r>
            <a:endParaRPr/>
          </a:p>
        </p:txBody>
      </p:sp>
      <p:sp>
        <p:nvSpPr>
          <p:cNvPr id="503" name="Google Shape;503;p55"/>
          <p:cNvSpPr txBox="1"/>
          <p:nvPr>
            <p:ph type="title"/>
          </p:nvPr>
        </p:nvSpPr>
        <p:spPr>
          <a:xfrm>
            <a:off x="381000" y="0"/>
            <a:ext cx="77958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Infrastructure in 2022</a:t>
            </a:r>
            <a:endParaRPr/>
          </a:p>
        </p:txBody>
      </p:sp>
      <p:sp>
        <p:nvSpPr>
          <p:cNvPr id="504" name="Google Shape;504;p55"/>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pic>
        <p:nvPicPr>
          <p:cNvPr id="505" name="Google Shape;505;p55"/>
          <p:cNvPicPr preferRelativeResize="0"/>
          <p:nvPr/>
        </p:nvPicPr>
        <p:blipFill rotWithShape="1">
          <a:blip r:embed="rId3">
            <a:alphaModFix/>
          </a:blip>
          <a:srcRect b="0" l="15647" r="0" t="0"/>
          <a:stretch/>
        </p:blipFill>
        <p:spPr>
          <a:xfrm>
            <a:off x="6049850" y="1843350"/>
            <a:ext cx="1795051" cy="2127900"/>
          </a:xfrm>
          <a:prstGeom prst="rect">
            <a:avLst/>
          </a:prstGeom>
          <a:noFill/>
          <a:ln>
            <a:noFill/>
          </a:ln>
        </p:spPr>
      </p:pic>
      <p:sp>
        <p:nvSpPr>
          <p:cNvPr id="506" name="Google Shape;506;p55"/>
          <p:cNvSpPr txBox="1"/>
          <p:nvPr>
            <p:ph idx="1" type="body"/>
          </p:nvPr>
        </p:nvSpPr>
        <p:spPr>
          <a:xfrm>
            <a:off x="381000" y="1581150"/>
            <a:ext cx="8305800" cy="3048000"/>
          </a:xfrm>
          <a:prstGeom prst="rect">
            <a:avLst/>
          </a:prstGeom>
        </p:spPr>
        <p:txBody>
          <a:bodyPr anchorCtr="0" anchor="t" bIns="45700" lIns="91425" spcFirstLastPara="1" rIns="91425" wrap="square" tIns="45700">
            <a:noAutofit/>
          </a:bodyPr>
          <a:lstStyle/>
          <a:p>
            <a:pPr indent="-330200" lvl="0" marL="457200" rtl="0" algn="just">
              <a:spcBef>
                <a:spcPts val="320"/>
              </a:spcBef>
              <a:spcAft>
                <a:spcPts val="0"/>
              </a:spcAft>
              <a:buSzPts val="1600"/>
              <a:buAutoNum type="arabicPeriod"/>
            </a:pPr>
            <a:r>
              <a:rPr lang="en"/>
              <a:t>Product leadership</a:t>
            </a:r>
            <a:endParaRPr/>
          </a:p>
          <a:p>
            <a:pPr indent="-330200" lvl="1" marL="914400" rtl="0" algn="l">
              <a:spcBef>
                <a:spcPts val="0"/>
              </a:spcBef>
              <a:spcAft>
                <a:spcPts val="0"/>
              </a:spcAft>
              <a:buSzPts val="1600"/>
              <a:buChar char="○"/>
            </a:pPr>
            <a:r>
              <a:rPr lang="en" sz="1500"/>
              <a:t>Accurate force fields</a:t>
            </a:r>
            <a:endParaRPr sz="1500"/>
          </a:p>
          <a:p>
            <a:pPr indent="-330200" lvl="1" marL="914400" rtl="0" algn="l">
              <a:spcBef>
                <a:spcPts val="0"/>
              </a:spcBef>
              <a:spcAft>
                <a:spcPts val="0"/>
              </a:spcAft>
              <a:buSzPts val="1600"/>
              <a:buChar char="○"/>
            </a:pPr>
            <a:r>
              <a:rPr lang="en" sz="1500"/>
              <a:t>Accessible infrastructure</a:t>
            </a:r>
            <a:endParaRPr sz="1500"/>
          </a:p>
          <a:p>
            <a:pPr indent="-330200" lvl="1" marL="914400" rtl="0" algn="l">
              <a:spcBef>
                <a:spcPts val="0"/>
              </a:spcBef>
              <a:spcAft>
                <a:spcPts val="0"/>
              </a:spcAft>
              <a:buSzPts val="1600"/>
              <a:buChar char="○"/>
            </a:pPr>
            <a:r>
              <a:rPr lang="en" sz="1500"/>
              <a:t>Broad interoperability</a:t>
            </a:r>
            <a:endParaRPr sz="1500"/>
          </a:p>
          <a:p>
            <a:pPr indent="-330200" lvl="0" marL="457200" rtl="0" algn="just">
              <a:spcBef>
                <a:spcPts val="0"/>
              </a:spcBef>
              <a:spcAft>
                <a:spcPts val="0"/>
              </a:spcAft>
              <a:buSzPts val="1600"/>
              <a:buAutoNum type="arabicPeriod"/>
            </a:pPr>
            <a:r>
              <a:rPr lang="en"/>
              <a:t>Proximity with users</a:t>
            </a:r>
            <a:endParaRPr/>
          </a:p>
          <a:p>
            <a:pPr indent="-330200" lvl="1" marL="914400" rtl="0" algn="l">
              <a:spcBef>
                <a:spcPts val="0"/>
              </a:spcBef>
              <a:spcAft>
                <a:spcPts val="0"/>
              </a:spcAft>
              <a:buSzPts val="1600"/>
              <a:buChar char="○"/>
            </a:pPr>
            <a:r>
              <a:rPr lang="en" sz="1500"/>
              <a:t>Custom solutions</a:t>
            </a:r>
            <a:endParaRPr sz="1500"/>
          </a:p>
          <a:p>
            <a:pPr indent="-323850" lvl="1" marL="914400" rtl="0" algn="l">
              <a:spcBef>
                <a:spcPts val="0"/>
              </a:spcBef>
              <a:spcAft>
                <a:spcPts val="0"/>
              </a:spcAft>
              <a:buSzPts val="1500"/>
              <a:buChar char="○"/>
            </a:pPr>
            <a:r>
              <a:rPr lang="en" sz="1500"/>
              <a:t>Joint development</a:t>
            </a:r>
            <a:endParaRPr sz="1500"/>
          </a:p>
          <a:p>
            <a:pPr indent="-330200" lvl="0" marL="457200" rtl="0" algn="just">
              <a:spcBef>
                <a:spcPts val="0"/>
              </a:spcBef>
              <a:spcAft>
                <a:spcPts val="0"/>
              </a:spcAft>
              <a:buSzPts val="1600"/>
              <a:buAutoNum type="arabicPeriod"/>
            </a:pPr>
            <a:r>
              <a:rPr lang="en"/>
              <a:t>Operational excellence</a:t>
            </a:r>
            <a:endParaRPr/>
          </a:p>
          <a:p>
            <a:pPr indent="-330200" lvl="1" marL="914400" rtl="0" algn="l">
              <a:spcBef>
                <a:spcPts val="0"/>
              </a:spcBef>
              <a:spcAft>
                <a:spcPts val="0"/>
              </a:spcAft>
              <a:buSzPts val="1600"/>
              <a:buChar char="○"/>
            </a:pPr>
            <a:r>
              <a:rPr lang="en" sz="1500"/>
              <a:t>Transparency</a:t>
            </a:r>
            <a:endParaRPr sz="1500"/>
          </a:p>
          <a:p>
            <a:pPr indent="-330200" lvl="1" marL="914400" rtl="0" algn="l">
              <a:spcBef>
                <a:spcPts val="0"/>
              </a:spcBef>
              <a:spcAft>
                <a:spcPts val="0"/>
              </a:spcAft>
              <a:buSzPts val="1600"/>
              <a:buChar char="○"/>
            </a:pPr>
            <a:r>
              <a:rPr lang="en" sz="1500"/>
              <a:t>Predictability</a:t>
            </a:r>
            <a:endParaRPr sz="15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2"/>
                                        </p:tgtEl>
                                        <p:attrNameLst>
                                          <p:attrName>style.visibility</p:attrName>
                                        </p:attrNameLst>
                                      </p:cBhvr>
                                      <p:to>
                                        <p:strVal val="visible"/>
                                      </p:to>
                                    </p:set>
                                    <p:animEffect filter="fade" transition="in">
                                      <p:cBhvr>
                                        <p:cTn dur="1000"/>
                                        <p:tgtEl>
                                          <p:spTgt spid="50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5"/>
                                        </p:tgtEl>
                                        <p:attrNameLst>
                                          <p:attrName>style.visibility</p:attrName>
                                        </p:attrNameLst>
                                      </p:cBhvr>
                                      <p:to>
                                        <p:strVal val="visible"/>
                                      </p:to>
                                    </p:set>
                                    <p:animEffect filter="fade" transition="in">
                                      <p:cBhvr>
                                        <p:cTn dur="1000"/>
                                        <p:tgtEl>
                                          <p:spTgt spid="50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6">
                                            <p:txEl>
                                              <p:pRg end="0" st="0"/>
                                            </p:txEl>
                                          </p:spTgt>
                                        </p:tgtEl>
                                        <p:attrNameLst>
                                          <p:attrName>style.visibility</p:attrName>
                                        </p:attrNameLst>
                                      </p:cBhvr>
                                      <p:to>
                                        <p:strVal val="visible"/>
                                      </p:to>
                                    </p:set>
                                    <p:animEffect filter="fade" transition="in">
                                      <p:cBhvr>
                                        <p:cTn dur="1000"/>
                                        <p:tgtEl>
                                          <p:spTgt spid="50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6">
                                            <p:txEl>
                                              <p:pRg end="1" st="1"/>
                                            </p:txEl>
                                          </p:spTgt>
                                        </p:tgtEl>
                                        <p:attrNameLst>
                                          <p:attrName>style.visibility</p:attrName>
                                        </p:attrNameLst>
                                      </p:cBhvr>
                                      <p:to>
                                        <p:strVal val="visible"/>
                                      </p:to>
                                    </p:set>
                                    <p:animEffect filter="fade" transition="in">
                                      <p:cBhvr>
                                        <p:cTn dur="1000"/>
                                        <p:tgtEl>
                                          <p:spTgt spid="50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6">
                                            <p:txEl>
                                              <p:pRg end="2" st="2"/>
                                            </p:txEl>
                                          </p:spTgt>
                                        </p:tgtEl>
                                        <p:attrNameLst>
                                          <p:attrName>style.visibility</p:attrName>
                                        </p:attrNameLst>
                                      </p:cBhvr>
                                      <p:to>
                                        <p:strVal val="visible"/>
                                      </p:to>
                                    </p:set>
                                    <p:animEffect filter="fade" transition="in">
                                      <p:cBhvr>
                                        <p:cTn dur="1000"/>
                                        <p:tgtEl>
                                          <p:spTgt spid="50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6">
                                            <p:txEl>
                                              <p:pRg end="3" st="3"/>
                                            </p:txEl>
                                          </p:spTgt>
                                        </p:tgtEl>
                                        <p:attrNameLst>
                                          <p:attrName>style.visibility</p:attrName>
                                        </p:attrNameLst>
                                      </p:cBhvr>
                                      <p:to>
                                        <p:strVal val="visible"/>
                                      </p:to>
                                    </p:set>
                                    <p:animEffect filter="fade" transition="in">
                                      <p:cBhvr>
                                        <p:cTn dur="1000"/>
                                        <p:tgtEl>
                                          <p:spTgt spid="50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6">
                                            <p:txEl>
                                              <p:pRg end="4" st="4"/>
                                            </p:txEl>
                                          </p:spTgt>
                                        </p:tgtEl>
                                        <p:attrNameLst>
                                          <p:attrName>style.visibility</p:attrName>
                                        </p:attrNameLst>
                                      </p:cBhvr>
                                      <p:to>
                                        <p:strVal val="visible"/>
                                      </p:to>
                                    </p:set>
                                    <p:animEffect filter="fade" transition="in">
                                      <p:cBhvr>
                                        <p:cTn dur="1000"/>
                                        <p:tgtEl>
                                          <p:spTgt spid="506">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6">
                                            <p:txEl>
                                              <p:pRg end="5" st="5"/>
                                            </p:txEl>
                                          </p:spTgt>
                                        </p:tgtEl>
                                        <p:attrNameLst>
                                          <p:attrName>style.visibility</p:attrName>
                                        </p:attrNameLst>
                                      </p:cBhvr>
                                      <p:to>
                                        <p:strVal val="visible"/>
                                      </p:to>
                                    </p:set>
                                    <p:animEffect filter="fade" transition="in">
                                      <p:cBhvr>
                                        <p:cTn dur="1000"/>
                                        <p:tgtEl>
                                          <p:spTgt spid="506">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6">
                                            <p:txEl>
                                              <p:pRg end="6" st="6"/>
                                            </p:txEl>
                                          </p:spTgt>
                                        </p:tgtEl>
                                        <p:attrNameLst>
                                          <p:attrName>style.visibility</p:attrName>
                                        </p:attrNameLst>
                                      </p:cBhvr>
                                      <p:to>
                                        <p:strVal val="visible"/>
                                      </p:to>
                                    </p:set>
                                    <p:animEffect filter="fade" transition="in">
                                      <p:cBhvr>
                                        <p:cTn dur="1000"/>
                                        <p:tgtEl>
                                          <p:spTgt spid="506">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6">
                                            <p:txEl>
                                              <p:pRg end="7" st="7"/>
                                            </p:txEl>
                                          </p:spTgt>
                                        </p:tgtEl>
                                        <p:attrNameLst>
                                          <p:attrName>style.visibility</p:attrName>
                                        </p:attrNameLst>
                                      </p:cBhvr>
                                      <p:to>
                                        <p:strVal val="visible"/>
                                      </p:to>
                                    </p:set>
                                    <p:animEffect filter="fade" transition="in">
                                      <p:cBhvr>
                                        <p:cTn dur="1000"/>
                                        <p:tgtEl>
                                          <p:spTgt spid="506">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6">
                                            <p:txEl>
                                              <p:pRg end="8" st="8"/>
                                            </p:txEl>
                                          </p:spTgt>
                                        </p:tgtEl>
                                        <p:attrNameLst>
                                          <p:attrName>style.visibility</p:attrName>
                                        </p:attrNameLst>
                                      </p:cBhvr>
                                      <p:to>
                                        <p:strVal val="visible"/>
                                      </p:to>
                                    </p:set>
                                    <p:animEffect filter="fade" transition="in">
                                      <p:cBhvr>
                                        <p:cTn dur="1000"/>
                                        <p:tgtEl>
                                          <p:spTgt spid="506">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6">
                                            <p:txEl>
                                              <p:pRg end="9" st="9"/>
                                            </p:txEl>
                                          </p:spTgt>
                                        </p:tgtEl>
                                        <p:attrNameLst>
                                          <p:attrName>style.visibility</p:attrName>
                                        </p:attrNameLst>
                                      </p:cBhvr>
                                      <p:to>
                                        <p:strVal val="visible"/>
                                      </p:to>
                                    </p:set>
                                    <p:animEffect filter="fade" transition="in">
                                      <p:cBhvr>
                                        <p:cTn dur="1000"/>
                                        <p:tgtEl>
                                          <p:spTgt spid="506">
                                            <p:txEl>
                                              <p:pRg end="9" st="9"/>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sp>
        <p:nvSpPr>
          <p:cNvPr id="511" name="Google Shape;511;p56"/>
          <p:cNvSpPr txBox="1"/>
          <p:nvPr>
            <p:ph idx="1" type="body"/>
          </p:nvPr>
        </p:nvSpPr>
        <p:spPr>
          <a:xfrm>
            <a:off x="381000" y="1581150"/>
            <a:ext cx="8305800" cy="3048000"/>
          </a:xfrm>
          <a:prstGeom prst="rect">
            <a:avLst/>
          </a:prstGeom>
        </p:spPr>
        <p:txBody>
          <a:bodyPr anchorCtr="0" anchor="t" bIns="45700" lIns="91425" spcFirstLastPara="1" rIns="91425" wrap="square" tIns="45700">
            <a:noAutofit/>
          </a:bodyPr>
          <a:lstStyle/>
          <a:p>
            <a:pPr indent="-330200" lvl="0" marL="457200" rtl="0" algn="just">
              <a:spcBef>
                <a:spcPts val="320"/>
              </a:spcBef>
              <a:spcAft>
                <a:spcPts val="0"/>
              </a:spcAft>
              <a:buSzPts val="1600"/>
              <a:buAutoNum type="arabicPeriod"/>
            </a:pPr>
            <a:r>
              <a:rPr lang="en"/>
              <a:t>Product leadership</a:t>
            </a:r>
            <a:endParaRPr/>
          </a:p>
          <a:p>
            <a:pPr indent="-330200" lvl="1" marL="914400" rtl="0" algn="l">
              <a:spcBef>
                <a:spcPts val="0"/>
              </a:spcBef>
              <a:spcAft>
                <a:spcPts val="0"/>
              </a:spcAft>
              <a:buSzPts val="1600"/>
              <a:buChar char="○"/>
            </a:pPr>
            <a:r>
              <a:rPr lang="en" sz="1500"/>
              <a:t>Accurate force fields</a:t>
            </a:r>
            <a:endParaRPr sz="1500"/>
          </a:p>
          <a:p>
            <a:pPr indent="-330200" lvl="1" marL="914400" rtl="0" algn="l">
              <a:spcBef>
                <a:spcPts val="0"/>
              </a:spcBef>
              <a:spcAft>
                <a:spcPts val="0"/>
              </a:spcAft>
              <a:buSzPts val="1600"/>
              <a:buChar char="○"/>
            </a:pPr>
            <a:r>
              <a:rPr lang="en" sz="1500"/>
              <a:t>Accessible infrastructure</a:t>
            </a:r>
            <a:endParaRPr sz="1500"/>
          </a:p>
          <a:p>
            <a:pPr indent="-330200" lvl="1" marL="914400" rtl="0" algn="l">
              <a:spcBef>
                <a:spcPts val="0"/>
              </a:spcBef>
              <a:spcAft>
                <a:spcPts val="0"/>
              </a:spcAft>
              <a:buSzPts val="1600"/>
              <a:buChar char="○"/>
            </a:pPr>
            <a:r>
              <a:rPr lang="en" sz="1500"/>
              <a:t>Broad interoperability</a:t>
            </a:r>
            <a:endParaRPr sz="1500"/>
          </a:p>
          <a:p>
            <a:pPr indent="-330200" lvl="0" marL="457200" rtl="0" algn="just">
              <a:spcBef>
                <a:spcPts val="0"/>
              </a:spcBef>
              <a:spcAft>
                <a:spcPts val="0"/>
              </a:spcAft>
              <a:buSzPts val="1600"/>
              <a:buAutoNum type="arabicPeriod"/>
            </a:pPr>
            <a:r>
              <a:rPr lang="en"/>
              <a:t>Proximity with users</a:t>
            </a:r>
            <a:endParaRPr/>
          </a:p>
          <a:p>
            <a:pPr indent="-330200" lvl="1" marL="914400" rtl="0" algn="l">
              <a:spcBef>
                <a:spcPts val="0"/>
              </a:spcBef>
              <a:spcAft>
                <a:spcPts val="0"/>
              </a:spcAft>
              <a:buSzPts val="1600"/>
              <a:buChar char="○"/>
            </a:pPr>
            <a:r>
              <a:rPr lang="en" sz="1500"/>
              <a:t>Custom solutions</a:t>
            </a:r>
            <a:endParaRPr sz="1500"/>
          </a:p>
          <a:p>
            <a:pPr indent="-323850" lvl="1" marL="914400" rtl="0" algn="l">
              <a:spcBef>
                <a:spcPts val="0"/>
              </a:spcBef>
              <a:spcAft>
                <a:spcPts val="0"/>
              </a:spcAft>
              <a:buSzPts val="1500"/>
              <a:buChar char="○"/>
            </a:pPr>
            <a:r>
              <a:rPr lang="en" sz="1500"/>
              <a:t>Joint development</a:t>
            </a:r>
            <a:endParaRPr sz="1500"/>
          </a:p>
          <a:p>
            <a:pPr indent="-330200" lvl="0" marL="457200" rtl="0" algn="just">
              <a:spcBef>
                <a:spcPts val="0"/>
              </a:spcBef>
              <a:spcAft>
                <a:spcPts val="0"/>
              </a:spcAft>
              <a:buSzPts val="1600"/>
              <a:buAutoNum type="arabicPeriod"/>
            </a:pPr>
            <a:r>
              <a:rPr b="1" lang="en"/>
              <a:t>Operational excellence</a:t>
            </a:r>
            <a:endParaRPr b="1"/>
          </a:p>
          <a:p>
            <a:pPr indent="-330200" lvl="1" marL="914400" rtl="0" algn="l">
              <a:spcBef>
                <a:spcPts val="0"/>
              </a:spcBef>
              <a:spcAft>
                <a:spcPts val="0"/>
              </a:spcAft>
              <a:buSzPts val="1600"/>
              <a:buChar char="○"/>
            </a:pPr>
            <a:r>
              <a:rPr b="1" lang="en" sz="1500"/>
              <a:t>Transparency</a:t>
            </a:r>
            <a:endParaRPr b="1" sz="1500"/>
          </a:p>
          <a:p>
            <a:pPr indent="-330200" lvl="1" marL="914400" rtl="0" algn="l">
              <a:spcBef>
                <a:spcPts val="0"/>
              </a:spcBef>
              <a:spcAft>
                <a:spcPts val="0"/>
              </a:spcAft>
              <a:buSzPts val="1600"/>
              <a:buChar char="○"/>
            </a:pPr>
            <a:r>
              <a:rPr b="1" lang="en" sz="1500"/>
              <a:t>Predictability</a:t>
            </a:r>
            <a:endParaRPr b="1" sz="1500"/>
          </a:p>
        </p:txBody>
      </p:sp>
      <p:sp>
        <p:nvSpPr>
          <p:cNvPr id="512" name="Google Shape;512;p56"/>
          <p:cNvSpPr txBox="1"/>
          <p:nvPr>
            <p:ph idx="2" type="body"/>
          </p:nvPr>
        </p:nvSpPr>
        <p:spPr>
          <a:xfrm>
            <a:off x="381000" y="1200150"/>
            <a:ext cx="8305800" cy="3810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
              <a:t>Our Organizational Values </a:t>
            </a:r>
            <a:endParaRPr/>
          </a:p>
        </p:txBody>
      </p:sp>
      <p:sp>
        <p:nvSpPr>
          <p:cNvPr id="513" name="Google Shape;513;p56"/>
          <p:cNvSpPr txBox="1"/>
          <p:nvPr>
            <p:ph type="title"/>
          </p:nvPr>
        </p:nvSpPr>
        <p:spPr>
          <a:xfrm>
            <a:off x="381000" y="0"/>
            <a:ext cx="77958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Infrastructure in 2022</a:t>
            </a:r>
            <a:endParaRPr/>
          </a:p>
        </p:txBody>
      </p:sp>
      <p:sp>
        <p:nvSpPr>
          <p:cNvPr id="514" name="Google Shape;514;p56"/>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57"/>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520" name="Google Shape;520;p57"/>
          <p:cNvSpPr txBox="1"/>
          <p:nvPr>
            <p:ph type="title"/>
          </p:nvPr>
        </p:nvSpPr>
        <p:spPr>
          <a:xfrm>
            <a:off x="381000" y="0"/>
            <a:ext cx="76812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Making major efforts predictable and transparent</a:t>
            </a:r>
            <a:endParaRPr/>
          </a:p>
        </p:txBody>
      </p:sp>
      <p:pic>
        <p:nvPicPr>
          <p:cNvPr id="521" name="Google Shape;521;p57"/>
          <p:cNvPicPr preferRelativeResize="0"/>
          <p:nvPr/>
        </p:nvPicPr>
        <p:blipFill>
          <a:blip r:embed="rId3">
            <a:alphaModFix/>
          </a:blip>
          <a:stretch>
            <a:fillRect/>
          </a:stretch>
        </p:blipFill>
        <p:spPr>
          <a:xfrm>
            <a:off x="152400" y="926649"/>
            <a:ext cx="4410453" cy="3595164"/>
          </a:xfrm>
          <a:prstGeom prst="rect">
            <a:avLst/>
          </a:prstGeom>
          <a:noFill/>
          <a:ln cap="flat" cmpd="sng" w="19050">
            <a:solidFill>
              <a:schemeClr val="dk2"/>
            </a:solidFill>
            <a:prstDash val="solid"/>
            <a:round/>
            <a:headEnd len="sm" w="sm" type="none"/>
            <a:tailEnd len="sm" w="sm" type="none"/>
          </a:ln>
        </p:spPr>
      </p:pic>
      <p:sp>
        <p:nvSpPr>
          <p:cNvPr id="522" name="Google Shape;522;p57"/>
          <p:cNvSpPr txBox="1"/>
          <p:nvPr/>
        </p:nvSpPr>
        <p:spPr>
          <a:xfrm>
            <a:off x="39950" y="4739950"/>
            <a:ext cx="84387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u="sng">
                <a:solidFill>
                  <a:schemeClr val="hlink"/>
                </a:solidFill>
                <a:hlinkClick r:id="rId4"/>
              </a:rPr>
              <a:t>https://openforcefield.atlassian.net/wiki/spaces/IN/pages/2225111061/Project+Plan+Adoption+of+Interchange+backend+as+export+machinery+for+ForceField.create+openmm+system</a:t>
            </a:r>
            <a:endParaRPr sz="800"/>
          </a:p>
          <a:p>
            <a:pPr indent="0" lvl="0" marL="0" rtl="0" algn="l">
              <a:spcBef>
                <a:spcPts val="0"/>
              </a:spcBef>
              <a:spcAft>
                <a:spcPts val="0"/>
              </a:spcAft>
              <a:buNone/>
            </a:pPr>
            <a:r>
              <a:rPr lang="en" sz="800" u="sng">
                <a:solidFill>
                  <a:schemeClr val="hlink"/>
                </a:solidFill>
                <a:hlinkClick r:id="rId5"/>
              </a:rPr>
              <a:t>https://openforcefield.atlassian.net/wiki/spaces/IN/pages/1447231531/Protein-Ligand+Benchmarks+Automation+via+Folding+Home</a:t>
            </a:r>
            <a:r>
              <a:rPr lang="en" sz="800"/>
              <a:t> </a:t>
            </a:r>
            <a:r>
              <a:rPr lang="en" sz="800"/>
              <a:t> </a:t>
            </a:r>
            <a:endParaRPr sz="800"/>
          </a:p>
        </p:txBody>
      </p:sp>
      <p:pic>
        <p:nvPicPr>
          <p:cNvPr id="523" name="Google Shape;523;p57"/>
          <p:cNvPicPr preferRelativeResize="0"/>
          <p:nvPr/>
        </p:nvPicPr>
        <p:blipFill>
          <a:blip r:embed="rId6">
            <a:alphaModFix/>
          </a:blip>
          <a:stretch>
            <a:fillRect/>
          </a:stretch>
        </p:blipFill>
        <p:spPr>
          <a:xfrm>
            <a:off x="4754894" y="926650"/>
            <a:ext cx="4269282" cy="3595159"/>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p58"/>
          <p:cNvSpPr txBox="1"/>
          <p:nvPr>
            <p:ph idx="1" type="body"/>
          </p:nvPr>
        </p:nvSpPr>
        <p:spPr>
          <a:xfrm>
            <a:off x="1719500" y="4746400"/>
            <a:ext cx="7161600" cy="472800"/>
          </a:xfrm>
          <a:prstGeom prst="rect">
            <a:avLst/>
          </a:prstGeom>
        </p:spPr>
        <p:txBody>
          <a:bodyPr anchorCtr="0" anchor="t" bIns="45700" lIns="91425" spcFirstLastPara="1" rIns="91425" wrap="square" tIns="45700">
            <a:noAutofit/>
          </a:bodyPr>
          <a:lstStyle/>
          <a:p>
            <a:pPr indent="0" lvl="0" marL="0" rtl="0" algn="just">
              <a:spcBef>
                <a:spcPts val="320"/>
              </a:spcBef>
              <a:spcAft>
                <a:spcPts val="0"/>
              </a:spcAft>
              <a:buNone/>
            </a:pPr>
            <a:r>
              <a:rPr lang="en" sz="800"/>
              <a:t>(source) </a:t>
            </a:r>
            <a:r>
              <a:rPr lang="en" sz="800" u="sng">
                <a:solidFill>
                  <a:schemeClr val="hlink"/>
                </a:solidFill>
                <a:hlinkClick r:id="rId3"/>
              </a:rPr>
              <a:t>https://github.com/openforcefield/standards</a:t>
            </a:r>
            <a:r>
              <a:rPr lang="en" sz="800"/>
              <a:t> </a:t>
            </a:r>
            <a:endParaRPr sz="800"/>
          </a:p>
          <a:p>
            <a:pPr indent="0" lvl="0" marL="0" rtl="0" algn="just">
              <a:spcBef>
                <a:spcPts val="320"/>
              </a:spcBef>
              <a:spcAft>
                <a:spcPts val="0"/>
              </a:spcAft>
              <a:buNone/>
            </a:pPr>
            <a:r>
              <a:rPr lang="en" sz="800"/>
              <a:t>(published) </a:t>
            </a:r>
            <a:r>
              <a:rPr lang="en" sz="800" u="sng">
                <a:solidFill>
                  <a:schemeClr val="hlink"/>
                </a:solidFill>
                <a:hlinkClick r:id="rId4"/>
              </a:rPr>
              <a:t>https://openforcefield.github.io/standards/standards/smirnoff/</a:t>
            </a:r>
            <a:r>
              <a:rPr lang="en" sz="800"/>
              <a:t> </a:t>
            </a:r>
            <a:endParaRPr sz="800"/>
          </a:p>
        </p:txBody>
      </p:sp>
      <p:sp>
        <p:nvSpPr>
          <p:cNvPr id="530" name="Google Shape;530;p58"/>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531" name="Google Shape;531;p58"/>
          <p:cNvSpPr txBox="1"/>
          <p:nvPr>
            <p:ph type="title"/>
          </p:nvPr>
        </p:nvSpPr>
        <p:spPr>
          <a:xfrm>
            <a:off x="381000" y="0"/>
            <a:ext cx="40221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We have standards!</a:t>
            </a:r>
            <a:endParaRPr/>
          </a:p>
        </p:txBody>
      </p:sp>
      <p:pic>
        <p:nvPicPr>
          <p:cNvPr id="532" name="Google Shape;532;p58"/>
          <p:cNvPicPr preferRelativeResize="0"/>
          <p:nvPr/>
        </p:nvPicPr>
        <p:blipFill>
          <a:blip r:embed="rId5">
            <a:alphaModFix/>
          </a:blip>
          <a:stretch>
            <a:fillRect/>
          </a:stretch>
        </p:blipFill>
        <p:spPr>
          <a:xfrm>
            <a:off x="8438376" y="1636721"/>
            <a:ext cx="640936" cy="875573"/>
          </a:xfrm>
          <a:prstGeom prst="rect">
            <a:avLst/>
          </a:prstGeom>
          <a:noFill/>
          <a:ln>
            <a:noFill/>
          </a:ln>
        </p:spPr>
      </p:pic>
      <p:pic>
        <p:nvPicPr>
          <p:cNvPr id="533" name="Google Shape;533;p58"/>
          <p:cNvPicPr preferRelativeResize="0"/>
          <p:nvPr/>
        </p:nvPicPr>
        <p:blipFill>
          <a:blip r:embed="rId6">
            <a:alphaModFix/>
          </a:blip>
          <a:stretch>
            <a:fillRect/>
          </a:stretch>
        </p:blipFill>
        <p:spPr>
          <a:xfrm>
            <a:off x="8438375" y="895350"/>
            <a:ext cx="640935" cy="741382"/>
          </a:xfrm>
          <a:prstGeom prst="rect">
            <a:avLst/>
          </a:prstGeom>
          <a:noFill/>
          <a:ln>
            <a:noFill/>
          </a:ln>
        </p:spPr>
      </p:pic>
      <p:pic>
        <p:nvPicPr>
          <p:cNvPr id="534" name="Google Shape;534;p58"/>
          <p:cNvPicPr preferRelativeResize="0"/>
          <p:nvPr/>
        </p:nvPicPr>
        <p:blipFill>
          <a:blip r:embed="rId7">
            <a:alphaModFix/>
          </a:blip>
          <a:stretch>
            <a:fillRect/>
          </a:stretch>
        </p:blipFill>
        <p:spPr>
          <a:xfrm>
            <a:off x="8438387" y="3972588"/>
            <a:ext cx="640937" cy="640614"/>
          </a:xfrm>
          <a:prstGeom prst="rect">
            <a:avLst/>
          </a:prstGeom>
          <a:noFill/>
          <a:ln>
            <a:noFill/>
          </a:ln>
        </p:spPr>
      </p:pic>
      <p:pic>
        <p:nvPicPr>
          <p:cNvPr id="535" name="Google Shape;535;p58"/>
          <p:cNvPicPr preferRelativeResize="0"/>
          <p:nvPr/>
        </p:nvPicPr>
        <p:blipFill>
          <a:blip r:embed="rId8">
            <a:alphaModFix/>
          </a:blip>
          <a:stretch>
            <a:fillRect/>
          </a:stretch>
        </p:blipFill>
        <p:spPr>
          <a:xfrm>
            <a:off x="8438387" y="2512287"/>
            <a:ext cx="640933" cy="670570"/>
          </a:xfrm>
          <a:prstGeom prst="rect">
            <a:avLst/>
          </a:prstGeom>
          <a:noFill/>
          <a:ln>
            <a:noFill/>
          </a:ln>
        </p:spPr>
      </p:pic>
      <p:pic>
        <p:nvPicPr>
          <p:cNvPr id="536" name="Google Shape;536;p58"/>
          <p:cNvPicPr preferRelativeResize="0"/>
          <p:nvPr/>
        </p:nvPicPr>
        <p:blipFill>
          <a:blip r:embed="rId9">
            <a:alphaModFix/>
          </a:blip>
          <a:stretch>
            <a:fillRect/>
          </a:stretch>
        </p:blipFill>
        <p:spPr>
          <a:xfrm>
            <a:off x="59800" y="962925"/>
            <a:ext cx="8191913" cy="3599975"/>
          </a:xfrm>
          <a:prstGeom prst="rect">
            <a:avLst/>
          </a:prstGeom>
          <a:noFill/>
          <a:ln cap="flat" cmpd="sng" w="9525">
            <a:solidFill>
              <a:schemeClr val="dk1"/>
            </a:solidFill>
            <a:prstDash val="solid"/>
            <a:round/>
            <a:headEnd len="sm" w="sm" type="none"/>
            <a:tailEnd len="sm" w="sm" type="none"/>
          </a:ln>
        </p:spPr>
      </p:pic>
      <p:pic>
        <p:nvPicPr>
          <p:cNvPr id="537" name="Google Shape;537;p58"/>
          <p:cNvPicPr preferRelativeResize="0"/>
          <p:nvPr/>
        </p:nvPicPr>
        <p:blipFill>
          <a:blip r:embed="rId10">
            <a:alphaModFix/>
          </a:blip>
          <a:stretch>
            <a:fillRect/>
          </a:stretch>
        </p:blipFill>
        <p:spPr>
          <a:xfrm>
            <a:off x="8438375" y="3182856"/>
            <a:ext cx="640935" cy="789737"/>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1" name="Shape 541"/>
        <p:cNvGrpSpPr/>
        <p:nvPr/>
      </p:nvGrpSpPr>
      <p:grpSpPr>
        <a:xfrm>
          <a:off x="0" y="0"/>
          <a:ext cx="0" cy="0"/>
          <a:chOff x="0" y="0"/>
          <a:chExt cx="0" cy="0"/>
        </a:xfrm>
      </p:grpSpPr>
      <p:sp>
        <p:nvSpPr>
          <p:cNvPr id="542" name="Google Shape;542;p59"/>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543" name="Google Shape;543;p59"/>
          <p:cNvSpPr txBox="1"/>
          <p:nvPr>
            <p:ph type="title"/>
          </p:nvPr>
        </p:nvSpPr>
        <p:spPr>
          <a:xfrm>
            <a:off x="381000" y="0"/>
            <a:ext cx="40221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We have standards!</a:t>
            </a:r>
            <a:endParaRPr/>
          </a:p>
        </p:txBody>
      </p:sp>
      <p:pic>
        <p:nvPicPr>
          <p:cNvPr id="544" name="Google Shape;544;p59"/>
          <p:cNvPicPr preferRelativeResize="0"/>
          <p:nvPr/>
        </p:nvPicPr>
        <p:blipFill>
          <a:blip r:embed="rId3">
            <a:alphaModFix/>
          </a:blip>
          <a:stretch>
            <a:fillRect/>
          </a:stretch>
        </p:blipFill>
        <p:spPr>
          <a:xfrm>
            <a:off x="8438376" y="1636721"/>
            <a:ext cx="640936" cy="875573"/>
          </a:xfrm>
          <a:prstGeom prst="rect">
            <a:avLst/>
          </a:prstGeom>
          <a:noFill/>
          <a:ln>
            <a:noFill/>
          </a:ln>
        </p:spPr>
      </p:pic>
      <p:pic>
        <p:nvPicPr>
          <p:cNvPr id="545" name="Google Shape;545;p59"/>
          <p:cNvPicPr preferRelativeResize="0"/>
          <p:nvPr/>
        </p:nvPicPr>
        <p:blipFill>
          <a:blip r:embed="rId4">
            <a:alphaModFix/>
          </a:blip>
          <a:stretch>
            <a:fillRect/>
          </a:stretch>
        </p:blipFill>
        <p:spPr>
          <a:xfrm>
            <a:off x="8438375" y="895350"/>
            <a:ext cx="640935" cy="741382"/>
          </a:xfrm>
          <a:prstGeom prst="rect">
            <a:avLst/>
          </a:prstGeom>
          <a:noFill/>
          <a:ln>
            <a:noFill/>
          </a:ln>
        </p:spPr>
      </p:pic>
      <p:pic>
        <p:nvPicPr>
          <p:cNvPr id="546" name="Google Shape;546;p59"/>
          <p:cNvPicPr preferRelativeResize="0"/>
          <p:nvPr/>
        </p:nvPicPr>
        <p:blipFill>
          <a:blip r:embed="rId5">
            <a:alphaModFix/>
          </a:blip>
          <a:stretch>
            <a:fillRect/>
          </a:stretch>
        </p:blipFill>
        <p:spPr>
          <a:xfrm>
            <a:off x="8438387" y="3972588"/>
            <a:ext cx="640937" cy="640614"/>
          </a:xfrm>
          <a:prstGeom prst="rect">
            <a:avLst/>
          </a:prstGeom>
          <a:noFill/>
          <a:ln>
            <a:noFill/>
          </a:ln>
        </p:spPr>
      </p:pic>
      <p:pic>
        <p:nvPicPr>
          <p:cNvPr id="547" name="Google Shape;547;p59"/>
          <p:cNvPicPr preferRelativeResize="0"/>
          <p:nvPr/>
        </p:nvPicPr>
        <p:blipFill>
          <a:blip r:embed="rId6">
            <a:alphaModFix/>
          </a:blip>
          <a:stretch>
            <a:fillRect/>
          </a:stretch>
        </p:blipFill>
        <p:spPr>
          <a:xfrm>
            <a:off x="8438387" y="2512287"/>
            <a:ext cx="640933" cy="670570"/>
          </a:xfrm>
          <a:prstGeom prst="rect">
            <a:avLst/>
          </a:prstGeom>
          <a:noFill/>
          <a:ln>
            <a:noFill/>
          </a:ln>
        </p:spPr>
      </p:pic>
      <p:pic>
        <p:nvPicPr>
          <p:cNvPr id="548" name="Google Shape;548;p59"/>
          <p:cNvPicPr preferRelativeResize="0"/>
          <p:nvPr/>
        </p:nvPicPr>
        <p:blipFill>
          <a:blip r:embed="rId7">
            <a:alphaModFix/>
          </a:blip>
          <a:stretch>
            <a:fillRect/>
          </a:stretch>
        </p:blipFill>
        <p:spPr>
          <a:xfrm>
            <a:off x="8438375" y="3182856"/>
            <a:ext cx="640935" cy="789737"/>
          </a:xfrm>
          <a:prstGeom prst="rect">
            <a:avLst/>
          </a:prstGeom>
          <a:noFill/>
          <a:ln>
            <a:noFill/>
          </a:ln>
        </p:spPr>
      </p:pic>
      <p:grpSp>
        <p:nvGrpSpPr>
          <p:cNvPr id="549" name="Google Shape;549;p59"/>
          <p:cNvGrpSpPr/>
          <p:nvPr/>
        </p:nvGrpSpPr>
        <p:grpSpPr>
          <a:xfrm>
            <a:off x="109250" y="1331925"/>
            <a:ext cx="4651801" cy="3243448"/>
            <a:chOff x="152400" y="971700"/>
            <a:chExt cx="4651801" cy="3243448"/>
          </a:xfrm>
        </p:grpSpPr>
        <p:pic>
          <p:nvPicPr>
            <p:cNvPr id="550" name="Google Shape;550;p59"/>
            <p:cNvPicPr preferRelativeResize="0"/>
            <p:nvPr/>
          </p:nvPicPr>
          <p:blipFill rotWithShape="1">
            <a:blip r:embed="rId8">
              <a:alphaModFix/>
            </a:blip>
            <a:srcRect b="70283" l="0" r="0" t="0"/>
            <a:stretch/>
          </p:blipFill>
          <p:spPr>
            <a:xfrm>
              <a:off x="152400" y="971700"/>
              <a:ext cx="4651801" cy="1194424"/>
            </a:xfrm>
            <a:prstGeom prst="rect">
              <a:avLst/>
            </a:prstGeom>
            <a:noFill/>
            <a:ln>
              <a:noFill/>
            </a:ln>
          </p:spPr>
        </p:pic>
        <p:pic>
          <p:nvPicPr>
            <p:cNvPr id="551" name="Google Shape;551;p59"/>
            <p:cNvPicPr preferRelativeResize="0"/>
            <p:nvPr/>
          </p:nvPicPr>
          <p:blipFill rotWithShape="1">
            <a:blip r:embed="rId8">
              <a:alphaModFix/>
            </a:blip>
            <a:srcRect b="0" l="0" r="0" t="49021"/>
            <a:stretch/>
          </p:blipFill>
          <p:spPr>
            <a:xfrm>
              <a:off x="152400" y="2166124"/>
              <a:ext cx="4651801" cy="2049024"/>
            </a:xfrm>
            <a:prstGeom prst="rect">
              <a:avLst/>
            </a:prstGeom>
            <a:noFill/>
            <a:ln>
              <a:noFill/>
            </a:ln>
          </p:spPr>
        </p:pic>
      </p:grpSp>
      <p:pic>
        <p:nvPicPr>
          <p:cNvPr id="552" name="Google Shape;552;p59"/>
          <p:cNvPicPr preferRelativeResize="0"/>
          <p:nvPr/>
        </p:nvPicPr>
        <p:blipFill>
          <a:blip r:embed="rId9">
            <a:alphaModFix/>
          </a:blip>
          <a:stretch>
            <a:fillRect/>
          </a:stretch>
        </p:blipFill>
        <p:spPr>
          <a:xfrm>
            <a:off x="109241" y="1027124"/>
            <a:ext cx="2751484" cy="304800"/>
          </a:xfrm>
          <a:prstGeom prst="rect">
            <a:avLst/>
          </a:prstGeom>
          <a:noFill/>
          <a:ln>
            <a:noFill/>
          </a:ln>
        </p:spPr>
      </p:pic>
      <p:pic>
        <p:nvPicPr>
          <p:cNvPr id="553" name="Google Shape;553;p59"/>
          <p:cNvPicPr preferRelativeResize="0"/>
          <p:nvPr/>
        </p:nvPicPr>
        <p:blipFill>
          <a:blip r:embed="rId10">
            <a:alphaModFix/>
          </a:blip>
          <a:stretch>
            <a:fillRect/>
          </a:stretch>
        </p:blipFill>
        <p:spPr>
          <a:xfrm>
            <a:off x="4806175" y="1928794"/>
            <a:ext cx="3587074" cy="1642349"/>
          </a:xfrm>
          <a:prstGeom prst="rect">
            <a:avLst/>
          </a:prstGeom>
          <a:noFill/>
          <a:ln>
            <a:noFill/>
          </a:ln>
        </p:spPr>
      </p:pic>
      <p:sp>
        <p:nvSpPr>
          <p:cNvPr id="554" name="Google Shape;554;p59"/>
          <p:cNvSpPr txBox="1"/>
          <p:nvPr>
            <p:ph idx="1" type="body"/>
          </p:nvPr>
        </p:nvSpPr>
        <p:spPr>
          <a:xfrm>
            <a:off x="1719500" y="4746400"/>
            <a:ext cx="7161600" cy="472800"/>
          </a:xfrm>
          <a:prstGeom prst="rect">
            <a:avLst/>
          </a:prstGeom>
        </p:spPr>
        <p:txBody>
          <a:bodyPr anchorCtr="0" anchor="t" bIns="45700" lIns="91425" spcFirstLastPara="1" rIns="91425" wrap="square" tIns="45700">
            <a:noAutofit/>
          </a:bodyPr>
          <a:lstStyle/>
          <a:p>
            <a:pPr indent="0" lvl="0" marL="0" rtl="0" algn="just">
              <a:spcBef>
                <a:spcPts val="320"/>
              </a:spcBef>
              <a:spcAft>
                <a:spcPts val="0"/>
              </a:spcAft>
              <a:buNone/>
            </a:pPr>
            <a:r>
              <a:rPr lang="en" sz="800"/>
              <a:t>(source) </a:t>
            </a:r>
            <a:r>
              <a:rPr lang="en" sz="800" u="sng">
                <a:solidFill>
                  <a:schemeClr val="hlink"/>
                </a:solidFill>
                <a:hlinkClick r:id="rId11"/>
              </a:rPr>
              <a:t>https://github.com/openforcefield/standards</a:t>
            </a:r>
            <a:r>
              <a:rPr lang="en" sz="800"/>
              <a:t> </a:t>
            </a:r>
            <a:endParaRPr sz="800"/>
          </a:p>
          <a:p>
            <a:pPr indent="0" lvl="0" marL="0" rtl="0" algn="just">
              <a:spcBef>
                <a:spcPts val="320"/>
              </a:spcBef>
              <a:spcAft>
                <a:spcPts val="0"/>
              </a:spcAft>
              <a:buNone/>
            </a:pPr>
            <a:r>
              <a:rPr lang="en" sz="800"/>
              <a:t>(published) </a:t>
            </a:r>
            <a:r>
              <a:rPr lang="en" sz="800" u="sng">
                <a:solidFill>
                  <a:schemeClr val="hlink"/>
                </a:solidFill>
                <a:hlinkClick r:id="rId12"/>
              </a:rPr>
              <a:t>https://openforcefield.github.io/standards/standards/smirnoff/</a:t>
            </a:r>
            <a:r>
              <a:rPr lang="en" sz="800"/>
              <a:t> </a:t>
            </a:r>
            <a:endParaRPr sz="8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pic>
        <p:nvPicPr>
          <p:cNvPr id="560" name="Google Shape;560;p60"/>
          <p:cNvPicPr preferRelativeResize="0"/>
          <p:nvPr/>
        </p:nvPicPr>
        <p:blipFill>
          <a:blip r:embed="rId3">
            <a:alphaModFix/>
          </a:blip>
          <a:stretch>
            <a:fillRect/>
          </a:stretch>
        </p:blipFill>
        <p:spPr>
          <a:xfrm>
            <a:off x="1091588" y="839450"/>
            <a:ext cx="6469020" cy="3334650"/>
          </a:xfrm>
          <a:prstGeom prst="rect">
            <a:avLst/>
          </a:prstGeom>
          <a:noFill/>
          <a:ln>
            <a:noFill/>
          </a:ln>
        </p:spPr>
      </p:pic>
      <p:sp>
        <p:nvSpPr>
          <p:cNvPr id="561" name="Google Shape;561;p60"/>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562" name="Google Shape;562;p60"/>
          <p:cNvSpPr txBox="1"/>
          <p:nvPr>
            <p:ph type="title"/>
          </p:nvPr>
        </p:nvSpPr>
        <p:spPr>
          <a:xfrm>
            <a:off x="381000" y="0"/>
            <a:ext cx="74754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QC compute has continued scaling</a:t>
            </a:r>
            <a:endParaRPr/>
          </a:p>
        </p:txBody>
      </p:sp>
      <p:pic>
        <p:nvPicPr>
          <p:cNvPr id="563" name="Google Shape;563;p60"/>
          <p:cNvPicPr preferRelativeResize="0"/>
          <p:nvPr/>
        </p:nvPicPr>
        <p:blipFill>
          <a:blip r:embed="rId4">
            <a:alphaModFix/>
          </a:blip>
          <a:stretch>
            <a:fillRect/>
          </a:stretch>
        </p:blipFill>
        <p:spPr>
          <a:xfrm>
            <a:off x="5033300" y="4194249"/>
            <a:ext cx="369300" cy="369300"/>
          </a:xfrm>
          <a:prstGeom prst="rect">
            <a:avLst/>
          </a:prstGeom>
          <a:noFill/>
          <a:ln>
            <a:noFill/>
          </a:ln>
        </p:spPr>
      </p:pic>
      <p:pic>
        <p:nvPicPr>
          <p:cNvPr id="564" name="Google Shape;564;p60"/>
          <p:cNvPicPr preferRelativeResize="0"/>
          <p:nvPr/>
        </p:nvPicPr>
        <p:blipFill>
          <a:blip r:embed="rId5">
            <a:alphaModFix/>
          </a:blip>
          <a:stretch>
            <a:fillRect/>
          </a:stretch>
        </p:blipFill>
        <p:spPr>
          <a:xfrm>
            <a:off x="1953526" y="4194238"/>
            <a:ext cx="369300" cy="369300"/>
          </a:xfrm>
          <a:prstGeom prst="rect">
            <a:avLst/>
          </a:prstGeom>
          <a:noFill/>
          <a:ln>
            <a:noFill/>
          </a:ln>
        </p:spPr>
      </p:pic>
      <p:pic>
        <p:nvPicPr>
          <p:cNvPr id="565" name="Google Shape;565;p60"/>
          <p:cNvPicPr preferRelativeResize="0"/>
          <p:nvPr/>
        </p:nvPicPr>
        <p:blipFill>
          <a:blip r:embed="rId6">
            <a:alphaModFix/>
          </a:blip>
          <a:stretch>
            <a:fillRect/>
          </a:stretch>
        </p:blipFill>
        <p:spPr>
          <a:xfrm>
            <a:off x="8212912" y="2764951"/>
            <a:ext cx="841130" cy="841161"/>
          </a:xfrm>
          <a:prstGeom prst="rect">
            <a:avLst/>
          </a:prstGeom>
          <a:noFill/>
          <a:ln>
            <a:noFill/>
          </a:ln>
        </p:spPr>
      </p:pic>
      <p:pic>
        <p:nvPicPr>
          <p:cNvPr id="566" name="Google Shape;566;p60"/>
          <p:cNvPicPr preferRelativeResize="0"/>
          <p:nvPr/>
        </p:nvPicPr>
        <p:blipFill>
          <a:blip r:embed="rId7">
            <a:alphaModFix/>
          </a:blip>
          <a:stretch>
            <a:fillRect/>
          </a:stretch>
        </p:blipFill>
        <p:spPr>
          <a:xfrm>
            <a:off x="8265487" y="3676400"/>
            <a:ext cx="735982" cy="841150"/>
          </a:xfrm>
          <a:prstGeom prst="rect">
            <a:avLst/>
          </a:prstGeom>
          <a:noFill/>
          <a:ln>
            <a:noFill/>
          </a:ln>
        </p:spPr>
      </p:pic>
      <p:pic>
        <p:nvPicPr>
          <p:cNvPr id="567" name="Google Shape;567;p60"/>
          <p:cNvPicPr preferRelativeResize="0"/>
          <p:nvPr/>
        </p:nvPicPr>
        <p:blipFill>
          <a:blip r:embed="rId8">
            <a:alphaModFix/>
          </a:blip>
          <a:stretch>
            <a:fillRect/>
          </a:stretch>
        </p:blipFill>
        <p:spPr>
          <a:xfrm>
            <a:off x="8305051" y="1758463"/>
            <a:ext cx="656849" cy="981775"/>
          </a:xfrm>
          <a:prstGeom prst="rect">
            <a:avLst/>
          </a:prstGeom>
          <a:noFill/>
          <a:ln>
            <a:noFill/>
          </a:ln>
        </p:spPr>
      </p:pic>
      <p:pic>
        <p:nvPicPr>
          <p:cNvPr id="568" name="Google Shape;568;p60"/>
          <p:cNvPicPr preferRelativeResize="0"/>
          <p:nvPr/>
        </p:nvPicPr>
        <p:blipFill>
          <a:blip r:embed="rId9">
            <a:alphaModFix/>
          </a:blip>
          <a:stretch>
            <a:fillRect/>
          </a:stretch>
        </p:blipFill>
        <p:spPr>
          <a:xfrm>
            <a:off x="8212900" y="892600"/>
            <a:ext cx="841149" cy="841149"/>
          </a:xfrm>
          <a:prstGeom prst="rect">
            <a:avLst/>
          </a:prstGeom>
          <a:noFill/>
          <a:ln>
            <a:noFill/>
          </a:ln>
        </p:spPr>
      </p:pic>
      <p:cxnSp>
        <p:nvCxnSpPr>
          <p:cNvPr id="569" name="Google Shape;569;p60"/>
          <p:cNvCxnSpPr/>
          <p:nvPr/>
        </p:nvCxnSpPr>
        <p:spPr>
          <a:xfrm rot="10800000">
            <a:off x="2138169" y="1139611"/>
            <a:ext cx="0" cy="3034500"/>
          </a:xfrm>
          <a:prstGeom prst="straightConnector1">
            <a:avLst/>
          </a:prstGeom>
          <a:noFill/>
          <a:ln cap="flat" cmpd="sng" w="9525">
            <a:solidFill>
              <a:schemeClr val="dk2"/>
            </a:solidFill>
            <a:prstDash val="dash"/>
            <a:round/>
            <a:headEnd len="med" w="med" type="none"/>
            <a:tailEnd len="med" w="med" type="none"/>
          </a:ln>
        </p:spPr>
      </p:cxnSp>
      <p:cxnSp>
        <p:nvCxnSpPr>
          <p:cNvPr id="570" name="Google Shape;570;p60"/>
          <p:cNvCxnSpPr/>
          <p:nvPr/>
        </p:nvCxnSpPr>
        <p:spPr>
          <a:xfrm rot="10800000">
            <a:off x="5233019" y="1159761"/>
            <a:ext cx="0" cy="3034500"/>
          </a:xfrm>
          <a:prstGeom prst="straightConnector1">
            <a:avLst/>
          </a:prstGeom>
          <a:noFill/>
          <a:ln cap="flat" cmpd="sng" w="9525">
            <a:solidFill>
              <a:schemeClr val="dk2"/>
            </a:solidFill>
            <a:prstDash val="dash"/>
            <a:round/>
            <a:headEnd len="med" w="med" type="none"/>
            <a:tailEnd len="med" w="med" type="none"/>
          </a:ln>
        </p:spPr>
      </p:cxn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4" name="Shape 574"/>
        <p:cNvGrpSpPr/>
        <p:nvPr/>
      </p:nvGrpSpPr>
      <p:grpSpPr>
        <a:xfrm>
          <a:off x="0" y="0"/>
          <a:ext cx="0" cy="0"/>
          <a:chOff x="0" y="0"/>
          <a:chExt cx="0" cy="0"/>
        </a:xfrm>
      </p:grpSpPr>
      <p:sp>
        <p:nvSpPr>
          <p:cNvPr id="575" name="Google Shape;575;p61"/>
          <p:cNvSpPr txBox="1"/>
          <p:nvPr/>
        </p:nvSpPr>
        <p:spPr>
          <a:xfrm>
            <a:off x="3646500" y="1641400"/>
            <a:ext cx="2093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999999"/>
                </a:solidFill>
                <a:latin typeface="Muli"/>
                <a:ea typeface="Muli"/>
                <a:cs typeface="Muli"/>
                <a:sym typeface="Muli"/>
              </a:rPr>
              <a:t>Custom polymer support</a:t>
            </a:r>
            <a:endParaRPr sz="900">
              <a:solidFill>
                <a:srgbClr val="999999"/>
              </a:solidFill>
              <a:latin typeface="Muli"/>
              <a:ea typeface="Muli"/>
              <a:cs typeface="Muli"/>
              <a:sym typeface="Muli"/>
            </a:endParaRPr>
          </a:p>
        </p:txBody>
      </p:sp>
      <p:sp>
        <p:nvSpPr>
          <p:cNvPr id="576" name="Google Shape;576;p61"/>
          <p:cNvSpPr txBox="1"/>
          <p:nvPr>
            <p:ph type="title"/>
          </p:nvPr>
        </p:nvSpPr>
        <p:spPr>
          <a:xfrm>
            <a:off x="381000" y="0"/>
            <a:ext cx="31131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Fitting pipeline</a:t>
            </a:r>
            <a:endParaRPr/>
          </a:p>
        </p:txBody>
      </p:sp>
      <p:sp>
        <p:nvSpPr>
          <p:cNvPr id="577" name="Google Shape;577;p61"/>
          <p:cNvSpPr txBox="1"/>
          <p:nvPr>
            <p:ph idx="3" type="body"/>
          </p:nvPr>
        </p:nvSpPr>
        <p:spPr>
          <a:xfrm>
            <a:off x="5041475" y="0"/>
            <a:ext cx="32643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Where we’re going</a:t>
            </a:r>
            <a:endParaRPr/>
          </a:p>
        </p:txBody>
      </p:sp>
      <p:cxnSp>
        <p:nvCxnSpPr>
          <p:cNvPr id="578" name="Google Shape;578;p61"/>
          <p:cNvCxnSpPr/>
          <p:nvPr/>
        </p:nvCxnSpPr>
        <p:spPr>
          <a:xfrm flipH="1">
            <a:off x="1018575" y="723900"/>
            <a:ext cx="600" cy="3867000"/>
          </a:xfrm>
          <a:prstGeom prst="straightConnector1">
            <a:avLst/>
          </a:prstGeom>
          <a:noFill/>
          <a:ln cap="flat" cmpd="sng" w="38100">
            <a:solidFill>
              <a:srgbClr val="015581"/>
            </a:solidFill>
            <a:prstDash val="solid"/>
            <a:round/>
            <a:headEnd len="med" w="med" type="oval"/>
            <a:tailEnd len="med" w="med" type="oval"/>
          </a:ln>
        </p:spPr>
      </p:cxnSp>
      <p:sp>
        <p:nvSpPr>
          <p:cNvPr id="579" name="Google Shape;579;p61"/>
          <p:cNvSpPr txBox="1"/>
          <p:nvPr/>
        </p:nvSpPr>
        <p:spPr>
          <a:xfrm>
            <a:off x="1740425" y="1620850"/>
            <a:ext cx="22113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19719F"/>
                </a:solidFill>
                <a:latin typeface="Muli"/>
                <a:ea typeface="Muli"/>
                <a:cs typeface="Muli"/>
                <a:sym typeface="Muli"/>
              </a:rPr>
              <a:t>Toolkit biopolymer support</a:t>
            </a:r>
            <a:endParaRPr sz="900">
              <a:solidFill>
                <a:srgbClr val="19719F"/>
              </a:solidFill>
              <a:latin typeface="Muli"/>
              <a:ea typeface="Muli"/>
              <a:cs typeface="Muli"/>
              <a:sym typeface="Muli"/>
            </a:endParaRPr>
          </a:p>
        </p:txBody>
      </p:sp>
      <p:cxnSp>
        <p:nvCxnSpPr>
          <p:cNvPr id="580" name="Google Shape;580;p61"/>
          <p:cNvCxnSpPr>
            <a:stCxn id="581" idx="1"/>
          </p:cNvCxnSpPr>
          <p:nvPr/>
        </p:nvCxnSpPr>
        <p:spPr>
          <a:xfrm rot="10800000">
            <a:off x="1028750" y="1063988"/>
            <a:ext cx="409500" cy="0"/>
          </a:xfrm>
          <a:prstGeom prst="straightConnector1">
            <a:avLst/>
          </a:prstGeom>
          <a:noFill/>
          <a:ln cap="flat" cmpd="sng" w="19050">
            <a:solidFill>
              <a:schemeClr val="dk1"/>
            </a:solidFill>
            <a:prstDash val="solid"/>
            <a:round/>
            <a:headEnd len="med" w="med" type="oval"/>
            <a:tailEnd len="med" w="med" type="none"/>
          </a:ln>
        </p:spPr>
      </p:cxnSp>
      <p:sp>
        <p:nvSpPr>
          <p:cNvPr id="582" name="Google Shape;582;p61"/>
          <p:cNvSpPr txBox="1"/>
          <p:nvPr/>
        </p:nvSpPr>
        <p:spPr>
          <a:xfrm>
            <a:off x="21975" y="1042300"/>
            <a:ext cx="997200" cy="4926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 sz="1000">
                <a:solidFill>
                  <a:srgbClr val="015581"/>
                </a:solidFill>
                <a:latin typeface="Muli"/>
                <a:ea typeface="Muli"/>
                <a:cs typeface="Muli"/>
                <a:sym typeface="Muli"/>
              </a:rPr>
              <a:t>New functionality</a:t>
            </a:r>
            <a:endParaRPr b="1" sz="1000">
              <a:solidFill>
                <a:srgbClr val="015581"/>
              </a:solidFill>
              <a:latin typeface="Muli"/>
              <a:ea typeface="Muli"/>
              <a:cs typeface="Muli"/>
              <a:sym typeface="Muli"/>
            </a:endParaRPr>
          </a:p>
        </p:txBody>
      </p:sp>
      <p:sp>
        <p:nvSpPr>
          <p:cNvPr id="583" name="Google Shape;583;p61"/>
          <p:cNvSpPr txBox="1"/>
          <p:nvPr/>
        </p:nvSpPr>
        <p:spPr>
          <a:xfrm>
            <a:off x="-38475" y="3944400"/>
            <a:ext cx="1118100" cy="3387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 sz="1000">
                <a:solidFill>
                  <a:srgbClr val="015581"/>
                </a:solidFill>
                <a:latin typeface="Muli"/>
                <a:ea typeface="Muli"/>
                <a:cs typeface="Muli"/>
                <a:sym typeface="Muli"/>
              </a:rPr>
              <a:t>Interoperability</a:t>
            </a:r>
            <a:endParaRPr b="1" sz="1000">
              <a:solidFill>
                <a:srgbClr val="015581"/>
              </a:solidFill>
              <a:latin typeface="Muli"/>
              <a:ea typeface="Muli"/>
              <a:cs typeface="Muli"/>
              <a:sym typeface="Muli"/>
            </a:endParaRPr>
          </a:p>
        </p:txBody>
      </p:sp>
      <p:sp>
        <p:nvSpPr>
          <p:cNvPr id="584" name="Google Shape;584;p61"/>
          <p:cNvSpPr/>
          <p:nvPr/>
        </p:nvSpPr>
        <p:spPr>
          <a:xfrm>
            <a:off x="-75" y="114300"/>
            <a:ext cx="9144000" cy="73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85" name="Google Shape;585;p61"/>
          <p:cNvPicPr preferRelativeResize="0"/>
          <p:nvPr/>
        </p:nvPicPr>
        <p:blipFill>
          <a:blip r:embed="rId3">
            <a:alphaModFix/>
          </a:blip>
          <a:stretch>
            <a:fillRect/>
          </a:stretch>
        </p:blipFill>
        <p:spPr>
          <a:xfrm>
            <a:off x="833975" y="611137"/>
            <a:ext cx="369300" cy="369300"/>
          </a:xfrm>
          <a:prstGeom prst="rect">
            <a:avLst/>
          </a:prstGeom>
          <a:noFill/>
          <a:ln>
            <a:noFill/>
          </a:ln>
        </p:spPr>
      </p:pic>
      <p:pic>
        <p:nvPicPr>
          <p:cNvPr id="586" name="Google Shape;586;p61"/>
          <p:cNvPicPr preferRelativeResize="0"/>
          <p:nvPr/>
        </p:nvPicPr>
        <p:blipFill>
          <a:blip r:embed="rId4">
            <a:alphaModFix/>
          </a:blip>
          <a:stretch>
            <a:fillRect/>
          </a:stretch>
        </p:blipFill>
        <p:spPr>
          <a:xfrm>
            <a:off x="3124795" y="601617"/>
            <a:ext cx="369300" cy="369285"/>
          </a:xfrm>
          <a:prstGeom prst="rect">
            <a:avLst/>
          </a:prstGeom>
          <a:noFill/>
          <a:ln>
            <a:noFill/>
          </a:ln>
        </p:spPr>
      </p:pic>
      <p:sp>
        <p:nvSpPr>
          <p:cNvPr id="587" name="Google Shape;587;p61"/>
          <p:cNvSpPr txBox="1"/>
          <p:nvPr/>
        </p:nvSpPr>
        <p:spPr>
          <a:xfrm>
            <a:off x="1138275" y="324575"/>
            <a:ext cx="20934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rgbClr val="19719F"/>
                </a:solidFill>
                <a:latin typeface="Muli"/>
                <a:ea typeface="Muli"/>
                <a:cs typeface="Muli"/>
                <a:sym typeface="Muli"/>
              </a:rPr>
              <a:t>Where we’ve been</a:t>
            </a:r>
            <a:endParaRPr b="1" sz="1200">
              <a:solidFill>
                <a:srgbClr val="19719F"/>
              </a:solidFill>
              <a:latin typeface="Muli"/>
              <a:ea typeface="Muli"/>
              <a:cs typeface="Muli"/>
              <a:sym typeface="Muli"/>
            </a:endParaRPr>
          </a:p>
        </p:txBody>
      </p:sp>
      <p:sp>
        <p:nvSpPr>
          <p:cNvPr id="588" name="Google Shape;588;p61"/>
          <p:cNvSpPr txBox="1"/>
          <p:nvPr/>
        </p:nvSpPr>
        <p:spPr>
          <a:xfrm>
            <a:off x="5041475" y="326163"/>
            <a:ext cx="20934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chemeClr val="accent1"/>
                </a:solidFill>
                <a:latin typeface="Muli"/>
                <a:ea typeface="Muli"/>
                <a:cs typeface="Muli"/>
                <a:sym typeface="Muli"/>
              </a:rPr>
              <a:t>… and where we’re going</a:t>
            </a:r>
            <a:endParaRPr b="1" sz="1200">
              <a:solidFill>
                <a:schemeClr val="accent1"/>
              </a:solidFill>
              <a:latin typeface="Muli"/>
              <a:ea typeface="Muli"/>
              <a:cs typeface="Muli"/>
              <a:sym typeface="Muli"/>
            </a:endParaRPr>
          </a:p>
        </p:txBody>
      </p:sp>
      <p:cxnSp>
        <p:nvCxnSpPr>
          <p:cNvPr id="589" name="Google Shape;589;p61"/>
          <p:cNvCxnSpPr/>
          <p:nvPr/>
        </p:nvCxnSpPr>
        <p:spPr>
          <a:xfrm>
            <a:off x="1323975" y="781050"/>
            <a:ext cx="1695600" cy="0"/>
          </a:xfrm>
          <a:prstGeom prst="straightConnector1">
            <a:avLst/>
          </a:prstGeom>
          <a:noFill/>
          <a:ln cap="rnd" cmpd="sng" w="38100">
            <a:solidFill>
              <a:srgbClr val="015581"/>
            </a:solidFill>
            <a:prstDash val="solid"/>
            <a:round/>
            <a:headEnd len="med" w="med" type="none"/>
            <a:tailEnd len="med" w="med" type="none"/>
          </a:ln>
        </p:spPr>
      </p:cxnSp>
      <p:cxnSp>
        <p:nvCxnSpPr>
          <p:cNvPr id="590" name="Google Shape;590;p61"/>
          <p:cNvCxnSpPr/>
          <p:nvPr/>
        </p:nvCxnSpPr>
        <p:spPr>
          <a:xfrm>
            <a:off x="3599325" y="781050"/>
            <a:ext cx="2277600" cy="0"/>
          </a:xfrm>
          <a:prstGeom prst="straightConnector1">
            <a:avLst/>
          </a:prstGeom>
          <a:noFill/>
          <a:ln cap="rnd" cmpd="sng" w="38100">
            <a:solidFill>
              <a:schemeClr val="accent1"/>
            </a:solidFill>
            <a:prstDash val="solid"/>
            <a:round/>
            <a:headEnd len="med" w="med" type="none"/>
            <a:tailEnd len="med" w="med" type="none"/>
          </a:ln>
        </p:spPr>
      </p:cxnSp>
      <p:cxnSp>
        <p:nvCxnSpPr>
          <p:cNvPr id="591" name="Google Shape;591;p61"/>
          <p:cNvCxnSpPr/>
          <p:nvPr/>
        </p:nvCxnSpPr>
        <p:spPr>
          <a:xfrm>
            <a:off x="6244575" y="781050"/>
            <a:ext cx="2182500" cy="0"/>
          </a:xfrm>
          <a:prstGeom prst="straightConnector1">
            <a:avLst/>
          </a:prstGeom>
          <a:noFill/>
          <a:ln cap="rnd" cmpd="sng" w="38100">
            <a:solidFill>
              <a:srgbClr val="999999"/>
            </a:solidFill>
            <a:prstDash val="dash"/>
            <a:round/>
            <a:headEnd len="med" w="med" type="none"/>
            <a:tailEnd len="med" w="med" type="none"/>
          </a:ln>
        </p:spPr>
      </p:cxnSp>
      <p:cxnSp>
        <p:nvCxnSpPr>
          <p:cNvPr id="592" name="Google Shape;592;p61"/>
          <p:cNvCxnSpPr/>
          <p:nvPr/>
        </p:nvCxnSpPr>
        <p:spPr>
          <a:xfrm flipH="1" rot="10800000">
            <a:off x="5780550" y="652500"/>
            <a:ext cx="229800" cy="257100"/>
          </a:xfrm>
          <a:prstGeom prst="straightConnector1">
            <a:avLst/>
          </a:prstGeom>
          <a:noFill/>
          <a:ln cap="rnd" cmpd="sng" w="38100">
            <a:solidFill>
              <a:schemeClr val="accent1"/>
            </a:solidFill>
            <a:prstDash val="solid"/>
            <a:round/>
            <a:headEnd len="med" w="med" type="none"/>
            <a:tailEnd len="med" w="med" type="none"/>
          </a:ln>
        </p:spPr>
      </p:cxnSp>
      <p:cxnSp>
        <p:nvCxnSpPr>
          <p:cNvPr id="593" name="Google Shape;593;p61"/>
          <p:cNvCxnSpPr/>
          <p:nvPr/>
        </p:nvCxnSpPr>
        <p:spPr>
          <a:xfrm flipH="1" rot="10800000">
            <a:off x="6085350" y="667213"/>
            <a:ext cx="229800" cy="257100"/>
          </a:xfrm>
          <a:prstGeom prst="straightConnector1">
            <a:avLst/>
          </a:prstGeom>
          <a:noFill/>
          <a:ln cap="rnd" cmpd="sng" w="38100">
            <a:solidFill>
              <a:schemeClr val="accent1"/>
            </a:solidFill>
            <a:prstDash val="solid"/>
            <a:round/>
            <a:headEnd len="med" w="med" type="none"/>
            <a:tailEnd len="med" w="med" type="none"/>
          </a:ln>
        </p:spPr>
      </p:cxnSp>
      <p:cxnSp>
        <p:nvCxnSpPr>
          <p:cNvPr id="594" name="Google Shape;594;p61"/>
          <p:cNvCxnSpPr>
            <a:endCxn id="595" idx="1"/>
          </p:cNvCxnSpPr>
          <p:nvPr/>
        </p:nvCxnSpPr>
        <p:spPr>
          <a:xfrm flipH="1" rot="10800000">
            <a:off x="1038275" y="2831650"/>
            <a:ext cx="324000" cy="215100"/>
          </a:xfrm>
          <a:prstGeom prst="bentConnector3">
            <a:avLst>
              <a:gd fmla="val 50000" name="adj1"/>
            </a:avLst>
          </a:prstGeom>
          <a:noFill/>
          <a:ln cap="flat" cmpd="sng" w="19050">
            <a:solidFill>
              <a:schemeClr val="accent2"/>
            </a:solidFill>
            <a:prstDash val="solid"/>
            <a:round/>
            <a:headEnd len="med" w="med" type="none"/>
            <a:tailEnd len="med" w="med" type="oval"/>
          </a:ln>
        </p:spPr>
      </p:cxnSp>
      <p:sp>
        <p:nvSpPr>
          <p:cNvPr id="595" name="Google Shape;595;p61"/>
          <p:cNvSpPr txBox="1"/>
          <p:nvPr/>
        </p:nvSpPr>
        <p:spPr>
          <a:xfrm>
            <a:off x="1362275" y="2670100"/>
            <a:ext cx="2093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19719F"/>
                </a:solidFill>
                <a:latin typeface="Muli"/>
                <a:ea typeface="Muli"/>
                <a:cs typeface="Muli"/>
                <a:sym typeface="Muli"/>
              </a:rPr>
              <a:t>“Season 1” Benchmarking</a:t>
            </a:r>
            <a:endParaRPr sz="900">
              <a:solidFill>
                <a:srgbClr val="19719F"/>
              </a:solidFill>
              <a:latin typeface="Muli"/>
              <a:ea typeface="Muli"/>
              <a:cs typeface="Muli"/>
              <a:sym typeface="Muli"/>
            </a:endParaRPr>
          </a:p>
        </p:txBody>
      </p:sp>
      <p:cxnSp>
        <p:nvCxnSpPr>
          <p:cNvPr id="596" name="Google Shape;596;p61"/>
          <p:cNvCxnSpPr>
            <a:endCxn id="597" idx="1"/>
          </p:cNvCxnSpPr>
          <p:nvPr/>
        </p:nvCxnSpPr>
        <p:spPr>
          <a:xfrm flipH="1" rot="10800000">
            <a:off x="1195375" y="2863088"/>
            <a:ext cx="2603400" cy="183600"/>
          </a:xfrm>
          <a:prstGeom prst="bentConnector3">
            <a:avLst>
              <a:gd fmla="val 79429" name="adj1"/>
            </a:avLst>
          </a:prstGeom>
          <a:noFill/>
          <a:ln cap="flat" cmpd="sng" w="19050">
            <a:solidFill>
              <a:srgbClr val="999999"/>
            </a:solidFill>
            <a:prstDash val="dot"/>
            <a:round/>
            <a:headEnd len="med" w="med" type="none"/>
            <a:tailEnd len="med" w="med" type="oval"/>
          </a:ln>
        </p:spPr>
      </p:cxnSp>
      <p:sp>
        <p:nvSpPr>
          <p:cNvPr id="597" name="Google Shape;597;p61"/>
          <p:cNvSpPr txBox="1"/>
          <p:nvPr/>
        </p:nvSpPr>
        <p:spPr>
          <a:xfrm>
            <a:off x="3798775" y="2701538"/>
            <a:ext cx="2093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999999"/>
                </a:solidFill>
                <a:latin typeface="Muli"/>
                <a:ea typeface="Muli"/>
                <a:cs typeface="Muli"/>
                <a:sym typeface="Muli"/>
              </a:rPr>
              <a:t>Generalized benchmarking</a:t>
            </a:r>
            <a:endParaRPr sz="900">
              <a:solidFill>
                <a:srgbClr val="999999"/>
              </a:solidFill>
              <a:latin typeface="Muli"/>
              <a:ea typeface="Muli"/>
              <a:cs typeface="Muli"/>
              <a:sym typeface="Muli"/>
            </a:endParaRPr>
          </a:p>
        </p:txBody>
      </p:sp>
      <p:sp>
        <p:nvSpPr>
          <p:cNvPr id="598" name="Google Shape;598;p61"/>
          <p:cNvSpPr txBox="1"/>
          <p:nvPr/>
        </p:nvSpPr>
        <p:spPr>
          <a:xfrm>
            <a:off x="1587975" y="2257300"/>
            <a:ext cx="2093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A72A1E"/>
                </a:solidFill>
                <a:latin typeface="Muli"/>
                <a:ea typeface="Muli"/>
                <a:cs typeface="Muli"/>
                <a:sym typeface="Muli"/>
              </a:rPr>
              <a:t>QC compute automation</a:t>
            </a:r>
            <a:endParaRPr sz="900">
              <a:solidFill>
                <a:srgbClr val="A72A1E"/>
              </a:solidFill>
              <a:latin typeface="Muli"/>
              <a:ea typeface="Muli"/>
              <a:cs typeface="Muli"/>
              <a:sym typeface="Muli"/>
            </a:endParaRPr>
          </a:p>
        </p:txBody>
      </p:sp>
      <p:cxnSp>
        <p:nvCxnSpPr>
          <p:cNvPr id="599" name="Google Shape;599;p61"/>
          <p:cNvCxnSpPr>
            <a:endCxn id="600" idx="1"/>
          </p:cNvCxnSpPr>
          <p:nvPr/>
        </p:nvCxnSpPr>
        <p:spPr>
          <a:xfrm>
            <a:off x="1038225" y="3599725"/>
            <a:ext cx="912600" cy="186000"/>
          </a:xfrm>
          <a:prstGeom prst="bentConnector3">
            <a:avLst>
              <a:gd fmla="val 50000" name="adj1"/>
            </a:avLst>
          </a:prstGeom>
          <a:noFill/>
          <a:ln cap="flat" cmpd="sng" w="19050">
            <a:solidFill>
              <a:srgbClr val="A72A1E"/>
            </a:solidFill>
            <a:prstDash val="dash"/>
            <a:round/>
            <a:headEnd len="med" w="med" type="none"/>
            <a:tailEnd len="med" w="med" type="oval"/>
          </a:ln>
        </p:spPr>
      </p:cxnSp>
      <p:sp>
        <p:nvSpPr>
          <p:cNvPr id="600" name="Google Shape;600;p61"/>
          <p:cNvSpPr txBox="1"/>
          <p:nvPr/>
        </p:nvSpPr>
        <p:spPr>
          <a:xfrm>
            <a:off x="1950825" y="3624175"/>
            <a:ext cx="1584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A72A1E"/>
                </a:solidFill>
                <a:latin typeface="Muli"/>
                <a:ea typeface="Muli"/>
                <a:cs typeface="Muli"/>
                <a:sym typeface="Muli"/>
              </a:rPr>
              <a:t>OpenFE Interoperability</a:t>
            </a:r>
            <a:endParaRPr sz="900">
              <a:solidFill>
                <a:srgbClr val="A72A1E"/>
              </a:solidFill>
              <a:latin typeface="Muli"/>
              <a:ea typeface="Muli"/>
              <a:cs typeface="Muli"/>
              <a:sym typeface="Muli"/>
            </a:endParaRPr>
          </a:p>
        </p:txBody>
      </p:sp>
      <p:sp>
        <p:nvSpPr>
          <p:cNvPr id="601" name="Google Shape;601;p61"/>
          <p:cNvSpPr txBox="1"/>
          <p:nvPr/>
        </p:nvSpPr>
        <p:spPr>
          <a:xfrm>
            <a:off x="-154825" y="2464300"/>
            <a:ext cx="997200" cy="4926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 sz="1000">
                <a:solidFill>
                  <a:srgbClr val="015581"/>
                </a:solidFill>
                <a:latin typeface="Muli"/>
                <a:ea typeface="Muli"/>
                <a:cs typeface="Muli"/>
                <a:sym typeface="Muli"/>
              </a:rPr>
              <a:t>Science support</a:t>
            </a:r>
            <a:endParaRPr b="1" sz="1000">
              <a:solidFill>
                <a:srgbClr val="015581"/>
              </a:solidFill>
              <a:latin typeface="Muli"/>
              <a:ea typeface="Muli"/>
              <a:cs typeface="Muli"/>
              <a:sym typeface="Muli"/>
            </a:endParaRPr>
          </a:p>
        </p:txBody>
      </p:sp>
      <p:sp>
        <p:nvSpPr>
          <p:cNvPr id="602" name="Google Shape;602;p61"/>
          <p:cNvSpPr txBox="1"/>
          <p:nvPr/>
        </p:nvSpPr>
        <p:spPr>
          <a:xfrm>
            <a:off x="1441325" y="3895950"/>
            <a:ext cx="24501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E38B3F"/>
                </a:solidFill>
                <a:latin typeface="Muli"/>
                <a:ea typeface="Muli"/>
                <a:cs typeface="Muli"/>
                <a:sym typeface="Muli"/>
              </a:rPr>
              <a:t>Interchange-Toolkit integration</a:t>
            </a:r>
            <a:endParaRPr sz="900">
              <a:solidFill>
                <a:srgbClr val="E38B3F"/>
              </a:solidFill>
              <a:latin typeface="Muli"/>
              <a:ea typeface="Muli"/>
              <a:cs typeface="Muli"/>
              <a:sym typeface="Muli"/>
            </a:endParaRPr>
          </a:p>
        </p:txBody>
      </p:sp>
      <p:cxnSp>
        <p:nvCxnSpPr>
          <p:cNvPr id="603" name="Google Shape;603;p61"/>
          <p:cNvCxnSpPr>
            <a:endCxn id="602" idx="1"/>
          </p:cNvCxnSpPr>
          <p:nvPr/>
        </p:nvCxnSpPr>
        <p:spPr>
          <a:xfrm flipH="1" rot="10800000">
            <a:off x="1060625" y="4057500"/>
            <a:ext cx="380700" cy="227400"/>
          </a:xfrm>
          <a:prstGeom prst="bentConnector3">
            <a:avLst>
              <a:gd fmla="val 50000" name="adj1"/>
            </a:avLst>
          </a:prstGeom>
          <a:noFill/>
          <a:ln cap="flat" cmpd="sng" w="19050">
            <a:solidFill>
              <a:srgbClr val="E38B3F"/>
            </a:solidFill>
            <a:prstDash val="solid"/>
            <a:round/>
            <a:headEnd len="med" w="med" type="none"/>
            <a:tailEnd len="med" w="med" type="oval"/>
          </a:ln>
        </p:spPr>
      </p:cxnSp>
      <p:sp>
        <p:nvSpPr>
          <p:cNvPr id="604" name="Google Shape;604;p61"/>
          <p:cNvSpPr txBox="1"/>
          <p:nvPr/>
        </p:nvSpPr>
        <p:spPr>
          <a:xfrm>
            <a:off x="2646225" y="4403525"/>
            <a:ext cx="32643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E38B3F"/>
                </a:solidFill>
                <a:latin typeface="Muli"/>
                <a:ea typeface="Muli"/>
                <a:cs typeface="Muli"/>
                <a:sym typeface="Muli"/>
              </a:rPr>
              <a:t>Interchange Amber+GROMACS export</a:t>
            </a:r>
            <a:endParaRPr sz="900">
              <a:solidFill>
                <a:srgbClr val="E38B3F"/>
              </a:solidFill>
              <a:latin typeface="Muli"/>
              <a:ea typeface="Muli"/>
              <a:cs typeface="Muli"/>
              <a:sym typeface="Muli"/>
            </a:endParaRPr>
          </a:p>
        </p:txBody>
      </p:sp>
      <p:sp>
        <p:nvSpPr>
          <p:cNvPr id="605" name="Google Shape;605;p61"/>
          <p:cNvSpPr txBox="1"/>
          <p:nvPr/>
        </p:nvSpPr>
        <p:spPr>
          <a:xfrm>
            <a:off x="4253125" y="3912775"/>
            <a:ext cx="32643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E38B3F"/>
                </a:solidFill>
                <a:latin typeface="Muli"/>
                <a:ea typeface="Muli"/>
                <a:cs typeface="Muli"/>
                <a:sym typeface="Muli"/>
              </a:rPr>
              <a:t>Interchange OpenMM+Amber</a:t>
            </a:r>
            <a:r>
              <a:rPr lang="en" sz="900">
                <a:solidFill>
                  <a:srgbClr val="E38B3F"/>
                </a:solidFill>
                <a:latin typeface="Muli"/>
                <a:ea typeface="Muli"/>
                <a:cs typeface="Muli"/>
                <a:sym typeface="Muli"/>
              </a:rPr>
              <a:t>+GROMACS import</a:t>
            </a:r>
            <a:endParaRPr sz="900">
              <a:solidFill>
                <a:srgbClr val="E38B3F"/>
              </a:solidFill>
              <a:latin typeface="Muli"/>
              <a:ea typeface="Muli"/>
              <a:cs typeface="Muli"/>
              <a:sym typeface="Muli"/>
            </a:endParaRPr>
          </a:p>
        </p:txBody>
      </p:sp>
      <p:cxnSp>
        <p:nvCxnSpPr>
          <p:cNvPr id="606" name="Google Shape;606;p61"/>
          <p:cNvCxnSpPr>
            <a:endCxn id="604" idx="1"/>
          </p:cNvCxnSpPr>
          <p:nvPr/>
        </p:nvCxnSpPr>
        <p:spPr>
          <a:xfrm>
            <a:off x="1264425" y="4289975"/>
            <a:ext cx="1381800" cy="275100"/>
          </a:xfrm>
          <a:prstGeom prst="bentConnector3">
            <a:avLst>
              <a:gd fmla="val 50000" name="adj1"/>
            </a:avLst>
          </a:prstGeom>
          <a:noFill/>
          <a:ln cap="flat" cmpd="sng" w="19050">
            <a:solidFill>
              <a:srgbClr val="E38B3F"/>
            </a:solidFill>
            <a:prstDash val="dash"/>
            <a:round/>
            <a:headEnd len="med" w="med" type="none"/>
            <a:tailEnd len="med" w="med" type="oval"/>
          </a:ln>
        </p:spPr>
      </p:cxnSp>
      <p:cxnSp>
        <p:nvCxnSpPr>
          <p:cNvPr id="607" name="Google Shape;607;p61"/>
          <p:cNvCxnSpPr>
            <a:endCxn id="605" idx="1"/>
          </p:cNvCxnSpPr>
          <p:nvPr/>
        </p:nvCxnSpPr>
        <p:spPr>
          <a:xfrm flipH="1" rot="10800000">
            <a:off x="1970425" y="4074325"/>
            <a:ext cx="2282700" cy="231300"/>
          </a:xfrm>
          <a:prstGeom prst="bentConnector3">
            <a:avLst>
              <a:gd fmla="val 66121" name="adj1"/>
            </a:avLst>
          </a:prstGeom>
          <a:noFill/>
          <a:ln cap="flat" cmpd="sng" w="19050">
            <a:solidFill>
              <a:srgbClr val="E38B3F"/>
            </a:solidFill>
            <a:prstDash val="dot"/>
            <a:round/>
            <a:headEnd len="med" w="med" type="none"/>
            <a:tailEnd len="med" w="med" type="oval"/>
          </a:ln>
        </p:spPr>
      </p:cxnSp>
      <p:sp>
        <p:nvSpPr>
          <p:cNvPr id="608" name="Google Shape;608;p61"/>
          <p:cNvSpPr txBox="1"/>
          <p:nvPr/>
        </p:nvSpPr>
        <p:spPr>
          <a:xfrm>
            <a:off x="2275500" y="3235325"/>
            <a:ext cx="1584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A72A1E"/>
                </a:solidFill>
                <a:latin typeface="Muli"/>
                <a:ea typeface="Muli"/>
                <a:cs typeface="Muli"/>
                <a:sym typeface="Muli"/>
              </a:rPr>
              <a:t>F@H Interface</a:t>
            </a:r>
            <a:endParaRPr sz="900">
              <a:solidFill>
                <a:srgbClr val="A72A1E"/>
              </a:solidFill>
              <a:latin typeface="Muli"/>
              <a:ea typeface="Muli"/>
              <a:cs typeface="Muli"/>
              <a:sym typeface="Muli"/>
            </a:endParaRPr>
          </a:p>
        </p:txBody>
      </p:sp>
      <p:cxnSp>
        <p:nvCxnSpPr>
          <p:cNvPr id="609" name="Google Shape;609;p61"/>
          <p:cNvCxnSpPr>
            <a:endCxn id="608" idx="1"/>
          </p:cNvCxnSpPr>
          <p:nvPr/>
        </p:nvCxnSpPr>
        <p:spPr>
          <a:xfrm flipH="1" rot="10800000">
            <a:off x="1511700" y="3396875"/>
            <a:ext cx="763800" cy="201900"/>
          </a:xfrm>
          <a:prstGeom prst="bentConnector3">
            <a:avLst>
              <a:gd fmla="val 50000" name="adj1"/>
            </a:avLst>
          </a:prstGeom>
          <a:noFill/>
          <a:ln cap="flat" cmpd="sng" w="19050">
            <a:solidFill>
              <a:srgbClr val="A72A1E"/>
            </a:solidFill>
            <a:prstDash val="dash"/>
            <a:round/>
            <a:headEnd len="med" w="med" type="none"/>
            <a:tailEnd len="med" w="med" type="oval"/>
          </a:ln>
        </p:spPr>
      </p:cxnSp>
      <p:sp>
        <p:nvSpPr>
          <p:cNvPr id="610" name="Google Shape;610;p61"/>
          <p:cNvSpPr txBox="1"/>
          <p:nvPr/>
        </p:nvSpPr>
        <p:spPr>
          <a:xfrm>
            <a:off x="6974400" y="2625525"/>
            <a:ext cx="2093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999999"/>
                </a:solidFill>
                <a:latin typeface="Muli"/>
                <a:ea typeface="Muli"/>
                <a:cs typeface="Muli"/>
                <a:sym typeface="Muli"/>
              </a:rPr>
              <a:t>Interactive benchmarking dashboard</a:t>
            </a:r>
            <a:endParaRPr sz="900">
              <a:solidFill>
                <a:srgbClr val="999999"/>
              </a:solidFill>
              <a:latin typeface="Muli"/>
              <a:ea typeface="Muli"/>
              <a:cs typeface="Muli"/>
              <a:sym typeface="Muli"/>
            </a:endParaRPr>
          </a:p>
        </p:txBody>
      </p:sp>
      <p:cxnSp>
        <p:nvCxnSpPr>
          <p:cNvPr id="611" name="Google Shape;611;p61"/>
          <p:cNvCxnSpPr>
            <a:endCxn id="612" idx="1"/>
          </p:cNvCxnSpPr>
          <p:nvPr/>
        </p:nvCxnSpPr>
        <p:spPr>
          <a:xfrm flipH="1" rot="10800000">
            <a:off x="3040975" y="2418850"/>
            <a:ext cx="2891400" cy="226500"/>
          </a:xfrm>
          <a:prstGeom prst="bentConnector3">
            <a:avLst>
              <a:gd fmla="val 74863" name="adj1"/>
            </a:avLst>
          </a:prstGeom>
          <a:noFill/>
          <a:ln cap="flat" cmpd="sng" w="19050">
            <a:solidFill>
              <a:srgbClr val="999999"/>
            </a:solidFill>
            <a:prstDash val="dot"/>
            <a:round/>
            <a:headEnd len="med" w="med" type="none"/>
            <a:tailEnd len="med" w="med" type="oval"/>
          </a:ln>
        </p:spPr>
      </p:cxnSp>
      <p:sp>
        <p:nvSpPr>
          <p:cNvPr id="613" name="Google Shape;613;p61"/>
          <p:cNvSpPr txBox="1"/>
          <p:nvPr/>
        </p:nvSpPr>
        <p:spPr>
          <a:xfrm>
            <a:off x="6212375" y="3318563"/>
            <a:ext cx="2093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999999"/>
                </a:solidFill>
                <a:latin typeface="Muli"/>
                <a:ea typeface="Muli"/>
                <a:cs typeface="Muli"/>
                <a:sym typeface="Muli"/>
              </a:rPr>
              <a:t>ForceBalance replacement</a:t>
            </a:r>
            <a:endParaRPr sz="900">
              <a:solidFill>
                <a:srgbClr val="999999"/>
              </a:solidFill>
              <a:latin typeface="Muli"/>
              <a:ea typeface="Muli"/>
              <a:cs typeface="Muli"/>
              <a:sym typeface="Muli"/>
            </a:endParaRPr>
          </a:p>
        </p:txBody>
      </p:sp>
      <p:cxnSp>
        <p:nvCxnSpPr>
          <p:cNvPr id="614" name="Google Shape;614;p61"/>
          <p:cNvCxnSpPr>
            <a:endCxn id="613" idx="1"/>
          </p:cNvCxnSpPr>
          <p:nvPr/>
        </p:nvCxnSpPr>
        <p:spPr>
          <a:xfrm>
            <a:off x="1046975" y="3186413"/>
            <a:ext cx="5165400" cy="293700"/>
          </a:xfrm>
          <a:prstGeom prst="bentConnector3">
            <a:avLst>
              <a:gd fmla="val 66253" name="adj1"/>
            </a:avLst>
          </a:prstGeom>
          <a:noFill/>
          <a:ln cap="flat" cmpd="sng" w="19050">
            <a:solidFill>
              <a:srgbClr val="999999"/>
            </a:solidFill>
            <a:prstDash val="dot"/>
            <a:round/>
            <a:headEnd len="med" w="med" type="none"/>
            <a:tailEnd len="med" w="med" type="oval"/>
          </a:ln>
        </p:spPr>
      </p:cxnSp>
      <p:cxnSp>
        <p:nvCxnSpPr>
          <p:cNvPr id="615" name="Google Shape;615;p61"/>
          <p:cNvCxnSpPr>
            <a:endCxn id="598" idx="1"/>
          </p:cNvCxnSpPr>
          <p:nvPr/>
        </p:nvCxnSpPr>
        <p:spPr>
          <a:xfrm flipH="1" rot="10800000">
            <a:off x="999975" y="2418850"/>
            <a:ext cx="588000" cy="213000"/>
          </a:xfrm>
          <a:prstGeom prst="bentConnector3">
            <a:avLst>
              <a:gd fmla="val 50000" name="adj1"/>
            </a:avLst>
          </a:prstGeom>
          <a:noFill/>
          <a:ln cap="flat" cmpd="sng" w="19050">
            <a:solidFill>
              <a:srgbClr val="A72A1E"/>
            </a:solidFill>
            <a:prstDash val="solid"/>
            <a:round/>
            <a:headEnd len="med" w="med" type="none"/>
            <a:tailEnd len="med" w="med" type="oval"/>
          </a:ln>
        </p:spPr>
      </p:cxnSp>
      <p:sp>
        <p:nvSpPr>
          <p:cNvPr id="612" name="Google Shape;612;p61"/>
          <p:cNvSpPr txBox="1"/>
          <p:nvPr/>
        </p:nvSpPr>
        <p:spPr>
          <a:xfrm>
            <a:off x="5932375" y="2257300"/>
            <a:ext cx="2093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999999"/>
                </a:solidFill>
                <a:latin typeface="Muli"/>
                <a:ea typeface="Muli"/>
                <a:cs typeface="Muli"/>
                <a:sym typeface="Muli"/>
              </a:rPr>
              <a:t>Local torsiondrive executor</a:t>
            </a:r>
            <a:endParaRPr sz="900">
              <a:solidFill>
                <a:srgbClr val="999999"/>
              </a:solidFill>
              <a:latin typeface="Muli"/>
              <a:ea typeface="Muli"/>
              <a:cs typeface="Muli"/>
              <a:sym typeface="Muli"/>
            </a:endParaRPr>
          </a:p>
        </p:txBody>
      </p:sp>
      <p:cxnSp>
        <p:nvCxnSpPr>
          <p:cNvPr id="616" name="Google Shape;616;p61"/>
          <p:cNvCxnSpPr>
            <a:endCxn id="610" idx="1"/>
          </p:cNvCxnSpPr>
          <p:nvPr/>
        </p:nvCxnSpPr>
        <p:spPr>
          <a:xfrm flipH="1" rot="10800000">
            <a:off x="5160300" y="2856375"/>
            <a:ext cx="1814100" cy="191100"/>
          </a:xfrm>
          <a:prstGeom prst="bentConnector3">
            <a:avLst>
              <a:gd fmla="val 50000" name="adj1"/>
            </a:avLst>
          </a:prstGeom>
          <a:noFill/>
          <a:ln cap="flat" cmpd="sng" w="19050">
            <a:solidFill>
              <a:srgbClr val="999999"/>
            </a:solidFill>
            <a:prstDash val="dot"/>
            <a:round/>
            <a:headEnd len="med" w="med" type="none"/>
            <a:tailEnd len="med" w="med" type="oval"/>
          </a:ln>
        </p:spPr>
      </p:cxnSp>
      <p:cxnSp>
        <p:nvCxnSpPr>
          <p:cNvPr id="617" name="Google Shape;617;p61"/>
          <p:cNvCxnSpPr>
            <a:endCxn id="579" idx="1"/>
          </p:cNvCxnSpPr>
          <p:nvPr/>
        </p:nvCxnSpPr>
        <p:spPr>
          <a:xfrm flipH="1" rot="10800000">
            <a:off x="1228925" y="1782400"/>
            <a:ext cx="511500" cy="187500"/>
          </a:xfrm>
          <a:prstGeom prst="bentConnector3">
            <a:avLst>
              <a:gd fmla="val 50000" name="adj1"/>
            </a:avLst>
          </a:prstGeom>
          <a:noFill/>
          <a:ln cap="flat" cmpd="sng" w="19050">
            <a:solidFill>
              <a:schemeClr val="accent2"/>
            </a:solidFill>
            <a:prstDash val="solid"/>
            <a:round/>
            <a:headEnd len="med" w="med" type="none"/>
            <a:tailEnd len="med" w="med" type="oval"/>
          </a:ln>
        </p:spPr>
      </p:cxnSp>
      <p:cxnSp>
        <p:nvCxnSpPr>
          <p:cNvPr id="618" name="Google Shape;618;p61"/>
          <p:cNvCxnSpPr>
            <a:endCxn id="619" idx="1"/>
          </p:cNvCxnSpPr>
          <p:nvPr/>
        </p:nvCxnSpPr>
        <p:spPr>
          <a:xfrm>
            <a:off x="3358925" y="1969738"/>
            <a:ext cx="2268000" cy="98100"/>
          </a:xfrm>
          <a:prstGeom prst="bentConnector3">
            <a:avLst>
              <a:gd fmla="val 50000" name="adj1"/>
            </a:avLst>
          </a:prstGeom>
          <a:noFill/>
          <a:ln cap="flat" cmpd="sng" w="19050">
            <a:solidFill>
              <a:srgbClr val="999999"/>
            </a:solidFill>
            <a:prstDash val="dot"/>
            <a:round/>
            <a:headEnd len="med" w="med" type="none"/>
            <a:tailEnd len="med" w="med" type="oval"/>
          </a:ln>
        </p:spPr>
      </p:cxnSp>
      <p:sp>
        <p:nvSpPr>
          <p:cNvPr id="620" name="Google Shape;620;p61"/>
          <p:cNvSpPr txBox="1"/>
          <p:nvPr/>
        </p:nvSpPr>
        <p:spPr>
          <a:xfrm>
            <a:off x="1511413" y="1415675"/>
            <a:ext cx="2093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4DAF4A"/>
                </a:solidFill>
                <a:latin typeface="Muli"/>
                <a:ea typeface="Muli"/>
                <a:cs typeface="Muli"/>
                <a:sym typeface="Muli"/>
              </a:rPr>
              <a:t>User guides for each package</a:t>
            </a:r>
            <a:endParaRPr sz="900">
              <a:solidFill>
                <a:srgbClr val="4DAF4A"/>
              </a:solidFill>
              <a:latin typeface="Muli"/>
              <a:ea typeface="Muli"/>
              <a:cs typeface="Muli"/>
              <a:sym typeface="Muli"/>
            </a:endParaRPr>
          </a:p>
        </p:txBody>
      </p:sp>
      <p:sp>
        <p:nvSpPr>
          <p:cNvPr id="621" name="Google Shape;621;p61"/>
          <p:cNvSpPr txBox="1"/>
          <p:nvPr/>
        </p:nvSpPr>
        <p:spPr>
          <a:xfrm>
            <a:off x="1282763" y="1117838"/>
            <a:ext cx="2093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4DAF4A"/>
                </a:solidFill>
                <a:latin typeface="Muli"/>
                <a:ea typeface="Muli"/>
                <a:cs typeface="Muli"/>
                <a:sym typeface="Muli"/>
              </a:rPr>
              <a:t>Theme standardization</a:t>
            </a:r>
            <a:endParaRPr sz="900">
              <a:solidFill>
                <a:srgbClr val="4DAF4A"/>
              </a:solidFill>
              <a:latin typeface="Muli"/>
              <a:ea typeface="Muli"/>
              <a:cs typeface="Muli"/>
              <a:sym typeface="Muli"/>
            </a:endParaRPr>
          </a:p>
        </p:txBody>
      </p:sp>
      <p:sp>
        <p:nvSpPr>
          <p:cNvPr id="622" name="Google Shape;622;p61"/>
          <p:cNvSpPr txBox="1"/>
          <p:nvPr/>
        </p:nvSpPr>
        <p:spPr>
          <a:xfrm>
            <a:off x="3531650" y="1118638"/>
            <a:ext cx="2093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4DAF4A"/>
                </a:solidFill>
                <a:latin typeface="Muli"/>
                <a:ea typeface="Muli"/>
                <a:cs typeface="Muli"/>
                <a:sym typeface="Muli"/>
              </a:rPr>
              <a:t>Central docs and examples</a:t>
            </a:r>
            <a:endParaRPr sz="900">
              <a:solidFill>
                <a:srgbClr val="4DAF4A"/>
              </a:solidFill>
              <a:latin typeface="Muli"/>
              <a:ea typeface="Muli"/>
              <a:cs typeface="Muli"/>
              <a:sym typeface="Muli"/>
            </a:endParaRPr>
          </a:p>
        </p:txBody>
      </p:sp>
      <p:sp>
        <p:nvSpPr>
          <p:cNvPr id="623" name="Google Shape;623;p61"/>
          <p:cNvSpPr txBox="1"/>
          <p:nvPr/>
        </p:nvSpPr>
        <p:spPr>
          <a:xfrm>
            <a:off x="3798763" y="1415675"/>
            <a:ext cx="2093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4DAF4A"/>
                </a:solidFill>
                <a:latin typeface="Muli"/>
                <a:ea typeface="Muli"/>
                <a:cs typeface="Muli"/>
                <a:sym typeface="Muli"/>
              </a:rPr>
              <a:t>Example videos/hackathons</a:t>
            </a:r>
            <a:endParaRPr sz="900">
              <a:solidFill>
                <a:srgbClr val="4DAF4A"/>
              </a:solidFill>
              <a:latin typeface="Muli"/>
              <a:ea typeface="Muli"/>
              <a:cs typeface="Muli"/>
              <a:sym typeface="Muli"/>
            </a:endParaRPr>
          </a:p>
        </p:txBody>
      </p:sp>
      <p:cxnSp>
        <p:nvCxnSpPr>
          <p:cNvPr id="624" name="Google Shape;624;p61"/>
          <p:cNvCxnSpPr/>
          <p:nvPr/>
        </p:nvCxnSpPr>
        <p:spPr>
          <a:xfrm flipH="1" rot="10800000">
            <a:off x="999863" y="1279388"/>
            <a:ext cx="282900" cy="168000"/>
          </a:xfrm>
          <a:prstGeom prst="bentConnector3">
            <a:avLst>
              <a:gd fmla="val 50000" name="adj1"/>
            </a:avLst>
          </a:prstGeom>
          <a:noFill/>
          <a:ln cap="flat" cmpd="sng" w="19050">
            <a:solidFill>
              <a:srgbClr val="4DAF4A"/>
            </a:solidFill>
            <a:prstDash val="solid"/>
            <a:round/>
            <a:headEnd len="med" w="med" type="none"/>
            <a:tailEnd len="med" w="med" type="oval"/>
          </a:ln>
        </p:spPr>
      </p:cxnSp>
      <p:cxnSp>
        <p:nvCxnSpPr>
          <p:cNvPr id="625" name="Google Shape;625;p61"/>
          <p:cNvCxnSpPr>
            <a:endCxn id="620" idx="1"/>
          </p:cNvCxnSpPr>
          <p:nvPr/>
        </p:nvCxnSpPr>
        <p:spPr>
          <a:xfrm>
            <a:off x="1066513" y="1443425"/>
            <a:ext cx="444900" cy="133800"/>
          </a:xfrm>
          <a:prstGeom prst="bentConnector3">
            <a:avLst>
              <a:gd fmla="val 50000" name="adj1"/>
            </a:avLst>
          </a:prstGeom>
          <a:noFill/>
          <a:ln cap="flat" cmpd="sng" w="19050">
            <a:solidFill>
              <a:srgbClr val="4DAF4A"/>
            </a:solidFill>
            <a:prstDash val="solid"/>
            <a:round/>
            <a:headEnd len="med" w="med" type="none"/>
            <a:tailEnd len="med" w="med" type="oval"/>
          </a:ln>
        </p:spPr>
      </p:cxnSp>
      <p:cxnSp>
        <p:nvCxnSpPr>
          <p:cNvPr id="626" name="Google Shape;626;p61"/>
          <p:cNvCxnSpPr>
            <a:endCxn id="622" idx="1"/>
          </p:cNvCxnSpPr>
          <p:nvPr/>
        </p:nvCxnSpPr>
        <p:spPr>
          <a:xfrm flipH="1" rot="10800000">
            <a:off x="1047050" y="1280188"/>
            <a:ext cx="2484600" cy="163200"/>
          </a:xfrm>
          <a:prstGeom prst="bentConnector3">
            <a:avLst>
              <a:gd fmla="val 81910" name="adj1"/>
            </a:avLst>
          </a:prstGeom>
          <a:noFill/>
          <a:ln cap="flat" cmpd="sng" w="19050">
            <a:solidFill>
              <a:srgbClr val="4DAF4A"/>
            </a:solidFill>
            <a:prstDash val="dash"/>
            <a:round/>
            <a:headEnd len="med" w="med" type="none"/>
            <a:tailEnd len="med" w="med" type="oval"/>
          </a:ln>
        </p:spPr>
      </p:cxnSp>
      <p:cxnSp>
        <p:nvCxnSpPr>
          <p:cNvPr id="627" name="Google Shape;627;p61"/>
          <p:cNvCxnSpPr>
            <a:endCxn id="623" idx="1"/>
          </p:cNvCxnSpPr>
          <p:nvPr/>
        </p:nvCxnSpPr>
        <p:spPr>
          <a:xfrm>
            <a:off x="3108463" y="1456625"/>
            <a:ext cx="690300" cy="120600"/>
          </a:xfrm>
          <a:prstGeom prst="bentConnector3">
            <a:avLst>
              <a:gd fmla="val 50000" name="adj1"/>
            </a:avLst>
          </a:prstGeom>
          <a:noFill/>
          <a:ln cap="flat" cmpd="sng" w="19050">
            <a:solidFill>
              <a:srgbClr val="4DAF4A"/>
            </a:solidFill>
            <a:prstDash val="dot"/>
            <a:round/>
            <a:headEnd len="med" w="med" type="none"/>
            <a:tailEnd len="med" w="med" type="oval"/>
          </a:ln>
        </p:spPr>
      </p:cxnSp>
      <p:sp>
        <p:nvSpPr>
          <p:cNvPr id="628" name="Google Shape;628;p61"/>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629" name="Google Shape;629;p61"/>
          <p:cNvSpPr txBox="1"/>
          <p:nvPr/>
        </p:nvSpPr>
        <p:spPr>
          <a:xfrm>
            <a:off x="6974400" y="3126500"/>
            <a:ext cx="2093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999999"/>
                </a:solidFill>
                <a:latin typeface="Muli"/>
                <a:ea typeface="Muli"/>
                <a:cs typeface="Muli"/>
                <a:sym typeface="Muli"/>
              </a:rPr>
              <a:t>“Season 2” Benchmarking</a:t>
            </a:r>
            <a:endParaRPr sz="900">
              <a:solidFill>
                <a:srgbClr val="999999"/>
              </a:solidFill>
              <a:latin typeface="Muli"/>
              <a:ea typeface="Muli"/>
              <a:cs typeface="Muli"/>
              <a:sym typeface="Muli"/>
            </a:endParaRPr>
          </a:p>
        </p:txBody>
      </p:sp>
      <p:cxnSp>
        <p:nvCxnSpPr>
          <p:cNvPr id="630" name="Google Shape;630;p61"/>
          <p:cNvCxnSpPr>
            <a:endCxn id="629" idx="1"/>
          </p:cNvCxnSpPr>
          <p:nvPr/>
        </p:nvCxnSpPr>
        <p:spPr>
          <a:xfrm>
            <a:off x="3269700" y="3043250"/>
            <a:ext cx="3704700" cy="244800"/>
          </a:xfrm>
          <a:prstGeom prst="bentConnector3">
            <a:avLst>
              <a:gd fmla="val 50000" name="adj1"/>
            </a:avLst>
          </a:prstGeom>
          <a:noFill/>
          <a:ln cap="flat" cmpd="sng" w="19050">
            <a:solidFill>
              <a:srgbClr val="999999"/>
            </a:solidFill>
            <a:prstDash val="dot"/>
            <a:round/>
            <a:headEnd len="med" w="med" type="none"/>
            <a:tailEnd len="med" w="med" type="oval"/>
          </a:ln>
        </p:spPr>
      </p:cxnSp>
      <p:sp>
        <p:nvSpPr>
          <p:cNvPr id="581" name="Google Shape;581;p61"/>
          <p:cNvSpPr txBox="1"/>
          <p:nvPr/>
        </p:nvSpPr>
        <p:spPr>
          <a:xfrm>
            <a:off x="1438250" y="902438"/>
            <a:ext cx="2093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accent4"/>
                </a:solidFill>
                <a:latin typeface="Muli"/>
                <a:ea typeface="Muli"/>
                <a:cs typeface="Muli"/>
                <a:sym typeface="Muli"/>
              </a:rPr>
              <a:t>Bespokefit</a:t>
            </a:r>
            <a:endParaRPr sz="900">
              <a:solidFill>
                <a:schemeClr val="accent4"/>
              </a:solidFill>
              <a:latin typeface="Muli"/>
              <a:ea typeface="Muli"/>
              <a:cs typeface="Muli"/>
              <a:sym typeface="Muli"/>
            </a:endParaRPr>
          </a:p>
        </p:txBody>
      </p:sp>
      <p:cxnSp>
        <p:nvCxnSpPr>
          <p:cNvPr id="631" name="Google Shape;631;p61"/>
          <p:cNvCxnSpPr>
            <a:endCxn id="575" idx="1"/>
          </p:cNvCxnSpPr>
          <p:nvPr/>
        </p:nvCxnSpPr>
        <p:spPr>
          <a:xfrm flipH="1" rot="10800000">
            <a:off x="1461900" y="1802950"/>
            <a:ext cx="2184600" cy="157200"/>
          </a:xfrm>
          <a:prstGeom prst="bentConnector3">
            <a:avLst>
              <a:gd fmla="val 85415" name="adj1"/>
            </a:avLst>
          </a:prstGeom>
          <a:noFill/>
          <a:ln cap="flat" cmpd="sng" w="19050">
            <a:solidFill>
              <a:srgbClr val="999999"/>
            </a:solidFill>
            <a:prstDash val="dot"/>
            <a:round/>
            <a:headEnd len="med" w="med" type="none"/>
            <a:tailEnd len="med" w="med" type="oval"/>
          </a:ln>
        </p:spPr>
      </p:cxnSp>
      <p:sp>
        <p:nvSpPr>
          <p:cNvPr id="619" name="Google Shape;619;p61"/>
          <p:cNvSpPr txBox="1"/>
          <p:nvPr/>
        </p:nvSpPr>
        <p:spPr>
          <a:xfrm>
            <a:off x="5626925" y="1906288"/>
            <a:ext cx="2093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999999"/>
                </a:solidFill>
                <a:latin typeface="Muli"/>
                <a:ea typeface="Muli"/>
                <a:cs typeface="Muli"/>
                <a:sym typeface="Muli"/>
              </a:rPr>
              <a:t>Core data model schemas</a:t>
            </a:r>
            <a:endParaRPr sz="900">
              <a:solidFill>
                <a:srgbClr val="999999"/>
              </a:solidFill>
              <a:latin typeface="Muli"/>
              <a:ea typeface="Muli"/>
              <a:cs typeface="Muli"/>
              <a:sym typeface="Muli"/>
            </a:endParaRPr>
          </a:p>
        </p:txBody>
      </p:sp>
      <p:cxnSp>
        <p:nvCxnSpPr>
          <p:cNvPr id="632" name="Google Shape;632;p61"/>
          <p:cNvCxnSpPr>
            <a:endCxn id="633" idx="1"/>
          </p:cNvCxnSpPr>
          <p:nvPr/>
        </p:nvCxnSpPr>
        <p:spPr>
          <a:xfrm>
            <a:off x="1043925" y="1969975"/>
            <a:ext cx="408900" cy="145500"/>
          </a:xfrm>
          <a:prstGeom prst="bentConnector3">
            <a:avLst>
              <a:gd fmla="val 50000" name="adj1"/>
            </a:avLst>
          </a:prstGeom>
          <a:noFill/>
          <a:ln cap="flat" cmpd="sng" w="19050">
            <a:solidFill>
              <a:schemeClr val="dk1"/>
            </a:solidFill>
            <a:prstDash val="solid"/>
            <a:round/>
            <a:headEnd len="med" w="med" type="none"/>
            <a:tailEnd len="med" w="med" type="oval"/>
          </a:ln>
        </p:spPr>
      </p:cxnSp>
      <p:sp>
        <p:nvSpPr>
          <p:cNvPr id="633" name="Google Shape;633;p61"/>
          <p:cNvSpPr txBox="1"/>
          <p:nvPr/>
        </p:nvSpPr>
        <p:spPr>
          <a:xfrm>
            <a:off x="1452825" y="1953925"/>
            <a:ext cx="22113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19719F"/>
                </a:solidFill>
                <a:latin typeface="Muli"/>
                <a:ea typeface="Muli"/>
                <a:cs typeface="Muli"/>
                <a:sym typeface="Muli"/>
              </a:rPr>
              <a:t>Virtual site refactor</a:t>
            </a:r>
            <a:endParaRPr sz="900">
              <a:solidFill>
                <a:srgbClr val="19719F"/>
              </a:solidFill>
              <a:latin typeface="Muli"/>
              <a:ea typeface="Muli"/>
              <a:cs typeface="Muli"/>
              <a:sym typeface="Muli"/>
            </a:endParaRPr>
          </a:p>
        </p:txBody>
      </p:sp>
      <p:sp>
        <p:nvSpPr>
          <p:cNvPr id="634" name="Google Shape;634;p61"/>
          <p:cNvSpPr txBox="1"/>
          <p:nvPr/>
        </p:nvSpPr>
        <p:spPr>
          <a:xfrm>
            <a:off x="3231675" y="2252250"/>
            <a:ext cx="2093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A72A1E"/>
                </a:solidFill>
                <a:latin typeface="Muli"/>
                <a:ea typeface="Muli"/>
                <a:cs typeface="Muli"/>
                <a:sym typeface="Muli"/>
              </a:rPr>
              <a:t>Update for QCFractal refactor</a:t>
            </a:r>
            <a:endParaRPr sz="900">
              <a:solidFill>
                <a:srgbClr val="A72A1E"/>
              </a:solidFill>
              <a:latin typeface="Muli"/>
              <a:ea typeface="Muli"/>
              <a:cs typeface="Muli"/>
              <a:sym typeface="Muli"/>
            </a:endParaRPr>
          </a:p>
        </p:txBody>
      </p:sp>
      <p:cxnSp>
        <p:nvCxnSpPr>
          <p:cNvPr id="635" name="Google Shape;635;p61"/>
          <p:cNvCxnSpPr>
            <a:endCxn id="634" idx="1"/>
          </p:cNvCxnSpPr>
          <p:nvPr/>
        </p:nvCxnSpPr>
        <p:spPr>
          <a:xfrm flipH="1" rot="10800000">
            <a:off x="1303275" y="2413800"/>
            <a:ext cx="1928400" cy="223800"/>
          </a:xfrm>
          <a:prstGeom prst="bentConnector3">
            <a:avLst>
              <a:gd fmla="val 92129" name="adj1"/>
            </a:avLst>
          </a:prstGeom>
          <a:noFill/>
          <a:ln cap="flat" cmpd="sng" w="19050">
            <a:solidFill>
              <a:srgbClr val="A72A1E"/>
            </a:solidFill>
            <a:prstDash val="dash"/>
            <a:round/>
            <a:headEnd len="med" w="med" type="none"/>
            <a:tailEnd len="med" w="med" type="oval"/>
          </a:ln>
        </p:spPr>
      </p:cxn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9" name="Shape 639"/>
        <p:cNvGrpSpPr/>
        <p:nvPr/>
      </p:nvGrpSpPr>
      <p:grpSpPr>
        <a:xfrm>
          <a:off x="0" y="0"/>
          <a:ext cx="0" cy="0"/>
          <a:chOff x="0" y="0"/>
          <a:chExt cx="0" cy="0"/>
        </a:xfrm>
      </p:grpSpPr>
      <p:sp>
        <p:nvSpPr>
          <p:cNvPr id="640" name="Google Shape;640;p62"/>
          <p:cNvSpPr txBox="1"/>
          <p:nvPr/>
        </p:nvSpPr>
        <p:spPr>
          <a:xfrm>
            <a:off x="3646500" y="1641400"/>
            <a:ext cx="2093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999999"/>
                </a:solidFill>
                <a:latin typeface="Muli"/>
                <a:ea typeface="Muli"/>
                <a:cs typeface="Muli"/>
                <a:sym typeface="Muli"/>
              </a:rPr>
              <a:t>Custom polymer support</a:t>
            </a:r>
            <a:endParaRPr sz="900">
              <a:solidFill>
                <a:srgbClr val="999999"/>
              </a:solidFill>
              <a:latin typeface="Muli"/>
              <a:ea typeface="Muli"/>
              <a:cs typeface="Muli"/>
              <a:sym typeface="Muli"/>
            </a:endParaRPr>
          </a:p>
        </p:txBody>
      </p:sp>
      <p:sp>
        <p:nvSpPr>
          <p:cNvPr id="641" name="Google Shape;641;p62"/>
          <p:cNvSpPr txBox="1"/>
          <p:nvPr>
            <p:ph type="title"/>
          </p:nvPr>
        </p:nvSpPr>
        <p:spPr>
          <a:xfrm>
            <a:off x="381000" y="0"/>
            <a:ext cx="31131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Fitting pipeline</a:t>
            </a:r>
            <a:endParaRPr/>
          </a:p>
        </p:txBody>
      </p:sp>
      <p:sp>
        <p:nvSpPr>
          <p:cNvPr id="642" name="Google Shape;642;p62"/>
          <p:cNvSpPr txBox="1"/>
          <p:nvPr>
            <p:ph idx="3" type="body"/>
          </p:nvPr>
        </p:nvSpPr>
        <p:spPr>
          <a:xfrm>
            <a:off x="5041475" y="0"/>
            <a:ext cx="32643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Where we’re going</a:t>
            </a:r>
            <a:endParaRPr/>
          </a:p>
        </p:txBody>
      </p:sp>
      <p:cxnSp>
        <p:nvCxnSpPr>
          <p:cNvPr id="643" name="Google Shape;643;p62"/>
          <p:cNvCxnSpPr/>
          <p:nvPr/>
        </p:nvCxnSpPr>
        <p:spPr>
          <a:xfrm flipH="1">
            <a:off x="1018575" y="723900"/>
            <a:ext cx="600" cy="3867000"/>
          </a:xfrm>
          <a:prstGeom prst="straightConnector1">
            <a:avLst/>
          </a:prstGeom>
          <a:noFill/>
          <a:ln cap="flat" cmpd="sng" w="38100">
            <a:solidFill>
              <a:srgbClr val="015581"/>
            </a:solidFill>
            <a:prstDash val="solid"/>
            <a:round/>
            <a:headEnd len="med" w="med" type="oval"/>
            <a:tailEnd len="med" w="med" type="oval"/>
          </a:ln>
        </p:spPr>
      </p:cxnSp>
      <p:sp>
        <p:nvSpPr>
          <p:cNvPr id="644" name="Google Shape;644;p62"/>
          <p:cNvSpPr txBox="1"/>
          <p:nvPr/>
        </p:nvSpPr>
        <p:spPr>
          <a:xfrm>
            <a:off x="1740425" y="1620850"/>
            <a:ext cx="22113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19719F"/>
                </a:solidFill>
                <a:latin typeface="Muli"/>
                <a:ea typeface="Muli"/>
                <a:cs typeface="Muli"/>
                <a:sym typeface="Muli"/>
              </a:rPr>
              <a:t>Toolkit biopolymer support</a:t>
            </a:r>
            <a:endParaRPr sz="900">
              <a:solidFill>
                <a:srgbClr val="19719F"/>
              </a:solidFill>
              <a:latin typeface="Muli"/>
              <a:ea typeface="Muli"/>
              <a:cs typeface="Muli"/>
              <a:sym typeface="Muli"/>
            </a:endParaRPr>
          </a:p>
        </p:txBody>
      </p:sp>
      <p:cxnSp>
        <p:nvCxnSpPr>
          <p:cNvPr id="645" name="Google Shape;645;p62"/>
          <p:cNvCxnSpPr>
            <a:stCxn id="646" idx="1"/>
          </p:cNvCxnSpPr>
          <p:nvPr/>
        </p:nvCxnSpPr>
        <p:spPr>
          <a:xfrm rot="10800000">
            <a:off x="1028750" y="1063988"/>
            <a:ext cx="409500" cy="0"/>
          </a:xfrm>
          <a:prstGeom prst="straightConnector1">
            <a:avLst/>
          </a:prstGeom>
          <a:noFill/>
          <a:ln cap="flat" cmpd="sng" w="19050">
            <a:solidFill>
              <a:schemeClr val="dk1"/>
            </a:solidFill>
            <a:prstDash val="solid"/>
            <a:round/>
            <a:headEnd len="med" w="med" type="oval"/>
            <a:tailEnd len="med" w="med" type="none"/>
          </a:ln>
        </p:spPr>
      </p:cxnSp>
      <p:sp>
        <p:nvSpPr>
          <p:cNvPr id="647" name="Google Shape;647;p62"/>
          <p:cNvSpPr txBox="1"/>
          <p:nvPr/>
        </p:nvSpPr>
        <p:spPr>
          <a:xfrm>
            <a:off x="21975" y="1042300"/>
            <a:ext cx="997200" cy="4926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 sz="1000">
                <a:solidFill>
                  <a:srgbClr val="015581"/>
                </a:solidFill>
                <a:latin typeface="Muli"/>
                <a:ea typeface="Muli"/>
                <a:cs typeface="Muli"/>
                <a:sym typeface="Muli"/>
              </a:rPr>
              <a:t>New functionality</a:t>
            </a:r>
            <a:endParaRPr b="1" sz="1000">
              <a:solidFill>
                <a:srgbClr val="015581"/>
              </a:solidFill>
              <a:latin typeface="Muli"/>
              <a:ea typeface="Muli"/>
              <a:cs typeface="Muli"/>
              <a:sym typeface="Muli"/>
            </a:endParaRPr>
          </a:p>
        </p:txBody>
      </p:sp>
      <p:sp>
        <p:nvSpPr>
          <p:cNvPr id="648" name="Google Shape;648;p62"/>
          <p:cNvSpPr txBox="1"/>
          <p:nvPr/>
        </p:nvSpPr>
        <p:spPr>
          <a:xfrm>
            <a:off x="-38475" y="3944400"/>
            <a:ext cx="1118100" cy="3387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 sz="1000">
                <a:solidFill>
                  <a:srgbClr val="015581"/>
                </a:solidFill>
                <a:latin typeface="Muli"/>
                <a:ea typeface="Muli"/>
                <a:cs typeface="Muli"/>
                <a:sym typeface="Muli"/>
              </a:rPr>
              <a:t>Interoperability</a:t>
            </a:r>
            <a:endParaRPr b="1" sz="1000">
              <a:solidFill>
                <a:srgbClr val="015581"/>
              </a:solidFill>
              <a:latin typeface="Muli"/>
              <a:ea typeface="Muli"/>
              <a:cs typeface="Muli"/>
              <a:sym typeface="Muli"/>
            </a:endParaRPr>
          </a:p>
        </p:txBody>
      </p:sp>
      <p:sp>
        <p:nvSpPr>
          <p:cNvPr id="649" name="Google Shape;649;p62"/>
          <p:cNvSpPr/>
          <p:nvPr/>
        </p:nvSpPr>
        <p:spPr>
          <a:xfrm>
            <a:off x="-75" y="114300"/>
            <a:ext cx="9144000" cy="73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50" name="Google Shape;650;p62"/>
          <p:cNvPicPr preferRelativeResize="0"/>
          <p:nvPr/>
        </p:nvPicPr>
        <p:blipFill>
          <a:blip r:embed="rId3">
            <a:alphaModFix/>
          </a:blip>
          <a:stretch>
            <a:fillRect/>
          </a:stretch>
        </p:blipFill>
        <p:spPr>
          <a:xfrm>
            <a:off x="833975" y="611137"/>
            <a:ext cx="369300" cy="369300"/>
          </a:xfrm>
          <a:prstGeom prst="rect">
            <a:avLst/>
          </a:prstGeom>
          <a:noFill/>
          <a:ln>
            <a:noFill/>
          </a:ln>
        </p:spPr>
      </p:pic>
      <p:pic>
        <p:nvPicPr>
          <p:cNvPr id="651" name="Google Shape;651;p62"/>
          <p:cNvPicPr preferRelativeResize="0"/>
          <p:nvPr/>
        </p:nvPicPr>
        <p:blipFill>
          <a:blip r:embed="rId4">
            <a:alphaModFix/>
          </a:blip>
          <a:stretch>
            <a:fillRect/>
          </a:stretch>
        </p:blipFill>
        <p:spPr>
          <a:xfrm>
            <a:off x="3124795" y="601617"/>
            <a:ext cx="369300" cy="369285"/>
          </a:xfrm>
          <a:prstGeom prst="rect">
            <a:avLst/>
          </a:prstGeom>
          <a:noFill/>
          <a:ln>
            <a:noFill/>
          </a:ln>
        </p:spPr>
      </p:pic>
      <p:sp>
        <p:nvSpPr>
          <p:cNvPr id="652" name="Google Shape;652;p62"/>
          <p:cNvSpPr txBox="1"/>
          <p:nvPr/>
        </p:nvSpPr>
        <p:spPr>
          <a:xfrm>
            <a:off x="1138275" y="324575"/>
            <a:ext cx="20934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rgbClr val="19719F"/>
                </a:solidFill>
                <a:latin typeface="Muli"/>
                <a:ea typeface="Muli"/>
                <a:cs typeface="Muli"/>
                <a:sym typeface="Muli"/>
              </a:rPr>
              <a:t>Where we’ve been</a:t>
            </a:r>
            <a:endParaRPr b="1" sz="1200">
              <a:solidFill>
                <a:srgbClr val="19719F"/>
              </a:solidFill>
              <a:latin typeface="Muli"/>
              <a:ea typeface="Muli"/>
              <a:cs typeface="Muli"/>
              <a:sym typeface="Muli"/>
            </a:endParaRPr>
          </a:p>
        </p:txBody>
      </p:sp>
      <p:sp>
        <p:nvSpPr>
          <p:cNvPr id="653" name="Google Shape;653;p62"/>
          <p:cNvSpPr txBox="1"/>
          <p:nvPr/>
        </p:nvSpPr>
        <p:spPr>
          <a:xfrm>
            <a:off x="5041475" y="326163"/>
            <a:ext cx="20934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chemeClr val="accent1"/>
                </a:solidFill>
                <a:latin typeface="Muli"/>
                <a:ea typeface="Muli"/>
                <a:cs typeface="Muli"/>
                <a:sym typeface="Muli"/>
              </a:rPr>
              <a:t>… and where we’re going</a:t>
            </a:r>
            <a:endParaRPr b="1" sz="1200">
              <a:solidFill>
                <a:schemeClr val="accent1"/>
              </a:solidFill>
              <a:latin typeface="Muli"/>
              <a:ea typeface="Muli"/>
              <a:cs typeface="Muli"/>
              <a:sym typeface="Muli"/>
            </a:endParaRPr>
          </a:p>
        </p:txBody>
      </p:sp>
      <p:cxnSp>
        <p:nvCxnSpPr>
          <p:cNvPr id="654" name="Google Shape;654;p62"/>
          <p:cNvCxnSpPr/>
          <p:nvPr/>
        </p:nvCxnSpPr>
        <p:spPr>
          <a:xfrm>
            <a:off x="1323975" y="781050"/>
            <a:ext cx="1695600" cy="0"/>
          </a:xfrm>
          <a:prstGeom prst="straightConnector1">
            <a:avLst/>
          </a:prstGeom>
          <a:noFill/>
          <a:ln cap="rnd" cmpd="sng" w="38100">
            <a:solidFill>
              <a:srgbClr val="015581"/>
            </a:solidFill>
            <a:prstDash val="solid"/>
            <a:round/>
            <a:headEnd len="med" w="med" type="none"/>
            <a:tailEnd len="med" w="med" type="none"/>
          </a:ln>
        </p:spPr>
      </p:cxnSp>
      <p:cxnSp>
        <p:nvCxnSpPr>
          <p:cNvPr id="655" name="Google Shape;655;p62"/>
          <p:cNvCxnSpPr/>
          <p:nvPr/>
        </p:nvCxnSpPr>
        <p:spPr>
          <a:xfrm>
            <a:off x="3599325" y="781050"/>
            <a:ext cx="2277600" cy="0"/>
          </a:xfrm>
          <a:prstGeom prst="straightConnector1">
            <a:avLst/>
          </a:prstGeom>
          <a:noFill/>
          <a:ln cap="rnd" cmpd="sng" w="38100">
            <a:solidFill>
              <a:schemeClr val="accent1"/>
            </a:solidFill>
            <a:prstDash val="solid"/>
            <a:round/>
            <a:headEnd len="med" w="med" type="none"/>
            <a:tailEnd len="med" w="med" type="none"/>
          </a:ln>
        </p:spPr>
      </p:cxnSp>
      <p:cxnSp>
        <p:nvCxnSpPr>
          <p:cNvPr id="656" name="Google Shape;656;p62"/>
          <p:cNvCxnSpPr/>
          <p:nvPr/>
        </p:nvCxnSpPr>
        <p:spPr>
          <a:xfrm>
            <a:off x="6244575" y="781050"/>
            <a:ext cx="2182500" cy="0"/>
          </a:xfrm>
          <a:prstGeom prst="straightConnector1">
            <a:avLst/>
          </a:prstGeom>
          <a:noFill/>
          <a:ln cap="rnd" cmpd="sng" w="38100">
            <a:solidFill>
              <a:srgbClr val="999999"/>
            </a:solidFill>
            <a:prstDash val="dash"/>
            <a:round/>
            <a:headEnd len="med" w="med" type="none"/>
            <a:tailEnd len="med" w="med" type="none"/>
          </a:ln>
        </p:spPr>
      </p:cxnSp>
      <p:cxnSp>
        <p:nvCxnSpPr>
          <p:cNvPr id="657" name="Google Shape;657;p62"/>
          <p:cNvCxnSpPr/>
          <p:nvPr/>
        </p:nvCxnSpPr>
        <p:spPr>
          <a:xfrm flipH="1" rot="10800000">
            <a:off x="5780550" y="652500"/>
            <a:ext cx="229800" cy="257100"/>
          </a:xfrm>
          <a:prstGeom prst="straightConnector1">
            <a:avLst/>
          </a:prstGeom>
          <a:noFill/>
          <a:ln cap="rnd" cmpd="sng" w="38100">
            <a:solidFill>
              <a:schemeClr val="accent1"/>
            </a:solidFill>
            <a:prstDash val="solid"/>
            <a:round/>
            <a:headEnd len="med" w="med" type="none"/>
            <a:tailEnd len="med" w="med" type="none"/>
          </a:ln>
        </p:spPr>
      </p:cxnSp>
      <p:cxnSp>
        <p:nvCxnSpPr>
          <p:cNvPr id="658" name="Google Shape;658;p62"/>
          <p:cNvCxnSpPr/>
          <p:nvPr/>
        </p:nvCxnSpPr>
        <p:spPr>
          <a:xfrm flipH="1" rot="10800000">
            <a:off x="6085350" y="667213"/>
            <a:ext cx="229800" cy="257100"/>
          </a:xfrm>
          <a:prstGeom prst="straightConnector1">
            <a:avLst/>
          </a:prstGeom>
          <a:noFill/>
          <a:ln cap="rnd" cmpd="sng" w="38100">
            <a:solidFill>
              <a:schemeClr val="accent1"/>
            </a:solidFill>
            <a:prstDash val="solid"/>
            <a:round/>
            <a:headEnd len="med" w="med" type="none"/>
            <a:tailEnd len="med" w="med" type="none"/>
          </a:ln>
        </p:spPr>
      </p:cxnSp>
      <p:cxnSp>
        <p:nvCxnSpPr>
          <p:cNvPr id="659" name="Google Shape;659;p62"/>
          <p:cNvCxnSpPr>
            <a:endCxn id="660" idx="1"/>
          </p:cNvCxnSpPr>
          <p:nvPr/>
        </p:nvCxnSpPr>
        <p:spPr>
          <a:xfrm flipH="1" rot="10800000">
            <a:off x="1038275" y="2831650"/>
            <a:ext cx="324000" cy="215100"/>
          </a:xfrm>
          <a:prstGeom prst="bentConnector3">
            <a:avLst>
              <a:gd fmla="val 50000" name="adj1"/>
            </a:avLst>
          </a:prstGeom>
          <a:noFill/>
          <a:ln cap="flat" cmpd="sng" w="19050">
            <a:solidFill>
              <a:schemeClr val="accent2"/>
            </a:solidFill>
            <a:prstDash val="solid"/>
            <a:round/>
            <a:headEnd len="med" w="med" type="none"/>
            <a:tailEnd len="med" w="med" type="oval"/>
          </a:ln>
        </p:spPr>
      </p:cxnSp>
      <p:sp>
        <p:nvSpPr>
          <p:cNvPr id="660" name="Google Shape;660;p62"/>
          <p:cNvSpPr txBox="1"/>
          <p:nvPr/>
        </p:nvSpPr>
        <p:spPr>
          <a:xfrm>
            <a:off x="1362275" y="2670100"/>
            <a:ext cx="2093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19719F"/>
                </a:solidFill>
                <a:latin typeface="Muli"/>
                <a:ea typeface="Muli"/>
                <a:cs typeface="Muli"/>
                <a:sym typeface="Muli"/>
              </a:rPr>
              <a:t>“Season 1” Benchmarking</a:t>
            </a:r>
            <a:endParaRPr sz="900">
              <a:solidFill>
                <a:srgbClr val="19719F"/>
              </a:solidFill>
              <a:latin typeface="Muli"/>
              <a:ea typeface="Muli"/>
              <a:cs typeface="Muli"/>
              <a:sym typeface="Muli"/>
            </a:endParaRPr>
          </a:p>
        </p:txBody>
      </p:sp>
      <p:cxnSp>
        <p:nvCxnSpPr>
          <p:cNvPr id="661" name="Google Shape;661;p62"/>
          <p:cNvCxnSpPr>
            <a:endCxn id="662" idx="1"/>
          </p:cNvCxnSpPr>
          <p:nvPr/>
        </p:nvCxnSpPr>
        <p:spPr>
          <a:xfrm flipH="1" rot="10800000">
            <a:off x="1195375" y="2863088"/>
            <a:ext cx="2603400" cy="183600"/>
          </a:xfrm>
          <a:prstGeom prst="bentConnector3">
            <a:avLst>
              <a:gd fmla="val 79429" name="adj1"/>
            </a:avLst>
          </a:prstGeom>
          <a:noFill/>
          <a:ln cap="flat" cmpd="sng" w="19050">
            <a:solidFill>
              <a:srgbClr val="999999"/>
            </a:solidFill>
            <a:prstDash val="dot"/>
            <a:round/>
            <a:headEnd len="med" w="med" type="none"/>
            <a:tailEnd len="med" w="med" type="oval"/>
          </a:ln>
        </p:spPr>
      </p:cxnSp>
      <p:sp>
        <p:nvSpPr>
          <p:cNvPr id="662" name="Google Shape;662;p62"/>
          <p:cNvSpPr txBox="1"/>
          <p:nvPr/>
        </p:nvSpPr>
        <p:spPr>
          <a:xfrm>
            <a:off x="3798775" y="2701538"/>
            <a:ext cx="2093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999999"/>
                </a:solidFill>
                <a:latin typeface="Muli"/>
                <a:ea typeface="Muli"/>
                <a:cs typeface="Muli"/>
                <a:sym typeface="Muli"/>
              </a:rPr>
              <a:t>Generalized benchmarking</a:t>
            </a:r>
            <a:endParaRPr sz="900">
              <a:solidFill>
                <a:srgbClr val="999999"/>
              </a:solidFill>
              <a:latin typeface="Muli"/>
              <a:ea typeface="Muli"/>
              <a:cs typeface="Muli"/>
              <a:sym typeface="Muli"/>
            </a:endParaRPr>
          </a:p>
        </p:txBody>
      </p:sp>
      <p:sp>
        <p:nvSpPr>
          <p:cNvPr id="663" name="Google Shape;663;p62"/>
          <p:cNvSpPr txBox="1"/>
          <p:nvPr/>
        </p:nvSpPr>
        <p:spPr>
          <a:xfrm>
            <a:off x="1587975" y="2257300"/>
            <a:ext cx="2093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A72A1E"/>
                </a:solidFill>
                <a:latin typeface="Muli"/>
                <a:ea typeface="Muli"/>
                <a:cs typeface="Muli"/>
                <a:sym typeface="Muli"/>
              </a:rPr>
              <a:t>QC compute automation</a:t>
            </a:r>
            <a:endParaRPr sz="900">
              <a:solidFill>
                <a:srgbClr val="A72A1E"/>
              </a:solidFill>
              <a:latin typeface="Muli"/>
              <a:ea typeface="Muli"/>
              <a:cs typeface="Muli"/>
              <a:sym typeface="Muli"/>
            </a:endParaRPr>
          </a:p>
        </p:txBody>
      </p:sp>
      <p:cxnSp>
        <p:nvCxnSpPr>
          <p:cNvPr id="664" name="Google Shape;664;p62"/>
          <p:cNvCxnSpPr>
            <a:endCxn id="665" idx="1"/>
          </p:cNvCxnSpPr>
          <p:nvPr/>
        </p:nvCxnSpPr>
        <p:spPr>
          <a:xfrm>
            <a:off x="1038225" y="3599725"/>
            <a:ext cx="912600" cy="186000"/>
          </a:xfrm>
          <a:prstGeom prst="bentConnector3">
            <a:avLst>
              <a:gd fmla="val 50000" name="adj1"/>
            </a:avLst>
          </a:prstGeom>
          <a:noFill/>
          <a:ln cap="flat" cmpd="sng" w="19050">
            <a:solidFill>
              <a:srgbClr val="A72A1E"/>
            </a:solidFill>
            <a:prstDash val="dash"/>
            <a:round/>
            <a:headEnd len="med" w="med" type="none"/>
            <a:tailEnd len="med" w="med" type="oval"/>
          </a:ln>
        </p:spPr>
      </p:cxnSp>
      <p:sp>
        <p:nvSpPr>
          <p:cNvPr id="665" name="Google Shape;665;p62"/>
          <p:cNvSpPr txBox="1"/>
          <p:nvPr/>
        </p:nvSpPr>
        <p:spPr>
          <a:xfrm>
            <a:off x="1950825" y="3624175"/>
            <a:ext cx="1584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A72A1E"/>
                </a:solidFill>
                <a:latin typeface="Muli"/>
                <a:ea typeface="Muli"/>
                <a:cs typeface="Muli"/>
                <a:sym typeface="Muli"/>
              </a:rPr>
              <a:t>OpenFE Interoperability</a:t>
            </a:r>
            <a:endParaRPr sz="900">
              <a:solidFill>
                <a:srgbClr val="A72A1E"/>
              </a:solidFill>
              <a:latin typeface="Muli"/>
              <a:ea typeface="Muli"/>
              <a:cs typeface="Muli"/>
              <a:sym typeface="Muli"/>
            </a:endParaRPr>
          </a:p>
        </p:txBody>
      </p:sp>
      <p:sp>
        <p:nvSpPr>
          <p:cNvPr id="666" name="Google Shape;666;p62"/>
          <p:cNvSpPr txBox="1"/>
          <p:nvPr/>
        </p:nvSpPr>
        <p:spPr>
          <a:xfrm>
            <a:off x="-154825" y="2464300"/>
            <a:ext cx="997200" cy="4926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 sz="1000">
                <a:solidFill>
                  <a:srgbClr val="015581"/>
                </a:solidFill>
                <a:latin typeface="Muli"/>
                <a:ea typeface="Muli"/>
                <a:cs typeface="Muli"/>
                <a:sym typeface="Muli"/>
              </a:rPr>
              <a:t>Science support</a:t>
            </a:r>
            <a:endParaRPr b="1" sz="1000">
              <a:solidFill>
                <a:srgbClr val="015581"/>
              </a:solidFill>
              <a:latin typeface="Muli"/>
              <a:ea typeface="Muli"/>
              <a:cs typeface="Muli"/>
              <a:sym typeface="Muli"/>
            </a:endParaRPr>
          </a:p>
        </p:txBody>
      </p:sp>
      <p:sp>
        <p:nvSpPr>
          <p:cNvPr id="667" name="Google Shape;667;p62"/>
          <p:cNvSpPr txBox="1"/>
          <p:nvPr/>
        </p:nvSpPr>
        <p:spPr>
          <a:xfrm>
            <a:off x="1441325" y="3895950"/>
            <a:ext cx="24501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E38B3F"/>
                </a:solidFill>
                <a:latin typeface="Muli"/>
                <a:ea typeface="Muli"/>
                <a:cs typeface="Muli"/>
                <a:sym typeface="Muli"/>
              </a:rPr>
              <a:t>Interchange-Toolkit integration</a:t>
            </a:r>
            <a:endParaRPr sz="900">
              <a:solidFill>
                <a:srgbClr val="E38B3F"/>
              </a:solidFill>
              <a:latin typeface="Muli"/>
              <a:ea typeface="Muli"/>
              <a:cs typeface="Muli"/>
              <a:sym typeface="Muli"/>
            </a:endParaRPr>
          </a:p>
        </p:txBody>
      </p:sp>
      <p:cxnSp>
        <p:nvCxnSpPr>
          <p:cNvPr id="668" name="Google Shape;668;p62"/>
          <p:cNvCxnSpPr>
            <a:endCxn id="667" idx="1"/>
          </p:cNvCxnSpPr>
          <p:nvPr/>
        </p:nvCxnSpPr>
        <p:spPr>
          <a:xfrm flipH="1" rot="10800000">
            <a:off x="1060625" y="4057500"/>
            <a:ext cx="380700" cy="227400"/>
          </a:xfrm>
          <a:prstGeom prst="bentConnector3">
            <a:avLst>
              <a:gd fmla="val 50000" name="adj1"/>
            </a:avLst>
          </a:prstGeom>
          <a:noFill/>
          <a:ln cap="flat" cmpd="sng" w="19050">
            <a:solidFill>
              <a:srgbClr val="E38B3F"/>
            </a:solidFill>
            <a:prstDash val="solid"/>
            <a:round/>
            <a:headEnd len="med" w="med" type="none"/>
            <a:tailEnd len="med" w="med" type="oval"/>
          </a:ln>
        </p:spPr>
      </p:cxnSp>
      <p:sp>
        <p:nvSpPr>
          <p:cNvPr id="669" name="Google Shape;669;p62"/>
          <p:cNvSpPr txBox="1"/>
          <p:nvPr/>
        </p:nvSpPr>
        <p:spPr>
          <a:xfrm>
            <a:off x="2646225" y="4403525"/>
            <a:ext cx="32643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E38B3F"/>
                </a:solidFill>
                <a:latin typeface="Muli"/>
                <a:ea typeface="Muli"/>
                <a:cs typeface="Muli"/>
                <a:sym typeface="Muli"/>
              </a:rPr>
              <a:t>Interchange Amber+GROMACS export</a:t>
            </a:r>
            <a:endParaRPr sz="900">
              <a:solidFill>
                <a:srgbClr val="E38B3F"/>
              </a:solidFill>
              <a:latin typeface="Muli"/>
              <a:ea typeface="Muli"/>
              <a:cs typeface="Muli"/>
              <a:sym typeface="Muli"/>
            </a:endParaRPr>
          </a:p>
        </p:txBody>
      </p:sp>
      <p:sp>
        <p:nvSpPr>
          <p:cNvPr id="670" name="Google Shape;670;p62"/>
          <p:cNvSpPr txBox="1"/>
          <p:nvPr/>
        </p:nvSpPr>
        <p:spPr>
          <a:xfrm>
            <a:off x="4253125" y="3912775"/>
            <a:ext cx="32643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E38B3F"/>
                </a:solidFill>
                <a:latin typeface="Muli"/>
                <a:ea typeface="Muli"/>
                <a:cs typeface="Muli"/>
                <a:sym typeface="Muli"/>
              </a:rPr>
              <a:t>Interchange OpenMM+Amber+GROMACS import</a:t>
            </a:r>
            <a:endParaRPr sz="900">
              <a:solidFill>
                <a:srgbClr val="E38B3F"/>
              </a:solidFill>
              <a:latin typeface="Muli"/>
              <a:ea typeface="Muli"/>
              <a:cs typeface="Muli"/>
              <a:sym typeface="Muli"/>
            </a:endParaRPr>
          </a:p>
        </p:txBody>
      </p:sp>
      <p:cxnSp>
        <p:nvCxnSpPr>
          <p:cNvPr id="671" name="Google Shape;671;p62"/>
          <p:cNvCxnSpPr>
            <a:endCxn id="669" idx="1"/>
          </p:cNvCxnSpPr>
          <p:nvPr/>
        </p:nvCxnSpPr>
        <p:spPr>
          <a:xfrm>
            <a:off x="1264425" y="4289975"/>
            <a:ext cx="1381800" cy="275100"/>
          </a:xfrm>
          <a:prstGeom prst="bentConnector3">
            <a:avLst>
              <a:gd fmla="val 50000" name="adj1"/>
            </a:avLst>
          </a:prstGeom>
          <a:noFill/>
          <a:ln cap="flat" cmpd="sng" w="19050">
            <a:solidFill>
              <a:srgbClr val="E38B3F"/>
            </a:solidFill>
            <a:prstDash val="dash"/>
            <a:round/>
            <a:headEnd len="med" w="med" type="none"/>
            <a:tailEnd len="med" w="med" type="oval"/>
          </a:ln>
        </p:spPr>
      </p:cxnSp>
      <p:cxnSp>
        <p:nvCxnSpPr>
          <p:cNvPr id="672" name="Google Shape;672;p62"/>
          <p:cNvCxnSpPr>
            <a:endCxn id="670" idx="1"/>
          </p:cNvCxnSpPr>
          <p:nvPr/>
        </p:nvCxnSpPr>
        <p:spPr>
          <a:xfrm flipH="1" rot="10800000">
            <a:off x="1970425" y="4074325"/>
            <a:ext cx="2282700" cy="231300"/>
          </a:xfrm>
          <a:prstGeom prst="bentConnector3">
            <a:avLst>
              <a:gd fmla="val 65095" name="adj1"/>
            </a:avLst>
          </a:prstGeom>
          <a:noFill/>
          <a:ln cap="flat" cmpd="sng" w="19050">
            <a:solidFill>
              <a:srgbClr val="E38B3F"/>
            </a:solidFill>
            <a:prstDash val="dot"/>
            <a:round/>
            <a:headEnd len="med" w="med" type="none"/>
            <a:tailEnd len="med" w="med" type="oval"/>
          </a:ln>
        </p:spPr>
      </p:cxnSp>
      <p:sp>
        <p:nvSpPr>
          <p:cNvPr id="673" name="Google Shape;673;p62"/>
          <p:cNvSpPr txBox="1"/>
          <p:nvPr/>
        </p:nvSpPr>
        <p:spPr>
          <a:xfrm>
            <a:off x="2275500" y="3235325"/>
            <a:ext cx="1584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A72A1E"/>
                </a:solidFill>
                <a:latin typeface="Muli"/>
                <a:ea typeface="Muli"/>
                <a:cs typeface="Muli"/>
                <a:sym typeface="Muli"/>
              </a:rPr>
              <a:t>F@H Interface</a:t>
            </a:r>
            <a:endParaRPr sz="900">
              <a:solidFill>
                <a:srgbClr val="A72A1E"/>
              </a:solidFill>
              <a:latin typeface="Muli"/>
              <a:ea typeface="Muli"/>
              <a:cs typeface="Muli"/>
              <a:sym typeface="Muli"/>
            </a:endParaRPr>
          </a:p>
        </p:txBody>
      </p:sp>
      <p:cxnSp>
        <p:nvCxnSpPr>
          <p:cNvPr id="674" name="Google Shape;674;p62"/>
          <p:cNvCxnSpPr>
            <a:endCxn id="673" idx="1"/>
          </p:cNvCxnSpPr>
          <p:nvPr/>
        </p:nvCxnSpPr>
        <p:spPr>
          <a:xfrm flipH="1" rot="10800000">
            <a:off x="1511700" y="3396875"/>
            <a:ext cx="763800" cy="201900"/>
          </a:xfrm>
          <a:prstGeom prst="bentConnector3">
            <a:avLst>
              <a:gd fmla="val 50000" name="adj1"/>
            </a:avLst>
          </a:prstGeom>
          <a:noFill/>
          <a:ln cap="flat" cmpd="sng" w="19050">
            <a:solidFill>
              <a:srgbClr val="A72A1E"/>
            </a:solidFill>
            <a:prstDash val="dash"/>
            <a:round/>
            <a:headEnd len="med" w="med" type="none"/>
            <a:tailEnd len="med" w="med" type="oval"/>
          </a:ln>
        </p:spPr>
      </p:cxnSp>
      <p:sp>
        <p:nvSpPr>
          <p:cNvPr id="675" name="Google Shape;675;p62"/>
          <p:cNvSpPr txBox="1"/>
          <p:nvPr/>
        </p:nvSpPr>
        <p:spPr>
          <a:xfrm>
            <a:off x="6974400" y="2625525"/>
            <a:ext cx="2093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999999"/>
                </a:solidFill>
                <a:latin typeface="Muli"/>
                <a:ea typeface="Muli"/>
                <a:cs typeface="Muli"/>
                <a:sym typeface="Muli"/>
              </a:rPr>
              <a:t>Interactive benchmarking dashboard</a:t>
            </a:r>
            <a:endParaRPr sz="900">
              <a:solidFill>
                <a:srgbClr val="999999"/>
              </a:solidFill>
              <a:latin typeface="Muli"/>
              <a:ea typeface="Muli"/>
              <a:cs typeface="Muli"/>
              <a:sym typeface="Muli"/>
            </a:endParaRPr>
          </a:p>
        </p:txBody>
      </p:sp>
      <p:cxnSp>
        <p:nvCxnSpPr>
          <p:cNvPr id="676" name="Google Shape;676;p62"/>
          <p:cNvCxnSpPr>
            <a:endCxn id="677" idx="1"/>
          </p:cNvCxnSpPr>
          <p:nvPr/>
        </p:nvCxnSpPr>
        <p:spPr>
          <a:xfrm flipH="1" rot="10800000">
            <a:off x="3040975" y="2418850"/>
            <a:ext cx="2891400" cy="226500"/>
          </a:xfrm>
          <a:prstGeom prst="bentConnector3">
            <a:avLst>
              <a:gd fmla="val 74863" name="adj1"/>
            </a:avLst>
          </a:prstGeom>
          <a:noFill/>
          <a:ln cap="flat" cmpd="sng" w="19050">
            <a:solidFill>
              <a:srgbClr val="999999"/>
            </a:solidFill>
            <a:prstDash val="dot"/>
            <a:round/>
            <a:headEnd len="med" w="med" type="none"/>
            <a:tailEnd len="med" w="med" type="oval"/>
          </a:ln>
        </p:spPr>
      </p:cxnSp>
      <p:sp>
        <p:nvSpPr>
          <p:cNvPr id="678" name="Google Shape;678;p62"/>
          <p:cNvSpPr txBox="1"/>
          <p:nvPr/>
        </p:nvSpPr>
        <p:spPr>
          <a:xfrm>
            <a:off x="6212375" y="3318563"/>
            <a:ext cx="2093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999999"/>
                </a:solidFill>
                <a:latin typeface="Muli"/>
                <a:ea typeface="Muli"/>
                <a:cs typeface="Muli"/>
                <a:sym typeface="Muli"/>
              </a:rPr>
              <a:t>ForceBalance replacement</a:t>
            </a:r>
            <a:endParaRPr sz="900">
              <a:solidFill>
                <a:srgbClr val="999999"/>
              </a:solidFill>
              <a:latin typeface="Muli"/>
              <a:ea typeface="Muli"/>
              <a:cs typeface="Muli"/>
              <a:sym typeface="Muli"/>
            </a:endParaRPr>
          </a:p>
        </p:txBody>
      </p:sp>
      <p:cxnSp>
        <p:nvCxnSpPr>
          <p:cNvPr id="679" name="Google Shape;679;p62"/>
          <p:cNvCxnSpPr>
            <a:endCxn id="678" idx="1"/>
          </p:cNvCxnSpPr>
          <p:nvPr/>
        </p:nvCxnSpPr>
        <p:spPr>
          <a:xfrm>
            <a:off x="1046975" y="3186413"/>
            <a:ext cx="5165400" cy="293700"/>
          </a:xfrm>
          <a:prstGeom prst="bentConnector3">
            <a:avLst>
              <a:gd fmla="val 66253" name="adj1"/>
            </a:avLst>
          </a:prstGeom>
          <a:noFill/>
          <a:ln cap="flat" cmpd="sng" w="19050">
            <a:solidFill>
              <a:srgbClr val="999999"/>
            </a:solidFill>
            <a:prstDash val="dot"/>
            <a:round/>
            <a:headEnd len="med" w="med" type="none"/>
            <a:tailEnd len="med" w="med" type="oval"/>
          </a:ln>
        </p:spPr>
      </p:cxnSp>
      <p:cxnSp>
        <p:nvCxnSpPr>
          <p:cNvPr id="680" name="Google Shape;680;p62"/>
          <p:cNvCxnSpPr>
            <a:endCxn id="663" idx="1"/>
          </p:cNvCxnSpPr>
          <p:nvPr/>
        </p:nvCxnSpPr>
        <p:spPr>
          <a:xfrm flipH="1" rot="10800000">
            <a:off x="999975" y="2418850"/>
            <a:ext cx="588000" cy="213000"/>
          </a:xfrm>
          <a:prstGeom prst="bentConnector3">
            <a:avLst>
              <a:gd fmla="val 50000" name="adj1"/>
            </a:avLst>
          </a:prstGeom>
          <a:noFill/>
          <a:ln cap="flat" cmpd="sng" w="19050">
            <a:solidFill>
              <a:srgbClr val="A72A1E"/>
            </a:solidFill>
            <a:prstDash val="solid"/>
            <a:round/>
            <a:headEnd len="med" w="med" type="none"/>
            <a:tailEnd len="med" w="med" type="oval"/>
          </a:ln>
        </p:spPr>
      </p:cxnSp>
      <p:sp>
        <p:nvSpPr>
          <p:cNvPr id="677" name="Google Shape;677;p62"/>
          <p:cNvSpPr txBox="1"/>
          <p:nvPr/>
        </p:nvSpPr>
        <p:spPr>
          <a:xfrm>
            <a:off x="5932375" y="2257300"/>
            <a:ext cx="2093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999999"/>
                </a:solidFill>
                <a:latin typeface="Muli"/>
                <a:ea typeface="Muli"/>
                <a:cs typeface="Muli"/>
                <a:sym typeface="Muli"/>
              </a:rPr>
              <a:t>Local torsiondrive executor</a:t>
            </a:r>
            <a:endParaRPr sz="900">
              <a:solidFill>
                <a:srgbClr val="999999"/>
              </a:solidFill>
              <a:latin typeface="Muli"/>
              <a:ea typeface="Muli"/>
              <a:cs typeface="Muli"/>
              <a:sym typeface="Muli"/>
            </a:endParaRPr>
          </a:p>
        </p:txBody>
      </p:sp>
      <p:cxnSp>
        <p:nvCxnSpPr>
          <p:cNvPr id="681" name="Google Shape;681;p62"/>
          <p:cNvCxnSpPr>
            <a:endCxn id="675" idx="1"/>
          </p:cNvCxnSpPr>
          <p:nvPr/>
        </p:nvCxnSpPr>
        <p:spPr>
          <a:xfrm flipH="1" rot="10800000">
            <a:off x="5160300" y="2856375"/>
            <a:ext cx="1814100" cy="191100"/>
          </a:xfrm>
          <a:prstGeom prst="bentConnector3">
            <a:avLst>
              <a:gd fmla="val 50000" name="adj1"/>
            </a:avLst>
          </a:prstGeom>
          <a:noFill/>
          <a:ln cap="flat" cmpd="sng" w="19050">
            <a:solidFill>
              <a:srgbClr val="999999"/>
            </a:solidFill>
            <a:prstDash val="dot"/>
            <a:round/>
            <a:headEnd len="med" w="med" type="none"/>
            <a:tailEnd len="med" w="med" type="oval"/>
          </a:ln>
        </p:spPr>
      </p:cxnSp>
      <p:cxnSp>
        <p:nvCxnSpPr>
          <p:cNvPr id="682" name="Google Shape;682;p62"/>
          <p:cNvCxnSpPr>
            <a:endCxn id="644" idx="1"/>
          </p:cNvCxnSpPr>
          <p:nvPr/>
        </p:nvCxnSpPr>
        <p:spPr>
          <a:xfrm flipH="1" rot="10800000">
            <a:off x="1228925" y="1782400"/>
            <a:ext cx="511500" cy="187500"/>
          </a:xfrm>
          <a:prstGeom prst="bentConnector3">
            <a:avLst>
              <a:gd fmla="val 50000" name="adj1"/>
            </a:avLst>
          </a:prstGeom>
          <a:noFill/>
          <a:ln cap="flat" cmpd="sng" w="19050">
            <a:solidFill>
              <a:schemeClr val="accent2"/>
            </a:solidFill>
            <a:prstDash val="solid"/>
            <a:round/>
            <a:headEnd len="med" w="med" type="none"/>
            <a:tailEnd len="med" w="med" type="oval"/>
          </a:ln>
        </p:spPr>
      </p:cxnSp>
      <p:cxnSp>
        <p:nvCxnSpPr>
          <p:cNvPr id="683" name="Google Shape;683;p62"/>
          <p:cNvCxnSpPr>
            <a:endCxn id="684" idx="1"/>
          </p:cNvCxnSpPr>
          <p:nvPr/>
        </p:nvCxnSpPr>
        <p:spPr>
          <a:xfrm>
            <a:off x="3358925" y="1969738"/>
            <a:ext cx="2268000" cy="98100"/>
          </a:xfrm>
          <a:prstGeom prst="bentConnector3">
            <a:avLst>
              <a:gd fmla="val 50000" name="adj1"/>
            </a:avLst>
          </a:prstGeom>
          <a:noFill/>
          <a:ln cap="flat" cmpd="sng" w="19050">
            <a:solidFill>
              <a:srgbClr val="999999"/>
            </a:solidFill>
            <a:prstDash val="dot"/>
            <a:round/>
            <a:headEnd len="med" w="med" type="none"/>
            <a:tailEnd len="med" w="med" type="oval"/>
          </a:ln>
        </p:spPr>
      </p:cxnSp>
      <p:sp>
        <p:nvSpPr>
          <p:cNvPr id="685" name="Google Shape;685;p62"/>
          <p:cNvSpPr txBox="1"/>
          <p:nvPr/>
        </p:nvSpPr>
        <p:spPr>
          <a:xfrm>
            <a:off x="1511413" y="1415675"/>
            <a:ext cx="2093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4DAF4A"/>
                </a:solidFill>
                <a:latin typeface="Muli"/>
                <a:ea typeface="Muli"/>
                <a:cs typeface="Muli"/>
                <a:sym typeface="Muli"/>
              </a:rPr>
              <a:t>User guides for each package</a:t>
            </a:r>
            <a:endParaRPr sz="900">
              <a:solidFill>
                <a:srgbClr val="4DAF4A"/>
              </a:solidFill>
              <a:latin typeface="Muli"/>
              <a:ea typeface="Muli"/>
              <a:cs typeface="Muli"/>
              <a:sym typeface="Muli"/>
            </a:endParaRPr>
          </a:p>
        </p:txBody>
      </p:sp>
      <p:sp>
        <p:nvSpPr>
          <p:cNvPr id="686" name="Google Shape;686;p62"/>
          <p:cNvSpPr txBox="1"/>
          <p:nvPr/>
        </p:nvSpPr>
        <p:spPr>
          <a:xfrm>
            <a:off x="1282763" y="1117838"/>
            <a:ext cx="2093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4DAF4A"/>
                </a:solidFill>
                <a:latin typeface="Muli"/>
                <a:ea typeface="Muli"/>
                <a:cs typeface="Muli"/>
                <a:sym typeface="Muli"/>
              </a:rPr>
              <a:t>Theme standardization</a:t>
            </a:r>
            <a:endParaRPr sz="900">
              <a:solidFill>
                <a:srgbClr val="4DAF4A"/>
              </a:solidFill>
              <a:latin typeface="Muli"/>
              <a:ea typeface="Muli"/>
              <a:cs typeface="Muli"/>
              <a:sym typeface="Muli"/>
            </a:endParaRPr>
          </a:p>
        </p:txBody>
      </p:sp>
      <p:sp>
        <p:nvSpPr>
          <p:cNvPr id="687" name="Google Shape;687;p62"/>
          <p:cNvSpPr txBox="1"/>
          <p:nvPr/>
        </p:nvSpPr>
        <p:spPr>
          <a:xfrm>
            <a:off x="3531650" y="1118638"/>
            <a:ext cx="2093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4DAF4A"/>
                </a:solidFill>
                <a:latin typeface="Muli"/>
                <a:ea typeface="Muli"/>
                <a:cs typeface="Muli"/>
                <a:sym typeface="Muli"/>
              </a:rPr>
              <a:t>Central docs and examples</a:t>
            </a:r>
            <a:endParaRPr sz="900">
              <a:solidFill>
                <a:srgbClr val="4DAF4A"/>
              </a:solidFill>
              <a:latin typeface="Muli"/>
              <a:ea typeface="Muli"/>
              <a:cs typeface="Muli"/>
              <a:sym typeface="Muli"/>
            </a:endParaRPr>
          </a:p>
        </p:txBody>
      </p:sp>
      <p:sp>
        <p:nvSpPr>
          <p:cNvPr id="688" name="Google Shape;688;p62"/>
          <p:cNvSpPr txBox="1"/>
          <p:nvPr/>
        </p:nvSpPr>
        <p:spPr>
          <a:xfrm>
            <a:off x="3798763" y="1415675"/>
            <a:ext cx="2093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4DAF4A"/>
                </a:solidFill>
                <a:latin typeface="Muli"/>
                <a:ea typeface="Muli"/>
                <a:cs typeface="Muli"/>
                <a:sym typeface="Muli"/>
              </a:rPr>
              <a:t>Example videos/hackathons</a:t>
            </a:r>
            <a:endParaRPr sz="900">
              <a:solidFill>
                <a:srgbClr val="4DAF4A"/>
              </a:solidFill>
              <a:latin typeface="Muli"/>
              <a:ea typeface="Muli"/>
              <a:cs typeface="Muli"/>
              <a:sym typeface="Muli"/>
            </a:endParaRPr>
          </a:p>
        </p:txBody>
      </p:sp>
      <p:cxnSp>
        <p:nvCxnSpPr>
          <p:cNvPr id="689" name="Google Shape;689;p62"/>
          <p:cNvCxnSpPr/>
          <p:nvPr/>
        </p:nvCxnSpPr>
        <p:spPr>
          <a:xfrm flipH="1" rot="10800000">
            <a:off x="999863" y="1279388"/>
            <a:ext cx="282900" cy="168000"/>
          </a:xfrm>
          <a:prstGeom prst="bentConnector3">
            <a:avLst>
              <a:gd fmla="val 50000" name="adj1"/>
            </a:avLst>
          </a:prstGeom>
          <a:noFill/>
          <a:ln cap="flat" cmpd="sng" w="19050">
            <a:solidFill>
              <a:srgbClr val="4DAF4A"/>
            </a:solidFill>
            <a:prstDash val="solid"/>
            <a:round/>
            <a:headEnd len="med" w="med" type="none"/>
            <a:tailEnd len="med" w="med" type="oval"/>
          </a:ln>
        </p:spPr>
      </p:cxnSp>
      <p:cxnSp>
        <p:nvCxnSpPr>
          <p:cNvPr id="690" name="Google Shape;690;p62"/>
          <p:cNvCxnSpPr>
            <a:endCxn id="685" idx="1"/>
          </p:cNvCxnSpPr>
          <p:nvPr/>
        </p:nvCxnSpPr>
        <p:spPr>
          <a:xfrm>
            <a:off x="1066513" y="1443425"/>
            <a:ext cx="444900" cy="133800"/>
          </a:xfrm>
          <a:prstGeom prst="bentConnector3">
            <a:avLst>
              <a:gd fmla="val 50000" name="adj1"/>
            </a:avLst>
          </a:prstGeom>
          <a:noFill/>
          <a:ln cap="flat" cmpd="sng" w="19050">
            <a:solidFill>
              <a:srgbClr val="4DAF4A"/>
            </a:solidFill>
            <a:prstDash val="solid"/>
            <a:round/>
            <a:headEnd len="med" w="med" type="none"/>
            <a:tailEnd len="med" w="med" type="oval"/>
          </a:ln>
        </p:spPr>
      </p:cxnSp>
      <p:cxnSp>
        <p:nvCxnSpPr>
          <p:cNvPr id="691" name="Google Shape;691;p62"/>
          <p:cNvCxnSpPr>
            <a:endCxn id="687" idx="1"/>
          </p:cNvCxnSpPr>
          <p:nvPr/>
        </p:nvCxnSpPr>
        <p:spPr>
          <a:xfrm flipH="1" rot="10800000">
            <a:off x="1047050" y="1280188"/>
            <a:ext cx="2484600" cy="163200"/>
          </a:xfrm>
          <a:prstGeom prst="bentConnector3">
            <a:avLst>
              <a:gd fmla="val 81910" name="adj1"/>
            </a:avLst>
          </a:prstGeom>
          <a:noFill/>
          <a:ln cap="flat" cmpd="sng" w="19050">
            <a:solidFill>
              <a:srgbClr val="4DAF4A"/>
            </a:solidFill>
            <a:prstDash val="dash"/>
            <a:round/>
            <a:headEnd len="med" w="med" type="none"/>
            <a:tailEnd len="med" w="med" type="oval"/>
          </a:ln>
        </p:spPr>
      </p:cxnSp>
      <p:cxnSp>
        <p:nvCxnSpPr>
          <p:cNvPr id="692" name="Google Shape;692;p62"/>
          <p:cNvCxnSpPr>
            <a:endCxn id="688" idx="1"/>
          </p:cNvCxnSpPr>
          <p:nvPr/>
        </p:nvCxnSpPr>
        <p:spPr>
          <a:xfrm>
            <a:off x="3108463" y="1456625"/>
            <a:ext cx="690300" cy="120600"/>
          </a:xfrm>
          <a:prstGeom prst="bentConnector3">
            <a:avLst>
              <a:gd fmla="val 50000" name="adj1"/>
            </a:avLst>
          </a:prstGeom>
          <a:noFill/>
          <a:ln cap="flat" cmpd="sng" w="19050">
            <a:solidFill>
              <a:srgbClr val="4DAF4A"/>
            </a:solidFill>
            <a:prstDash val="dot"/>
            <a:round/>
            <a:headEnd len="med" w="med" type="none"/>
            <a:tailEnd len="med" w="med" type="oval"/>
          </a:ln>
        </p:spPr>
      </p:cxnSp>
      <p:sp>
        <p:nvSpPr>
          <p:cNvPr id="693" name="Google Shape;693;p62"/>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694" name="Google Shape;694;p62"/>
          <p:cNvSpPr txBox="1"/>
          <p:nvPr/>
        </p:nvSpPr>
        <p:spPr>
          <a:xfrm>
            <a:off x="6974400" y="3126500"/>
            <a:ext cx="2093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999999"/>
                </a:solidFill>
                <a:latin typeface="Muli"/>
                <a:ea typeface="Muli"/>
                <a:cs typeface="Muli"/>
                <a:sym typeface="Muli"/>
              </a:rPr>
              <a:t>“Season 2” Benchmarking</a:t>
            </a:r>
            <a:endParaRPr sz="900">
              <a:solidFill>
                <a:srgbClr val="999999"/>
              </a:solidFill>
              <a:latin typeface="Muli"/>
              <a:ea typeface="Muli"/>
              <a:cs typeface="Muli"/>
              <a:sym typeface="Muli"/>
            </a:endParaRPr>
          </a:p>
        </p:txBody>
      </p:sp>
      <p:cxnSp>
        <p:nvCxnSpPr>
          <p:cNvPr id="695" name="Google Shape;695;p62"/>
          <p:cNvCxnSpPr>
            <a:endCxn id="694" idx="1"/>
          </p:cNvCxnSpPr>
          <p:nvPr/>
        </p:nvCxnSpPr>
        <p:spPr>
          <a:xfrm>
            <a:off x="3269700" y="3043250"/>
            <a:ext cx="3704700" cy="244800"/>
          </a:xfrm>
          <a:prstGeom prst="bentConnector3">
            <a:avLst>
              <a:gd fmla="val 50000" name="adj1"/>
            </a:avLst>
          </a:prstGeom>
          <a:noFill/>
          <a:ln cap="flat" cmpd="sng" w="19050">
            <a:solidFill>
              <a:srgbClr val="999999"/>
            </a:solidFill>
            <a:prstDash val="dot"/>
            <a:round/>
            <a:headEnd len="med" w="med" type="none"/>
            <a:tailEnd len="med" w="med" type="oval"/>
          </a:ln>
        </p:spPr>
      </p:cxnSp>
      <p:sp>
        <p:nvSpPr>
          <p:cNvPr id="646" name="Google Shape;646;p62"/>
          <p:cNvSpPr txBox="1"/>
          <p:nvPr/>
        </p:nvSpPr>
        <p:spPr>
          <a:xfrm>
            <a:off x="1438250" y="902438"/>
            <a:ext cx="2093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accent4"/>
                </a:solidFill>
                <a:latin typeface="Muli"/>
                <a:ea typeface="Muli"/>
                <a:cs typeface="Muli"/>
                <a:sym typeface="Muli"/>
              </a:rPr>
              <a:t>Bespokefit</a:t>
            </a:r>
            <a:endParaRPr sz="900">
              <a:solidFill>
                <a:schemeClr val="accent4"/>
              </a:solidFill>
              <a:latin typeface="Muli"/>
              <a:ea typeface="Muli"/>
              <a:cs typeface="Muli"/>
              <a:sym typeface="Muli"/>
            </a:endParaRPr>
          </a:p>
        </p:txBody>
      </p:sp>
      <p:cxnSp>
        <p:nvCxnSpPr>
          <p:cNvPr id="696" name="Google Shape;696;p62"/>
          <p:cNvCxnSpPr>
            <a:endCxn id="640" idx="1"/>
          </p:cNvCxnSpPr>
          <p:nvPr/>
        </p:nvCxnSpPr>
        <p:spPr>
          <a:xfrm flipH="1" rot="10800000">
            <a:off x="1461900" y="1802950"/>
            <a:ext cx="2184600" cy="157200"/>
          </a:xfrm>
          <a:prstGeom prst="bentConnector3">
            <a:avLst>
              <a:gd fmla="val 85415" name="adj1"/>
            </a:avLst>
          </a:prstGeom>
          <a:noFill/>
          <a:ln cap="flat" cmpd="sng" w="19050">
            <a:solidFill>
              <a:srgbClr val="999999"/>
            </a:solidFill>
            <a:prstDash val="dot"/>
            <a:round/>
            <a:headEnd len="med" w="med" type="none"/>
            <a:tailEnd len="med" w="med" type="oval"/>
          </a:ln>
        </p:spPr>
      </p:cxnSp>
      <p:sp>
        <p:nvSpPr>
          <p:cNvPr id="684" name="Google Shape;684;p62"/>
          <p:cNvSpPr txBox="1"/>
          <p:nvPr/>
        </p:nvSpPr>
        <p:spPr>
          <a:xfrm>
            <a:off x="5626925" y="1906288"/>
            <a:ext cx="2093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999999"/>
                </a:solidFill>
                <a:latin typeface="Muli"/>
                <a:ea typeface="Muli"/>
                <a:cs typeface="Muli"/>
                <a:sym typeface="Muli"/>
              </a:rPr>
              <a:t>Core data model schemas</a:t>
            </a:r>
            <a:endParaRPr sz="900">
              <a:solidFill>
                <a:srgbClr val="999999"/>
              </a:solidFill>
              <a:latin typeface="Muli"/>
              <a:ea typeface="Muli"/>
              <a:cs typeface="Muli"/>
              <a:sym typeface="Muli"/>
            </a:endParaRPr>
          </a:p>
        </p:txBody>
      </p:sp>
      <p:cxnSp>
        <p:nvCxnSpPr>
          <p:cNvPr id="697" name="Google Shape;697;p62"/>
          <p:cNvCxnSpPr>
            <a:endCxn id="698" idx="1"/>
          </p:cNvCxnSpPr>
          <p:nvPr/>
        </p:nvCxnSpPr>
        <p:spPr>
          <a:xfrm>
            <a:off x="1043925" y="1969975"/>
            <a:ext cx="408900" cy="145500"/>
          </a:xfrm>
          <a:prstGeom prst="bentConnector3">
            <a:avLst>
              <a:gd fmla="val 50000" name="adj1"/>
            </a:avLst>
          </a:prstGeom>
          <a:noFill/>
          <a:ln cap="flat" cmpd="sng" w="19050">
            <a:solidFill>
              <a:schemeClr val="dk1"/>
            </a:solidFill>
            <a:prstDash val="solid"/>
            <a:round/>
            <a:headEnd len="med" w="med" type="none"/>
            <a:tailEnd len="med" w="med" type="oval"/>
          </a:ln>
        </p:spPr>
      </p:cxnSp>
      <p:sp>
        <p:nvSpPr>
          <p:cNvPr id="698" name="Google Shape;698;p62"/>
          <p:cNvSpPr txBox="1"/>
          <p:nvPr/>
        </p:nvSpPr>
        <p:spPr>
          <a:xfrm>
            <a:off x="1452825" y="1953925"/>
            <a:ext cx="22113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19719F"/>
                </a:solidFill>
                <a:latin typeface="Muli"/>
                <a:ea typeface="Muli"/>
                <a:cs typeface="Muli"/>
                <a:sym typeface="Muli"/>
              </a:rPr>
              <a:t>Virtual site refactor</a:t>
            </a:r>
            <a:endParaRPr sz="900">
              <a:solidFill>
                <a:srgbClr val="19719F"/>
              </a:solidFill>
              <a:latin typeface="Muli"/>
              <a:ea typeface="Muli"/>
              <a:cs typeface="Muli"/>
              <a:sym typeface="Muli"/>
            </a:endParaRPr>
          </a:p>
        </p:txBody>
      </p:sp>
      <p:sp>
        <p:nvSpPr>
          <p:cNvPr id="699" name="Google Shape;699;p62"/>
          <p:cNvSpPr txBox="1"/>
          <p:nvPr/>
        </p:nvSpPr>
        <p:spPr>
          <a:xfrm>
            <a:off x="3231675" y="2252250"/>
            <a:ext cx="2093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A72A1E"/>
                </a:solidFill>
                <a:latin typeface="Muli"/>
                <a:ea typeface="Muli"/>
                <a:cs typeface="Muli"/>
                <a:sym typeface="Muli"/>
              </a:rPr>
              <a:t>Update for QCFractal refactor</a:t>
            </a:r>
            <a:endParaRPr sz="900">
              <a:solidFill>
                <a:srgbClr val="A72A1E"/>
              </a:solidFill>
              <a:latin typeface="Muli"/>
              <a:ea typeface="Muli"/>
              <a:cs typeface="Muli"/>
              <a:sym typeface="Muli"/>
            </a:endParaRPr>
          </a:p>
        </p:txBody>
      </p:sp>
      <p:cxnSp>
        <p:nvCxnSpPr>
          <p:cNvPr id="700" name="Google Shape;700;p62"/>
          <p:cNvCxnSpPr>
            <a:endCxn id="699" idx="1"/>
          </p:cNvCxnSpPr>
          <p:nvPr/>
        </p:nvCxnSpPr>
        <p:spPr>
          <a:xfrm flipH="1" rot="10800000">
            <a:off x="1303275" y="2413800"/>
            <a:ext cx="1928400" cy="223800"/>
          </a:xfrm>
          <a:prstGeom prst="bentConnector3">
            <a:avLst>
              <a:gd fmla="val 92129" name="adj1"/>
            </a:avLst>
          </a:prstGeom>
          <a:noFill/>
          <a:ln cap="flat" cmpd="sng" w="19050">
            <a:solidFill>
              <a:srgbClr val="A72A1E"/>
            </a:solidFill>
            <a:prstDash val="dash"/>
            <a:round/>
            <a:headEnd len="med" w="med" type="none"/>
            <a:tailEnd len="med" w="med" type="oval"/>
          </a:ln>
        </p:spPr>
      </p:cxnSp>
      <p:cxnSp>
        <p:nvCxnSpPr>
          <p:cNvPr id="701" name="Google Shape;701;p62"/>
          <p:cNvCxnSpPr/>
          <p:nvPr/>
        </p:nvCxnSpPr>
        <p:spPr>
          <a:xfrm>
            <a:off x="1683450" y="868225"/>
            <a:ext cx="0" cy="3863400"/>
          </a:xfrm>
          <a:prstGeom prst="straightConnector1">
            <a:avLst/>
          </a:prstGeom>
          <a:noFill/>
          <a:ln cap="flat" cmpd="sng" w="19050">
            <a:solidFill>
              <a:schemeClr val="dk2"/>
            </a:solidFill>
            <a:prstDash val="dash"/>
            <a:round/>
            <a:headEnd len="med" w="med" type="none"/>
            <a:tailEnd len="med" w="med" type="none"/>
          </a:ln>
        </p:spPr>
      </p:cxn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5" name="Shape 705"/>
        <p:cNvGrpSpPr/>
        <p:nvPr/>
      </p:nvGrpSpPr>
      <p:grpSpPr>
        <a:xfrm>
          <a:off x="0" y="0"/>
          <a:ext cx="0" cy="0"/>
          <a:chOff x="0" y="0"/>
          <a:chExt cx="0" cy="0"/>
        </a:xfrm>
      </p:grpSpPr>
      <p:sp>
        <p:nvSpPr>
          <p:cNvPr id="706" name="Google Shape;706;p63"/>
          <p:cNvSpPr txBox="1"/>
          <p:nvPr>
            <p:ph type="title"/>
          </p:nvPr>
        </p:nvSpPr>
        <p:spPr>
          <a:xfrm>
            <a:off x="381000" y="0"/>
            <a:ext cx="77958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Infrastructure in 2022</a:t>
            </a:r>
            <a:endParaRPr/>
          </a:p>
        </p:txBody>
      </p:sp>
      <p:sp>
        <p:nvSpPr>
          <p:cNvPr id="707" name="Google Shape;707;p63"/>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708" name="Google Shape;708;p63"/>
          <p:cNvSpPr txBox="1"/>
          <p:nvPr>
            <p:ph idx="1" type="body"/>
          </p:nvPr>
        </p:nvSpPr>
        <p:spPr>
          <a:xfrm>
            <a:off x="381000" y="1581150"/>
            <a:ext cx="8305800" cy="3048000"/>
          </a:xfrm>
          <a:prstGeom prst="rect">
            <a:avLst/>
          </a:prstGeom>
        </p:spPr>
        <p:txBody>
          <a:bodyPr anchorCtr="0" anchor="t" bIns="45700" lIns="91425" spcFirstLastPara="1" rIns="91425" wrap="square" tIns="45700">
            <a:noAutofit/>
          </a:bodyPr>
          <a:lstStyle/>
          <a:p>
            <a:pPr indent="-330200" lvl="0" marL="457200" rtl="0" algn="just">
              <a:spcBef>
                <a:spcPts val="320"/>
              </a:spcBef>
              <a:spcAft>
                <a:spcPts val="0"/>
              </a:spcAft>
              <a:buSzPts val="1600"/>
              <a:buAutoNum type="arabicPeriod"/>
            </a:pPr>
            <a:r>
              <a:rPr lang="en"/>
              <a:t>Product leadership</a:t>
            </a:r>
            <a:endParaRPr/>
          </a:p>
          <a:p>
            <a:pPr indent="-330200" lvl="1" marL="914400" rtl="0" algn="l">
              <a:spcBef>
                <a:spcPts val="0"/>
              </a:spcBef>
              <a:spcAft>
                <a:spcPts val="0"/>
              </a:spcAft>
              <a:buSzPts val="1600"/>
              <a:buChar char="○"/>
            </a:pPr>
            <a:r>
              <a:rPr lang="en" sz="1500"/>
              <a:t>Accurate force fields</a:t>
            </a:r>
            <a:endParaRPr sz="1500"/>
          </a:p>
          <a:p>
            <a:pPr indent="-330200" lvl="1" marL="914400" rtl="0" algn="l">
              <a:spcBef>
                <a:spcPts val="0"/>
              </a:spcBef>
              <a:spcAft>
                <a:spcPts val="0"/>
              </a:spcAft>
              <a:buSzPts val="1600"/>
              <a:buChar char="○"/>
            </a:pPr>
            <a:r>
              <a:rPr lang="en" sz="1500"/>
              <a:t>Accessible infrastructure</a:t>
            </a:r>
            <a:endParaRPr sz="1500"/>
          </a:p>
          <a:p>
            <a:pPr indent="-330200" lvl="1" marL="914400" rtl="0" algn="l">
              <a:spcBef>
                <a:spcPts val="0"/>
              </a:spcBef>
              <a:spcAft>
                <a:spcPts val="0"/>
              </a:spcAft>
              <a:buSzPts val="1600"/>
              <a:buChar char="○"/>
            </a:pPr>
            <a:r>
              <a:rPr lang="en" sz="1500"/>
              <a:t>Broad interoperability</a:t>
            </a:r>
            <a:endParaRPr sz="1500"/>
          </a:p>
          <a:p>
            <a:pPr indent="-330200" lvl="0" marL="457200" rtl="0" algn="just">
              <a:spcBef>
                <a:spcPts val="0"/>
              </a:spcBef>
              <a:spcAft>
                <a:spcPts val="0"/>
              </a:spcAft>
              <a:buSzPts val="1600"/>
              <a:buAutoNum type="arabicPeriod"/>
            </a:pPr>
            <a:r>
              <a:rPr b="1" lang="en"/>
              <a:t>Proximity with users</a:t>
            </a:r>
            <a:endParaRPr b="1"/>
          </a:p>
          <a:p>
            <a:pPr indent="-330200" lvl="1" marL="914400" rtl="0" algn="l">
              <a:spcBef>
                <a:spcPts val="0"/>
              </a:spcBef>
              <a:spcAft>
                <a:spcPts val="0"/>
              </a:spcAft>
              <a:buSzPts val="1600"/>
              <a:buChar char="○"/>
            </a:pPr>
            <a:r>
              <a:rPr b="1" lang="en" sz="1500"/>
              <a:t>Custom solutions</a:t>
            </a:r>
            <a:endParaRPr b="1" sz="1500"/>
          </a:p>
          <a:p>
            <a:pPr indent="-323850" lvl="1" marL="914400" rtl="0" algn="l">
              <a:spcBef>
                <a:spcPts val="0"/>
              </a:spcBef>
              <a:spcAft>
                <a:spcPts val="0"/>
              </a:spcAft>
              <a:buSzPts val="1500"/>
              <a:buChar char="○"/>
            </a:pPr>
            <a:r>
              <a:rPr b="1" lang="en" sz="1500"/>
              <a:t>Joint development</a:t>
            </a:r>
            <a:endParaRPr b="1" sz="1500"/>
          </a:p>
          <a:p>
            <a:pPr indent="-330200" lvl="0" marL="457200" rtl="0" algn="just">
              <a:spcBef>
                <a:spcPts val="0"/>
              </a:spcBef>
              <a:spcAft>
                <a:spcPts val="0"/>
              </a:spcAft>
              <a:buSzPts val="1600"/>
              <a:buAutoNum type="arabicPeriod"/>
            </a:pPr>
            <a:r>
              <a:rPr lang="en"/>
              <a:t>Operational excellence</a:t>
            </a:r>
            <a:endParaRPr/>
          </a:p>
          <a:p>
            <a:pPr indent="-330200" lvl="1" marL="914400" rtl="0" algn="l">
              <a:spcBef>
                <a:spcPts val="0"/>
              </a:spcBef>
              <a:spcAft>
                <a:spcPts val="0"/>
              </a:spcAft>
              <a:buSzPts val="1600"/>
              <a:buChar char="○"/>
            </a:pPr>
            <a:r>
              <a:rPr lang="en" sz="1500"/>
              <a:t>Transparency</a:t>
            </a:r>
            <a:endParaRPr sz="1500"/>
          </a:p>
          <a:p>
            <a:pPr indent="-330200" lvl="1" marL="914400" rtl="0" algn="l">
              <a:spcBef>
                <a:spcPts val="0"/>
              </a:spcBef>
              <a:spcAft>
                <a:spcPts val="0"/>
              </a:spcAft>
              <a:buSzPts val="1600"/>
              <a:buChar char="○"/>
            </a:pPr>
            <a:r>
              <a:rPr lang="en" sz="1500"/>
              <a:t>Predictability</a:t>
            </a:r>
            <a:endParaRPr sz="1500"/>
          </a:p>
        </p:txBody>
      </p:sp>
      <p:sp>
        <p:nvSpPr>
          <p:cNvPr id="709" name="Google Shape;709;p63"/>
          <p:cNvSpPr txBox="1"/>
          <p:nvPr>
            <p:ph idx="2" type="body"/>
          </p:nvPr>
        </p:nvSpPr>
        <p:spPr>
          <a:xfrm>
            <a:off x="381000" y="1200150"/>
            <a:ext cx="8305800" cy="3810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
              <a:t>Our Organizational Values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4" name="Shape 714"/>
        <p:cNvGrpSpPr/>
        <p:nvPr/>
      </p:nvGrpSpPr>
      <p:grpSpPr>
        <a:xfrm>
          <a:off x="0" y="0"/>
          <a:ext cx="0" cy="0"/>
          <a:chOff x="0" y="0"/>
          <a:chExt cx="0" cy="0"/>
        </a:xfrm>
      </p:grpSpPr>
      <p:pic>
        <p:nvPicPr>
          <p:cNvPr id="715" name="Google Shape;715;p64"/>
          <p:cNvPicPr preferRelativeResize="0"/>
          <p:nvPr/>
        </p:nvPicPr>
        <p:blipFill>
          <a:blip r:embed="rId3">
            <a:alphaModFix/>
          </a:blip>
          <a:stretch>
            <a:fillRect/>
          </a:stretch>
        </p:blipFill>
        <p:spPr>
          <a:xfrm>
            <a:off x="1747800" y="864550"/>
            <a:ext cx="5400182" cy="3857263"/>
          </a:xfrm>
          <a:prstGeom prst="rect">
            <a:avLst/>
          </a:prstGeom>
          <a:noFill/>
          <a:ln>
            <a:noFill/>
          </a:ln>
        </p:spPr>
      </p:pic>
      <p:sp>
        <p:nvSpPr>
          <p:cNvPr id="716" name="Google Shape;716;p64"/>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717" name="Google Shape;717;p64"/>
          <p:cNvSpPr txBox="1"/>
          <p:nvPr>
            <p:ph type="title"/>
          </p:nvPr>
        </p:nvSpPr>
        <p:spPr>
          <a:xfrm>
            <a:off x="381000" y="0"/>
            <a:ext cx="69456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BespokeFit has been released</a:t>
            </a:r>
            <a:endParaRPr/>
          </a:p>
        </p:txBody>
      </p:sp>
      <p:pic>
        <p:nvPicPr>
          <p:cNvPr id="718" name="Google Shape;718;p64"/>
          <p:cNvPicPr preferRelativeResize="0"/>
          <p:nvPr/>
        </p:nvPicPr>
        <p:blipFill>
          <a:blip r:embed="rId4">
            <a:alphaModFix/>
          </a:blip>
          <a:stretch>
            <a:fillRect/>
          </a:stretch>
        </p:blipFill>
        <p:spPr>
          <a:xfrm>
            <a:off x="8405750" y="2431525"/>
            <a:ext cx="688650" cy="940752"/>
          </a:xfrm>
          <a:prstGeom prst="rect">
            <a:avLst/>
          </a:prstGeom>
          <a:noFill/>
          <a:ln>
            <a:noFill/>
          </a:ln>
        </p:spPr>
      </p:pic>
      <p:pic>
        <p:nvPicPr>
          <p:cNvPr id="719" name="Google Shape;719;p64"/>
          <p:cNvPicPr preferRelativeResize="0"/>
          <p:nvPr/>
        </p:nvPicPr>
        <p:blipFill>
          <a:blip r:embed="rId5">
            <a:alphaModFix/>
          </a:blip>
          <a:stretch>
            <a:fillRect/>
          </a:stretch>
        </p:blipFill>
        <p:spPr>
          <a:xfrm>
            <a:off x="8405738" y="3371375"/>
            <a:ext cx="688674" cy="688674"/>
          </a:xfrm>
          <a:prstGeom prst="rect">
            <a:avLst/>
          </a:prstGeom>
          <a:noFill/>
          <a:ln>
            <a:noFill/>
          </a:ln>
        </p:spPr>
      </p:pic>
      <p:pic>
        <p:nvPicPr>
          <p:cNvPr id="720" name="Google Shape;720;p64"/>
          <p:cNvPicPr preferRelativeResize="0"/>
          <p:nvPr/>
        </p:nvPicPr>
        <p:blipFill rotWithShape="1">
          <a:blip r:embed="rId6">
            <a:alphaModFix/>
          </a:blip>
          <a:srcRect b="0" l="12380" r="14273" t="0"/>
          <a:stretch/>
        </p:blipFill>
        <p:spPr>
          <a:xfrm>
            <a:off x="8405750" y="1492575"/>
            <a:ext cx="688650" cy="938950"/>
          </a:xfrm>
          <a:prstGeom prst="rect">
            <a:avLst/>
          </a:prstGeom>
          <a:noFill/>
          <a:ln>
            <a:noFill/>
          </a:ln>
        </p:spPr>
      </p:pic>
      <p:sp>
        <p:nvSpPr>
          <p:cNvPr id="721" name="Google Shape;721;p64"/>
          <p:cNvSpPr txBox="1"/>
          <p:nvPr/>
        </p:nvSpPr>
        <p:spPr>
          <a:xfrm>
            <a:off x="1747800" y="4787700"/>
            <a:ext cx="56484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u="sng">
                <a:solidFill>
                  <a:schemeClr val="hlink"/>
                </a:solidFill>
                <a:hlinkClick r:id="rId7"/>
              </a:rPr>
              <a:t>https://docs.openforcefield.org/projects/bespokefit/en/latest/getting-started/quick-start.html</a:t>
            </a:r>
            <a:r>
              <a:rPr lang="en" sz="800"/>
              <a:t> </a:t>
            </a:r>
            <a:endParaRPr sz="8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6" name="Shape 726"/>
        <p:cNvGrpSpPr/>
        <p:nvPr/>
      </p:nvGrpSpPr>
      <p:grpSpPr>
        <a:xfrm>
          <a:off x="0" y="0"/>
          <a:ext cx="0" cy="0"/>
          <a:chOff x="0" y="0"/>
          <a:chExt cx="0" cy="0"/>
        </a:xfrm>
      </p:grpSpPr>
      <p:sp>
        <p:nvSpPr>
          <p:cNvPr id="727" name="Google Shape;727;p65"/>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728" name="Google Shape;728;p65"/>
          <p:cNvSpPr txBox="1"/>
          <p:nvPr>
            <p:ph type="title"/>
          </p:nvPr>
        </p:nvSpPr>
        <p:spPr>
          <a:xfrm>
            <a:off x="381000" y="0"/>
            <a:ext cx="69456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BespokeFit has been released</a:t>
            </a:r>
            <a:endParaRPr/>
          </a:p>
        </p:txBody>
      </p:sp>
      <p:pic>
        <p:nvPicPr>
          <p:cNvPr id="729" name="Google Shape;729;p65"/>
          <p:cNvPicPr preferRelativeResize="0"/>
          <p:nvPr/>
        </p:nvPicPr>
        <p:blipFill>
          <a:blip r:embed="rId3">
            <a:alphaModFix/>
          </a:blip>
          <a:stretch>
            <a:fillRect/>
          </a:stretch>
        </p:blipFill>
        <p:spPr>
          <a:xfrm>
            <a:off x="8405750" y="2888725"/>
            <a:ext cx="688650" cy="940752"/>
          </a:xfrm>
          <a:prstGeom prst="rect">
            <a:avLst/>
          </a:prstGeom>
          <a:noFill/>
          <a:ln>
            <a:noFill/>
          </a:ln>
        </p:spPr>
      </p:pic>
      <p:pic>
        <p:nvPicPr>
          <p:cNvPr id="730" name="Google Shape;730;p65"/>
          <p:cNvPicPr preferRelativeResize="0"/>
          <p:nvPr/>
        </p:nvPicPr>
        <p:blipFill>
          <a:blip r:embed="rId4">
            <a:alphaModFix/>
          </a:blip>
          <a:stretch>
            <a:fillRect/>
          </a:stretch>
        </p:blipFill>
        <p:spPr>
          <a:xfrm>
            <a:off x="1589750" y="1014150"/>
            <a:ext cx="5964525" cy="3578699"/>
          </a:xfrm>
          <a:prstGeom prst="rect">
            <a:avLst/>
          </a:prstGeom>
          <a:noFill/>
          <a:ln>
            <a:noFill/>
          </a:ln>
        </p:spPr>
      </p:pic>
      <p:pic>
        <p:nvPicPr>
          <p:cNvPr id="731" name="Google Shape;731;p65"/>
          <p:cNvPicPr preferRelativeResize="0"/>
          <p:nvPr/>
        </p:nvPicPr>
        <p:blipFill>
          <a:blip r:embed="rId5">
            <a:alphaModFix/>
          </a:blip>
          <a:stretch>
            <a:fillRect/>
          </a:stretch>
        </p:blipFill>
        <p:spPr>
          <a:xfrm>
            <a:off x="8405738" y="3828575"/>
            <a:ext cx="688674" cy="688674"/>
          </a:xfrm>
          <a:prstGeom prst="rect">
            <a:avLst/>
          </a:prstGeom>
          <a:noFill/>
          <a:ln>
            <a:noFill/>
          </a:ln>
        </p:spPr>
      </p:pic>
      <p:pic>
        <p:nvPicPr>
          <p:cNvPr id="732" name="Google Shape;732;p65"/>
          <p:cNvPicPr preferRelativeResize="0"/>
          <p:nvPr/>
        </p:nvPicPr>
        <p:blipFill rotWithShape="1">
          <a:blip r:embed="rId6">
            <a:alphaModFix/>
          </a:blip>
          <a:srcRect b="0" l="12380" r="14273" t="0"/>
          <a:stretch/>
        </p:blipFill>
        <p:spPr>
          <a:xfrm>
            <a:off x="8405750" y="1949775"/>
            <a:ext cx="688650" cy="938950"/>
          </a:xfrm>
          <a:prstGeom prst="rect">
            <a:avLst/>
          </a:prstGeom>
          <a:noFill/>
          <a:ln>
            <a:noFill/>
          </a:ln>
        </p:spPr>
      </p:pic>
      <p:sp>
        <p:nvSpPr>
          <p:cNvPr id="733" name="Google Shape;733;p65"/>
          <p:cNvSpPr txBox="1"/>
          <p:nvPr/>
        </p:nvSpPr>
        <p:spPr>
          <a:xfrm>
            <a:off x="1747800" y="4787700"/>
            <a:ext cx="56484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u="sng">
                <a:solidFill>
                  <a:schemeClr val="hlink"/>
                </a:solidFill>
                <a:hlinkClick r:id="rId7"/>
              </a:rPr>
              <a:t>https://docs.openforcefield.org/projects/bespokefit/en/latest/getting-started/quick-start.html</a:t>
            </a:r>
            <a:r>
              <a:rPr lang="en" sz="800"/>
              <a:t> </a:t>
            </a:r>
            <a:endParaRPr sz="8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8" name="Shape 738"/>
        <p:cNvGrpSpPr/>
        <p:nvPr/>
      </p:nvGrpSpPr>
      <p:grpSpPr>
        <a:xfrm>
          <a:off x="0" y="0"/>
          <a:ext cx="0" cy="0"/>
          <a:chOff x="0" y="0"/>
          <a:chExt cx="0" cy="0"/>
        </a:xfrm>
      </p:grpSpPr>
      <p:sp>
        <p:nvSpPr>
          <p:cNvPr id="739" name="Google Shape;739;p66"/>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740" name="Google Shape;740;p66"/>
          <p:cNvSpPr txBox="1"/>
          <p:nvPr>
            <p:ph type="title"/>
          </p:nvPr>
        </p:nvSpPr>
        <p:spPr>
          <a:xfrm>
            <a:off x="381000" y="0"/>
            <a:ext cx="69456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BespokeFit has been released</a:t>
            </a:r>
            <a:endParaRPr/>
          </a:p>
        </p:txBody>
      </p:sp>
      <p:pic>
        <p:nvPicPr>
          <p:cNvPr id="741" name="Google Shape;741;p66"/>
          <p:cNvPicPr preferRelativeResize="0"/>
          <p:nvPr/>
        </p:nvPicPr>
        <p:blipFill>
          <a:blip r:embed="rId3">
            <a:alphaModFix/>
          </a:blip>
          <a:stretch>
            <a:fillRect/>
          </a:stretch>
        </p:blipFill>
        <p:spPr>
          <a:xfrm>
            <a:off x="8405750" y="2888725"/>
            <a:ext cx="688650" cy="940752"/>
          </a:xfrm>
          <a:prstGeom prst="rect">
            <a:avLst/>
          </a:prstGeom>
          <a:noFill/>
          <a:ln>
            <a:noFill/>
          </a:ln>
        </p:spPr>
      </p:pic>
      <p:pic>
        <p:nvPicPr>
          <p:cNvPr id="742" name="Google Shape;742;p66"/>
          <p:cNvPicPr preferRelativeResize="0"/>
          <p:nvPr/>
        </p:nvPicPr>
        <p:blipFill>
          <a:blip r:embed="rId4">
            <a:alphaModFix/>
          </a:blip>
          <a:stretch>
            <a:fillRect/>
          </a:stretch>
        </p:blipFill>
        <p:spPr>
          <a:xfrm>
            <a:off x="8405738" y="3828575"/>
            <a:ext cx="688674" cy="688674"/>
          </a:xfrm>
          <a:prstGeom prst="rect">
            <a:avLst/>
          </a:prstGeom>
          <a:noFill/>
          <a:ln>
            <a:noFill/>
          </a:ln>
        </p:spPr>
      </p:pic>
      <p:pic>
        <p:nvPicPr>
          <p:cNvPr id="743" name="Google Shape;743;p66"/>
          <p:cNvPicPr preferRelativeResize="0"/>
          <p:nvPr/>
        </p:nvPicPr>
        <p:blipFill rotWithShape="1">
          <a:blip r:embed="rId5">
            <a:alphaModFix/>
          </a:blip>
          <a:srcRect b="0" l="12380" r="14273" t="0"/>
          <a:stretch/>
        </p:blipFill>
        <p:spPr>
          <a:xfrm>
            <a:off x="8405750" y="1949775"/>
            <a:ext cx="688650" cy="938950"/>
          </a:xfrm>
          <a:prstGeom prst="rect">
            <a:avLst/>
          </a:prstGeom>
          <a:noFill/>
          <a:ln>
            <a:noFill/>
          </a:ln>
        </p:spPr>
      </p:pic>
      <p:pic>
        <p:nvPicPr>
          <p:cNvPr id="744" name="Google Shape;744;p66"/>
          <p:cNvPicPr preferRelativeResize="0"/>
          <p:nvPr/>
        </p:nvPicPr>
        <p:blipFill>
          <a:blip r:embed="rId6">
            <a:alphaModFix/>
          </a:blip>
          <a:stretch>
            <a:fillRect/>
          </a:stretch>
        </p:blipFill>
        <p:spPr>
          <a:xfrm>
            <a:off x="1252335" y="931200"/>
            <a:ext cx="6639340" cy="3697950"/>
          </a:xfrm>
          <a:prstGeom prst="rect">
            <a:avLst/>
          </a:prstGeom>
          <a:noFill/>
          <a:ln>
            <a:noFill/>
          </a:ln>
        </p:spPr>
      </p:pic>
      <p:sp>
        <p:nvSpPr>
          <p:cNvPr id="745" name="Google Shape;745;p66"/>
          <p:cNvSpPr txBox="1"/>
          <p:nvPr/>
        </p:nvSpPr>
        <p:spPr>
          <a:xfrm>
            <a:off x="1747800" y="4787700"/>
            <a:ext cx="56484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u="sng">
                <a:solidFill>
                  <a:schemeClr val="hlink"/>
                </a:solidFill>
                <a:hlinkClick r:id="rId7"/>
              </a:rPr>
              <a:t>https://docs.openforcefield.org/projects/bespokefit/en/latest/getting-started/quick-start.html</a:t>
            </a:r>
            <a:r>
              <a:rPr lang="en" sz="800"/>
              <a:t> </a:t>
            </a:r>
            <a:endParaRPr sz="8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9" name="Shape 749"/>
        <p:cNvGrpSpPr/>
        <p:nvPr/>
      </p:nvGrpSpPr>
      <p:grpSpPr>
        <a:xfrm>
          <a:off x="0" y="0"/>
          <a:ext cx="0" cy="0"/>
          <a:chOff x="0" y="0"/>
          <a:chExt cx="0" cy="0"/>
        </a:xfrm>
      </p:grpSpPr>
      <p:sp>
        <p:nvSpPr>
          <p:cNvPr id="750" name="Google Shape;750;p67"/>
          <p:cNvSpPr txBox="1"/>
          <p:nvPr>
            <p:ph type="title"/>
          </p:nvPr>
        </p:nvSpPr>
        <p:spPr>
          <a:xfrm>
            <a:off x="381000" y="0"/>
            <a:ext cx="81261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Partner benchmarking manuscript headed for submission</a:t>
            </a:r>
            <a:endParaRPr/>
          </a:p>
        </p:txBody>
      </p:sp>
      <p:sp>
        <p:nvSpPr>
          <p:cNvPr id="751" name="Google Shape;751;p67"/>
          <p:cNvSpPr txBox="1"/>
          <p:nvPr>
            <p:ph idx="12" type="sldNum"/>
          </p:nvPr>
        </p:nvSpPr>
        <p:spPr>
          <a:xfrm>
            <a:off x="8545737" y="4348058"/>
            <a:ext cx="422100" cy="2811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pic>
        <p:nvPicPr>
          <p:cNvPr id="752" name="Google Shape;752;p67"/>
          <p:cNvPicPr preferRelativeResize="0"/>
          <p:nvPr/>
        </p:nvPicPr>
        <p:blipFill>
          <a:blip r:embed="rId3">
            <a:alphaModFix/>
          </a:blip>
          <a:stretch>
            <a:fillRect/>
          </a:stretch>
        </p:blipFill>
        <p:spPr>
          <a:xfrm>
            <a:off x="8582580" y="927125"/>
            <a:ext cx="513236" cy="513264"/>
          </a:xfrm>
          <a:prstGeom prst="rect">
            <a:avLst/>
          </a:prstGeom>
          <a:noFill/>
          <a:ln>
            <a:noFill/>
          </a:ln>
        </p:spPr>
      </p:pic>
      <p:pic>
        <p:nvPicPr>
          <p:cNvPr id="753" name="Google Shape;753;p67"/>
          <p:cNvPicPr preferRelativeResize="0"/>
          <p:nvPr/>
        </p:nvPicPr>
        <p:blipFill>
          <a:blip r:embed="rId4">
            <a:alphaModFix/>
          </a:blip>
          <a:stretch>
            <a:fillRect/>
          </a:stretch>
        </p:blipFill>
        <p:spPr>
          <a:xfrm>
            <a:off x="381001" y="2348387"/>
            <a:ext cx="7862850" cy="2302825"/>
          </a:xfrm>
          <a:prstGeom prst="rect">
            <a:avLst/>
          </a:prstGeom>
          <a:noFill/>
          <a:ln>
            <a:noFill/>
          </a:ln>
        </p:spPr>
      </p:pic>
      <p:pic>
        <p:nvPicPr>
          <p:cNvPr id="754" name="Google Shape;754;p67"/>
          <p:cNvPicPr preferRelativeResize="0"/>
          <p:nvPr/>
        </p:nvPicPr>
        <p:blipFill rotWithShape="1">
          <a:blip r:embed="rId5">
            <a:alphaModFix/>
          </a:blip>
          <a:srcRect b="5926" l="0" r="0" t="7040"/>
          <a:stretch/>
        </p:blipFill>
        <p:spPr>
          <a:xfrm>
            <a:off x="2111464" y="819300"/>
            <a:ext cx="4852212" cy="1529075"/>
          </a:xfrm>
          <a:prstGeom prst="rect">
            <a:avLst/>
          </a:prstGeom>
          <a:noFill/>
          <a:ln>
            <a:noFill/>
          </a:ln>
        </p:spPr>
      </p:pic>
      <p:pic>
        <p:nvPicPr>
          <p:cNvPr id="755" name="Google Shape;755;p67"/>
          <p:cNvPicPr preferRelativeResize="0"/>
          <p:nvPr/>
        </p:nvPicPr>
        <p:blipFill>
          <a:blip r:embed="rId6">
            <a:alphaModFix/>
          </a:blip>
          <a:stretch>
            <a:fillRect/>
          </a:stretch>
        </p:blipFill>
        <p:spPr>
          <a:xfrm>
            <a:off x="8603752" y="1440388"/>
            <a:ext cx="528912" cy="790524"/>
          </a:xfrm>
          <a:prstGeom prst="rect">
            <a:avLst/>
          </a:prstGeom>
          <a:noFill/>
          <a:ln>
            <a:noFill/>
          </a:ln>
        </p:spPr>
      </p:pic>
      <p:pic>
        <p:nvPicPr>
          <p:cNvPr id="756" name="Google Shape;756;p67"/>
          <p:cNvPicPr preferRelativeResize="0"/>
          <p:nvPr/>
        </p:nvPicPr>
        <p:blipFill>
          <a:blip r:embed="rId7">
            <a:alphaModFix/>
          </a:blip>
          <a:stretch>
            <a:fillRect/>
          </a:stretch>
        </p:blipFill>
        <p:spPr>
          <a:xfrm>
            <a:off x="8578000" y="2952088"/>
            <a:ext cx="554663" cy="608032"/>
          </a:xfrm>
          <a:prstGeom prst="rect">
            <a:avLst/>
          </a:prstGeom>
          <a:noFill/>
          <a:ln>
            <a:noFill/>
          </a:ln>
        </p:spPr>
      </p:pic>
      <p:pic>
        <p:nvPicPr>
          <p:cNvPr id="757" name="Google Shape;757;p67"/>
          <p:cNvPicPr preferRelativeResize="0"/>
          <p:nvPr/>
        </p:nvPicPr>
        <p:blipFill rotWithShape="1">
          <a:blip r:embed="rId8">
            <a:alphaModFix/>
          </a:blip>
          <a:srcRect b="0" l="12380" r="14273" t="0"/>
          <a:stretch/>
        </p:blipFill>
        <p:spPr>
          <a:xfrm>
            <a:off x="8603750" y="2230910"/>
            <a:ext cx="528925" cy="721190"/>
          </a:xfrm>
          <a:prstGeom prst="rect">
            <a:avLst/>
          </a:prstGeom>
          <a:noFill/>
          <a:ln>
            <a:noFill/>
          </a:ln>
        </p:spPr>
      </p:pic>
      <p:pic>
        <p:nvPicPr>
          <p:cNvPr id="758" name="Google Shape;758;p67"/>
          <p:cNvPicPr preferRelativeResize="0"/>
          <p:nvPr/>
        </p:nvPicPr>
        <p:blipFill>
          <a:blip r:embed="rId9">
            <a:alphaModFix/>
          </a:blip>
          <a:stretch>
            <a:fillRect/>
          </a:stretch>
        </p:blipFill>
        <p:spPr>
          <a:xfrm>
            <a:off x="8611589" y="3560118"/>
            <a:ext cx="513239" cy="512947"/>
          </a:xfrm>
          <a:prstGeom prst="rect">
            <a:avLst/>
          </a:prstGeom>
          <a:noFill/>
          <a:ln>
            <a:noFill/>
          </a:ln>
        </p:spPr>
      </p:pic>
      <p:pic>
        <p:nvPicPr>
          <p:cNvPr id="759" name="Google Shape;759;p67"/>
          <p:cNvPicPr preferRelativeResize="0"/>
          <p:nvPr/>
        </p:nvPicPr>
        <p:blipFill>
          <a:blip r:embed="rId10">
            <a:alphaModFix/>
          </a:blip>
          <a:stretch>
            <a:fillRect/>
          </a:stretch>
        </p:blipFill>
        <p:spPr>
          <a:xfrm>
            <a:off x="8611588" y="4073075"/>
            <a:ext cx="513240" cy="53695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3" name="Shape 763"/>
        <p:cNvGrpSpPr/>
        <p:nvPr/>
      </p:nvGrpSpPr>
      <p:grpSpPr>
        <a:xfrm>
          <a:off x="0" y="0"/>
          <a:ext cx="0" cy="0"/>
          <a:chOff x="0" y="0"/>
          <a:chExt cx="0" cy="0"/>
        </a:xfrm>
      </p:grpSpPr>
      <p:sp>
        <p:nvSpPr>
          <p:cNvPr id="764" name="Google Shape;764;p68"/>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765" name="Google Shape;765;p68"/>
          <p:cNvSpPr txBox="1"/>
          <p:nvPr>
            <p:ph type="title"/>
          </p:nvPr>
        </p:nvSpPr>
        <p:spPr>
          <a:xfrm>
            <a:off x="381000" y="0"/>
            <a:ext cx="74439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Python toolkits help us find our weak spots</a:t>
            </a:r>
            <a:endParaRPr/>
          </a:p>
        </p:txBody>
      </p:sp>
      <p:pic>
        <p:nvPicPr>
          <p:cNvPr id="766" name="Google Shape;766;p68"/>
          <p:cNvPicPr preferRelativeResize="0"/>
          <p:nvPr/>
        </p:nvPicPr>
        <p:blipFill>
          <a:blip r:embed="rId3">
            <a:alphaModFix/>
          </a:blip>
          <a:stretch>
            <a:fillRect/>
          </a:stretch>
        </p:blipFill>
        <p:spPr>
          <a:xfrm>
            <a:off x="83587" y="987275"/>
            <a:ext cx="5897675" cy="2872100"/>
          </a:xfrm>
          <a:prstGeom prst="rect">
            <a:avLst/>
          </a:prstGeom>
          <a:noFill/>
          <a:ln>
            <a:noFill/>
          </a:ln>
        </p:spPr>
      </p:pic>
      <p:sp>
        <p:nvSpPr>
          <p:cNvPr id="767" name="Google Shape;767;p68"/>
          <p:cNvSpPr txBox="1"/>
          <p:nvPr/>
        </p:nvSpPr>
        <p:spPr>
          <a:xfrm>
            <a:off x="30400" y="3797850"/>
            <a:ext cx="30135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t>Figure 5: Molecular fragments of the Roche dataset containing concerning torsions. Global minima conformers optimized with QM and MM are shown with the concerning torsion(s) marked in brackets. Relative (dE) energies calculated according to equation 1 and torsion parameter(s) associated with corresponding concerning torsion(s) are reported.</a:t>
            </a:r>
            <a:endParaRPr sz="800"/>
          </a:p>
        </p:txBody>
      </p:sp>
      <p:sp>
        <p:nvSpPr>
          <p:cNvPr id="768" name="Google Shape;768;p68"/>
          <p:cNvSpPr txBox="1"/>
          <p:nvPr/>
        </p:nvSpPr>
        <p:spPr>
          <a:xfrm>
            <a:off x="3383950" y="3797850"/>
            <a:ext cx="29604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t>Figure 6: Analysis of torsion violations in the Public OpenFF Industry Dataset. Inset: 2D sketch chemistry match of selected torsion parameters. Elements in red color (bond, charge) may or may not exist, meaning that the corresponding atom can be either tri- or dicoordinated, respectively</a:t>
            </a:r>
            <a:endParaRPr sz="800"/>
          </a:p>
        </p:txBody>
      </p:sp>
      <p:pic>
        <p:nvPicPr>
          <p:cNvPr id="769" name="Google Shape;769;p68"/>
          <p:cNvPicPr preferRelativeResize="0"/>
          <p:nvPr/>
        </p:nvPicPr>
        <p:blipFill>
          <a:blip r:embed="rId4">
            <a:alphaModFix/>
          </a:blip>
          <a:stretch>
            <a:fillRect/>
          </a:stretch>
        </p:blipFill>
        <p:spPr>
          <a:xfrm>
            <a:off x="6496750" y="971700"/>
            <a:ext cx="2494849" cy="3417944"/>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3" name="Shape 773"/>
        <p:cNvGrpSpPr/>
        <p:nvPr/>
      </p:nvGrpSpPr>
      <p:grpSpPr>
        <a:xfrm>
          <a:off x="0" y="0"/>
          <a:ext cx="0" cy="0"/>
          <a:chOff x="0" y="0"/>
          <a:chExt cx="0" cy="0"/>
        </a:xfrm>
      </p:grpSpPr>
      <p:sp>
        <p:nvSpPr>
          <p:cNvPr id="774" name="Google Shape;774;p69"/>
          <p:cNvSpPr txBox="1"/>
          <p:nvPr>
            <p:ph type="title"/>
          </p:nvPr>
        </p:nvSpPr>
        <p:spPr>
          <a:xfrm>
            <a:off x="381000" y="0"/>
            <a:ext cx="77958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Infrastructure in 2022</a:t>
            </a:r>
            <a:endParaRPr/>
          </a:p>
        </p:txBody>
      </p:sp>
      <p:sp>
        <p:nvSpPr>
          <p:cNvPr id="775" name="Google Shape;775;p69"/>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776" name="Google Shape;776;p69"/>
          <p:cNvSpPr txBox="1"/>
          <p:nvPr>
            <p:ph idx="1" type="body"/>
          </p:nvPr>
        </p:nvSpPr>
        <p:spPr>
          <a:xfrm>
            <a:off x="381000" y="1581150"/>
            <a:ext cx="8305800" cy="3048000"/>
          </a:xfrm>
          <a:prstGeom prst="rect">
            <a:avLst/>
          </a:prstGeom>
        </p:spPr>
        <p:txBody>
          <a:bodyPr anchorCtr="0" anchor="t" bIns="45700" lIns="91425" spcFirstLastPara="1" rIns="91425" wrap="square" tIns="45700">
            <a:noAutofit/>
          </a:bodyPr>
          <a:lstStyle/>
          <a:p>
            <a:pPr indent="-330200" lvl="0" marL="457200" rtl="0" algn="just">
              <a:spcBef>
                <a:spcPts val="320"/>
              </a:spcBef>
              <a:spcAft>
                <a:spcPts val="0"/>
              </a:spcAft>
              <a:buSzPts val="1600"/>
              <a:buAutoNum type="arabicPeriod"/>
            </a:pPr>
            <a:r>
              <a:rPr b="1" lang="en"/>
              <a:t>Product leadership</a:t>
            </a:r>
            <a:endParaRPr b="1"/>
          </a:p>
          <a:p>
            <a:pPr indent="-330200" lvl="1" marL="914400" rtl="0" algn="l">
              <a:spcBef>
                <a:spcPts val="0"/>
              </a:spcBef>
              <a:spcAft>
                <a:spcPts val="0"/>
              </a:spcAft>
              <a:buSzPts val="1600"/>
              <a:buChar char="○"/>
            </a:pPr>
            <a:r>
              <a:rPr b="1" lang="en" sz="1500"/>
              <a:t>Accurate force fields</a:t>
            </a:r>
            <a:endParaRPr b="1" sz="1500"/>
          </a:p>
          <a:p>
            <a:pPr indent="-330200" lvl="1" marL="914400" rtl="0" algn="l">
              <a:spcBef>
                <a:spcPts val="0"/>
              </a:spcBef>
              <a:spcAft>
                <a:spcPts val="0"/>
              </a:spcAft>
              <a:buSzPts val="1600"/>
              <a:buChar char="○"/>
            </a:pPr>
            <a:r>
              <a:rPr b="1" lang="en" sz="1500"/>
              <a:t>Accessible infrastructure</a:t>
            </a:r>
            <a:endParaRPr b="1" sz="1500"/>
          </a:p>
          <a:p>
            <a:pPr indent="-330200" lvl="1" marL="914400" rtl="0" algn="l">
              <a:spcBef>
                <a:spcPts val="0"/>
              </a:spcBef>
              <a:spcAft>
                <a:spcPts val="0"/>
              </a:spcAft>
              <a:buSzPts val="1600"/>
              <a:buChar char="○"/>
            </a:pPr>
            <a:r>
              <a:rPr b="1" lang="en" sz="1500"/>
              <a:t>Broad interoperability</a:t>
            </a:r>
            <a:endParaRPr b="1" sz="1500"/>
          </a:p>
          <a:p>
            <a:pPr indent="-330200" lvl="0" marL="457200" rtl="0" algn="just">
              <a:spcBef>
                <a:spcPts val="0"/>
              </a:spcBef>
              <a:spcAft>
                <a:spcPts val="0"/>
              </a:spcAft>
              <a:buSzPts val="1600"/>
              <a:buAutoNum type="arabicPeriod"/>
            </a:pPr>
            <a:r>
              <a:rPr lang="en"/>
              <a:t>Proximity with users</a:t>
            </a:r>
            <a:endParaRPr/>
          </a:p>
          <a:p>
            <a:pPr indent="-330200" lvl="1" marL="914400" rtl="0" algn="l">
              <a:spcBef>
                <a:spcPts val="0"/>
              </a:spcBef>
              <a:spcAft>
                <a:spcPts val="0"/>
              </a:spcAft>
              <a:buSzPts val="1600"/>
              <a:buChar char="○"/>
            </a:pPr>
            <a:r>
              <a:rPr lang="en" sz="1500"/>
              <a:t>Custom solutions</a:t>
            </a:r>
            <a:endParaRPr sz="1500"/>
          </a:p>
          <a:p>
            <a:pPr indent="-323850" lvl="1" marL="914400" rtl="0" algn="l">
              <a:spcBef>
                <a:spcPts val="0"/>
              </a:spcBef>
              <a:spcAft>
                <a:spcPts val="0"/>
              </a:spcAft>
              <a:buSzPts val="1500"/>
              <a:buChar char="○"/>
            </a:pPr>
            <a:r>
              <a:rPr lang="en" sz="1500"/>
              <a:t>Joint development</a:t>
            </a:r>
            <a:endParaRPr sz="1500"/>
          </a:p>
          <a:p>
            <a:pPr indent="-330200" lvl="0" marL="457200" rtl="0" algn="just">
              <a:spcBef>
                <a:spcPts val="0"/>
              </a:spcBef>
              <a:spcAft>
                <a:spcPts val="0"/>
              </a:spcAft>
              <a:buSzPts val="1600"/>
              <a:buAutoNum type="arabicPeriod"/>
            </a:pPr>
            <a:r>
              <a:rPr lang="en"/>
              <a:t>Operational excellence</a:t>
            </a:r>
            <a:endParaRPr/>
          </a:p>
          <a:p>
            <a:pPr indent="-330200" lvl="1" marL="914400" rtl="0" algn="l">
              <a:spcBef>
                <a:spcPts val="0"/>
              </a:spcBef>
              <a:spcAft>
                <a:spcPts val="0"/>
              </a:spcAft>
              <a:buSzPts val="1600"/>
              <a:buChar char="○"/>
            </a:pPr>
            <a:r>
              <a:rPr lang="en" sz="1500"/>
              <a:t>Transparency</a:t>
            </a:r>
            <a:endParaRPr sz="1500"/>
          </a:p>
          <a:p>
            <a:pPr indent="-330200" lvl="1" marL="914400" rtl="0" algn="l">
              <a:spcBef>
                <a:spcPts val="0"/>
              </a:spcBef>
              <a:spcAft>
                <a:spcPts val="0"/>
              </a:spcAft>
              <a:buSzPts val="1600"/>
              <a:buChar char="○"/>
            </a:pPr>
            <a:r>
              <a:rPr lang="en" sz="1500"/>
              <a:t>Predictability</a:t>
            </a:r>
            <a:endParaRPr sz="1500"/>
          </a:p>
        </p:txBody>
      </p:sp>
      <p:sp>
        <p:nvSpPr>
          <p:cNvPr id="777" name="Google Shape;777;p69"/>
          <p:cNvSpPr txBox="1"/>
          <p:nvPr>
            <p:ph idx="2" type="body"/>
          </p:nvPr>
        </p:nvSpPr>
        <p:spPr>
          <a:xfrm>
            <a:off x="381000" y="1200150"/>
            <a:ext cx="8305800" cy="3810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
              <a:t>Our Organizational Values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2" name="Shape 782"/>
        <p:cNvGrpSpPr/>
        <p:nvPr/>
      </p:nvGrpSpPr>
      <p:grpSpPr>
        <a:xfrm>
          <a:off x="0" y="0"/>
          <a:ext cx="0" cy="0"/>
          <a:chOff x="0" y="0"/>
          <a:chExt cx="0" cy="0"/>
        </a:xfrm>
      </p:grpSpPr>
      <p:grpSp>
        <p:nvGrpSpPr>
          <p:cNvPr id="783" name="Google Shape;783;p70"/>
          <p:cNvGrpSpPr/>
          <p:nvPr/>
        </p:nvGrpSpPr>
        <p:grpSpPr>
          <a:xfrm>
            <a:off x="1504639" y="819290"/>
            <a:ext cx="5478722" cy="3633471"/>
            <a:chOff x="1584075" y="1298625"/>
            <a:chExt cx="4958568" cy="3257549"/>
          </a:xfrm>
        </p:grpSpPr>
        <p:pic>
          <p:nvPicPr>
            <p:cNvPr id="784" name="Google Shape;784;p70"/>
            <p:cNvPicPr preferRelativeResize="0"/>
            <p:nvPr/>
          </p:nvPicPr>
          <p:blipFill>
            <a:blip r:embed="rId3">
              <a:alphaModFix/>
            </a:blip>
            <a:stretch>
              <a:fillRect/>
            </a:stretch>
          </p:blipFill>
          <p:spPr>
            <a:xfrm>
              <a:off x="1584075" y="1298625"/>
              <a:ext cx="4958568" cy="3257549"/>
            </a:xfrm>
            <a:prstGeom prst="rect">
              <a:avLst/>
            </a:prstGeom>
            <a:noFill/>
            <a:ln>
              <a:noFill/>
            </a:ln>
          </p:spPr>
        </p:pic>
        <p:sp>
          <p:nvSpPr>
            <p:cNvPr id="785" name="Google Shape;785;p70"/>
            <p:cNvSpPr/>
            <p:nvPr/>
          </p:nvSpPr>
          <p:spPr>
            <a:xfrm>
              <a:off x="5552550" y="1298625"/>
              <a:ext cx="780300" cy="117900"/>
            </a:xfrm>
            <a:prstGeom prst="rect">
              <a:avLst/>
            </a:pr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86" name="Google Shape;786;p70"/>
          <p:cNvSpPr/>
          <p:nvPr/>
        </p:nvSpPr>
        <p:spPr>
          <a:xfrm>
            <a:off x="3751275" y="4194775"/>
            <a:ext cx="1199700" cy="230100"/>
          </a:xfrm>
          <a:prstGeom prst="rect">
            <a:avLst/>
          </a:pr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70"/>
          <p:cNvSpPr/>
          <p:nvPr/>
        </p:nvSpPr>
        <p:spPr>
          <a:xfrm>
            <a:off x="5684500" y="4194775"/>
            <a:ext cx="1199700" cy="230100"/>
          </a:xfrm>
          <a:prstGeom prst="rect">
            <a:avLst/>
          </a:pr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70"/>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789" name="Google Shape;789;p70"/>
          <p:cNvSpPr txBox="1"/>
          <p:nvPr>
            <p:ph type="title"/>
          </p:nvPr>
        </p:nvSpPr>
        <p:spPr>
          <a:xfrm>
            <a:off x="381000" y="0"/>
            <a:ext cx="68199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Our projects are becoming widely-adopted</a:t>
            </a:r>
            <a:endParaRPr/>
          </a:p>
        </p:txBody>
      </p:sp>
      <p:pic>
        <p:nvPicPr>
          <p:cNvPr id="790" name="Google Shape;790;p70"/>
          <p:cNvPicPr preferRelativeResize="0"/>
          <p:nvPr/>
        </p:nvPicPr>
        <p:blipFill>
          <a:blip r:embed="rId4">
            <a:alphaModFix/>
          </a:blip>
          <a:stretch>
            <a:fillRect/>
          </a:stretch>
        </p:blipFill>
        <p:spPr>
          <a:xfrm>
            <a:off x="5684498" y="4194774"/>
            <a:ext cx="408040" cy="411918"/>
          </a:xfrm>
          <a:prstGeom prst="rect">
            <a:avLst/>
          </a:prstGeom>
          <a:noFill/>
          <a:ln>
            <a:noFill/>
          </a:ln>
        </p:spPr>
      </p:pic>
      <p:pic>
        <p:nvPicPr>
          <p:cNvPr id="791" name="Google Shape;791;p70"/>
          <p:cNvPicPr preferRelativeResize="0"/>
          <p:nvPr/>
        </p:nvPicPr>
        <p:blipFill>
          <a:blip r:embed="rId5">
            <a:alphaModFix/>
          </a:blip>
          <a:stretch>
            <a:fillRect/>
          </a:stretch>
        </p:blipFill>
        <p:spPr>
          <a:xfrm>
            <a:off x="3949199" y="4194786"/>
            <a:ext cx="408040" cy="411918"/>
          </a:xfrm>
          <a:prstGeom prst="rect">
            <a:avLst/>
          </a:prstGeom>
          <a:noFill/>
          <a:ln>
            <a:noFill/>
          </a:ln>
        </p:spPr>
      </p:pic>
      <p:pic>
        <p:nvPicPr>
          <p:cNvPr id="792" name="Google Shape;792;p70"/>
          <p:cNvPicPr preferRelativeResize="0"/>
          <p:nvPr/>
        </p:nvPicPr>
        <p:blipFill rotWithShape="1">
          <a:blip r:embed="rId3">
            <a:alphaModFix/>
          </a:blip>
          <a:srcRect b="0" l="75944" r="0" t="93668"/>
          <a:stretch/>
        </p:blipFill>
        <p:spPr>
          <a:xfrm>
            <a:off x="7200908" y="3740010"/>
            <a:ext cx="1317951" cy="230050"/>
          </a:xfrm>
          <a:prstGeom prst="rect">
            <a:avLst/>
          </a:prstGeom>
          <a:noFill/>
          <a:ln>
            <a:noFill/>
          </a:ln>
        </p:spPr>
      </p:pic>
      <p:cxnSp>
        <p:nvCxnSpPr>
          <p:cNvPr id="793" name="Google Shape;793;p70"/>
          <p:cNvCxnSpPr>
            <a:stCxn id="791" idx="0"/>
          </p:cNvCxnSpPr>
          <p:nvPr/>
        </p:nvCxnSpPr>
        <p:spPr>
          <a:xfrm rot="10800000">
            <a:off x="4153219" y="1160286"/>
            <a:ext cx="0" cy="3034500"/>
          </a:xfrm>
          <a:prstGeom prst="straightConnector1">
            <a:avLst/>
          </a:prstGeom>
          <a:noFill/>
          <a:ln cap="flat" cmpd="sng" w="9525">
            <a:solidFill>
              <a:schemeClr val="dk2"/>
            </a:solidFill>
            <a:prstDash val="dash"/>
            <a:round/>
            <a:headEnd len="med" w="med" type="none"/>
            <a:tailEnd len="med" w="med" type="none"/>
          </a:ln>
        </p:spPr>
      </p:cxnSp>
      <p:cxnSp>
        <p:nvCxnSpPr>
          <p:cNvPr id="794" name="Google Shape;794;p70"/>
          <p:cNvCxnSpPr/>
          <p:nvPr/>
        </p:nvCxnSpPr>
        <p:spPr>
          <a:xfrm rot="10800000">
            <a:off x="5888519" y="1160286"/>
            <a:ext cx="0" cy="3034500"/>
          </a:xfrm>
          <a:prstGeom prst="straightConnector1">
            <a:avLst/>
          </a:prstGeom>
          <a:noFill/>
          <a:ln cap="flat" cmpd="sng" w="9525">
            <a:solidFill>
              <a:schemeClr val="dk2"/>
            </a:solidFill>
            <a:prstDash val="dash"/>
            <a:round/>
            <a:headEnd len="med" w="med" type="none"/>
            <a:tailEnd len="med" w="med" type="none"/>
          </a:ln>
        </p:spPr>
      </p:cxn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8" name="Shape 798"/>
        <p:cNvGrpSpPr/>
        <p:nvPr/>
      </p:nvGrpSpPr>
      <p:grpSpPr>
        <a:xfrm>
          <a:off x="0" y="0"/>
          <a:ext cx="0" cy="0"/>
          <a:chOff x="0" y="0"/>
          <a:chExt cx="0" cy="0"/>
        </a:xfrm>
      </p:grpSpPr>
      <p:sp>
        <p:nvSpPr>
          <p:cNvPr id="799" name="Google Shape;799;p71"/>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800" name="Google Shape;800;p71"/>
          <p:cNvSpPr txBox="1"/>
          <p:nvPr>
            <p:ph type="title"/>
          </p:nvPr>
        </p:nvSpPr>
        <p:spPr>
          <a:xfrm>
            <a:off x="381000" y="0"/>
            <a:ext cx="68055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Our projects are becoming widely-adopted</a:t>
            </a:r>
            <a:endParaRPr/>
          </a:p>
        </p:txBody>
      </p:sp>
      <p:grpSp>
        <p:nvGrpSpPr>
          <p:cNvPr id="801" name="Google Shape;801;p71"/>
          <p:cNvGrpSpPr/>
          <p:nvPr/>
        </p:nvGrpSpPr>
        <p:grpSpPr>
          <a:xfrm>
            <a:off x="2934287" y="911112"/>
            <a:ext cx="6061469" cy="3718025"/>
            <a:chOff x="1541262" y="911125"/>
            <a:chExt cx="6061469" cy="3718025"/>
          </a:xfrm>
        </p:grpSpPr>
        <p:pic>
          <p:nvPicPr>
            <p:cNvPr id="802" name="Google Shape;802;p71"/>
            <p:cNvPicPr preferRelativeResize="0"/>
            <p:nvPr/>
          </p:nvPicPr>
          <p:blipFill>
            <a:blip r:embed="rId3">
              <a:alphaModFix/>
            </a:blip>
            <a:stretch>
              <a:fillRect/>
            </a:stretch>
          </p:blipFill>
          <p:spPr>
            <a:xfrm>
              <a:off x="1541262" y="911125"/>
              <a:ext cx="6061469" cy="3718025"/>
            </a:xfrm>
            <a:prstGeom prst="rect">
              <a:avLst/>
            </a:prstGeom>
            <a:noFill/>
            <a:ln>
              <a:noFill/>
            </a:ln>
          </p:spPr>
        </p:pic>
        <p:sp>
          <p:nvSpPr>
            <p:cNvPr id="803" name="Google Shape;803;p71"/>
            <p:cNvSpPr/>
            <p:nvPr/>
          </p:nvSpPr>
          <p:spPr>
            <a:xfrm>
              <a:off x="1580850" y="953025"/>
              <a:ext cx="1542000" cy="2667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804" name="Google Shape;804;p71"/>
          <p:cNvPicPr preferRelativeResize="0"/>
          <p:nvPr/>
        </p:nvPicPr>
        <p:blipFill>
          <a:blip r:embed="rId4">
            <a:alphaModFix/>
          </a:blip>
          <a:stretch>
            <a:fillRect/>
          </a:stretch>
        </p:blipFill>
        <p:spPr>
          <a:xfrm>
            <a:off x="152400" y="911100"/>
            <a:ext cx="2431075" cy="388400"/>
          </a:xfrm>
          <a:prstGeom prst="rect">
            <a:avLst/>
          </a:prstGeom>
          <a:noFill/>
          <a:ln cap="flat" cmpd="sng" w="9525">
            <a:solidFill>
              <a:schemeClr val="dk1"/>
            </a:solidFill>
            <a:prstDash val="solid"/>
            <a:round/>
            <a:headEnd len="sm" w="sm" type="none"/>
            <a:tailEnd len="sm" w="sm" type="none"/>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9" name="Shape 809"/>
        <p:cNvGrpSpPr/>
        <p:nvPr/>
      </p:nvGrpSpPr>
      <p:grpSpPr>
        <a:xfrm>
          <a:off x="0" y="0"/>
          <a:ext cx="0" cy="0"/>
          <a:chOff x="0" y="0"/>
          <a:chExt cx="0" cy="0"/>
        </a:xfrm>
      </p:grpSpPr>
      <p:sp>
        <p:nvSpPr>
          <p:cNvPr id="810" name="Google Shape;810;p72"/>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811" name="Google Shape;811;p72"/>
          <p:cNvSpPr txBox="1"/>
          <p:nvPr>
            <p:ph type="title"/>
          </p:nvPr>
        </p:nvSpPr>
        <p:spPr>
          <a:xfrm>
            <a:off x="381000" y="0"/>
            <a:ext cx="77694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Documentation - Central Docs</a:t>
            </a:r>
            <a:endParaRPr/>
          </a:p>
        </p:txBody>
      </p:sp>
      <p:pic>
        <p:nvPicPr>
          <p:cNvPr id="812" name="Google Shape;812;p72"/>
          <p:cNvPicPr preferRelativeResize="0"/>
          <p:nvPr/>
        </p:nvPicPr>
        <p:blipFill>
          <a:blip r:embed="rId3">
            <a:alphaModFix/>
          </a:blip>
          <a:stretch>
            <a:fillRect/>
          </a:stretch>
        </p:blipFill>
        <p:spPr>
          <a:xfrm>
            <a:off x="7840258" y="938350"/>
            <a:ext cx="1148799" cy="1148799"/>
          </a:xfrm>
          <a:prstGeom prst="rect">
            <a:avLst/>
          </a:prstGeom>
          <a:noFill/>
          <a:ln>
            <a:noFill/>
          </a:ln>
        </p:spPr>
      </p:pic>
      <p:pic>
        <p:nvPicPr>
          <p:cNvPr id="813" name="Google Shape;813;p72"/>
          <p:cNvPicPr preferRelativeResize="0"/>
          <p:nvPr/>
        </p:nvPicPr>
        <p:blipFill>
          <a:blip r:embed="rId4">
            <a:alphaModFix/>
          </a:blip>
          <a:stretch>
            <a:fillRect/>
          </a:stretch>
        </p:blipFill>
        <p:spPr>
          <a:xfrm>
            <a:off x="381000" y="938350"/>
            <a:ext cx="4746143" cy="3742674"/>
          </a:xfrm>
          <a:prstGeom prst="rect">
            <a:avLst/>
          </a:prstGeom>
          <a:noFill/>
          <a:ln cap="flat" cmpd="sng" w="19050">
            <a:solidFill>
              <a:schemeClr val="dk2"/>
            </a:solidFill>
            <a:prstDash val="solid"/>
            <a:round/>
            <a:headEnd len="sm" w="sm" type="none"/>
            <a:tailEnd len="sm" w="sm" type="none"/>
          </a:ln>
        </p:spPr>
      </p:pic>
      <p:sp>
        <p:nvSpPr>
          <p:cNvPr id="814" name="Google Shape;814;p72"/>
          <p:cNvSpPr txBox="1"/>
          <p:nvPr/>
        </p:nvSpPr>
        <p:spPr>
          <a:xfrm>
            <a:off x="1781025" y="4800075"/>
            <a:ext cx="49305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u="sng">
                <a:solidFill>
                  <a:schemeClr val="hlink"/>
                </a:solidFill>
                <a:hlinkClick r:id="rId5"/>
              </a:rPr>
              <a:t>https://docs.openforcefield.org/en/latest/</a:t>
            </a:r>
            <a:r>
              <a:rPr lang="en" sz="800"/>
              <a:t> </a:t>
            </a:r>
            <a:endParaRPr sz="800"/>
          </a:p>
        </p:txBody>
      </p:sp>
      <p:sp>
        <p:nvSpPr>
          <p:cNvPr id="815" name="Google Shape;815;p72"/>
          <p:cNvSpPr txBox="1"/>
          <p:nvPr/>
        </p:nvSpPr>
        <p:spPr>
          <a:xfrm>
            <a:off x="5102850" y="2442463"/>
            <a:ext cx="38862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u="sng">
                <a:solidFill>
                  <a:schemeClr val="accent2"/>
                </a:solidFill>
                <a:latin typeface="Muli"/>
                <a:ea typeface="Muli"/>
                <a:cs typeface="Muli"/>
                <a:sym typeface="Muli"/>
              </a:rPr>
              <a:t>docs.openforcefield.org </a:t>
            </a:r>
            <a:endParaRPr sz="2000" u="sng">
              <a:solidFill>
                <a:schemeClr val="accent2"/>
              </a:solidFill>
              <a:latin typeface="Muli"/>
              <a:ea typeface="Muli"/>
              <a:cs typeface="Muli"/>
              <a:sym typeface="Mul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9" name="Shape 819"/>
        <p:cNvGrpSpPr/>
        <p:nvPr/>
      </p:nvGrpSpPr>
      <p:grpSpPr>
        <a:xfrm>
          <a:off x="0" y="0"/>
          <a:ext cx="0" cy="0"/>
          <a:chOff x="0" y="0"/>
          <a:chExt cx="0" cy="0"/>
        </a:xfrm>
      </p:grpSpPr>
      <p:sp>
        <p:nvSpPr>
          <p:cNvPr id="820" name="Google Shape;820;p73"/>
          <p:cNvSpPr txBox="1"/>
          <p:nvPr>
            <p:ph type="title"/>
          </p:nvPr>
        </p:nvSpPr>
        <p:spPr>
          <a:xfrm>
            <a:off x="381000" y="0"/>
            <a:ext cx="78582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Documentation - “Molecular Gastronomy”</a:t>
            </a:r>
            <a:endParaRPr/>
          </a:p>
        </p:txBody>
      </p:sp>
      <p:pic>
        <p:nvPicPr>
          <p:cNvPr id="821" name="Google Shape;821;p73"/>
          <p:cNvPicPr preferRelativeResize="0"/>
          <p:nvPr/>
        </p:nvPicPr>
        <p:blipFill>
          <a:blip r:embed="rId3">
            <a:alphaModFix/>
          </a:blip>
          <a:stretch>
            <a:fillRect/>
          </a:stretch>
        </p:blipFill>
        <p:spPr>
          <a:xfrm>
            <a:off x="2069588" y="854875"/>
            <a:ext cx="4793523" cy="3883051"/>
          </a:xfrm>
          <a:prstGeom prst="rect">
            <a:avLst/>
          </a:prstGeom>
          <a:noFill/>
          <a:ln>
            <a:noFill/>
          </a:ln>
        </p:spPr>
      </p:pic>
      <p:sp>
        <p:nvSpPr>
          <p:cNvPr id="822" name="Google Shape;822;p73"/>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7" name="Shape 827"/>
        <p:cNvGrpSpPr/>
        <p:nvPr/>
      </p:nvGrpSpPr>
      <p:grpSpPr>
        <a:xfrm>
          <a:off x="0" y="0"/>
          <a:ext cx="0" cy="0"/>
          <a:chOff x="0" y="0"/>
          <a:chExt cx="0" cy="0"/>
        </a:xfrm>
      </p:grpSpPr>
      <p:sp>
        <p:nvSpPr>
          <p:cNvPr id="828" name="Google Shape;828;p74"/>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829" name="Google Shape;829;p74"/>
          <p:cNvSpPr txBox="1"/>
          <p:nvPr>
            <p:ph type="title"/>
          </p:nvPr>
        </p:nvSpPr>
        <p:spPr>
          <a:xfrm>
            <a:off x="381000" y="0"/>
            <a:ext cx="77694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Documentation - Theme standardization</a:t>
            </a:r>
            <a:endParaRPr/>
          </a:p>
        </p:txBody>
      </p:sp>
      <p:pic>
        <p:nvPicPr>
          <p:cNvPr id="830" name="Google Shape;830;p74"/>
          <p:cNvPicPr preferRelativeResize="0"/>
          <p:nvPr/>
        </p:nvPicPr>
        <p:blipFill rotWithShape="1">
          <a:blip r:embed="rId3">
            <a:alphaModFix/>
          </a:blip>
          <a:srcRect b="1787" l="0" r="15938" t="0"/>
          <a:stretch/>
        </p:blipFill>
        <p:spPr>
          <a:xfrm>
            <a:off x="5015866" y="1484450"/>
            <a:ext cx="4007608" cy="3036100"/>
          </a:xfrm>
          <a:prstGeom prst="rect">
            <a:avLst/>
          </a:prstGeom>
          <a:noFill/>
          <a:ln cap="flat" cmpd="sng" w="19050">
            <a:solidFill>
              <a:schemeClr val="dk2"/>
            </a:solidFill>
            <a:prstDash val="solid"/>
            <a:round/>
            <a:headEnd len="sm" w="sm" type="none"/>
            <a:tailEnd len="sm" w="sm" type="none"/>
          </a:ln>
        </p:spPr>
      </p:pic>
      <p:pic>
        <p:nvPicPr>
          <p:cNvPr id="831" name="Google Shape;831;p74"/>
          <p:cNvPicPr preferRelativeResize="0"/>
          <p:nvPr/>
        </p:nvPicPr>
        <p:blipFill rotWithShape="1">
          <a:blip r:embed="rId4">
            <a:alphaModFix/>
          </a:blip>
          <a:srcRect b="0" l="0" r="18487" t="0"/>
          <a:stretch/>
        </p:blipFill>
        <p:spPr>
          <a:xfrm>
            <a:off x="152400" y="1484450"/>
            <a:ext cx="3887296" cy="3036101"/>
          </a:xfrm>
          <a:prstGeom prst="rect">
            <a:avLst/>
          </a:prstGeom>
          <a:noFill/>
          <a:ln cap="flat" cmpd="sng" w="19050">
            <a:solidFill>
              <a:schemeClr val="dk2"/>
            </a:solidFill>
            <a:prstDash val="solid"/>
            <a:round/>
            <a:headEnd len="sm" w="sm" type="none"/>
            <a:tailEnd len="sm" w="sm" type="none"/>
          </a:ln>
        </p:spPr>
      </p:pic>
      <p:sp>
        <p:nvSpPr>
          <p:cNvPr id="832" name="Google Shape;832;p74"/>
          <p:cNvSpPr/>
          <p:nvPr/>
        </p:nvSpPr>
        <p:spPr>
          <a:xfrm>
            <a:off x="4190688" y="3000363"/>
            <a:ext cx="745800" cy="565200"/>
          </a:xfrm>
          <a:prstGeom prst="rightArrow">
            <a:avLst>
              <a:gd fmla="val 50000" name="adj1"/>
              <a:gd fmla="val 50000" name="adj2"/>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6" name="Shape 836"/>
        <p:cNvGrpSpPr/>
        <p:nvPr/>
      </p:nvGrpSpPr>
      <p:grpSpPr>
        <a:xfrm>
          <a:off x="0" y="0"/>
          <a:ext cx="0" cy="0"/>
          <a:chOff x="0" y="0"/>
          <a:chExt cx="0" cy="0"/>
        </a:xfrm>
      </p:grpSpPr>
      <p:pic>
        <p:nvPicPr>
          <p:cNvPr id="837" name="Google Shape;837;p75"/>
          <p:cNvPicPr preferRelativeResize="0"/>
          <p:nvPr/>
        </p:nvPicPr>
        <p:blipFill>
          <a:blip r:embed="rId3">
            <a:alphaModFix/>
          </a:blip>
          <a:stretch>
            <a:fillRect/>
          </a:stretch>
        </p:blipFill>
        <p:spPr>
          <a:xfrm>
            <a:off x="5349725" y="905195"/>
            <a:ext cx="3565673" cy="3560756"/>
          </a:xfrm>
          <a:prstGeom prst="rect">
            <a:avLst/>
          </a:prstGeom>
          <a:noFill/>
          <a:ln cap="flat" cmpd="sng" w="19050">
            <a:solidFill>
              <a:schemeClr val="dk2"/>
            </a:solidFill>
            <a:prstDash val="solid"/>
            <a:round/>
            <a:headEnd len="sm" w="sm" type="none"/>
            <a:tailEnd len="sm" w="sm" type="none"/>
          </a:ln>
        </p:spPr>
      </p:pic>
      <p:pic>
        <p:nvPicPr>
          <p:cNvPr id="838" name="Google Shape;838;p75"/>
          <p:cNvPicPr preferRelativeResize="0"/>
          <p:nvPr/>
        </p:nvPicPr>
        <p:blipFill>
          <a:blip r:embed="rId4">
            <a:alphaModFix/>
          </a:blip>
          <a:stretch>
            <a:fillRect/>
          </a:stretch>
        </p:blipFill>
        <p:spPr>
          <a:xfrm>
            <a:off x="152400" y="1105362"/>
            <a:ext cx="4229798" cy="3160425"/>
          </a:xfrm>
          <a:prstGeom prst="rect">
            <a:avLst/>
          </a:prstGeom>
          <a:noFill/>
          <a:ln cap="flat" cmpd="sng" w="19050">
            <a:solidFill>
              <a:schemeClr val="dk2"/>
            </a:solidFill>
            <a:prstDash val="solid"/>
            <a:round/>
            <a:headEnd len="sm" w="sm" type="none"/>
            <a:tailEnd len="sm" w="sm" type="none"/>
          </a:ln>
        </p:spPr>
      </p:pic>
      <p:sp>
        <p:nvSpPr>
          <p:cNvPr id="839" name="Google Shape;839;p75"/>
          <p:cNvSpPr/>
          <p:nvPr/>
        </p:nvSpPr>
        <p:spPr>
          <a:xfrm>
            <a:off x="4479450" y="2571750"/>
            <a:ext cx="745800" cy="565200"/>
          </a:xfrm>
          <a:prstGeom prst="rightArrow">
            <a:avLst>
              <a:gd fmla="val 50000" name="adj1"/>
              <a:gd fmla="val 50000" name="adj2"/>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75"/>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841" name="Google Shape;841;p75"/>
          <p:cNvSpPr txBox="1"/>
          <p:nvPr>
            <p:ph type="title"/>
          </p:nvPr>
        </p:nvSpPr>
        <p:spPr>
          <a:xfrm>
            <a:off x="381000" y="0"/>
            <a:ext cx="77694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Documentation - Theme standardization</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6" name="Shape 846"/>
        <p:cNvGrpSpPr/>
        <p:nvPr/>
      </p:nvGrpSpPr>
      <p:grpSpPr>
        <a:xfrm>
          <a:off x="0" y="0"/>
          <a:ext cx="0" cy="0"/>
          <a:chOff x="0" y="0"/>
          <a:chExt cx="0" cy="0"/>
        </a:xfrm>
      </p:grpSpPr>
      <p:sp>
        <p:nvSpPr>
          <p:cNvPr id="847" name="Google Shape;847;p76"/>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848" name="Google Shape;848;p76"/>
          <p:cNvSpPr txBox="1"/>
          <p:nvPr>
            <p:ph type="title"/>
          </p:nvPr>
        </p:nvSpPr>
        <p:spPr>
          <a:xfrm>
            <a:off x="381000" y="0"/>
            <a:ext cx="70677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Transition to OpenFF-units</a:t>
            </a:r>
            <a:endParaRPr/>
          </a:p>
        </p:txBody>
      </p:sp>
      <p:pic>
        <p:nvPicPr>
          <p:cNvPr id="849" name="Google Shape;849;p76"/>
          <p:cNvPicPr preferRelativeResize="0"/>
          <p:nvPr/>
        </p:nvPicPr>
        <p:blipFill>
          <a:blip r:embed="rId3">
            <a:alphaModFix/>
          </a:blip>
          <a:stretch>
            <a:fillRect/>
          </a:stretch>
        </p:blipFill>
        <p:spPr>
          <a:xfrm>
            <a:off x="4234750" y="1101525"/>
            <a:ext cx="4223450" cy="3527626"/>
          </a:xfrm>
          <a:prstGeom prst="rect">
            <a:avLst/>
          </a:prstGeom>
          <a:noFill/>
          <a:ln>
            <a:noFill/>
          </a:ln>
        </p:spPr>
      </p:pic>
      <p:pic>
        <p:nvPicPr>
          <p:cNvPr id="850" name="Google Shape;850;p76"/>
          <p:cNvPicPr preferRelativeResize="0"/>
          <p:nvPr/>
        </p:nvPicPr>
        <p:blipFill>
          <a:blip r:embed="rId4">
            <a:alphaModFix/>
          </a:blip>
          <a:stretch>
            <a:fillRect/>
          </a:stretch>
        </p:blipFill>
        <p:spPr>
          <a:xfrm>
            <a:off x="152400" y="1312375"/>
            <a:ext cx="3651351" cy="370275"/>
          </a:xfrm>
          <a:prstGeom prst="rect">
            <a:avLst/>
          </a:prstGeom>
          <a:noFill/>
          <a:ln>
            <a:noFill/>
          </a:ln>
        </p:spPr>
      </p:pic>
      <p:pic>
        <p:nvPicPr>
          <p:cNvPr id="851" name="Google Shape;851;p76"/>
          <p:cNvPicPr preferRelativeResize="0"/>
          <p:nvPr/>
        </p:nvPicPr>
        <p:blipFill>
          <a:blip r:embed="rId5">
            <a:alphaModFix/>
          </a:blip>
          <a:stretch>
            <a:fillRect/>
          </a:stretch>
        </p:blipFill>
        <p:spPr>
          <a:xfrm>
            <a:off x="152400" y="2042925"/>
            <a:ext cx="4036025" cy="2077025"/>
          </a:xfrm>
          <a:prstGeom prst="rect">
            <a:avLst/>
          </a:prstGeom>
          <a:noFill/>
          <a:ln>
            <a:noFill/>
          </a:ln>
        </p:spPr>
      </p:pic>
      <p:pic>
        <p:nvPicPr>
          <p:cNvPr id="852" name="Google Shape;852;p76"/>
          <p:cNvPicPr preferRelativeResize="0"/>
          <p:nvPr/>
        </p:nvPicPr>
        <p:blipFill>
          <a:blip r:embed="rId6">
            <a:alphaModFix/>
          </a:blip>
          <a:stretch>
            <a:fillRect/>
          </a:stretch>
        </p:blipFill>
        <p:spPr>
          <a:xfrm>
            <a:off x="8283388" y="893573"/>
            <a:ext cx="806825" cy="994154"/>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6" name="Shape 856"/>
        <p:cNvGrpSpPr/>
        <p:nvPr/>
      </p:nvGrpSpPr>
      <p:grpSpPr>
        <a:xfrm>
          <a:off x="0" y="0"/>
          <a:ext cx="0" cy="0"/>
          <a:chOff x="0" y="0"/>
          <a:chExt cx="0" cy="0"/>
        </a:xfrm>
      </p:grpSpPr>
      <p:sp>
        <p:nvSpPr>
          <p:cNvPr id="857" name="Google Shape;857;p77"/>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858" name="Google Shape;858;p77"/>
          <p:cNvSpPr txBox="1"/>
          <p:nvPr>
            <p:ph type="title"/>
          </p:nvPr>
        </p:nvSpPr>
        <p:spPr>
          <a:xfrm>
            <a:off x="381000" y="0"/>
            <a:ext cx="74613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OpenFF Toolkit-Interchange native interoperability</a:t>
            </a:r>
            <a:endParaRPr/>
          </a:p>
        </p:txBody>
      </p:sp>
      <p:pic>
        <p:nvPicPr>
          <p:cNvPr id="859" name="Google Shape;859;p77"/>
          <p:cNvPicPr preferRelativeResize="0"/>
          <p:nvPr/>
        </p:nvPicPr>
        <p:blipFill>
          <a:blip r:embed="rId3">
            <a:alphaModFix/>
          </a:blip>
          <a:stretch>
            <a:fillRect/>
          </a:stretch>
        </p:blipFill>
        <p:spPr>
          <a:xfrm>
            <a:off x="605600" y="819300"/>
            <a:ext cx="7638517" cy="2689621"/>
          </a:xfrm>
          <a:prstGeom prst="rect">
            <a:avLst/>
          </a:prstGeom>
          <a:noFill/>
          <a:ln>
            <a:noFill/>
          </a:ln>
        </p:spPr>
      </p:pic>
      <p:pic>
        <p:nvPicPr>
          <p:cNvPr id="860" name="Google Shape;860;p77"/>
          <p:cNvPicPr preferRelativeResize="0"/>
          <p:nvPr/>
        </p:nvPicPr>
        <p:blipFill>
          <a:blip r:embed="rId4">
            <a:alphaModFix/>
          </a:blip>
          <a:stretch>
            <a:fillRect/>
          </a:stretch>
        </p:blipFill>
        <p:spPr>
          <a:xfrm>
            <a:off x="605600" y="3500090"/>
            <a:ext cx="7638524" cy="1163910"/>
          </a:xfrm>
          <a:prstGeom prst="rect">
            <a:avLst/>
          </a:prstGeom>
          <a:noFill/>
          <a:ln>
            <a:noFill/>
          </a:ln>
        </p:spPr>
      </p:pic>
      <p:sp>
        <p:nvSpPr>
          <p:cNvPr id="861" name="Google Shape;861;p77"/>
          <p:cNvSpPr txBox="1"/>
          <p:nvPr/>
        </p:nvSpPr>
        <p:spPr>
          <a:xfrm>
            <a:off x="1727525" y="4759500"/>
            <a:ext cx="6480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u="sng">
                <a:solidFill>
                  <a:schemeClr val="hlink"/>
                </a:solidFill>
                <a:hlinkClick r:id="rId5"/>
              </a:rPr>
              <a:t>https://mybinder.org/v2/gist/j-wags/4b9716cfd7c4c5efee03ff63ec6a964e/HEAD</a:t>
            </a:r>
            <a:r>
              <a:rPr lang="en" sz="800"/>
              <a:t> </a:t>
            </a:r>
            <a:endParaRPr sz="800"/>
          </a:p>
        </p:txBody>
      </p:sp>
      <p:pic>
        <p:nvPicPr>
          <p:cNvPr id="862" name="Google Shape;862;p77"/>
          <p:cNvPicPr preferRelativeResize="0"/>
          <p:nvPr/>
        </p:nvPicPr>
        <p:blipFill>
          <a:blip r:embed="rId6">
            <a:alphaModFix/>
          </a:blip>
          <a:stretch>
            <a:fillRect/>
          </a:stretch>
        </p:blipFill>
        <p:spPr>
          <a:xfrm>
            <a:off x="8283388" y="893573"/>
            <a:ext cx="806825" cy="994154"/>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6" name="Shape 866"/>
        <p:cNvGrpSpPr/>
        <p:nvPr/>
      </p:nvGrpSpPr>
      <p:grpSpPr>
        <a:xfrm>
          <a:off x="0" y="0"/>
          <a:ext cx="0" cy="0"/>
          <a:chOff x="0" y="0"/>
          <a:chExt cx="0" cy="0"/>
        </a:xfrm>
      </p:grpSpPr>
      <p:sp>
        <p:nvSpPr>
          <p:cNvPr id="867" name="Google Shape;867;p78"/>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868" name="Google Shape;868;p78"/>
          <p:cNvSpPr txBox="1"/>
          <p:nvPr>
            <p:ph type="title"/>
          </p:nvPr>
        </p:nvSpPr>
        <p:spPr>
          <a:xfrm>
            <a:off x="381000" y="0"/>
            <a:ext cx="77187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New code paths…</a:t>
            </a:r>
            <a:endParaRPr/>
          </a:p>
        </p:txBody>
      </p:sp>
      <p:pic>
        <p:nvPicPr>
          <p:cNvPr id="869" name="Google Shape;869;p78"/>
          <p:cNvPicPr preferRelativeResize="0"/>
          <p:nvPr/>
        </p:nvPicPr>
        <p:blipFill rotWithShape="1">
          <a:blip r:embed="rId3">
            <a:alphaModFix/>
          </a:blip>
          <a:srcRect b="51075" l="0" r="0" t="-1471"/>
          <a:stretch/>
        </p:blipFill>
        <p:spPr>
          <a:xfrm>
            <a:off x="1323650" y="775150"/>
            <a:ext cx="6980200" cy="3903124"/>
          </a:xfrm>
          <a:prstGeom prst="rect">
            <a:avLst/>
          </a:prstGeom>
          <a:noFill/>
          <a:ln>
            <a:noFill/>
          </a:ln>
        </p:spPr>
      </p:pic>
      <p:pic>
        <p:nvPicPr>
          <p:cNvPr id="870" name="Google Shape;870;p78"/>
          <p:cNvPicPr preferRelativeResize="0"/>
          <p:nvPr/>
        </p:nvPicPr>
        <p:blipFill>
          <a:blip r:embed="rId4">
            <a:alphaModFix/>
          </a:blip>
          <a:stretch>
            <a:fillRect/>
          </a:stretch>
        </p:blipFill>
        <p:spPr>
          <a:xfrm>
            <a:off x="1614050" y="1850450"/>
            <a:ext cx="3157688" cy="494700"/>
          </a:xfrm>
          <a:prstGeom prst="rect">
            <a:avLst/>
          </a:prstGeom>
          <a:noFill/>
          <a:ln>
            <a:noFill/>
          </a:ln>
        </p:spPr>
      </p:pic>
      <p:pic>
        <p:nvPicPr>
          <p:cNvPr id="871" name="Google Shape;871;p78"/>
          <p:cNvPicPr preferRelativeResize="0"/>
          <p:nvPr/>
        </p:nvPicPr>
        <p:blipFill>
          <a:blip r:embed="rId5">
            <a:alphaModFix/>
          </a:blip>
          <a:stretch>
            <a:fillRect/>
          </a:stretch>
        </p:blipFill>
        <p:spPr>
          <a:xfrm>
            <a:off x="4893000" y="2495550"/>
            <a:ext cx="3410849" cy="5282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5" name="Shape 875"/>
        <p:cNvGrpSpPr/>
        <p:nvPr/>
      </p:nvGrpSpPr>
      <p:grpSpPr>
        <a:xfrm>
          <a:off x="0" y="0"/>
          <a:ext cx="0" cy="0"/>
          <a:chOff x="0" y="0"/>
          <a:chExt cx="0" cy="0"/>
        </a:xfrm>
      </p:grpSpPr>
      <p:sp>
        <p:nvSpPr>
          <p:cNvPr id="876" name="Google Shape;876;p79"/>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877" name="Google Shape;877;p79"/>
          <p:cNvSpPr txBox="1"/>
          <p:nvPr>
            <p:ph type="title"/>
          </p:nvPr>
        </p:nvSpPr>
        <p:spPr>
          <a:xfrm>
            <a:off x="381000" y="0"/>
            <a:ext cx="59883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…same old behavior</a:t>
            </a:r>
            <a:endParaRPr/>
          </a:p>
        </p:txBody>
      </p:sp>
      <p:pic>
        <p:nvPicPr>
          <p:cNvPr id="878" name="Google Shape;878;p79"/>
          <p:cNvPicPr preferRelativeResize="0"/>
          <p:nvPr/>
        </p:nvPicPr>
        <p:blipFill rotWithShape="1">
          <a:blip r:embed="rId3">
            <a:alphaModFix/>
          </a:blip>
          <a:srcRect b="-634" l="0" r="0" t="50239"/>
          <a:stretch/>
        </p:blipFill>
        <p:spPr>
          <a:xfrm>
            <a:off x="1251550" y="919650"/>
            <a:ext cx="6736100" cy="3766626"/>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3" name="Shape 883"/>
        <p:cNvGrpSpPr/>
        <p:nvPr/>
      </p:nvGrpSpPr>
      <p:grpSpPr>
        <a:xfrm>
          <a:off x="0" y="0"/>
          <a:ext cx="0" cy="0"/>
          <a:chOff x="0" y="0"/>
          <a:chExt cx="0" cy="0"/>
        </a:xfrm>
      </p:grpSpPr>
      <p:sp>
        <p:nvSpPr>
          <p:cNvPr id="884" name="Google Shape;884;p80"/>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885" name="Google Shape;885;p80"/>
          <p:cNvSpPr txBox="1"/>
          <p:nvPr>
            <p:ph type="title"/>
          </p:nvPr>
        </p:nvSpPr>
        <p:spPr>
          <a:xfrm>
            <a:off x="381000" y="0"/>
            <a:ext cx="76872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Integrating Interchange into the OpenFF Toolkit</a:t>
            </a:r>
            <a:endParaRPr/>
          </a:p>
        </p:txBody>
      </p:sp>
      <p:pic>
        <p:nvPicPr>
          <p:cNvPr id="886" name="Google Shape;886;p80"/>
          <p:cNvPicPr preferRelativeResize="0"/>
          <p:nvPr/>
        </p:nvPicPr>
        <p:blipFill rotWithShape="1">
          <a:blip r:embed="rId3">
            <a:alphaModFix/>
          </a:blip>
          <a:srcRect b="3974" l="0" r="0" t="3586"/>
          <a:stretch/>
        </p:blipFill>
        <p:spPr>
          <a:xfrm>
            <a:off x="1197301" y="893575"/>
            <a:ext cx="6749400" cy="3786776"/>
          </a:xfrm>
          <a:prstGeom prst="rect">
            <a:avLst/>
          </a:prstGeom>
          <a:noFill/>
          <a:ln>
            <a:noFill/>
          </a:ln>
        </p:spPr>
      </p:pic>
      <p:pic>
        <p:nvPicPr>
          <p:cNvPr id="887" name="Google Shape;887;p80"/>
          <p:cNvPicPr preferRelativeResize="0"/>
          <p:nvPr/>
        </p:nvPicPr>
        <p:blipFill>
          <a:blip r:embed="rId4">
            <a:alphaModFix/>
          </a:blip>
          <a:stretch>
            <a:fillRect/>
          </a:stretch>
        </p:blipFill>
        <p:spPr>
          <a:xfrm>
            <a:off x="8108575" y="893573"/>
            <a:ext cx="806825" cy="994154"/>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1" name="Shape 891"/>
        <p:cNvGrpSpPr/>
        <p:nvPr/>
      </p:nvGrpSpPr>
      <p:grpSpPr>
        <a:xfrm>
          <a:off x="0" y="0"/>
          <a:ext cx="0" cy="0"/>
          <a:chOff x="0" y="0"/>
          <a:chExt cx="0" cy="0"/>
        </a:xfrm>
      </p:grpSpPr>
      <p:sp>
        <p:nvSpPr>
          <p:cNvPr id="892" name="Google Shape;892;p81"/>
          <p:cNvSpPr/>
          <p:nvPr/>
        </p:nvSpPr>
        <p:spPr>
          <a:xfrm>
            <a:off x="2869881" y="1049975"/>
            <a:ext cx="1145400" cy="347100"/>
          </a:xfrm>
          <a:prstGeom prst="roundRect">
            <a:avLst>
              <a:gd fmla="val 16667" name="adj"/>
            </a:avLst>
          </a:prstGeom>
          <a:solidFill>
            <a:schemeClr val="dk1"/>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b="0" i="0" lang="en" sz="900" u="none" cap="none" strike="noStrike">
                <a:solidFill>
                  <a:schemeClr val="lt1"/>
                </a:solidFill>
                <a:latin typeface="Calibri"/>
                <a:ea typeface="Calibri"/>
                <a:cs typeface="Calibri"/>
                <a:sym typeface="Calibri"/>
              </a:rPr>
              <a:t>Interchange-0.2.0</a:t>
            </a:r>
            <a:endParaRPr b="0" i="0" sz="900" u="none" cap="none" strike="noStrike">
              <a:solidFill>
                <a:schemeClr val="lt1"/>
              </a:solidFill>
              <a:latin typeface="Calibri"/>
              <a:ea typeface="Calibri"/>
              <a:cs typeface="Calibri"/>
              <a:sym typeface="Calibri"/>
            </a:endParaRPr>
          </a:p>
        </p:txBody>
      </p:sp>
      <p:sp>
        <p:nvSpPr>
          <p:cNvPr id="893" name="Google Shape;893;p81"/>
          <p:cNvSpPr/>
          <p:nvPr/>
        </p:nvSpPr>
        <p:spPr>
          <a:xfrm>
            <a:off x="169100" y="1618610"/>
            <a:ext cx="860700" cy="347100"/>
          </a:xfrm>
          <a:prstGeom prst="roundRect">
            <a:avLst>
              <a:gd fmla="val 16667"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b="0" i="0" lang="en" sz="900" u="none" cap="none" strike="noStrike">
                <a:solidFill>
                  <a:schemeClr val="lt1"/>
                </a:solidFill>
                <a:latin typeface="Calibri"/>
                <a:ea typeface="Calibri"/>
                <a:cs typeface="Calibri"/>
                <a:sym typeface="Calibri"/>
              </a:rPr>
              <a:t>System Combination</a:t>
            </a:r>
            <a:endParaRPr b="0" i="0" sz="900" u="none" cap="none" strike="noStrike">
              <a:solidFill>
                <a:schemeClr val="lt1"/>
              </a:solidFill>
              <a:latin typeface="Calibri"/>
              <a:ea typeface="Calibri"/>
              <a:cs typeface="Calibri"/>
              <a:sym typeface="Calibri"/>
            </a:endParaRPr>
          </a:p>
        </p:txBody>
      </p:sp>
      <p:sp>
        <p:nvSpPr>
          <p:cNvPr id="894" name="Google Shape;894;p81"/>
          <p:cNvSpPr/>
          <p:nvPr/>
        </p:nvSpPr>
        <p:spPr>
          <a:xfrm>
            <a:off x="2142543" y="1618610"/>
            <a:ext cx="946500" cy="347100"/>
          </a:xfrm>
          <a:prstGeom prst="roundRect">
            <a:avLst>
              <a:gd fmla="val 16667" name="adj"/>
            </a:avLst>
          </a:prstGeom>
          <a:solidFill>
            <a:schemeClr val="accent6"/>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b="0" i="0" lang="en" sz="900" u="none" cap="none" strike="noStrike">
                <a:solidFill>
                  <a:schemeClr val="lt1"/>
                </a:solidFill>
                <a:latin typeface="Calibri"/>
                <a:ea typeface="Calibri"/>
                <a:cs typeface="Calibri"/>
                <a:sym typeface="Calibri"/>
              </a:rPr>
              <a:t>GROMACS I</a:t>
            </a:r>
            <a:r>
              <a:rPr lang="en" sz="900">
                <a:solidFill>
                  <a:schemeClr val="lt1"/>
                </a:solidFill>
                <a:latin typeface="Calibri"/>
                <a:ea typeface="Calibri"/>
                <a:cs typeface="Calibri"/>
                <a:sym typeface="Calibri"/>
              </a:rPr>
              <a:t>nteroperability</a:t>
            </a:r>
            <a:endParaRPr b="0" i="0" sz="900" u="none" cap="none" strike="noStrike">
              <a:solidFill>
                <a:schemeClr val="lt1"/>
              </a:solidFill>
              <a:latin typeface="Calibri"/>
              <a:ea typeface="Calibri"/>
              <a:cs typeface="Calibri"/>
              <a:sym typeface="Calibri"/>
            </a:endParaRPr>
          </a:p>
        </p:txBody>
      </p:sp>
      <p:sp>
        <p:nvSpPr>
          <p:cNvPr id="895" name="Google Shape;895;p81"/>
          <p:cNvSpPr/>
          <p:nvPr/>
        </p:nvSpPr>
        <p:spPr>
          <a:xfrm>
            <a:off x="3172290" y="1618610"/>
            <a:ext cx="946500" cy="347100"/>
          </a:xfrm>
          <a:prstGeom prst="roundRect">
            <a:avLst>
              <a:gd fmla="val 16667" name="adj"/>
            </a:avLst>
          </a:prstGeom>
          <a:solidFill>
            <a:schemeClr val="accent6"/>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b="0" i="0" lang="en" sz="900" u="none" cap="none" strike="noStrike">
                <a:solidFill>
                  <a:schemeClr val="lt1"/>
                </a:solidFill>
                <a:latin typeface="Calibri"/>
                <a:ea typeface="Calibri"/>
                <a:cs typeface="Calibri"/>
                <a:sym typeface="Calibri"/>
              </a:rPr>
              <a:t>OpenMM </a:t>
            </a:r>
            <a:r>
              <a:rPr lang="en" sz="900">
                <a:solidFill>
                  <a:schemeClr val="lt1"/>
                </a:solidFill>
                <a:latin typeface="Calibri"/>
                <a:ea typeface="Calibri"/>
                <a:cs typeface="Calibri"/>
                <a:sym typeface="Calibri"/>
              </a:rPr>
              <a:t>Interoperability</a:t>
            </a:r>
            <a:endParaRPr b="0" i="0" sz="900" u="none" cap="none" strike="noStrike">
              <a:solidFill>
                <a:schemeClr val="lt1"/>
              </a:solidFill>
              <a:latin typeface="Calibri"/>
              <a:ea typeface="Calibri"/>
              <a:cs typeface="Calibri"/>
              <a:sym typeface="Calibri"/>
            </a:endParaRPr>
          </a:p>
        </p:txBody>
      </p:sp>
      <p:sp>
        <p:nvSpPr>
          <p:cNvPr id="896" name="Google Shape;896;p81"/>
          <p:cNvSpPr/>
          <p:nvPr/>
        </p:nvSpPr>
        <p:spPr>
          <a:xfrm>
            <a:off x="5237900" y="1618610"/>
            <a:ext cx="946500" cy="347100"/>
          </a:xfrm>
          <a:prstGeom prst="roundRect">
            <a:avLst>
              <a:gd fmla="val 16667" name="adj"/>
            </a:avLst>
          </a:prstGeom>
          <a:solidFill>
            <a:srgbClr val="7030A0"/>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b="0" i="0" lang="en" sz="900" u="none" cap="none" strike="noStrike">
                <a:solidFill>
                  <a:schemeClr val="lt1"/>
                </a:solidFill>
                <a:latin typeface="Calibri"/>
                <a:ea typeface="Calibri"/>
                <a:cs typeface="Calibri"/>
                <a:sym typeface="Calibri"/>
              </a:rPr>
              <a:t>LAMMPS </a:t>
            </a:r>
            <a:r>
              <a:rPr lang="en" sz="900">
                <a:solidFill>
                  <a:schemeClr val="lt1"/>
                </a:solidFill>
                <a:latin typeface="Calibri"/>
                <a:ea typeface="Calibri"/>
                <a:cs typeface="Calibri"/>
                <a:sym typeface="Calibri"/>
              </a:rPr>
              <a:t>Interoperability</a:t>
            </a:r>
            <a:endParaRPr b="0" i="0" sz="900" u="none" cap="none" strike="noStrike">
              <a:solidFill>
                <a:schemeClr val="lt1"/>
              </a:solidFill>
              <a:latin typeface="Calibri"/>
              <a:ea typeface="Calibri"/>
              <a:cs typeface="Calibri"/>
              <a:sym typeface="Calibri"/>
            </a:endParaRPr>
          </a:p>
        </p:txBody>
      </p:sp>
      <p:sp>
        <p:nvSpPr>
          <p:cNvPr id="897" name="Google Shape;897;p81"/>
          <p:cNvSpPr/>
          <p:nvPr/>
        </p:nvSpPr>
        <p:spPr>
          <a:xfrm>
            <a:off x="1112796" y="1618610"/>
            <a:ext cx="946500" cy="347100"/>
          </a:xfrm>
          <a:prstGeom prst="roundRect">
            <a:avLst>
              <a:gd fmla="val 16667" name="adj"/>
            </a:avLst>
          </a:prstGeom>
          <a:solidFill>
            <a:schemeClr val="accent6"/>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b="0" i="0" lang="en" sz="900" u="none" cap="none" strike="noStrike">
                <a:solidFill>
                  <a:schemeClr val="lt1"/>
                </a:solidFill>
                <a:latin typeface="Calibri"/>
                <a:ea typeface="Calibri"/>
                <a:cs typeface="Calibri"/>
                <a:sym typeface="Calibri"/>
              </a:rPr>
              <a:t>AMBER </a:t>
            </a:r>
            <a:r>
              <a:rPr lang="en" sz="900">
                <a:solidFill>
                  <a:schemeClr val="lt1"/>
                </a:solidFill>
                <a:latin typeface="Calibri"/>
                <a:ea typeface="Calibri"/>
                <a:cs typeface="Calibri"/>
                <a:sym typeface="Calibri"/>
              </a:rPr>
              <a:t>Interoperability</a:t>
            </a:r>
            <a:endParaRPr b="0" i="0" sz="900" u="none" cap="none" strike="noStrike">
              <a:solidFill>
                <a:schemeClr val="lt1"/>
              </a:solidFill>
              <a:latin typeface="Calibri"/>
              <a:ea typeface="Calibri"/>
              <a:cs typeface="Calibri"/>
              <a:sym typeface="Calibri"/>
            </a:endParaRPr>
          </a:p>
        </p:txBody>
      </p:sp>
      <p:sp>
        <p:nvSpPr>
          <p:cNvPr id="898" name="Google Shape;898;p81"/>
          <p:cNvSpPr/>
          <p:nvPr/>
        </p:nvSpPr>
        <p:spPr>
          <a:xfrm>
            <a:off x="4205100" y="1618600"/>
            <a:ext cx="946500" cy="347100"/>
          </a:xfrm>
          <a:prstGeom prst="roundRect">
            <a:avLst>
              <a:gd fmla="val 16667" name="adj"/>
            </a:avLst>
          </a:prstGeom>
          <a:solidFill>
            <a:srgbClr val="7030A0"/>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b="0" i="0" lang="en" sz="900" u="none" cap="none" strike="noStrike">
                <a:solidFill>
                  <a:schemeClr val="lt1"/>
                </a:solidFill>
                <a:latin typeface="Calibri"/>
                <a:ea typeface="Calibri"/>
                <a:cs typeface="Calibri"/>
                <a:sym typeface="Calibri"/>
              </a:rPr>
              <a:t>ParmEd </a:t>
            </a:r>
            <a:r>
              <a:rPr lang="en" sz="900">
                <a:solidFill>
                  <a:schemeClr val="lt1"/>
                </a:solidFill>
                <a:latin typeface="Calibri"/>
                <a:ea typeface="Calibri"/>
                <a:cs typeface="Calibri"/>
                <a:sym typeface="Calibri"/>
              </a:rPr>
              <a:t>Interoperability</a:t>
            </a:r>
            <a:endParaRPr b="0" i="0" sz="900" u="none" cap="none" strike="noStrike">
              <a:solidFill>
                <a:schemeClr val="lt1"/>
              </a:solidFill>
              <a:latin typeface="Calibri"/>
              <a:ea typeface="Calibri"/>
              <a:cs typeface="Calibri"/>
              <a:sym typeface="Calibri"/>
            </a:endParaRPr>
          </a:p>
        </p:txBody>
      </p:sp>
      <p:sp>
        <p:nvSpPr>
          <p:cNvPr id="899" name="Google Shape;899;p81"/>
          <p:cNvSpPr/>
          <p:nvPr/>
        </p:nvSpPr>
        <p:spPr>
          <a:xfrm>
            <a:off x="6261307" y="1618610"/>
            <a:ext cx="365100" cy="347100"/>
          </a:xfrm>
          <a:prstGeom prst="roundRect">
            <a:avLst>
              <a:gd fmla="val 16667" name="adj"/>
            </a:avLst>
          </a:prstGeom>
          <a:solidFill>
            <a:srgbClr val="7030A0"/>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b="0" i="0" lang="en" sz="900" u="none" cap="none" strike="noStrike">
                <a:solidFill>
                  <a:schemeClr val="lt1"/>
                </a:solidFill>
                <a:latin typeface="Calibri"/>
                <a:ea typeface="Calibri"/>
                <a:cs typeface="Calibri"/>
                <a:sym typeface="Calibri"/>
              </a:rPr>
              <a:t>CLI</a:t>
            </a:r>
            <a:endParaRPr sz="600"/>
          </a:p>
          <a:p>
            <a:pPr indent="0" lvl="0" marL="0" marR="0" rtl="0" algn="ctr">
              <a:spcBef>
                <a:spcPts val="0"/>
              </a:spcBef>
              <a:spcAft>
                <a:spcPts val="0"/>
              </a:spcAft>
              <a:buNone/>
            </a:pPr>
            <a:r>
              <a:rPr b="0" i="0" lang="en" sz="900" u="none" cap="none" strike="noStrike">
                <a:solidFill>
                  <a:schemeClr val="lt1"/>
                </a:solidFill>
                <a:latin typeface="Calibri"/>
                <a:ea typeface="Calibri"/>
                <a:cs typeface="Calibri"/>
                <a:sym typeface="Calibri"/>
              </a:rPr>
              <a:t>Tool</a:t>
            </a:r>
            <a:endParaRPr b="0" i="0" sz="900" u="none" cap="none" strike="noStrike">
              <a:solidFill>
                <a:schemeClr val="lt1"/>
              </a:solidFill>
              <a:latin typeface="Calibri"/>
              <a:ea typeface="Calibri"/>
              <a:cs typeface="Calibri"/>
              <a:sym typeface="Calibri"/>
            </a:endParaRPr>
          </a:p>
        </p:txBody>
      </p:sp>
      <p:cxnSp>
        <p:nvCxnSpPr>
          <p:cNvPr id="900" name="Google Shape;900;p81"/>
          <p:cNvCxnSpPr>
            <a:stCxn id="892" idx="2"/>
            <a:endCxn id="893" idx="0"/>
          </p:cNvCxnSpPr>
          <p:nvPr/>
        </p:nvCxnSpPr>
        <p:spPr>
          <a:xfrm rot="5400000">
            <a:off x="1910331" y="86225"/>
            <a:ext cx="221400" cy="2843100"/>
          </a:xfrm>
          <a:prstGeom prst="bentConnector3">
            <a:avLst>
              <a:gd fmla="val 50030" name="adj1"/>
            </a:avLst>
          </a:prstGeom>
          <a:noFill/>
          <a:ln cap="flat" cmpd="sng" w="9525">
            <a:solidFill>
              <a:schemeClr val="accent1"/>
            </a:solidFill>
            <a:prstDash val="solid"/>
            <a:miter lim="800000"/>
            <a:headEnd len="sm" w="sm" type="none"/>
            <a:tailEnd len="sm" w="sm" type="none"/>
          </a:ln>
        </p:spPr>
      </p:cxnSp>
      <p:cxnSp>
        <p:nvCxnSpPr>
          <p:cNvPr id="901" name="Google Shape;901;p81"/>
          <p:cNvCxnSpPr>
            <a:stCxn id="892" idx="2"/>
            <a:endCxn id="897" idx="0"/>
          </p:cNvCxnSpPr>
          <p:nvPr/>
        </p:nvCxnSpPr>
        <p:spPr>
          <a:xfrm rot="5400000">
            <a:off x="2403681" y="579575"/>
            <a:ext cx="221400" cy="1856400"/>
          </a:xfrm>
          <a:prstGeom prst="bentConnector3">
            <a:avLst>
              <a:gd fmla="val 50030" name="adj1"/>
            </a:avLst>
          </a:prstGeom>
          <a:noFill/>
          <a:ln cap="flat" cmpd="sng" w="9525">
            <a:solidFill>
              <a:schemeClr val="accent1"/>
            </a:solidFill>
            <a:prstDash val="solid"/>
            <a:miter lim="800000"/>
            <a:headEnd len="sm" w="sm" type="none"/>
            <a:tailEnd len="sm" w="sm" type="none"/>
          </a:ln>
        </p:spPr>
      </p:cxnSp>
      <p:cxnSp>
        <p:nvCxnSpPr>
          <p:cNvPr id="902" name="Google Shape;902;p81"/>
          <p:cNvCxnSpPr>
            <a:stCxn id="892" idx="2"/>
            <a:endCxn id="894" idx="0"/>
          </p:cNvCxnSpPr>
          <p:nvPr/>
        </p:nvCxnSpPr>
        <p:spPr>
          <a:xfrm rot="5400000">
            <a:off x="2918481" y="1094375"/>
            <a:ext cx="221400" cy="826800"/>
          </a:xfrm>
          <a:prstGeom prst="bentConnector3">
            <a:avLst>
              <a:gd fmla="val 50030" name="adj1"/>
            </a:avLst>
          </a:prstGeom>
          <a:noFill/>
          <a:ln cap="flat" cmpd="sng" w="9525">
            <a:solidFill>
              <a:schemeClr val="accent1"/>
            </a:solidFill>
            <a:prstDash val="solid"/>
            <a:miter lim="800000"/>
            <a:headEnd len="sm" w="sm" type="none"/>
            <a:tailEnd len="sm" w="sm" type="none"/>
          </a:ln>
        </p:spPr>
      </p:cxnSp>
      <p:cxnSp>
        <p:nvCxnSpPr>
          <p:cNvPr id="903" name="Google Shape;903;p81"/>
          <p:cNvCxnSpPr>
            <a:stCxn id="892" idx="2"/>
            <a:endCxn id="895" idx="0"/>
          </p:cNvCxnSpPr>
          <p:nvPr/>
        </p:nvCxnSpPr>
        <p:spPr>
          <a:xfrm flipH="1" rot="-5400000">
            <a:off x="3433431" y="1406225"/>
            <a:ext cx="221400" cy="203100"/>
          </a:xfrm>
          <a:prstGeom prst="bentConnector3">
            <a:avLst>
              <a:gd fmla="val 50030" name="adj1"/>
            </a:avLst>
          </a:prstGeom>
          <a:noFill/>
          <a:ln cap="flat" cmpd="sng" w="9525">
            <a:solidFill>
              <a:schemeClr val="accent1"/>
            </a:solidFill>
            <a:prstDash val="solid"/>
            <a:miter lim="800000"/>
            <a:headEnd len="sm" w="sm" type="none"/>
            <a:tailEnd len="sm" w="sm" type="none"/>
          </a:ln>
        </p:spPr>
      </p:cxnSp>
      <p:cxnSp>
        <p:nvCxnSpPr>
          <p:cNvPr id="904" name="Google Shape;904;p81"/>
          <p:cNvCxnSpPr>
            <a:stCxn id="892" idx="2"/>
            <a:endCxn id="896" idx="0"/>
          </p:cNvCxnSpPr>
          <p:nvPr/>
        </p:nvCxnSpPr>
        <p:spPr>
          <a:xfrm flipH="1" rot="-5400000">
            <a:off x="4466181" y="373475"/>
            <a:ext cx="221400" cy="2268600"/>
          </a:xfrm>
          <a:prstGeom prst="bentConnector3">
            <a:avLst>
              <a:gd fmla="val 50030" name="adj1"/>
            </a:avLst>
          </a:prstGeom>
          <a:noFill/>
          <a:ln cap="flat" cmpd="sng" w="9525">
            <a:solidFill>
              <a:schemeClr val="accent1"/>
            </a:solidFill>
            <a:prstDash val="solid"/>
            <a:miter lim="800000"/>
            <a:headEnd len="sm" w="sm" type="none"/>
            <a:tailEnd len="sm" w="sm" type="none"/>
          </a:ln>
        </p:spPr>
      </p:cxnSp>
      <p:cxnSp>
        <p:nvCxnSpPr>
          <p:cNvPr id="905" name="Google Shape;905;p81"/>
          <p:cNvCxnSpPr>
            <a:stCxn id="892" idx="2"/>
            <a:endCxn id="898" idx="0"/>
          </p:cNvCxnSpPr>
          <p:nvPr/>
        </p:nvCxnSpPr>
        <p:spPr>
          <a:xfrm flipH="1" rot="-5400000">
            <a:off x="3949731" y="889925"/>
            <a:ext cx="221400" cy="1235700"/>
          </a:xfrm>
          <a:prstGeom prst="bentConnector3">
            <a:avLst>
              <a:gd fmla="val 50028" name="adj1"/>
            </a:avLst>
          </a:prstGeom>
          <a:noFill/>
          <a:ln cap="flat" cmpd="sng" w="9525">
            <a:solidFill>
              <a:schemeClr val="accent1"/>
            </a:solidFill>
            <a:prstDash val="solid"/>
            <a:miter lim="800000"/>
            <a:headEnd len="sm" w="sm" type="none"/>
            <a:tailEnd len="sm" w="sm" type="none"/>
          </a:ln>
        </p:spPr>
      </p:cxnSp>
      <p:cxnSp>
        <p:nvCxnSpPr>
          <p:cNvPr id="906" name="Google Shape;906;p81"/>
          <p:cNvCxnSpPr>
            <a:stCxn id="892" idx="2"/>
            <a:endCxn id="899" idx="0"/>
          </p:cNvCxnSpPr>
          <p:nvPr/>
        </p:nvCxnSpPr>
        <p:spPr>
          <a:xfrm flipH="1" rot="-5400000">
            <a:off x="4832481" y="7175"/>
            <a:ext cx="221400" cy="3001200"/>
          </a:xfrm>
          <a:prstGeom prst="bentConnector3">
            <a:avLst>
              <a:gd fmla="val 50030" name="adj1"/>
            </a:avLst>
          </a:prstGeom>
          <a:noFill/>
          <a:ln cap="flat" cmpd="sng" w="9525">
            <a:solidFill>
              <a:schemeClr val="accent1"/>
            </a:solidFill>
            <a:prstDash val="solid"/>
            <a:miter lim="800000"/>
            <a:headEnd len="sm" w="sm" type="none"/>
            <a:tailEnd len="sm" w="sm" type="none"/>
          </a:ln>
        </p:spPr>
      </p:cxnSp>
      <p:sp>
        <p:nvSpPr>
          <p:cNvPr id="907" name="Google Shape;907;p81"/>
          <p:cNvSpPr/>
          <p:nvPr/>
        </p:nvSpPr>
        <p:spPr>
          <a:xfrm>
            <a:off x="6279811" y="-2750"/>
            <a:ext cx="894300" cy="463800"/>
          </a:xfrm>
          <a:prstGeom prst="roundRect">
            <a:avLst>
              <a:gd fmla="val 16667"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b="0" i="0" lang="en" sz="1400" u="none" cap="none" strike="noStrike">
                <a:solidFill>
                  <a:schemeClr val="lt1"/>
                </a:solidFill>
                <a:latin typeface="Calibri"/>
                <a:ea typeface="Calibri"/>
                <a:cs typeface="Calibri"/>
                <a:sym typeface="Calibri"/>
              </a:rPr>
              <a:t>Must </a:t>
            </a:r>
            <a:endParaRPr sz="1100"/>
          </a:p>
        </p:txBody>
      </p:sp>
      <p:sp>
        <p:nvSpPr>
          <p:cNvPr id="908" name="Google Shape;908;p81"/>
          <p:cNvSpPr/>
          <p:nvPr/>
        </p:nvSpPr>
        <p:spPr>
          <a:xfrm>
            <a:off x="7181717" y="0"/>
            <a:ext cx="714000" cy="463800"/>
          </a:xfrm>
          <a:prstGeom prst="roundRect">
            <a:avLst>
              <a:gd fmla="val 16667" name="adj"/>
            </a:avLst>
          </a:prstGeom>
          <a:solidFill>
            <a:schemeClr val="accent6"/>
          </a:solidFill>
          <a:ln cap="flat" cmpd="sng" w="12700">
            <a:solidFill>
              <a:srgbClr val="517E33"/>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b="0" i="0" lang="en" sz="1400" u="none" cap="none" strike="noStrike">
                <a:solidFill>
                  <a:schemeClr val="lt1"/>
                </a:solidFill>
                <a:latin typeface="Calibri"/>
                <a:ea typeface="Calibri"/>
                <a:cs typeface="Calibri"/>
                <a:sym typeface="Calibri"/>
              </a:rPr>
              <a:t>Should</a:t>
            </a:r>
            <a:endParaRPr sz="1100"/>
          </a:p>
        </p:txBody>
      </p:sp>
      <p:sp>
        <p:nvSpPr>
          <p:cNvPr id="909" name="Google Shape;909;p81"/>
          <p:cNvSpPr/>
          <p:nvPr/>
        </p:nvSpPr>
        <p:spPr>
          <a:xfrm>
            <a:off x="7903351" y="-2750"/>
            <a:ext cx="648900" cy="463800"/>
          </a:xfrm>
          <a:prstGeom prst="roundRect">
            <a:avLst>
              <a:gd fmla="val 16667" name="adj"/>
            </a:avLst>
          </a:prstGeom>
          <a:solidFill>
            <a:schemeClr val="accent4"/>
          </a:solidFill>
          <a:ln cap="flat" cmpd="sng" w="12700">
            <a:solidFill>
              <a:srgbClr val="BA8C00"/>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b="0" i="0" lang="en" sz="1400" u="none" cap="none" strike="noStrike">
                <a:solidFill>
                  <a:schemeClr val="lt1"/>
                </a:solidFill>
                <a:latin typeface="Calibri"/>
                <a:ea typeface="Calibri"/>
                <a:cs typeface="Calibri"/>
                <a:sym typeface="Calibri"/>
              </a:rPr>
              <a:t>Could</a:t>
            </a:r>
            <a:endParaRPr sz="1100"/>
          </a:p>
        </p:txBody>
      </p:sp>
      <p:sp>
        <p:nvSpPr>
          <p:cNvPr id="910" name="Google Shape;910;p81"/>
          <p:cNvSpPr/>
          <p:nvPr/>
        </p:nvSpPr>
        <p:spPr>
          <a:xfrm>
            <a:off x="8554010" y="0"/>
            <a:ext cx="590100" cy="463800"/>
          </a:xfrm>
          <a:prstGeom prst="roundRect">
            <a:avLst>
              <a:gd fmla="val 16667" name="adj"/>
            </a:avLst>
          </a:prstGeom>
          <a:solidFill>
            <a:srgbClr val="7030A0"/>
          </a:solidFill>
          <a:ln cap="flat" cmpd="sng" w="12700">
            <a:solidFill>
              <a:srgbClr val="BA8C00"/>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b="0" i="0" lang="en" sz="1400" u="none" cap="none" strike="noStrike">
                <a:solidFill>
                  <a:schemeClr val="lt1"/>
                </a:solidFill>
                <a:latin typeface="Calibri"/>
                <a:ea typeface="Calibri"/>
                <a:cs typeface="Calibri"/>
                <a:sym typeface="Calibri"/>
              </a:rPr>
              <a:t>Want</a:t>
            </a:r>
            <a:endParaRPr sz="1100"/>
          </a:p>
        </p:txBody>
      </p:sp>
      <p:sp>
        <p:nvSpPr>
          <p:cNvPr id="911" name="Google Shape;911;p81"/>
          <p:cNvSpPr/>
          <p:nvPr/>
        </p:nvSpPr>
        <p:spPr>
          <a:xfrm>
            <a:off x="8199150" y="1618600"/>
            <a:ext cx="894300" cy="347100"/>
          </a:xfrm>
          <a:prstGeom prst="roundRect">
            <a:avLst>
              <a:gd fmla="val 16667"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b="0" i="0" lang="en" sz="900" u="none" cap="none" strike="noStrike">
                <a:solidFill>
                  <a:schemeClr val="lt1"/>
                </a:solidFill>
                <a:latin typeface="Calibri"/>
                <a:ea typeface="Calibri"/>
                <a:cs typeface="Calibri"/>
                <a:sym typeface="Calibri"/>
              </a:rPr>
              <a:t>Documentation</a:t>
            </a:r>
            <a:endParaRPr b="0" i="0" sz="900" u="none" cap="none" strike="noStrike">
              <a:solidFill>
                <a:schemeClr val="lt1"/>
              </a:solidFill>
              <a:latin typeface="Calibri"/>
              <a:ea typeface="Calibri"/>
              <a:cs typeface="Calibri"/>
              <a:sym typeface="Calibri"/>
            </a:endParaRPr>
          </a:p>
        </p:txBody>
      </p:sp>
      <p:sp>
        <p:nvSpPr>
          <p:cNvPr id="912" name="Google Shape;912;p81"/>
          <p:cNvSpPr/>
          <p:nvPr/>
        </p:nvSpPr>
        <p:spPr>
          <a:xfrm>
            <a:off x="7414350" y="2320938"/>
            <a:ext cx="493200" cy="347100"/>
          </a:xfrm>
          <a:prstGeom prst="roundRect">
            <a:avLst>
              <a:gd fmla="val 16667"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b="0" i="0" lang="en" sz="900" u="none" cap="none" strike="noStrike">
                <a:solidFill>
                  <a:schemeClr val="lt1"/>
                </a:solidFill>
                <a:latin typeface="Calibri"/>
                <a:ea typeface="Calibri"/>
                <a:cs typeface="Calibri"/>
                <a:sym typeface="Calibri"/>
              </a:rPr>
              <a:t>API docs</a:t>
            </a:r>
            <a:endParaRPr b="0" i="0" sz="900" u="none" cap="none" strike="noStrike">
              <a:solidFill>
                <a:schemeClr val="lt1"/>
              </a:solidFill>
              <a:latin typeface="Calibri"/>
              <a:ea typeface="Calibri"/>
              <a:cs typeface="Calibri"/>
              <a:sym typeface="Calibri"/>
            </a:endParaRPr>
          </a:p>
        </p:txBody>
      </p:sp>
      <p:sp>
        <p:nvSpPr>
          <p:cNvPr id="913" name="Google Shape;913;p81"/>
          <p:cNvSpPr/>
          <p:nvPr/>
        </p:nvSpPr>
        <p:spPr>
          <a:xfrm>
            <a:off x="7956358" y="2326008"/>
            <a:ext cx="653700" cy="347100"/>
          </a:xfrm>
          <a:prstGeom prst="roundRect">
            <a:avLst>
              <a:gd fmla="val 16667"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b="0" i="0" lang="en" sz="900" u="none" cap="none" strike="noStrike">
                <a:solidFill>
                  <a:schemeClr val="lt1"/>
                </a:solidFill>
                <a:latin typeface="Calibri"/>
                <a:ea typeface="Calibri"/>
                <a:cs typeface="Calibri"/>
                <a:sym typeface="Calibri"/>
              </a:rPr>
              <a:t>Examples</a:t>
            </a:r>
            <a:endParaRPr b="0" i="0" sz="900" u="none" cap="none" strike="noStrike">
              <a:solidFill>
                <a:schemeClr val="lt1"/>
              </a:solidFill>
              <a:latin typeface="Calibri"/>
              <a:ea typeface="Calibri"/>
              <a:cs typeface="Calibri"/>
              <a:sym typeface="Calibri"/>
            </a:endParaRPr>
          </a:p>
        </p:txBody>
      </p:sp>
      <p:sp>
        <p:nvSpPr>
          <p:cNvPr id="914" name="Google Shape;914;p81"/>
          <p:cNvSpPr/>
          <p:nvPr/>
        </p:nvSpPr>
        <p:spPr>
          <a:xfrm>
            <a:off x="8652152" y="2320913"/>
            <a:ext cx="493200" cy="347100"/>
          </a:xfrm>
          <a:prstGeom prst="roundRect">
            <a:avLst>
              <a:gd fmla="val 16667"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b="0" i="0" lang="en" sz="900" u="none" cap="none" strike="noStrike">
                <a:solidFill>
                  <a:schemeClr val="lt1"/>
                </a:solidFill>
                <a:latin typeface="Calibri"/>
                <a:ea typeface="Calibri"/>
                <a:cs typeface="Calibri"/>
                <a:sym typeface="Calibri"/>
              </a:rPr>
              <a:t>User guide</a:t>
            </a:r>
            <a:endParaRPr b="0" i="0" sz="900" u="none" cap="none" strike="noStrike">
              <a:solidFill>
                <a:schemeClr val="lt1"/>
              </a:solidFill>
              <a:latin typeface="Calibri"/>
              <a:ea typeface="Calibri"/>
              <a:cs typeface="Calibri"/>
              <a:sym typeface="Calibri"/>
            </a:endParaRPr>
          </a:p>
        </p:txBody>
      </p:sp>
      <p:cxnSp>
        <p:nvCxnSpPr>
          <p:cNvPr id="915" name="Google Shape;915;p81"/>
          <p:cNvCxnSpPr>
            <a:stCxn id="911" idx="2"/>
            <a:endCxn id="912" idx="0"/>
          </p:cNvCxnSpPr>
          <p:nvPr/>
        </p:nvCxnSpPr>
        <p:spPr>
          <a:xfrm rot="5400000">
            <a:off x="7975950" y="1650550"/>
            <a:ext cx="355200" cy="985500"/>
          </a:xfrm>
          <a:prstGeom prst="bentConnector3">
            <a:avLst>
              <a:gd fmla="val 50005" name="adj1"/>
            </a:avLst>
          </a:prstGeom>
          <a:noFill/>
          <a:ln cap="flat" cmpd="sng" w="9525">
            <a:solidFill>
              <a:schemeClr val="accent1"/>
            </a:solidFill>
            <a:prstDash val="solid"/>
            <a:miter lim="800000"/>
            <a:headEnd len="sm" w="sm" type="none"/>
            <a:tailEnd len="sm" w="sm" type="none"/>
          </a:ln>
        </p:spPr>
      </p:cxnSp>
      <p:cxnSp>
        <p:nvCxnSpPr>
          <p:cNvPr id="916" name="Google Shape;916;p81"/>
          <p:cNvCxnSpPr>
            <a:stCxn id="911" idx="2"/>
            <a:endCxn id="913" idx="0"/>
          </p:cNvCxnSpPr>
          <p:nvPr/>
        </p:nvCxnSpPr>
        <p:spPr>
          <a:xfrm rot="5400000">
            <a:off x="8284650" y="1964350"/>
            <a:ext cx="360300" cy="363000"/>
          </a:xfrm>
          <a:prstGeom prst="bentConnector3">
            <a:avLst>
              <a:gd fmla="val 50001" name="adj1"/>
            </a:avLst>
          </a:prstGeom>
          <a:noFill/>
          <a:ln cap="flat" cmpd="sng" w="9525">
            <a:solidFill>
              <a:schemeClr val="accent1"/>
            </a:solidFill>
            <a:prstDash val="solid"/>
            <a:miter lim="800000"/>
            <a:headEnd len="sm" w="sm" type="none"/>
            <a:tailEnd len="sm" w="sm" type="none"/>
          </a:ln>
        </p:spPr>
      </p:cxnSp>
      <p:cxnSp>
        <p:nvCxnSpPr>
          <p:cNvPr id="917" name="Google Shape;917;p81"/>
          <p:cNvCxnSpPr>
            <a:stCxn id="911" idx="2"/>
            <a:endCxn id="914" idx="0"/>
          </p:cNvCxnSpPr>
          <p:nvPr/>
        </p:nvCxnSpPr>
        <p:spPr>
          <a:xfrm flipH="1" rot="-5400000">
            <a:off x="8595000" y="2017000"/>
            <a:ext cx="355200" cy="252600"/>
          </a:xfrm>
          <a:prstGeom prst="bentConnector3">
            <a:avLst>
              <a:gd fmla="val 50002" name="adj1"/>
            </a:avLst>
          </a:prstGeom>
          <a:noFill/>
          <a:ln cap="flat" cmpd="sng" w="9525">
            <a:solidFill>
              <a:schemeClr val="accent1"/>
            </a:solidFill>
            <a:prstDash val="solid"/>
            <a:miter lim="800000"/>
            <a:headEnd len="sm" w="sm" type="none"/>
            <a:tailEnd len="sm" w="sm" type="none"/>
          </a:ln>
        </p:spPr>
      </p:cxnSp>
      <p:cxnSp>
        <p:nvCxnSpPr>
          <p:cNvPr id="918" name="Google Shape;918;p81"/>
          <p:cNvCxnSpPr>
            <a:stCxn id="892" idx="2"/>
            <a:endCxn id="911" idx="0"/>
          </p:cNvCxnSpPr>
          <p:nvPr/>
        </p:nvCxnSpPr>
        <p:spPr>
          <a:xfrm flipH="1" rot="-5400000">
            <a:off x="5933781" y="-1094125"/>
            <a:ext cx="221400" cy="5203800"/>
          </a:xfrm>
          <a:prstGeom prst="bentConnector3">
            <a:avLst>
              <a:gd fmla="val 50028" name="adj1"/>
            </a:avLst>
          </a:prstGeom>
          <a:noFill/>
          <a:ln cap="flat" cmpd="sng" w="9525">
            <a:solidFill>
              <a:schemeClr val="accent1"/>
            </a:solidFill>
            <a:prstDash val="solid"/>
            <a:miter lim="800000"/>
            <a:headEnd len="sm" w="sm" type="none"/>
            <a:tailEnd len="sm" w="sm" type="none"/>
          </a:ln>
        </p:spPr>
      </p:cxnSp>
      <p:sp>
        <p:nvSpPr>
          <p:cNvPr id="919" name="Google Shape;919;p81"/>
          <p:cNvSpPr/>
          <p:nvPr/>
        </p:nvSpPr>
        <p:spPr>
          <a:xfrm>
            <a:off x="6675825" y="1618600"/>
            <a:ext cx="558900" cy="347100"/>
          </a:xfrm>
          <a:prstGeom prst="roundRect">
            <a:avLst>
              <a:gd fmla="val 16667" name="adj"/>
            </a:avLst>
          </a:prstGeom>
          <a:solidFill>
            <a:srgbClr val="7030A0"/>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lang="en" sz="900">
                <a:solidFill>
                  <a:schemeClr val="lt1"/>
                </a:solidFill>
                <a:latin typeface="Calibri"/>
                <a:ea typeface="Calibri"/>
                <a:cs typeface="Calibri"/>
                <a:sym typeface="Calibri"/>
              </a:rPr>
              <a:t>ML export</a:t>
            </a:r>
            <a:endParaRPr b="0" i="0" sz="900" u="none" cap="none" strike="noStrike">
              <a:solidFill>
                <a:schemeClr val="lt1"/>
              </a:solidFill>
              <a:latin typeface="Calibri"/>
              <a:ea typeface="Calibri"/>
              <a:cs typeface="Calibri"/>
              <a:sym typeface="Calibri"/>
            </a:endParaRPr>
          </a:p>
        </p:txBody>
      </p:sp>
      <p:sp>
        <p:nvSpPr>
          <p:cNvPr id="920" name="Google Shape;920;p81"/>
          <p:cNvSpPr/>
          <p:nvPr/>
        </p:nvSpPr>
        <p:spPr>
          <a:xfrm>
            <a:off x="68500" y="2326013"/>
            <a:ext cx="646200" cy="347100"/>
          </a:xfrm>
          <a:prstGeom prst="roundRect">
            <a:avLst>
              <a:gd fmla="val 16667" name="adj"/>
            </a:avLst>
          </a:prstGeom>
          <a:solidFill>
            <a:schemeClr val="accent6"/>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b="0" i="0" lang="en" sz="900" u="none" cap="none" strike="noStrike">
                <a:solidFill>
                  <a:schemeClr val="lt1"/>
                </a:solidFill>
                <a:latin typeface="Calibri"/>
                <a:ea typeface="Calibri"/>
                <a:cs typeface="Calibri"/>
                <a:sym typeface="Calibri"/>
              </a:rPr>
              <a:t>AMBER </a:t>
            </a:r>
            <a:r>
              <a:rPr lang="en" sz="900">
                <a:solidFill>
                  <a:schemeClr val="lt1"/>
                </a:solidFill>
                <a:latin typeface="Calibri"/>
                <a:ea typeface="Calibri"/>
                <a:cs typeface="Calibri"/>
                <a:sym typeface="Calibri"/>
              </a:rPr>
              <a:t>export</a:t>
            </a:r>
            <a:endParaRPr b="0" i="0" sz="900" u="none" cap="none" strike="noStrike">
              <a:solidFill>
                <a:schemeClr val="lt1"/>
              </a:solidFill>
              <a:latin typeface="Calibri"/>
              <a:ea typeface="Calibri"/>
              <a:cs typeface="Calibri"/>
              <a:sym typeface="Calibri"/>
            </a:endParaRPr>
          </a:p>
        </p:txBody>
      </p:sp>
      <p:sp>
        <p:nvSpPr>
          <p:cNvPr id="921" name="Google Shape;921;p81"/>
          <p:cNvSpPr/>
          <p:nvPr/>
        </p:nvSpPr>
        <p:spPr>
          <a:xfrm>
            <a:off x="769780" y="2326013"/>
            <a:ext cx="646200" cy="347100"/>
          </a:xfrm>
          <a:prstGeom prst="roundRect">
            <a:avLst>
              <a:gd fmla="val 16667" name="adj"/>
            </a:avLst>
          </a:prstGeom>
          <a:solidFill>
            <a:srgbClr val="7030A0"/>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b="0" i="0" lang="en" sz="900" u="none" cap="none" strike="noStrike">
                <a:solidFill>
                  <a:schemeClr val="lt1"/>
                </a:solidFill>
                <a:latin typeface="Calibri"/>
                <a:ea typeface="Calibri"/>
                <a:cs typeface="Calibri"/>
                <a:sym typeface="Calibri"/>
              </a:rPr>
              <a:t>AMBER </a:t>
            </a:r>
            <a:r>
              <a:rPr lang="en" sz="900">
                <a:solidFill>
                  <a:schemeClr val="lt1"/>
                </a:solidFill>
                <a:latin typeface="Calibri"/>
                <a:ea typeface="Calibri"/>
                <a:cs typeface="Calibri"/>
                <a:sym typeface="Calibri"/>
              </a:rPr>
              <a:t>import</a:t>
            </a:r>
            <a:endParaRPr b="0" i="0" sz="900" u="none" cap="none" strike="noStrike">
              <a:solidFill>
                <a:schemeClr val="lt1"/>
              </a:solidFill>
              <a:latin typeface="Calibri"/>
              <a:ea typeface="Calibri"/>
              <a:cs typeface="Calibri"/>
              <a:sym typeface="Calibri"/>
            </a:endParaRPr>
          </a:p>
        </p:txBody>
      </p:sp>
      <p:sp>
        <p:nvSpPr>
          <p:cNvPr id="922" name="Google Shape;922;p81"/>
          <p:cNvSpPr/>
          <p:nvPr/>
        </p:nvSpPr>
        <p:spPr>
          <a:xfrm>
            <a:off x="1112796" y="3719260"/>
            <a:ext cx="946500" cy="347100"/>
          </a:xfrm>
          <a:prstGeom prst="roundRect">
            <a:avLst>
              <a:gd fmla="val 16667" name="adj"/>
            </a:avLst>
          </a:prstGeom>
          <a:solidFill>
            <a:schemeClr val="accent6"/>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b="0" i="0" lang="en" sz="700" u="none" cap="none" strike="noStrike">
                <a:solidFill>
                  <a:schemeClr val="lt1"/>
                </a:solidFill>
                <a:latin typeface="Calibri"/>
                <a:ea typeface="Calibri"/>
                <a:cs typeface="Calibri"/>
                <a:sym typeface="Calibri"/>
              </a:rPr>
              <a:t>AMBER export </a:t>
            </a:r>
            <a:r>
              <a:rPr lang="en" sz="700">
                <a:solidFill>
                  <a:schemeClr val="lt1"/>
                </a:solidFill>
                <a:latin typeface="Calibri"/>
                <a:ea typeface="Calibri"/>
                <a:cs typeface="Calibri"/>
                <a:sym typeface="Calibri"/>
              </a:rPr>
              <a:t>hierarchy info compatibility</a:t>
            </a:r>
            <a:endParaRPr b="0" i="0" sz="700" u="none" cap="none" strike="noStrike">
              <a:solidFill>
                <a:schemeClr val="lt1"/>
              </a:solidFill>
              <a:latin typeface="Calibri"/>
              <a:ea typeface="Calibri"/>
              <a:cs typeface="Calibri"/>
              <a:sym typeface="Calibri"/>
            </a:endParaRPr>
          </a:p>
        </p:txBody>
      </p:sp>
      <p:sp>
        <p:nvSpPr>
          <p:cNvPr id="923" name="Google Shape;923;p81"/>
          <p:cNvSpPr/>
          <p:nvPr/>
        </p:nvSpPr>
        <p:spPr>
          <a:xfrm>
            <a:off x="2142289" y="3719250"/>
            <a:ext cx="842700" cy="347100"/>
          </a:xfrm>
          <a:prstGeom prst="roundRect">
            <a:avLst>
              <a:gd fmla="val 16667" name="adj"/>
            </a:avLst>
          </a:prstGeom>
          <a:solidFill>
            <a:schemeClr val="accent4"/>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b="0" i="0" lang="en" sz="900" u="none" cap="none" strike="noStrike">
                <a:solidFill>
                  <a:schemeClr val="lt1"/>
                </a:solidFill>
                <a:latin typeface="Calibri"/>
                <a:ea typeface="Calibri"/>
                <a:cs typeface="Calibri"/>
                <a:sym typeface="Calibri"/>
              </a:rPr>
              <a:t>AMBER export </a:t>
            </a:r>
            <a:r>
              <a:rPr lang="en" sz="900">
                <a:solidFill>
                  <a:schemeClr val="lt1"/>
                </a:solidFill>
                <a:latin typeface="Calibri"/>
                <a:ea typeface="Calibri"/>
                <a:cs typeface="Calibri"/>
                <a:sym typeface="Calibri"/>
              </a:rPr>
              <a:t>vsites</a:t>
            </a:r>
            <a:endParaRPr b="0" i="0" sz="900" u="none" cap="none" strike="noStrike">
              <a:solidFill>
                <a:schemeClr val="lt1"/>
              </a:solidFill>
              <a:latin typeface="Calibri"/>
              <a:ea typeface="Calibri"/>
              <a:cs typeface="Calibri"/>
              <a:sym typeface="Calibri"/>
            </a:endParaRPr>
          </a:p>
        </p:txBody>
      </p:sp>
      <p:sp>
        <p:nvSpPr>
          <p:cNvPr id="924" name="Google Shape;924;p81"/>
          <p:cNvSpPr/>
          <p:nvPr/>
        </p:nvSpPr>
        <p:spPr>
          <a:xfrm>
            <a:off x="83299" y="3719250"/>
            <a:ext cx="946500" cy="347100"/>
          </a:xfrm>
          <a:prstGeom prst="roundRect">
            <a:avLst>
              <a:gd fmla="val 16667" name="adj"/>
            </a:avLst>
          </a:prstGeom>
          <a:solidFill>
            <a:schemeClr val="accent6"/>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b="0" i="0" lang="en" sz="900" u="none" cap="none" strike="noStrike">
                <a:solidFill>
                  <a:schemeClr val="lt1"/>
                </a:solidFill>
                <a:latin typeface="Calibri"/>
                <a:ea typeface="Calibri"/>
                <a:cs typeface="Calibri"/>
                <a:sym typeface="Calibri"/>
              </a:rPr>
              <a:t>AMBER </a:t>
            </a:r>
            <a:r>
              <a:rPr lang="en" sz="900">
                <a:solidFill>
                  <a:schemeClr val="lt1"/>
                </a:solidFill>
                <a:latin typeface="Calibri"/>
                <a:ea typeface="Calibri"/>
                <a:cs typeface="Calibri"/>
                <a:sym typeface="Calibri"/>
              </a:rPr>
              <a:t>“vanilla” </a:t>
            </a:r>
            <a:r>
              <a:rPr b="0" i="0" lang="en" sz="900" u="none" cap="none" strike="noStrike">
                <a:solidFill>
                  <a:schemeClr val="lt1"/>
                </a:solidFill>
                <a:latin typeface="Calibri"/>
                <a:ea typeface="Calibri"/>
                <a:cs typeface="Calibri"/>
                <a:sym typeface="Calibri"/>
              </a:rPr>
              <a:t>export</a:t>
            </a:r>
            <a:endParaRPr b="0" i="0" sz="900" u="none" cap="none" strike="noStrike">
              <a:solidFill>
                <a:schemeClr val="lt1"/>
              </a:solidFill>
              <a:latin typeface="Calibri"/>
              <a:ea typeface="Calibri"/>
              <a:cs typeface="Calibri"/>
              <a:sym typeface="Calibri"/>
            </a:endParaRPr>
          </a:p>
        </p:txBody>
      </p:sp>
      <p:cxnSp>
        <p:nvCxnSpPr>
          <p:cNvPr id="925" name="Google Shape;925;p81"/>
          <p:cNvCxnSpPr>
            <a:stCxn id="897" idx="2"/>
            <a:endCxn id="920" idx="0"/>
          </p:cNvCxnSpPr>
          <p:nvPr/>
        </p:nvCxnSpPr>
        <p:spPr>
          <a:xfrm rot="5400000">
            <a:off x="808746" y="1548710"/>
            <a:ext cx="360300" cy="1194300"/>
          </a:xfrm>
          <a:prstGeom prst="bentConnector3">
            <a:avLst>
              <a:gd fmla="val 50000" name="adj1"/>
            </a:avLst>
          </a:prstGeom>
          <a:noFill/>
          <a:ln cap="flat" cmpd="sng" w="9525">
            <a:solidFill>
              <a:schemeClr val="accent1"/>
            </a:solidFill>
            <a:prstDash val="solid"/>
            <a:miter lim="800000"/>
            <a:headEnd len="sm" w="sm" type="none"/>
            <a:tailEnd len="sm" w="sm" type="none"/>
          </a:ln>
        </p:spPr>
      </p:cxnSp>
      <p:cxnSp>
        <p:nvCxnSpPr>
          <p:cNvPr id="926" name="Google Shape;926;p81"/>
          <p:cNvCxnSpPr>
            <a:stCxn id="897" idx="2"/>
            <a:endCxn id="921" idx="0"/>
          </p:cNvCxnSpPr>
          <p:nvPr/>
        </p:nvCxnSpPr>
        <p:spPr>
          <a:xfrm rot="5400000">
            <a:off x="1159296" y="1899260"/>
            <a:ext cx="360300" cy="493200"/>
          </a:xfrm>
          <a:prstGeom prst="bentConnector3">
            <a:avLst>
              <a:gd fmla="val 50000" name="adj1"/>
            </a:avLst>
          </a:prstGeom>
          <a:noFill/>
          <a:ln cap="flat" cmpd="sng" w="9525">
            <a:solidFill>
              <a:schemeClr val="accent1"/>
            </a:solidFill>
            <a:prstDash val="solid"/>
            <a:miter lim="800000"/>
            <a:headEnd len="sm" w="sm" type="none"/>
            <a:tailEnd len="sm" w="sm" type="none"/>
          </a:ln>
        </p:spPr>
      </p:cxnSp>
      <p:cxnSp>
        <p:nvCxnSpPr>
          <p:cNvPr id="927" name="Google Shape;927;p81"/>
          <p:cNvCxnSpPr>
            <a:stCxn id="920" idx="2"/>
            <a:endCxn id="924" idx="0"/>
          </p:cNvCxnSpPr>
          <p:nvPr/>
        </p:nvCxnSpPr>
        <p:spPr>
          <a:xfrm flipH="1" rot="-5400000">
            <a:off x="-48950" y="3113663"/>
            <a:ext cx="1046100" cy="165000"/>
          </a:xfrm>
          <a:prstGeom prst="bentConnector3">
            <a:avLst>
              <a:gd fmla="val 77150" name="adj1"/>
            </a:avLst>
          </a:prstGeom>
          <a:noFill/>
          <a:ln cap="flat" cmpd="sng" w="9525">
            <a:solidFill>
              <a:schemeClr val="accent1"/>
            </a:solidFill>
            <a:prstDash val="solid"/>
            <a:miter lim="800000"/>
            <a:headEnd len="sm" w="sm" type="none"/>
            <a:tailEnd len="sm" w="sm" type="none"/>
          </a:ln>
        </p:spPr>
      </p:cxnSp>
      <p:cxnSp>
        <p:nvCxnSpPr>
          <p:cNvPr id="928" name="Google Shape;928;p81"/>
          <p:cNvCxnSpPr>
            <a:stCxn id="920" idx="2"/>
            <a:endCxn id="922" idx="0"/>
          </p:cNvCxnSpPr>
          <p:nvPr/>
        </p:nvCxnSpPr>
        <p:spPr>
          <a:xfrm flipH="1" rot="-5400000">
            <a:off x="465700" y="2599013"/>
            <a:ext cx="1046100" cy="1194300"/>
          </a:xfrm>
          <a:prstGeom prst="bentConnector3">
            <a:avLst>
              <a:gd fmla="val 77150" name="adj1"/>
            </a:avLst>
          </a:prstGeom>
          <a:noFill/>
          <a:ln cap="flat" cmpd="sng" w="9525">
            <a:solidFill>
              <a:schemeClr val="accent1"/>
            </a:solidFill>
            <a:prstDash val="solid"/>
            <a:miter lim="800000"/>
            <a:headEnd len="sm" w="sm" type="none"/>
            <a:tailEnd len="sm" w="sm" type="none"/>
          </a:ln>
        </p:spPr>
      </p:cxnSp>
      <p:cxnSp>
        <p:nvCxnSpPr>
          <p:cNvPr id="929" name="Google Shape;929;p81"/>
          <p:cNvCxnSpPr>
            <a:stCxn id="920" idx="2"/>
            <a:endCxn id="923" idx="0"/>
          </p:cNvCxnSpPr>
          <p:nvPr/>
        </p:nvCxnSpPr>
        <p:spPr>
          <a:xfrm flipH="1" rot="-5400000">
            <a:off x="954550" y="2110163"/>
            <a:ext cx="1046100" cy="2172000"/>
          </a:xfrm>
          <a:prstGeom prst="bentConnector3">
            <a:avLst>
              <a:gd fmla="val 76218" name="adj1"/>
            </a:avLst>
          </a:prstGeom>
          <a:noFill/>
          <a:ln cap="flat" cmpd="sng" w="9525">
            <a:solidFill>
              <a:schemeClr val="accent1"/>
            </a:solidFill>
            <a:prstDash val="solid"/>
            <a:miter lim="800000"/>
            <a:headEnd len="sm" w="sm" type="none"/>
            <a:tailEnd len="sm" w="sm" type="none"/>
          </a:ln>
        </p:spPr>
      </p:cxnSp>
      <p:sp>
        <p:nvSpPr>
          <p:cNvPr id="930" name="Google Shape;930;p81"/>
          <p:cNvSpPr/>
          <p:nvPr/>
        </p:nvSpPr>
        <p:spPr>
          <a:xfrm>
            <a:off x="1700000" y="2326000"/>
            <a:ext cx="714000" cy="347100"/>
          </a:xfrm>
          <a:prstGeom prst="roundRect">
            <a:avLst>
              <a:gd fmla="val 16667" name="adj"/>
            </a:avLst>
          </a:prstGeom>
          <a:solidFill>
            <a:schemeClr val="accent6"/>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lang="en" sz="900">
                <a:solidFill>
                  <a:schemeClr val="lt1"/>
                </a:solidFill>
                <a:latin typeface="Calibri"/>
                <a:ea typeface="Calibri"/>
                <a:cs typeface="Calibri"/>
                <a:sym typeface="Calibri"/>
              </a:rPr>
              <a:t>GROMACS</a:t>
            </a:r>
            <a:r>
              <a:rPr b="0" i="0" lang="en" sz="900" u="none" cap="none" strike="noStrike">
                <a:solidFill>
                  <a:schemeClr val="lt1"/>
                </a:solidFill>
                <a:latin typeface="Calibri"/>
                <a:ea typeface="Calibri"/>
                <a:cs typeface="Calibri"/>
                <a:sym typeface="Calibri"/>
              </a:rPr>
              <a:t> </a:t>
            </a:r>
            <a:r>
              <a:rPr lang="en" sz="900">
                <a:solidFill>
                  <a:schemeClr val="lt1"/>
                </a:solidFill>
                <a:latin typeface="Calibri"/>
                <a:ea typeface="Calibri"/>
                <a:cs typeface="Calibri"/>
                <a:sym typeface="Calibri"/>
              </a:rPr>
              <a:t>export</a:t>
            </a:r>
            <a:endParaRPr b="0" i="0" sz="900" u="none" cap="none" strike="noStrike">
              <a:solidFill>
                <a:schemeClr val="lt1"/>
              </a:solidFill>
              <a:latin typeface="Calibri"/>
              <a:ea typeface="Calibri"/>
              <a:cs typeface="Calibri"/>
              <a:sym typeface="Calibri"/>
            </a:endParaRPr>
          </a:p>
        </p:txBody>
      </p:sp>
      <p:sp>
        <p:nvSpPr>
          <p:cNvPr id="931" name="Google Shape;931;p81"/>
          <p:cNvSpPr/>
          <p:nvPr/>
        </p:nvSpPr>
        <p:spPr>
          <a:xfrm>
            <a:off x="2469074" y="2326000"/>
            <a:ext cx="718800" cy="347100"/>
          </a:xfrm>
          <a:prstGeom prst="roundRect">
            <a:avLst>
              <a:gd fmla="val 16667" name="adj"/>
            </a:avLst>
          </a:prstGeom>
          <a:solidFill>
            <a:srgbClr val="7030A0"/>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lang="en" sz="900">
                <a:solidFill>
                  <a:schemeClr val="lt1"/>
                </a:solidFill>
                <a:latin typeface="Calibri"/>
                <a:ea typeface="Calibri"/>
                <a:cs typeface="Calibri"/>
                <a:sym typeface="Calibri"/>
              </a:rPr>
              <a:t>GROMACS</a:t>
            </a:r>
            <a:r>
              <a:rPr b="0" i="0" lang="en" sz="900" u="none" cap="none" strike="noStrike">
                <a:solidFill>
                  <a:schemeClr val="lt1"/>
                </a:solidFill>
                <a:latin typeface="Calibri"/>
                <a:ea typeface="Calibri"/>
                <a:cs typeface="Calibri"/>
                <a:sym typeface="Calibri"/>
              </a:rPr>
              <a:t> </a:t>
            </a:r>
            <a:r>
              <a:rPr lang="en" sz="900">
                <a:solidFill>
                  <a:schemeClr val="lt1"/>
                </a:solidFill>
                <a:latin typeface="Calibri"/>
                <a:ea typeface="Calibri"/>
                <a:cs typeface="Calibri"/>
                <a:sym typeface="Calibri"/>
              </a:rPr>
              <a:t>import</a:t>
            </a:r>
            <a:endParaRPr b="0" i="0" sz="900" u="none" cap="none" strike="noStrike">
              <a:solidFill>
                <a:schemeClr val="lt1"/>
              </a:solidFill>
              <a:latin typeface="Calibri"/>
              <a:ea typeface="Calibri"/>
              <a:cs typeface="Calibri"/>
              <a:sym typeface="Calibri"/>
            </a:endParaRPr>
          </a:p>
        </p:txBody>
      </p:sp>
      <p:sp>
        <p:nvSpPr>
          <p:cNvPr id="932" name="Google Shape;932;p81"/>
          <p:cNvSpPr/>
          <p:nvPr/>
        </p:nvSpPr>
        <p:spPr>
          <a:xfrm>
            <a:off x="1592896" y="2881047"/>
            <a:ext cx="946500" cy="347100"/>
          </a:xfrm>
          <a:prstGeom prst="roundRect">
            <a:avLst>
              <a:gd fmla="val 16667" name="adj"/>
            </a:avLst>
          </a:prstGeom>
          <a:solidFill>
            <a:schemeClr val="accent6"/>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0" rtl="0" algn="ctr">
              <a:spcBef>
                <a:spcPts val="0"/>
              </a:spcBef>
              <a:spcAft>
                <a:spcPts val="0"/>
              </a:spcAft>
              <a:buNone/>
            </a:pPr>
            <a:r>
              <a:rPr lang="en" sz="700">
                <a:solidFill>
                  <a:schemeClr val="lt1"/>
                </a:solidFill>
                <a:latin typeface="Calibri"/>
                <a:ea typeface="Calibri"/>
                <a:cs typeface="Calibri"/>
                <a:sym typeface="Calibri"/>
              </a:rPr>
              <a:t>GROMACS export hierarchy info compatibility</a:t>
            </a:r>
            <a:endParaRPr sz="700">
              <a:solidFill>
                <a:schemeClr val="lt1"/>
              </a:solidFill>
              <a:latin typeface="Calibri"/>
              <a:ea typeface="Calibri"/>
              <a:cs typeface="Calibri"/>
              <a:sym typeface="Calibri"/>
            </a:endParaRPr>
          </a:p>
        </p:txBody>
      </p:sp>
      <p:sp>
        <p:nvSpPr>
          <p:cNvPr id="933" name="Google Shape;933;p81"/>
          <p:cNvSpPr/>
          <p:nvPr/>
        </p:nvSpPr>
        <p:spPr>
          <a:xfrm>
            <a:off x="2622389" y="2881038"/>
            <a:ext cx="842700" cy="347100"/>
          </a:xfrm>
          <a:prstGeom prst="roundRect">
            <a:avLst>
              <a:gd fmla="val 16667" name="adj"/>
            </a:avLst>
          </a:prstGeom>
          <a:solidFill>
            <a:schemeClr val="accent4"/>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lang="en" sz="900">
                <a:solidFill>
                  <a:schemeClr val="lt1"/>
                </a:solidFill>
                <a:latin typeface="Calibri"/>
                <a:ea typeface="Calibri"/>
                <a:cs typeface="Calibri"/>
                <a:sym typeface="Calibri"/>
              </a:rPr>
              <a:t>GROMACS</a:t>
            </a:r>
            <a:r>
              <a:rPr b="0" i="0" lang="en" sz="900" u="none" cap="none" strike="noStrike">
                <a:solidFill>
                  <a:schemeClr val="lt1"/>
                </a:solidFill>
                <a:latin typeface="Calibri"/>
                <a:ea typeface="Calibri"/>
                <a:cs typeface="Calibri"/>
                <a:sym typeface="Calibri"/>
              </a:rPr>
              <a:t> export </a:t>
            </a:r>
            <a:r>
              <a:rPr lang="en" sz="900">
                <a:solidFill>
                  <a:schemeClr val="lt1"/>
                </a:solidFill>
                <a:latin typeface="Calibri"/>
                <a:ea typeface="Calibri"/>
                <a:cs typeface="Calibri"/>
                <a:sym typeface="Calibri"/>
              </a:rPr>
              <a:t>vsites</a:t>
            </a:r>
            <a:endParaRPr b="0" i="0" sz="900" u="none" cap="none" strike="noStrike">
              <a:solidFill>
                <a:schemeClr val="lt1"/>
              </a:solidFill>
              <a:latin typeface="Calibri"/>
              <a:ea typeface="Calibri"/>
              <a:cs typeface="Calibri"/>
              <a:sym typeface="Calibri"/>
            </a:endParaRPr>
          </a:p>
        </p:txBody>
      </p:sp>
      <p:sp>
        <p:nvSpPr>
          <p:cNvPr id="934" name="Google Shape;934;p81"/>
          <p:cNvSpPr/>
          <p:nvPr/>
        </p:nvSpPr>
        <p:spPr>
          <a:xfrm>
            <a:off x="563399" y="2881038"/>
            <a:ext cx="946500" cy="347100"/>
          </a:xfrm>
          <a:prstGeom prst="roundRect">
            <a:avLst>
              <a:gd fmla="val 16667" name="adj"/>
            </a:avLst>
          </a:prstGeom>
          <a:solidFill>
            <a:schemeClr val="accent6"/>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lang="en" sz="900">
                <a:solidFill>
                  <a:schemeClr val="lt1"/>
                </a:solidFill>
                <a:latin typeface="Calibri"/>
                <a:ea typeface="Calibri"/>
                <a:cs typeface="Calibri"/>
                <a:sym typeface="Calibri"/>
              </a:rPr>
              <a:t>GROMACS</a:t>
            </a:r>
            <a:r>
              <a:rPr b="0" i="0" lang="en" sz="900" u="none" cap="none" strike="noStrike">
                <a:solidFill>
                  <a:schemeClr val="lt1"/>
                </a:solidFill>
                <a:latin typeface="Calibri"/>
                <a:ea typeface="Calibri"/>
                <a:cs typeface="Calibri"/>
                <a:sym typeface="Calibri"/>
              </a:rPr>
              <a:t> </a:t>
            </a:r>
            <a:r>
              <a:rPr lang="en" sz="900">
                <a:solidFill>
                  <a:schemeClr val="lt1"/>
                </a:solidFill>
                <a:latin typeface="Calibri"/>
                <a:ea typeface="Calibri"/>
                <a:cs typeface="Calibri"/>
                <a:sym typeface="Calibri"/>
              </a:rPr>
              <a:t>“vanilla” </a:t>
            </a:r>
            <a:r>
              <a:rPr b="0" i="0" lang="en" sz="900" u="none" cap="none" strike="noStrike">
                <a:solidFill>
                  <a:schemeClr val="lt1"/>
                </a:solidFill>
                <a:latin typeface="Calibri"/>
                <a:ea typeface="Calibri"/>
                <a:cs typeface="Calibri"/>
                <a:sym typeface="Calibri"/>
              </a:rPr>
              <a:t>export</a:t>
            </a:r>
            <a:endParaRPr b="0" i="0" sz="900" u="none" cap="none" strike="noStrike">
              <a:solidFill>
                <a:schemeClr val="lt1"/>
              </a:solidFill>
              <a:latin typeface="Calibri"/>
              <a:ea typeface="Calibri"/>
              <a:cs typeface="Calibri"/>
              <a:sym typeface="Calibri"/>
            </a:endParaRPr>
          </a:p>
        </p:txBody>
      </p:sp>
      <p:cxnSp>
        <p:nvCxnSpPr>
          <p:cNvPr id="935" name="Google Shape;935;p81"/>
          <p:cNvCxnSpPr>
            <a:stCxn id="930" idx="2"/>
            <a:endCxn id="934" idx="0"/>
          </p:cNvCxnSpPr>
          <p:nvPr/>
        </p:nvCxnSpPr>
        <p:spPr>
          <a:xfrm rot="5400000">
            <a:off x="1442900" y="2266900"/>
            <a:ext cx="207900" cy="1020300"/>
          </a:xfrm>
          <a:prstGeom prst="bentConnector3">
            <a:avLst>
              <a:gd fmla="val 50009" name="adj1"/>
            </a:avLst>
          </a:prstGeom>
          <a:noFill/>
          <a:ln cap="flat" cmpd="sng" w="9525">
            <a:solidFill>
              <a:schemeClr val="accent1"/>
            </a:solidFill>
            <a:prstDash val="solid"/>
            <a:miter lim="800000"/>
            <a:headEnd len="sm" w="sm" type="none"/>
            <a:tailEnd len="sm" w="sm" type="none"/>
          </a:ln>
        </p:spPr>
      </p:cxnSp>
      <p:cxnSp>
        <p:nvCxnSpPr>
          <p:cNvPr id="936" name="Google Shape;936;p81"/>
          <p:cNvCxnSpPr>
            <a:stCxn id="930" idx="2"/>
            <a:endCxn id="932" idx="0"/>
          </p:cNvCxnSpPr>
          <p:nvPr/>
        </p:nvCxnSpPr>
        <p:spPr>
          <a:xfrm flipH="1" rot="-5400000">
            <a:off x="1957550" y="2772550"/>
            <a:ext cx="207900" cy="9000"/>
          </a:xfrm>
          <a:prstGeom prst="bentConnector3">
            <a:avLst>
              <a:gd fmla="val 50011" name="adj1"/>
            </a:avLst>
          </a:prstGeom>
          <a:noFill/>
          <a:ln cap="flat" cmpd="sng" w="9525">
            <a:solidFill>
              <a:schemeClr val="accent1"/>
            </a:solidFill>
            <a:prstDash val="solid"/>
            <a:miter lim="800000"/>
            <a:headEnd len="sm" w="sm" type="none"/>
            <a:tailEnd len="sm" w="sm" type="none"/>
          </a:ln>
        </p:spPr>
      </p:cxnSp>
      <p:cxnSp>
        <p:nvCxnSpPr>
          <p:cNvPr id="937" name="Google Shape;937;p81"/>
          <p:cNvCxnSpPr>
            <a:stCxn id="930" idx="2"/>
            <a:endCxn id="933" idx="0"/>
          </p:cNvCxnSpPr>
          <p:nvPr/>
        </p:nvCxnSpPr>
        <p:spPr>
          <a:xfrm flipH="1" rot="-5400000">
            <a:off x="2446400" y="2283700"/>
            <a:ext cx="207900" cy="986700"/>
          </a:xfrm>
          <a:prstGeom prst="bentConnector3">
            <a:avLst>
              <a:gd fmla="val 50009" name="adj1"/>
            </a:avLst>
          </a:prstGeom>
          <a:noFill/>
          <a:ln cap="flat" cmpd="sng" w="9525">
            <a:solidFill>
              <a:schemeClr val="accent1"/>
            </a:solidFill>
            <a:prstDash val="solid"/>
            <a:miter lim="800000"/>
            <a:headEnd len="sm" w="sm" type="none"/>
            <a:tailEnd len="sm" w="sm" type="none"/>
          </a:ln>
        </p:spPr>
      </p:cxnSp>
      <p:cxnSp>
        <p:nvCxnSpPr>
          <p:cNvPr id="938" name="Google Shape;938;p81"/>
          <p:cNvCxnSpPr>
            <a:stCxn id="894" idx="2"/>
            <a:endCxn id="930" idx="0"/>
          </p:cNvCxnSpPr>
          <p:nvPr/>
        </p:nvCxnSpPr>
        <p:spPr>
          <a:xfrm rot="5400000">
            <a:off x="2156193" y="1866410"/>
            <a:ext cx="360300" cy="558900"/>
          </a:xfrm>
          <a:prstGeom prst="bentConnector3">
            <a:avLst>
              <a:gd fmla="val 49999" name="adj1"/>
            </a:avLst>
          </a:prstGeom>
          <a:noFill/>
          <a:ln cap="flat" cmpd="sng" w="9525">
            <a:solidFill>
              <a:schemeClr val="accent1"/>
            </a:solidFill>
            <a:prstDash val="solid"/>
            <a:miter lim="800000"/>
            <a:headEnd len="sm" w="sm" type="none"/>
            <a:tailEnd len="sm" w="sm" type="none"/>
          </a:ln>
        </p:spPr>
      </p:cxnSp>
      <p:cxnSp>
        <p:nvCxnSpPr>
          <p:cNvPr id="939" name="Google Shape;939;p81"/>
          <p:cNvCxnSpPr>
            <a:stCxn id="894" idx="2"/>
            <a:endCxn id="931" idx="0"/>
          </p:cNvCxnSpPr>
          <p:nvPr/>
        </p:nvCxnSpPr>
        <p:spPr>
          <a:xfrm flipH="1" rot="-5400000">
            <a:off x="2541993" y="2039510"/>
            <a:ext cx="360300" cy="212700"/>
          </a:xfrm>
          <a:prstGeom prst="bentConnector3">
            <a:avLst>
              <a:gd fmla="val 49999" name="adj1"/>
            </a:avLst>
          </a:prstGeom>
          <a:noFill/>
          <a:ln cap="flat" cmpd="sng" w="9525">
            <a:solidFill>
              <a:schemeClr val="accent1"/>
            </a:solidFill>
            <a:prstDash val="solid"/>
            <a:miter lim="800000"/>
            <a:headEnd len="sm" w="sm" type="none"/>
            <a:tailEnd len="sm" w="sm" type="none"/>
          </a:ln>
        </p:spPr>
      </p:cxnSp>
      <p:sp>
        <p:nvSpPr>
          <p:cNvPr id="940" name="Google Shape;940;p81"/>
          <p:cNvSpPr/>
          <p:nvPr/>
        </p:nvSpPr>
        <p:spPr>
          <a:xfrm>
            <a:off x="3475812" y="2325988"/>
            <a:ext cx="646200" cy="347100"/>
          </a:xfrm>
          <a:prstGeom prst="roundRect">
            <a:avLst>
              <a:gd fmla="val 16667"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lang="en" sz="900">
                <a:solidFill>
                  <a:schemeClr val="lt1"/>
                </a:solidFill>
                <a:latin typeface="Calibri"/>
                <a:ea typeface="Calibri"/>
                <a:cs typeface="Calibri"/>
                <a:sym typeface="Calibri"/>
              </a:rPr>
              <a:t>OpenMM</a:t>
            </a:r>
            <a:r>
              <a:rPr b="0" i="0" lang="en" sz="900" u="none" cap="none" strike="noStrike">
                <a:solidFill>
                  <a:schemeClr val="lt1"/>
                </a:solidFill>
                <a:latin typeface="Calibri"/>
                <a:ea typeface="Calibri"/>
                <a:cs typeface="Calibri"/>
                <a:sym typeface="Calibri"/>
              </a:rPr>
              <a:t> </a:t>
            </a:r>
            <a:r>
              <a:rPr lang="en" sz="900">
                <a:solidFill>
                  <a:schemeClr val="lt1"/>
                </a:solidFill>
                <a:latin typeface="Calibri"/>
                <a:ea typeface="Calibri"/>
                <a:cs typeface="Calibri"/>
                <a:sym typeface="Calibri"/>
              </a:rPr>
              <a:t>export</a:t>
            </a:r>
            <a:endParaRPr b="0" i="0" sz="900" u="none" cap="none" strike="noStrike">
              <a:solidFill>
                <a:schemeClr val="lt1"/>
              </a:solidFill>
              <a:latin typeface="Calibri"/>
              <a:ea typeface="Calibri"/>
              <a:cs typeface="Calibri"/>
              <a:sym typeface="Calibri"/>
            </a:endParaRPr>
          </a:p>
        </p:txBody>
      </p:sp>
      <p:sp>
        <p:nvSpPr>
          <p:cNvPr id="941" name="Google Shape;941;p81"/>
          <p:cNvSpPr/>
          <p:nvPr/>
        </p:nvSpPr>
        <p:spPr>
          <a:xfrm>
            <a:off x="4177092" y="2325988"/>
            <a:ext cx="646200" cy="347100"/>
          </a:xfrm>
          <a:prstGeom prst="roundRect">
            <a:avLst>
              <a:gd fmla="val 16667" name="adj"/>
            </a:avLst>
          </a:prstGeom>
          <a:solidFill>
            <a:srgbClr val="7030A0"/>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lang="en" sz="900">
                <a:solidFill>
                  <a:schemeClr val="lt1"/>
                </a:solidFill>
                <a:latin typeface="Calibri"/>
                <a:ea typeface="Calibri"/>
                <a:cs typeface="Calibri"/>
                <a:sym typeface="Calibri"/>
              </a:rPr>
              <a:t>OpenMM</a:t>
            </a:r>
            <a:r>
              <a:rPr b="0" i="0" lang="en" sz="900" u="none" cap="none" strike="noStrike">
                <a:solidFill>
                  <a:schemeClr val="lt1"/>
                </a:solidFill>
                <a:latin typeface="Calibri"/>
                <a:ea typeface="Calibri"/>
                <a:cs typeface="Calibri"/>
                <a:sym typeface="Calibri"/>
              </a:rPr>
              <a:t> </a:t>
            </a:r>
            <a:r>
              <a:rPr lang="en" sz="900">
                <a:solidFill>
                  <a:schemeClr val="lt1"/>
                </a:solidFill>
                <a:latin typeface="Calibri"/>
                <a:ea typeface="Calibri"/>
                <a:cs typeface="Calibri"/>
                <a:sym typeface="Calibri"/>
              </a:rPr>
              <a:t>import</a:t>
            </a:r>
            <a:endParaRPr b="0" i="0" sz="900" u="none" cap="none" strike="noStrike">
              <a:solidFill>
                <a:schemeClr val="lt1"/>
              </a:solidFill>
              <a:latin typeface="Calibri"/>
              <a:ea typeface="Calibri"/>
              <a:cs typeface="Calibri"/>
              <a:sym typeface="Calibri"/>
            </a:endParaRPr>
          </a:p>
        </p:txBody>
      </p:sp>
      <p:sp>
        <p:nvSpPr>
          <p:cNvPr id="942" name="Google Shape;942;p81"/>
          <p:cNvSpPr/>
          <p:nvPr/>
        </p:nvSpPr>
        <p:spPr>
          <a:xfrm>
            <a:off x="4705796" y="2881060"/>
            <a:ext cx="946500" cy="347100"/>
          </a:xfrm>
          <a:prstGeom prst="roundRect">
            <a:avLst>
              <a:gd fmla="val 16667"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b="0" i="0" lang="en" sz="700" u="none" cap="none" strike="noStrike">
                <a:solidFill>
                  <a:schemeClr val="lt1"/>
                </a:solidFill>
                <a:latin typeface="Calibri"/>
                <a:ea typeface="Calibri"/>
                <a:cs typeface="Calibri"/>
                <a:sym typeface="Calibri"/>
              </a:rPr>
              <a:t>OpenMM export </a:t>
            </a:r>
            <a:r>
              <a:rPr lang="en" sz="700">
                <a:solidFill>
                  <a:schemeClr val="lt1"/>
                </a:solidFill>
                <a:latin typeface="Calibri"/>
                <a:ea typeface="Calibri"/>
                <a:cs typeface="Calibri"/>
                <a:sym typeface="Calibri"/>
              </a:rPr>
              <a:t>hierarchy info compatibility</a:t>
            </a:r>
            <a:endParaRPr b="0" i="0" sz="700" u="none" cap="none" strike="noStrike">
              <a:solidFill>
                <a:schemeClr val="lt1"/>
              </a:solidFill>
              <a:latin typeface="Calibri"/>
              <a:ea typeface="Calibri"/>
              <a:cs typeface="Calibri"/>
              <a:sym typeface="Calibri"/>
            </a:endParaRPr>
          </a:p>
        </p:txBody>
      </p:sp>
      <p:sp>
        <p:nvSpPr>
          <p:cNvPr id="943" name="Google Shape;943;p81"/>
          <p:cNvSpPr/>
          <p:nvPr/>
        </p:nvSpPr>
        <p:spPr>
          <a:xfrm>
            <a:off x="5735289" y="2881050"/>
            <a:ext cx="842700" cy="347100"/>
          </a:xfrm>
          <a:prstGeom prst="roundRect">
            <a:avLst>
              <a:gd fmla="val 16667"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lang="en" sz="900">
                <a:solidFill>
                  <a:schemeClr val="lt1"/>
                </a:solidFill>
                <a:latin typeface="Calibri"/>
                <a:ea typeface="Calibri"/>
                <a:cs typeface="Calibri"/>
                <a:sym typeface="Calibri"/>
              </a:rPr>
              <a:t>OpenMM</a:t>
            </a:r>
            <a:r>
              <a:rPr b="0" i="0" lang="en" sz="900" u="none" cap="none" strike="noStrike">
                <a:solidFill>
                  <a:schemeClr val="lt1"/>
                </a:solidFill>
                <a:latin typeface="Calibri"/>
                <a:ea typeface="Calibri"/>
                <a:cs typeface="Calibri"/>
                <a:sym typeface="Calibri"/>
              </a:rPr>
              <a:t> export </a:t>
            </a:r>
            <a:r>
              <a:rPr lang="en" sz="900">
                <a:solidFill>
                  <a:schemeClr val="lt1"/>
                </a:solidFill>
                <a:latin typeface="Calibri"/>
                <a:ea typeface="Calibri"/>
                <a:cs typeface="Calibri"/>
                <a:sym typeface="Calibri"/>
              </a:rPr>
              <a:t>vsites</a:t>
            </a:r>
            <a:endParaRPr b="0" i="0" sz="900" u="none" cap="none" strike="noStrike">
              <a:solidFill>
                <a:schemeClr val="lt1"/>
              </a:solidFill>
              <a:latin typeface="Calibri"/>
              <a:ea typeface="Calibri"/>
              <a:cs typeface="Calibri"/>
              <a:sym typeface="Calibri"/>
            </a:endParaRPr>
          </a:p>
        </p:txBody>
      </p:sp>
      <p:sp>
        <p:nvSpPr>
          <p:cNvPr id="944" name="Google Shape;944;p81"/>
          <p:cNvSpPr/>
          <p:nvPr/>
        </p:nvSpPr>
        <p:spPr>
          <a:xfrm>
            <a:off x="3676299" y="2881050"/>
            <a:ext cx="946500" cy="347100"/>
          </a:xfrm>
          <a:prstGeom prst="roundRect">
            <a:avLst>
              <a:gd fmla="val 16667"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lang="en" sz="900">
                <a:solidFill>
                  <a:schemeClr val="lt1"/>
                </a:solidFill>
                <a:latin typeface="Calibri"/>
                <a:ea typeface="Calibri"/>
                <a:cs typeface="Calibri"/>
                <a:sym typeface="Calibri"/>
              </a:rPr>
              <a:t>OpenMM</a:t>
            </a:r>
            <a:r>
              <a:rPr b="0" i="0" lang="en" sz="900" u="none" cap="none" strike="noStrike">
                <a:solidFill>
                  <a:schemeClr val="lt1"/>
                </a:solidFill>
                <a:latin typeface="Calibri"/>
                <a:ea typeface="Calibri"/>
                <a:cs typeface="Calibri"/>
                <a:sym typeface="Calibri"/>
              </a:rPr>
              <a:t> </a:t>
            </a:r>
            <a:r>
              <a:rPr lang="en" sz="900">
                <a:solidFill>
                  <a:schemeClr val="lt1"/>
                </a:solidFill>
                <a:latin typeface="Calibri"/>
                <a:ea typeface="Calibri"/>
                <a:cs typeface="Calibri"/>
                <a:sym typeface="Calibri"/>
              </a:rPr>
              <a:t>“vanilla” </a:t>
            </a:r>
            <a:r>
              <a:rPr b="0" i="0" lang="en" sz="900" u="none" cap="none" strike="noStrike">
                <a:solidFill>
                  <a:schemeClr val="lt1"/>
                </a:solidFill>
                <a:latin typeface="Calibri"/>
                <a:ea typeface="Calibri"/>
                <a:cs typeface="Calibri"/>
                <a:sym typeface="Calibri"/>
              </a:rPr>
              <a:t>export</a:t>
            </a:r>
            <a:endParaRPr b="0" i="0" sz="900" u="none" cap="none" strike="noStrike">
              <a:solidFill>
                <a:schemeClr val="lt1"/>
              </a:solidFill>
              <a:latin typeface="Calibri"/>
              <a:ea typeface="Calibri"/>
              <a:cs typeface="Calibri"/>
              <a:sym typeface="Calibri"/>
            </a:endParaRPr>
          </a:p>
        </p:txBody>
      </p:sp>
      <p:cxnSp>
        <p:nvCxnSpPr>
          <p:cNvPr id="945" name="Google Shape;945;p81"/>
          <p:cNvCxnSpPr>
            <a:stCxn id="895" idx="2"/>
            <a:endCxn id="940" idx="0"/>
          </p:cNvCxnSpPr>
          <p:nvPr/>
        </p:nvCxnSpPr>
        <p:spPr>
          <a:xfrm flipH="1" rot="-5400000">
            <a:off x="3542040" y="2069210"/>
            <a:ext cx="360300" cy="153300"/>
          </a:xfrm>
          <a:prstGeom prst="bentConnector3">
            <a:avLst>
              <a:gd fmla="val 49997" name="adj1"/>
            </a:avLst>
          </a:prstGeom>
          <a:noFill/>
          <a:ln cap="flat" cmpd="sng" w="9525">
            <a:solidFill>
              <a:schemeClr val="accent1"/>
            </a:solidFill>
            <a:prstDash val="solid"/>
            <a:miter lim="800000"/>
            <a:headEnd len="sm" w="sm" type="none"/>
            <a:tailEnd len="sm" w="sm" type="none"/>
          </a:ln>
        </p:spPr>
      </p:cxnSp>
      <p:cxnSp>
        <p:nvCxnSpPr>
          <p:cNvPr id="946" name="Google Shape;946;p81"/>
          <p:cNvCxnSpPr>
            <a:stCxn id="895" idx="2"/>
            <a:endCxn id="941" idx="0"/>
          </p:cNvCxnSpPr>
          <p:nvPr/>
        </p:nvCxnSpPr>
        <p:spPr>
          <a:xfrm flipH="1" rot="-5400000">
            <a:off x="3892740" y="1718510"/>
            <a:ext cx="360300" cy="854700"/>
          </a:xfrm>
          <a:prstGeom prst="bentConnector3">
            <a:avLst>
              <a:gd fmla="val 49997" name="adj1"/>
            </a:avLst>
          </a:prstGeom>
          <a:noFill/>
          <a:ln cap="flat" cmpd="sng" w="9525">
            <a:solidFill>
              <a:schemeClr val="accent1"/>
            </a:solidFill>
            <a:prstDash val="solid"/>
            <a:miter lim="800000"/>
            <a:headEnd len="sm" w="sm" type="none"/>
            <a:tailEnd len="sm" w="sm" type="none"/>
          </a:ln>
        </p:spPr>
      </p:cxnSp>
      <p:cxnSp>
        <p:nvCxnSpPr>
          <p:cNvPr id="947" name="Google Shape;947;p81"/>
          <p:cNvCxnSpPr>
            <a:stCxn id="940" idx="2"/>
            <a:endCxn id="944" idx="0"/>
          </p:cNvCxnSpPr>
          <p:nvPr/>
        </p:nvCxnSpPr>
        <p:spPr>
          <a:xfrm flipH="1" rot="-5400000">
            <a:off x="3870312" y="2601688"/>
            <a:ext cx="207900" cy="350700"/>
          </a:xfrm>
          <a:prstGeom prst="bentConnector3">
            <a:avLst>
              <a:gd fmla="val 50015" name="adj1"/>
            </a:avLst>
          </a:prstGeom>
          <a:noFill/>
          <a:ln cap="flat" cmpd="sng" w="9525">
            <a:solidFill>
              <a:schemeClr val="accent1"/>
            </a:solidFill>
            <a:prstDash val="solid"/>
            <a:miter lim="800000"/>
            <a:headEnd len="sm" w="sm" type="none"/>
            <a:tailEnd len="sm" w="sm" type="none"/>
          </a:ln>
        </p:spPr>
      </p:cxnSp>
      <p:cxnSp>
        <p:nvCxnSpPr>
          <p:cNvPr id="948" name="Google Shape;948;p81"/>
          <p:cNvCxnSpPr>
            <a:stCxn id="940" idx="2"/>
            <a:endCxn id="942" idx="0"/>
          </p:cNvCxnSpPr>
          <p:nvPr/>
        </p:nvCxnSpPr>
        <p:spPr>
          <a:xfrm flipH="1" rot="-5400000">
            <a:off x="4384962" y="2087038"/>
            <a:ext cx="207900" cy="1380000"/>
          </a:xfrm>
          <a:prstGeom prst="bentConnector3">
            <a:avLst>
              <a:gd fmla="val 50017" name="adj1"/>
            </a:avLst>
          </a:prstGeom>
          <a:noFill/>
          <a:ln cap="flat" cmpd="sng" w="9525">
            <a:solidFill>
              <a:schemeClr val="accent1"/>
            </a:solidFill>
            <a:prstDash val="solid"/>
            <a:miter lim="800000"/>
            <a:headEnd len="sm" w="sm" type="none"/>
            <a:tailEnd len="sm" w="sm" type="none"/>
          </a:ln>
        </p:spPr>
      </p:cxnSp>
      <p:cxnSp>
        <p:nvCxnSpPr>
          <p:cNvPr id="949" name="Google Shape;949;p81"/>
          <p:cNvCxnSpPr>
            <a:stCxn id="940" idx="2"/>
            <a:endCxn id="943" idx="0"/>
          </p:cNvCxnSpPr>
          <p:nvPr/>
        </p:nvCxnSpPr>
        <p:spPr>
          <a:xfrm flipH="1" rot="-5400000">
            <a:off x="4873812" y="1598188"/>
            <a:ext cx="207900" cy="2357700"/>
          </a:xfrm>
          <a:prstGeom prst="bentConnector3">
            <a:avLst>
              <a:gd fmla="val 50015" name="adj1"/>
            </a:avLst>
          </a:prstGeom>
          <a:noFill/>
          <a:ln cap="flat" cmpd="sng" w="9525">
            <a:solidFill>
              <a:schemeClr val="accent1"/>
            </a:solidFill>
            <a:prstDash val="solid"/>
            <a:miter lim="800000"/>
            <a:headEnd len="sm" w="sm" type="none"/>
            <a:tailEnd len="sm" w="sm" type="none"/>
          </a:ln>
        </p:spPr>
      </p:cxnSp>
      <p:sp>
        <p:nvSpPr>
          <p:cNvPr id="950" name="Google Shape;950;p81"/>
          <p:cNvSpPr/>
          <p:nvPr/>
        </p:nvSpPr>
        <p:spPr>
          <a:xfrm rot="-2700000">
            <a:off x="4455964" y="2801105"/>
            <a:ext cx="232072" cy="114127"/>
          </a:xfrm>
          <a:prstGeom prst="corner">
            <a:avLst>
              <a:gd fmla="val 50000" name="adj1"/>
              <a:gd fmla="val 500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81"/>
          <p:cNvSpPr/>
          <p:nvPr/>
        </p:nvSpPr>
        <p:spPr>
          <a:xfrm rot="-2700000">
            <a:off x="5496864" y="2801105"/>
            <a:ext cx="232072" cy="114127"/>
          </a:xfrm>
          <a:prstGeom prst="corner">
            <a:avLst>
              <a:gd fmla="val 50000" name="adj1"/>
              <a:gd fmla="val 500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81"/>
          <p:cNvSpPr/>
          <p:nvPr/>
        </p:nvSpPr>
        <p:spPr>
          <a:xfrm rot="-2700000">
            <a:off x="9019214" y="2252618"/>
            <a:ext cx="232072" cy="114127"/>
          </a:xfrm>
          <a:prstGeom prst="corner">
            <a:avLst>
              <a:gd fmla="val 50000" name="adj1"/>
              <a:gd fmla="val 500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81"/>
          <p:cNvSpPr/>
          <p:nvPr/>
        </p:nvSpPr>
        <p:spPr>
          <a:xfrm rot="-2700000">
            <a:off x="8426501" y="2252618"/>
            <a:ext cx="232072" cy="114127"/>
          </a:xfrm>
          <a:prstGeom prst="corner">
            <a:avLst>
              <a:gd fmla="val 50000" name="adj1"/>
              <a:gd fmla="val 500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81"/>
          <p:cNvSpPr/>
          <p:nvPr/>
        </p:nvSpPr>
        <p:spPr>
          <a:xfrm rot="-2700000">
            <a:off x="7717914" y="2252618"/>
            <a:ext cx="232072" cy="114127"/>
          </a:xfrm>
          <a:prstGeom prst="corner">
            <a:avLst>
              <a:gd fmla="val 50000" name="adj1"/>
              <a:gd fmla="val 500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55" name="Google Shape;955;p81"/>
          <p:cNvCxnSpPr>
            <a:stCxn id="892" idx="2"/>
            <a:endCxn id="919" idx="0"/>
          </p:cNvCxnSpPr>
          <p:nvPr/>
        </p:nvCxnSpPr>
        <p:spPr>
          <a:xfrm flipH="1" rot="-5400000">
            <a:off x="5088231" y="-248575"/>
            <a:ext cx="221400" cy="3512700"/>
          </a:xfrm>
          <a:prstGeom prst="bentConnector3">
            <a:avLst>
              <a:gd fmla="val 50028" name="adj1"/>
            </a:avLst>
          </a:prstGeom>
          <a:noFill/>
          <a:ln cap="flat" cmpd="sng" w="9525">
            <a:solidFill>
              <a:schemeClr val="accent1"/>
            </a:solidFill>
            <a:prstDash val="solid"/>
            <a:miter lim="800000"/>
            <a:headEnd len="sm" w="sm" type="none"/>
            <a:tailEnd len="sm" w="sm" type="none"/>
          </a:ln>
        </p:spPr>
      </p:cxnSp>
      <p:sp>
        <p:nvSpPr>
          <p:cNvPr id="956" name="Google Shape;956;p81"/>
          <p:cNvSpPr/>
          <p:nvPr/>
        </p:nvSpPr>
        <p:spPr>
          <a:xfrm rot="-2700000">
            <a:off x="1361564" y="2801105"/>
            <a:ext cx="232072" cy="114127"/>
          </a:xfrm>
          <a:prstGeom prst="corner">
            <a:avLst>
              <a:gd fmla="val 50000" name="adj1"/>
              <a:gd fmla="val 500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81"/>
          <p:cNvSpPr/>
          <p:nvPr/>
        </p:nvSpPr>
        <p:spPr>
          <a:xfrm>
            <a:off x="7303525" y="1618600"/>
            <a:ext cx="826800" cy="347100"/>
          </a:xfrm>
          <a:prstGeom prst="roundRect">
            <a:avLst>
              <a:gd fmla="val 16667" name="adj"/>
            </a:avLst>
          </a:prstGeom>
          <a:solidFill>
            <a:schemeClr val="accent4"/>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lang="en" sz="800">
                <a:solidFill>
                  <a:schemeClr val="lt1"/>
                </a:solidFill>
                <a:latin typeface="Calibri"/>
                <a:ea typeface="Calibri"/>
                <a:cs typeface="Calibri"/>
                <a:sym typeface="Calibri"/>
              </a:rPr>
              <a:t>MoSDeF interoperability</a:t>
            </a:r>
            <a:endParaRPr b="0" i="0" sz="800" u="none" cap="none" strike="noStrike">
              <a:solidFill>
                <a:schemeClr val="lt1"/>
              </a:solidFill>
              <a:latin typeface="Calibri"/>
              <a:ea typeface="Calibri"/>
              <a:cs typeface="Calibri"/>
              <a:sym typeface="Calibri"/>
            </a:endParaRPr>
          </a:p>
        </p:txBody>
      </p:sp>
      <p:cxnSp>
        <p:nvCxnSpPr>
          <p:cNvPr id="958" name="Google Shape;958;p81"/>
          <p:cNvCxnSpPr>
            <a:stCxn id="892" idx="2"/>
            <a:endCxn id="957" idx="0"/>
          </p:cNvCxnSpPr>
          <p:nvPr/>
        </p:nvCxnSpPr>
        <p:spPr>
          <a:xfrm flipH="1" rot="-5400000">
            <a:off x="5469081" y="-629425"/>
            <a:ext cx="221400" cy="4274400"/>
          </a:xfrm>
          <a:prstGeom prst="bentConnector3">
            <a:avLst>
              <a:gd fmla="val 50028" name="adj1"/>
            </a:avLst>
          </a:prstGeom>
          <a:noFill/>
          <a:ln cap="flat" cmpd="sng" w="9525">
            <a:solidFill>
              <a:schemeClr val="accent1"/>
            </a:solidFill>
            <a:prstDash val="solid"/>
            <a:miter lim="800000"/>
            <a:headEnd len="sm" w="sm" type="none"/>
            <a:tailEnd len="sm" w="sm" type="none"/>
          </a:ln>
        </p:spPr>
      </p:cxnSp>
      <p:sp>
        <p:nvSpPr>
          <p:cNvPr id="959" name="Google Shape;959;p81"/>
          <p:cNvSpPr/>
          <p:nvPr/>
        </p:nvSpPr>
        <p:spPr>
          <a:xfrm rot="-2700000">
            <a:off x="7940276" y="1558018"/>
            <a:ext cx="232072" cy="114127"/>
          </a:xfrm>
          <a:prstGeom prst="corner">
            <a:avLst>
              <a:gd fmla="val 50000" name="adj1"/>
              <a:gd fmla="val 500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81"/>
          <p:cNvSpPr/>
          <p:nvPr/>
        </p:nvSpPr>
        <p:spPr>
          <a:xfrm rot="-2700000">
            <a:off x="8905264" y="1558018"/>
            <a:ext cx="232072" cy="114127"/>
          </a:xfrm>
          <a:prstGeom prst="corner">
            <a:avLst>
              <a:gd fmla="val 50000" name="adj1"/>
              <a:gd fmla="val 500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81"/>
          <p:cNvSpPr/>
          <p:nvPr/>
        </p:nvSpPr>
        <p:spPr>
          <a:xfrm rot="-2700000">
            <a:off x="6450139" y="2801105"/>
            <a:ext cx="232072" cy="114127"/>
          </a:xfrm>
          <a:prstGeom prst="corner">
            <a:avLst>
              <a:gd fmla="val 50000" name="adj1"/>
              <a:gd fmla="val 500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81"/>
          <p:cNvSpPr/>
          <p:nvPr/>
        </p:nvSpPr>
        <p:spPr>
          <a:xfrm rot="-2700000">
            <a:off x="4021639" y="2262330"/>
            <a:ext cx="232072" cy="114127"/>
          </a:xfrm>
          <a:prstGeom prst="corner">
            <a:avLst>
              <a:gd fmla="val 50000" name="adj1"/>
              <a:gd fmla="val 500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81"/>
          <p:cNvSpPr/>
          <p:nvPr/>
        </p:nvSpPr>
        <p:spPr>
          <a:xfrm rot="-2700000">
            <a:off x="872864" y="3695180"/>
            <a:ext cx="232072" cy="114127"/>
          </a:xfrm>
          <a:prstGeom prst="corner">
            <a:avLst>
              <a:gd fmla="val 50000" name="adj1"/>
              <a:gd fmla="val 500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64" name="Google Shape;964;p81"/>
          <p:cNvPicPr preferRelativeResize="0"/>
          <p:nvPr/>
        </p:nvPicPr>
        <p:blipFill>
          <a:blip r:embed="rId3">
            <a:alphaModFix/>
          </a:blip>
          <a:stretch>
            <a:fillRect/>
          </a:stretch>
        </p:blipFill>
        <p:spPr>
          <a:xfrm>
            <a:off x="7313500" y="4014173"/>
            <a:ext cx="806825" cy="994154"/>
          </a:xfrm>
          <a:prstGeom prst="rect">
            <a:avLst/>
          </a:prstGeom>
          <a:noFill/>
          <a:ln>
            <a:noFill/>
          </a:ln>
        </p:spPr>
      </p:pic>
      <p:pic>
        <p:nvPicPr>
          <p:cNvPr id="965" name="Google Shape;965;p81"/>
          <p:cNvPicPr preferRelativeResize="0"/>
          <p:nvPr/>
        </p:nvPicPr>
        <p:blipFill rotWithShape="1">
          <a:blip r:embed="rId4">
            <a:alphaModFix/>
          </a:blip>
          <a:srcRect b="0" l="15647" r="0" t="0"/>
          <a:stretch/>
        </p:blipFill>
        <p:spPr>
          <a:xfrm>
            <a:off x="8215950" y="4001100"/>
            <a:ext cx="860700" cy="1020300"/>
          </a:xfrm>
          <a:prstGeom prst="rect">
            <a:avLst/>
          </a:prstGeom>
          <a:noFill/>
          <a:ln>
            <a:noFill/>
          </a:ln>
        </p:spPr>
      </p:pic>
      <p:sp>
        <p:nvSpPr>
          <p:cNvPr id="966" name="Google Shape;966;p81"/>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967" name="Google Shape;967;p81"/>
          <p:cNvSpPr txBox="1"/>
          <p:nvPr/>
        </p:nvSpPr>
        <p:spPr>
          <a:xfrm>
            <a:off x="243400" y="4276350"/>
            <a:ext cx="68043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100">
                <a:latin typeface="Calibri"/>
                <a:ea typeface="Calibri"/>
                <a:cs typeface="Calibri"/>
                <a:sym typeface="Calibri"/>
              </a:rPr>
              <a:t>We will make </a:t>
            </a:r>
            <a:r>
              <a:rPr b="1" lang="en" sz="2100" u="sng">
                <a:latin typeface="Calibri"/>
                <a:ea typeface="Calibri"/>
                <a:cs typeface="Calibri"/>
                <a:sym typeface="Calibri"/>
              </a:rPr>
              <a:t>exporters</a:t>
            </a:r>
            <a:r>
              <a:rPr b="1" lang="en" sz="2100">
                <a:latin typeface="Calibri"/>
                <a:ea typeface="Calibri"/>
                <a:cs typeface="Calibri"/>
                <a:sym typeface="Calibri"/>
              </a:rPr>
              <a:t> before </a:t>
            </a:r>
            <a:r>
              <a:rPr b="1" lang="en" sz="2100" u="sng">
                <a:latin typeface="Calibri"/>
                <a:ea typeface="Calibri"/>
                <a:cs typeface="Calibri"/>
                <a:sym typeface="Calibri"/>
              </a:rPr>
              <a:t>importers</a:t>
            </a:r>
            <a:endParaRPr b="1" sz="2100" u="sng">
              <a:latin typeface="Calibri"/>
              <a:ea typeface="Calibri"/>
              <a:cs typeface="Calibri"/>
              <a:sym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2" name="Shape 972"/>
        <p:cNvGrpSpPr/>
        <p:nvPr/>
      </p:nvGrpSpPr>
      <p:grpSpPr>
        <a:xfrm>
          <a:off x="0" y="0"/>
          <a:ext cx="0" cy="0"/>
          <a:chOff x="0" y="0"/>
          <a:chExt cx="0" cy="0"/>
        </a:xfrm>
      </p:grpSpPr>
      <p:sp>
        <p:nvSpPr>
          <p:cNvPr id="973" name="Google Shape;973;p82"/>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974" name="Google Shape;974;p82"/>
          <p:cNvSpPr txBox="1"/>
          <p:nvPr>
            <p:ph type="title"/>
          </p:nvPr>
        </p:nvSpPr>
        <p:spPr>
          <a:xfrm>
            <a:off x="381000" y="0"/>
            <a:ext cx="69108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Extensive virtual site refactor</a:t>
            </a:r>
            <a:endParaRPr/>
          </a:p>
        </p:txBody>
      </p:sp>
      <p:pic>
        <p:nvPicPr>
          <p:cNvPr id="975" name="Google Shape;975;p82"/>
          <p:cNvPicPr preferRelativeResize="0"/>
          <p:nvPr/>
        </p:nvPicPr>
        <p:blipFill>
          <a:blip r:embed="rId3">
            <a:alphaModFix/>
          </a:blip>
          <a:stretch>
            <a:fillRect/>
          </a:stretch>
        </p:blipFill>
        <p:spPr>
          <a:xfrm>
            <a:off x="152400" y="3034100"/>
            <a:ext cx="3746301" cy="1518550"/>
          </a:xfrm>
          <a:prstGeom prst="rect">
            <a:avLst/>
          </a:prstGeom>
          <a:noFill/>
          <a:ln>
            <a:noFill/>
          </a:ln>
        </p:spPr>
      </p:pic>
      <p:pic>
        <p:nvPicPr>
          <p:cNvPr id="976" name="Google Shape;976;p82"/>
          <p:cNvPicPr preferRelativeResize="0"/>
          <p:nvPr/>
        </p:nvPicPr>
        <p:blipFill>
          <a:blip r:embed="rId4">
            <a:alphaModFix/>
          </a:blip>
          <a:stretch>
            <a:fillRect/>
          </a:stretch>
        </p:blipFill>
        <p:spPr>
          <a:xfrm>
            <a:off x="4640273" y="2749341"/>
            <a:ext cx="4343000" cy="1803310"/>
          </a:xfrm>
          <a:prstGeom prst="rect">
            <a:avLst/>
          </a:prstGeom>
          <a:noFill/>
          <a:ln>
            <a:noFill/>
          </a:ln>
        </p:spPr>
      </p:pic>
      <p:pic>
        <p:nvPicPr>
          <p:cNvPr id="977" name="Google Shape;977;p82"/>
          <p:cNvPicPr preferRelativeResize="0"/>
          <p:nvPr/>
        </p:nvPicPr>
        <p:blipFill rotWithShape="1">
          <a:blip r:embed="rId5">
            <a:alphaModFix/>
          </a:blip>
          <a:srcRect b="21985" l="0" r="0" t="2928"/>
          <a:stretch/>
        </p:blipFill>
        <p:spPr>
          <a:xfrm>
            <a:off x="1708775" y="923700"/>
            <a:ext cx="3571050" cy="2186900"/>
          </a:xfrm>
          <a:prstGeom prst="rect">
            <a:avLst/>
          </a:prstGeom>
          <a:noFill/>
          <a:ln>
            <a:noFill/>
          </a:ln>
        </p:spPr>
      </p:pic>
      <p:pic>
        <p:nvPicPr>
          <p:cNvPr id="978" name="Google Shape;978;p82"/>
          <p:cNvPicPr preferRelativeResize="0"/>
          <p:nvPr/>
        </p:nvPicPr>
        <p:blipFill>
          <a:blip r:embed="rId6">
            <a:alphaModFix/>
          </a:blip>
          <a:stretch>
            <a:fillRect/>
          </a:stretch>
        </p:blipFill>
        <p:spPr>
          <a:xfrm>
            <a:off x="7967850" y="1135269"/>
            <a:ext cx="815180" cy="111363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3" name="Shape 983"/>
        <p:cNvGrpSpPr/>
        <p:nvPr/>
      </p:nvGrpSpPr>
      <p:grpSpPr>
        <a:xfrm>
          <a:off x="0" y="0"/>
          <a:ext cx="0" cy="0"/>
          <a:chOff x="0" y="0"/>
          <a:chExt cx="0" cy="0"/>
        </a:xfrm>
      </p:grpSpPr>
      <p:sp>
        <p:nvSpPr>
          <p:cNvPr id="984" name="Google Shape;984;p83"/>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985" name="Google Shape;985;p83"/>
          <p:cNvSpPr txBox="1"/>
          <p:nvPr>
            <p:ph type="title"/>
          </p:nvPr>
        </p:nvSpPr>
        <p:spPr>
          <a:xfrm>
            <a:off x="381000" y="0"/>
            <a:ext cx="76416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The F@H interface and OpenFE interoperability</a:t>
            </a:r>
            <a:endParaRPr/>
          </a:p>
        </p:txBody>
      </p:sp>
      <p:pic>
        <p:nvPicPr>
          <p:cNvPr id="986" name="Google Shape;986;p83"/>
          <p:cNvPicPr preferRelativeResize="0"/>
          <p:nvPr/>
        </p:nvPicPr>
        <p:blipFill rotWithShape="1">
          <a:blip r:embed="rId3">
            <a:alphaModFix/>
          </a:blip>
          <a:srcRect b="0" l="1789" r="1982" t="0"/>
          <a:stretch/>
        </p:blipFill>
        <p:spPr>
          <a:xfrm>
            <a:off x="0" y="967225"/>
            <a:ext cx="8415050" cy="3573592"/>
          </a:xfrm>
          <a:prstGeom prst="rect">
            <a:avLst/>
          </a:prstGeom>
          <a:noFill/>
          <a:ln>
            <a:noFill/>
          </a:ln>
        </p:spPr>
      </p:pic>
      <p:sp>
        <p:nvSpPr>
          <p:cNvPr id="987" name="Google Shape;987;p83"/>
          <p:cNvSpPr txBox="1"/>
          <p:nvPr/>
        </p:nvSpPr>
        <p:spPr>
          <a:xfrm>
            <a:off x="2392325" y="2053425"/>
            <a:ext cx="3867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Muli"/>
              <a:ea typeface="Muli"/>
              <a:cs typeface="Muli"/>
              <a:sym typeface="Muli"/>
            </a:endParaRPr>
          </a:p>
        </p:txBody>
      </p:sp>
      <p:pic>
        <p:nvPicPr>
          <p:cNvPr id="988" name="Google Shape;988;p83"/>
          <p:cNvPicPr preferRelativeResize="0"/>
          <p:nvPr/>
        </p:nvPicPr>
        <p:blipFill>
          <a:blip r:embed="rId4">
            <a:alphaModFix/>
          </a:blip>
          <a:stretch>
            <a:fillRect/>
          </a:stretch>
        </p:blipFill>
        <p:spPr>
          <a:xfrm>
            <a:off x="8443425" y="2109558"/>
            <a:ext cx="688675" cy="796655"/>
          </a:xfrm>
          <a:prstGeom prst="rect">
            <a:avLst/>
          </a:prstGeom>
          <a:noFill/>
          <a:ln>
            <a:noFill/>
          </a:ln>
        </p:spPr>
      </p:pic>
      <p:pic>
        <p:nvPicPr>
          <p:cNvPr id="989" name="Google Shape;989;p83"/>
          <p:cNvPicPr preferRelativeResize="0"/>
          <p:nvPr/>
        </p:nvPicPr>
        <p:blipFill>
          <a:blip r:embed="rId5">
            <a:alphaModFix/>
          </a:blip>
          <a:stretch>
            <a:fillRect/>
          </a:stretch>
        </p:blipFill>
        <p:spPr>
          <a:xfrm>
            <a:off x="8466626" y="1018361"/>
            <a:ext cx="642276" cy="959990"/>
          </a:xfrm>
          <a:prstGeom prst="rect">
            <a:avLst/>
          </a:prstGeom>
          <a:noFill/>
          <a:ln>
            <a:noFill/>
          </a:ln>
        </p:spPr>
      </p:pic>
      <p:pic>
        <p:nvPicPr>
          <p:cNvPr id="990" name="Google Shape;990;p83"/>
          <p:cNvPicPr preferRelativeResize="0"/>
          <p:nvPr/>
        </p:nvPicPr>
        <p:blipFill>
          <a:blip r:embed="rId6">
            <a:alphaModFix/>
          </a:blip>
          <a:stretch>
            <a:fillRect/>
          </a:stretch>
        </p:blipFill>
        <p:spPr>
          <a:xfrm>
            <a:off x="8458200" y="3037422"/>
            <a:ext cx="688675" cy="688675"/>
          </a:xfrm>
          <a:prstGeom prst="rect">
            <a:avLst/>
          </a:prstGeom>
          <a:noFill/>
          <a:ln>
            <a:noFill/>
          </a:ln>
        </p:spPr>
      </p:pic>
      <p:pic>
        <p:nvPicPr>
          <p:cNvPr id="991" name="Google Shape;991;p83"/>
          <p:cNvPicPr preferRelativeResize="0"/>
          <p:nvPr/>
        </p:nvPicPr>
        <p:blipFill>
          <a:blip r:embed="rId7">
            <a:alphaModFix/>
          </a:blip>
          <a:stretch>
            <a:fillRect/>
          </a:stretch>
        </p:blipFill>
        <p:spPr>
          <a:xfrm>
            <a:off x="8458200" y="3833450"/>
            <a:ext cx="688676" cy="68834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5" name="Shape 995"/>
        <p:cNvGrpSpPr/>
        <p:nvPr/>
      </p:nvGrpSpPr>
      <p:grpSpPr>
        <a:xfrm>
          <a:off x="0" y="0"/>
          <a:ext cx="0" cy="0"/>
          <a:chOff x="0" y="0"/>
          <a:chExt cx="0" cy="0"/>
        </a:xfrm>
      </p:grpSpPr>
      <p:sp>
        <p:nvSpPr>
          <p:cNvPr id="996" name="Google Shape;996;p84"/>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997" name="Google Shape;997;p84"/>
          <p:cNvSpPr txBox="1"/>
          <p:nvPr>
            <p:ph type="title"/>
          </p:nvPr>
        </p:nvSpPr>
        <p:spPr>
          <a:xfrm>
            <a:off x="381000" y="0"/>
            <a:ext cx="75051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OpenFF Toolkit Refactor - Supporting proteins</a:t>
            </a:r>
            <a:endParaRPr/>
          </a:p>
        </p:txBody>
      </p:sp>
      <p:sp>
        <p:nvSpPr>
          <p:cNvPr id="998" name="Google Shape;998;p84"/>
          <p:cNvSpPr/>
          <p:nvPr/>
        </p:nvSpPr>
        <p:spPr>
          <a:xfrm>
            <a:off x="437225" y="1209900"/>
            <a:ext cx="2162700" cy="1504500"/>
          </a:xfrm>
          <a:prstGeom prst="rect">
            <a:avLst/>
          </a:prstGeom>
          <a:solidFill>
            <a:srgbClr val="5B9BD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u="sng"/>
              <a:t>PDB file</a:t>
            </a:r>
            <a:endParaRPr u="sng"/>
          </a:p>
          <a:p>
            <a:pPr indent="0" lvl="0" marL="0" rtl="0" algn="ctr">
              <a:spcBef>
                <a:spcPts val="0"/>
              </a:spcBef>
              <a:spcAft>
                <a:spcPts val="0"/>
              </a:spcAft>
              <a:buNone/>
            </a:pPr>
            <a:r>
              <a:rPr lang="en"/>
              <a:t>Explicit hydrogens</a:t>
            </a:r>
            <a:endParaRPr/>
          </a:p>
          <a:p>
            <a:pPr indent="0" lvl="0" marL="0" rtl="0" algn="ctr">
              <a:spcBef>
                <a:spcPts val="0"/>
              </a:spcBef>
              <a:spcAft>
                <a:spcPts val="0"/>
              </a:spcAft>
              <a:buNone/>
            </a:pPr>
            <a:r>
              <a:rPr lang="en"/>
              <a:t>Canonical AAs</a:t>
            </a:r>
            <a:endParaRPr/>
          </a:p>
          <a:p>
            <a:pPr indent="0" lvl="0" marL="0" rtl="0" algn="ctr">
              <a:spcBef>
                <a:spcPts val="0"/>
              </a:spcBef>
              <a:spcAft>
                <a:spcPts val="0"/>
              </a:spcAft>
              <a:buNone/>
            </a:pPr>
            <a:r>
              <a:rPr lang="en"/>
              <a:t>PDB spec atom names</a:t>
            </a:r>
            <a:endParaRPr/>
          </a:p>
        </p:txBody>
      </p:sp>
      <p:sp>
        <p:nvSpPr>
          <p:cNvPr id="999" name="Google Shape;999;p84"/>
          <p:cNvSpPr/>
          <p:nvPr/>
        </p:nvSpPr>
        <p:spPr>
          <a:xfrm>
            <a:off x="6295500" y="1402350"/>
            <a:ext cx="2162700" cy="1119600"/>
          </a:xfrm>
          <a:prstGeom prst="rect">
            <a:avLst/>
          </a:prstGeom>
          <a:solidFill>
            <a:srgbClr val="5B9BD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u="sng"/>
              <a:t>OpenFF Toolkit Molecule</a:t>
            </a:r>
            <a:endParaRPr/>
          </a:p>
        </p:txBody>
      </p:sp>
      <p:sp>
        <p:nvSpPr>
          <p:cNvPr id="1000" name="Google Shape;1000;p84"/>
          <p:cNvSpPr/>
          <p:nvPr/>
        </p:nvSpPr>
        <p:spPr>
          <a:xfrm>
            <a:off x="3003725" y="1355100"/>
            <a:ext cx="2995800" cy="12141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Molecule.from_polymer_pdb</a:t>
            </a:r>
            <a:endParaRPr/>
          </a:p>
          <a:p>
            <a:pPr indent="0" lvl="0" marL="0" rtl="0" algn="l">
              <a:spcBef>
                <a:spcPts val="0"/>
              </a:spcBef>
              <a:spcAft>
                <a:spcPts val="0"/>
              </a:spcAft>
              <a:buNone/>
            </a:pPr>
            <a:r>
              <a:rPr lang="en" sz="1200"/>
              <a:t>(adds formal charges, bond orders)</a:t>
            </a:r>
            <a:endParaRPr sz="1200"/>
          </a:p>
        </p:txBody>
      </p:sp>
      <p:pic>
        <p:nvPicPr>
          <p:cNvPr id="1001" name="Google Shape;1001;p84"/>
          <p:cNvPicPr preferRelativeResize="0"/>
          <p:nvPr/>
        </p:nvPicPr>
        <p:blipFill>
          <a:blip r:embed="rId3">
            <a:alphaModFix/>
          </a:blip>
          <a:stretch>
            <a:fillRect/>
          </a:stretch>
        </p:blipFill>
        <p:spPr>
          <a:xfrm>
            <a:off x="152400" y="2965775"/>
            <a:ext cx="8839200" cy="802753"/>
          </a:xfrm>
          <a:prstGeom prst="rect">
            <a:avLst/>
          </a:prstGeom>
          <a:noFill/>
          <a:ln>
            <a:noFill/>
          </a:ln>
        </p:spPr>
      </p:pic>
      <p:sp>
        <p:nvSpPr>
          <p:cNvPr id="1002" name="Google Shape;1002;p84"/>
          <p:cNvSpPr txBox="1"/>
          <p:nvPr/>
        </p:nvSpPr>
        <p:spPr>
          <a:xfrm>
            <a:off x="1727525" y="4759500"/>
            <a:ext cx="6480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u="sng">
                <a:solidFill>
                  <a:schemeClr val="hlink"/>
                </a:solidFill>
                <a:hlinkClick r:id="rId4"/>
              </a:rPr>
              <a:t>https://mybinder.org/v2/gist/j-wags/4b9716cfd7c4c5efee03ff63ec6a964e/HEAD</a:t>
            </a:r>
            <a:r>
              <a:rPr lang="en" sz="800"/>
              <a:t> </a:t>
            </a:r>
            <a:endParaRPr sz="800"/>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6" name="Shape 1006"/>
        <p:cNvGrpSpPr/>
        <p:nvPr/>
      </p:nvGrpSpPr>
      <p:grpSpPr>
        <a:xfrm>
          <a:off x="0" y="0"/>
          <a:ext cx="0" cy="0"/>
          <a:chOff x="0" y="0"/>
          <a:chExt cx="0" cy="0"/>
        </a:xfrm>
      </p:grpSpPr>
      <p:sp>
        <p:nvSpPr>
          <p:cNvPr id="1007" name="Google Shape;1007;p85"/>
          <p:cNvSpPr txBox="1"/>
          <p:nvPr>
            <p:ph type="title"/>
          </p:nvPr>
        </p:nvSpPr>
        <p:spPr>
          <a:xfrm>
            <a:off x="381000" y="0"/>
            <a:ext cx="75921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Sometimes a toolkit will just… do the right thing</a:t>
            </a:r>
            <a:endParaRPr/>
          </a:p>
        </p:txBody>
      </p:sp>
      <p:pic>
        <p:nvPicPr>
          <p:cNvPr id="1008" name="Google Shape;1008;p85"/>
          <p:cNvPicPr preferRelativeResize="0"/>
          <p:nvPr/>
        </p:nvPicPr>
        <p:blipFill rotWithShape="1">
          <a:blip r:embed="rId3">
            <a:alphaModFix/>
          </a:blip>
          <a:srcRect b="51662" l="0" r="0" t="0"/>
          <a:stretch/>
        </p:blipFill>
        <p:spPr>
          <a:xfrm>
            <a:off x="1169501" y="1485200"/>
            <a:ext cx="7480123" cy="2173106"/>
          </a:xfrm>
          <a:prstGeom prst="rect">
            <a:avLst/>
          </a:prstGeom>
          <a:noFill/>
          <a:ln cap="flat" cmpd="sng" w="19050">
            <a:solidFill>
              <a:schemeClr val="lt1"/>
            </a:solidFill>
            <a:prstDash val="solid"/>
            <a:round/>
            <a:headEnd len="sm" w="sm" type="none"/>
            <a:tailEnd len="sm" w="sm" type="none"/>
          </a:ln>
        </p:spPr>
      </p:pic>
      <p:sp>
        <p:nvSpPr>
          <p:cNvPr id="1009" name="Google Shape;1009;p85"/>
          <p:cNvSpPr txBox="1"/>
          <p:nvPr/>
        </p:nvSpPr>
        <p:spPr>
          <a:xfrm>
            <a:off x="31875" y="2746125"/>
            <a:ext cx="1327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Muli"/>
                <a:ea typeface="Muli"/>
                <a:cs typeface="Muli"/>
                <a:sym typeface="Muli"/>
              </a:rPr>
              <a:t>RDKit</a:t>
            </a:r>
            <a:endParaRPr>
              <a:latin typeface="Muli"/>
              <a:ea typeface="Muli"/>
              <a:cs typeface="Muli"/>
              <a:sym typeface="Muli"/>
            </a:endParaRPr>
          </a:p>
        </p:txBody>
      </p:sp>
      <p:sp>
        <p:nvSpPr>
          <p:cNvPr id="1010" name="Google Shape;1010;p85"/>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4" name="Shape 1014"/>
        <p:cNvGrpSpPr/>
        <p:nvPr/>
      </p:nvGrpSpPr>
      <p:grpSpPr>
        <a:xfrm>
          <a:off x="0" y="0"/>
          <a:ext cx="0" cy="0"/>
          <a:chOff x="0" y="0"/>
          <a:chExt cx="0" cy="0"/>
        </a:xfrm>
      </p:grpSpPr>
      <p:sp>
        <p:nvSpPr>
          <p:cNvPr id="1015" name="Google Shape;1015;p86"/>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1016" name="Google Shape;1016;p86"/>
          <p:cNvSpPr txBox="1"/>
          <p:nvPr>
            <p:ph type="title"/>
          </p:nvPr>
        </p:nvSpPr>
        <p:spPr>
          <a:xfrm>
            <a:off x="381000" y="0"/>
            <a:ext cx="75141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But other times it won’t</a:t>
            </a:r>
            <a:endParaRPr/>
          </a:p>
        </p:txBody>
      </p:sp>
      <p:pic>
        <p:nvPicPr>
          <p:cNvPr id="1017" name="Google Shape;1017;p86"/>
          <p:cNvPicPr preferRelativeResize="0"/>
          <p:nvPr/>
        </p:nvPicPr>
        <p:blipFill rotWithShape="1">
          <a:blip r:embed="rId3">
            <a:alphaModFix/>
          </a:blip>
          <a:srcRect b="33797" l="0" r="3836" t="33196"/>
          <a:stretch/>
        </p:blipFill>
        <p:spPr>
          <a:xfrm>
            <a:off x="1249050" y="1524438"/>
            <a:ext cx="6896199" cy="2094625"/>
          </a:xfrm>
          <a:prstGeom prst="rect">
            <a:avLst/>
          </a:prstGeom>
          <a:noFill/>
          <a:ln>
            <a:noFill/>
          </a:ln>
        </p:spPr>
      </p:pic>
      <p:sp>
        <p:nvSpPr>
          <p:cNvPr id="1018" name="Google Shape;1018;p86"/>
          <p:cNvSpPr txBox="1"/>
          <p:nvPr/>
        </p:nvSpPr>
        <p:spPr>
          <a:xfrm>
            <a:off x="31875" y="2746125"/>
            <a:ext cx="1327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Muli"/>
                <a:ea typeface="Muli"/>
                <a:cs typeface="Muli"/>
                <a:sym typeface="Muli"/>
              </a:rPr>
              <a:t>RDKit</a:t>
            </a:r>
            <a:endParaRPr>
              <a:latin typeface="Muli"/>
              <a:ea typeface="Muli"/>
              <a:cs typeface="Muli"/>
              <a:sym typeface="Muli"/>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2" name="Shape 1022"/>
        <p:cNvGrpSpPr/>
        <p:nvPr/>
      </p:nvGrpSpPr>
      <p:grpSpPr>
        <a:xfrm>
          <a:off x="0" y="0"/>
          <a:ext cx="0" cy="0"/>
          <a:chOff x="0" y="0"/>
          <a:chExt cx="0" cy="0"/>
        </a:xfrm>
      </p:grpSpPr>
      <p:sp>
        <p:nvSpPr>
          <p:cNvPr id="1023" name="Google Shape;1023;p87"/>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1024" name="Google Shape;1024;p87"/>
          <p:cNvSpPr txBox="1"/>
          <p:nvPr>
            <p:ph type="title"/>
          </p:nvPr>
        </p:nvSpPr>
        <p:spPr>
          <a:xfrm>
            <a:off x="381000" y="0"/>
            <a:ext cx="77913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PDB files don’t contain complete chemical information!</a:t>
            </a:r>
            <a:endParaRPr/>
          </a:p>
        </p:txBody>
      </p:sp>
      <p:pic>
        <p:nvPicPr>
          <p:cNvPr id="1025" name="Google Shape;1025;p87"/>
          <p:cNvPicPr preferRelativeResize="0"/>
          <p:nvPr/>
        </p:nvPicPr>
        <p:blipFill>
          <a:blip r:embed="rId3">
            <a:alphaModFix/>
          </a:blip>
          <a:stretch>
            <a:fillRect/>
          </a:stretch>
        </p:blipFill>
        <p:spPr>
          <a:xfrm>
            <a:off x="971550" y="1258750"/>
            <a:ext cx="7200900" cy="3143250"/>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9" name="Shape 1029"/>
        <p:cNvGrpSpPr/>
        <p:nvPr/>
      </p:nvGrpSpPr>
      <p:grpSpPr>
        <a:xfrm>
          <a:off x="0" y="0"/>
          <a:ext cx="0" cy="0"/>
          <a:chOff x="0" y="0"/>
          <a:chExt cx="0" cy="0"/>
        </a:xfrm>
      </p:grpSpPr>
      <p:sp>
        <p:nvSpPr>
          <p:cNvPr id="1030" name="Google Shape;1030;p88"/>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1031" name="Google Shape;1031;p88"/>
          <p:cNvSpPr txBox="1"/>
          <p:nvPr>
            <p:ph type="title"/>
          </p:nvPr>
        </p:nvSpPr>
        <p:spPr>
          <a:xfrm>
            <a:off x="381000" y="0"/>
            <a:ext cx="75453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CCD to the rescue!</a:t>
            </a:r>
            <a:endParaRPr/>
          </a:p>
        </p:txBody>
      </p:sp>
      <p:pic>
        <p:nvPicPr>
          <p:cNvPr id="1032" name="Google Shape;1032;p88"/>
          <p:cNvPicPr preferRelativeResize="0"/>
          <p:nvPr/>
        </p:nvPicPr>
        <p:blipFill rotWithShape="1">
          <a:blip r:embed="rId3">
            <a:alphaModFix/>
          </a:blip>
          <a:srcRect b="0" l="27917" r="29007" t="0"/>
          <a:stretch/>
        </p:blipFill>
        <p:spPr>
          <a:xfrm>
            <a:off x="6555450" y="1547025"/>
            <a:ext cx="1846399" cy="1428750"/>
          </a:xfrm>
          <a:prstGeom prst="rect">
            <a:avLst/>
          </a:prstGeom>
          <a:noFill/>
          <a:ln>
            <a:noFill/>
          </a:ln>
        </p:spPr>
      </p:pic>
      <p:pic>
        <p:nvPicPr>
          <p:cNvPr id="1033" name="Google Shape;1033;p88"/>
          <p:cNvPicPr preferRelativeResize="0"/>
          <p:nvPr/>
        </p:nvPicPr>
        <p:blipFill>
          <a:blip r:embed="rId4">
            <a:alphaModFix/>
          </a:blip>
          <a:stretch>
            <a:fillRect/>
          </a:stretch>
        </p:blipFill>
        <p:spPr>
          <a:xfrm>
            <a:off x="0" y="3322277"/>
            <a:ext cx="9143999" cy="1108696"/>
          </a:xfrm>
          <a:prstGeom prst="rect">
            <a:avLst/>
          </a:prstGeom>
          <a:noFill/>
          <a:ln>
            <a:noFill/>
          </a:ln>
        </p:spPr>
      </p:pic>
      <p:pic>
        <p:nvPicPr>
          <p:cNvPr id="1034" name="Google Shape;1034;p88"/>
          <p:cNvPicPr preferRelativeResize="0"/>
          <p:nvPr/>
        </p:nvPicPr>
        <p:blipFill rotWithShape="1">
          <a:blip r:embed="rId5">
            <a:alphaModFix/>
          </a:blip>
          <a:srcRect b="0" l="23608" r="23870" t="0"/>
          <a:stretch/>
        </p:blipFill>
        <p:spPr>
          <a:xfrm>
            <a:off x="130450" y="1476450"/>
            <a:ext cx="2251250" cy="1428750"/>
          </a:xfrm>
          <a:prstGeom prst="rect">
            <a:avLst/>
          </a:prstGeom>
          <a:noFill/>
          <a:ln>
            <a:noFill/>
          </a:ln>
        </p:spPr>
      </p:pic>
      <p:sp>
        <p:nvSpPr>
          <p:cNvPr id="1035" name="Google Shape;1035;p88"/>
          <p:cNvSpPr/>
          <p:nvPr/>
        </p:nvSpPr>
        <p:spPr>
          <a:xfrm>
            <a:off x="2551975" y="1364250"/>
            <a:ext cx="3414600" cy="1504200"/>
          </a:xfrm>
          <a:prstGeom prst="rightArrow">
            <a:avLst>
              <a:gd fmla="val 64862"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Molecule.from_polymer_pdb</a:t>
            </a:r>
            <a:endParaRPr/>
          </a:p>
          <a:p>
            <a:pPr indent="0" lvl="0" marL="0" rtl="0" algn="l">
              <a:spcBef>
                <a:spcPts val="0"/>
              </a:spcBef>
              <a:spcAft>
                <a:spcPts val="0"/>
              </a:spcAft>
              <a:buNone/>
            </a:pPr>
            <a:r>
              <a:rPr lang="en" sz="1200"/>
              <a:t>(adds formal charges, bond orders)</a:t>
            </a:r>
            <a:endParaRPr sz="1200"/>
          </a:p>
          <a:p>
            <a:pPr indent="0" lvl="0" marL="0" rtl="0" algn="l">
              <a:spcBef>
                <a:spcPts val="0"/>
              </a:spcBef>
              <a:spcAft>
                <a:spcPts val="0"/>
              </a:spcAft>
              <a:buNone/>
            </a:pPr>
            <a:r>
              <a:t/>
            </a:r>
            <a:endParaRPr sz="1200"/>
          </a:p>
        </p:txBody>
      </p:sp>
      <p:pic>
        <p:nvPicPr>
          <p:cNvPr id="1036" name="Google Shape;1036;p88"/>
          <p:cNvPicPr preferRelativeResize="0"/>
          <p:nvPr/>
        </p:nvPicPr>
        <p:blipFill rotWithShape="1">
          <a:blip r:embed="rId6">
            <a:alphaModFix/>
          </a:blip>
          <a:srcRect b="74000" l="0" r="59163" t="6541"/>
          <a:stretch/>
        </p:blipFill>
        <p:spPr>
          <a:xfrm>
            <a:off x="2608650" y="2279425"/>
            <a:ext cx="2799100" cy="2498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0" name="Shape 1040"/>
        <p:cNvGrpSpPr/>
        <p:nvPr/>
      </p:nvGrpSpPr>
      <p:grpSpPr>
        <a:xfrm>
          <a:off x="0" y="0"/>
          <a:ext cx="0" cy="0"/>
          <a:chOff x="0" y="0"/>
          <a:chExt cx="0" cy="0"/>
        </a:xfrm>
      </p:grpSpPr>
      <p:sp>
        <p:nvSpPr>
          <p:cNvPr id="1041" name="Google Shape;1041;p89"/>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1042" name="Google Shape;1042;p89"/>
          <p:cNvSpPr txBox="1"/>
          <p:nvPr>
            <p:ph type="title"/>
          </p:nvPr>
        </p:nvSpPr>
        <p:spPr>
          <a:xfrm>
            <a:off x="381000" y="0"/>
            <a:ext cx="72648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OFFMols are getting a PDB hierarchy API</a:t>
            </a:r>
            <a:endParaRPr/>
          </a:p>
        </p:txBody>
      </p:sp>
      <p:pic>
        <p:nvPicPr>
          <p:cNvPr id="1043" name="Google Shape;1043;p89"/>
          <p:cNvPicPr preferRelativeResize="0"/>
          <p:nvPr/>
        </p:nvPicPr>
        <p:blipFill>
          <a:blip r:embed="rId3">
            <a:alphaModFix/>
          </a:blip>
          <a:stretch>
            <a:fillRect/>
          </a:stretch>
        </p:blipFill>
        <p:spPr>
          <a:xfrm>
            <a:off x="747675" y="877700"/>
            <a:ext cx="7648650" cy="3751449"/>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7" name="Shape 1047"/>
        <p:cNvGrpSpPr/>
        <p:nvPr/>
      </p:nvGrpSpPr>
      <p:grpSpPr>
        <a:xfrm>
          <a:off x="0" y="0"/>
          <a:ext cx="0" cy="0"/>
          <a:chOff x="0" y="0"/>
          <a:chExt cx="0" cy="0"/>
        </a:xfrm>
      </p:grpSpPr>
      <p:sp>
        <p:nvSpPr>
          <p:cNvPr id="1048" name="Google Shape;1048;p90"/>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1049" name="Google Shape;1049;p90"/>
          <p:cNvSpPr txBox="1"/>
          <p:nvPr>
            <p:ph type="title"/>
          </p:nvPr>
        </p:nvSpPr>
        <p:spPr>
          <a:xfrm>
            <a:off x="381000" y="0"/>
            <a:ext cx="74697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PDB hierarchy info will be interoperable</a:t>
            </a:r>
            <a:endParaRPr/>
          </a:p>
        </p:txBody>
      </p:sp>
      <p:pic>
        <p:nvPicPr>
          <p:cNvPr id="1050" name="Google Shape;1050;p90"/>
          <p:cNvPicPr preferRelativeResize="0"/>
          <p:nvPr/>
        </p:nvPicPr>
        <p:blipFill>
          <a:blip r:embed="rId3">
            <a:alphaModFix/>
          </a:blip>
          <a:stretch>
            <a:fillRect/>
          </a:stretch>
        </p:blipFill>
        <p:spPr>
          <a:xfrm>
            <a:off x="152400" y="1423875"/>
            <a:ext cx="8839201" cy="2831029"/>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4" name="Shape 1054"/>
        <p:cNvGrpSpPr/>
        <p:nvPr/>
      </p:nvGrpSpPr>
      <p:grpSpPr>
        <a:xfrm>
          <a:off x="0" y="0"/>
          <a:ext cx="0" cy="0"/>
          <a:chOff x="0" y="0"/>
          <a:chExt cx="0" cy="0"/>
        </a:xfrm>
      </p:grpSpPr>
      <p:sp>
        <p:nvSpPr>
          <p:cNvPr id="1055" name="Google Shape;1055;p91"/>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pic>
        <p:nvPicPr>
          <p:cNvPr id="1056" name="Google Shape;1056;p91"/>
          <p:cNvPicPr preferRelativeResize="0"/>
          <p:nvPr/>
        </p:nvPicPr>
        <p:blipFill>
          <a:blip r:embed="rId3">
            <a:alphaModFix/>
          </a:blip>
          <a:stretch>
            <a:fillRect/>
          </a:stretch>
        </p:blipFill>
        <p:spPr>
          <a:xfrm>
            <a:off x="152400" y="971700"/>
            <a:ext cx="8839199" cy="1060704"/>
          </a:xfrm>
          <a:prstGeom prst="rect">
            <a:avLst/>
          </a:prstGeom>
          <a:noFill/>
          <a:ln>
            <a:noFill/>
          </a:ln>
        </p:spPr>
      </p:pic>
      <p:sp>
        <p:nvSpPr>
          <p:cNvPr id="1057" name="Google Shape;1057;p91"/>
          <p:cNvSpPr txBox="1"/>
          <p:nvPr>
            <p:ph type="title"/>
          </p:nvPr>
        </p:nvSpPr>
        <p:spPr>
          <a:xfrm>
            <a:off x="381000" y="0"/>
            <a:ext cx="73560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The power of SMIRNOFF</a:t>
            </a:r>
            <a:endParaRPr/>
          </a:p>
        </p:txBody>
      </p:sp>
      <p:pic>
        <p:nvPicPr>
          <p:cNvPr id="1058" name="Google Shape;1058;p91"/>
          <p:cNvPicPr preferRelativeResize="0"/>
          <p:nvPr/>
        </p:nvPicPr>
        <p:blipFill>
          <a:blip r:embed="rId4">
            <a:alphaModFix/>
          </a:blip>
          <a:stretch>
            <a:fillRect/>
          </a:stretch>
        </p:blipFill>
        <p:spPr>
          <a:xfrm>
            <a:off x="3221987" y="2032400"/>
            <a:ext cx="2700025" cy="2692075"/>
          </a:xfrm>
          <a:prstGeom prst="rect">
            <a:avLst/>
          </a:prstGeom>
          <a:noFill/>
          <a:ln>
            <a:noFill/>
          </a:ln>
        </p:spPr>
      </p:pic>
      <p:pic>
        <p:nvPicPr>
          <p:cNvPr id="1059" name="Google Shape;1059;p91"/>
          <p:cNvPicPr preferRelativeResize="0"/>
          <p:nvPr/>
        </p:nvPicPr>
        <p:blipFill>
          <a:blip r:embed="rId5">
            <a:alphaModFix/>
          </a:blip>
          <a:stretch>
            <a:fillRect/>
          </a:stretch>
        </p:blipFill>
        <p:spPr>
          <a:xfrm>
            <a:off x="7893358" y="2311475"/>
            <a:ext cx="1148799" cy="1148799"/>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3" name="Shape 1063"/>
        <p:cNvGrpSpPr/>
        <p:nvPr/>
      </p:nvGrpSpPr>
      <p:grpSpPr>
        <a:xfrm>
          <a:off x="0" y="0"/>
          <a:ext cx="0" cy="0"/>
          <a:chOff x="0" y="0"/>
          <a:chExt cx="0" cy="0"/>
        </a:xfrm>
      </p:grpSpPr>
      <p:sp>
        <p:nvSpPr>
          <p:cNvPr id="1064" name="Google Shape;1064;p92"/>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pic>
        <p:nvPicPr>
          <p:cNvPr id="1065" name="Google Shape;1065;p92"/>
          <p:cNvPicPr preferRelativeResize="0"/>
          <p:nvPr/>
        </p:nvPicPr>
        <p:blipFill>
          <a:blip r:embed="rId3">
            <a:alphaModFix/>
          </a:blip>
          <a:stretch>
            <a:fillRect/>
          </a:stretch>
        </p:blipFill>
        <p:spPr>
          <a:xfrm rot="5400000">
            <a:off x="-590625" y="2260708"/>
            <a:ext cx="2811376" cy="868125"/>
          </a:xfrm>
          <a:prstGeom prst="rect">
            <a:avLst/>
          </a:prstGeom>
          <a:noFill/>
          <a:ln>
            <a:noFill/>
          </a:ln>
        </p:spPr>
      </p:pic>
      <p:pic>
        <p:nvPicPr>
          <p:cNvPr id="1066" name="Google Shape;1066;p92"/>
          <p:cNvPicPr preferRelativeResize="0"/>
          <p:nvPr/>
        </p:nvPicPr>
        <p:blipFill>
          <a:blip r:embed="rId4">
            <a:alphaModFix/>
          </a:blip>
          <a:stretch>
            <a:fillRect/>
          </a:stretch>
        </p:blipFill>
        <p:spPr>
          <a:xfrm>
            <a:off x="1834404" y="1688412"/>
            <a:ext cx="2994775" cy="2205550"/>
          </a:xfrm>
          <a:prstGeom prst="rect">
            <a:avLst/>
          </a:prstGeom>
          <a:noFill/>
          <a:ln>
            <a:noFill/>
          </a:ln>
        </p:spPr>
      </p:pic>
      <p:pic>
        <p:nvPicPr>
          <p:cNvPr id="1067" name="Google Shape;1067;p92"/>
          <p:cNvPicPr preferRelativeResize="0"/>
          <p:nvPr/>
        </p:nvPicPr>
        <p:blipFill>
          <a:blip r:embed="rId5">
            <a:alphaModFix/>
          </a:blip>
          <a:stretch>
            <a:fillRect/>
          </a:stretch>
        </p:blipFill>
        <p:spPr>
          <a:xfrm>
            <a:off x="5229050" y="1853990"/>
            <a:ext cx="3799649" cy="1681547"/>
          </a:xfrm>
          <a:prstGeom prst="rect">
            <a:avLst/>
          </a:prstGeom>
          <a:noFill/>
          <a:ln>
            <a:noFill/>
          </a:ln>
        </p:spPr>
      </p:pic>
      <p:sp>
        <p:nvSpPr>
          <p:cNvPr id="1068" name="Google Shape;1068;p92"/>
          <p:cNvSpPr txBox="1"/>
          <p:nvPr/>
        </p:nvSpPr>
        <p:spPr>
          <a:xfrm>
            <a:off x="1358300" y="2456950"/>
            <a:ext cx="688200" cy="754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700">
                <a:latin typeface="Muli"/>
                <a:ea typeface="Muli"/>
                <a:cs typeface="Muli"/>
                <a:sym typeface="Muli"/>
              </a:rPr>
              <a:t>+</a:t>
            </a:r>
            <a:endParaRPr sz="3700">
              <a:latin typeface="Muli"/>
              <a:ea typeface="Muli"/>
              <a:cs typeface="Muli"/>
              <a:sym typeface="Muli"/>
            </a:endParaRPr>
          </a:p>
        </p:txBody>
      </p:sp>
      <p:sp>
        <p:nvSpPr>
          <p:cNvPr id="1069" name="Google Shape;1069;p92"/>
          <p:cNvSpPr txBox="1"/>
          <p:nvPr/>
        </p:nvSpPr>
        <p:spPr>
          <a:xfrm>
            <a:off x="4490150" y="2456938"/>
            <a:ext cx="688200" cy="754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700">
                <a:latin typeface="Muli"/>
                <a:ea typeface="Muli"/>
                <a:cs typeface="Muli"/>
                <a:sym typeface="Muli"/>
              </a:rPr>
              <a:t>→ </a:t>
            </a:r>
            <a:endParaRPr sz="3700">
              <a:latin typeface="Muli"/>
              <a:ea typeface="Muli"/>
              <a:cs typeface="Muli"/>
              <a:sym typeface="Muli"/>
            </a:endParaRPr>
          </a:p>
        </p:txBody>
      </p:sp>
      <p:sp>
        <p:nvSpPr>
          <p:cNvPr id="1070" name="Google Shape;1070;p92"/>
          <p:cNvSpPr txBox="1"/>
          <p:nvPr>
            <p:ph type="title"/>
          </p:nvPr>
        </p:nvSpPr>
        <p:spPr>
          <a:xfrm>
            <a:off x="381000" y="0"/>
            <a:ext cx="73560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The power of SMIRNOFF</a:t>
            </a:r>
            <a:endParaRPr/>
          </a:p>
        </p:txBody>
      </p:sp>
      <p:sp>
        <p:nvSpPr>
          <p:cNvPr id="1071" name="Google Shape;1071;p92"/>
          <p:cNvSpPr txBox="1"/>
          <p:nvPr/>
        </p:nvSpPr>
        <p:spPr>
          <a:xfrm>
            <a:off x="1831788" y="3893950"/>
            <a:ext cx="3000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Fluorescein-5-maleimide </a:t>
            </a:r>
            <a:endParaRPr/>
          </a:p>
        </p:txBody>
      </p:sp>
      <p:sp>
        <p:nvSpPr>
          <p:cNvPr id="1072" name="Google Shape;1072;p92"/>
          <p:cNvSpPr txBox="1"/>
          <p:nvPr/>
        </p:nvSpPr>
        <p:spPr>
          <a:xfrm>
            <a:off x="-56528" y="3893950"/>
            <a:ext cx="22227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AAAAACAAAAA</a:t>
            </a:r>
            <a:endParaRPr/>
          </a:p>
        </p:txBody>
      </p:sp>
      <p:sp>
        <p:nvSpPr>
          <p:cNvPr id="1073" name="Google Shape;1073;p92"/>
          <p:cNvSpPr/>
          <p:nvPr/>
        </p:nvSpPr>
        <p:spPr>
          <a:xfrm>
            <a:off x="1947450" y="1623800"/>
            <a:ext cx="559200" cy="559200"/>
          </a:xfrm>
          <a:prstGeom prst="ellipse">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7" name="Shape 1077"/>
        <p:cNvGrpSpPr/>
        <p:nvPr/>
      </p:nvGrpSpPr>
      <p:grpSpPr>
        <a:xfrm>
          <a:off x="0" y="0"/>
          <a:ext cx="0" cy="0"/>
          <a:chOff x="0" y="0"/>
          <a:chExt cx="0" cy="0"/>
        </a:xfrm>
      </p:grpSpPr>
      <p:sp>
        <p:nvSpPr>
          <p:cNvPr id="1078" name="Google Shape;1078;p93"/>
          <p:cNvSpPr txBox="1"/>
          <p:nvPr>
            <p:ph idx="1" type="body"/>
          </p:nvPr>
        </p:nvSpPr>
        <p:spPr>
          <a:xfrm>
            <a:off x="381000" y="915500"/>
            <a:ext cx="8305800" cy="3356100"/>
          </a:xfrm>
          <a:prstGeom prst="rect">
            <a:avLst/>
          </a:prstGeom>
        </p:spPr>
        <p:txBody>
          <a:bodyPr anchorCtr="0" anchor="t" bIns="45700" lIns="91425" spcFirstLastPara="1" rIns="91425" wrap="square" tIns="45700">
            <a:noAutofit/>
          </a:bodyPr>
          <a:lstStyle/>
          <a:p>
            <a:pPr indent="0" lvl="0" marL="0" rtl="0" algn="l">
              <a:lnSpc>
                <a:spcPct val="115000"/>
              </a:lnSpc>
              <a:spcBef>
                <a:spcPts val="1400"/>
              </a:spcBef>
              <a:spcAft>
                <a:spcPts val="0"/>
              </a:spcAft>
              <a:buNone/>
            </a:pPr>
            <a:r>
              <a:rPr b="1" lang="en" sz="1300">
                <a:solidFill>
                  <a:srgbClr val="000000"/>
                </a:solidFill>
                <a:latin typeface="Arial"/>
                <a:ea typeface="Arial"/>
                <a:cs typeface="Arial"/>
                <a:sym typeface="Arial"/>
              </a:rPr>
              <a:t>SMIRNOFF parameter specification is hierarchical</a:t>
            </a:r>
            <a:endParaRPr b="1" sz="1300">
              <a:solidFill>
                <a:srgbClr val="000000"/>
              </a:solidFill>
              <a:latin typeface="Arial"/>
              <a:ea typeface="Arial"/>
              <a:cs typeface="Arial"/>
              <a:sym typeface="Arial"/>
            </a:endParaRPr>
          </a:p>
          <a:p>
            <a:pPr indent="0" lvl="0" marL="0" rtl="0" algn="l">
              <a:lnSpc>
                <a:spcPct val="115000"/>
              </a:lnSpc>
              <a:spcBef>
                <a:spcPts val="1200"/>
              </a:spcBef>
              <a:spcAft>
                <a:spcPts val="0"/>
              </a:spcAft>
              <a:buNone/>
            </a:pPr>
            <a:r>
              <a:rPr lang="en" sz="1100">
                <a:solidFill>
                  <a:srgbClr val="000000"/>
                </a:solidFill>
                <a:latin typeface="Arial"/>
                <a:ea typeface="Arial"/>
                <a:cs typeface="Arial"/>
                <a:sym typeface="Arial"/>
              </a:rPr>
              <a:t>Parameters that appear later in a SMIRNOFF specification override those which come earlier if they match the same pattern</a:t>
            </a:r>
            <a:r>
              <a:rPr lang="en" sz="1100">
                <a:solidFill>
                  <a:srgbClr val="000000"/>
                </a:solidFill>
                <a:latin typeface="Arial"/>
                <a:ea typeface="Arial"/>
                <a:cs typeface="Arial"/>
                <a:sym typeface="Arial"/>
              </a:rPr>
              <a:t>...</a:t>
            </a:r>
            <a:r>
              <a:rPr lang="en" sz="1100">
                <a:solidFill>
                  <a:srgbClr val="000000"/>
                </a:solidFill>
                <a:latin typeface="Arial"/>
                <a:ea typeface="Arial"/>
                <a:cs typeface="Arial"/>
                <a:sym typeface="Arial"/>
              </a:rPr>
              <a:t> This hierarchical structure means that </a:t>
            </a:r>
            <a:r>
              <a:rPr b="1" lang="en" sz="1100">
                <a:solidFill>
                  <a:srgbClr val="000000"/>
                </a:solidFill>
                <a:latin typeface="Arial"/>
                <a:ea typeface="Arial"/>
                <a:cs typeface="Arial"/>
                <a:sym typeface="Arial"/>
              </a:rPr>
              <a:t>a</a:t>
            </a:r>
            <a:r>
              <a:rPr b="1" lang="en" sz="1100">
                <a:solidFill>
                  <a:srgbClr val="000000"/>
                </a:solidFill>
                <a:highlight>
                  <a:srgbClr val="FFFF00"/>
                </a:highlight>
                <a:latin typeface="Arial"/>
                <a:ea typeface="Arial"/>
                <a:cs typeface="Arial"/>
                <a:sym typeface="Arial"/>
              </a:rPr>
              <a:t> typical parameter file will tend to have generic parameters early in the section for each force type, with more specialized parameters assigned later.</a:t>
            </a:r>
            <a:endParaRPr b="1" sz="1100">
              <a:solidFill>
                <a:srgbClr val="000000"/>
              </a:solidFill>
              <a:highlight>
                <a:srgbClr val="FFFF00"/>
              </a:highlight>
              <a:latin typeface="Arial"/>
              <a:ea typeface="Arial"/>
              <a:cs typeface="Arial"/>
              <a:sym typeface="Arial"/>
            </a:endParaRPr>
          </a:p>
          <a:p>
            <a:pPr indent="0" lvl="0" marL="0" rtl="0" algn="l">
              <a:lnSpc>
                <a:spcPct val="115000"/>
              </a:lnSpc>
              <a:spcBef>
                <a:spcPts val="1400"/>
              </a:spcBef>
              <a:spcAft>
                <a:spcPts val="0"/>
              </a:spcAft>
              <a:buNone/>
            </a:pPr>
            <a:r>
              <a:rPr b="1" lang="en" sz="1300">
                <a:solidFill>
                  <a:srgbClr val="000000"/>
                </a:solidFill>
                <a:latin typeface="Arial"/>
                <a:ea typeface="Arial"/>
                <a:cs typeface="Arial"/>
                <a:sym typeface="Arial"/>
              </a:rPr>
              <a:t>Multiple SMIRNOFF representations can be processed in sequence</a:t>
            </a:r>
            <a:endParaRPr b="1" sz="1300">
              <a:solidFill>
                <a:srgbClr val="000000"/>
              </a:solidFill>
              <a:latin typeface="Arial"/>
              <a:ea typeface="Arial"/>
              <a:cs typeface="Arial"/>
              <a:sym typeface="Arial"/>
            </a:endParaRPr>
          </a:p>
          <a:p>
            <a:pPr indent="0" lvl="0" marL="0" rtl="0" algn="l">
              <a:lnSpc>
                <a:spcPct val="115000"/>
              </a:lnSpc>
              <a:spcBef>
                <a:spcPts val="1200"/>
              </a:spcBef>
              <a:spcAft>
                <a:spcPts val="0"/>
              </a:spcAft>
              <a:buNone/>
            </a:pPr>
            <a:r>
              <a:rPr lang="en" sz="1100">
                <a:solidFill>
                  <a:srgbClr val="000000"/>
                </a:solidFill>
                <a:latin typeface="Arial"/>
                <a:ea typeface="Arial"/>
                <a:cs typeface="Arial"/>
                <a:sym typeface="Arial"/>
              </a:rPr>
              <a:t>Multiple SMIRNOFF data sources (e.g. multiple OFFXML files) can be loaded in sequence. If these files each contain unique top-level tags (such as &lt;Bonds&gt;, &lt;Angles&gt;, etc.), the resulting force field will be independent of the order in which the files are loaded. </a:t>
            </a:r>
            <a:r>
              <a:rPr b="1" lang="en" sz="1100">
                <a:solidFill>
                  <a:srgbClr val="000000"/>
                </a:solidFill>
                <a:highlight>
                  <a:srgbClr val="FFFF00"/>
                </a:highlight>
                <a:latin typeface="Arial"/>
                <a:ea typeface="Arial"/>
                <a:cs typeface="Arial"/>
                <a:sym typeface="Arial"/>
              </a:rPr>
              <a:t>If, however, the same tag occurs in multiple files, the contents of the tags are merged, with the tags read later taking precedence over the parameters read earlier, provided the top-level tags have compatible attributes.</a:t>
            </a:r>
            <a:r>
              <a:rPr lang="en" sz="1100">
                <a:solidFill>
                  <a:srgbClr val="000000"/>
                </a:solidFill>
                <a:highlight>
                  <a:srgbClr val="FFFF00"/>
                </a:highlight>
                <a:latin typeface="Arial"/>
                <a:ea typeface="Arial"/>
                <a:cs typeface="Arial"/>
                <a:sym typeface="Arial"/>
              </a:rPr>
              <a:t> </a:t>
            </a:r>
            <a:r>
              <a:rPr lang="en" sz="1100">
                <a:solidFill>
                  <a:srgbClr val="000000"/>
                </a:solidFill>
                <a:latin typeface="Arial"/>
                <a:ea typeface="Arial"/>
                <a:cs typeface="Arial"/>
                <a:sym typeface="Arial"/>
              </a:rPr>
              <a:t>The resulting force field will therefore depend on the order in which parameters are read.</a:t>
            </a:r>
            <a:endParaRPr sz="1100">
              <a:solidFill>
                <a:srgbClr val="000000"/>
              </a:solidFill>
              <a:latin typeface="Arial"/>
              <a:ea typeface="Arial"/>
              <a:cs typeface="Arial"/>
              <a:sym typeface="Arial"/>
            </a:endParaRPr>
          </a:p>
          <a:p>
            <a:pPr indent="0" lvl="0" marL="0" rtl="0" algn="l">
              <a:lnSpc>
                <a:spcPct val="115000"/>
              </a:lnSpc>
              <a:spcBef>
                <a:spcPts val="1200"/>
              </a:spcBef>
              <a:spcAft>
                <a:spcPts val="0"/>
              </a:spcAft>
              <a:buNone/>
            </a:pPr>
            <a:r>
              <a:rPr lang="en" sz="1100">
                <a:solidFill>
                  <a:srgbClr val="000000"/>
                </a:solidFill>
                <a:latin typeface="Arial"/>
                <a:ea typeface="Arial"/>
                <a:cs typeface="Arial"/>
                <a:sym typeface="Arial"/>
              </a:rPr>
              <a:t>This behavior is intended for limited use in appending very specific parameters, such as parameters specifying solvent models, to override standard parameters.</a:t>
            </a:r>
            <a:endParaRPr sz="1100">
              <a:solidFill>
                <a:srgbClr val="000000"/>
              </a:solidFill>
              <a:latin typeface="Arial"/>
              <a:ea typeface="Arial"/>
              <a:cs typeface="Arial"/>
              <a:sym typeface="Arial"/>
            </a:endParaRPr>
          </a:p>
          <a:p>
            <a:pPr indent="0" lvl="0" marL="0" rtl="0" algn="just">
              <a:spcBef>
                <a:spcPts val="1200"/>
              </a:spcBef>
              <a:spcAft>
                <a:spcPts val="0"/>
              </a:spcAft>
              <a:buNone/>
            </a:pPr>
            <a:r>
              <a:t/>
            </a:r>
            <a:endParaRPr/>
          </a:p>
        </p:txBody>
      </p:sp>
      <p:sp>
        <p:nvSpPr>
          <p:cNvPr id="1079" name="Google Shape;1079;p93"/>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1080" name="Google Shape;1080;p93"/>
          <p:cNvSpPr txBox="1"/>
          <p:nvPr>
            <p:ph type="title"/>
          </p:nvPr>
        </p:nvSpPr>
        <p:spPr>
          <a:xfrm>
            <a:off x="381000" y="0"/>
            <a:ext cx="73221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The power of SMIRNOFF - </a:t>
            </a:r>
            <a:r>
              <a:rPr lang="en"/>
              <a:t>The fine print</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4" name="Shape 1084"/>
        <p:cNvGrpSpPr/>
        <p:nvPr/>
      </p:nvGrpSpPr>
      <p:grpSpPr>
        <a:xfrm>
          <a:off x="0" y="0"/>
          <a:ext cx="0" cy="0"/>
          <a:chOff x="0" y="0"/>
          <a:chExt cx="0" cy="0"/>
        </a:xfrm>
      </p:grpSpPr>
      <p:sp>
        <p:nvSpPr>
          <p:cNvPr id="1085" name="Google Shape;1085;p94"/>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1086" name="Google Shape;1086;p94"/>
          <p:cNvSpPr txBox="1"/>
          <p:nvPr>
            <p:ph type="title"/>
          </p:nvPr>
        </p:nvSpPr>
        <p:spPr>
          <a:xfrm>
            <a:off x="381000" y="0"/>
            <a:ext cx="58527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Franken-Force field</a:t>
            </a:r>
            <a:endParaRPr/>
          </a:p>
        </p:txBody>
      </p:sp>
      <p:pic>
        <p:nvPicPr>
          <p:cNvPr id="1087" name="Google Shape;1087;p94"/>
          <p:cNvPicPr preferRelativeResize="0"/>
          <p:nvPr/>
        </p:nvPicPr>
        <p:blipFill>
          <a:blip r:embed="rId3">
            <a:alphaModFix/>
          </a:blip>
          <a:stretch>
            <a:fillRect/>
          </a:stretch>
        </p:blipFill>
        <p:spPr>
          <a:xfrm>
            <a:off x="813275" y="1473927"/>
            <a:ext cx="7517449" cy="1831675"/>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1" name="Shape 1091"/>
        <p:cNvGrpSpPr/>
        <p:nvPr/>
      </p:nvGrpSpPr>
      <p:grpSpPr>
        <a:xfrm>
          <a:off x="0" y="0"/>
          <a:ext cx="0" cy="0"/>
          <a:chOff x="0" y="0"/>
          <a:chExt cx="0" cy="0"/>
        </a:xfrm>
      </p:grpSpPr>
      <p:sp>
        <p:nvSpPr>
          <p:cNvPr id="1092" name="Google Shape;1092;p95"/>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1093" name="Google Shape;1093;p95"/>
          <p:cNvSpPr txBox="1"/>
          <p:nvPr>
            <p:ph type="title"/>
          </p:nvPr>
        </p:nvSpPr>
        <p:spPr>
          <a:xfrm>
            <a:off x="381000" y="0"/>
            <a:ext cx="73560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The power of SMIRNOFF</a:t>
            </a:r>
            <a:endParaRPr/>
          </a:p>
        </p:txBody>
      </p:sp>
      <p:pic>
        <p:nvPicPr>
          <p:cNvPr id="1094" name="Google Shape;1094;p95"/>
          <p:cNvPicPr preferRelativeResize="0"/>
          <p:nvPr/>
        </p:nvPicPr>
        <p:blipFill>
          <a:blip r:embed="rId3">
            <a:alphaModFix/>
          </a:blip>
          <a:stretch>
            <a:fillRect/>
          </a:stretch>
        </p:blipFill>
        <p:spPr>
          <a:xfrm>
            <a:off x="0" y="1689575"/>
            <a:ext cx="4607224" cy="2172475"/>
          </a:xfrm>
          <a:prstGeom prst="rect">
            <a:avLst/>
          </a:prstGeom>
          <a:noFill/>
          <a:ln>
            <a:noFill/>
          </a:ln>
        </p:spPr>
      </p:pic>
      <p:pic>
        <p:nvPicPr>
          <p:cNvPr id="1095" name="Google Shape;1095;p95"/>
          <p:cNvPicPr preferRelativeResize="0"/>
          <p:nvPr/>
        </p:nvPicPr>
        <p:blipFill>
          <a:blip r:embed="rId4">
            <a:alphaModFix/>
          </a:blip>
          <a:stretch>
            <a:fillRect/>
          </a:stretch>
        </p:blipFill>
        <p:spPr>
          <a:xfrm>
            <a:off x="4667725" y="1689575"/>
            <a:ext cx="4476276" cy="2172475"/>
          </a:xfrm>
          <a:prstGeom prst="rect">
            <a:avLst/>
          </a:prstGeom>
          <a:noFill/>
          <a:ln>
            <a:noFill/>
          </a:ln>
        </p:spPr>
      </p:pic>
      <p:sp>
        <p:nvSpPr>
          <p:cNvPr id="1096" name="Google Shape;1096;p95"/>
          <p:cNvSpPr txBox="1"/>
          <p:nvPr/>
        </p:nvSpPr>
        <p:spPr>
          <a:xfrm>
            <a:off x="1003600" y="1246675"/>
            <a:ext cx="27129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latin typeface="Muli"/>
                <a:ea typeface="Muli"/>
                <a:cs typeface="Muli"/>
                <a:sym typeface="Muli"/>
              </a:rPr>
              <a:t>Bonds</a:t>
            </a:r>
            <a:endParaRPr sz="1800">
              <a:latin typeface="Muli"/>
              <a:ea typeface="Muli"/>
              <a:cs typeface="Muli"/>
              <a:sym typeface="Muli"/>
            </a:endParaRPr>
          </a:p>
        </p:txBody>
      </p:sp>
      <p:sp>
        <p:nvSpPr>
          <p:cNvPr id="1097" name="Google Shape;1097;p95"/>
          <p:cNvSpPr txBox="1"/>
          <p:nvPr/>
        </p:nvSpPr>
        <p:spPr>
          <a:xfrm>
            <a:off x="5643488" y="1246675"/>
            <a:ext cx="27129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latin typeface="Muli"/>
                <a:ea typeface="Muli"/>
                <a:cs typeface="Muli"/>
                <a:sym typeface="Muli"/>
              </a:rPr>
              <a:t>Partial charges</a:t>
            </a:r>
            <a:endParaRPr sz="1800">
              <a:latin typeface="Muli"/>
              <a:ea typeface="Muli"/>
              <a:cs typeface="Muli"/>
              <a:sym typeface="Muli"/>
            </a:endParaRPr>
          </a:p>
        </p:txBody>
      </p:sp>
      <p:sp>
        <p:nvSpPr>
          <p:cNvPr id="1098" name="Google Shape;1098;p95"/>
          <p:cNvSpPr txBox="1"/>
          <p:nvPr/>
        </p:nvSpPr>
        <p:spPr>
          <a:xfrm>
            <a:off x="3768150" y="2581050"/>
            <a:ext cx="2077800" cy="615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FF9900"/>
                </a:solidFill>
                <a:latin typeface="Muli"/>
                <a:ea typeface="Muli"/>
                <a:cs typeface="Muli"/>
                <a:sym typeface="Muli"/>
              </a:rPr>
              <a:t>Amber FF14SB (SMIRNOFF port)</a:t>
            </a:r>
            <a:endParaRPr b="1">
              <a:solidFill>
                <a:srgbClr val="FF9900"/>
              </a:solidFill>
              <a:latin typeface="Muli"/>
              <a:ea typeface="Muli"/>
              <a:cs typeface="Muli"/>
              <a:sym typeface="Muli"/>
            </a:endParaRPr>
          </a:p>
        </p:txBody>
      </p:sp>
      <p:sp>
        <p:nvSpPr>
          <p:cNvPr id="1099" name="Google Shape;1099;p95"/>
          <p:cNvSpPr txBox="1"/>
          <p:nvPr/>
        </p:nvSpPr>
        <p:spPr>
          <a:xfrm>
            <a:off x="1458400" y="3862050"/>
            <a:ext cx="2077800" cy="40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6AA84F"/>
                </a:solidFill>
                <a:latin typeface="Muli"/>
                <a:ea typeface="Muli"/>
                <a:cs typeface="Muli"/>
                <a:sym typeface="Muli"/>
              </a:rPr>
              <a:t>Sage</a:t>
            </a:r>
            <a:endParaRPr b="1">
              <a:solidFill>
                <a:srgbClr val="6AA84F"/>
              </a:solidFill>
              <a:latin typeface="Muli"/>
              <a:ea typeface="Muli"/>
              <a:cs typeface="Muli"/>
              <a:sym typeface="Muli"/>
            </a:endParaRPr>
          </a:p>
        </p:txBody>
      </p:sp>
      <p:sp>
        <p:nvSpPr>
          <p:cNvPr id="1100" name="Google Shape;1100;p95"/>
          <p:cNvSpPr txBox="1"/>
          <p:nvPr/>
        </p:nvSpPr>
        <p:spPr>
          <a:xfrm>
            <a:off x="5992200" y="3862050"/>
            <a:ext cx="2466000" cy="615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015581"/>
                </a:solidFill>
                <a:latin typeface="Muli"/>
                <a:ea typeface="Muli"/>
                <a:cs typeface="Muli"/>
                <a:sym typeface="Muli"/>
              </a:rPr>
              <a:t>AM1BCC </a:t>
            </a:r>
            <a:endParaRPr b="1">
              <a:solidFill>
                <a:srgbClr val="015581"/>
              </a:solidFill>
              <a:latin typeface="Muli"/>
              <a:ea typeface="Muli"/>
              <a:cs typeface="Muli"/>
              <a:sym typeface="Muli"/>
            </a:endParaRPr>
          </a:p>
          <a:p>
            <a:pPr indent="0" lvl="0" marL="0" rtl="0" algn="ctr">
              <a:spcBef>
                <a:spcPts val="0"/>
              </a:spcBef>
              <a:spcAft>
                <a:spcPts val="0"/>
              </a:spcAft>
              <a:buNone/>
            </a:pPr>
            <a:r>
              <a:rPr b="1" lang="en">
                <a:solidFill>
                  <a:srgbClr val="015581"/>
                </a:solidFill>
                <a:latin typeface="Muli"/>
                <a:ea typeface="Muli"/>
                <a:cs typeface="Muli"/>
                <a:sym typeface="Muli"/>
              </a:rPr>
              <a:t>(some assembly required) </a:t>
            </a:r>
            <a:endParaRPr b="1">
              <a:solidFill>
                <a:srgbClr val="015581"/>
              </a:solidFill>
              <a:latin typeface="Muli"/>
              <a:ea typeface="Muli"/>
              <a:cs typeface="Muli"/>
              <a:sym typeface="Muli"/>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4" name="Shape 1104"/>
        <p:cNvGrpSpPr/>
        <p:nvPr/>
      </p:nvGrpSpPr>
      <p:grpSpPr>
        <a:xfrm>
          <a:off x="0" y="0"/>
          <a:ext cx="0" cy="0"/>
          <a:chOff x="0" y="0"/>
          <a:chExt cx="0" cy="0"/>
        </a:xfrm>
      </p:grpSpPr>
      <p:sp>
        <p:nvSpPr>
          <p:cNvPr id="1105" name="Google Shape;1105;p96"/>
          <p:cNvSpPr/>
          <p:nvPr/>
        </p:nvSpPr>
        <p:spPr>
          <a:xfrm>
            <a:off x="-15675" y="-31375"/>
            <a:ext cx="9244200" cy="5245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96"/>
          <p:cNvSpPr txBox="1"/>
          <p:nvPr>
            <p:ph type="title"/>
          </p:nvPr>
        </p:nvSpPr>
        <p:spPr>
          <a:xfrm>
            <a:off x="381000" y="0"/>
            <a:ext cx="28956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1107" name="Google Shape;1107;p96"/>
          <p:cNvSpPr txBox="1"/>
          <p:nvPr>
            <p:ph idx="3" type="body"/>
          </p:nvPr>
        </p:nvSpPr>
        <p:spPr>
          <a:xfrm>
            <a:off x="3276600" y="0"/>
            <a:ext cx="50292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id="1108" name="Google Shape;1108;p96"/>
          <p:cNvPicPr preferRelativeResize="0"/>
          <p:nvPr/>
        </p:nvPicPr>
        <p:blipFill>
          <a:blip r:embed="rId3">
            <a:alphaModFix/>
          </a:blip>
          <a:stretch>
            <a:fillRect/>
          </a:stretch>
        </p:blipFill>
        <p:spPr>
          <a:xfrm>
            <a:off x="1700100" y="0"/>
            <a:ext cx="6040726" cy="5143500"/>
          </a:xfrm>
          <a:prstGeom prst="rect">
            <a:avLst/>
          </a:prstGeom>
          <a:noFill/>
          <a:ln>
            <a:noFill/>
          </a:ln>
        </p:spPr>
      </p:pic>
      <p:sp>
        <p:nvSpPr>
          <p:cNvPr id="1109" name="Google Shape;1109;p96"/>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3" name="Shape 1113"/>
        <p:cNvGrpSpPr/>
        <p:nvPr/>
      </p:nvGrpSpPr>
      <p:grpSpPr>
        <a:xfrm>
          <a:off x="0" y="0"/>
          <a:ext cx="0" cy="0"/>
          <a:chOff x="0" y="0"/>
          <a:chExt cx="0" cy="0"/>
        </a:xfrm>
      </p:grpSpPr>
      <p:sp>
        <p:nvSpPr>
          <p:cNvPr id="1114" name="Google Shape;1114;p97"/>
          <p:cNvSpPr/>
          <p:nvPr/>
        </p:nvSpPr>
        <p:spPr>
          <a:xfrm>
            <a:off x="-75" y="114300"/>
            <a:ext cx="9144000" cy="73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15" name="Google Shape;1115;p97"/>
          <p:cNvPicPr preferRelativeResize="0"/>
          <p:nvPr/>
        </p:nvPicPr>
        <p:blipFill>
          <a:blip r:embed="rId3">
            <a:alphaModFix/>
          </a:blip>
          <a:stretch>
            <a:fillRect/>
          </a:stretch>
        </p:blipFill>
        <p:spPr>
          <a:xfrm>
            <a:off x="452975" y="611137"/>
            <a:ext cx="369300" cy="369300"/>
          </a:xfrm>
          <a:prstGeom prst="rect">
            <a:avLst/>
          </a:prstGeom>
          <a:noFill/>
          <a:ln>
            <a:noFill/>
          </a:ln>
        </p:spPr>
      </p:pic>
      <p:sp>
        <p:nvSpPr>
          <p:cNvPr id="1116" name="Google Shape;1116;p97"/>
          <p:cNvSpPr txBox="1"/>
          <p:nvPr/>
        </p:nvSpPr>
        <p:spPr>
          <a:xfrm>
            <a:off x="5193875" y="326175"/>
            <a:ext cx="2580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accent1"/>
                </a:solidFill>
                <a:latin typeface="Muli"/>
                <a:ea typeface="Muli"/>
                <a:cs typeface="Muli"/>
                <a:sym typeface="Muli"/>
              </a:rPr>
              <a:t>… and where we’re going</a:t>
            </a:r>
            <a:endParaRPr b="1">
              <a:solidFill>
                <a:schemeClr val="accent1"/>
              </a:solidFill>
              <a:latin typeface="Muli"/>
              <a:ea typeface="Muli"/>
              <a:cs typeface="Muli"/>
              <a:sym typeface="Muli"/>
            </a:endParaRPr>
          </a:p>
        </p:txBody>
      </p:sp>
      <p:grpSp>
        <p:nvGrpSpPr>
          <p:cNvPr id="1117" name="Google Shape;1117;p97"/>
          <p:cNvGrpSpPr/>
          <p:nvPr/>
        </p:nvGrpSpPr>
        <p:grpSpPr>
          <a:xfrm>
            <a:off x="942975" y="324575"/>
            <a:ext cx="2742300" cy="456475"/>
            <a:chOff x="942975" y="324575"/>
            <a:chExt cx="2742300" cy="456475"/>
          </a:xfrm>
        </p:grpSpPr>
        <p:sp>
          <p:nvSpPr>
            <p:cNvPr id="1118" name="Google Shape;1118;p97"/>
            <p:cNvSpPr txBox="1"/>
            <p:nvPr/>
          </p:nvSpPr>
          <p:spPr>
            <a:xfrm>
              <a:off x="1214475" y="324575"/>
              <a:ext cx="2093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19719F"/>
                  </a:solidFill>
                  <a:latin typeface="Muli"/>
                  <a:ea typeface="Muli"/>
                  <a:cs typeface="Muli"/>
                  <a:sym typeface="Muli"/>
                </a:rPr>
                <a:t>Where we’ve been</a:t>
              </a:r>
              <a:endParaRPr b="1">
                <a:solidFill>
                  <a:srgbClr val="19719F"/>
                </a:solidFill>
                <a:latin typeface="Muli"/>
                <a:ea typeface="Muli"/>
                <a:cs typeface="Muli"/>
                <a:sym typeface="Muli"/>
              </a:endParaRPr>
            </a:p>
          </p:txBody>
        </p:sp>
        <p:cxnSp>
          <p:nvCxnSpPr>
            <p:cNvPr id="1119" name="Google Shape;1119;p97"/>
            <p:cNvCxnSpPr/>
            <p:nvPr/>
          </p:nvCxnSpPr>
          <p:spPr>
            <a:xfrm>
              <a:off x="942975" y="781050"/>
              <a:ext cx="2742300" cy="0"/>
            </a:xfrm>
            <a:prstGeom prst="straightConnector1">
              <a:avLst/>
            </a:prstGeom>
            <a:noFill/>
            <a:ln cap="rnd" cmpd="sng" w="38100">
              <a:solidFill>
                <a:srgbClr val="015581"/>
              </a:solidFill>
              <a:prstDash val="solid"/>
              <a:round/>
              <a:headEnd len="med" w="med" type="none"/>
              <a:tailEnd len="med" w="med" type="none"/>
            </a:ln>
          </p:spPr>
        </p:cxnSp>
      </p:grpSp>
      <p:cxnSp>
        <p:nvCxnSpPr>
          <p:cNvPr id="1120" name="Google Shape;1120;p97"/>
          <p:cNvCxnSpPr/>
          <p:nvPr/>
        </p:nvCxnSpPr>
        <p:spPr>
          <a:xfrm flipH="1" rot="10800000">
            <a:off x="4547896" y="777760"/>
            <a:ext cx="1629900" cy="6600"/>
          </a:xfrm>
          <a:prstGeom prst="straightConnector1">
            <a:avLst/>
          </a:prstGeom>
          <a:noFill/>
          <a:ln cap="rnd" cmpd="sng" w="38100">
            <a:solidFill>
              <a:schemeClr val="accent1"/>
            </a:solidFill>
            <a:prstDash val="dash"/>
            <a:round/>
            <a:headEnd len="med" w="med" type="none"/>
            <a:tailEnd len="med" w="med" type="none"/>
          </a:ln>
        </p:spPr>
      </p:cxnSp>
      <p:cxnSp>
        <p:nvCxnSpPr>
          <p:cNvPr id="1121" name="Google Shape;1121;p97"/>
          <p:cNvCxnSpPr/>
          <p:nvPr/>
        </p:nvCxnSpPr>
        <p:spPr>
          <a:xfrm>
            <a:off x="6549375" y="781050"/>
            <a:ext cx="2056500" cy="0"/>
          </a:xfrm>
          <a:prstGeom prst="straightConnector1">
            <a:avLst/>
          </a:prstGeom>
          <a:noFill/>
          <a:ln cap="rnd" cmpd="sng" w="38100">
            <a:solidFill>
              <a:srgbClr val="999999"/>
            </a:solidFill>
            <a:prstDash val="dot"/>
            <a:round/>
            <a:headEnd len="med" w="med" type="none"/>
            <a:tailEnd len="med" w="med" type="none"/>
          </a:ln>
        </p:spPr>
      </p:cxnSp>
      <p:cxnSp>
        <p:nvCxnSpPr>
          <p:cNvPr id="1122" name="Google Shape;1122;p97"/>
          <p:cNvCxnSpPr/>
          <p:nvPr/>
        </p:nvCxnSpPr>
        <p:spPr>
          <a:xfrm flipH="1" rot="10800000">
            <a:off x="6085350" y="652500"/>
            <a:ext cx="229800" cy="257100"/>
          </a:xfrm>
          <a:prstGeom prst="straightConnector1">
            <a:avLst/>
          </a:prstGeom>
          <a:noFill/>
          <a:ln cap="rnd" cmpd="sng" w="38100">
            <a:solidFill>
              <a:schemeClr val="accent1"/>
            </a:solidFill>
            <a:prstDash val="solid"/>
            <a:round/>
            <a:headEnd len="med" w="med" type="none"/>
            <a:tailEnd len="med" w="med" type="none"/>
          </a:ln>
        </p:spPr>
      </p:cxnSp>
      <p:cxnSp>
        <p:nvCxnSpPr>
          <p:cNvPr id="1123" name="Google Shape;1123;p97"/>
          <p:cNvCxnSpPr/>
          <p:nvPr/>
        </p:nvCxnSpPr>
        <p:spPr>
          <a:xfrm flipH="1" rot="10800000">
            <a:off x="6390150" y="667213"/>
            <a:ext cx="229800" cy="257100"/>
          </a:xfrm>
          <a:prstGeom prst="straightConnector1">
            <a:avLst/>
          </a:prstGeom>
          <a:noFill/>
          <a:ln cap="rnd" cmpd="sng" w="38100">
            <a:solidFill>
              <a:srgbClr val="999999"/>
            </a:solidFill>
            <a:prstDash val="solid"/>
            <a:round/>
            <a:headEnd len="med" w="med" type="none"/>
            <a:tailEnd len="med" w="med" type="none"/>
          </a:ln>
        </p:spPr>
      </p:cxnSp>
      <p:pic>
        <p:nvPicPr>
          <p:cNvPr id="1124" name="Google Shape;1124;p97"/>
          <p:cNvPicPr preferRelativeResize="0"/>
          <p:nvPr/>
        </p:nvPicPr>
        <p:blipFill>
          <a:blip r:embed="rId4">
            <a:alphaModFix/>
          </a:blip>
          <a:stretch>
            <a:fillRect/>
          </a:stretch>
        </p:blipFill>
        <p:spPr>
          <a:xfrm>
            <a:off x="3931933" y="596405"/>
            <a:ext cx="369300" cy="369285"/>
          </a:xfrm>
          <a:prstGeom prst="rect">
            <a:avLst/>
          </a:prstGeom>
          <a:noFill/>
          <a:ln>
            <a:noFill/>
          </a:ln>
        </p:spPr>
      </p:pic>
      <p:sp>
        <p:nvSpPr>
          <p:cNvPr id="1125" name="Google Shape;1125;p97"/>
          <p:cNvSpPr/>
          <p:nvPr/>
        </p:nvSpPr>
        <p:spPr>
          <a:xfrm>
            <a:off x="1151873" y="1616450"/>
            <a:ext cx="594300" cy="594300"/>
          </a:xfrm>
          <a:prstGeom prst="ellipse">
            <a:avLst/>
          </a:prstGeom>
          <a:noFill/>
          <a:ln cap="flat" cmpd="sng" w="38100">
            <a:solidFill>
              <a:srgbClr val="0154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97"/>
          <p:cNvSpPr txBox="1"/>
          <p:nvPr/>
        </p:nvSpPr>
        <p:spPr>
          <a:xfrm>
            <a:off x="1191173" y="1753100"/>
            <a:ext cx="515700" cy="321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900">
                <a:solidFill>
                  <a:srgbClr val="015480"/>
                </a:solidFill>
                <a:latin typeface="Muli"/>
                <a:ea typeface="Muli"/>
                <a:cs typeface="Muli"/>
                <a:sym typeface="Muli"/>
              </a:rPr>
              <a:t>2016</a:t>
            </a:r>
            <a:endParaRPr b="1" sz="900">
              <a:solidFill>
                <a:srgbClr val="015480"/>
              </a:solidFill>
              <a:latin typeface="Muli"/>
              <a:ea typeface="Muli"/>
              <a:cs typeface="Muli"/>
              <a:sym typeface="Muli"/>
            </a:endParaRPr>
          </a:p>
        </p:txBody>
      </p:sp>
      <p:sp>
        <p:nvSpPr>
          <p:cNvPr id="1127" name="Google Shape;1127;p97"/>
          <p:cNvSpPr txBox="1"/>
          <p:nvPr/>
        </p:nvSpPr>
        <p:spPr>
          <a:xfrm>
            <a:off x="594475" y="2320225"/>
            <a:ext cx="1709100" cy="4464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lang="en" sz="1200">
                <a:solidFill>
                  <a:srgbClr val="015480"/>
                </a:solidFill>
                <a:latin typeface="Muli"/>
                <a:ea typeface="Muli"/>
                <a:cs typeface="Muli"/>
                <a:sym typeface="Muli"/>
              </a:rPr>
              <a:t>SMIRNOFF99Frosst</a:t>
            </a:r>
            <a:endParaRPr sz="1200">
              <a:solidFill>
                <a:srgbClr val="015480"/>
              </a:solidFill>
              <a:latin typeface="Muli"/>
              <a:ea typeface="Muli"/>
              <a:cs typeface="Muli"/>
              <a:sym typeface="Muli"/>
            </a:endParaRPr>
          </a:p>
        </p:txBody>
      </p:sp>
      <p:sp>
        <p:nvSpPr>
          <p:cNvPr id="1128" name="Google Shape;1128;p97"/>
          <p:cNvSpPr txBox="1"/>
          <p:nvPr/>
        </p:nvSpPr>
        <p:spPr>
          <a:xfrm>
            <a:off x="571513" y="2777023"/>
            <a:ext cx="1755000" cy="1279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1200">
                <a:solidFill>
                  <a:schemeClr val="dk1"/>
                </a:solidFill>
                <a:latin typeface="Muli"/>
                <a:ea typeface="Muli"/>
                <a:cs typeface="Muli"/>
                <a:sym typeface="Muli"/>
              </a:rPr>
              <a:t>Initial SMIRNOFF port of the parm@Frosst force field</a:t>
            </a:r>
            <a:endParaRPr sz="1200">
              <a:solidFill>
                <a:schemeClr val="dk1"/>
              </a:solidFill>
              <a:latin typeface="Muli"/>
              <a:ea typeface="Muli"/>
              <a:cs typeface="Muli"/>
              <a:sym typeface="Muli"/>
            </a:endParaRPr>
          </a:p>
        </p:txBody>
      </p:sp>
      <p:sp>
        <p:nvSpPr>
          <p:cNvPr id="1129" name="Google Shape;1129;p97"/>
          <p:cNvSpPr/>
          <p:nvPr/>
        </p:nvSpPr>
        <p:spPr>
          <a:xfrm>
            <a:off x="3256810" y="1616450"/>
            <a:ext cx="594300" cy="594300"/>
          </a:xfrm>
          <a:prstGeom prst="ellipse">
            <a:avLst/>
          </a:prstGeom>
          <a:noFill/>
          <a:ln cap="flat" cmpd="sng" w="38100">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97"/>
          <p:cNvSpPr txBox="1"/>
          <p:nvPr/>
        </p:nvSpPr>
        <p:spPr>
          <a:xfrm>
            <a:off x="2699413" y="2320225"/>
            <a:ext cx="1709100" cy="4464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lang="en" sz="1200">
                <a:solidFill>
                  <a:srgbClr val="6AA84F"/>
                </a:solidFill>
                <a:latin typeface="Muli"/>
                <a:ea typeface="Muli"/>
                <a:cs typeface="Muli"/>
                <a:sym typeface="Muli"/>
              </a:rPr>
              <a:t>Parsley</a:t>
            </a:r>
            <a:endParaRPr sz="1200">
              <a:solidFill>
                <a:srgbClr val="6AA84F"/>
              </a:solidFill>
              <a:latin typeface="Muli"/>
              <a:ea typeface="Muli"/>
              <a:cs typeface="Muli"/>
              <a:sym typeface="Muli"/>
            </a:endParaRPr>
          </a:p>
        </p:txBody>
      </p:sp>
      <p:sp>
        <p:nvSpPr>
          <p:cNvPr id="1131" name="Google Shape;1131;p97"/>
          <p:cNvSpPr txBox="1"/>
          <p:nvPr/>
        </p:nvSpPr>
        <p:spPr>
          <a:xfrm>
            <a:off x="2699413" y="2777023"/>
            <a:ext cx="1709100" cy="1279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1200">
                <a:solidFill>
                  <a:schemeClr val="dk1"/>
                </a:solidFill>
                <a:latin typeface="Muli"/>
                <a:ea typeface="Muli"/>
                <a:cs typeface="Muli"/>
                <a:sym typeface="Muli"/>
              </a:rPr>
              <a:t>Retrained </a:t>
            </a:r>
            <a:r>
              <a:rPr lang="en" sz="1200">
                <a:solidFill>
                  <a:srgbClr val="6AA84F"/>
                </a:solidFill>
                <a:latin typeface="Muli"/>
                <a:ea typeface="Muli"/>
                <a:cs typeface="Muli"/>
                <a:sym typeface="Muli"/>
              </a:rPr>
              <a:t>valence</a:t>
            </a:r>
            <a:r>
              <a:rPr lang="en" sz="1200">
                <a:solidFill>
                  <a:schemeClr val="dk1"/>
                </a:solidFill>
                <a:latin typeface="Muli"/>
                <a:ea typeface="Muli"/>
                <a:cs typeface="Muli"/>
                <a:sym typeface="Muli"/>
              </a:rPr>
              <a:t> parameters against a </a:t>
            </a:r>
            <a:r>
              <a:rPr lang="en" sz="1200">
                <a:solidFill>
                  <a:srgbClr val="4DAF4A"/>
                </a:solidFill>
                <a:latin typeface="Muli"/>
                <a:ea typeface="Muli"/>
                <a:cs typeface="Muli"/>
                <a:sym typeface="Muli"/>
              </a:rPr>
              <a:t>redesigned QC data</a:t>
            </a:r>
            <a:r>
              <a:rPr lang="en" sz="1200">
                <a:solidFill>
                  <a:schemeClr val="dk1"/>
                </a:solidFill>
                <a:latin typeface="Muli"/>
                <a:ea typeface="Muli"/>
                <a:cs typeface="Muli"/>
                <a:sym typeface="Muli"/>
              </a:rPr>
              <a:t> set</a:t>
            </a:r>
            <a:endParaRPr sz="1200">
              <a:solidFill>
                <a:schemeClr val="dk1"/>
              </a:solidFill>
              <a:latin typeface="Muli"/>
              <a:ea typeface="Muli"/>
              <a:cs typeface="Muli"/>
              <a:sym typeface="Muli"/>
            </a:endParaRPr>
          </a:p>
        </p:txBody>
      </p:sp>
      <p:sp>
        <p:nvSpPr>
          <p:cNvPr id="1132" name="Google Shape;1132;p97"/>
          <p:cNvSpPr txBox="1"/>
          <p:nvPr/>
        </p:nvSpPr>
        <p:spPr>
          <a:xfrm>
            <a:off x="3296110" y="1753100"/>
            <a:ext cx="515700" cy="321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900">
                <a:solidFill>
                  <a:srgbClr val="6AA84F"/>
                </a:solidFill>
                <a:latin typeface="Muli"/>
                <a:ea typeface="Muli"/>
                <a:cs typeface="Muli"/>
                <a:sym typeface="Muli"/>
              </a:rPr>
              <a:t>2019</a:t>
            </a:r>
            <a:endParaRPr b="1" sz="900">
              <a:solidFill>
                <a:srgbClr val="6AA84F"/>
              </a:solidFill>
              <a:latin typeface="Muli"/>
              <a:ea typeface="Muli"/>
              <a:cs typeface="Muli"/>
              <a:sym typeface="Muli"/>
            </a:endParaRPr>
          </a:p>
        </p:txBody>
      </p:sp>
      <p:sp>
        <p:nvSpPr>
          <p:cNvPr id="1133" name="Google Shape;1133;p97"/>
          <p:cNvSpPr/>
          <p:nvPr/>
        </p:nvSpPr>
        <p:spPr>
          <a:xfrm>
            <a:off x="5338716" y="1616450"/>
            <a:ext cx="594300" cy="594300"/>
          </a:xfrm>
          <a:prstGeom prst="ellipse">
            <a:avLst/>
          </a:prstGeom>
          <a:noFill/>
          <a:ln cap="flat" cmpd="sng" w="381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97"/>
          <p:cNvSpPr txBox="1"/>
          <p:nvPr/>
        </p:nvSpPr>
        <p:spPr>
          <a:xfrm>
            <a:off x="4781401" y="2320225"/>
            <a:ext cx="1709100" cy="4464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lang="en" sz="1300">
                <a:solidFill>
                  <a:schemeClr val="accent1"/>
                </a:solidFill>
                <a:latin typeface="Muli"/>
                <a:ea typeface="Muli"/>
                <a:cs typeface="Muli"/>
                <a:sym typeface="Muli"/>
              </a:rPr>
              <a:t>Sage</a:t>
            </a:r>
            <a:endParaRPr sz="1300">
              <a:solidFill>
                <a:schemeClr val="accent1"/>
              </a:solidFill>
              <a:latin typeface="Muli"/>
              <a:ea typeface="Muli"/>
              <a:cs typeface="Muli"/>
              <a:sym typeface="Muli"/>
            </a:endParaRPr>
          </a:p>
        </p:txBody>
      </p:sp>
      <p:sp>
        <p:nvSpPr>
          <p:cNvPr id="1135" name="Google Shape;1135;p97"/>
          <p:cNvSpPr txBox="1"/>
          <p:nvPr/>
        </p:nvSpPr>
        <p:spPr>
          <a:xfrm>
            <a:off x="4781388" y="2777025"/>
            <a:ext cx="1709100" cy="1279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1200">
                <a:solidFill>
                  <a:schemeClr val="dk1"/>
                </a:solidFill>
                <a:latin typeface="Muli"/>
                <a:ea typeface="Muli"/>
                <a:cs typeface="Muli"/>
                <a:sym typeface="Muli"/>
              </a:rPr>
              <a:t>Retrained </a:t>
            </a:r>
            <a:r>
              <a:rPr lang="en" sz="1200">
                <a:solidFill>
                  <a:schemeClr val="accent1"/>
                </a:solidFill>
                <a:latin typeface="Muli"/>
                <a:ea typeface="Muli"/>
                <a:cs typeface="Muli"/>
                <a:sym typeface="Muli"/>
              </a:rPr>
              <a:t>vdW</a:t>
            </a:r>
            <a:r>
              <a:rPr lang="en" sz="1200">
                <a:solidFill>
                  <a:schemeClr val="dk1"/>
                </a:solidFill>
                <a:latin typeface="Muli"/>
                <a:ea typeface="Muli"/>
                <a:cs typeface="Muli"/>
                <a:sym typeface="Muli"/>
              </a:rPr>
              <a:t> parameters against physical property data + retrained </a:t>
            </a:r>
            <a:r>
              <a:rPr lang="en" sz="1200">
                <a:solidFill>
                  <a:schemeClr val="accent1"/>
                </a:solidFill>
                <a:latin typeface="Muli"/>
                <a:ea typeface="Muli"/>
                <a:cs typeface="Muli"/>
                <a:sym typeface="Muli"/>
              </a:rPr>
              <a:t>valence</a:t>
            </a:r>
            <a:r>
              <a:rPr lang="en" sz="1200">
                <a:solidFill>
                  <a:schemeClr val="dk1"/>
                </a:solidFill>
                <a:latin typeface="Muli"/>
                <a:ea typeface="Muli"/>
                <a:cs typeface="Muli"/>
                <a:sym typeface="Muli"/>
              </a:rPr>
              <a:t> parameters</a:t>
            </a:r>
            <a:endParaRPr sz="1200">
              <a:solidFill>
                <a:schemeClr val="dk1"/>
              </a:solidFill>
              <a:latin typeface="Muli"/>
              <a:ea typeface="Muli"/>
              <a:cs typeface="Muli"/>
              <a:sym typeface="Muli"/>
            </a:endParaRPr>
          </a:p>
        </p:txBody>
      </p:sp>
      <p:sp>
        <p:nvSpPr>
          <p:cNvPr id="1136" name="Google Shape;1136;p97"/>
          <p:cNvSpPr txBox="1"/>
          <p:nvPr/>
        </p:nvSpPr>
        <p:spPr>
          <a:xfrm>
            <a:off x="5378016" y="1753100"/>
            <a:ext cx="515700" cy="321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900">
                <a:solidFill>
                  <a:schemeClr val="accent1"/>
                </a:solidFill>
                <a:latin typeface="Muli"/>
                <a:ea typeface="Muli"/>
                <a:cs typeface="Muli"/>
                <a:sym typeface="Muli"/>
              </a:rPr>
              <a:t>2021</a:t>
            </a:r>
            <a:endParaRPr b="1" sz="900">
              <a:solidFill>
                <a:schemeClr val="accent1"/>
              </a:solidFill>
              <a:latin typeface="Muli"/>
              <a:ea typeface="Muli"/>
              <a:cs typeface="Muli"/>
              <a:sym typeface="Muli"/>
            </a:endParaRPr>
          </a:p>
        </p:txBody>
      </p:sp>
      <p:sp>
        <p:nvSpPr>
          <p:cNvPr id="1137" name="Google Shape;1137;p97"/>
          <p:cNvSpPr/>
          <p:nvPr/>
        </p:nvSpPr>
        <p:spPr>
          <a:xfrm>
            <a:off x="7420773" y="1616450"/>
            <a:ext cx="594300" cy="594300"/>
          </a:xfrm>
          <a:prstGeom prst="ellipse">
            <a:avLst/>
          </a:prstGeom>
          <a:noFill/>
          <a:ln cap="flat" cmpd="sng" w="38100">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97"/>
          <p:cNvSpPr txBox="1"/>
          <p:nvPr/>
        </p:nvSpPr>
        <p:spPr>
          <a:xfrm>
            <a:off x="6863375" y="2320225"/>
            <a:ext cx="1709100" cy="4464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b="1" lang="en" sz="1200">
                <a:solidFill>
                  <a:srgbClr val="B7B7B7"/>
                </a:solidFill>
                <a:latin typeface="Muli"/>
                <a:ea typeface="Muli"/>
                <a:cs typeface="Muli"/>
                <a:sym typeface="Muli"/>
              </a:rPr>
              <a:t>Rosemary</a:t>
            </a:r>
            <a:endParaRPr b="1" sz="1200">
              <a:solidFill>
                <a:srgbClr val="B7B7B7"/>
              </a:solidFill>
              <a:latin typeface="Muli"/>
              <a:ea typeface="Muli"/>
              <a:cs typeface="Muli"/>
              <a:sym typeface="Muli"/>
            </a:endParaRPr>
          </a:p>
        </p:txBody>
      </p:sp>
      <p:sp>
        <p:nvSpPr>
          <p:cNvPr id="1139" name="Google Shape;1139;p97"/>
          <p:cNvSpPr txBox="1"/>
          <p:nvPr/>
        </p:nvSpPr>
        <p:spPr>
          <a:xfrm>
            <a:off x="6863363" y="2777023"/>
            <a:ext cx="1709100" cy="1279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1200">
                <a:solidFill>
                  <a:schemeClr val="dk1"/>
                </a:solidFill>
                <a:latin typeface="Muli"/>
                <a:ea typeface="Muli"/>
                <a:cs typeface="Muli"/>
                <a:sym typeface="Muli"/>
              </a:rPr>
              <a:t>Self consistent </a:t>
            </a:r>
            <a:r>
              <a:rPr b="1" lang="en" sz="1200">
                <a:solidFill>
                  <a:srgbClr val="B7B7B7"/>
                </a:solidFill>
                <a:latin typeface="Muli"/>
                <a:ea typeface="Muli"/>
                <a:cs typeface="Muli"/>
                <a:sym typeface="Muli"/>
              </a:rPr>
              <a:t>biopolymer</a:t>
            </a:r>
            <a:r>
              <a:rPr lang="en" sz="1200">
                <a:solidFill>
                  <a:schemeClr val="dk1"/>
                </a:solidFill>
                <a:latin typeface="Muli"/>
                <a:ea typeface="Muli"/>
                <a:cs typeface="Muli"/>
                <a:sym typeface="Muli"/>
              </a:rPr>
              <a:t> + small molecule force field</a:t>
            </a:r>
            <a:endParaRPr sz="1200">
              <a:solidFill>
                <a:schemeClr val="dk1"/>
              </a:solidFill>
              <a:latin typeface="Muli"/>
              <a:ea typeface="Muli"/>
              <a:cs typeface="Muli"/>
              <a:sym typeface="Muli"/>
            </a:endParaRPr>
          </a:p>
        </p:txBody>
      </p:sp>
      <p:sp>
        <p:nvSpPr>
          <p:cNvPr id="1140" name="Google Shape;1140;p97"/>
          <p:cNvSpPr txBox="1"/>
          <p:nvPr/>
        </p:nvSpPr>
        <p:spPr>
          <a:xfrm>
            <a:off x="7460073" y="1753100"/>
            <a:ext cx="515700" cy="321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900">
                <a:solidFill>
                  <a:srgbClr val="B7B7B7"/>
                </a:solidFill>
                <a:latin typeface="Muli"/>
                <a:ea typeface="Muli"/>
                <a:cs typeface="Muli"/>
                <a:sym typeface="Muli"/>
              </a:rPr>
              <a:t>202X</a:t>
            </a:r>
            <a:endParaRPr b="1" sz="900">
              <a:solidFill>
                <a:srgbClr val="B7B7B7"/>
              </a:solidFill>
              <a:latin typeface="Muli"/>
              <a:ea typeface="Muli"/>
              <a:cs typeface="Muli"/>
              <a:sym typeface="Muli"/>
            </a:endParaRPr>
          </a:p>
        </p:txBody>
      </p:sp>
      <p:sp>
        <p:nvSpPr>
          <p:cNvPr id="1141" name="Google Shape;1141;p97"/>
          <p:cNvSpPr/>
          <p:nvPr/>
        </p:nvSpPr>
        <p:spPr>
          <a:xfrm>
            <a:off x="4337163" y="1907413"/>
            <a:ext cx="594300" cy="36900"/>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97"/>
          <p:cNvSpPr/>
          <p:nvPr/>
        </p:nvSpPr>
        <p:spPr>
          <a:xfrm>
            <a:off x="6419138" y="1907413"/>
            <a:ext cx="594300" cy="36900"/>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43" name="Google Shape;1143;p97"/>
          <p:cNvGrpSpPr/>
          <p:nvPr/>
        </p:nvGrpSpPr>
        <p:grpSpPr>
          <a:xfrm>
            <a:off x="2184692" y="1825681"/>
            <a:ext cx="594300" cy="194850"/>
            <a:chOff x="2184692" y="1825681"/>
            <a:chExt cx="594300" cy="194850"/>
          </a:xfrm>
        </p:grpSpPr>
        <p:sp>
          <p:nvSpPr>
            <p:cNvPr id="1144" name="Google Shape;1144;p97"/>
            <p:cNvSpPr/>
            <p:nvPr/>
          </p:nvSpPr>
          <p:spPr>
            <a:xfrm>
              <a:off x="2571392" y="1907425"/>
              <a:ext cx="207600" cy="36900"/>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97"/>
            <p:cNvSpPr/>
            <p:nvPr/>
          </p:nvSpPr>
          <p:spPr>
            <a:xfrm rot="-3597791">
              <a:off x="2278319" y="1901781"/>
              <a:ext cx="197181" cy="37099"/>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97"/>
            <p:cNvSpPr/>
            <p:nvPr/>
          </p:nvSpPr>
          <p:spPr>
            <a:xfrm rot="-3597791">
              <a:off x="2472394" y="1907331"/>
              <a:ext cx="197181" cy="37099"/>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97"/>
            <p:cNvSpPr/>
            <p:nvPr/>
          </p:nvSpPr>
          <p:spPr>
            <a:xfrm>
              <a:off x="2184692" y="1907425"/>
              <a:ext cx="207600" cy="36900"/>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48" name="Google Shape;1148;p97"/>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grpSp>
        <p:nvGrpSpPr>
          <p:cNvPr id="1149" name="Google Shape;1149;p97"/>
          <p:cNvGrpSpPr/>
          <p:nvPr/>
        </p:nvGrpSpPr>
        <p:grpSpPr>
          <a:xfrm>
            <a:off x="6863363" y="1616450"/>
            <a:ext cx="1709113" cy="2439773"/>
            <a:chOff x="6863363" y="1616450"/>
            <a:chExt cx="1709113" cy="2439773"/>
          </a:xfrm>
        </p:grpSpPr>
        <p:sp>
          <p:nvSpPr>
            <p:cNvPr id="1150" name="Google Shape;1150;p97"/>
            <p:cNvSpPr/>
            <p:nvPr/>
          </p:nvSpPr>
          <p:spPr>
            <a:xfrm>
              <a:off x="7420773" y="1616450"/>
              <a:ext cx="594300" cy="594300"/>
            </a:xfrm>
            <a:prstGeom prst="ellipse">
              <a:avLst/>
            </a:prstGeom>
            <a:noFill/>
            <a:ln cap="flat" cmpd="sng" w="38100">
              <a:solidFill>
                <a:srgbClr val="E38B3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97"/>
            <p:cNvSpPr txBox="1"/>
            <p:nvPr/>
          </p:nvSpPr>
          <p:spPr>
            <a:xfrm>
              <a:off x="6863375" y="2320225"/>
              <a:ext cx="1709100" cy="4464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b="1" lang="en" sz="1200">
                  <a:solidFill>
                    <a:srgbClr val="E38B3F"/>
                  </a:solidFill>
                  <a:latin typeface="Muli"/>
                  <a:ea typeface="Muli"/>
                  <a:cs typeface="Muli"/>
                  <a:sym typeface="Muli"/>
                </a:rPr>
                <a:t>Rosemary</a:t>
              </a:r>
              <a:endParaRPr b="1" sz="1200">
                <a:solidFill>
                  <a:srgbClr val="E38B3F"/>
                </a:solidFill>
                <a:latin typeface="Muli"/>
                <a:ea typeface="Muli"/>
                <a:cs typeface="Muli"/>
                <a:sym typeface="Muli"/>
              </a:endParaRPr>
            </a:p>
          </p:txBody>
        </p:sp>
        <p:sp>
          <p:nvSpPr>
            <p:cNvPr id="1152" name="Google Shape;1152;p97"/>
            <p:cNvSpPr txBox="1"/>
            <p:nvPr/>
          </p:nvSpPr>
          <p:spPr>
            <a:xfrm>
              <a:off x="6863363" y="2777023"/>
              <a:ext cx="1709100" cy="1279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1200">
                  <a:solidFill>
                    <a:schemeClr val="dk1"/>
                  </a:solidFill>
                  <a:latin typeface="Muli"/>
                  <a:ea typeface="Muli"/>
                  <a:cs typeface="Muli"/>
                  <a:sym typeface="Muli"/>
                </a:rPr>
                <a:t>Self consistent </a:t>
              </a:r>
              <a:r>
                <a:rPr b="1" lang="en" sz="1200">
                  <a:solidFill>
                    <a:srgbClr val="E38B3F"/>
                  </a:solidFill>
                  <a:latin typeface="Muli"/>
                  <a:ea typeface="Muli"/>
                  <a:cs typeface="Muli"/>
                  <a:sym typeface="Muli"/>
                </a:rPr>
                <a:t>biopolymer</a:t>
              </a:r>
              <a:r>
                <a:rPr lang="en" sz="1200">
                  <a:solidFill>
                    <a:schemeClr val="dk1"/>
                  </a:solidFill>
                  <a:latin typeface="Muli"/>
                  <a:ea typeface="Muli"/>
                  <a:cs typeface="Muli"/>
                  <a:sym typeface="Muli"/>
                </a:rPr>
                <a:t> + small molecule force field</a:t>
              </a:r>
              <a:endParaRPr sz="1200">
                <a:solidFill>
                  <a:schemeClr val="dk1"/>
                </a:solidFill>
                <a:latin typeface="Muli"/>
                <a:ea typeface="Muli"/>
                <a:cs typeface="Muli"/>
                <a:sym typeface="Muli"/>
              </a:endParaRPr>
            </a:p>
          </p:txBody>
        </p:sp>
        <p:sp>
          <p:nvSpPr>
            <p:cNvPr id="1153" name="Google Shape;1153;p97"/>
            <p:cNvSpPr txBox="1"/>
            <p:nvPr/>
          </p:nvSpPr>
          <p:spPr>
            <a:xfrm>
              <a:off x="7460073" y="1753100"/>
              <a:ext cx="515700" cy="321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900">
                  <a:solidFill>
                    <a:srgbClr val="E38B3F"/>
                  </a:solidFill>
                  <a:latin typeface="Muli"/>
                  <a:ea typeface="Muli"/>
                  <a:cs typeface="Muli"/>
                  <a:sym typeface="Muli"/>
                </a:rPr>
                <a:t>202X</a:t>
              </a:r>
              <a:endParaRPr b="1" sz="900">
                <a:solidFill>
                  <a:srgbClr val="E38B3F"/>
                </a:solidFill>
                <a:latin typeface="Muli"/>
                <a:ea typeface="Muli"/>
                <a:cs typeface="Muli"/>
                <a:sym typeface="Muli"/>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7" name="Shape 1157"/>
        <p:cNvGrpSpPr/>
        <p:nvPr/>
      </p:nvGrpSpPr>
      <p:grpSpPr>
        <a:xfrm>
          <a:off x="0" y="0"/>
          <a:ext cx="0" cy="0"/>
          <a:chOff x="0" y="0"/>
          <a:chExt cx="0" cy="0"/>
        </a:xfrm>
      </p:grpSpPr>
      <p:grpSp>
        <p:nvGrpSpPr>
          <p:cNvPr id="1158" name="Google Shape;1158;p98"/>
          <p:cNvGrpSpPr/>
          <p:nvPr/>
        </p:nvGrpSpPr>
        <p:grpSpPr>
          <a:xfrm>
            <a:off x="1356138" y="1244387"/>
            <a:ext cx="2395813" cy="3115589"/>
            <a:chOff x="1508538" y="1244387"/>
            <a:chExt cx="2395813" cy="3115589"/>
          </a:xfrm>
        </p:grpSpPr>
        <p:cxnSp>
          <p:nvCxnSpPr>
            <p:cNvPr id="1159" name="Google Shape;1159;p98"/>
            <p:cNvCxnSpPr/>
            <p:nvPr/>
          </p:nvCxnSpPr>
          <p:spPr>
            <a:xfrm>
              <a:off x="1508538" y="3355713"/>
              <a:ext cx="517800" cy="0"/>
            </a:xfrm>
            <a:prstGeom prst="straightConnector1">
              <a:avLst/>
            </a:prstGeom>
            <a:noFill/>
            <a:ln cap="flat" cmpd="sng" w="19050">
              <a:solidFill>
                <a:srgbClr val="19719F"/>
              </a:solidFill>
              <a:prstDash val="solid"/>
              <a:round/>
              <a:headEnd len="med" w="med" type="none"/>
              <a:tailEnd len="med" w="med" type="triangle"/>
            </a:ln>
          </p:spPr>
        </p:cxnSp>
        <p:grpSp>
          <p:nvGrpSpPr>
            <p:cNvPr id="1160" name="Google Shape;1160;p98"/>
            <p:cNvGrpSpPr/>
            <p:nvPr/>
          </p:nvGrpSpPr>
          <p:grpSpPr>
            <a:xfrm>
              <a:off x="1787550" y="1244387"/>
              <a:ext cx="2116800" cy="3115589"/>
              <a:chOff x="1787550" y="1244387"/>
              <a:chExt cx="2116800" cy="3115589"/>
            </a:xfrm>
          </p:grpSpPr>
          <p:sp>
            <p:nvSpPr>
              <p:cNvPr id="1161" name="Google Shape;1161;p98"/>
              <p:cNvSpPr txBox="1"/>
              <p:nvPr/>
            </p:nvSpPr>
            <p:spPr>
              <a:xfrm>
                <a:off x="2067598" y="3078675"/>
                <a:ext cx="15372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rgbClr val="015480"/>
                    </a:solidFill>
                    <a:latin typeface="Muli"/>
                    <a:ea typeface="Muli"/>
                    <a:cs typeface="Muli"/>
                    <a:sym typeface="Muli"/>
                  </a:rPr>
                  <a:t>Selecting parameters</a:t>
                </a:r>
                <a:endParaRPr b="1" sz="1200">
                  <a:solidFill>
                    <a:srgbClr val="015480"/>
                  </a:solidFill>
                  <a:latin typeface="Muli"/>
                  <a:ea typeface="Muli"/>
                  <a:cs typeface="Muli"/>
                  <a:sym typeface="Muli"/>
                </a:endParaRPr>
              </a:p>
            </p:txBody>
          </p:sp>
          <p:sp>
            <p:nvSpPr>
              <p:cNvPr id="1162" name="Google Shape;1162;p98"/>
              <p:cNvSpPr txBox="1"/>
              <p:nvPr/>
            </p:nvSpPr>
            <p:spPr>
              <a:xfrm>
                <a:off x="2086763" y="3464176"/>
                <a:ext cx="1537200" cy="895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1100">
                    <a:solidFill>
                      <a:srgbClr val="015480"/>
                    </a:solidFill>
                    <a:latin typeface="Muli"/>
                    <a:ea typeface="Muli"/>
                    <a:cs typeface="Muli"/>
                    <a:sym typeface="Muli"/>
                  </a:rPr>
                  <a:t>Encoding protein-specific parameters with SMARTS</a:t>
                </a:r>
                <a:endParaRPr sz="1100">
                  <a:solidFill>
                    <a:srgbClr val="015480"/>
                  </a:solidFill>
                  <a:latin typeface="Muli"/>
                  <a:ea typeface="Muli"/>
                  <a:cs typeface="Muli"/>
                  <a:sym typeface="Muli"/>
                </a:endParaRPr>
              </a:p>
            </p:txBody>
          </p:sp>
          <p:grpSp>
            <p:nvGrpSpPr>
              <p:cNvPr id="1163" name="Google Shape;1163;p98"/>
              <p:cNvGrpSpPr/>
              <p:nvPr/>
            </p:nvGrpSpPr>
            <p:grpSpPr>
              <a:xfrm>
                <a:off x="1787550" y="1244387"/>
                <a:ext cx="2116800" cy="1686251"/>
                <a:chOff x="1961363" y="1268524"/>
                <a:chExt cx="2116800" cy="1686251"/>
              </a:xfrm>
            </p:grpSpPr>
            <p:pic>
              <p:nvPicPr>
                <p:cNvPr id="1164" name="Google Shape;1164;p98"/>
                <p:cNvPicPr preferRelativeResize="0"/>
                <p:nvPr/>
              </p:nvPicPr>
              <p:blipFill>
                <a:blip r:embed="rId3">
                  <a:alphaModFix/>
                </a:blip>
                <a:stretch>
                  <a:fillRect/>
                </a:stretch>
              </p:blipFill>
              <p:spPr>
                <a:xfrm>
                  <a:off x="2232638" y="1268524"/>
                  <a:ext cx="1421862" cy="689550"/>
                </a:xfrm>
                <a:prstGeom prst="rect">
                  <a:avLst/>
                </a:prstGeom>
                <a:noFill/>
                <a:ln>
                  <a:noFill/>
                </a:ln>
              </p:spPr>
            </p:pic>
            <p:sp>
              <p:nvSpPr>
                <p:cNvPr id="1165" name="Google Shape;1165;p98"/>
                <p:cNvSpPr txBox="1"/>
                <p:nvPr/>
              </p:nvSpPr>
              <p:spPr>
                <a:xfrm>
                  <a:off x="1961363" y="2493075"/>
                  <a:ext cx="2116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latin typeface="Muli"/>
                      <a:ea typeface="Muli"/>
                      <a:cs typeface="Muli"/>
                      <a:sym typeface="Muli"/>
                    </a:rPr>
                    <a:t>     [#6X3](</a:t>
                  </a:r>
                  <a:r>
                    <a:rPr lang="en" sz="900">
                      <a:solidFill>
                        <a:srgbClr val="A72A1E"/>
                      </a:solidFill>
                      <a:latin typeface="Muli"/>
                      <a:ea typeface="Muli"/>
                      <a:cs typeface="Muli"/>
                      <a:sym typeface="Muli"/>
                    </a:rPr>
                    <a:t>=O</a:t>
                  </a:r>
                  <a:r>
                    <a:rPr lang="en" sz="900">
                      <a:latin typeface="Muli"/>
                      <a:ea typeface="Muli"/>
                      <a:cs typeface="Muli"/>
                      <a:sym typeface="Muli"/>
                    </a:rPr>
                    <a:t>)-</a:t>
                  </a:r>
                  <a:r>
                    <a:rPr b="1" lang="en" sz="900">
                      <a:latin typeface="Muli"/>
                      <a:ea typeface="Muli"/>
                      <a:cs typeface="Muli"/>
                      <a:sym typeface="Muli"/>
                    </a:rPr>
                    <a:t>[</a:t>
                  </a:r>
                  <a:r>
                    <a:rPr b="1" lang="en" sz="900">
                      <a:solidFill>
                        <a:srgbClr val="015480"/>
                      </a:solidFill>
                      <a:latin typeface="Muli"/>
                      <a:ea typeface="Muli"/>
                      <a:cs typeface="Muli"/>
                      <a:sym typeface="Muli"/>
                    </a:rPr>
                    <a:t>#7X3:1</a:t>
                  </a:r>
                  <a:r>
                    <a:rPr b="1" lang="en" sz="900">
                      <a:latin typeface="Muli"/>
                      <a:ea typeface="Muli"/>
                      <a:cs typeface="Muli"/>
                      <a:sym typeface="Muli"/>
                    </a:rPr>
                    <a:t>]-[#6X4:2]</a:t>
                  </a:r>
                  <a:endParaRPr b="1" sz="900">
                    <a:latin typeface="Muli"/>
                    <a:ea typeface="Muli"/>
                    <a:cs typeface="Muli"/>
                    <a:sym typeface="Muli"/>
                  </a:endParaRPr>
                </a:p>
                <a:p>
                  <a:pPr indent="0" lvl="0" marL="0" rtl="0" algn="l">
                    <a:spcBef>
                      <a:spcPts val="0"/>
                    </a:spcBef>
                    <a:spcAft>
                      <a:spcPts val="0"/>
                    </a:spcAft>
                    <a:buNone/>
                  </a:pPr>
                  <a:r>
                    <a:rPr b="1" lang="en" sz="900">
                      <a:latin typeface="Muli"/>
                      <a:ea typeface="Muli"/>
                      <a:cs typeface="Muli"/>
                      <a:sym typeface="Muli"/>
                    </a:rPr>
                    <a:t>-[#6X3:3]</a:t>
                  </a:r>
                  <a:r>
                    <a:rPr lang="en" sz="900">
                      <a:latin typeface="Muli"/>
                      <a:ea typeface="Muli"/>
                      <a:cs typeface="Muli"/>
                      <a:sym typeface="Muli"/>
                    </a:rPr>
                    <a:t>(</a:t>
                  </a:r>
                  <a:r>
                    <a:rPr lang="en" sz="900">
                      <a:solidFill>
                        <a:srgbClr val="A72A1E"/>
                      </a:solidFill>
                      <a:latin typeface="Muli"/>
                      <a:ea typeface="Muli"/>
                      <a:cs typeface="Muli"/>
                      <a:sym typeface="Muli"/>
                    </a:rPr>
                    <a:t>=O</a:t>
                  </a:r>
                  <a:r>
                    <a:rPr lang="en" sz="900">
                      <a:latin typeface="Muli"/>
                      <a:ea typeface="Muli"/>
                      <a:cs typeface="Muli"/>
                      <a:sym typeface="Muli"/>
                    </a:rPr>
                    <a:t>)-</a:t>
                  </a:r>
                  <a:r>
                    <a:rPr b="1" lang="en" sz="900">
                      <a:latin typeface="Muli"/>
                      <a:ea typeface="Muli"/>
                      <a:cs typeface="Muli"/>
                      <a:sym typeface="Muli"/>
                    </a:rPr>
                    <a:t>[</a:t>
                  </a:r>
                  <a:r>
                    <a:rPr b="1" lang="en" sz="900">
                      <a:solidFill>
                        <a:srgbClr val="015480"/>
                      </a:solidFill>
                      <a:latin typeface="Muli"/>
                      <a:ea typeface="Muli"/>
                      <a:cs typeface="Muli"/>
                      <a:sym typeface="Muli"/>
                    </a:rPr>
                    <a:t>#7X3</a:t>
                  </a:r>
                  <a:r>
                    <a:rPr b="1" lang="en" sz="900">
                      <a:solidFill>
                        <a:srgbClr val="858585"/>
                      </a:solidFill>
                      <a:latin typeface="Muli"/>
                      <a:ea typeface="Muli"/>
                      <a:cs typeface="Muli"/>
                      <a:sym typeface="Muli"/>
                    </a:rPr>
                    <a:t>H1</a:t>
                  </a:r>
                  <a:r>
                    <a:rPr b="1" lang="en" sz="900">
                      <a:solidFill>
                        <a:srgbClr val="015480"/>
                      </a:solidFill>
                      <a:latin typeface="Muli"/>
                      <a:ea typeface="Muli"/>
                      <a:cs typeface="Muli"/>
                      <a:sym typeface="Muli"/>
                    </a:rPr>
                    <a:t>:4</a:t>
                  </a:r>
                  <a:r>
                    <a:rPr b="1" lang="en" sz="900">
                      <a:latin typeface="Muli"/>
                      <a:ea typeface="Muli"/>
                      <a:cs typeface="Muli"/>
                      <a:sym typeface="Muli"/>
                    </a:rPr>
                    <a:t>]</a:t>
                  </a:r>
                  <a:r>
                    <a:rPr lang="en" sz="900">
                      <a:latin typeface="Muli"/>
                      <a:ea typeface="Muli"/>
                      <a:cs typeface="Muli"/>
                      <a:sym typeface="Muli"/>
                    </a:rPr>
                    <a:t>-[#6X4]</a:t>
                  </a:r>
                  <a:endParaRPr sz="900">
                    <a:latin typeface="Muli"/>
                    <a:ea typeface="Muli"/>
                    <a:cs typeface="Muli"/>
                    <a:sym typeface="Muli"/>
                  </a:endParaRPr>
                </a:p>
              </p:txBody>
            </p:sp>
            <p:sp>
              <p:nvSpPr>
                <p:cNvPr id="1166" name="Google Shape;1166;p98"/>
                <p:cNvSpPr/>
                <p:nvPr/>
              </p:nvSpPr>
              <p:spPr>
                <a:xfrm>
                  <a:off x="2634675" y="1929875"/>
                  <a:ext cx="263700" cy="603600"/>
                </a:xfrm>
                <a:prstGeom prst="curvedRightArrow">
                  <a:avLst>
                    <a:gd fmla="val 21223" name="adj1"/>
                    <a:gd fmla="val 50000" name="adj2"/>
                    <a:gd fmla="val 25000" name="adj3"/>
                  </a:avLst>
                </a:prstGeom>
                <a:solidFill>
                  <a:srgbClr val="19719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98"/>
                <p:cNvSpPr txBox="1"/>
                <p:nvPr/>
              </p:nvSpPr>
              <p:spPr>
                <a:xfrm>
                  <a:off x="2714063" y="1985375"/>
                  <a:ext cx="4590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015480"/>
                      </a:solidFill>
                    </a:rPr>
                    <a:t>Ψ</a:t>
                  </a:r>
                  <a:endParaRPr sz="2000">
                    <a:solidFill>
                      <a:srgbClr val="015480"/>
                    </a:solidFill>
                  </a:endParaRPr>
                </a:p>
              </p:txBody>
            </p:sp>
          </p:grpSp>
        </p:grpSp>
      </p:grpSp>
      <p:grpSp>
        <p:nvGrpSpPr>
          <p:cNvPr id="1168" name="Google Shape;1168;p98"/>
          <p:cNvGrpSpPr/>
          <p:nvPr/>
        </p:nvGrpSpPr>
        <p:grpSpPr>
          <a:xfrm>
            <a:off x="-89575" y="1002825"/>
            <a:ext cx="7977550" cy="3357151"/>
            <a:chOff x="62825" y="1002825"/>
            <a:chExt cx="7977550" cy="3357151"/>
          </a:xfrm>
        </p:grpSpPr>
        <p:sp>
          <p:nvSpPr>
            <p:cNvPr id="1169" name="Google Shape;1169;p98"/>
            <p:cNvSpPr txBox="1"/>
            <p:nvPr/>
          </p:nvSpPr>
          <p:spPr>
            <a:xfrm>
              <a:off x="62825" y="3171075"/>
              <a:ext cx="18633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rgbClr val="A72A1E"/>
                  </a:solidFill>
                  <a:latin typeface="Muli"/>
                  <a:ea typeface="Muli"/>
                  <a:cs typeface="Muli"/>
                  <a:sym typeface="Muli"/>
                </a:rPr>
                <a:t>Software</a:t>
              </a:r>
              <a:endParaRPr b="1" sz="1200">
                <a:solidFill>
                  <a:srgbClr val="A72A1E"/>
                </a:solidFill>
                <a:latin typeface="Muli"/>
                <a:ea typeface="Muli"/>
                <a:cs typeface="Muli"/>
                <a:sym typeface="Muli"/>
              </a:endParaRPr>
            </a:p>
          </p:txBody>
        </p:sp>
        <p:sp>
          <p:nvSpPr>
            <p:cNvPr id="1170" name="Google Shape;1170;p98"/>
            <p:cNvSpPr txBox="1"/>
            <p:nvPr/>
          </p:nvSpPr>
          <p:spPr>
            <a:xfrm>
              <a:off x="225875" y="3464176"/>
              <a:ext cx="1537200" cy="895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1100">
                  <a:solidFill>
                    <a:srgbClr val="A72A1E"/>
                  </a:solidFill>
                  <a:latin typeface="Muli"/>
                  <a:ea typeface="Muli"/>
                  <a:cs typeface="Muli"/>
                  <a:sym typeface="Muli"/>
                </a:rPr>
                <a:t>Adding biopolymer support to OpenFF Toolkit</a:t>
              </a:r>
              <a:endParaRPr sz="1100">
                <a:solidFill>
                  <a:srgbClr val="A72A1E"/>
                </a:solidFill>
                <a:latin typeface="Muli"/>
                <a:ea typeface="Muli"/>
                <a:cs typeface="Muli"/>
                <a:sym typeface="Muli"/>
              </a:endParaRPr>
            </a:p>
          </p:txBody>
        </p:sp>
        <p:pic>
          <p:nvPicPr>
            <p:cNvPr id="1171" name="Google Shape;1171;p98"/>
            <p:cNvPicPr preferRelativeResize="0"/>
            <p:nvPr/>
          </p:nvPicPr>
          <p:blipFill>
            <a:blip r:embed="rId4">
              <a:alphaModFix/>
            </a:blip>
            <a:stretch>
              <a:fillRect/>
            </a:stretch>
          </p:blipFill>
          <p:spPr>
            <a:xfrm>
              <a:off x="392475" y="1395262"/>
              <a:ext cx="1203983" cy="1492952"/>
            </a:xfrm>
            <a:prstGeom prst="rect">
              <a:avLst/>
            </a:prstGeom>
            <a:noFill/>
            <a:ln>
              <a:noFill/>
            </a:ln>
          </p:spPr>
        </p:pic>
        <p:pic>
          <p:nvPicPr>
            <p:cNvPr id="1172" name="Google Shape;1172;p98"/>
            <p:cNvPicPr preferRelativeResize="0"/>
            <p:nvPr/>
          </p:nvPicPr>
          <p:blipFill rotWithShape="1">
            <a:blip r:embed="rId5">
              <a:alphaModFix/>
            </a:blip>
            <a:srcRect b="11771" l="22667" r="19418" t="7543"/>
            <a:stretch/>
          </p:blipFill>
          <p:spPr>
            <a:xfrm>
              <a:off x="6194925" y="1002825"/>
              <a:ext cx="841025" cy="1191124"/>
            </a:xfrm>
            <a:prstGeom prst="rect">
              <a:avLst/>
            </a:prstGeom>
            <a:noFill/>
            <a:ln>
              <a:noFill/>
            </a:ln>
          </p:spPr>
        </p:pic>
        <p:pic>
          <p:nvPicPr>
            <p:cNvPr id="1173" name="Google Shape;1173;p98"/>
            <p:cNvPicPr preferRelativeResize="0"/>
            <p:nvPr/>
          </p:nvPicPr>
          <p:blipFill rotWithShape="1">
            <a:blip r:embed="rId6">
              <a:alphaModFix/>
            </a:blip>
            <a:srcRect b="0" l="21679" r="7748" t="0"/>
            <a:stretch/>
          </p:blipFill>
          <p:spPr>
            <a:xfrm>
              <a:off x="7181576" y="1002825"/>
              <a:ext cx="841027" cy="1191124"/>
            </a:xfrm>
            <a:prstGeom prst="rect">
              <a:avLst/>
            </a:prstGeom>
            <a:noFill/>
            <a:ln>
              <a:noFill/>
            </a:ln>
          </p:spPr>
        </p:pic>
        <p:sp>
          <p:nvSpPr>
            <p:cNvPr id="1174" name="Google Shape;1174;p98"/>
            <p:cNvSpPr txBox="1"/>
            <p:nvPr/>
          </p:nvSpPr>
          <p:spPr>
            <a:xfrm>
              <a:off x="7094475" y="2176600"/>
              <a:ext cx="9459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858585"/>
                  </a:solidFill>
                  <a:latin typeface="Muli"/>
                  <a:ea typeface="Muli"/>
                  <a:cs typeface="Muli"/>
                  <a:sym typeface="Muli"/>
                </a:rPr>
                <a:t>Jeff</a:t>
              </a:r>
              <a:endParaRPr sz="1000">
                <a:solidFill>
                  <a:srgbClr val="858585"/>
                </a:solidFill>
                <a:latin typeface="Muli"/>
                <a:ea typeface="Muli"/>
                <a:cs typeface="Muli"/>
                <a:sym typeface="Muli"/>
              </a:endParaRPr>
            </a:p>
            <a:p>
              <a:pPr indent="0" lvl="0" marL="0" rtl="0" algn="ctr">
                <a:spcBef>
                  <a:spcPts val="0"/>
                </a:spcBef>
                <a:spcAft>
                  <a:spcPts val="0"/>
                </a:spcAft>
                <a:buNone/>
              </a:pPr>
              <a:r>
                <a:rPr lang="en" sz="1000">
                  <a:solidFill>
                    <a:srgbClr val="858585"/>
                  </a:solidFill>
                  <a:latin typeface="Muli"/>
                  <a:ea typeface="Muli"/>
                  <a:cs typeface="Muli"/>
                  <a:sym typeface="Muli"/>
                </a:rPr>
                <a:t>Wagner</a:t>
              </a:r>
              <a:endParaRPr sz="1000">
                <a:solidFill>
                  <a:srgbClr val="858585"/>
                </a:solidFill>
                <a:latin typeface="Muli"/>
                <a:ea typeface="Muli"/>
                <a:cs typeface="Muli"/>
                <a:sym typeface="Muli"/>
              </a:endParaRPr>
            </a:p>
          </p:txBody>
        </p:sp>
        <p:sp>
          <p:nvSpPr>
            <p:cNvPr id="1175" name="Google Shape;1175;p98"/>
            <p:cNvSpPr txBox="1"/>
            <p:nvPr/>
          </p:nvSpPr>
          <p:spPr>
            <a:xfrm>
              <a:off x="6103875" y="2176600"/>
              <a:ext cx="9459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858585"/>
                  </a:solidFill>
                  <a:latin typeface="Muli"/>
                  <a:ea typeface="Muli"/>
                  <a:cs typeface="Muli"/>
                  <a:sym typeface="Muli"/>
                </a:rPr>
                <a:t>Iván</a:t>
              </a:r>
              <a:endParaRPr sz="1000">
                <a:solidFill>
                  <a:srgbClr val="858585"/>
                </a:solidFill>
                <a:latin typeface="Muli"/>
                <a:ea typeface="Muli"/>
                <a:cs typeface="Muli"/>
                <a:sym typeface="Muli"/>
              </a:endParaRPr>
            </a:p>
            <a:p>
              <a:pPr indent="0" lvl="0" marL="0" rtl="0" algn="ctr">
                <a:spcBef>
                  <a:spcPts val="0"/>
                </a:spcBef>
                <a:spcAft>
                  <a:spcPts val="0"/>
                </a:spcAft>
                <a:buNone/>
              </a:pPr>
              <a:r>
                <a:rPr lang="en" sz="1000">
                  <a:solidFill>
                    <a:srgbClr val="858585"/>
                  </a:solidFill>
                  <a:latin typeface="Muli"/>
                  <a:ea typeface="Muli"/>
                  <a:cs typeface="Muli"/>
                  <a:sym typeface="Muli"/>
                </a:rPr>
                <a:t>Pulido</a:t>
              </a:r>
              <a:endParaRPr sz="1000">
                <a:solidFill>
                  <a:srgbClr val="858585"/>
                </a:solidFill>
                <a:latin typeface="Muli"/>
                <a:ea typeface="Muli"/>
                <a:cs typeface="Muli"/>
                <a:sym typeface="Muli"/>
              </a:endParaRPr>
            </a:p>
          </p:txBody>
        </p:sp>
      </p:grpSp>
      <p:sp>
        <p:nvSpPr>
          <p:cNvPr id="1176" name="Google Shape;1176;p98"/>
          <p:cNvSpPr txBox="1"/>
          <p:nvPr>
            <p:ph type="title"/>
          </p:nvPr>
        </p:nvSpPr>
        <p:spPr>
          <a:xfrm>
            <a:off x="381000" y="0"/>
            <a:ext cx="28956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Rosemary</a:t>
            </a:r>
            <a:endParaRPr/>
          </a:p>
        </p:txBody>
      </p:sp>
      <p:sp>
        <p:nvSpPr>
          <p:cNvPr id="1177" name="Google Shape;1177;p98"/>
          <p:cNvSpPr txBox="1"/>
          <p:nvPr>
            <p:ph idx="3" type="body"/>
          </p:nvPr>
        </p:nvSpPr>
        <p:spPr>
          <a:xfrm>
            <a:off x="3276600" y="0"/>
            <a:ext cx="50292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A protein force field</a:t>
            </a:r>
            <a:endParaRPr/>
          </a:p>
        </p:txBody>
      </p:sp>
      <p:pic>
        <p:nvPicPr>
          <p:cNvPr id="1178" name="Google Shape;1178;p98"/>
          <p:cNvPicPr preferRelativeResize="0"/>
          <p:nvPr/>
        </p:nvPicPr>
        <p:blipFill rotWithShape="1">
          <a:blip r:embed="rId7">
            <a:alphaModFix/>
          </a:blip>
          <a:srcRect b="6476" l="11344" r="12261" t="7509"/>
          <a:stretch/>
        </p:blipFill>
        <p:spPr>
          <a:xfrm>
            <a:off x="8015819" y="985465"/>
            <a:ext cx="779608" cy="1191137"/>
          </a:xfrm>
          <a:prstGeom prst="rect">
            <a:avLst/>
          </a:prstGeom>
          <a:noFill/>
          <a:ln>
            <a:noFill/>
          </a:ln>
        </p:spPr>
      </p:pic>
      <p:sp>
        <p:nvSpPr>
          <p:cNvPr id="1179" name="Google Shape;1179;p98"/>
          <p:cNvSpPr txBox="1"/>
          <p:nvPr/>
        </p:nvSpPr>
        <p:spPr>
          <a:xfrm>
            <a:off x="7932675" y="2176600"/>
            <a:ext cx="9459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858585"/>
                </a:solidFill>
                <a:latin typeface="Muli"/>
                <a:ea typeface="Muli"/>
                <a:cs typeface="Muli"/>
                <a:sym typeface="Muli"/>
              </a:rPr>
              <a:t>Chapin Cavender</a:t>
            </a:r>
            <a:endParaRPr sz="1000">
              <a:solidFill>
                <a:srgbClr val="858585"/>
              </a:solidFill>
              <a:latin typeface="Muli"/>
              <a:ea typeface="Muli"/>
              <a:cs typeface="Muli"/>
              <a:sym typeface="Muli"/>
            </a:endParaRPr>
          </a:p>
        </p:txBody>
      </p:sp>
      <p:sp>
        <p:nvSpPr>
          <p:cNvPr id="1180" name="Google Shape;1180;p98"/>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grpSp>
        <p:nvGrpSpPr>
          <p:cNvPr id="1181" name="Google Shape;1181;p98"/>
          <p:cNvGrpSpPr/>
          <p:nvPr/>
        </p:nvGrpSpPr>
        <p:grpSpPr>
          <a:xfrm>
            <a:off x="2702850" y="1280884"/>
            <a:ext cx="2948250" cy="3079692"/>
            <a:chOff x="2702850" y="1280884"/>
            <a:chExt cx="2948250" cy="3079692"/>
          </a:xfrm>
        </p:grpSpPr>
        <p:grpSp>
          <p:nvGrpSpPr>
            <p:cNvPr id="1182" name="Google Shape;1182;p98"/>
            <p:cNvGrpSpPr/>
            <p:nvPr/>
          </p:nvGrpSpPr>
          <p:grpSpPr>
            <a:xfrm>
              <a:off x="2702850" y="3171075"/>
              <a:ext cx="2948250" cy="1189501"/>
              <a:chOff x="2702850" y="3171075"/>
              <a:chExt cx="2948250" cy="1189501"/>
            </a:xfrm>
          </p:grpSpPr>
          <p:cxnSp>
            <p:nvCxnSpPr>
              <p:cNvPr id="1183" name="Google Shape;1183;p98"/>
              <p:cNvCxnSpPr/>
              <p:nvPr/>
            </p:nvCxnSpPr>
            <p:spPr>
              <a:xfrm>
                <a:off x="3484169" y="3355713"/>
                <a:ext cx="517800" cy="0"/>
              </a:xfrm>
              <a:prstGeom prst="straightConnector1">
                <a:avLst/>
              </a:prstGeom>
              <a:noFill/>
              <a:ln cap="flat" cmpd="sng" w="19050">
                <a:solidFill>
                  <a:srgbClr val="19719F"/>
                </a:solidFill>
                <a:prstDash val="solid"/>
                <a:round/>
                <a:headEnd len="med" w="med" type="none"/>
                <a:tailEnd len="med" w="med" type="triangle"/>
              </a:ln>
            </p:spPr>
          </p:cxnSp>
          <p:sp>
            <p:nvSpPr>
              <p:cNvPr id="1184" name="Google Shape;1184;p98"/>
              <p:cNvSpPr txBox="1"/>
              <p:nvPr/>
            </p:nvSpPr>
            <p:spPr>
              <a:xfrm>
                <a:off x="3787800" y="3171075"/>
                <a:ext cx="18633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rgbClr val="E38B3F"/>
                    </a:solidFill>
                    <a:latin typeface="Muli"/>
                    <a:ea typeface="Muli"/>
                    <a:cs typeface="Muli"/>
                    <a:sym typeface="Muli"/>
                  </a:rPr>
                  <a:t>QC Data</a:t>
                </a:r>
                <a:endParaRPr b="1" sz="1200">
                  <a:solidFill>
                    <a:srgbClr val="E38B3F"/>
                  </a:solidFill>
                  <a:latin typeface="Muli"/>
                  <a:ea typeface="Muli"/>
                  <a:cs typeface="Muli"/>
                  <a:sym typeface="Muli"/>
                </a:endParaRPr>
              </a:p>
            </p:txBody>
          </p:sp>
          <p:sp>
            <p:nvSpPr>
              <p:cNvPr id="1185" name="Google Shape;1185;p98"/>
              <p:cNvSpPr txBox="1"/>
              <p:nvPr/>
            </p:nvSpPr>
            <p:spPr>
              <a:xfrm>
                <a:off x="3950850" y="3464176"/>
                <a:ext cx="1537200" cy="895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1100">
                    <a:solidFill>
                      <a:srgbClr val="E38B3F"/>
                    </a:solidFill>
                    <a:latin typeface="Muli"/>
                    <a:ea typeface="Muli"/>
                    <a:cs typeface="Muli"/>
                    <a:sym typeface="Muli"/>
                  </a:rPr>
                  <a:t>Systematic generation of torsion and optimization data for amino acids</a:t>
                </a:r>
                <a:endParaRPr sz="1100">
                  <a:solidFill>
                    <a:srgbClr val="E38B3F"/>
                  </a:solidFill>
                  <a:latin typeface="Muli"/>
                  <a:ea typeface="Muli"/>
                  <a:cs typeface="Muli"/>
                  <a:sym typeface="Muli"/>
                </a:endParaRPr>
              </a:p>
            </p:txBody>
          </p:sp>
          <p:cxnSp>
            <p:nvCxnSpPr>
              <p:cNvPr id="1186" name="Google Shape;1186;p98"/>
              <p:cNvCxnSpPr>
                <a:stCxn id="1185" idx="2"/>
                <a:endCxn id="1162" idx="2"/>
              </p:cNvCxnSpPr>
              <p:nvPr/>
            </p:nvCxnSpPr>
            <p:spPr>
              <a:xfrm rot="5400000">
                <a:off x="3710850" y="3351976"/>
                <a:ext cx="600" cy="2016600"/>
              </a:xfrm>
              <a:prstGeom prst="bentConnector3">
                <a:avLst>
                  <a:gd fmla="val 39687500" name="adj1"/>
                </a:avLst>
              </a:prstGeom>
              <a:noFill/>
              <a:ln cap="flat" cmpd="sng" w="19050">
                <a:solidFill>
                  <a:srgbClr val="E38B3F"/>
                </a:solidFill>
                <a:prstDash val="solid"/>
                <a:round/>
                <a:headEnd len="med" w="med" type="none"/>
                <a:tailEnd len="med" w="med" type="stealth"/>
              </a:ln>
            </p:spPr>
          </p:cxnSp>
        </p:grpSp>
        <p:grpSp>
          <p:nvGrpSpPr>
            <p:cNvPr id="1187" name="Google Shape;1187;p98"/>
            <p:cNvGrpSpPr/>
            <p:nvPr/>
          </p:nvGrpSpPr>
          <p:grpSpPr>
            <a:xfrm>
              <a:off x="3751960" y="1280884"/>
              <a:ext cx="1793434" cy="1761589"/>
              <a:chOff x="2063025" y="2705750"/>
              <a:chExt cx="2092200" cy="2055050"/>
            </a:xfrm>
          </p:grpSpPr>
          <p:grpSp>
            <p:nvGrpSpPr>
              <p:cNvPr id="1188" name="Google Shape;1188;p98"/>
              <p:cNvGrpSpPr/>
              <p:nvPr/>
            </p:nvGrpSpPr>
            <p:grpSpPr>
              <a:xfrm>
                <a:off x="2063025" y="2910975"/>
                <a:ext cx="2092200" cy="1849825"/>
                <a:chOff x="2063025" y="2987175"/>
                <a:chExt cx="2092200" cy="1849825"/>
              </a:xfrm>
            </p:grpSpPr>
            <p:pic>
              <p:nvPicPr>
                <p:cNvPr id="1189" name="Google Shape;1189;p98"/>
                <p:cNvPicPr preferRelativeResize="0"/>
                <p:nvPr/>
              </p:nvPicPr>
              <p:blipFill rotWithShape="1">
                <a:blip r:embed="rId8">
                  <a:alphaModFix/>
                </a:blip>
                <a:srcRect b="8941" l="6430" r="11649" t="0"/>
                <a:stretch/>
              </p:blipFill>
              <p:spPr>
                <a:xfrm>
                  <a:off x="2209625" y="2987175"/>
                  <a:ext cx="1945600" cy="1603625"/>
                </a:xfrm>
                <a:prstGeom prst="rect">
                  <a:avLst/>
                </a:prstGeom>
                <a:noFill/>
                <a:ln>
                  <a:noFill/>
                </a:ln>
              </p:spPr>
            </p:pic>
            <p:sp>
              <p:nvSpPr>
                <p:cNvPr id="1190" name="Google Shape;1190;p98"/>
                <p:cNvSpPr txBox="1"/>
                <p:nvPr/>
              </p:nvSpPr>
              <p:spPr>
                <a:xfrm rot="-5400000">
                  <a:off x="1848675" y="3521500"/>
                  <a:ext cx="787800" cy="359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t>ψ (°)</a:t>
                  </a:r>
                  <a:endParaRPr sz="1100"/>
                </a:p>
              </p:txBody>
            </p:sp>
            <p:sp>
              <p:nvSpPr>
                <p:cNvPr id="1191" name="Google Shape;1191;p98"/>
                <p:cNvSpPr txBox="1"/>
                <p:nvPr/>
              </p:nvSpPr>
              <p:spPr>
                <a:xfrm>
                  <a:off x="2828025" y="4477900"/>
                  <a:ext cx="787800" cy="359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t>φ (°)</a:t>
                  </a:r>
                  <a:endParaRPr sz="800"/>
                </a:p>
              </p:txBody>
            </p:sp>
          </p:grpSp>
          <p:sp>
            <p:nvSpPr>
              <p:cNvPr id="1192" name="Google Shape;1192;p98"/>
              <p:cNvSpPr txBox="1"/>
              <p:nvPr/>
            </p:nvSpPr>
            <p:spPr>
              <a:xfrm>
                <a:off x="2334225" y="2705750"/>
                <a:ext cx="1821000" cy="359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Muli"/>
                    <a:ea typeface="Muli"/>
                    <a:cs typeface="Muli"/>
                    <a:sym typeface="Muli"/>
                  </a:rPr>
                  <a:t>Trp1 QM energy (kcal mol</a:t>
                </a:r>
                <a:r>
                  <a:rPr baseline="30000" lang="en" sz="800">
                    <a:latin typeface="Muli"/>
                    <a:ea typeface="Muli"/>
                    <a:cs typeface="Muli"/>
                    <a:sym typeface="Muli"/>
                  </a:rPr>
                  <a:t>-1</a:t>
                </a:r>
                <a:r>
                  <a:rPr lang="en" sz="800">
                    <a:latin typeface="Muli"/>
                    <a:ea typeface="Muli"/>
                    <a:cs typeface="Muli"/>
                    <a:sym typeface="Muli"/>
                  </a:rPr>
                  <a:t>)</a:t>
                </a:r>
                <a:endParaRPr sz="800">
                  <a:latin typeface="Muli"/>
                  <a:ea typeface="Muli"/>
                  <a:cs typeface="Muli"/>
                  <a:sym typeface="Muli"/>
                </a:endParaRPr>
              </a:p>
            </p:txBody>
          </p: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6" name="Shape 1196"/>
        <p:cNvGrpSpPr/>
        <p:nvPr/>
      </p:nvGrpSpPr>
      <p:grpSpPr>
        <a:xfrm>
          <a:off x="0" y="0"/>
          <a:ext cx="0" cy="0"/>
          <a:chOff x="0" y="0"/>
          <a:chExt cx="0" cy="0"/>
        </a:xfrm>
      </p:grpSpPr>
      <p:grpSp>
        <p:nvGrpSpPr>
          <p:cNvPr id="1197" name="Google Shape;1197;p99"/>
          <p:cNvGrpSpPr/>
          <p:nvPr/>
        </p:nvGrpSpPr>
        <p:grpSpPr>
          <a:xfrm>
            <a:off x="2063025" y="2705750"/>
            <a:ext cx="2092200" cy="2003750"/>
            <a:chOff x="2063025" y="2705750"/>
            <a:chExt cx="2092200" cy="2003750"/>
          </a:xfrm>
        </p:grpSpPr>
        <p:grpSp>
          <p:nvGrpSpPr>
            <p:cNvPr id="1198" name="Google Shape;1198;p99"/>
            <p:cNvGrpSpPr/>
            <p:nvPr/>
          </p:nvGrpSpPr>
          <p:grpSpPr>
            <a:xfrm>
              <a:off x="2063025" y="2910975"/>
              <a:ext cx="2092200" cy="1798525"/>
              <a:chOff x="2063025" y="2987175"/>
              <a:chExt cx="2092200" cy="1798525"/>
            </a:xfrm>
          </p:grpSpPr>
          <p:pic>
            <p:nvPicPr>
              <p:cNvPr id="1199" name="Google Shape;1199;p99"/>
              <p:cNvPicPr preferRelativeResize="0"/>
              <p:nvPr/>
            </p:nvPicPr>
            <p:blipFill rotWithShape="1">
              <a:blip r:embed="rId3">
                <a:alphaModFix/>
              </a:blip>
              <a:srcRect b="8941" l="6430" r="11649" t="0"/>
              <a:stretch/>
            </p:blipFill>
            <p:spPr>
              <a:xfrm>
                <a:off x="2209625" y="2987175"/>
                <a:ext cx="1945600" cy="1603625"/>
              </a:xfrm>
              <a:prstGeom prst="rect">
                <a:avLst/>
              </a:prstGeom>
              <a:noFill/>
              <a:ln>
                <a:noFill/>
              </a:ln>
            </p:spPr>
          </p:pic>
          <p:sp>
            <p:nvSpPr>
              <p:cNvPr id="1200" name="Google Shape;1200;p99"/>
              <p:cNvSpPr txBox="1"/>
              <p:nvPr/>
            </p:nvSpPr>
            <p:spPr>
              <a:xfrm rot="-5400000">
                <a:off x="1823025" y="3547150"/>
                <a:ext cx="7878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t>ψ (°)</a:t>
                </a:r>
                <a:endParaRPr sz="1100"/>
              </a:p>
            </p:txBody>
          </p:sp>
          <p:sp>
            <p:nvSpPr>
              <p:cNvPr id="1201" name="Google Shape;1201;p99"/>
              <p:cNvSpPr txBox="1"/>
              <p:nvPr/>
            </p:nvSpPr>
            <p:spPr>
              <a:xfrm>
                <a:off x="2828025" y="4477900"/>
                <a:ext cx="7878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t>φ (°)</a:t>
                </a:r>
                <a:endParaRPr sz="800"/>
              </a:p>
            </p:txBody>
          </p:sp>
        </p:grpSp>
        <p:sp>
          <p:nvSpPr>
            <p:cNvPr id="1202" name="Google Shape;1202;p99"/>
            <p:cNvSpPr txBox="1"/>
            <p:nvPr/>
          </p:nvSpPr>
          <p:spPr>
            <a:xfrm>
              <a:off x="2334225" y="2705750"/>
              <a:ext cx="18210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latin typeface="Muli"/>
                  <a:ea typeface="Muli"/>
                  <a:cs typeface="Muli"/>
                  <a:sym typeface="Muli"/>
                </a:rPr>
                <a:t>Trp</a:t>
              </a:r>
              <a:r>
                <a:rPr lang="en" sz="1000">
                  <a:latin typeface="Muli"/>
                  <a:ea typeface="Muli"/>
                  <a:cs typeface="Muli"/>
                  <a:sym typeface="Muli"/>
                </a:rPr>
                <a:t>1 QM energy (kcal mol</a:t>
              </a:r>
              <a:r>
                <a:rPr baseline="30000" lang="en" sz="1000">
                  <a:latin typeface="Muli"/>
                  <a:ea typeface="Muli"/>
                  <a:cs typeface="Muli"/>
                  <a:sym typeface="Muli"/>
                </a:rPr>
                <a:t>-1</a:t>
              </a:r>
              <a:r>
                <a:rPr lang="en" sz="1000">
                  <a:latin typeface="Muli"/>
                  <a:ea typeface="Muli"/>
                  <a:cs typeface="Muli"/>
                  <a:sym typeface="Muli"/>
                </a:rPr>
                <a:t>)</a:t>
              </a:r>
              <a:endParaRPr sz="1000">
                <a:latin typeface="Muli"/>
                <a:ea typeface="Muli"/>
                <a:cs typeface="Muli"/>
                <a:sym typeface="Muli"/>
              </a:endParaRPr>
            </a:p>
          </p:txBody>
        </p:sp>
      </p:grpSp>
      <p:grpSp>
        <p:nvGrpSpPr>
          <p:cNvPr id="1203" name="Google Shape;1203;p99"/>
          <p:cNvGrpSpPr/>
          <p:nvPr/>
        </p:nvGrpSpPr>
        <p:grpSpPr>
          <a:xfrm>
            <a:off x="2063025" y="800750"/>
            <a:ext cx="2092200" cy="2003750"/>
            <a:chOff x="2063025" y="800750"/>
            <a:chExt cx="2092200" cy="2003750"/>
          </a:xfrm>
        </p:grpSpPr>
        <p:grpSp>
          <p:nvGrpSpPr>
            <p:cNvPr id="1204" name="Google Shape;1204;p99"/>
            <p:cNvGrpSpPr/>
            <p:nvPr/>
          </p:nvGrpSpPr>
          <p:grpSpPr>
            <a:xfrm>
              <a:off x="2063025" y="975750"/>
              <a:ext cx="2092200" cy="1828750"/>
              <a:chOff x="2063025" y="1051950"/>
              <a:chExt cx="2092200" cy="1828750"/>
            </a:xfrm>
          </p:grpSpPr>
          <p:pic>
            <p:nvPicPr>
              <p:cNvPr id="1205" name="Google Shape;1205;p99"/>
              <p:cNvPicPr preferRelativeResize="0"/>
              <p:nvPr/>
            </p:nvPicPr>
            <p:blipFill rotWithShape="1">
              <a:blip r:embed="rId4">
                <a:alphaModFix/>
              </a:blip>
              <a:srcRect b="8214" l="6438" r="11640" t="0"/>
              <a:stretch/>
            </p:blipFill>
            <p:spPr>
              <a:xfrm>
                <a:off x="2209625" y="1051950"/>
                <a:ext cx="1945600" cy="1625825"/>
              </a:xfrm>
              <a:prstGeom prst="rect">
                <a:avLst/>
              </a:prstGeom>
              <a:noFill/>
              <a:ln>
                <a:noFill/>
              </a:ln>
            </p:spPr>
          </p:pic>
          <p:sp>
            <p:nvSpPr>
              <p:cNvPr id="1206" name="Google Shape;1206;p99"/>
              <p:cNvSpPr txBox="1"/>
              <p:nvPr/>
            </p:nvSpPr>
            <p:spPr>
              <a:xfrm rot="-5400000">
                <a:off x="1823025" y="1642150"/>
                <a:ext cx="7878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t>ψ</a:t>
                </a:r>
                <a:r>
                  <a:rPr lang="en" sz="800"/>
                  <a:t> (°)</a:t>
                </a:r>
                <a:endParaRPr sz="1100"/>
              </a:p>
            </p:txBody>
          </p:sp>
          <p:sp>
            <p:nvSpPr>
              <p:cNvPr id="1207" name="Google Shape;1207;p99"/>
              <p:cNvSpPr txBox="1"/>
              <p:nvPr/>
            </p:nvSpPr>
            <p:spPr>
              <a:xfrm>
                <a:off x="2828025" y="2572900"/>
                <a:ext cx="7878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t>φ</a:t>
                </a:r>
                <a:r>
                  <a:rPr lang="en" sz="800"/>
                  <a:t> (°)</a:t>
                </a:r>
                <a:endParaRPr sz="800"/>
              </a:p>
            </p:txBody>
          </p:sp>
        </p:grpSp>
        <p:sp>
          <p:nvSpPr>
            <p:cNvPr id="1208" name="Google Shape;1208;p99"/>
            <p:cNvSpPr txBox="1"/>
            <p:nvPr/>
          </p:nvSpPr>
          <p:spPr>
            <a:xfrm>
              <a:off x="2334225" y="800750"/>
              <a:ext cx="18210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latin typeface="Muli"/>
                  <a:ea typeface="Muli"/>
                  <a:cs typeface="Muli"/>
                  <a:sym typeface="Muli"/>
                </a:rPr>
                <a:t>Trp2 QM energy (kcal mol</a:t>
              </a:r>
              <a:r>
                <a:rPr baseline="30000" lang="en" sz="1000">
                  <a:latin typeface="Muli"/>
                  <a:ea typeface="Muli"/>
                  <a:cs typeface="Muli"/>
                  <a:sym typeface="Muli"/>
                </a:rPr>
                <a:t>-1</a:t>
              </a:r>
              <a:r>
                <a:rPr lang="en" sz="1000">
                  <a:latin typeface="Muli"/>
                  <a:ea typeface="Muli"/>
                  <a:cs typeface="Muli"/>
                  <a:sym typeface="Muli"/>
                </a:rPr>
                <a:t>)</a:t>
              </a:r>
              <a:endParaRPr sz="1000">
                <a:latin typeface="Muli"/>
                <a:ea typeface="Muli"/>
                <a:cs typeface="Muli"/>
                <a:sym typeface="Muli"/>
              </a:endParaRPr>
            </a:p>
          </p:txBody>
        </p:sp>
      </p:grpSp>
      <p:sp>
        <p:nvSpPr>
          <p:cNvPr id="1209" name="Google Shape;1209;p99"/>
          <p:cNvSpPr txBox="1"/>
          <p:nvPr>
            <p:ph idx="2" type="body"/>
          </p:nvPr>
        </p:nvSpPr>
        <p:spPr>
          <a:xfrm>
            <a:off x="152400" y="1123950"/>
            <a:ext cx="1882800" cy="10122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
              <a:t>Do side-chains impact </a:t>
            </a:r>
            <a:r>
              <a:rPr lang="en"/>
              <a:t>protein</a:t>
            </a:r>
            <a:r>
              <a:rPr lang="en"/>
              <a:t> backbone torsions?</a:t>
            </a:r>
            <a:endParaRPr/>
          </a:p>
        </p:txBody>
      </p:sp>
      <p:sp>
        <p:nvSpPr>
          <p:cNvPr id="1210" name="Google Shape;1210;p99"/>
          <p:cNvSpPr txBox="1"/>
          <p:nvPr>
            <p:ph type="title"/>
          </p:nvPr>
        </p:nvSpPr>
        <p:spPr>
          <a:xfrm>
            <a:off x="381000" y="0"/>
            <a:ext cx="28956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Rosemary</a:t>
            </a:r>
            <a:endParaRPr/>
          </a:p>
        </p:txBody>
      </p:sp>
      <p:sp>
        <p:nvSpPr>
          <p:cNvPr id="1211" name="Google Shape;1211;p99"/>
          <p:cNvSpPr txBox="1"/>
          <p:nvPr>
            <p:ph idx="3" type="body"/>
          </p:nvPr>
        </p:nvSpPr>
        <p:spPr>
          <a:xfrm>
            <a:off x="3276600" y="0"/>
            <a:ext cx="50292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A protein force field</a:t>
            </a:r>
            <a:endParaRPr/>
          </a:p>
        </p:txBody>
      </p:sp>
      <p:sp>
        <p:nvSpPr>
          <p:cNvPr id="1212" name="Google Shape;1212;p99"/>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1213" name="Google Shape;1213;p99"/>
          <p:cNvSpPr/>
          <p:nvPr/>
        </p:nvSpPr>
        <p:spPr>
          <a:xfrm>
            <a:off x="2379175" y="3394825"/>
            <a:ext cx="457200" cy="457200"/>
          </a:xfrm>
          <a:prstGeom prst="ellipse">
            <a:avLst/>
          </a:prstGeom>
          <a:noFill/>
          <a:ln cap="flat" cmpd="sng" w="38100">
            <a:solidFill>
              <a:srgbClr val="E38B3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14" name="Google Shape;1214;p99"/>
          <p:cNvGrpSpPr/>
          <p:nvPr/>
        </p:nvGrpSpPr>
        <p:grpSpPr>
          <a:xfrm>
            <a:off x="2379175" y="988875"/>
            <a:ext cx="457200" cy="2406000"/>
            <a:chOff x="2379175" y="988875"/>
            <a:chExt cx="457200" cy="2406000"/>
          </a:xfrm>
        </p:grpSpPr>
        <p:sp>
          <p:nvSpPr>
            <p:cNvPr id="1215" name="Google Shape;1215;p99"/>
            <p:cNvSpPr/>
            <p:nvPr/>
          </p:nvSpPr>
          <p:spPr>
            <a:xfrm>
              <a:off x="2379175" y="988875"/>
              <a:ext cx="457200" cy="457200"/>
            </a:xfrm>
            <a:prstGeom prst="ellipse">
              <a:avLst/>
            </a:prstGeom>
            <a:noFill/>
            <a:ln cap="flat" cmpd="sng" w="38100">
              <a:solidFill>
                <a:srgbClr val="E38B3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16" name="Google Shape;1216;p99"/>
            <p:cNvCxnSpPr>
              <a:endCxn id="1215" idx="4"/>
            </p:cNvCxnSpPr>
            <p:nvPr/>
          </p:nvCxnSpPr>
          <p:spPr>
            <a:xfrm rot="10800000">
              <a:off x="2607775" y="1446075"/>
              <a:ext cx="0" cy="1948800"/>
            </a:xfrm>
            <a:prstGeom prst="straightConnector1">
              <a:avLst/>
            </a:prstGeom>
            <a:noFill/>
            <a:ln cap="flat" cmpd="sng" w="38100">
              <a:solidFill>
                <a:srgbClr val="E38B3F"/>
              </a:solidFill>
              <a:prstDash val="solid"/>
              <a:round/>
              <a:headEnd len="med" w="med" type="none"/>
              <a:tailEnd len="med" w="med" type="triangle"/>
            </a:ln>
          </p:spPr>
        </p:cxnSp>
      </p:grpSp>
      <p:sp>
        <p:nvSpPr>
          <p:cNvPr id="1217" name="Google Shape;1217;p99"/>
          <p:cNvSpPr txBox="1"/>
          <p:nvPr>
            <p:ph idx="2" type="body"/>
          </p:nvPr>
        </p:nvSpPr>
        <p:spPr>
          <a:xfrm>
            <a:off x="6722825" y="3002688"/>
            <a:ext cx="2187600" cy="8850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b="0" lang="en" sz="1600"/>
              <a:t>Yes → train individual torsions for each side-chain</a:t>
            </a:r>
            <a:endParaRPr b="0" sz="1600"/>
          </a:p>
          <a:p>
            <a:pPr indent="0" lvl="0" marL="0" rtl="0" algn="l">
              <a:spcBef>
                <a:spcPts val="360"/>
              </a:spcBef>
              <a:spcAft>
                <a:spcPts val="0"/>
              </a:spcAft>
              <a:buNone/>
            </a:pPr>
            <a:r>
              <a:t/>
            </a:r>
            <a:endParaRPr b="0" sz="1600"/>
          </a:p>
        </p:txBody>
      </p:sp>
      <p:pic>
        <p:nvPicPr>
          <p:cNvPr id="1218" name="Google Shape;1218;p99"/>
          <p:cNvPicPr preferRelativeResize="0"/>
          <p:nvPr/>
        </p:nvPicPr>
        <p:blipFill>
          <a:blip r:embed="rId5">
            <a:alphaModFix/>
          </a:blip>
          <a:stretch>
            <a:fillRect/>
          </a:stretch>
        </p:blipFill>
        <p:spPr>
          <a:xfrm>
            <a:off x="6412175" y="915725"/>
            <a:ext cx="2562009" cy="1921525"/>
          </a:xfrm>
          <a:prstGeom prst="rect">
            <a:avLst/>
          </a:prstGeom>
          <a:noFill/>
          <a:ln>
            <a:noFill/>
          </a:ln>
        </p:spPr>
      </p:pic>
      <p:sp>
        <p:nvSpPr>
          <p:cNvPr id="1219" name="Google Shape;1219;p99"/>
          <p:cNvSpPr txBox="1"/>
          <p:nvPr/>
        </p:nvSpPr>
        <p:spPr>
          <a:xfrm>
            <a:off x="6722825" y="3955075"/>
            <a:ext cx="2479800" cy="677100"/>
          </a:xfrm>
          <a:prstGeom prst="rect">
            <a:avLst/>
          </a:prstGeom>
          <a:noFill/>
          <a:ln>
            <a:noFill/>
          </a:ln>
        </p:spPr>
        <p:txBody>
          <a:bodyPr anchorCtr="0" anchor="t" bIns="91425" lIns="91425" spcFirstLastPara="1" rIns="91425" wrap="square" tIns="91425">
            <a:spAutoFit/>
          </a:bodyPr>
          <a:lstStyle/>
          <a:p>
            <a:pPr indent="0" lvl="0" marL="0" rtl="0" algn="l">
              <a:spcBef>
                <a:spcPts val="360"/>
              </a:spcBef>
              <a:spcAft>
                <a:spcPts val="0"/>
              </a:spcAft>
              <a:buNone/>
            </a:pPr>
            <a:r>
              <a:rPr lang="en" sz="1600">
                <a:solidFill>
                  <a:schemeClr val="accent3"/>
                </a:solidFill>
                <a:latin typeface="Muli"/>
                <a:ea typeface="Muli"/>
                <a:cs typeface="Muli"/>
                <a:sym typeface="Muli"/>
              </a:rPr>
              <a:t>Use different rotamers for validation </a:t>
            </a:r>
            <a:endParaRPr>
              <a:latin typeface="Muli"/>
              <a:ea typeface="Muli"/>
              <a:cs typeface="Muli"/>
              <a:sym typeface="Muli"/>
            </a:endParaRPr>
          </a:p>
        </p:txBody>
      </p:sp>
      <p:grpSp>
        <p:nvGrpSpPr>
          <p:cNvPr id="1220" name="Google Shape;1220;p99"/>
          <p:cNvGrpSpPr/>
          <p:nvPr/>
        </p:nvGrpSpPr>
        <p:grpSpPr>
          <a:xfrm>
            <a:off x="5625" y="2705750"/>
            <a:ext cx="2044875" cy="2003750"/>
            <a:chOff x="81825" y="2705750"/>
            <a:chExt cx="2044875" cy="2003750"/>
          </a:xfrm>
        </p:grpSpPr>
        <p:grpSp>
          <p:nvGrpSpPr>
            <p:cNvPr id="1221" name="Google Shape;1221;p99"/>
            <p:cNvGrpSpPr/>
            <p:nvPr/>
          </p:nvGrpSpPr>
          <p:grpSpPr>
            <a:xfrm>
              <a:off x="81825" y="2914800"/>
              <a:ext cx="2044875" cy="1794700"/>
              <a:chOff x="81825" y="2991000"/>
              <a:chExt cx="2044875" cy="1794700"/>
            </a:xfrm>
          </p:grpSpPr>
          <p:pic>
            <p:nvPicPr>
              <p:cNvPr id="1222" name="Google Shape;1222;p99"/>
              <p:cNvPicPr preferRelativeResize="0"/>
              <p:nvPr/>
            </p:nvPicPr>
            <p:blipFill rotWithShape="1">
              <a:blip r:embed="rId6">
                <a:alphaModFix/>
              </a:blip>
              <a:srcRect b="8012" l="6004" r="12075" t="0"/>
              <a:stretch/>
            </p:blipFill>
            <p:spPr>
              <a:xfrm>
                <a:off x="181100" y="2991000"/>
                <a:ext cx="1945600" cy="1625825"/>
              </a:xfrm>
              <a:prstGeom prst="rect">
                <a:avLst/>
              </a:prstGeom>
              <a:noFill/>
              <a:ln>
                <a:noFill/>
              </a:ln>
            </p:spPr>
          </p:pic>
          <p:sp>
            <p:nvSpPr>
              <p:cNvPr id="1223" name="Google Shape;1223;p99"/>
              <p:cNvSpPr txBox="1"/>
              <p:nvPr/>
            </p:nvSpPr>
            <p:spPr>
              <a:xfrm rot="-5400000">
                <a:off x="-158175" y="3547150"/>
                <a:ext cx="7878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t>ψ (°)</a:t>
                </a:r>
                <a:endParaRPr sz="1100"/>
              </a:p>
            </p:txBody>
          </p:sp>
          <p:sp>
            <p:nvSpPr>
              <p:cNvPr id="1224" name="Google Shape;1224;p99"/>
              <p:cNvSpPr txBox="1"/>
              <p:nvPr/>
            </p:nvSpPr>
            <p:spPr>
              <a:xfrm>
                <a:off x="804025" y="4477900"/>
                <a:ext cx="7878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t>φ (°)</a:t>
                </a:r>
                <a:endParaRPr sz="800"/>
              </a:p>
            </p:txBody>
          </p:sp>
        </p:grpSp>
        <p:sp>
          <p:nvSpPr>
            <p:cNvPr id="1225" name="Google Shape;1225;p99"/>
            <p:cNvSpPr txBox="1"/>
            <p:nvPr/>
          </p:nvSpPr>
          <p:spPr>
            <a:xfrm>
              <a:off x="305700" y="2705750"/>
              <a:ext cx="18210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latin typeface="Muli"/>
                  <a:ea typeface="Muli"/>
                  <a:cs typeface="Muli"/>
                  <a:sym typeface="Muli"/>
                </a:rPr>
                <a:t>Ala1 QM energy (kcal mol</a:t>
              </a:r>
              <a:r>
                <a:rPr baseline="30000" lang="en" sz="1000">
                  <a:latin typeface="Muli"/>
                  <a:ea typeface="Muli"/>
                  <a:cs typeface="Muli"/>
                  <a:sym typeface="Muli"/>
                </a:rPr>
                <a:t>-1</a:t>
              </a:r>
              <a:r>
                <a:rPr lang="en" sz="1000">
                  <a:latin typeface="Muli"/>
                  <a:ea typeface="Muli"/>
                  <a:cs typeface="Muli"/>
                  <a:sym typeface="Muli"/>
                </a:rPr>
                <a:t>)</a:t>
              </a:r>
              <a:endParaRPr sz="1000">
                <a:latin typeface="Muli"/>
                <a:ea typeface="Muli"/>
                <a:cs typeface="Muli"/>
                <a:sym typeface="Muli"/>
              </a:endParaRPr>
            </a:p>
          </p:txBody>
        </p:sp>
      </p:grpSp>
      <p:grpSp>
        <p:nvGrpSpPr>
          <p:cNvPr id="1226" name="Google Shape;1226;p99"/>
          <p:cNvGrpSpPr/>
          <p:nvPr/>
        </p:nvGrpSpPr>
        <p:grpSpPr>
          <a:xfrm>
            <a:off x="4120425" y="785250"/>
            <a:ext cx="2207201" cy="2019250"/>
            <a:chOff x="4120425" y="785250"/>
            <a:chExt cx="2207201" cy="2019250"/>
          </a:xfrm>
        </p:grpSpPr>
        <p:sp>
          <p:nvSpPr>
            <p:cNvPr id="1227" name="Google Shape;1227;p99"/>
            <p:cNvSpPr txBox="1"/>
            <p:nvPr/>
          </p:nvSpPr>
          <p:spPr>
            <a:xfrm rot="-5400000">
              <a:off x="3880425" y="1642150"/>
              <a:ext cx="7878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t>ψ (°)</a:t>
              </a:r>
              <a:endParaRPr sz="1100"/>
            </a:p>
          </p:txBody>
        </p:sp>
        <p:sp>
          <p:nvSpPr>
            <p:cNvPr id="1228" name="Google Shape;1228;p99"/>
            <p:cNvSpPr txBox="1"/>
            <p:nvPr/>
          </p:nvSpPr>
          <p:spPr>
            <a:xfrm>
              <a:off x="4913700" y="2496700"/>
              <a:ext cx="7878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t>φ (°)</a:t>
              </a:r>
              <a:endParaRPr sz="800"/>
            </a:p>
          </p:txBody>
        </p:sp>
        <p:grpSp>
          <p:nvGrpSpPr>
            <p:cNvPr id="1229" name="Google Shape;1229;p99"/>
            <p:cNvGrpSpPr/>
            <p:nvPr/>
          </p:nvGrpSpPr>
          <p:grpSpPr>
            <a:xfrm>
              <a:off x="4287600" y="785250"/>
              <a:ext cx="2040026" cy="1816325"/>
              <a:chOff x="4287600" y="785250"/>
              <a:chExt cx="2040026" cy="1816325"/>
            </a:xfrm>
          </p:grpSpPr>
          <p:pic>
            <p:nvPicPr>
              <p:cNvPr id="1230" name="Google Shape;1230;p99"/>
              <p:cNvPicPr preferRelativeResize="0"/>
              <p:nvPr/>
            </p:nvPicPr>
            <p:blipFill rotWithShape="1">
              <a:blip r:embed="rId7">
                <a:alphaModFix/>
              </a:blip>
              <a:srcRect b="8991" l="6305" r="13166" t="0"/>
              <a:stretch/>
            </p:blipFill>
            <p:spPr>
              <a:xfrm>
                <a:off x="4287600" y="924225"/>
                <a:ext cx="2040026" cy="1677350"/>
              </a:xfrm>
              <a:prstGeom prst="rect">
                <a:avLst/>
              </a:prstGeom>
              <a:noFill/>
              <a:ln>
                <a:noFill/>
              </a:ln>
            </p:spPr>
          </p:pic>
          <p:sp>
            <p:nvSpPr>
              <p:cNvPr id="1231" name="Google Shape;1231;p99"/>
              <p:cNvSpPr txBox="1"/>
              <p:nvPr/>
            </p:nvSpPr>
            <p:spPr>
              <a:xfrm>
                <a:off x="4349650" y="785250"/>
                <a:ext cx="18210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latin typeface="Muli"/>
                    <a:ea typeface="Muli"/>
                    <a:cs typeface="Muli"/>
                    <a:sym typeface="Muli"/>
                  </a:rPr>
                  <a:t>Trp1 - </a:t>
                </a:r>
                <a:r>
                  <a:rPr lang="en" sz="1000">
                    <a:latin typeface="Muli"/>
                    <a:ea typeface="Muli"/>
                    <a:cs typeface="Muli"/>
                    <a:sym typeface="Muli"/>
                  </a:rPr>
                  <a:t>Trp2 QM energy </a:t>
                </a:r>
                <a:endParaRPr sz="1000">
                  <a:latin typeface="Muli"/>
                  <a:ea typeface="Muli"/>
                  <a:cs typeface="Muli"/>
                  <a:sym typeface="Muli"/>
                </a:endParaRPr>
              </a:p>
            </p:txBody>
          </p:sp>
        </p:grpSp>
      </p:grpSp>
      <p:grpSp>
        <p:nvGrpSpPr>
          <p:cNvPr id="1232" name="Google Shape;1232;p99"/>
          <p:cNvGrpSpPr/>
          <p:nvPr/>
        </p:nvGrpSpPr>
        <p:grpSpPr>
          <a:xfrm>
            <a:off x="4196625" y="2706500"/>
            <a:ext cx="2127051" cy="2003000"/>
            <a:chOff x="4196625" y="2706500"/>
            <a:chExt cx="2127051" cy="2003000"/>
          </a:xfrm>
        </p:grpSpPr>
        <p:grpSp>
          <p:nvGrpSpPr>
            <p:cNvPr id="1233" name="Google Shape;1233;p99"/>
            <p:cNvGrpSpPr/>
            <p:nvPr/>
          </p:nvGrpSpPr>
          <p:grpSpPr>
            <a:xfrm>
              <a:off x="4196625" y="2837250"/>
              <a:ext cx="2127051" cy="1872250"/>
              <a:chOff x="4120425" y="2913450"/>
              <a:chExt cx="2127051" cy="1872250"/>
            </a:xfrm>
          </p:grpSpPr>
          <p:pic>
            <p:nvPicPr>
              <p:cNvPr id="1234" name="Google Shape;1234;p99"/>
              <p:cNvPicPr preferRelativeResize="0"/>
              <p:nvPr/>
            </p:nvPicPr>
            <p:blipFill rotWithShape="1">
              <a:blip r:embed="rId8">
                <a:alphaModFix/>
              </a:blip>
              <a:srcRect b="8958" l="6285" r="13438" t="0"/>
              <a:stretch/>
            </p:blipFill>
            <p:spPr>
              <a:xfrm>
                <a:off x="4207450" y="2913450"/>
                <a:ext cx="2040026" cy="1677350"/>
              </a:xfrm>
              <a:prstGeom prst="rect">
                <a:avLst/>
              </a:prstGeom>
              <a:noFill/>
              <a:ln>
                <a:noFill/>
              </a:ln>
            </p:spPr>
          </p:pic>
          <p:sp>
            <p:nvSpPr>
              <p:cNvPr id="1235" name="Google Shape;1235;p99"/>
              <p:cNvSpPr txBox="1"/>
              <p:nvPr/>
            </p:nvSpPr>
            <p:spPr>
              <a:xfrm rot="-5400000">
                <a:off x="3880425" y="3547150"/>
                <a:ext cx="7878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t>ψ (°)</a:t>
                </a:r>
                <a:endParaRPr sz="1100"/>
              </a:p>
            </p:txBody>
          </p:sp>
          <p:sp>
            <p:nvSpPr>
              <p:cNvPr id="1236" name="Google Shape;1236;p99"/>
              <p:cNvSpPr txBox="1"/>
              <p:nvPr/>
            </p:nvSpPr>
            <p:spPr>
              <a:xfrm>
                <a:off x="4833563" y="4477900"/>
                <a:ext cx="7878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t>φ (°)</a:t>
                </a:r>
                <a:endParaRPr sz="800"/>
              </a:p>
            </p:txBody>
          </p:sp>
        </p:grpSp>
        <p:sp>
          <p:nvSpPr>
            <p:cNvPr id="1237" name="Google Shape;1237;p99"/>
            <p:cNvSpPr txBox="1"/>
            <p:nvPr/>
          </p:nvSpPr>
          <p:spPr>
            <a:xfrm>
              <a:off x="4349650" y="2706500"/>
              <a:ext cx="18210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latin typeface="Muli"/>
                  <a:ea typeface="Muli"/>
                  <a:cs typeface="Muli"/>
                  <a:sym typeface="Muli"/>
                </a:rPr>
                <a:t>Ala1 - Trp1 QM energy </a:t>
              </a:r>
              <a:endParaRPr sz="1000">
                <a:latin typeface="Muli"/>
                <a:ea typeface="Muli"/>
                <a:cs typeface="Muli"/>
                <a:sym typeface="Muli"/>
              </a:endParaRPr>
            </a:p>
          </p:txBody>
        </p:sp>
      </p:grpSp>
      <p:pic>
        <p:nvPicPr>
          <p:cNvPr id="1238" name="Google Shape;1238;p99"/>
          <p:cNvPicPr preferRelativeResize="0"/>
          <p:nvPr/>
        </p:nvPicPr>
        <p:blipFill rotWithShape="1">
          <a:blip r:embed="rId6">
            <a:alphaModFix/>
          </a:blip>
          <a:srcRect b="8012" l="6004" r="12075" t="0"/>
          <a:stretch/>
        </p:blipFill>
        <p:spPr>
          <a:xfrm>
            <a:off x="104900" y="2914800"/>
            <a:ext cx="1945600" cy="1625825"/>
          </a:xfrm>
          <a:prstGeom prst="rect">
            <a:avLst/>
          </a:prstGeom>
          <a:noFill/>
          <a:ln>
            <a:noFill/>
          </a:ln>
        </p:spPr>
      </p:pic>
      <p:sp>
        <p:nvSpPr>
          <p:cNvPr id="1239" name="Google Shape;1239;p99"/>
          <p:cNvSpPr/>
          <p:nvPr/>
        </p:nvSpPr>
        <p:spPr>
          <a:xfrm>
            <a:off x="7667200" y="1299450"/>
            <a:ext cx="1248300" cy="1255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99"/>
          <p:cNvSpPr/>
          <p:nvPr/>
        </p:nvSpPr>
        <p:spPr>
          <a:xfrm>
            <a:off x="6814725" y="1299450"/>
            <a:ext cx="1248300" cy="1255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0"/>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23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24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23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4" name="Shape 1244"/>
        <p:cNvGrpSpPr/>
        <p:nvPr/>
      </p:nvGrpSpPr>
      <p:grpSpPr>
        <a:xfrm>
          <a:off x="0" y="0"/>
          <a:ext cx="0" cy="0"/>
          <a:chOff x="0" y="0"/>
          <a:chExt cx="0" cy="0"/>
        </a:xfrm>
      </p:grpSpPr>
      <p:grpSp>
        <p:nvGrpSpPr>
          <p:cNvPr id="1245" name="Google Shape;1245;p100"/>
          <p:cNvGrpSpPr/>
          <p:nvPr/>
        </p:nvGrpSpPr>
        <p:grpSpPr>
          <a:xfrm>
            <a:off x="-89575" y="1002825"/>
            <a:ext cx="7977550" cy="3357151"/>
            <a:chOff x="62825" y="1002825"/>
            <a:chExt cx="7977550" cy="3357151"/>
          </a:xfrm>
        </p:grpSpPr>
        <p:sp>
          <p:nvSpPr>
            <p:cNvPr id="1246" name="Google Shape;1246;p100"/>
            <p:cNvSpPr txBox="1"/>
            <p:nvPr/>
          </p:nvSpPr>
          <p:spPr>
            <a:xfrm>
              <a:off x="62825" y="3171075"/>
              <a:ext cx="18633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rgbClr val="A72A1E"/>
                  </a:solidFill>
                  <a:latin typeface="Muli"/>
                  <a:ea typeface="Muli"/>
                  <a:cs typeface="Muli"/>
                  <a:sym typeface="Muli"/>
                </a:rPr>
                <a:t>Software</a:t>
              </a:r>
              <a:endParaRPr b="1" sz="1200">
                <a:solidFill>
                  <a:srgbClr val="A72A1E"/>
                </a:solidFill>
                <a:latin typeface="Muli"/>
                <a:ea typeface="Muli"/>
                <a:cs typeface="Muli"/>
                <a:sym typeface="Muli"/>
              </a:endParaRPr>
            </a:p>
          </p:txBody>
        </p:sp>
        <p:sp>
          <p:nvSpPr>
            <p:cNvPr id="1247" name="Google Shape;1247;p100"/>
            <p:cNvSpPr txBox="1"/>
            <p:nvPr/>
          </p:nvSpPr>
          <p:spPr>
            <a:xfrm>
              <a:off x="225875" y="3464176"/>
              <a:ext cx="1537200" cy="895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1100">
                  <a:solidFill>
                    <a:srgbClr val="A72A1E"/>
                  </a:solidFill>
                  <a:latin typeface="Muli"/>
                  <a:ea typeface="Muli"/>
                  <a:cs typeface="Muli"/>
                  <a:sym typeface="Muli"/>
                </a:rPr>
                <a:t>Adding biopolymer support to OpenFF Toolkit</a:t>
              </a:r>
              <a:endParaRPr sz="1100">
                <a:solidFill>
                  <a:srgbClr val="A72A1E"/>
                </a:solidFill>
                <a:latin typeface="Muli"/>
                <a:ea typeface="Muli"/>
                <a:cs typeface="Muli"/>
                <a:sym typeface="Muli"/>
              </a:endParaRPr>
            </a:p>
          </p:txBody>
        </p:sp>
        <p:pic>
          <p:nvPicPr>
            <p:cNvPr id="1248" name="Google Shape;1248;p100"/>
            <p:cNvPicPr preferRelativeResize="0"/>
            <p:nvPr/>
          </p:nvPicPr>
          <p:blipFill>
            <a:blip r:embed="rId3">
              <a:alphaModFix/>
            </a:blip>
            <a:stretch>
              <a:fillRect/>
            </a:stretch>
          </p:blipFill>
          <p:spPr>
            <a:xfrm>
              <a:off x="392475" y="1395262"/>
              <a:ext cx="1203983" cy="1492952"/>
            </a:xfrm>
            <a:prstGeom prst="rect">
              <a:avLst/>
            </a:prstGeom>
            <a:noFill/>
            <a:ln>
              <a:noFill/>
            </a:ln>
          </p:spPr>
        </p:pic>
        <p:pic>
          <p:nvPicPr>
            <p:cNvPr id="1249" name="Google Shape;1249;p100"/>
            <p:cNvPicPr preferRelativeResize="0"/>
            <p:nvPr/>
          </p:nvPicPr>
          <p:blipFill rotWithShape="1">
            <a:blip r:embed="rId4">
              <a:alphaModFix/>
            </a:blip>
            <a:srcRect b="11771" l="22667" r="19418" t="7543"/>
            <a:stretch/>
          </p:blipFill>
          <p:spPr>
            <a:xfrm>
              <a:off x="6194925" y="1002825"/>
              <a:ext cx="841025" cy="1191124"/>
            </a:xfrm>
            <a:prstGeom prst="rect">
              <a:avLst/>
            </a:prstGeom>
            <a:noFill/>
            <a:ln>
              <a:noFill/>
            </a:ln>
          </p:spPr>
        </p:pic>
        <p:pic>
          <p:nvPicPr>
            <p:cNvPr id="1250" name="Google Shape;1250;p100"/>
            <p:cNvPicPr preferRelativeResize="0"/>
            <p:nvPr/>
          </p:nvPicPr>
          <p:blipFill rotWithShape="1">
            <a:blip r:embed="rId5">
              <a:alphaModFix/>
            </a:blip>
            <a:srcRect b="0" l="21679" r="7748" t="0"/>
            <a:stretch/>
          </p:blipFill>
          <p:spPr>
            <a:xfrm>
              <a:off x="7181576" y="1002825"/>
              <a:ext cx="841027" cy="1191124"/>
            </a:xfrm>
            <a:prstGeom prst="rect">
              <a:avLst/>
            </a:prstGeom>
            <a:noFill/>
            <a:ln>
              <a:noFill/>
            </a:ln>
          </p:spPr>
        </p:pic>
        <p:sp>
          <p:nvSpPr>
            <p:cNvPr id="1251" name="Google Shape;1251;p100"/>
            <p:cNvSpPr txBox="1"/>
            <p:nvPr/>
          </p:nvSpPr>
          <p:spPr>
            <a:xfrm>
              <a:off x="7094475" y="2176600"/>
              <a:ext cx="9459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858585"/>
                  </a:solidFill>
                  <a:latin typeface="Muli"/>
                  <a:ea typeface="Muli"/>
                  <a:cs typeface="Muli"/>
                  <a:sym typeface="Muli"/>
                </a:rPr>
                <a:t>Jeff</a:t>
              </a:r>
              <a:endParaRPr sz="1000">
                <a:solidFill>
                  <a:srgbClr val="858585"/>
                </a:solidFill>
                <a:latin typeface="Muli"/>
                <a:ea typeface="Muli"/>
                <a:cs typeface="Muli"/>
                <a:sym typeface="Muli"/>
              </a:endParaRPr>
            </a:p>
            <a:p>
              <a:pPr indent="0" lvl="0" marL="0" rtl="0" algn="ctr">
                <a:spcBef>
                  <a:spcPts val="0"/>
                </a:spcBef>
                <a:spcAft>
                  <a:spcPts val="0"/>
                </a:spcAft>
                <a:buNone/>
              </a:pPr>
              <a:r>
                <a:rPr lang="en" sz="1000">
                  <a:solidFill>
                    <a:srgbClr val="858585"/>
                  </a:solidFill>
                  <a:latin typeface="Muli"/>
                  <a:ea typeface="Muli"/>
                  <a:cs typeface="Muli"/>
                  <a:sym typeface="Muli"/>
                </a:rPr>
                <a:t>Wagner</a:t>
              </a:r>
              <a:endParaRPr sz="1000">
                <a:solidFill>
                  <a:srgbClr val="858585"/>
                </a:solidFill>
                <a:latin typeface="Muli"/>
                <a:ea typeface="Muli"/>
                <a:cs typeface="Muli"/>
                <a:sym typeface="Muli"/>
              </a:endParaRPr>
            </a:p>
          </p:txBody>
        </p:sp>
        <p:sp>
          <p:nvSpPr>
            <p:cNvPr id="1252" name="Google Shape;1252;p100"/>
            <p:cNvSpPr txBox="1"/>
            <p:nvPr/>
          </p:nvSpPr>
          <p:spPr>
            <a:xfrm>
              <a:off x="6103875" y="2176600"/>
              <a:ext cx="9459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858585"/>
                  </a:solidFill>
                  <a:latin typeface="Muli"/>
                  <a:ea typeface="Muli"/>
                  <a:cs typeface="Muli"/>
                  <a:sym typeface="Muli"/>
                </a:rPr>
                <a:t>Iván</a:t>
              </a:r>
              <a:endParaRPr sz="1000">
                <a:solidFill>
                  <a:srgbClr val="858585"/>
                </a:solidFill>
                <a:latin typeface="Muli"/>
                <a:ea typeface="Muli"/>
                <a:cs typeface="Muli"/>
                <a:sym typeface="Muli"/>
              </a:endParaRPr>
            </a:p>
            <a:p>
              <a:pPr indent="0" lvl="0" marL="0" rtl="0" algn="ctr">
                <a:spcBef>
                  <a:spcPts val="0"/>
                </a:spcBef>
                <a:spcAft>
                  <a:spcPts val="0"/>
                </a:spcAft>
                <a:buNone/>
              </a:pPr>
              <a:r>
                <a:rPr lang="en" sz="1000">
                  <a:solidFill>
                    <a:srgbClr val="858585"/>
                  </a:solidFill>
                  <a:latin typeface="Muli"/>
                  <a:ea typeface="Muli"/>
                  <a:cs typeface="Muli"/>
                  <a:sym typeface="Muli"/>
                </a:rPr>
                <a:t>Pulido</a:t>
              </a:r>
              <a:endParaRPr sz="1000">
                <a:solidFill>
                  <a:srgbClr val="858585"/>
                </a:solidFill>
                <a:latin typeface="Muli"/>
                <a:ea typeface="Muli"/>
                <a:cs typeface="Muli"/>
                <a:sym typeface="Muli"/>
              </a:endParaRPr>
            </a:p>
          </p:txBody>
        </p:sp>
      </p:grpSp>
      <p:sp>
        <p:nvSpPr>
          <p:cNvPr id="1253" name="Google Shape;1253;p100"/>
          <p:cNvSpPr txBox="1"/>
          <p:nvPr>
            <p:ph type="title"/>
          </p:nvPr>
        </p:nvSpPr>
        <p:spPr>
          <a:xfrm>
            <a:off x="381000" y="0"/>
            <a:ext cx="28956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Rosemary</a:t>
            </a:r>
            <a:endParaRPr/>
          </a:p>
        </p:txBody>
      </p:sp>
      <p:sp>
        <p:nvSpPr>
          <p:cNvPr id="1254" name="Google Shape;1254;p100"/>
          <p:cNvSpPr txBox="1"/>
          <p:nvPr>
            <p:ph idx="3" type="body"/>
          </p:nvPr>
        </p:nvSpPr>
        <p:spPr>
          <a:xfrm>
            <a:off x="3276600" y="0"/>
            <a:ext cx="50292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A protein force field</a:t>
            </a:r>
            <a:endParaRPr/>
          </a:p>
        </p:txBody>
      </p:sp>
      <p:pic>
        <p:nvPicPr>
          <p:cNvPr id="1255" name="Google Shape;1255;p100"/>
          <p:cNvPicPr preferRelativeResize="0"/>
          <p:nvPr/>
        </p:nvPicPr>
        <p:blipFill rotWithShape="1">
          <a:blip r:embed="rId6">
            <a:alphaModFix/>
          </a:blip>
          <a:srcRect b="6476" l="11344" r="12261" t="7509"/>
          <a:stretch/>
        </p:blipFill>
        <p:spPr>
          <a:xfrm>
            <a:off x="8015819" y="985465"/>
            <a:ext cx="779608" cy="1191137"/>
          </a:xfrm>
          <a:prstGeom prst="rect">
            <a:avLst/>
          </a:prstGeom>
          <a:noFill/>
          <a:ln>
            <a:noFill/>
          </a:ln>
        </p:spPr>
      </p:pic>
      <p:sp>
        <p:nvSpPr>
          <p:cNvPr id="1256" name="Google Shape;1256;p100"/>
          <p:cNvSpPr txBox="1"/>
          <p:nvPr/>
        </p:nvSpPr>
        <p:spPr>
          <a:xfrm>
            <a:off x="3787800" y="3171075"/>
            <a:ext cx="18633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rgbClr val="E38B3F"/>
                </a:solidFill>
                <a:latin typeface="Muli"/>
                <a:ea typeface="Muli"/>
                <a:cs typeface="Muli"/>
                <a:sym typeface="Muli"/>
              </a:rPr>
              <a:t>QC Data</a:t>
            </a:r>
            <a:endParaRPr b="1" sz="1200">
              <a:solidFill>
                <a:srgbClr val="E38B3F"/>
              </a:solidFill>
              <a:latin typeface="Muli"/>
              <a:ea typeface="Muli"/>
              <a:cs typeface="Muli"/>
              <a:sym typeface="Muli"/>
            </a:endParaRPr>
          </a:p>
        </p:txBody>
      </p:sp>
      <p:sp>
        <p:nvSpPr>
          <p:cNvPr id="1257" name="Google Shape;1257;p100"/>
          <p:cNvSpPr txBox="1"/>
          <p:nvPr/>
        </p:nvSpPr>
        <p:spPr>
          <a:xfrm>
            <a:off x="3950850" y="3464176"/>
            <a:ext cx="1537200" cy="895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1100">
                <a:solidFill>
                  <a:srgbClr val="E38B3F"/>
                </a:solidFill>
                <a:latin typeface="Muli"/>
                <a:ea typeface="Muli"/>
                <a:cs typeface="Muli"/>
                <a:sym typeface="Muli"/>
              </a:rPr>
              <a:t>Systematic generation of torsion and optimization data for amino acids</a:t>
            </a:r>
            <a:endParaRPr sz="1100">
              <a:solidFill>
                <a:srgbClr val="E38B3F"/>
              </a:solidFill>
              <a:latin typeface="Muli"/>
              <a:ea typeface="Muli"/>
              <a:cs typeface="Muli"/>
              <a:sym typeface="Muli"/>
            </a:endParaRPr>
          </a:p>
        </p:txBody>
      </p:sp>
      <p:sp>
        <p:nvSpPr>
          <p:cNvPr id="1258" name="Google Shape;1258;p100"/>
          <p:cNvSpPr txBox="1"/>
          <p:nvPr/>
        </p:nvSpPr>
        <p:spPr>
          <a:xfrm>
            <a:off x="5545463" y="3171075"/>
            <a:ext cx="18633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rgbClr val="B7B7B7"/>
                </a:solidFill>
                <a:latin typeface="Muli"/>
                <a:ea typeface="Muli"/>
                <a:cs typeface="Muli"/>
                <a:sym typeface="Muli"/>
              </a:rPr>
              <a:t>Fitting</a:t>
            </a:r>
            <a:endParaRPr b="1" sz="1200">
              <a:solidFill>
                <a:srgbClr val="B7B7B7"/>
              </a:solidFill>
              <a:latin typeface="Muli"/>
              <a:ea typeface="Muli"/>
              <a:cs typeface="Muli"/>
              <a:sym typeface="Muli"/>
            </a:endParaRPr>
          </a:p>
        </p:txBody>
      </p:sp>
      <p:sp>
        <p:nvSpPr>
          <p:cNvPr id="1259" name="Google Shape;1259;p100"/>
          <p:cNvSpPr txBox="1"/>
          <p:nvPr/>
        </p:nvSpPr>
        <p:spPr>
          <a:xfrm>
            <a:off x="5708513" y="3464176"/>
            <a:ext cx="1537200" cy="895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1100">
                <a:solidFill>
                  <a:srgbClr val="B7B7B7"/>
                </a:solidFill>
                <a:latin typeface="Muli"/>
                <a:ea typeface="Muli"/>
                <a:cs typeface="Muli"/>
                <a:sym typeface="Muli"/>
              </a:rPr>
              <a:t>Fit protein-specific torsions to QC data, and re-fit valence and LJ parameters</a:t>
            </a:r>
            <a:endParaRPr sz="1100">
              <a:solidFill>
                <a:srgbClr val="B7B7B7"/>
              </a:solidFill>
              <a:latin typeface="Muli"/>
              <a:ea typeface="Muli"/>
              <a:cs typeface="Muli"/>
              <a:sym typeface="Muli"/>
            </a:endParaRPr>
          </a:p>
        </p:txBody>
      </p:sp>
      <p:grpSp>
        <p:nvGrpSpPr>
          <p:cNvPr id="1260" name="Google Shape;1260;p100"/>
          <p:cNvGrpSpPr/>
          <p:nvPr/>
        </p:nvGrpSpPr>
        <p:grpSpPr>
          <a:xfrm>
            <a:off x="5371513" y="3311775"/>
            <a:ext cx="523525" cy="138000"/>
            <a:chOff x="3562238" y="3311775"/>
            <a:chExt cx="523525" cy="138000"/>
          </a:xfrm>
        </p:grpSpPr>
        <p:cxnSp>
          <p:nvCxnSpPr>
            <p:cNvPr id="1261" name="Google Shape;1261;p100"/>
            <p:cNvCxnSpPr/>
            <p:nvPr/>
          </p:nvCxnSpPr>
          <p:spPr>
            <a:xfrm flipH="1" rot="10800000">
              <a:off x="3828963" y="3380825"/>
              <a:ext cx="256800" cy="1800"/>
            </a:xfrm>
            <a:prstGeom prst="straightConnector1">
              <a:avLst/>
            </a:prstGeom>
            <a:noFill/>
            <a:ln cap="flat" cmpd="sng" w="19050">
              <a:solidFill>
                <a:srgbClr val="19719F"/>
              </a:solidFill>
              <a:prstDash val="solid"/>
              <a:round/>
              <a:headEnd len="med" w="med" type="none"/>
              <a:tailEnd len="med" w="med" type="triangle"/>
            </a:ln>
          </p:spPr>
        </p:cxnSp>
        <p:cxnSp>
          <p:nvCxnSpPr>
            <p:cNvPr id="1262" name="Google Shape;1262;p100"/>
            <p:cNvCxnSpPr/>
            <p:nvPr/>
          </p:nvCxnSpPr>
          <p:spPr>
            <a:xfrm flipH="1">
              <a:off x="3797813" y="3311775"/>
              <a:ext cx="73200" cy="138000"/>
            </a:xfrm>
            <a:prstGeom prst="straightConnector1">
              <a:avLst/>
            </a:prstGeom>
            <a:noFill/>
            <a:ln cap="flat" cmpd="sng" w="19050">
              <a:solidFill>
                <a:srgbClr val="19719F"/>
              </a:solidFill>
              <a:prstDash val="solid"/>
              <a:round/>
              <a:headEnd len="med" w="med" type="none"/>
              <a:tailEnd len="med" w="med" type="none"/>
            </a:ln>
          </p:spPr>
        </p:cxnSp>
        <p:cxnSp>
          <p:nvCxnSpPr>
            <p:cNvPr id="1263" name="Google Shape;1263;p100"/>
            <p:cNvCxnSpPr/>
            <p:nvPr/>
          </p:nvCxnSpPr>
          <p:spPr>
            <a:xfrm flipH="1">
              <a:off x="3711638" y="3311775"/>
              <a:ext cx="73200" cy="138000"/>
            </a:xfrm>
            <a:prstGeom prst="straightConnector1">
              <a:avLst/>
            </a:prstGeom>
            <a:noFill/>
            <a:ln cap="flat" cmpd="sng" w="19050">
              <a:solidFill>
                <a:srgbClr val="19719F"/>
              </a:solidFill>
              <a:prstDash val="solid"/>
              <a:round/>
              <a:headEnd len="med" w="med" type="none"/>
              <a:tailEnd len="med" w="med" type="none"/>
            </a:ln>
          </p:spPr>
        </p:cxnSp>
        <p:cxnSp>
          <p:nvCxnSpPr>
            <p:cNvPr id="1264" name="Google Shape;1264;p100"/>
            <p:cNvCxnSpPr/>
            <p:nvPr/>
          </p:nvCxnSpPr>
          <p:spPr>
            <a:xfrm rot="10800000">
              <a:off x="3562238" y="3377850"/>
              <a:ext cx="192900" cy="0"/>
            </a:xfrm>
            <a:prstGeom prst="straightConnector1">
              <a:avLst/>
            </a:prstGeom>
            <a:noFill/>
            <a:ln cap="flat" cmpd="sng" w="19050">
              <a:solidFill>
                <a:srgbClr val="19719F"/>
              </a:solidFill>
              <a:prstDash val="solid"/>
              <a:round/>
              <a:headEnd len="med" w="med" type="none"/>
              <a:tailEnd len="med" w="med" type="none"/>
            </a:ln>
          </p:spPr>
        </p:cxnSp>
      </p:grpSp>
      <p:grpSp>
        <p:nvGrpSpPr>
          <p:cNvPr id="1265" name="Google Shape;1265;p100"/>
          <p:cNvGrpSpPr/>
          <p:nvPr/>
        </p:nvGrpSpPr>
        <p:grpSpPr>
          <a:xfrm>
            <a:off x="6925163" y="3171075"/>
            <a:ext cx="2109513" cy="1188901"/>
            <a:chOff x="6925163" y="3171075"/>
            <a:chExt cx="2109513" cy="1188901"/>
          </a:xfrm>
        </p:grpSpPr>
        <p:sp>
          <p:nvSpPr>
            <p:cNvPr id="1266" name="Google Shape;1266;p100"/>
            <p:cNvSpPr txBox="1"/>
            <p:nvPr/>
          </p:nvSpPr>
          <p:spPr>
            <a:xfrm>
              <a:off x="7171375" y="3171075"/>
              <a:ext cx="18633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rgbClr val="B7B7B7"/>
                  </a:solidFill>
                  <a:latin typeface="Muli"/>
                  <a:ea typeface="Muli"/>
                  <a:cs typeface="Muli"/>
                  <a:sym typeface="Muli"/>
                </a:rPr>
                <a:t>Benchmarking</a:t>
              </a:r>
              <a:endParaRPr b="1" sz="1200">
                <a:solidFill>
                  <a:srgbClr val="B7B7B7"/>
                </a:solidFill>
                <a:latin typeface="Muli"/>
                <a:ea typeface="Muli"/>
                <a:cs typeface="Muli"/>
                <a:sym typeface="Muli"/>
              </a:endParaRPr>
            </a:p>
          </p:txBody>
        </p:sp>
        <p:sp>
          <p:nvSpPr>
            <p:cNvPr id="1267" name="Google Shape;1267;p100"/>
            <p:cNvSpPr txBox="1"/>
            <p:nvPr/>
          </p:nvSpPr>
          <p:spPr>
            <a:xfrm>
              <a:off x="7334425" y="3464176"/>
              <a:ext cx="1537200" cy="895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1100">
                  <a:solidFill>
                    <a:srgbClr val="B7B7B7"/>
                  </a:solidFill>
                  <a:latin typeface="Muli"/>
                  <a:ea typeface="Muli"/>
                  <a:cs typeface="Muli"/>
                  <a:sym typeface="Muli"/>
                </a:rPr>
                <a:t>Curate and benchmark to NMR observables</a:t>
              </a:r>
              <a:endParaRPr sz="1100">
                <a:solidFill>
                  <a:srgbClr val="B7B7B7"/>
                </a:solidFill>
                <a:latin typeface="Muli"/>
                <a:ea typeface="Muli"/>
                <a:cs typeface="Muli"/>
                <a:sym typeface="Muli"/>
              </a:endParaRPr>
            </a:p>
          </p:txBody>
        </p:sp>
        <p:cxnSp>
          <p:nvCxnSpPr>
            <p:cNvPr id="1268" name="Google Shape;1268;p100"/>
            <p:cNvCxnSpPr/>
            <p:nvPr/>
          </p:nvCxnSpPr>
          <p:spPr>
            <a:xfrm>
              <a:off x="6925163" y="3380763"/>
              <a:ext cx="517800" cy="0"/>
            </a:xfrm>
            <a:prstGeom prst="straightConnector1">
              <a:avLst/>
            </a:prstGeom>
            <a:noFill/>
            <a:ln cap="flat" cmpd="sng" w="19050">
              <a:solidFill>
                <a:srgbClr val="19719F"/>
              </a:solidFill>
              <a:prstDash val="solid"/>
              <a:round/>
              <a:headEnd len="med" w="med" type="none"/>
              <a:tailEnd len="med" w="med" type="triangle"/>
            </a:ln>
          </p:spPr>
        </p:cxnSp>
      </p:grpSp>
      <p:grpSp>
        <p:nvGrpSpPr>
          <p:cNvPr id="1269" name="Google Shape;1269;p100"/>
          <p:cNvGrpSpPr/>
          <p:nvPr/>
        </p:nvGrpSpPr>
        <p:grpSpPr>
          <a:xfrm>
            <a:off x="1356138" y="1244387"/>
            <a:ext cx="2395813" cy="3115589"/>
            <a:chOff x="1508538" y="1244387"/>
            <a:chExt cx="2395813" cy="3115589"/>
          </a:xfrm>
        </p:grpSpPr>
        <p:cxnSp>
          <p:nvCxnSpPr>
            <p:cNvPr id="1270" name="Google Shape;1270;p100"/>
            <p:cNvCxnSpPr/>
            <p:nvPr/>
          </p:nvCxnSpPr>
          <p:spPr>
            <a:xfrm>
              <a:off x="1508538" y="3355713"/>
              <a:ext cx="517800" cy="0"/>
            </a:xfrm>
            <a:prstGeom prst="straightConnector1">
              <a:avLst/>
            </a:prstGeom>
            <a:noFill/>
            <a:ln cap="flat" cmpd="sng" w="19050">
              <a:solidFill>
                <a:srgbClr val="19719F"/>
              </a:solidFill>
              <a:prstDash val="solid"/>
              <a:round/>
              <a:headEnd len="med" w="med" type="none"/>
              <a:tailEnd len="med" w="med" type="triangle"/>
            </a:ln>
          </p:spPr>
        </p:cxnSp>
        <p:grpSp>
          <p:nvGrpSpPr>
            <p:cNvPr id="1271" name="Google Shape;1271;p100"/>
            <p:cNvGrpSpPr/>
            <p:nvPr/>
          </p:nvGrpSpPr>
          <p:grpSpPr>
            <a:xfrm>
              <a:off x="1787550" y="1244387"/>
              <a:ext cx="2116800" cy="3115589"/>
              <a:chOff x="1787550" y="1244387"/>
              <a:chExt cx="2116800" cy="3115589"/>
            </a:xfrm>
          </p:grpSpPr>
          <p:sp>
            <p:nvSpPr>
              <p:cNvPr id="1272" name="Google Shape;1272;p100"/>
              <p:cNvSpPr txBox="1"/>
              <p:nvPr/>
            </p:nvSpPr>
            <p:spPr>
              <a:xfrm>
                <a:off x="2067598" y="3078675"/>
                <a:ext cx="15372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rgbClr val="015480"/>
                    </a:solidFill>
                    <a:latin typeface="Muli"/>
                    <a:ea typeface="Muli"/>
                    <a:cs typeface="Muli"/>
                    <a:sym typeface="Muli"/>
                  </a:rPr>
                  <a:t>Selecting parameters</a:t>
                </a:r>
                <a:endParaRPr b="1" sz="1200">
                  <a:solidFill>
                    <a:srgbClr val="015480"/>
                  </a:solidFill>
                  <a:latin typeface="Muli"/>
                  <a:ea typeface="Muli"/>
                  <a:cs typeface="Muli"/>
                  <a:sym typeface="Muli"/>
                </a:endParaRPr>
              </a:p>
            </p:txBody>
          </p:sp>
          <p:sp>
            <p:nvSpPr>
              <p:cNvPr id="1273" name="Google Shape;1273;p100"/>
              <p:cNvSpPr txBox="1"/>
              <p:nvPr/>
            </p:nvSpPr>
            <p:spPr>
              <a:xfrm>
                <a:off x="2086763" y="3464176"/>
                <a:ext cx="1537200" cy="895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1100">
                    <a:solidFill>
                      <a:srgbClr val="015480"/>
                    </a:solidFill>
                    <a:latin typeface="Muli"/>
                    <a:ea typeface="Muli"/>
                    <a:cs typeface="Muli"/>
                    <a:sym typeface="Muli"/>
                  </a:rPr>
                  <a:t>Encoding protein-specific parameters with SMARTS</a:t>
                </a:r>
                <a:endParaRPr sz="1100">
                  <a:solidFill>
                    <a:srgbClr val="015480"/>
                  </a:solidFill>
                  <a:latin typeface="Muli"/>
                  <a:ea typeface="Muli"/>
                  <a:cs typeface="Muli"/>
                  <a:sym typeface="Muli"/>
                </a:endParaRPr>
              </a:p>
            </p:txBody>
          </p:sp>
          <p:grpSp>
            <p:nvGrpSpPr>
              <p:cNvPr id="1274" name="Google Shape;1274;p100"/>
              <p:cNvGrpSpPr/>
              <p:nvPr/>
            </p:nvGrpSpPr>
            <p:grpSpPr>
              <a:xfrm>
                <a:off x="1787550" y="1244387"/>
                <a:ext cx="2116800" cy="1686251"/>
                <a:chOff x="1961363" y="1268524"/>
                <a:chExt cx="2116800" cy="1686251"/>
              </a:xfrm>
            </p:grpSpPr>
            <p:pic>
              <p:nvPicPr>
                <p:cNvPr id="1275" name="Google Shape;1275;p100"/>
                <p:cNvPicPr preferRelativeResize="0"/>
                <p:nvPr/>
              </p:nvPicPr>
              <p:blipFill>
                <a:blip r:embed="rId7">
                  <a:alphaModFix/>
                </a:blip>
                <a:stretch>
                  <a:fillRect/>
                </a:stretch>
              </p:blipFill>
              <p:spPr>
                <a:xfrm>
                  <a:off x="2232638" y="1268524"/>
                  <a:ext cx="1421862" cy="689550"/>
                </a:xfrm>
                <a:prstGeom prst="rect">
                  <a:avLst/>
                </a:prstGeom>
                <a:noFill/>
                <a:ln>
                  <a:noFill/>
                </a:ln>
              </p:spPr>
            </p:pic>
            <p:sp>
              <p:nvSpPr>
                <p:cNvPr id="1276" name="Google Shape;1276;p100"/>
                <p:cNvSpPr txBox="1"/>
                <p:nvPr/>
              </p:nvSpPr>
              <p:spPr>
                <a:xfrm>
                  <a:off x="1961363" y="2493075"/>
                  <a:ext cx="2116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latin typeface="Muli"/>
                      <a:ea typeface="Muli"/>
                      <a:cs typeface="Muli"/>
                      <a:sym typeface="Muli"/>
                    </a:rPr>
                    <a:t>     [#6X3](</a:t>
                  </a:r>
                  <a:r>
                    <a:rPr lang="en" sz="900">
                      <a:solidFill>
                        <a:srgbClr val="A72A1E"/>
                      </a:solidFill>
                      <a:latin typeface="Muli"/>
                      <a:ea typeface="Muli"/>
                      <a:cs typeface="Muli"/>
                      <a:sym typeface="Muli"/>
                    </a:rPr>
                    <a:t>=O</a:t>
                  </a:r>
                  <a:r>
                    <a:rPr lang="en" sz="900">
                      <a:latin typeface="Muli"/>
                      <a:ea typeface="Muli"/>
                      <a:cs typeface="Muli"/>
                      <a:sym typeface="Muli"/>
                    </a:rPr>
                    <a:t>)-</a:t>
                  </a:r>
                  <a:r>
                    <a:rPr b="1" lang="en" sz="900">
                      <a:latin typeface="Muli"/>
                      <a:ea typeface="Muli"/>
                      <a:cs typeface="Muli"/>
                      <a:sym typeface="Muli"/>
                    </a:rPr>
                    <a:t>[</a:t>
                  </a:r>
                  <a:r>
                    <a:rPr b="1" lang="en" sz="900">
                      <a:solidFill>
                        <a:srgbClr val="015480"/>
                      </a:solidFill>
                      <a:latin typeface="Muli"/>
                      <a:ea typeface="Muli"/>
                      <a:cs typeface="Muli"/>
                      <a:sym typeface="Muli"/>
                    </a:rPr>
                    <a:t>#7X3:1</a:t>
                  </a:r>
                  <a:r>
                    <a:rPr b="1" lang="en" sz="900">
                      <a:latin typeface="Muli"/>
                      <a:ea typeface="Muli"/>
                      <a:cs typeface="Muli"/>
                      <a:sym typeface="Muli"/>
                    </a:rPr>
                    <a:t>]-[#6X4:2]</a:t>
                  </a:r>
                  <a:endParaRPr b="1" sz="900">
                    <a:latin typeface="Muli"/>
                    <a:ea typeface="Muli"/>
                    <a:cs typeface="Muli"/>
                    <a:sym typeface="Muli"/>
                  </a:endParaRPr>
                </a:p>
                <a:p>
                  <a:pPr indent="0" lvl="0" marL="0" rtl="0" algn="l">
                    <a:spcBef>
                      <a:spcPts val="0"/>
                    </a:spcBef>
                    <a:spcAft>
                      <a:spcPts val="0"/>
                    </a:spcAft>
                    <a:buNone/>
                  </a:pPr>
                  <a:r>
                    <a:rPr b="1" lang="en" sz="900">
                      <a:latin typeface="Muli"/>
                      <a:ea typeface="Muli"/>
                      <a:cs typeface="Muli"/>
                      <a:sym typeface="Muli"/>
                    </a:rPr>
                    <a:t>-[#6X3:3]</a:t>
                  </a:r>
                  <a:r>
                    <a:rPr lang="en" sz="900">
                      <a:latin typeface="Muli"/>
                      <a:ea typeface="Muli"/>
                      <a:cs typeface="Muli"/>
                      <a:sym typeface="Muli"/>
                    </a:rPr>
                    <a:t>(</a:t>
                  </a:r>
                  <a:r>
                    <a:rPr lang="en" sz="900">
                      <a:solidFill>
                        <a:srgbClr val="A72A1E"/>
                      </a:solidFill>
                      <a:latin typeface="Muli"/>
                      <a:ea typeface="Muli"/>
                      <a:cs typeface="Muli"/>
                      <a:sym typeface="Muli"/>
                    </a:rPr>
                    <a:t>=O</a:t>
                  </a:r>
                  <a:r>
                    <a:rPr lang="en" sz="900">
                      <a:latin typeface="Muli"/>
                      <a:ea typeface="Muli"/>
                      <a:cs typeface="Muli"/>
                      <a:sym typeface="Muli"/>
                    </a:rPr>
                    <a:t>)-</a:t>
                  </a:r>
                  <a:r>
                    <a:rPr b="1" lang="en" sz="900">
                      <a:latin typeface="Muli"/>
                      <a:ea typeface="Muli"/>
                      <a:cs typeface="Muli"/>
                      <a:sym typeface="Muli"/>
                    </a:rPr>
                    <a:t>[</a:t>
                  </a:r>
                  <a:r>
                    <a:rPr b="1" lang="en" sz="900">
                      <a:solidFill>
                        <a:srgbClr val="015480"/>
                      </a:solidFill>
                      <a:latin typeface="Muli"/>
                      <a:ea typeface="Muli"/>
                      <a:cs typeface="Muli"/>
                      <a:sym typeface="Muli"/>
                    </a:rPr>
                    <a:t>#7X3</a:t>
                  </a:r>
                  <a:r>
                    <a:rPr b="1" lang="en" sz="900">
                      <a:solidFill>
                        <a:srgbClr val="858585"/>
                      </a:solidFill>
                      <a:latin typeface="Muli"/>
                      <a:ea typeface="Muli"/>
                      <a:cs typeface="Muli"/>
                      <a:sym typeface="Muli"/>
                    </a:rPr>
                    <a:t>H1</a:t>
                  </a:r>
                  <a:r>
                    <a:rPr b="1" lang="en" sz="900">
                      <a:solidFill>
                        <a:srgbClr val="015480"/>
                      </a:solidFill>
                      <a:latin typeface="Muli"/>
                      <a:ea typeface="Muli"/>
                      <a:cs typeface="Muli"/>
                      <a:sym typeface="Muli"/>
                    </a:rPr>
                    <a:t>:4</a:t>
                  </a:r>
                  <a:r>
                    <a:rPr b="1" lang="en" sz="900">
                      <a:latin typeface="Muli"/>
                      <a:ea typeface="Muli"/>
                      <a:cs typeface="Muli"/>
                      <a:sym typeface="Muli"/>
                    </a:rPr>
                    <a:t>]</a:t>
                  </a:r>
                  <a:r>
                    <a:rPr lang="en" sz="900">
                      <a:latin typeface="Muli"/>
                      <a:ea typeface="Muli"/>
                      <a:cs typeface="Muli"/>
                      <a:sym typeface="Muli"/>
                    </a:rPr>
                    <a:t>-[#6X4]</a:t>
                  </a:r>
                  <a:endParaRPr sz="900">
                    <a:latin typeface="Muli"/>
                    <a:ea typeface="Muli"/>
                    <a:cs typeface="Muli"/>
                    <a:sym typeface="Muli"/>
                  </a:endParaRPr>
                </a:p>
              </p:txBody>
            </p:sp>
            <p:sp>
              <p:nvSpPr>
                <p:cNvPr id="1277" name="Google Shape;1277;p100"/>
                <p:cNvSpPr/>
                <p:nvPr/>
              </p:nvSpPr>
              <p:spPr>
                <a:xfrm>
                  <a:off x="2634675" y="1929875"/>
                  <a:ext cx="263700" cy="603600"/>
                </a:xfrm>
                <a:prstGeom prst="curvedRightArrow">
                  <a:avLst>
                    <a:gd fmla="val 21223" name="adj1"/>
                    <a:gd fmla="val 50000" name="adj2"/>
                    <a:gd fmla="val 25000" name="adj3"/>
                  </a:avLst>
                </a:prstGeom>
                <a:solidFill>
                  <a:srgbClr val="19719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100"/>
                <p:cNvSpPr txBox="1"/>
                <p:nvPr/>
              </p:nvSpPr>
              <p:spPr>
                <a:xfrm>
                  <a:off x="2714063" y="1985375"/>
                  <a:ext cx="4590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015480"/>
                      </a:solidFill>
                    </a:rPr>
                    <a:t>Ψ</a:t>
                  </a:r>
                  <a:endParaRPr sz="2000">
                    <a:solidFill>
                      <a:srgbClr val="015480"/>
                    </a:solidFill>
                  </a:endParaRPr>
                </a:p>
              </p:txBody>
            </p:sp>
          </p:grpSp>
        </p:grpSp>
      </p:grpSp>
      <p:sp>
        <p:nvSpPr>
          <p:cNvPr id="1279" name="Google Shape;1279;p100"/>
          <p:cNvSpPr txBox="1"/>
          <p:nvPr/>
        </p:nvSpPr>
        <p:spPr>
          <a:xfrm>
            <a:off x="7932675" y="2176600"/>
            <a:ext cx="9459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858585"/>
                </a:solidFill>
                <a:latin typeface="Muli"/>
                <a:ea typeface="Muli"/>
                <a:cs typeface="Muli"/>
                <a:sym typeface="Muli"/>
              </a:rPr>
              <a:t>Chapin Cavender</a:t>
            </a:r>
            <a:endParaRPr sz="1000">
              <a:solidFill>
                <a:srgbClr val="858585"/>
              </a:solidFill>
              <a:latin typeface="Muli"/>
              <a:ea typeface="Muli"/>
              <a:cs typeface="Muli"/>
              <a:sym typeface="Muli"/>
            </a:endParaRPr>
          </a:p>
        </p:txBody>
      </p:sp>
      <p:sp>
        <p:nvSpPr>
          <p:cNvPr id="1280" name="Google Shape;1280;p100"/>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cxnSp>
        <p:nvCxnSpPr>
          <p:cNvPr id="1281" name="Google Shape;1281;p100"/>
          <p:cNvCxnSpPr/>
          <p:nvPr/>
        </p:nvCxnSpPr>
        <p:spPr>
          <a:xfrm>
            <a:off x="3484169" y="3355713"/>
            <a:ext cx="517800" cy="0"/>
          </a:xfrm>
          <a:prstGeom prst="straightConnector1">
            <a:avLst/>
          </a:prstGeom>
          <a:noFill/>
          <a:ln cap="flat" cmpd="sng" w="19050">
            <a:solidFill>
              <a:srgbClr val="19719F"/>
            </a:solidFill>
            <a:prstDash val="solid"/>
            <a:round/>
            <a:headEnd len="med" w="med" type="none"/>
            <a:tailEnd len="med" w="med" type="triangle"/>
          </a:ln>
        </p:spPr>
      </p:cxnSp>
      <p:cxnSp>
        <p:nvCxnSpPr>
          <p:cNvPr id="1282" name="Google Shape;1282;p100"/>
          <p:cNvCxnSpPr>
            <a:stCxn id="1257" idx="2"/>
            <a:endCxn id="1273" idx="2"/>
          </p:cNvCxnSpPr>
          <p:nvPr/>
        </p:nvCxnSpPr>
        <p:spPr>
          <a:xfrm rot="5400000">
            <a:off x="3710850" y="3351976"/>
            <a:ext cx="600" cy="2016600"/>
          </a:xfrm>
          <a:prstGeom prst="bentConnector3">
            <a:avLst>
              <a:gd fmla="val 39687500" name="adj1"/>
            </a:avLst>
          </a:prstGeom>
          <a:noFill/>
          <a:ln cap="flat" cmpd="sng" w="19050">
            <a:solidFill>
              <a:srgbClr val="E38B3F"/>
            </a:solidFill>
            <a:prstDash val="solid"/>
            <a:round/>
            <a:headEnd len="med" w="med" type="none"/>
            <a:tailEnd len="med" w="med" type="stealth"/>
          </a:ln>
        </p:spPr>
      </p:cxnSp>
      <p:grpSp>
        <p:nvGrpSpPr>
          <p:cNvPr id="1283" name="Google Shape;1283;p100"/>
          <p:cNvGrpSpPr/>
          <p:nvPr/>
        </p:nvGrpSpPr>
        <p:grpSpPr>
          <a:xfrm>
            <a:off x="3751960" y="1280884"/>
            <a:ext cx="1793434" cy="1761589"/>
            <a:chOff x="2063025" y="2705750"/>
            <a:chExt cx="2092200" cy="2055050"/>
          </a:xfrm>
        </p:grpSpPr>
        <p:grpSp>
          <p:nvGrpSpPr>
            <p:cNvPr id="1284" name="Google Shape;1284;p100"/>
            <p:cNvGrpSpPr/>
            <p:nvPr/>
          </p:nvGrpSpPr>
          <p:grpSpPr>
            <a:xfrm>
              <a:off x="2063025" y="2910975"/>
              <a:ext cx="2092200" cy="1849825"/>
              <a:chOff x="2063025" y="2987175"/>
              <a:chExt cx="2092200" cy="1849825"/>
            </a:xfrm>
          </p:grpSpPr>
          <p:pic>
            <p:nvPicPr>
              <p:cNvPr id="1285" name="Google Shape;1285;p100"/>
              <p:cNvPicPr preferRelativeResize="0"/>
              <p:nvPr/>
            </p:nvPicPr>
            <p:blipFill rotWithShape="1">
              <a:blip r:embed="rId8">
                <a:alphaModFix/>
              </a:blip>
              <a:srcRect b="8941" l="6430" r="11649" t="0"/>
              <a:stretch/>
            </p:blipFill>
            <p:spPr>
              <a:xfrm>
                <a:off x="2209625" y="2987175"/>
                <a:ext cx="1945600" cy="1603625"/>
              </a:xfrm>
              <a:prstGeom prst="rect">
                <a:avLst/>
              </a:prstGeom>
              <a:noFill/>
              <a:ln>
                <a:noFill/>
              </a:ln>
            </p:spPr>
          </p:pic>
          <p:sp>
            <p:nvSpPr>
              <p:cNvPr id="1286" name="Google Shape;1286;p100"/>
              <p:cNvSpPr txBox="1"/>
              <p:nvPr/>
            </p:nvSpPr>
            <p:spPr>
              <a:xfrm rot="-5400000">
                <a:off x="1848675" y="3521500"/>
                <a:ext cx="787800" cy="359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t>ψ (°)</a:t>
                </a:r>
                <a:endParaRPr sz="1100"/>
              </a:p>
            </p:txBody>
          </p:sp>
          <p:sp>
            <p:nvSpPr>
              <p:cNvPr id="1287" name="Google Shape;1287;p100"/>
              <p:cNvSpPr txBox="1"/>
              <p:nvPr/>
            </p:nvSpPr>
            <p:spPr>
              <a:xfrm>
                <a:off x="2828025" y="4477900"/>
                <a:ext cx="787800" cy="359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t>φ (°)</a:t>
                </a:r>
                <a:endParaRPr sz="800"/>
              </a:p>
            </p:txBody>
          </p:sp>
        </p:grpSp>
        <p:sp>
          <p:nvSpPr>
            <p:cNvPr id="1288" name="Google Shape;1288;p100"/>
            <p:cNvSpPr txBox="1"/>
            <p:nvPr/>
          </p:nvSpPr>
          <p:spPr>
            <a:xfrm>
              <a:off x="2334225" y="2705750"/>
              <a:ext cx="1821000" cy="359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Muli"/>
                  <a:ea typeface="Muli"/>
                  <a:cs typeface="Muli"/>
                  <a:sym typeface="Muli"/>
                </a:rPr>
                <a:t>Trp1 QM energy (kcal mol</a:t>
              </a:r>
              <a:r>
                <a:rPr baseline="30000" lang="en" sz="800">
                  <a:latin typeface="Muli"/>
                  <a:ea typeface="Muli"/>
                  <a:cs typeface="Muli"/>
                  <a:sym typeface="Muli"/>
                </a:rPr>
                <a:t>-1</a:t>
              </a:r>
              <a:r>
                <a:rPr lang="en" sz="800">
                  <a:latin typeface="Muli"/>
                  <a:ea typeface="Muli"/>
                  <a:cs typeface="Muli"/>
                  <a:sym typeface="Muli"/>
                </a:rPr>
                <a:t>)</a:t>
              </a:r>
              <a:endParaRPr sz="800">
                <a:latin typeface="Muli"/>
                <a:ea typeface="Muli"/>
                <a:cs typeface="Muli"/>
                <a:sym typeface="Muli"/>
              </a:endParaRPr>
            </a:p>
          </p:txBody>
        </p:sp>
      </p:grpSp>
      <p:grpSp>
        <p:nvGrpSpPr>
          <p:cNvPr id="1289" name="Google Shape;1289;p100"/>
          <p:cNvGrpSpPr/>
          <p:nvPr/>
        </p:nvGrpSpPr>
        <p:grpSpPr>
          <a:xfrm>
            <a:off x="7391500" y="2702413"/>
            <a:ext cx="1513253" cy="492599"/>
            <a:chOff x="7391500" y="2702413"/>
            <a:chExt cx="1513253" cy="492599"/>
          </a:xfrm>
        </p:grpSpPr>
        <p:pic>
          <p:nvPicPr>
            <p:cNvPr id="1290" name="Google Shape;1290;p100"/>
            <p:cNvPicPr preferRelativeResize="0"/>
            <p:nvPr/>
          </p:nvPicPr>
          <p:blipFill>
            <a:blip r:embed="rId9">
              <a:alphaModFix/>
            </a:blip>
            <a:stretch>
              <a:fillRect/>
            </a:stretch>
          </p:blipFill>
          <p:spPr>
            <a:xfrm>
              <a:off x="7391500" y="2778950"/>
              <a:ext cx="396650" cy="396650"/>
            </a:xfrm>
            <a:prstGeom prst="rect">
              <a:avLst/>
            </a:prstGeom>
            <a:noFill/>
            <a:ln>
              <a:noFill/>
            </a:ln>
          </p:spPr>
        </p:pic>
        <p:pic>
          <p:nvPicPr>
            <p:cNvPr id="1291" name="Google Shape;1291;p100"/>
            <p:cNvPicPr preferRelativeResize="0"/>
            <p:nvPr/>
          </p:nvPicPr>
          <p:blipFill rotWithShape="1">
            <a:blip r:embed="rId10">
              <a:alphaModFix/>
            </a:blip>
            <a:srcRect b="20510" l="3376" r="10259" t="13686"/>
            <a:stretch/>
          </p:blipFill>
          <p:spPr>
            <a:xfrm>
              <a:off x="7939625" y="2702413"/>
              <a:ext cx="965128" cy="492599"/>
            </a:xfrm>
            <a:prstGeom prst="rect">
              <a:avLst/>
            </a:prstGeom>
            <a:noFill/>
            <a:ln>
              <a:noFill/>
            </a:ln>
          </p:spPr>
        </p:pic>
        <p:sp>
          <p:nvSpPr>
            <p:cNvPr id="1292" name="Google Shape;1292;p100"/>
            <p:cNvSpPr txBox="1"/>
            <p:nvPr/>
          </p:nvSpPr>
          <p:spPr>
            <a:xfrm>
              <a:off x="7728900" y="2748613"/>
              <a:ext cx="238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Muli"/>
                  <a:ea typeface="Muli"/>
                  <a:cs typeface="Muli"/>
                  <a:sym typeface="Muli"/>
                </a:rPr>
                <a:t>+</a:t>
              </a:r>
              <a:endParaRPr>
                <a:latin typeface="Muli"/>
                <a:ea typeface="Muli"/>
                <a:cs typeface="Muli"/>
                <a:sym typeface="Muli"/>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6" name="Shape 1296"/>
        <p:cNvGrpSpPr/>
        <p:nvPr/>
      </p:nvGrpSpPr>
      <p:grpSpPr>
        <a:xfrm>
          <a:off x="0" y="0"/>
          <a:ext cx="0" cy="0"/>
          <a:chOff x="0" y="0"/>
          <a:chExt cx="0" cy="0"/>
        </a:xfrm>
      </p:grpSpPr>
      <p:cxnSp>
        <p:nvCxnSpPr>
          <p:cNvPr id="1297" name="Google Shape;1297;p101"/>
          <p:cNvCxnSpPr>
            <a:endCxn id="1298" idx="1"/>
          </p:cNvCxnSpPr>
          <p:nvPr/>
        </p:nvCxnSpPr>
        <p:spPr>
          <a:xfrm>
            <a:off x="666000" y="2180113"/>
            <a:ext cx="3501000" cy="749400"/>
          </a:xfrm>
          <a:prstGeom prst="bentConnector3">
            <a:avLst>
              <a:gd fmla="val 11030" name="adj1"/>
            </a:avLst>
          </a:prstGeom>
          <a:noFill/>
          <a:ln cap="flat" cmpd="sng" w="38100">
            <a:solidFill>
              <a:srgbClr val="A72A1E"/>
            </a:solidFill>
            <a:prstDash val="dash"/>
            <a:round/>
            <a:headEnd len="med" w="med" type="none"/>
            <a:tailEnd len="med" w="med" type="oval"/>
          </a:ln>
        </p:spPr>
      </p:cxnSp>
      <p:grpSp>
        <p:nvGrpSpPr>
          <p:cNvPr id="1299" name="Google Shape;1299;p101"/>
          <p:cNvGrpSpPr/>
          <p:nvPr/>
        </p:nvGrpSpPr>
        <p:grpSpPr>
          <a:xfrm>
            <a:off x="270725" y="723900"/>
            <a:ext cx="369300" cy="3867000"/>
            <a:chOff x="270725" y="723900"/>
            <a:chExt cx="369300" cy="3867000"/>
          </a:xfrm>
        </p:grpSpPr>
        <p:cxnSp>
          <p:nvCxnSpPr>
            <p:cNvPr id="1300" name="Google Shape;1300;p101"/>
            <p:cNvCxnSpPr/>
            <p:nvPr/>
          </p:nvCxnSpPr>
          <p:spPr>
            <a:xfrm flipH="1">
              <a:off x="637575" y="723900"/>
              <a:ext cx="600" cy="3867000"/>
            </a:xfrm>
            <a:prstGeom prst="straightConnector1">
              <a:avLst/>
            </a:prstGeom>
            <a:noFill/>
            <a:ln cap="flat" cmpd="sng" w="38100">
              <a:solidFill>
                <a:srgbClr val="015581"/>
              </a:solidFill>
              <a:prstDash val="solid"/>
              <a:round/>
              <a:headEnd len="med" w="med" type="oval"/>
              <a:tailEnd len="med" w="med" type="oval"/>
            </a:ln>
          </p:spPr>
        </p:cxnSp>
        <p:sp>
          <p:nvSpPr>
            <p:cNvPr id="1301" name="Google Shape;1301;p101"/>
            <p:cNvSpPr txBox="1"/>
            <p:nvPr/>
          </p:nvSpPr>
          <p:spPr>
            <a:xfrm rot="-5400000">
              <a:off x="-505525" y="2421200"/>
              <a:ext cx="19218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rgbClr val="015581"/>
                  </a:solidFill>
                  <a:latin typeface="Muli"/>
                  <a:ea typeface="Muli"/>
                  <a:cs typeface="Muli"/>
                  <a:sym typeface="Muli"/>
                </a:rPr>
                <a:t>Force field fitting</a:t>
              </a:r>
              <a:endParaRPr b="1" sz="1200">
                <a:solidFill>
                  <a:srgbClr val="015581"/>
                </a:solidFill>
                <a:latin typeface="Muli"/>
                <a:ea typeface="Muli"/>
                <a:cs typeface="Muli"/>
                <a:sym typeface="Muli"/>
              </a:endParaRPr>
            </a:p>
          </p:txBody>
        </p:sp>
      </p:grpSp>
      <p:sp>
        <p:nvSpPr>
          <p:cNvPr id="1298" name="Google Shape;1298;p101"/>
          <p:cNvSpPr txBox="1"/>
          <p:nvPr/>
        </p:nvSpPr>
        <p:spPr>
          <a:xfrm>
            <a:off x="4167000" y="2590963"/>
            <a:ext cx="15840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A72A1E"/>
                </a:solidFill>
                <a:latin typeface="Muli"/>
                <a:ea typeface="Muli"/>
                <a:cs typeface="Muli"/>
                <a:sym typeface="Muli"/>
              </a:rPr>
              <a:t>Protein parameters</a:t>
            </a:r>
            <a:endParaRPr b="1" sz="1600">
              <a:solidFill>
                <a:srgbClr val="A72A1E"/>
              </a:solidFill>
              <a:latin typeface="Muli"/>
              <a:ea typeface="Muli"/>
              <a:cs typeface="Muli"/>
              <a:sym typeface="Muli"/>
            </a:endParaRPr>
          </a:p>
        </p:txBody>
      </p:sp>
      <p:sp>
        <p:nvSpPr>
          <p:cNvPr id="1302" name="Google Shape;1302;p101"/>
          <p:cNvSpPr/>
          <p:nvPr/>
        </p:nvSpPr>
        <p:spPr>
          <a:xfrm>
            <a:off x="-75" y="114300"/>
            <a:ext cx="9144000" cy="73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03" name="Google Shape;1303;p101"/>
          <p:cNvPicPr preferRelativeResize="0"/>
          <p:nvPr/>
        </p:nvPicPr>
        <p:blipFill>
          <a:blip r:embed="rId3">
            <a:alphaModFix/>
          </a:blip>
          <a:stretch>
            <a:fillRect/>
          </a:stretch>
        </p:blipFill>
        <p:spPr>
          <a:xfrm>
            <a:off x="452975" y="611137"/>
            <a:ext cx="369300" cy="369300"/>
          </a:xfrm>
          <a:prstGeom prst="rect">
            <a:avLst/>
          </a:prstGeom>
          <a:noFill/>
          <a:ln>
            <a:noFill/>
          </a:ln>
        </p:spPr>
      </p:pic>
      <p:sp>
        <p:nvSpPr>
          <p:cNvPr id="1304" name="Google Shape;1304;p101"/>
          <p:cNvSpPr txBox="1"/>
          <p:nvPr/>
        </p:nvSpPr>
        <p:spPr>
          <a:xfrm>
            <a:off x="1214475" y="324575"/>
            <a:ext cx="2093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19719F"/>
                </a:solidFill>
                <a:latin typeface="Muli"/>
                <a:ea typeface="Muli"/>
                <a:cs typeface="Muli"/>
                <a:sym typeface="Muli"/>
              </a:rPr>
              <a:t>Where we’ve been</a:t>
            </a:r>
            <a:endParaRPr b="1">
              <a:solidFill>
                <a:srgbClr val="19719F"/>
              </a:solidFill>
              <a:latin typeface="Muli"/>
              <a:ea typeface="Muli"/>
              <a:cs typeface="Muli"/>
              <a:sym typeface="Muli"/>
            </a:endParaRPr>
          </a:p>
        </p:txBody>
      </p:sp>
      <p:sp>
        <p:nvSpPr>
          <p:cNvPr id="1305" name="Google Shape;1305;p101"/>
          <p:cNvSpPr txBox="1"/>
          <p:nvPr/>
        </p:nvSpPr>
        <p:spPr>
          <a:xfrm>
            <a:off x="5193875" y="326175"/>
            <a:ext cx="2580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accent1"/>
                </a:solidFill>
                <a:latin typeface="Muli"/>
                <a:ea typeface="Muli"/>
                <a:cs typeface="Muli"/>
                <a:sym typeface="Muli"/>
              </a:rPr>
              <a:t>… and where we’re going</a:t>
            </a:r>
            <a:endParaRPr b="1">
              <a:solidFill>
                <a:schemeClr val="accent1"/>
              </a:solidFill>
              <a:latin typeface="Muli"/>
              <a:ea typeface="Muli"/>
              <a:cs typeface="Muli"/>
              <a:sym typeface="Muli"/>
            </a:endParaRPr>
          </a:p>
        </p:txBody>
      </p:sp>
      <p:cxnSp>
        <p:nvCxnSpPr>
          <p:cNvPr id="1306" name="Google Shape;1306;p101"/>
          <p:cNvCxnSpPr/>
          <p:nvPr/>
        </p:nvCxnSpPr>
        <p:spPr>
          <a:xfrm>
            <a:off x="942975" y="781050"/>
            <a:ext cx="2742300" cy="0"/>
          </a:xfrm>
          <a:prstGeom prst="straightConnector1">
            <a:avLst/>
          </a:prstGeom>
          <a:noFill/>
          <a:ln cap="rnd" cmpd="sng" w="38100">
            <a:solidFill>
              <a:srgbClr val="015581"/>
            </a:solidFill>
            <a:prstDash val="solid"/>
            <a:round/>
            <a:headEnd len="med" w="med" type="none"/>
            <a:tailEnd len="med" w="med" type="none"/>
          </a:ln>
        </p:spPr>
      </p:cxnSp>
      <p:cxnSp>
        <p:nvCxnSpPr>
          <p:cNvPr id="1307" name="Google Shape;1307;p101"/>
          <p:cNvCxnSpPr/>
          <p:nvPr/>
        </p:nvCxnSpPr>
        <p:spPr>
          <a:xfrm flipH="1" rot="10800000">
            <a:off x="4547896" y="777760"/>
            <a:ext cx="1629900" cy="6600"/>
          </a:xfrm>
          <a:prstGeom prst="straightConnector1">
            <a:avLst/>
          </a:prstGeom>
          <a:noFill/>
          <a:ln cap="rnd" cmpd="sng" w="38100">
            <a:solidFill>
              <a:schemeClr val="accent1"/>
            </a:solidFill>
            <a:prstDash val="dash"/>
            <a:round/>
            <a:headEnd len="med" w="med" type="none"/>
            <a:tailEnd len="med" w="med" type="none"/>
          </a:ln>
        </p:spPr>
      </p:cxnSp>
      <p:cxnSp>
        <p:nvCxnSpPr>
          <p:cNvPr id="1308" name="Google Shape;1308;p101"/>
          <p:cNvCxnSpPr/>
          <p:nvPr/>
        </p:nvCxnSpPr>
        <p:spPr>
          <a:xfrm>
            <a:off x="6549375" y="781050"/>
            <a:ext cx="2056500" cy="0"/>
          </a:xfrm>
          <a:prstGeom prst="straightConnector1">
            <a:avLst/>
          </a:prstGeom>
          <a:noFill/>
          <a:ln cap="rnd" cmpd="sng" w="38100">
            <a:solidFill>
              <a:srgbClr val="999999"/>
            </a:solidFill>
            <a:prstDash val="dot"/>
            <a:round/>
            <a:headEnd len="med" w="med" type="none"/>
            <a:tailEnd len="med" w="med" type="none"/>
          </a:ln>
        </p:spPr>
      </p:cxnSp>
      <p:cxnSp>
        <p:nvCxnSpPr>
          <p:cNvPr id="1309" name="Google Shape;1309;p101"/>
          <p:cNvCxnSpPr/>
          <p:nvPr/>
        </p:nvCxnSpPr>
        <p:spPr>
          <a:xfrm flipH="1" rot="10800000">
            <a:off x="6085350" y="652500"/>
            <a:ext cx="229800" cy="257100"/>
          </a:xfrm>
          <a:prstGeom prst="straightConnector1">
            <a:avLst/>
          </a:prstGeom>
          <a:noFill/>
          <a:ln cap="rnd" cmpd="sng" w="38100">
            <a:solidFill>
              <a:schemeClr val="accent1"/>
            </a:solidFill>
            <a:prstDash val="solid"/>
            <a:round/>
            <a:headEnd len="med" w="med" type="none"/>
            <a:tailEnd len="med" w="med" type="none"/>
          </a:ln>
        </p:spPr>
      </p:cxnSp>
      <p:cxnSp>
        <p:nvCxnSpPr>
          <p:cNvPr id="1310" name="Google Shape;1310;p101"/>
          <p:cNvCxnSpPr/>
          <p:nvPr/>
        </p:nvCxnSpPr>
        <p:spPr>
          <a:xfrm flipH="1" rot="10800000">
            <a:off x="6390150" y="667213"/>
            <a:ext cx="229800" cy="257100"/>
          </a:xfrm>
          <a:prstGeom prst="straightConnector1">
            <a:avLst/>
          </a:prstGeom>
          <a:noFill/>
          <a:ln cap="rnd" cmpd="sng" w="38100">
            <a:solidFill>
              <a:srgbClr val="999999"/>
            </a:solidFill>
            <a:prstDash val="solid"/>
            <a:round/>
            <a:headEnd len="med" w="med" type="none"/>
            <a:tailEnd len="med" w="med" type="none"/>
          </a:ln>
        </p:spPr>
      </p:cxnSp>
      <p:grpSp>
        <p:nvGrpSpPr>
          <p:cNvPr id="1311" name="Google Shape;1311;p101"/>
          <p:cNvGrpSpPr/>
          <p:nvPr/>
        </p:nvGrpSpPr>
        <p:grpSpPr>
          <a:xfrm>
            <a:off x="613775" y="1896163"/>
            <a:ext cx="1200900" cy="2356700"/>
            <a:chOff x="613775" y="1896163"/>
            <a:chExt cx="1200900" cy="2356700"/>
          </a:xfrm>
        </p:grpSpPr>
        <p:sp>
          <p:nvSpPr>
            <p:cNvPr id="1312" name="Google Shape;1312;p101"/>
            <p:cNvSpPr txBox="1"/>
            <p:nvPr/>
          </p:nvSpPr>
          <p:spPr>
            <a:xfrm>
              <a:off x="613775" y="1896163"/>
              <a:ext cx="9468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015581"/>
                  </a:solidFill>
                  <a:latin typeface="Muli"/>
                  <a:ea typeface="Muli"/>
                  <a:cs typeface="Muli"/>
                  <a:sym typeface="Muli"/>
                </a:rPr>
                <a:t>VALENCE</a:t>
              </a:r>
              <a:endParaRPr b="1" sz="900">
                <a:solidFill>
                  <a:srgbClr val="015581"/>
                </a:solidFill>
                <a:latin typeface="Muli"/>
                <a:ea typeface="Muli"/>
                <a:cs typeface="Muli"/>
                <a:sym typeface="Muli"/>
              </a:endParaRPr>
            </a:p>
          </p:txBody>
        </p:sp>
        <p:sp>
          <p:nvSpPr>
            <p:cNvPr id="1313" name="Google Shape;1313;p101"/>
            <p:cNvSpPr txBox="1"/>
            <p:nvPr/>
          </p:nvSpPr>
          <p:spPr>
            <a:xfrm>
              <a:off x="613775" y="3228213"/>
              <a:ext cx="9468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015581"/>
                  </a:solidFill>
                  <a:latin typeface="Muli"/>
                  <a:ea typeface="Muli"/>
                  <a:cs typeface="Muli"/>
                  <a:sym typeface="Muli"/>
                </a:rPr>
                <a:t>VDW</a:t>
              </a:r>
              <a:endParaRPr b="1" sz="900">
                <a:solidFill>
                  <a:srgbClr val="015581"/>
                </a:solidFill>
                <a:latin typeface="Muli"/>
                <a:ea typeface="Muli"/>
                <a:cs typeface="Muli"/>
                <a:sym typeface="Muli"/>
              </a:endParaRPr>
            </a:p>
          </p:txBody>
        </p:sp>
        <p:sp>
          <p:nvSpPr>
            <p:cNvPr id="1314" name="Google Shape;1314;p101"/>
            <p:cNvSpPr txBox="1"/>
            <p:nvPr/>
          </p:nvSpPr>
          <p:spPr>
            <a:xfrm>
              <a:off x="613775" y="3929763"/>
              <a:ext cx="1200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015581"/>
                  </a:solidFill>
                  <a:latin typeface="Muli"/>
                  <a:ea typeface="Muli"/>
                  <a:cs typeface="Muli"/>
                  <a:sym typeface="Muli"/>
                </a:rPr>
                <a:t>ELECTROSTATICS</a:t>
              </a:r>
              <a:endParaRPr b="1" sz="900">
                <a:solidFill>
                  <a:srgbClr val="015581"/>
                </a:solidFill>
                <a:latin typeface="Muli"/>
                <a:ea typeface="Muli"/>
                <a:cs typeface="Muli"/>
                <a:sym typeface="Muli"/>
              </a:endParaRPr>
            </a:p>
          </p:txBody>
        </p:sp>
      </p:grpSp>
      <p:pic>
        <p:nvPicPr>
          <p:cNvPr id="1315" name="Google Shape;1315;p101"/>
          <p:cNvPicPr preferRelativeResize="0"/>
          <p:nvPr/>
        </p:nvPicPr>
        <p:blipFill>
          <a:blip r:embed="rId4">
            <a:alphaModFix/>
          </a:blip>
          <a:stretch>
            <a:fillRect/>
          </a:stretch>
        </p:blipFill>
        <p:spPr>
          <a:xfrm>
            <a:off x="3931933" y="596405"/>
            <a:ext cx="369300" cy="369285"/>
          </a:xfrm>
          <a:prstGeom prst="rect">
            <a:avLst/>
          </a:prstGeom>
          <a:noFill/>
          <a:ln>
            <a:noFill/>
          </a:ln>
        </p:spPr>
      </p:pic>
      <p:pic>
        <p:nvPicPr>
          <p:cNvPr id="1316" name="Google Shape;1316;p101"/>
          <p:cNvPicPr preferRelativeResize="0"/>
          <p:nvPr/>
        </p:nvPicPr>
        <p:blipFill>
          <a:blip r:embed="rId5">
            <a:alphaModFix/>
          </a:blip>
          <a:stretch>
            <a:fillRect/>
          </a:stretch>
        </p:blipFill>
        <p:spPr>
          <a:xfrm>
            <a:off x="5029700" y="2571751"/>
            <a:ext cx="503968" cy="369301"/>
          </a:xfrm>
          <a:prstGeom prst="rect">
            <a:avLst/>
          </a:prstGeom>
          <a:noFill/>
          <a:ln>
            <a:noFill/>
          </a:ln>
        </p:spPr>
      </p:pic>
      <p:grpSp>
        <p:nvGrpSpPr>
          <p:cNvPr id="1317" name="Google Shape;1317;p101"/>
          <p:cNvGrpSpPr/>
          <p:nvPr/>
        </p:nvGrpSpPr>
        <p:grpSpPr>
          <a:xfrm>
            <a:off x="645425" y="4211925"/>
            <a:ext cx="6412500" cy="369300"/>
            <a:chOff x="645425" y="4211925"/>
            <a:chExt cx="6412500" cy="369300"/>
          </a:xfrm>
        </p:grpSpPr>
        <p:sp>
          <p:nvSpPr>
            <p:cNvPr id="1318" name="Google Shape;1318;p101"/>
            <p:cNvSpPr txBox="1"/>
            <p:nvPr/>
          </p:nvSpPr>
          <p:spPr>
            <a:xfrm>
              <a:off x="4964525" y="4211925"/>
              <a:ext cx="2093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E38B3F"/>
                  </a:solidFill>
                  <a:latin typeface="Muli"/>
                  <a:ea typeface="Muli"/>
                  <a:cs typeface="Muli"/>
                  <a:sym typeface="Muli"/>
                </a:rPr>
                <a:t>Graph charge models</a:t>
              </a:r>
              <a:endParaRPr sz="1200">
                <a:solidFill>
                  <a:srgbClr val="E38B3F"/>
                </a:solidFill>
                <a:latin typeface="Muli"/>
                <a:ea typeface="Muli"/>
                <a:cs typeface="Muli"/>
                <a:sym typeface="Muli"/>
              </a:endParaRPr>
            </a:p>
          </p:txBody>
        </p:sp>
        <p:cxnSp>
          <p:nvCxnSpPr>
            <p:cNvPr id="1319" name="Google Shape;1319;p101"/>
            <p:cNvCxnSpPr>
              <a:endCxn id="1318" idx="1"/>
            </p:cNvCxnSpPr>
            <p:nvPr/>
          </p:nvCxnSpPr>
          <p:spPr>
            <a:xfrm>
              <a:off x="645425" y="4218075"/>
              <a:ext cx="4319100" cy="178500"/>
            </a:xfrm>
            <a:prstGeom prst="bentConnector3">
              <a:avLst>
                <a:gd fmla="val 50000" name="adj1"/>
              </a:avLst>
            </a:prstGeom>
            <a:noFill/>
            <a:ln cap="flat" cmpd="sng" w="19050">
              <a:solidFill>
                <a:srgbClr val="E38B3F"/>
              </a:solidFill>
              <a:prstDash val="dash"/>
              <a:round/>
              <a:headEnd len="med" w="med" type="none"/>
              <a:tailEnd len="med" w="med" type="oval"/>
            </a:ln>
          </p:spPr>
        </p:cxnSp>
        <p:sp>
          <p:nvSpPr>
            <p:cNvPr id="1320" name="Google Shape;1320;p101"/>
            <p:cNvSpPr/>
            <p:nvPr/>
          </p:nvSpPr>
          <p:spPr>
            <a:xfrm>
              <a:off x="3931925" y="4356075"/>
              <a:ext cx="1032600" cy="81000"/>
            </a:xfrm>
            <a:prstGeom prst="roundRect">
              <a:avLst>
                <a:gd fmla="val 50000" name="adj"/>
              </a:avLst>
            </a:prstGeom>
            <a:gradFill>
              <a:gsLst>
                <a:gs pos="0">
                  <a:srgbClr val="FDECDB"/>
                </a:gs>
                <a:gs pos="100000">
                  <a:srgbClr val="F0A963"/>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21" name="Google Shape;1321;p101"/>
            <p:cNvPicPr preferRelativeResize="0"/>
            <p:nvPr/>
          </p:nvPicPr>
          <p:blipFill rotWithShape="1">
            <a:blip r:embed="rId6">
              <a:alphaModFix/>
            </a:blip>
            <a:srcRect b="3309" l="8113" r="0" t="3215"/>
            <a:stretch/>
          </p:blipFill>
          <p:spPr>
            <a:xfrm>
              <a:off x="6646050" y="4214775"/>
              <a:ext cx="316228" cy="363599"/>
            </a:xfrm>
            <a:prstGeom prst="rect">
              <a:avLst/>
            </a:prstGeom>
            <a:noFill/>
            <a:ln>
              <a:noFill/>
            </a:ln>
          </p:spPr>
        </p:pic>
      </p:grpSp>
      <p:sp>
        <p:nvSpPr>
          <p:cNvPr id="1322" name="Google Shape;1322;p101"/>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6" name="Shape 1326"/>
        <p:cNvGrpSpPr/>
        <p:nvPr/>
      </p:nvGrpSpPr>
      <p:grpSpPr>
        <a:xfrm>
          <a:off x="0" y="0"/>
          <a:ext cx="0" cy="0"/>
          <a:chOff x="0" y="0"/>
          <a:chExt cx="0" cy="0"/>
        </a:xfrm>
      </p:grpSpPr>
      <p:sp>
        <p:nvSpPr>
          <p:cNvPr id="1327" name="Google Shape;1327;p102"/>
          <p:cNvSpPr txBox="1"/>
          <p:nvPr>
            <p:ph type="title"/>
          </p:nvPr>
        </p:nvSpPr>
        <p:spPr>
          <a:xfrm>
            <a:off x="381000" y="0"/>
            <a:ext cx="28956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Graph charges</a:t>
            </a:r>
            <a:endParaRPr/>
          </a:p>
        </p:txBody>
      </p:sp>
      <p:sp>
        <p:nvSpPr>
          <p:cNvPr id="1328" name="Google Shape;1328;p102"/>
          <p:cNvSpPr txBox="1"/>
          <p:nvPr>
            <p:ph idx="3" type="body"/>
          </p:nvPr>
        </p:nvSpPr>
        <p:spPr>
          <a:xfrm>
            <a:off x="3276600" y="0"/>
            <a:ext cx="50292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Neural networks for fast electrostatics</a:t>
            </a:r>
            <a:endParaRPr/>
          </a:p>
        </p:txBody>
      </p:sp>
      <p:grpSp>
        <p:nvGrpSpPr>
          <p:cNvPr id="1329" name="Google Shape;1329;p102"/>
          <p:cNvGrpSpPr/>
          <p:nvPr/>
        </p:nvGrpSpPr>
        <p:grpSpPr>
          <a:xfrm>
            <a:off x="4401325" y="1457488"/>
            <a:ext cx="4568149" cy="3095438"/>
            <a:chOff x="4401325" y="1457488"/>
            <a:chExt cx="4568149" cy="3095438"/>
          </a:xfrm>
        </p:grpSpPr>
        <p:cxnSp>
          <p:nvCxnSpPr>
            <p:cNvPr id="1330" name="Google Shape;1330;p102"/>
            <p:cNvCxnSpPr/>
            <p:nvPr/>
          </p:nvCxnSpPr>
          <p:spPr>
            <a:xfrm>
              <a:off x="6615100" y="3108063"/>
              <a:ext cx="517800" cy="0"/>
            </a:xfrm>
            <a:prstGeom prst="straightConnector1">
              <a:avLst/>
            </a:prstGeom>
            <a:noFill/>
            <a:ln cap="flat" cmpd="sng" w="19050">
              <a:solidFill>
                <a:srgbClr val="19719F"/>
              </a:solidFill>
              <a:prstDash val="solid"/>
              <a:round/>
              <a:headEnd len="med" w="med" type="none"/>
              <a:tailEnd len="med" w="med" type="triangle"/>
            </a:ln>
          </p:spPr>
        </p:cxnSp>
        <p:sp>
          <p:nvSpPr>
            <p:cNvPr id="1331" name="Google Shape;1331;p102"/>
            <p:cNvSpPr txBox="1"/>
            <p:nvPr/>
          </p:nvSpPr>
          <p:spPr>
            <a:xfrm>
              <a:off x="5001382" y="2900075"/>
              <a:ext cx="1537200" cy="3630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sz="1200">
                  <a:solidFill>
                    <a:srgbClr val="E38B3F"/>
                  </a:solidFill>
                  <a:latin typeface="Muli"/>
                  <a:ea typeface="Muli"/>
                  <a:cs typeface="Muli"/>
                  <a:sym typeface="Muli"/>
                </a:rPr>
                <a:t>Training</a:t>
              </a:r>
              <a:endParaRPr b="1" sz="1200">
                <a:solidFill>
                  <a:srgbClr val="E38B3F"/>
                </a:solidFill>
                <a:latin typeface="Muli"/>
                <a:ea typeface="Muli"/>
                <a:cs typeface="Muli"/>
                <a:sym typeface="Muli"/>
              </a:endParaRPr>
            </a:p>
          </p:txBody>
        </p:sp>
        <p:sp>
          <p:nvSpPr>
            <p:cNvPr id="1332" name="Google Shape;1332;p102"/>
            <p:cNvSpPr txBox="1"/>
            <p:nvPr/>
          </p:nvSpPr>
          <p:spPr>
            <a:xfrm>
              <a:off x="5001388" y="3273425"/>
              <a:ext cx="1537200" cy="1279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1100">
                  <a:solidFill>
                    <a:srgbClr val="E38B3F"/>
                  </a:solidFill>
                  <a:latin typeface="Muli"/>
                  <a:ea typeface="Muli"/>
                  <a:cs typeface="Muli"/>
                  <a:sym typeface="Muli"/>
                </a:rPr>
                <a:t>A GNN will be trained to similar quality as AM1BCC (ELF10)</a:t>
              </a:r>
              <a:endParaRPr sz="1100">
                <a:solidFill>
                  <a:srgbClr val="E38B3F"/>
                </a:solidFill>
                <a:latin typeface="Muli"/>
                <a:ea typeface="Muli"/>
                <a:cs typeface="Muli"/>
                <a:sym typeface="Muli"/>
              </a:endParaRPr>
            </a:p>
          </p:txBody>
        </p:sp>
        <p:sp>
          <p:nvSpPr>
            <p:cNvPr id="1333" name="Google Shape;1333;p102"/>
            <p:cNvSpPr txBox="1"/>
            <p:nvPr/>
          </p:nvSpPr>
          <p:spPr>
            <a:xfrm>
              <a:off x="7225796" y="2900075"/>
              <a:ext cx="1537200" cy="3630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sz="1200">
                  <a:solidFill>
                    <a:srgbClr val="B7B7B7"/>
                  </a:solidFill>
                  <a:latin typeface="Muli"/>
                  <a:ea typeface="Muli"/>
                  <a:cs typeface="Muli"/>
                  <a:sym typeface="Muli"/>
                </a:rPr>
                <a:t>Testing</a:t>
              </a:r>
              <a:endParaRPr b="1" sz="1200">
                <a:solidFill>
                  <a:srgbClr val="B7B7B7"/>
                </a:solidFill>
                <a:latin typeface="Muli"/>
                <a:ea typeface="Muli"/>
                <a:cs typeface="Muli"/>
                <a:sym typeface="Muli"/>
              </a:endParaRPr>
            </a:p>
          </p:txBody>
        </p:sp>
        <p:sp>
          <p:nvSpPr>
            <p:cNvPr id="1334" name="Google Shape;1334;p102"/>
            <p:cNvSpPr txBox="1"/>
            <p:nvPr/>
          </p:nvSpPr>
          <p:spPr>
            <a:xfrm>
              <a:off x="7120874" y="3273425"/>
              <a:ext cx="1848600" cy="1279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1100">
                  <a:solidFill>
                    <a:srgbClr val="B7B7B7"/>
                  </a:solidFill>
                  <a:latin typeface="Muli"/>
                  <a:ea typeface="Muli"/>
                  <a:cs typeface="Muli"/>
                  <a:sym typeface="Muli"/>
                </a:rPr>
                <a:t>Trained parameters will be benchmarked against experimental and physical property data</a:t>
              </a:r>
              <a:endParaRPr sz="1100">
                <a:solidFill>
                  <a:srgbClr val="B7B7B7"/>
                </a:solidFill>
                <a:latin typeface="Muli"/>
                <a:ea typeface="Muli"/>
                <a:cs typeface="Muli"/>
                <a:sym typeface="Muli"/>
              </a:endParaRPr>
            </a:p>
          </p:txBody>
        </p:sp>
        <p:grpSp>
          <p:nvGrpSpPr>
            <p:cNvPr id="1335" name="Google Shape;1335;p102"/>
            <p:cNvGrpSpPr/>
            <p:nvPr/>
          </p:nvGrpSpPr>
          <p:grpSpPr>
            <a:xfrm>
              <a:off x="4401325" y="3039075"/>
              <a:ext cx="523525" cy="138000"/>
              <a:chOff x="3428975" y="3115275"/>
              <a:chExt cx="523525" cy="138000"/>
            </a:xfrm>
          </p:grpSpPr>
          <p:cxnSp>
            <p:nvCxnSpPr>
              <p:cNvPr id="1336" name="Google Shape;1336;p102"/>
              <p:cNvCxnSpPr/>
              <p:nvPr/>
            </p:nvCxnSpPr>
            <p:spPr>
              <a:xfrm flipH="1" rot="10800000">
                <a:off x="3695700" y="3184325"/>
                <a:ext cx="256800" cy="1800"/>
              </a:xfrm>
              <a:prstGeom prst="straightConnector1">
                <a:avLst/>
              </a:prstGeom>
              <a:noFill/>
              <a:ln cap="flat" cmpd="sng" w="19050">
                <a:solidFill>
                  <a:srgbClr val="19719F"/>
                </a:solidFill>
                <a:prstDash val="solid"/>
                <a:round/>
                <a:headEnd len="med" w="med" type="none"/>
                <a:tailEnd len="med" w="med" type="triangle"/>
              </a:ln>
            </p:spPr>
          </p:cxnSp>
          <p:cxnSp>
            <p:nvCxnSpPr>
              <p:cNvPr id="1337" name="Google Shape;1337;p102"/>
              <p:cNvCxnSpPr/>
              <p:nvPr/>
            </p:nvCxnSpPr>
            <p:spPr>
              <a:xfrm flipH="1">
                <a:off x="3664550" y="3115275"/>
                <a:ext cx="73200" cy="138000"/>
              </a:xfrm>
              <a:prstGeom prst="straightConnector1">
                <a:avLst/>
              </a:prstGeom>
              <a:noFill/>
              <a:ln cap="flat" cmpd="sng" w="19050">
                <a:solidFill>
                  <a:srgbClr val="19719F"/>
                </a:solidFill>
                <a:prstDash val="solid"/>
                <a:round/>
                <a:headEnd len="med" w="med" type="none"/>
                <a:tailEnd len="med" w="med" type="none"/>
              </a:ln>
            </p:spPr>
          </p:cxnSp>
          <p:cxnSp>
            <p:nvCxnSpPr>
              <p:cNvPr id="1338" name="Google Shape;1338;p102"/>
              <p:cNvCxnSpPr/>
              <p:nvPr/>
            </p:nvCxnSpPr>
            <p:spPr>
              <a:xfrm flipH="1">
                <a:off x="3578375" y="3115275"/>
                <a:ext cx="73200" cy="138000"/>
              </a:xfrm>
              <a:prstGeom prst="straightConnector1">
                <a:avLst/>
              </a:prstGeom>
              <a:noFill/>
              <a:ln cap="flat" cmpd="sng" w="19050">
                <a:solidFill>
                  <a:srgbClr val="19719F"/>
                </a:solidFill>
                <a:prstDash val="solid"/>
                <a:round/>
                <a:headEnd len="med" w="med" type="none"/>
                <a:tailEnd len="med" w="med" type="none"/>
              </a:ln>
            </p:spPr>
          </p:cxnSp>
          <p:cxnSp>
            <p:nvCxnSpPr>
              <p:cNvPr id="1339" name="Google Shape;1339;p102"/>
              <p:cNvCxnSpPr/>
              <p:nvPr/>
            </p:nvCxnSpPr>
            <p:spPr>
              <a:xfrm rot="10800000">
                <a:off x="3428975" y="3181350"/>
                <a:ext cx="192900" cy="0"/>
              </a:xfrm>
              <a:prstGeom prst="straightConnector1">
                <a:avLst/>
              </a:prstGeom>
              <a:noFill/>
              <a:ln cap="flat" cmpd="sng" w="19050">
                <a:solidFill>
                  <a:srgbClr val="19719F"/>
                </a:solidFill>
                <a:prstDash val="solid"/>
                <a:round/>
                <a:headEnd len="med" w="med" type="none"/>
                <a:tailEnd len="med" w="med" type="none"/>
              </a:ln>
            </p:spPr>
          </p:cxnSp>
        </p:grpSp>
        <p:grpSp>
          <p:nvGrpSpPr>
            <p:cNvPr id="1340" name="Google Shape;1340;p102"/>
            <p:cNvGrpSpPr/>
            <p:nvPr/>
          </p:nvGrpSpPr>
          <p:grpSpPr>
            <a:xfrm>
              <a:off x="5059763" y="1457488"/>
              <a:ext cx="1420413" cy="1177738"/>
              <a:chOff x="4986738" y="1412913"/>
              <a:chExt cx="1420413" cy="1177738"/>
            </a:xfrm>
          </p:grpSpPr>
          <p:sp>
            <p:nvSpPr>
              <p:cNvPr id="1341" name="Google Shape;1341;p102"/>
              <p:cNvSpPr/>
              <p:nvPr/>
            </p:nvSpPr>
            <p:spPr>
              <a:xfrm>
                <a:off x="5728463" y="1674294"/>
                <a:ext cx="592500" cy="592500"/>
              </a:xfrm>
              <a:prstGeom prst="ellipse">
                <a:avLst/>
              </a:prstGeom>
              <a:solidFill>
                <a:srgbClr val="9FC5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42" name="Google Shape;1342;p102"/>
              <p:cNvPicPr preferRelativeResize="0"/>
              <p:nvPr/>
            </p:nvPicPr>
            <p:blipFill>
              <a:blip r:embed="rId3">
                <a:alphaModFix/>
              </a:blip>
              <a:stretch>
                <a:fillRect/>
              </a:stretch>
            </p:blipFill>
            <p:spPr>
              <a:xfrm>
                <a:off x="5800975" y="1838332"/>
                <a:ext cx="447337" cy="264293"/>
              </a:xfrm>
              <a:prstGeom prst="rect">
                <a:avLst/>
              </a:prstGeom>
              <a:noFill/>
              <a:ln>
                <a:noFill/>
              </a:ln>
            </p:spPr>
          </p:pic>
          <p:pic>
            <p:nvPicPr>
              <p:cNvPr id="1343" name="Google Shape;1343;p102"/>
              <p:cNvPicPr preferRelativeResize="0"/>
              <p:nvPr/>
            </p:nvPicPr>
            <p:blipFill>
              <a:blip r:embed="rId3">
                <a:alphaModFix/>
              </a:blip>
              <a:stretch>
                <a:fillRect/>
              </a:stretch>
            </p:blipFill>
            <p:spPr>
              <a:xfrm>
                <a:off x="5008013" y="1838324"/>
                <a:ext cx="447355" cy="264306"/>
              </a:xfrm>
              <a:prstGeom prst="rect">
                <a:avLst/>
              </a:prstGeom>
              <a:noFill/>
              <a:ln>
                <a:noFill/>
              </a:ln>
            </p:spPr>
          </p:pic>
          <p:sp>
            <p:nvSpPr>
              <p:cNvPr id="1344" name="Google Shape;1344;p102"/>
              <p:cNvSpPr txBox="1"/>
              <p:nvPr/>
            </p:nvSpPr>
            <p:spPr>
              <a:xfrm>
                <a:off x="5455352" y="1816570"/>
                <a:ext cx="288000" cy="307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015581"/>
                    </a:solidFill>
                    <a:latin typeface="Muli"/>
                    <a:ea typeface="Muli"/>
                    <a:cs typeface="Muli"/>
                    <a:sym typeface="Muli"/>
                  </a:rPr>
                  <a:t>+</a:t>
                </a:r>
                <a:endParaRPr b="1">
                  <a:solidFill>
                    <a:srgbClr val="015581"/>
                  </a:solidFill>
                  <a:latin typeface="Muli"/>
                  <a:ea typeface="Muli"/>
                  <a:cs typeface="Muli"/>
                  <a:sym typeface="Muli"/>
                </a:endParaRPr>
              </a:p>
            </p:txBody>
          </p:sp>
          <p:sp>
            <p:nvSpPr>
              <p:cNvPr id="1345" name="Google Shape;1345;p102"/>
              <p:cNvSpPr txBox="1"/>
              <p:nvPr/>
            </p:nvSpPr>
            <p:spPr>
              <a:xfrm>
                <a:off x="4986738" y="2190450"/>
                <a:ext cx="1418100" cy="400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en" sz="1100">
                    <a:latin typeface="Muli"/>
                    <a:ea typeface="Muli"/>
                    <a:cs typeface="Muli"/>
                    <a:sym typeface="Muli"/>
                  </a:rPr>
                  <a:t>RESP2 δ=0.6</a:t>
                </a:r>
                <a:endParaRPr i="1" sz="1100">
                  <a:latin typeface="Muli"/>
                  <a:ea typeface="Muli"/>
                  <a:cs typeface="Muli"/>
                  <a:sym typeface="Muli"/>
                </a:endParaRPr>
              </a:p>
            </p:txBody>
          </p:sp>
          <p:sp>
            <p:nvSpPr>
              <p:cNvPr id="1346" name="Google Shape;1346;p102"/>
              <p:cNvSpPr txBox="1"/>
              <p:nvPr/>
            </p:nvSpPr>
            <p:spPr>
              <a:xfrm>
                <a:off x="4989050" y="1412913"/>
                <a:ext cx="1418100" cy="400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015581"/>
                    </a:solidFill>
                    <a:latin typeface="Muli"/>
                    <a:ea typeface="Muli"/>
                    <a:cs typeface="Muli"/>
                    <a:sym typeface="Muli"/>
                  </a:rPr>
                  <a:t>ESP / EF</a:t>
                </a:r>
                <a:endParaRPr b="1" sz="1200">
                  <a:solidFill>
                    <a:srgbClr val="015581"/>
                  </a:solidFill>
                  <a:latin typeface="Muli"/>
                  <a:ea typeface="Muli"/>
                  <a:cs typeface="Muli"/>
                  <a:sym typeface="Muli"/>
                </a:endParaRPr>
              </a:p>
            </p:txBody>
          </p:sp>
        </p:grpSp>
        <p:sp>
          <p:nvSpPr>
            <p:cNvPr id="1347" name="Google Shape;1347;p102"/>
            <p:cNvSpPr/>
            <p:nvPr/>
          </p:nvSpPr>
          <p:spPr>
            <a:xfrm>
              <a:off x="5770450" y="4185900"/>
              <a:ext cx="2312186" cy="289075"/>
            </a:xfrm>
            <a:custGeom>
              <a:rect b="b" l="l" r="r" t="t"/>
              <a:pathLst>
                <a:path extrusionOk="0" h="11563" w="90091">
                  <a:moveTo>
                    <a:pt x="90091" y="966"/>
                  </a:moveTo>
                  <a:lnTo>
                    <a:pt x="89999" y="11563"/>
                  </a:lnTo>
                  <a:lnTo>
                    <a:pt x="0" y="11563"/>
                  </a:lnTo>
                  <a:lnTo>
                    <a:pt x="270" y="0"/>
                  </a:lnTo>
                </a:path>
              </a:pathLst>
            </a:custGeom>
            <a:noFill/>
            <a:ln cap="flat" cmpd="sng" w="19050">
              <a:solidFill>
                <a:srgbClr val="B7B7B7"/>
              </a:solidFill>
              <a:prstDash val="solid"/>
              <a:round/>
              <a:headEnd len="med" w="med" type="none"/>
              <a:tailEnd len="med" w="med" type="triangle"/>
            </a:ln>
          </p:spPr>
        </p:sp>
      </p:grpSp>
      <p:pic>
        <p:nvPicPr>
          <p:cNvPr id="1348" name="Google Shape;1348;p102"/>
          <p:cNvPicPr preferRelativeResize="0"/>
          <p:nvPr/>
        </p:nvPicPr>
        <p:blipFill>
          <a:blip r:embed="rId4">
            <a:alphaModFix/>
          </a:blip>
          <a:stretch>
            <a:fillRect/>
          </a:stretch>
        </p:blipFill>
        <p:spPr>
          <a:xfrm>
            <a:off x="7967850" y="1135269"/>
            <a:ext cx="815180" cy="1113630"/>
          </a:xfrm>
          <a:prstGeom prst="rect">
            <a:avLst/>
          </a:prstGeom>
          <a:noFill/>
          <a:ln>
            <a:noFill/>
          </a:ln>
        </p:spPr>
      </p:pic>
      <p:sp>
        <p:nvSpPr>
          <p:cNvPr id="1349" name="Google Shape;1349;p102"/>
          <p:cNvSpPr txBox="1"/>
          <p:nvPr/>
        </p:nvSpPr>
        <p:spPr>
          <a:xfrm>
            <a:off x="7874875" y="2208463"/>
            <a:ext cx="10011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858585"/>
                </a:solidFill>
                <a:latin typeface="Muli"/>
                <a:ea typeface="Muli"/>
                <a:cs typeface="Muli"/>
                <a:sym typeface="Muli"/>
              </a:rPr>
              <a:t>Simon Boothroyd</a:t>
            </a:r>
            <a:endParaRPr sz="1000">
              <a:solidFill>
                <a:srgbClr val="858585"/>
              </a:solidFill>
              <a:latin typeface="Muli"/>
              <a:ea typeface="Muli"/>
              <a:cs typeface="Muli"/>
              <a:sym typeface="Muli"/>
            </a:endParaRPr>
          </a:p>
        </p:txBody>
      </p:sp>
      <p:sp>
        <p:nvSpPr>
          <p:cNvPr id="1350" name="Google Shape;1350;p102"/>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grpSp>
        <p:nvGrpSpPr>
          <p:cNvPr id="1351" name="Google Shape;1351;p102"/>
          <p:cNvGrpSpPr/>
          <p:nvPr/>
        </p:nvGrpSpPr>
        <p:grpSpPr>
          <a:xfrm>
            <a:off x="2169913" y="1356914"/>
            <a:ext cx="2249212" cy="3196011"/>
            <a:chOff x="2169913" y="1356914"/>
            <a:chExt cx="2249212" cy="3196011"/>
          </a:xfrm>
        </p:grpSpPr>
        <p:cxnSp>
          <p:nvCxnSpPr>
            <p:cNvPr id="1352" name="Google Shape;1352;p102"/>
            <p:cNvCxnSpPr/>
            <p:nvPr/>
          </p:nvCxnSpPr>
          <p:spPr>
            <a:xfrm>
              <a:off x="2169913" y="3108063"/>
              <a:ext cx="517800" cy="0"/>
            </a:xfrm>
            <a:prstGeom prst="straightConnector1">
              <a:avLst/>
            </a:prstGeom>
            <a:noFill/>
            <a:ln cap="flat" cmpd="sng" w="19050">
              <a:solidFill>
                <a:srgbClr val="19719F"/>
              </a:solidFill>
              <a:prstDash val="solid"/>
              <a:round/>
              <a:headEnd len="med" w="med" type="none"/>
              <a:tailEnd len="med" w="med" type="triangle"/>
            </a:ln>
          </p:spPr>
        </p:cxnSp>
        <p:sp>
          <p:nvSpPr>
            <p:cNvPr id="1353" name="Google Shape;1353;p102"/>
            <p:cNvSpPr txBox="1"/>
            <p:nvPr/>
          </p:nvSpPr>
          <p:spPr>
            <a:xfrm>
              <a:off x="2757238" y="2900075"/>
              <a:ext cx="1537200" cy="3630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sz="1200">
                  <a:solidFill>
                    <a:srgbClr val="549ECB"/>
                  </a:solidFill>
                  <a:latin typeface="Muli"/>
                  <a:ea typeface="Muli"/>
                  <a:cs typeface="Muli"/>
                  <a:sym typeface="Muli"/>
                </a:rPr>
                <a:t>Software </a:t>
              </a:r>
              <a:endParaRPr b="1" sz="1200">
                <a:solidFill>
                  <a:srgbClr val="549ECB"/>
                </a:solidFill>
                <a:latin typeface="Muli"/>
                <a:ea typeface="Muli"/>
                <a:cs typeface="Muli"/>
                <a:sym typeface="Muli"/>
              </a:endParaRPr>
            </a:p>
          </p:txBody>
        </p:sp>
        <p:sp>
          <p:nvSpPr>
            <p:cNvPr id="1354" name="Google Shape;1354;p102"/>
            <p:cNvSpPr txBox="1"/>
            <p:nvPr/>
          </p:nvSpPr>
          <p:spPr>
            <a:xfrm>
              <a:off x="2570524" y="3273425"/>
              <a:ext cx="1848600" cy="1279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1100">
                  <a:solidFill>
                    <a:srgbClr val="549ECB"/>
                  </a:solidFill>
                  <a:latin typeface="Muli"/>
                  <a:ea typeface="Muli"/>
                  <a:cs typeface="Muli"/>
                  <a:sym typeface="Muli"/>
                </a:rPr>
                <a:t>Support for graph models added to the OpenFF toolkit. Infrastructure for applying graph models to molecules created</a:t>
              </a:r>
              <a:endParaRPr sz="1100">
                <a:solidFill>
                  <a:srgbClr val="549ECB"/>
                </a:solidFill>
                <a:latin typeface="Muli"/>
                <a:ea typeface="Muli"/>
                <a:cs typeface="Muli"/>
                <a:sym typeface="Muli"/>
              </a:endParaRPr>
            </a:p>
          </p:txBody>
        </p:sp>
        <p:pic>
          <p:nvPicPr>
            <p:cNvPr id="1355" name="Google Shape;1355;p102"/>
            <p:cNvPicPr preferRelativeResize="0"/>
            <p:nvPr/>
          </p:nvPicPr>
          <p:blipFill>
            <a:blip r:embed="rId5">
              <a:alphaModFix/>
            </a:blip>
            <a:stretch>
              <a:fillRect/>
            </a:stretch>
          </p:blipFill>
          <p:spPr>
            <a:xfrm>
              <a:off x="3116378" y="1838475"/>
              <a:ext cx="818951" cy="1015495"/>
            </a:xfrm>
            <a:prstGeom prst="rect">
              <a:avLst/>
            </a:prstGeom>
            <a:noFill/>
            <a:ln>
              <a:noFill/>
            </a:ln>
          </p:spPr>
        </p:pic>
        <p:sp>
          <p:nvSpPr>
            <p:cNvPr id="1356" name="Google Shape;1356;p102"/>
            <p:cNvSpPr txBox="1"/>
            <p:nvPr/>
          </p:nvSpPr>
          <p:spPr>
            <a:xfrm>
              <a:off x="3338654" y="1561500"/>
              <a:ext cx="374400" cy="400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015581"/>
                  </a:solidFill>
                  <a:latin typeface="Muli"/>
                  <a:ea typeface="Muli"/>
                  <a:cs typeface="Muli"/>
                  <a:sym typeface="Muli"/>
                </a:rPr>
                <a:t>+</a:t>
              </a:r>
              <a:endParaRPr b="1">
                <a:solidFill>
                  <a:srgbClr val="015581"/>
                </a:solidFill>
                <a:latin typeface="Muli"/>
                <a:ea typeface="Muli"/>
                <a:cs typeface="Muli"/>
                <a:sym typeface="Muli"/>
              </a:endParaRPr>
            </a:p>
          </p:txBody>
        </p:sp>
        <p:pic>
          <p:nvPicPr>
            <p:cNvPr id="1357" name="Google Shape;1357;p102"/>
            <p:cNvPicPr preferRelativeResize="0"/>
            <p:nvPr/>
          </p:nvPicPr>
          <p:blipFill>
            <a:blip r:embed="rId6">
              <a:alphaModFix/>
            </a:blip>
            <a:stretch>
              <a:fillRect/>
            </a:stretch>
          </p:blipFill>
          <p:spPr>
            <a:xfrm>
              <a:off x="3054075" y="1356914"/>
              <a:ext cx="943551" cy="232925"/>
            </a:xfrm>
            <a:prstGeom prst="rect">
              <a:avLst/>
            </a:prstGeom>
            <a:noFill/>
            <a:ln>
              <a:noFill/>
            </a:ln>
          </p:spPr>
        </p:pic>
      </p:grpSp>
      <p:grpSp>
        <p:nvGrpSpPr>
          <p:cNvPr id="1358" name="Google Shape;1358;p102"/>
          <p:cNvGrpSpPr/>
          <p:nvPr/>
        </p:nvGrpSpPr>
        <p:grpSpPr>
          <a:xfrm>
            <a:off x="335550" y="1352550"/>
            <a:ext cx="1988900" cy="2862275"/>
            <a:chOff x="335550" y="1352550"/>
            <a:chExt cx="1988900" cy="2862275"/>
          </a:xfrm>
        </p:grpSpPr>
        <p:sp>
          <p:nvSpPr>
            <p:cNvPr id="1359" name="Google Shape;1359;p102"/>
            <p:cNvSpPr txBox="1"/>
            <p:nvPr/>
          </p:nvSpPr>
          <p:spPr>
            <a:xfrm>
              <a:off x="605775" y="2900075"/>
              <a:ext cx="1578300" cy="3630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sz="1200">
                  <a:solidFill>
                    <a:srgbClr val="A72A1E"/>
                  </a:solidFill>
                  <a:latin typeface="Muli"/>
                  <a:ea typeface="Muli"/>
                  <a:cs typeface="Muli"/>
                  <a:sym typeface="Muli"/>
                </a:rPr>
                <a:t>Hypothesis</a:t>
              </a:r>
              <a:endParaRPr b="1" sz="1200">
                <a:solidFill>
                  <a:srgbClr val="A72A1E"/>
                </a:solidFill>
                <a:latin typeface="Muli"/>
                <a:ea typeface="Muli"/>
                <a:cs typeface="Muli"/>
                <a:sym typeface="Muli"/>
              </a:endParaRPr>
            </a:p>
          </p:txBody>
        </p:sp>
        <p:sp>
          <p:nvSpPr>
            <p:cNvPr id="1360" name="Google Shape;1360;p102"/>
            <p:cNvSpPr txBox="1"/>
            <p:nvPr/>
          </p:nvSpPr>
          <p:spPr>
            <a:xfrm>
              <a:off x="457200" y="3273425"/>
              <a:ext cx="1848600" cy="941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1100">
                  <a:solidFill>
                    <a:srgbClr val="A72A1E"/>
                  </a:solidFill>
                  <a:latin typeface="Muli"/>
                  <a:ea typeface="Muli"/>
                  <a:cs typeface="Muli"/>
                  <a:sym typeface="Muli"/>
                </a:rPr>
                <a:t>A graph convolutional model can produce fast, conformer-independent, high quality charges </a:t>
              </a:r>
              <a:endParaRPr sz="1100">
                <a:solidFill>
                  <a:srgbClr val="A72A1E"/>
                </a:solidFill>
                <a:latin typeface="Muli"/>
                <a:ea typeface="Muli"/>
                <a:cs typeface="Muli"/>
                <a:sym typeface="Muli"/>
              </a:endParaRPr>
            </a:p>
          </p:txBody>
        </p:sp>
        <p:grpSp>
          <p:nvGrpSpPr>
            <p:cNvPr id="1361" name="Google Shape;1361;p102"/>
            <p:cNvGrpSpPr/>
            <p:nvPr/>
          </p:nvGrpSpPr>
          <p:grpSpPr>
            <a:xfrm>
              <a:off x="335550" y="1434088"/>
              <a:ext cx="792400" cy="969363"/>
              <a:chOff x="335550" y="1434088"/>
              <a:chExt cx="792400" cy="969363"/>
            </a:xfrm>
          </p:grpSpPr>
          <p:pic>
            <p:nvPicPr>
              <p:cNvPr id="1362" name="Google Shape;1362;p102"/>
              <p:cNvPicPr preferRelativeResize="0"/>
              <p:nvPr/>
            </p:nvPicPr>
            <p:blipFill>
              <a:blip r:embed="rId7">
                <a:alphaModFix/>
              </a:blip>
              <a:stretch>
                <a:fillRect/>
              </a:stretch>
            </p:blipFill>
            <p:spPr>
              <a:xfrm>
                <a:off x="448175" y="1762275"/>
                <a:ext cx="567150" cy="526925"/>
              </a:xfrm>
              <a:prstGeom prst="rect">
                <a:avLst/>
              </a:prstGeom>
              <a:noFill/>
              <a:ln>
                <a:noFill/>
              </a:ln>
            </p:spPr>
          </p:pic>
          <p:grpSp>
            <p:nvGrpSpPr>
              <p:cNvPr id="1363" name="Google Shape;1363;p102"/>
              <p:cNvGrpSpPr/>
              <p:nvPr/>
            </p:nvGrpSpPr>
            <p:grpSpPr>
              <a:xfrm>
                <a:off x="335550" y="1547575"/>
                <a:ext cx="90900" cy="363600"/>
                <a:chOff x="1192200" y="1392800"/>
                <a:chExt cx="90900" cy="363600"/>
              </a:xfrm>
            </p:grpSpPr>
            <p:sp>
              <p:nvSpPr>
                <p:cNvPr id="1364" name="Google Shape;1364;p102"/>
                <p:cNvSpPr/>
                <p:nvPr/>
              </p:nvSpPr>
              <p:spPr>
                <a:xfrm>
                  <a:off x="1192200" y="1392800"/>
                  <a:ext cx="90900" cy="90900"/>
                </a:xfrm>
                <a:prstGeom prst="rect">
                  <a:avLst/>
                </a:prstGeom>
                <a:solidFill>
                  <a:srgbClr val="19719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102"/>
                <p:cNvSpPr/>
                <p:nvPr/>
              </p:nvSpPr>
              <p:spPr>
                <a:xfrm>
                  <a:off x="1192200" y="1483700"/>
                  <a:ext cx="90900" cy="90900"/>
                </a:xfrm>
                <a:prstGeom prst="rect">
                  <a:avLst/>
                </a:prstGeom>
                <a:solidFill>
                  <a:srgbClr val="9FC5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6" name="Google Shape;1366;p102"/>
                <p:cNvSpPr/>
                <p:nvPr/>
              </p:nvSpPr>
              <p:spPr>
                <a:xfrm>
                  <a:off x="1192200" y="1574600"/>
                  <a:ext cx="90900" cy="90900"/>
                </a:xfrm>
                <a:prstGeom prst="rect">
                  <a:avLst/>
                </a:prstGeom>
                <a:solidFill>
                  <a:srgbClr val="E38B3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7" name="Google Shape;1367;p102"/>
                <p:cNvSpPr/>
                <p:nvPr/>
              </p:nvSpPr>
              <p:spPr>
                <a:xfrm>
                  <a:off x="1192200" y="1665500"/>
                  <a:ext cx="90900" cy="90900"/>
                </a:xfrm>
                <a:prstGeom prst="rect">
                  <a:avLst/>
                </a:prstGeom>
                <a:solidFill>
                  <a:srgbClr val="C27BA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68" name="Google Shape;1368;p102"/>
              <p:cNvGrpSpPr/>
              <p:nvPr/>
            </p:nvGrpSpPr>
            <p:grpSpPr>
              <a:xfrm>
                <a:off x="686300" y="1434088"/>
                <a:ext cx="90900" cy="363600"/>
                <a:chOff x="1192200" y="1392800"/>
                <a:chExt cx="90900" cy="363600"/>
              </a:xfrm>
            </p:grpSpPr>
            <p:sp>
              <p:nvSpPr>
                <p:cNvPr id="1369" name="Google Shape;1369;p102"/>
                <p:cNvSpPr/>
                <p:nvPr/>
              </p:nvSpPr>
              <p:spPr>
                <a:xfrm>
                  <a:off x="1192200" y="1392800"/>
                  <a:ext cx="90900" cy="90900"/>
                </a:xfrm>
                <a:prstGeom prst="rect">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0" name="Google Shape;1370;p102"/>
                <p:cNvSpPr/>
                <p:nvPr/>
              </p:nvSpPr>
              <p:spPr>
                <a:xfrm>
                  <a:off x="1192200" y="1483700"/>
                  <a:ext cx="90900" cy="90900"/>
                </a:xfrm>
                <a:prstGeom prst="rect">
                  <a:avLst/>
                </a:prstGeom>
                <a:solidFill>
                  <a:srgbClr val="C27BA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1" name="Google Shape;1371;p102"/>
                <p:cNvSpPr/>
                <p:nvPr/>
              </p:nvSpPr>
              <p:spPr>
                <a:xfrm>
                  <a:off x="1192200" y="1574600"/>
                  <a:ext cx="90900" cy="90900"/>
                </a:xfrm>
                <a:prstGeom prst="rect">
                  <a:avLst/>
                </a:prstGeom>
                <a:solidFill>
                  <a:srgbClr val="19719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2" name="Google Shape;1372;p102"/>
                <p:cNvSpPr/>
                <p:nvPr/>
              </p:nvSpPr>
              <p:spPr>
                <a:xfrm>
                  <a:off x="1192200" y="1665500"/>
                  <a:ext cx="90900" cy="90900"/>
                </a:xfrm>
                <a:prstGeom prst="rect">
                  <a:avLst/>
                </a:prstGeom>
                <a:solidFill>
                  <a:srgbClr val="E38B3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73" name="Google Shape;1373;p102"/>
              <p:cNvGrpSpPr/>
              <p:nvPr/>
            </p:nvGrpSpPr>
            <p:grpSpPr>
              <a:xfrm>
                <a:off x="1037050" y="1547575"/>
                <a:ext cx="90900" cy="363600"/>
                <a:chOff x="1192200" y="1392800"/>
                <a:chExt cx="90900" cy="363600"/>
              </a:xfrm>
            </p:grpSpPr>
            <p:sp>
              <p:nvSpPr>
                <p:cNvPr id="1374" name="Google Shape;1374;p102"/>
                <p:cNvSpPr/>
                <p:nvPr/>
              </p:nvSpPr>
              <p:spPr>
                <a:xfrm>
                  <a:off x="1192200" y="1392800"/>
                  <a:ext cx="90900" cy="90900"/>
                </a:xfrm>
                <a:prstGeom prst="rect">
                  <a:avLst/>
                </a:prstGeom>
                <a:solidFill>
                  <a:srgbClr val="CFE2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5" name="Google Shape;1375;p102"/>
                <p:cNvSpPr/>
                <p:nvPr/>
              </p:nvSpPr>
              <p:spPr>
                <a:xfrm>
                  <a:off x="1192200" y="1483700"/>
                  <a:ext cx="90900" cy="90900"/>
                </a:xfrm>
                <a:prstGeom prst="rect">
                  <a:avLst/>
                </a:prstGeom>
                <a:solidFill>
                  <a:srgbClr val="5B9BD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102"/>
                <p:cNvSpPr/>
                <p:nvPr/>
              </p:nvSpPr>
              <p:spPr>
                <a:xfrm>
                  <a:off x="1192200" y="1574600"/>
                  <a:ext cx="90900" cy="909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102"/>
                <p:cNvSpPr/>
                <p:nvPr/>
              </p:nvSpPr>
              <p:spPr>
                <a:xfrm>
                  <a:off x="1192200" y="1665500"/>
                  <a:ext cx="90900" cy="90900"/>
                </a:xfrm>
                <a:prstGeom prst="rect">
                  <a:avLst/>
                </a:prstGeom>
                <a:solidFill>
                  <a:srgbClr val="19719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78" name="Google Shape;1378;p102"/>
              <p:cNvGrpSpPr/>
              <p:nvPr/>
            </p:nvGrpSpPr>
            <p:grpSpPr>
              <a:xfrm>
                <a:off x="887400" y="2039850"/>
                <a:ext cx="90900" cy="363600"/>
                <a:chOff x="1192200" y="1392800"/>
                <a:chExt cx="90900" cy="363600"/>
              </a:xfrm>
            </p:grpSpPr>
            <p:sp>
              <p:nvSpPr>
                <p:cNvPr id="1379" name="Google Shape;1379;p102"/>
                <p:cNvSpPr/>
                <p:nvPr/>
              </p:nvSpPr>
              <p:spPr>
                <a:xfrm>
                  <a:off x="1192200" y="1392800"/>
                  <a:ext cx="90900" cy="90900"/>
                </a:xfrm>
                <a:prstGeom prst="rect">
                  <a:avLst/>
                </a:prstGeom>
                <a:solidFill>
                  <a:srgbClr val="E38B3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0" name="Google Shape;1380;p102"/>
                <p:cNvSpPr/>
                <p:nvPr/>
              </p:nvSpPr>
              <p:spPr>
                <a:xfrm>
                  <a:off x="1192200" y="1483700"/>
                  <a:ext cx="90900" cy="90900"/>
                </a:xfrm>
                <a:prstGeom prst="rect">
                  <a:avLst/>
                </a:prstGeom>
                <a:solidFill>
                  <a:srgbClr val="CFE2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1" name="Google Shape;1381;p102"/>
                <p:cNvSpPr/>
                <p:nvPr/>
              </p:nvSpPr>
              <p:spPr>
                <a:xfrm>
                  <a:off x="1192200" y="1574600"/>
                  <a:ext cx="90900" cy="909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102"/>
                <p:cNvSpPr/>
                <p:nvPr/>
              </p:nvSpPr>
              <p:spPr>
                <a:xfrm>
                  <a:off x="1192200" y="1665500"/>
                  <a:ext cx="90900" cy="90900"/>
                </a:xfrm>
                <a:prstGeom prst="rect">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383" name="Google Shape;1383;p102"/>
            <p:cNvGrpSpPr/>
            <p:nvPr/>
          </p:nvGrpSpPr>
          <p:grpSpPr>
            <a:xfrm>
              <a:off x="1593050" y="1352550"/>
              <a:ext cx="731400" cy="1281000"/>
              <a:chOff x="1593050" y="1352550"/>
              <a:chExt cx="731400" cy="1281000"/>
            </a:xfrm>
          </p:grpSpPr>
          <p:sp>
            <p:nvSpPr>
              <p:cNvPr id="1384" name="Google Shape;1384;p102"/>
              <p:cNvSpPr/>
              <p:nvPr/>
            </p:nvSpPr>
            <p:spPr>
              <a:xfrm>
                <a:off x="1593050" y="1581150"/>
                <a:ext cx="138000" cy="1380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5" name="Google Shape;1385;p102"/>
              <p:cNvSpPr/>
              <p:nvPr/>
            </p:nvSpPr>
            <p:spPr>
              <a:xfrm>
                <a:off x="1593050" y="1809750"/>
                <a:ext cx="138000" cy="1380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6" name="Google Shape;1386;p102"/>
              <p:cNvSpPr/>
              <p:nvPr/>
            </p:nvSpPr>
            <p:spPr>
              <a:xfrm>
                <a:off x="1593050" y="2038350"/>
                <a:ext cx="138000" cy="1380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7" name="Google Shape;1387;p102"/>
              <p:cNvSpPr/>
              <p:nvPr/>
            </p:nvSpPr>
            <p:spPr>
              <a:xfrm>
                <a:off x="1593050" y="2266950"/>
                <a:ext cx="138000" cy="1380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8" name="Google Shape;1388;p102"/>
              <p:cNvSpPr/>
              <p:nvPr/>
            </p:nvSpPr>
            <p:spPr>
              <a:xfrm>
                <a:off x="1889750" y="1352550"/>
                <a:ext cx="138000" cy="1380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9" name="Google Shape;1389;p102"/>
              <p:cNvSpPr/>
              <p:nvPr/>
            </p:nvSpPr>
            <p:spPr>
              <a:xfrm>
                <a:off x="1889750" y="1581150"/>
                <a:ext cx="138000" cy="1380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102"/>
              <p:cNvSpPr/>
              <p:nvPr/>
            </p:nvSpPr>
            <p:spPr>
              <a:xfrm>
                <a:off x="1889750" y="1809750"/>
                <a:ext cx="138000" cy="1380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1" name="Google Shape;1391;p102"/>
              <p:cNvSpPr/>
              <p:nvPr/>
            </p:nvSpPr>
            <p:spPr>
              <a:xfrm>
                <a:off x="1889750" y="2038350"/>
                <a:ext cx="138000" cy="1380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102"/>
              <p:cNvSpPr/>
              <p:nvPr/>
            </p:nvSpPr>
            <p:spPr>
              <a:xfrm>
                <a:off x="1889750" y="2266950"/>
                <a:ext cx="138000" cy="1380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3" name="Google Shape;1393;p102"/>
              <p:cNvSpPr/>
              <p:nvPr/>
            </p:nvSpPr>
            <p:spPr>
              <a:xfrm>
                <a:off x="1889750" y="2495550"/>
                <a:ext cx="138000" cy="1380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394" name="Google Shape;1394;p102"/>
              <p:cNvCxnSpPr>
                <a:stCxn id="1384" idx="6"/>
                <a:endCxn id="1388" idx="2"/>
              </p:cNvCxnSpPr>
              <p:nvPr/>
            </p:nvCxnSpPr>
            <p:spPr>
              <a:xfrm flipH="1" rot="10800000">
                <a:off x="1731050" y="1421550"/>
                <a:ext cx="158700" cy="228600"/>
              </a:xfrm>
              <a:prstGeom prst="straightConnector1">
                <a:avLst/>
              </a:prstGeom>
              <a:noFill/>
              <a:ln cap="flat" cmpd="sng" w="9525">
                <a:solidFill>
                  <a:schemeClr val="dk2"/>
                </a:solidFill>
                <a:prstDash val="solid"/>
                <a:round/>
                <a:headEnd len="med" w="med" type="none"/>
                <a:tailEnd len="med" w="med" type="none"/>
              </a:ln>
            </p:spPr>
          </p:cxnSp>
          <p:cxnSp>
            <p:nvCxnSpPr>
              <p:cNvPr id="1395" name="Google Shape;1395;p102"/>
              <p:cNvCxnSpPr>
                <a:stCxn id="1384" idx="6"/>
                <a:endCxn id="1389" idx="2"/>
              </p:cNvCxnSpPr>
              <p:nvPr/>
            </p:nvCxnSpPr>
            <p:spPr>
              <a:xfrm>
                <a:off x="1731050" y="1650150"/>
                <a:ext cx="158700" cy="0"/>
              </a:xfrm>
              <a:prstGeom prst="straightConnector1">
                <a:avLst/>
              </a:prstGeom>
              <a:noFill/>
              <a:ln cap="flat" cmpd="sng" w="9525">
                <a:solidFill>
                  <a:schemeClr val="dk2"/>
                </a:solidFill>
                <a:prstDash val="solid"/>
                <a:round/>
                <a:headEnd len="med" w="med" type="none"/>
                <a:tailEnd len="med" w="med" type="none"/>
              </a:ln>
            </p:spPr>
          </p:cxnSp>
          <p:cxnSp>
            <p:nvCxnSpPr>
              <p:cNvPr id="1396" name="Google Shape;1396;p102"/>
              <p:cNvCxnSpPr>
                <a:stCxn id="1384" idx="6"/>
                <a:endCxn id="1390" idx="2"/>
              </p:cNvCxnSpPr>
              <p:nvPr/>
            </p:nvCxnSpPr>
            <p:spPr>
              <a:xfrm>
                <a:off x="1731050" y="1650150"/>
                <a:ext cx="158700" cy="228600"/>
              </a:xfrm>
              <a:prstGeom prst="straightConnector1">
                <a:avLst/>
              </a:prstGeom>
              <a:noFill/>
              <a:ln cap="flat" cmpd="sng" w="9525">
                <a:solidFill>
                  <a:schemeClr val="dk2"/>
                </a:solidFill>
                <a:prstDash val="solid"/>
                <a:round/>
                <a:headEnd len="med" w="med" type="none"/>
                <a:tailEnd len="med" w="med" type="none"/>
              </a:ln>
            </p:spPr>
          </p:cxnSp>
          <p:cxnSp>
            <p:nvCxnSpPr>
              <p:cNvPr id="1397" name="Google Shape;1397;p102"/>
              <p:cNvCxnSpPr>
                <a:stCxn id="1384" idx="6"/>
                <a:endCxn id="1391" idx="2"/>
              </p:cNvCxnSpPr>
              <p:nvPr/>
            </p:nvCxnSpPr>
            <p:spPr>
              <a:xfrm>
                <a:off x="1731050" y="1650150"/>
                <a:ext cx="158700" cy="457200"/>
              </a:xfrm>
              <a:prstGeom prst="straightConnector1">
                <a:avLst/>
              </a:prstGeom>
              <a:noFill/>
              <a:ln cap="flat" cmpd="sng" w="9525">
                <a:solidFill>
                  <a:schemeClr val="dk2"/>
                </a:solidFill>
                <a:prstDash val="solid"/>
                <a:round/>
                <a:headEnd len="med" w="med" type="none"/>
                <a:tailEnd len="med" w="med" type="none"/>
              </a:ln>
            </p:spPr>
          </p:cxnSp>
          <p:cxnSp>
            <p:nvCxnSpPr>
              <p:cNvPr id="1398" name="Google Shape;1398;p102"/>
              <p:cNvCxnSpPr>
                <a:stCxn id="1384" idx="6"/>
                <a:endCxn id="1392" idx="2"/>
              </p:cNvCxnSpPr>
              <p:nvPr/>
            </p:nvCxnSpPr>
            <p:spPr>
              <a:xfrm>
                <a:off x="1731050" y="1650150"/>
                <a:ext cx="158700" cy="685800"/>
              </a:xfrm>
              <a:prstGeom prst="straightConnector1">
                <a:avLst/>
              </a:prstGeom>
              <a:noFill/>
              <a:ln cap="flat" cmpd="sng" w="9525">
                <a:solidFill>
                  <a:schemeClr val="dk2"/>
                </a:solidFill>
                <a:prstDash val="solid"/>
                <a:round/>
                <a:headEnd len="med" w="med" type="none"/>
                <a:tailEnd len="med" w="med" type="none"/>
              </a:ln>
            </p:spPr>
          </p:cxnSp>
          <p:cxnSp>
            <p:nvCxnSpPr>
              <p:cNvPr id="1399" name="Google Shape;1399;p102"/>
              <p:cNvCxnSpPr>
                <a:stCxn id="1384" idx="6"/>
                <a:endCxn id="1393" idx="2"/>
              </p:cNvCxnSpPr>
              <p:nvPr/>
            </p:nvCxnSpPr>
            <p:spPr>
              <a:xfrm>
                <a:off x="1731050" y="1650150"/>
                <a:ext cx="158700" cy="914400"/>
              </a:xfrm>
              <a:prstGeom prst="straightConnector1">
                <a:avLst/>
              </a:prstGeom>
              <a:noFill/>
              <a:ln cap="flat" cmpd="sng" w="9525">
                <a:solidFill>
                  <a:schemeClr val="dk2"/>
                </a:solidFill>
                <a:prstDash val="solid"/>
                <a:round/>
                <a:headEnd len="med" w="med" type="none"/>
                <a:tailEnd len="med" w="med" type="none"/>
              </a:ln>
            </p:spPr>
          </p:cxnSp>
          <p:cxnSp>
            <p:nvCxnSpPr>
              <p:cNvPr id="1400" name="Google Shape;1400;p102"/>
              <p:cNvCxnSpPr>
                <a:stCxn id="1385" idx="6"/>
                <a:endCxn id="1388" idx="2"/>
              </p:cNvCxnSpPr>
              <p:nvPr/>
            </p:nvCxnSpPr>
            <p:spPr>
              <a:xfrm flipH="1" rot="10800000">
                <a:off x="1731050" y="1421550"/>
                <a:ext cx="158700" cy="457200"/>
              </a:xfrm>
              <a:prstGeom prst="straightConnector1">
                <a:avLst/>
              </a:prstGeom>
              <a:noFill/>
              <a:ln cap="flat" cmpd="sng" w="9525">
                <a:solidFill>
                  <a:schemeClr val="dk2"/>
                </a:solidFill>
                <a:prstDash val="solid"/>
                <a:round/>
                <a:headEnd len="med" w="med" type="none"/>
                <a:tailEnd len="med" w="med" type="none"/>
              </a:ln>
            </p:spPr>
          </p:cxnSp>
          <p:cxnSp>
            <p:nvCxnSpPr>
              <p:cNvPr id="1401" name="Google Shape;1401;p102"/>
              <p:cNvCxnSpPr>
                <a:stCxn id="1385" idx="6"/>
                <a:endCxn id="1389" idx="2"/>
              </p:cNvCxnSpPr>
              <p:nvPr/>
            </p:nvCxnSpPr>
            <p:spPr>
              <a:xfrm flipH="1" rot="10800000">
                <a:off x="1731050" y="1650150"/>
                <a:ext cx="158700" cy="228600"/>
              </a:xfrm>
              <a:prstGeom prst="straightConnector1">
                <a:avLst/>
              </a:prstGeom>
              <a:noFill/>
              <a:ln cap="flat" cmpd="sng" w="9525">
                <a:solidFill>
                  <a:schemeClr val="dk2"/>
                </a:solidFill>
                <a:prstDash val="solid"/>
                <a:round/>
                <a:headEnd len="med" w="med" type="none"/>
                <a:tailEnd len="med" w="med" type="none"/>
              </a:ln>
            </p:spPr>
          </p:cxnSp>
          <p:cxnSp>
            <p:nvCxnSpPr>
              <p:cNvPr id="1402" name="Google Shape;1402;p102"/>
              <p:cNvCxnSpPr>
                <a:stCxn id="1385" idx="6"/>
                <a:endCxn id="1390" idx="2"/>
              </p:cNvCxnSpPr>
              <p:nvPr/>
            </p:nvCxnSpPr>
            <p:spPr>
              <a:xfrm>
                <a:off x="1731050" y="1878750"/>
                <a:ext cx="158700" cy="0"/>
              </a:xfrm>
              <a:prstGeom prst="straightConnector1">
                <a:avLst/>
              </a:prstGeom>
              <a:noFill/>
              <a:ln cap="flat" cmpd="sng" w="9525">
                <a:solidFill>
                  <a:schemeClr val="dk2"/>
                </a:solidFill>
                <a:prstDash val="solid"/>
                <a:round/>
                <a:headEnd len="med" w="med" type="none"/>
                <a:tailEnd len="med" w="med" type="none"/>
              </a:ln>
            </p:spPr>
          </p:cxnSp>
          <p:cxnSp>
            <p:nvCxnSpPr>
              <p:cNvPr id="1403" name="Google Shape;1403;p102"/>
              <p:cNvCxnSpPr>
                <a:stCxn id="1385" idx="6"/>
                <a:endCxn id="1391" idx="2"/>
              </p:cNvCxnSpPr>
              <p:nvPr/>
            </p:nvCxnSpPr>
            <p:spPr>
              <a:xfrm>
                <a:off x="1731050" y="1878750"/>
                <a:ext cx="158700" cy="228600"/>
              </a:xfrm>
              <a:prstGeom prst="straightConnector1">
                <a:avLst/>
              </a:prstGeom>
              <a:noFill/>
              <a:ln cap="flat" cmpd="sng" w="9525">
                <a:solidFill>
                  <a:schemeClr val="dk2"/>
                </a:solidFill>
                <a:prstDash val="solid"/>
                <a:round/>
                <a:headEnd len="med" w="med" type="none"/>
                <a:tailEnd len="med" w="med" type="none"/>
              </a:ln>
            </p:spPr>
          </p:cxnSp>
          <p:cxnSp>
            <p:nvCxnSpPr>
              <p:cNvPr id="1404" name="Google Shape;1404;p102"/>
              <p:cNvCxnSpPr>
                <a:stCxn id="1385" idx="6"/>
                <a:endCxn id="1392" idx="2"/>
              </p:cNvCxnSpPr>
              <p:nvPr/>
            </p:nvCxnSpPr>
            <p:spPr>
              <a:xfrm>
                <a:off x="1731050" y="1878750"/>
                <a:ext cx="158700" cy="457200"/>
              </a:xfrm>
              <a:prstGeom prst="straightConnector1">
                <a:avLst/>
              </a:prstGeom>
              <a:noFill/>
              <a:ln cap="flat" cmpd="sng" w="9525">
                <a:solidFill>
                  <a:schemeClr val="dk2"/>
                </a:solidFill>
                <a:prstDash val="solid"/>
                <a:round/>
                <a:headEnd len="med" w="med" type="none"/>
                <a:tailEnd len="med" w="med" type="none"/>
              </a:ln>
            </p:spPr>
          </p:cxnSp>
          <p:cxnSp>
            <p:nvCxnSpPr>
              <p:cNvPr id="1405" name="Google Shape;1405;p102"/>
              <p:cNvCxnSpPr>
                <a:stCxn id="1385" idx="6"/>
                <a:endCxn id="1393" idx="2"/>
              </p:cNvCxnSpPr>
              <p:nvPr/>
            </p:nvCxnSpPr>
            <p:spPr>
              <a:xfrm>
                <a:off x="1731050" y="1878750"/>
                <a:ext cx="158700" cy="685800"/>
              </a:xfrm>
              <a:prstGeom prst="straightConnector1">
                <a:avLst/>
              </a:prstGeom>
              <a:noFill/>
              <a:ln cap="flat" cmpd="sng" w="9525">
                <a:solidFill>
                  <a:schemeClr val="dk2"/>
                </a:solidFill>
                <a:prstDash val="solid"/>
                <a:round/>
                <a:headEnd len="med" w="med" type="none"/>
                <a:tailEnd len="med" w="med" type="none"/>
              </a:ln>
            </p:spPr>
          </p:cxnSp>
          <p:cxnSp>
            <p:nvCxnSpPr>
              <p:cNvPr id="1406" name="Google Shape;1406;p102"/>
              <p:cNvCxnSpPr>
                <a:stCxn id="1386" idx="6"/>
                <a:endCxn id="1388" idx="2"/>
              </p:cNvCxnSpPr>
              <p:nvPr/>
            </p:nvCxnSpPr>
            <p:spPr>
              <a:xfrm flipH="1" rot="10800000">
                <a:off x="1731050" y="1421550"/>
                <a:ext cx="158700" cy="685800"/>
              </a:xfrm>
              <a:prstGeom prst="straightConnector1">
                <a:avLst/>
              </a:prstGeom>
              <a:noFill/>
              <a:ln cap="flat" cmpd="sng" w="9525">
                <a:solidFill>
                  <a:schemeClr val="dk2"/>
                </a:solidFill>
                <a:prstDash val="solid"/>
                <a:round/>
                <a:headEnd len="med" w="med" type="none"/>
                <a:tailEnd len="med" w="med" type="none"/>
              </a:ln>
            </p:spPr>
          </p:cxnSp>
          <p:cxnSp>
            <p:nvCxnSpPr>
              <p:cNvPr id="1407" name="Google Shape;1407;p102"/>
              <p:cNvCxnSpPr>
                <a:stCxn id="1386" idx="6"/>
                <a:endCxn id="1390" idx="2"/>
              </p:cNvCxnSpPr>
              <p:nvPr/>
            </p:nvCxnSpPr>
            <p:spPr>
              <a:xfrm flipH="1" rot="10800000">
                <a:off x="1731050" y="1878750"/>
                <a:ext cx="158700" cy="228600"/>
              </a:xfrm>
              <a:prstGeom prst="straightConnector1">
                <a:avLst/>
              </a:prstGeom>
              <a:noFill/>
              <a:ln cap="flat" cmpd="sng" w="9525">
                <a:solidFill>
                  <a:schemeClr val="dk2"/>
                </a:solidFill>
                <a:prstDash val="solid"/>
                <a:round/>
                <a:headEnd len="med" w="med" type="none"/>
                <a:tailEnd len="med" w="med" type="none"/>
              </a:ln>
            </p:spPr>
          </p:cxnSp>
          <p:cxnSp>
            <p:nvCxnSpPr>
              <p:cNvPr id="1408" name="Google Shape;1408;p102"/>
              <p:cNvCxnSpPr>
                <a:stCxn id="1386" idx="6"/>
                <a:endCxn id="1389" idx="2"/>
              </p:cNvCxnSpPr>
              <p:nvPr/>
            </p:nvCxnSpPr>
            <p:spPr>
              <a:xfrm flipH="1" rot="10800000">
                <a:off x="1731050" y="1650150"/>
                <a:ext cx="158700" cy="457200"/>
              </a:xfrm>
              <a:prstGeom prst="straightConnector1">
                <a:avLst/>
              </a:prstGeom>
              <a:noFill/>
              <a:ln cap="flat" cmpd="sng" w="9525">
                <a:solidFill>
                  <a:schemeClr val="dk2"/>
                </a:solidFill>
                <a:prstDash val="solid"/>
                <a:round/>
                <a:headEnd len="med" w="med" type="none"/>
                <a:tailEnd len="med" w="med" type="none"/>
              </a:ln>
            </p:spPr>
          </p:cxnSp>
          <p:cxnSp>
            <p:nvCxnSpPr>
              <p:cNvPr id="1409" name="Google Shape;1409;p102"/>
              <p:cNvCxnSpPr>
                <a:stCxn id="1386" idx="6"/>
                <a:endCxn id="1391" idx="2"/>
              </p:cNvCxnSpPr>
              <p:nvPr/>
            </p:nvCxnSpPr>
            <p:spPr>
              <a:xfrm>
                <a:off x="1731050" y="2107350"/>
                <a:ext cx="158700" cy="0"/>
              </a:xfrm>
              <a:prstGeom prst="straightConnector1">
                <a:avLst/>
              </a:prstGeom>
              <a:noFill/>
              <a:ln cap="flat" cmpd="sng" w="9525">
                <a:solidFill>
                  <a:schemeClr val="dk2"/>
                </a:solidFill>
                <a:prstDash val="solid"/>
                <a:round/>
                <a:headEnd len="med" w="med" type="none"/>
                <a:tailEnd len="med" w="med" type="none"/>
              </a:ln>
            </p:spPr>
          </p:cxnSp>
          <p:cxnSp>
            <p:nvCxnSpPr>
              <p:cNvPr id="1410" name="Google Shape;1410;p102"/>
              <p:cNvCxnSpPr>
                <a:stCxn id="1386" idx="6"/>
                <a:endCxn id="1392" idx="2"/>
              </p:cNvCxnSpPr>
              <p:nvPr/>
            </p:nvCxnSpPr>
            <p:spPr>
              <a:xfrm>
                <a:off x="1731050" y="2107350"/>
                <a:ext cx="158700" cy="228600"/>
              </a:xfrm>
              <a:prstGeom prst="straightConnector1">
                <a:avLst/>
              </a:prstGeom>
              <a:noFill/>
              <a:ln cap="flat" cmpd="sng" w="9525">
                <a:solidFill>
                  <a:schemeClr val="dk2"/>
                </a:solidFill>
                <a:prstDash val="solid"/>
                <a:round/>
                <a:headEnd len="med" w="med" type="none"/>
                <a:tailEnd len="med" w="med" type="none"/>
              </a:ln>
            </p:spPr>
          </p:cxnSp>
          <p:cxnSp>
            <p:nvCxnSpPr>
              <p:cNvPr id="1411" name="Google Shape;1411;p102"/>
              <p:cNvCxnSpPr>
                <a:stCxn id="1386" idx="6"/>
                <a:endCxn id="1393" idx="2"/>
              </p:cNvCxnSpPr>
              <p:nvPr/>
            </p:nvCxnSpPr>
            <p:spPr>
              <a:xfrm>
                <a:off x="1731050" y="2107350"/>
                <a:ext cx="158700" cy="457200"/>
              </a:xfrm>
              <a:prstGeom prst="straightConnector1">
                <a:avLst/>
              </a:prstGeom>
              <a:noFill/>
              <a:ln cap="flat" cmpd="sng" w="9525">
                <a:solidFill>
                  <a:schemeClr val="dk2"/>
                </a:solidFill>
                <a:prstDash val="solid"/>
                <a:round/>
                <a:headEnd len="med" w="med" type="none"/>
                <a:tailEnd len="med" w="med" type="none"/>
              </a:ln>
            </p:spPr>
          </p:cxnSp>
          <p:sp>
            <p:nvSpPr>
              <p:cNvPr id="1412" name="Google Shape;1412;p102"/>
              <p:cNvSpPr/>
              <p:nvPr/>
            </p:nvSpPr>
            <p:spPr>
              <a:xfrm flipH="1">
                <a:off x="2186450" y="1804075"/>
                <a:ext cx="138000" cy="1380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3" name="Google Shape;1413;p102"/>
              <p:cNvSpPr/>
              <p:nvPr/>
            </p:nvSpPr>
            <p:spPr>
              <a:xfrm flipH="1">
                <a:off x="2186450" y="2032675"/>
                <a:ext cx="138000" cy="1380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414" name="Google Shape;1414;p102"/>
              <p:cNvCxnSpPr>
                <a:stCxn id="1412" idx="6"/>
                <a:endCxn id="1415" idx="2"/>
              </p:cNvCxnSpPr>
              <p:nvPr/>
            </p:nvCxnSpPr>
            <p:spPr>
              <a:xfrm rot="10800000">
                <a:off x="2027750" y="1415875"/>
                <a:ext cx="158700" cy="457200"/>
              </a:xfrm>
              <a:prstGeom prst="straightConnector1">
                <a:avLst/>
              </a:prstGeom>
              <a:noFill/>
              <a:ln cap="flat" cmpd="sng" w="9525">
                <a:solidFill>
                  <a:schemeClr val="dk2"/>
                </a:solidFill>
                <a:prstDash val="solid"/>
                <a:round/>
                <a:headEnd len="med" w="med" type="none"/>
                <a:tailEnd len="med" w="med" type="none"/>
              </a:ln>
            </p:spPr>
          </p:cxnSp>
          <p:cxnSp>
            <p:nvCxnSpPr>
              <p:cNvPr id="1416" name="Google Shape;1416;p102"/>
              <p:cNvCxnSpPr>
                <a:stCxn id="1412" idx="6"/>
                <a:endCxn id="1417" idx="2"/>
              </p:cNvCxnSpPr>
              <p:nvPr/>
            </p:nvCxnSpPr>
            <p:spPr>
              <a:xfrm rot="10800000">
                <a:off x="2027750" y="1644475"/>
                <a:ext cx="158700" cy="228600"/>
              </a:xfrm>
              <a:prstGeom prst="straightConnector1">
                <a:avLst/>
              </a:prstGeom>
              <a:noFill/>
              <a:ln cap="flat" cmpd="sng" w="9525">
                <a:solidFill>
                  <a:schemeClr val="dk2"/>
                </a:solidFill>
                <a:prstDash val="solid"/>
                <a:round/>
                <a:headEnd len="med" w="med" type="none"/>
                <a:tailEnd len="med" w="med" type="none"/>
              </a:ln>
            </p:spPr>
          </p:cxnSp>
          <p:cxnSp>
            <p:nvCxnSpPr>
              <p:cNvPr id="1418" name="Google Shape;1418;p102"/>
              <p:cNvCxnSpPr>
                <a:stCxn id="1412" idx="6"/>
                <a:endCxn id="1419" idx="2"/>
              </p:cNvCxnSpPr>
              <p:nvPr/>
            </p:nvCxnSpPr>
            <p:spPr>
              <a:xfrm rot="10800000">
                <a:off x="2027750" y="1873075"/>
                <a:ext cx="158700" cy="0"/>
              </a:xfrm>
              <a:prstGeom prst="straightConnector1">
                <a:avLst/>
              </a:prstGeom>
              <a:noFill/>
              <a:ln cap="flat" cmpd="sng" w="9525">
                <a:solidFill>
                  <a:schemeClr val="dk2"/>
                </a:solidFill>
                <a:prstDash val="solid"/>
                <a:round/>
                <a:headEnd len="med" w="med" type="none"/>
                <a:tailEnd len="med" w="med" type="none"/>
              </a:ln>
            </p:spPr>
          </p:cxnSp>
          <p:cxnSp>
            <p:nvCxnSpPr>
              <p:cNvPr id="1420" name="Google Shape;1420;p102"/>
              <p:cNvCxnSpPr>
                <a:stCxn id="1412" idx="6"/>
                <a:endCxn id="1421" idx="2"/>
              </p:cNvCxnSpPr>
              <p:nvPr/>
            </p:nvCxnSpPr>
            <p:spPr>
              <a:xfrm flipH="1">
                <a:off x="2027750" y="1873075"/>
                <a:ext cx="158700" cy="228600"/>
              </a:xfrm>
              <a:prstGeom prst="straightConnector1">
                <a:avLst/>
              </a:prstGeom>
              <a:noFill/>
              <a:ln cap="flat" cmpd="sng" w="9525">
                <a:solidFill>
                  <a:schemeClr val="dk2"/>
                </a:solidFill>
                <a:prstDash val="solid"/>
                <a:round/>
                <a:headEnd len="med" w="med" type="none"/>
                <a:tailEnd len="med" w="med" type="none"/>
              </a:ln>
            </p:spPr>
          </p:cxnSp>
          <p:cxnSp>
            <p:nvCxnSpPr>
              <p:cNvPr id="1422" name="Google Shape;1422;p102"/>
              <p:cNvCxnSpPr>
                <a:stCxn id="1412" idx="6"/>
                <a:endCxn id="1423" idx="2"/>
              </p:cNvCxnSpPr>
              <p:nvPr/>
            </p:nvCxnSpPr>
            <p:spPr>
              <a:xfrm flipH="1">
                <a:off x="2027750" y="1873075"/>
                <a:ext cx="158700" cy="457200"/>
              </a:xfrm>
              <a:prstGeom prst="straightConnector1">
                <a:avLst/>
              </a:prstGeom>
              <a:noFill/>
              <a:ln cap="flat" cmpd="sng" w="9525">
                <a:solidFill>
                  <a:schemeClr val="dk2"/>
                </a:solidFill>
                <a:prstDash val="solid"/>
                <a:round/>
                <a:headEnd len="med" w="med" type="none"/>
                <a:tailEnd len="med" w="med" type="none"/>
              </a:ln>
            </p:spPr>
          </p:cxnSp>
          <p:cxnSp>
            <p:nvCxnSpPr>
              <p:cNvPr id="1424" name="Google Shape;1424;p102"/>
              <p:cNvCxnSpPr>
                <a:stCxn id="1412" idx="6"/>
                <a:endCxn id="1425" idx="2"/>
              </p:cNvCxnSpPr>
              <p:nvPr/>
            </p:nvCxnSpPr>
            <p:spPr>
              <a:xfrm flipH="1">
                <a:off x="2027750" y="1873075"/>
                <a:ext cx="158700" cy="685800"/>
              </a:xfrm>
              <a:prstGeom prst="straightConnector1">
                <a:avLst/>
              </a:prstGeom>
              <a:noFill/>
              <a:ln cap="flat" cmpd="sng" w="9525">
                <a:solidFill>
                  <a:schemeClr val="dk2"/>
                </a:solidFill>
                <a:prstDash val="solid"/>
                <a:round/>
                <a:headEnd len="med" w="med" type="none"/>
                <a:tailEnd len="med" w="med" type="none"/>
              </a:ln>
            </p:spPr>
          </p:cxnSp>
          <p:cxnSp>
            <p:nvCxnSpPr>
              <p:cNvPr id="1426" name="Google Shape;1426;p102"/>
              <p:cNvCxnSpPr>
                <a:stCxn id="1413" idx="6"/>
                <a:endCxn id="1415" idx="2"/>
              </p:cNvCxnSpPr>
              <p:nvPr/>
            </p:nvCxnSpPr>
            <p:spPr>
              <a:xfrm rot="10800000">
                <a:off x="2027750" y="1415875"/>
                <a:ext cx="158700" cy="685800"/>
              </a:xfrm>
              <a:prstGeom prst="straightConnector1">
                <a:avLst/>
              </a:prstGeom>
              <a:noFill/>
              <a:ln cap="flat" cmpd="sng" w="9525">
                <a:solidFill>
                  <a:schemeClr val="dk2"/>
                </a:solidFill>
                <a:prstDash val="solid"/>
                <a:round/>
                <a:headEnd len="med" w="med" type="none"/>
                <a:tailEnd len="med" w="med" type="none"/>
              </a:ln>
            </p:spPr>
          </p:cxnSp>
          <p:cxnSp>
            <p:nvCxnSpPr>
              <p:cNvPr id="1427" name="Google Shape;1427;p102"/>
              <p:cNvCxnSpPr>
                <a:stCxn id="1413" idx="6"/>
                <a:endCxn id="1419" idx="2"/>
              </p:cNvCxnSpPr>
              <p:nvPr/>
            </p:nvCxnSpPr>
            <p:spPr>
              <a:xfrm rot="10800000">
                <a:off x="2027750" y="1873075"/>
                <a:ext cx="158700" cy="228600"/>
              </a:xfrm>
              <a:prstGeom prst="straightConnector1">
                <a:avLst/>
              </a:prstGeom>
              <a:noFill/>
              <a:ln cap="flat" cmpd="sng" w="9525">
                <a:solidFill>
                  <a:schemeClr val="dk2"/>
                </a:solidFill>
                <a:prstDash val="solid"/>
                <a:round/>
                <a:headEnd len="med" w="med" type="none"/>
                <a:tailEnd len="med" w="med" type="none"/>
              </a:ln>
            </p:spPr>
          </p:cxnSp>
          <p:cxnSp>
            <p:nvCxnSpPr>
              <p:cNvPr id="1428" name="Google Shape;1428;p102"/>
              <p:cNvCxnSpPr>
                <a:stCxn id="1413" idx="6"/>
                <a:endCxn id="1417" idx="2"/>
              </p:cNvCxnSpPr>
              <p:nvPr/>
            </p:nvCxnSpPr>
            <p:spPr>
              <a:xfrm rot="10800000">
                <a:off x="2027750" y="1644475"/>
                <a:ext cx="158700" cy="457200"/>
              </a:xfrm>
              <a:prstGeom prst="straightConnector1">
                <a:avLst/>
              </a:prstGeom>
              <a:noFill/>
              <a:ln cap="flat" cmpd="sng" w="9525">
                <a:solidFill>
                  <a:schemeClr val="dk2"/>
                </a:solidFill>
                <a:prstDash val="solid"/>
                <a:round/>
                <a:headEnd len="med" w="med" type="none"/>
                <a:tailEnd len="med" w="med" type="none"/>
              </a:ln>
            </p:spPr>
          </p:cxnSp>
          <p:cxnSp>
            <p:nvCxnSpPr>
              <p:cNvPr id="1429" name="Google Shape;1429;p102"/>
              <p:cNvCxnSpPr>
                <a:stCxn id="1413" idx="6"/>
                <a:endCxn id="1421" idx="2"/>
              </p:cNvCxnSpPr>
              <p:nvPr/>
            </p:nvCxnSpPr>
            <p:spPr>
              <a:xfrm rot="10800000">
                <a:off x="2027750" y="2101675"/>
                <a:ext cx="158700" cy="0"/>
              </a:xfrm>
              <a:prstGeom prst="straightConnector1">
                <a:avLst/>
              </a:prstGeom>
              <a:noFill/>
              <a:ln cap="flat" cmpd="sng" w="9525">
                <a:solidFill>
                  <a:schemeClr val="dk2"/>
                </a:solidFill>
                <a:prstDash val="solid"/>
                <a:round/>
                <a:headEnd len="med" w="med" type="none"/>
                <a:tailEnd len="med" w="med" type="none"/>
              </a:ln>
            </p:spPr>
          </p:cxnSp>
          <p:cxnSp>
            <p:nvCxnSpPr>
              <p:cNvPr id="1430" name="Google Shape;1430;p102"/>
              <p:cNvCxnSpPr>
                <a:stCxn id="1413" idx="6"/>
                <a:endCxn id="1423" idx="2"/>
              </p:cNvCxnSpPr>
              <p:nvPr/>
            </p:nvCxnSpPr>
            <p:spPr>
              <a:xfrm flipH="1">
                <a:off x="2027750" y="2101675"/>
                <a:ext cx="158700" cy="228600"/>
              </a:xfrm>
              <a:prstGeom prst="straightConnector1">
                <a:avLst/>
              </a:prstGeom>
              <a:noFill/>
              <a:ln cap="flat" cmpd="sng" w="9525">
                <a:solidFill>
                  <a:schemeClr val="dk2"/>
                </a:solidFill>
                <a:prstDash val="solid"/>
                <a:round/>
                <a:headEnd len="med" w="med" type="none"/>
                <a:tailEnd len="med" w="med" type="none"/>
              </a:ln>
            </p:spPr>
          </p:cxnSp>
          <p:cxnSp>
            <p:nvCxnSpPr>
              <p:cNvPr id="1431" name="Google Shape;1431;p102"/>
              <p:cNvCxnSpPr>
                <a:stCxn id="1413" idx="6"/>
                <a:endCxn id="1425" idx="2"/>
              </p:cNvCxnSpPr>
              <p:nvPr/>
            </p:nvCxnSpPr>
            <p:spPr>
              <a:xfrm flipH="1">
                <a:off x="2027750" y="2101675"/>
                <a:ext cx="158700" cy="457200"/>
              </a:xfrm>
              <a:prstGeom prst="straightConnector1">
                <a:avLst/>
              </a:prstGeom>
              <a:noFill/>
              <a:ln cap="flat" cmpd="sng" w="9525">
                <a:solidFill>
                  <a:schemeClr val="dk2"/>
                </a:solidFill>
                <a:prstDash val="solid"/>
                <a:round/>
                <a:headEnd len="med" w="med" type="none"/>
                <a:tailEnd len="med" w="med" type="none"/>
              </a:ln>
            </p:spPr>
          </p:cxnSp>
          <p:cxnSp>
            <p:nvCxnSpPr>
              <p:cNvPr id="1432" name="Google Shape;1432;p102"/>
              <p:cNvCxnSpPr>
                <a:stCxn id="1387" idx="6"/>
                <a:endCxn id="1388" idx="2"/>
              </p:cNvCxnSpPr>
              <p:nvPr/>
            </p:nvCxnSpPr>
            <p:spPr>
              <a:xfrm flipH="1" rot="10800000">
                <a:off x="1731050" y="1421550"/>
                <a:ext cx="158700" cy="914400"/>
              </a:xfrm>
              <a:prstGeom prst="straightConnector1">
                <a:avLst/>
              </a:prstGeom>
              <a:noFill/>
              <a:ln cap="flat" cmpd="sng" w="9525">
                <a:solidFill>
                  <a:schemeClr val="dk2"/>
                </a:solidFill>
                <a:prstDash val="solid"/>
                <a:round/>
                <a:headEnd len="med" w="med" type="none"/>
                <a:tailEnd len="med" w="med" type="none"/>
              </a:ln>
            </p:spPr>
          </p:cxnSp>
          <p:cxnSp>
            <p:nvCxnSpPr>
              <p:cNvPr id="1433" name="Google Shape;1433;p102"/>
              <p:cNvCxnSpPr>
                <a:stCxn id="1387" idx="6"/>
                <a:endCxn id="1389" idx="2"/>
              </p:cNvCxnSpPr>
              <p:nvPr/>
            </p:nvCxnSpPr>
            <p:spPr>
              <a:xfrm flipH="1" rot="10800000">
                <a:off x="1731050" y="1650150"/>
                <a:ext cx="158700" cy="685800"/>
              </a:xfrm>
              <a:prstGeom prst="straightConnector1">
                <a:avLst/>
              </a:prstGeom>
              <a:noFill/>
              <a:ln cap="flat" cmpd="sng" w="9525">
                <a:solidFill>
                  <a:schemeClr val="dk2"/>
                </a:solidFill>
                <a:prstDash val="solid"/>
                <a:round/>
                <a:headEnd len="med" w="med" type="none"/>
                <a:tailEnd len="med" w="med" type="none"/>
              </a:ln>
            </p:spPr>
          </p:cxnSp>
          <p:cxnSp>
            <p:nvCxnSpPr>
              <p:cNvPr id="1434" name="Google Shape;1434;p102"/>
              <p:cNvCxnSpPr>
                <a:stCxn id="1387" idx="6"/>
                <a:endCxn id="1390" idx="2"/>
              </p:cNvCxnSpPr>
              <p:nvPr/>
            </p:nvCxnSpPr>
            <p:spPr>
              <a:xfrm flipH="1" rot="10800000">
                <a:off x="1731050" y="1878750"/>
                <a:ext cx="158700" cy="457200"/>
              </a:xfrm>
              <a:prstGeom prst="straightConnector1">
                <a:avLst/>
              </a:prstGeom>
              <a:noFill/>
              <a:ln cap="flat" cmpd="sng" w="9525">
                <a:solidFill>
                  <a:schemeClr val="dk2"/>
                </a:solidFill>
                <a:prstDash val="solid"/>
                <a:round/>
                <a:headEnd len="med" w="med" type="none"/>
                <a:tailEnd len="med" w="med" type="none"/>
              </a:ln>
            </p:spPr>
          </p:cxnSp>
          <p:cxnSp>
            <p:nvCxnSpPr>
              <p:cNvPr id="1435" name="Google Shape;1435;p102"/>
              <p:cNvCxnSpPr>
                <a:stCxn id="1387" idx="6"/>
                <a:endCxn id="1391" idx="2"/>
              </p:cNvCxnSpPr>
              <p:nvPr/>
            </p:nvCxnSpPr>
            <p:spPr>
              <a:xfrm flipH="1" rot="10800000">
                <a:off x="1731050" y="2107350"/>
                <a:ext cx="158700" cy="228600"/>
              </a:xfrm>
              <a:prstGeom prst="straightConnector1">
                <a:avLst/>
              </a:prstGeom>
              <a:noFill/>
              <a:ln cap="flat" cmpd="sng" w="9525">
                <a:solidFill>
                  <a:schemeClr val="dk2"/>
                </a:solidFill>
                <a:prstDash val="solid"/>
                <a:round/>
                <a:headEnd len="med" w="med" type="none"/>
                <a:tailEnd len="med" w="med" type="none"/>
              </a:ln>
            </p:spPr>
          </p:cxnSp>
          <p:cxnSp>
            <p:nvCxnSpPr>
              <p:cNvPr id="1436" name="Google Shape;1436;p102"/>
              <p:cNvCxnSpPr>
                <a:stCxn id="1387" idx="6"/>
                <a:endCxn id="1392" idx="2"/>
              </p:cNvCxnSpPr>
              <p:nvPr/>
            </p:nvCxnSpPr>
            <p:spPr>
              <a:xfrm>
                <a:off x="1731050" y="2335950"/>
                <a:ext cx="158700" cy="0"/>
              </a:xfrm>
              <a:prstGeom prst="straightConnector1">
                <a:avLst/>
              </a:prstGeom>
              <a:noFill/>
              <a:ln cap="flat" cmpd="sng" w="9525">
                <a:solidFill>
                  <a:schemeClr val="dk2"/>
                </a:solidFill>
                <a:prstDash val="solid"/>
                <a:round/>
                <a:headEnd len="med" w="med" type="none"/>
                <a:tailEnd len="med" w="med" type="none"/>
              </a:ln>
            </p:spPr>
          </p:cxnSp>
          <p:cxnSp>
            <p:nvCxnSpPr>
              <p:cNvPr id="1437" name="Google Shape;1437;p102"/>
              <p:cNvCxnSpPr>
                <a:stCxn id="1387" idx="6"/>
                <a:endCxn id="1393" idx="2"/>
              </p:cNvCxnSpPr>
              <p:nvPr/>
            </p:nvCxnSpPr>
            <p:spPr>
              <a:xfrm>
                <a:off x="1731050" y="2335950"/>
                <a:ext cx="158700" cy="228600"/>
              </a:xfrm>
              <a:prstGeom prst="straightConnector1">
                <a:avLst/>
              </a:prstGeom>
              <a:noFill/>
              <a:ln cap="flat" cmpd="sng" w="9525">
                <a:solidFill>
                  <a:schemeClr val="dk2"/>
                </a:solidFill>
                <a:prstDash val="solid"/>
                <a:round/>
                <a:headEnd len="med" w="med" type="none"/>
                <a:tailEnd len="med" w="med" type="none"/>
              </a:ln>
            </p:spPr>
          </p:cxnSp>
        </p:grpSp>
        <p:sp>
          <p:nvSpPr>
            <p:cNvPr id="1438" name="Google Shape;1438;p102"/>
            <p:cNvSpPr/>
            <p:nvPr/>
          </p:nvSpPr>
          <p:spPr>
            <a:xfrm>
              <a:off x="1264450" y="1921675"/>
              <a:ext cx="198300" cy="116700"/>
            </a:xfrm>
            <a:prstGeom prst="rightArrow">
              <a:avLst>
                <a:gd fmla="val 50000" name="adj1"/>
                <a:gd fmla="val 50000" name="adj2"/>
              </a:avLst>
            </a:prstGeom>
            <a:solidFill>
              <a:srgbClr val="01548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2" name="Shape 1442"/>
        <p:cNvGrpSpPr/>
        <p:nvPr/>
      </p:nvGrpSpPr>
      <p:grpSpPr>
        <a:xfrm>
          <a:off x="0" y="0"/>
          <a:ext cx="0" cy="0"/>
          <a:chOff x="0" y="0"/>
          <a:chExt cx="0" cy="0"/>
        </a:xfrm>
      </p:grpSpPr>
      <p:sp>
        <p:nvSpPr>
          <p:cNvPr id="1443" name="Google Shape;1443;p103"/>
          <p:cNvSpPr txBox="1"/>
          <p:nvPr>
            <p:ph type="title"/>
          </p:nvPr>
        </p:nvSpPr>
        <p:spPr>
          <a:xfrm>
            <a:off x="381000" y="0"/>
            <a:ext cx="28956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Espaloma</a:t>
            </a:r>
            <a:endParaRPr/>
          </a:p>
        </p:txBody>
      </p:sp>
      <p:sp>
        <p:nvSpPr>
          <p:cNvPr id="1444" name="Google Shape;1444;p103"/>
          <p:cNvSpPr txBox="1"/>
          <p:nvPr>
            <p:ph idx="3" type="body"/>
          </p:nvPr>
        </p:nvSpPr>
        <p:spPr>
          <a:xfrm>
            <a:off x="3276600" y="0"/>
            <a:ext cx="50292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Neural networks for force field parameters</a:t>
            </a:r>
            <a:endParaRPr/>
          </a:p>
        </p:txBody>
      </p:sp>
      <p:sp>
        <p:nvSpPr>
          <p:cNvPr id="1445" name="Google Shape;1445;p103"/>
          <p:cNvSpPr txBox="1"/>
          <p:nvPr/>
        </p:nvSpPr>
        <p:spPr>
          <a:xfrm>
            <a:off x="7990500" y="2450463"/>
            <a:ext cx="10011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858585"/>
                </a:solidFill>
                <a:latin typeface="Muli"/>
                <a:ea typeface="Muli"/>
                <a:cs typeface="Muli"/>
                <a:sym typeface="Muli"/>
              </a:rPr>
              <a:t>Yuanqing</a:t>
            </a:r>
            <a:endParaRPr sz="1000">
              <a:solidFill>
                <a:srgbClr val="858585"/>
              </a:solidFill>
              <a:latin typeface="Muli"/>
              <a:ea typeface="Muli"/>
              <a:cs typeface="Muli"/>
              <a:sym typeface="Muli"/>
            </a:endParaRPr>
          </a:p>
          <a:p>
            <a:pPr indent="0" lvl="0" marL="0" rtl="0" algn="ctr">
              <a:spcBef>
                <a:spcPts val="0"/>
              </a:spcBef>
              <a:spcAft>
                <a:spcPts val="0"/>
              </a:spcAft>
              <a:buNone/>
            </a:pPr>
            <a:r>
              <a:rPr lang="en" sz="1000">
                <a:solidFill>
                  <a:srgbClr val="858585"/>
                </a:solidFill>
                <a:latin typeface="Muli"/>
                <a:ea typeface="Muli"/>
                <a:cs typeface="Muli"/>
                <a:sym typeface="Muli"/>
              </a:rPr>
              <a:t>Wang</a:t>
            </a:r>
            <a:endParaRPr sz="1000">
              <a:solidFill>
                <a:srgbClr val="858585"/>
              </a:solidFill>
              <a:latin typeface="Muli"/>
              <a:ea typeface="Muli"/>
              <a:cs typeface="Muli"/>
              <a:sym typeface="Muli"/>
            </a:endParaRPr>
          </a:p>
        </p:txBody>
      </p:sp>
      <p:pic>
        <p:nvPicPr>
          <p:cNvPr id="1446" name="Google Shape;1446;p103"/>
          <p:cNvPicPr preferRelativeResize="0"/>
          <p:nvPr/>
        </p:nvPicPr>
        <p:blipFill>
          <a:blip r:embed="rId3">
            <a:alphaModFix/>
          </a:blip>
          <a:stretch>
            <a:fillRect/>
          </a:stretch>
        </p:blipFill>
        <p:spPr>
          <a:xfrm>
            <a:off x="76200" y="978700"/>
            <a:ext cx="5444552" cy="3457949"/>
          </a:xfrm>
          <a:prstGeom prst="rect">
            <a:avLst/>
          </a:prstGeom>
          <a:noFill/>
          <a:ln>
            <a:noFill/>
          </a:ln>
        </p:spPr>
      </p:pic>
      <p:pic>
        <p:nvPicPr>
          <p:cNvPr id="1447" name="Google Shape;1447;p103"/>
          <p:cNvPicPr preferRelativeResize="0"/>
          <p:nvPr/>
        </p:nvPicPr>
        <p:blipFill rotWithShape="1">
          <a:blip r:embed="rId4">
            <a:alphaModFix/>
          </a:blip>
          <a:srcRect b="6768" l="23966" r="27093" t="0"/>
          <a:stretch/>
        </p:blipFill>
        <p:spPr>
          <a:xfrm>
            <a:off x="7965375" y="1216850"/>
            <a:ext cx="1001100" cy="1268764"/>
          </a:xfrm>
          <a:prstGeom prst="rect">
            <a:avLst/>
          </a:prstGeom>
          <a:noFill/>
          <a:ln>
            <a:noFill/>
          </a:ln>
        </p:spPr>
      </p:pic>
      <p:sp>
        <p:nvSpPr>
          <p:cNvPr id="1448" name="Google Shape;1448;p103"/>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grpSp>
        <p:nvGrpSpPr>
          <p:cNvPr id="1449" name="Google Shape;1449;p103"/>
          <p:cNvGrpSpPr/>
          <p:nvPr/>
        </p:nvGrpSpPr>
        <p:grpSpPr>
          <a:xfrm>
            <a:off x="5668650" y="868075"/>
            <a:ext cx="2038988" cy="1995474"/>
            <a:chOff x="5668650" y="868075"/>
            <a:chExt cx="2038988" cy="1995474"/>
          </a:xfrm>
        </p:grpSpPr>
        <p:pic>
          <p:nvPicPr>
            <p:cNvPr id="1450" name="Google Shape;1450;p103"/>
            <p:cNvPicPr preferRelativeResize="0"/>
            <p:nvPr/>
          </p:nvPicPr>
          <p:blipFill>
            <a:blip r:embed="rId5">
              <a:alphaModFix/>
            </a:blip>
            <a:stretch>
              <a:fillRect/>
            </a:stretch>
          </p:blipFill>
          <p:spPr>
            <a:xfrm>
              <a:off x="5699962" y="1258950"/>
              <a:ext cx="2007675" cy="1604599"/>
            </a:xfrm>
            <a:prstGeom prst="rect">
              <a:avLst/>
            </a:prstGeom>
            <a:noFill/>
            <a:ln>
              <a:noFill/>
            </a:ln>
          </p:spPr>
        </p:pic>
        <p:sp>
          <p:nvSpPr>
            <p:cNvPr id="1451" name="Google Shape;1451;p103"/>
            <p:cNvSpPr txBox="1"/>
            <p:nvPr/>
          </p:nvSpPr>
          <p:spPr>
            <a:xfrm>
              <a:off x="5668650" y="868075"/>
              <a:ext cx="20076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100">
                  <a:latin typeface="Muli"/>
                  <a:ea typeface="Muli"/>
                  <a:cs typeface="Muli"/>
                  <a:sym typeface="Muli"/>
                </a:rPr>
                <a:t>Absolute binding free energy performance</a:t>
              </a:r>
              <a:endParaRPr sz="1100">
                <a:latin typeface="Muli"/>
                <a:ea typeface="Muli"/>
                <a:cs typeface="Muli"/>
                <a:sym typeface="Muli"/>
              </a:endParaRPr>
            </a:p>
          </p:txBody>
        </p:sp>
      </p:grpSp>
      <p:grpSp>
        <p:nvGrpSpPr>
          <p:cNvPr id="1452" name="Google Shape;1452;p103"/>
          <p:cNvGrpSpPr/>
          <p:nvPr/>
        </p:nvGrpSpPr>
        <p:grpSpPr>
          <a:xfrm>
            <a:off x="5801100" y="2906875"/>
            <a:ext cx="3342900" cy="1677039"/>
            <a:chOff x="5801100" y="2906875"/>
            <a:chExt cx="3342900" cy="1677039"/>
          </a:xfrm>
        </p:grpSpPr>
        <p:grpSp>
          <p:nvGrpSpPr>
            <p:cNvPr id="1453" name="Google Shape;1453;p103"/>
            <p:cNvGrpSpPr/>
            <p:nvPr/>
          </p:nvGrpSpPr>
          <p:grpSpPr>
            <a:xfrm>
              <a:off x="5801100" y="2906875"/>
              <a:ext cx="1742700" cy="1677039"/>
              <a:chOff x="5801100" y="2906875"/>
              <a:chExt cx="1742700" cy="1677039"/>
            </a:xfrm>
          </p:grpSpPr>
          <p:pic>
            <p:nvPicPr>
              <p:cNvPr id="1454" name="Google Shape;1454;p103"/>
              <p:cNvPicPr preferRelativeResize="0"/>
              <p:nvPr/>
            </p:nvPicPr>
            <p:blipFill rotWithShape="1">
              <a:blip r:embed="rId6">
                <a:alphaModFix/>
              </a:blip>
              <a:srcRect b="0" l="0" r="0" t="23365"/>
              <a:stretch/>
            </p:blipFill>
            <p:spPr>
              <a:xfrm>
                <a:off x="5834800" y="3094613"/>
                <a:ext cx="1520451" cy="1489301"/>
              </a:xfrm>
              <a:prstGeom prst="rect">
                <a:avLst/>
              </a:prstGeom>
              <a:noFill/>
              <a:ln>
                <a:noFill/>
              </a:ln>
            </p:spPr>
          </p:pic>
          <p:sp>
            <p:nvSpPr>
              <p:cNvPr id="1455" name="Google Shape;1455;p103"/>
              <p:cNvSpPr txBox="1"/>
              <p:nvPr/>
            </p:nvSpPr>
            <p:spPr>
              <a:xfrm>
                <a:off x="5801100" y="2906875"/>
                <a:ext cx="17427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latin typeface="Muli"/>
                    <a:ea typeface="Muli"/>
                    <a:cs typeface="Muli"/>
                    <a:sym typeface="Muli"/>
                  </a:rPr>
                  <a:t>OpenFF 1.2.0 </a:t>
                </a:r>
                <a:endParaRPr baseline="-25000" sz="1000">
                  <a:latin typeface="Muli"/>
                  <a:ea typeface="Muli"/>
                  <a:cs typeface="Muli"/>
                  <a:sym typeface="Muli"/>
                </a:endParaRPr>
              </a:p>
            </p:txBody>
          </p:sp>
          <p:sp>
            <p:nvSpPr>
              <p:cNvPr id="1456" name="Google Shape;1456;p103"/>
              <p:cNvSpPr txBox="1"/>
              <p:nvPr/>
            </p:nvSpPr>
            <p:spPr>
              <a:xfrm>
                <a:off x="5834800" y="3175900"/>
                <a:ext cx="13953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Muli"/>
                    <a:ea typeface="Muli"/>
                    <a:cs typeface="Muli"/>
                    <a:sym typeface="Muli"/>
                  </a:rPr>
                  <a:t>RMSE = 0.91</a:t>
                </a:r>
                <a:endParaRPr baseline="-25000" sz="800">
                  <a:latin typeface="Muli"/>
                  <a:ea typeface="Muli"/>
                  <a:cs typeface="Muli"/>
                  <a:sym typeface="Muli"/>
                </a:endParaRPr>
              </a:p>
            </p:txBody>
          </p:sp>
        </p:grpSp>
        <p:grpSp>
          <p:nvGrpSpPr>
            <p:cNvPr id="1457" name="Google Shape;1457;p103"/>
            <p:cNvGrpSpPr/>
            <p:nvPr/>
          </p:nvGrpSpPr>
          <p:grpSpPr>
            <a:xfrm>
              <a:off x="7400738" y="2906875"/>
              <a:ext cx="1743263" cy="1676775"/>
              <a:chOff x="7400738" y="2906875"/>
              <a:chExt cx="1743263" cy="1676775"/>
            </a:xfrm>
          </p:grpSpPr>
          <p:pic>
            <p:nvPicPr>
              <p:cNvPr id="1458" name="Google Shape;1458;p103"/>
              <p:cNvPicPr preferRelativeResize="0"/>
              <p:nvPr/>
            </p:nvPicPr>
            <p:blipFill rotWithShape="1">
              <a:blip r:embed="rId7">
                <a:alphaModFix/>
              </a:blip>
              <a:srcRect b="0" l="0" r="0" t="23365"/>
              <a:stretch/>
            </p:blipFill>
            <p:spPr>
              <a:xfrm>
                <a:off x="7400738" y="3094350"/>
                <a:ext cx="1565726" cy="1489300"/>
              </a:xfrm>
              <a:prstGeom prst="rect">
                <a:avLst/>
              </a:prstGeom>
              <a:noFill/>
              <a:ln>
                <a:noFill/>
              </a:ln>
            </p:spPr>
          </p:pic>
          <p:sp>
            <p:nvSpPr>
              <p:cNvPr id="1459" name="Google Shape;1459;p103"/>
              <p:cNvSpPr txBox="1"/>
              <p:nvPr/>
            </p:nvSpPr>
            <p:spPr>
              <a:xfrm>
                <a:off x="7401300" y="2906875"/>
                <a:ext cx="17427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latin typeface="Muli"/>
                    <a:ea typeface="Muli"/>
                    <a:cs typeface="Muli"/>
                    <a:sym typeface="Muli"/>
                  </a:rPr>
                  <a:t>Espaloma</a:t>
                </a:r>
                <a:endParaRPr baseline="-25000" sz="1000">
                  <a:latin typeface="Muli"/>
                  <a:ea typeface="Muli"/>
                  <a:cs typeface="Muli"/>
                  <a:sym typeface="Muli"/>
                </a:endParaRPr>
              </a:p>
            </p:txBody>
          </p:sp>
          <p:sp>
            <p:nvSpPr>
              <p:cNvPr id="1460" name="Google Shape;1460;p103"/>
              <p:cNvSpPr txBox="1"/>
              <p:nvPr/>
            </p:nvSpPr>
            <p:spPr>
              <a:xfrm>
                <a:off x="7409763" y="3175900"/>
                <a:ext cx="13953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Muli"/>
                    <a:ea typeface="Muli"/>
                    <a:cs typeface="Muli"/>
                    <a:sym typeface="Muli"/>
                  </a:rPr>
                  <a:t>RMSE = 0.47</a:t>
                </a:r>
                <a:endParaRPr baseline="-25000" sz="800">
                  <a:latin typeface="Muli"/>
                  <a:ea typeface="Muli"/>
                  <a:cs typeface="Muli"/>
                  <a:sym typeface="Muli"/>
                </a:endParaRPr>
              </a:p>
            </p:txBody>
          </p: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5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4" name="Shape 1464"/>
        <p:cNvGrpSpPr/>
        <p:nvPr/>
      </p:nvGrpSpPr>
      <p:grpSpPr>
        <a:xfrm>
          <a:off x="0" y="0"/>
          <a:ext cx="0" cy="0"/>
          <a:chOff x="0" y="0"/>
          <a:chExt cx="0" cy="0"/>
        </a:xfrm>
      </p:grpSpPr>
      <p:cxnSp>
        <p:nvCxnSpPr>
          <p:cNvPr id="1465" name="Google Shape;1465;p104"/>
          <p:cNvCxnSpPr>
            <a:endCxn id="1466" idx="1"/>
          </p:cNvCxnSpPr>
          <p:nvPr/>
        </p:nvCxnSpPr>
        <p:spPr>
          <a:xfrm>
            <a:off x="666000" y="2180113"/>
            <a:ext cx="3501000" cy="749400"/>
          </a:xfrm>
          <a:prstGeom prst="bentConnector3">
            <a:avLst>
              <a:gd fmla="val 11030" name="adj1"/>
            </a:avLst>
          </a:prstGeom>
          <a:noFill/>
          <a:ln cap="flat" cmpd="sng" w="38100">
            <a:solidFill>
              <a:srgbClr val="A72A1E"/>
            </a:solidFill>
            <a:prstDash val="dash"/>
            <a:round/>
            <a:headEnd len="med" w="med" type="none"/>
            <a:tailEnd len="med" w="med" type="oval"/>
          </a:ln>
        </p:spPr>
      </p:cxnSp>
      <p:cxnSp>
        <p:nvCxnSpPr>
          <p:cNvPr id="1467" name="Google Shape;1467;p104"/>
          <p:cNvCxnSpPr/>
          <p:nvPr/>
        </p:nvCxnSpPr>
        <p:spPr>
          <a:xfrm flipH="1">
            <a:off x="637575" y="723900"/>
            <a:ext cx="600" cy="3867000"/>
          </a:xfrm>
          <a:prstGeom prst="straightConnector1">
            <a:avLst/>
          </a:prstGeom>
          <a:noFill/>
          <a:ln cap="flat" cmpd="sng" w="38100">
            <a:solidFill>
              <a:srgbClr val="015581"/>
            </a:solidFill>
            <a:prstDash val="solid"/>
            <a:round/>
            <a:headEnd len="med" w="med" type="oval"/>
            <a:tailEnd len="med" w="med" type="oval"/>
          </a:ln>
        </p:spPr>
      </p:cxnSp>
      <p:sp>
        <p:nvSpPr>
          <p:cNvPr id="1468" name="Google Shape;1468;p104"/>
          <p:cNvSpPr txBox="1"/>
          <p:nvPr/>
        </p:nvSpPr>
        <p:spPr>
          <a:xfrm>
            <a:off x="4964525" y="4211925"/>
            <a:ext cx="2093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E38B3F"/>
                </a:solidFill>
                <a:latin typeface="Muli"/>
                <a:ea typeface="Muli"/>
                <a:cs typeface="Muli"/>
                <a:sym typeface="Muli"/>
              </a:rPr>
              <a:t>Graph charge models</a:t>
            </a:r>
            <a:endParaRPr sz="1200">
              <a:solidFill>
                <a:srgbClr val="E38B3F"/>
              </a:solidFill>
              <a:latin typeface="Muli"/>
              <a:ea typeface="Muli"/>
              <a:cs typeface="Muli"/>
              <a:sym typeface="Muli"/>
            </a:endParaRPr>
          </a:p>
        </p:txBody>
      </p:sp>
      <p:sp>
        <p:nvSpPr>
          <p:cNvPr id="1469" name="Google Shape;1469;p104"/>
          <p:cNvSpPr txBox="1"/>
          <p:nvPr/>
        </p:nvSpPr>
        <p:spPr>
          <a:xfrm rot="-5400000">
            <a:off x="-505525" y="2421200"/>
            <a:ext cx="19218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rgbClr val="015581"/>
                </a:solidFill>
                <a:latin typeface="Muli"/>
                <a:ea typeface="Muli"/>
                <a:cs typeface="Muli"/>
                <a:sym typeface="Muli"/>
              </a:rPr>
              <a:t>Force field fitting</a:t>
            </a:r>
            <a:endParaRPr b="1" sz="1200">
              <a:solidFill>
                <a:srgbClr val="015581"/>
              </a:solidFill>
              <a:latin typeface="Muli"/>
              <a:ea typeface="Muli"/>
              <a:cs typeface="Muli"/>
              <a:sym typeface="Muli"/>
            </a:endParaRPr>
          </a:p>
        </p:txBody>
      </p:sp>
      <p:sp>
        <p:nvSpPr>
          <p:cNvPr id="1466" name="Google Shape;1466;p104"/>
          <p:cNvSpPr txBox="1"/>
          <p:nvPr/>
        </p:nvSpPr>
        <p:spPr>
          <a:xfrm>
            <a:off x="4167000" y="2590963"/>
            <a:ext cx="15840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A72A1E"/>
                </a:solidFill>
                <a:latin typeface="Muli"/>
                <a:ea typeface="Muli"/>
                <a:cs typeface="Muli"/>
                <a:sym typeface="Muli"/>
              </a:rPr>
              <a:t>Protein parameters</a:t>
            </a:r>
            <a:endParaRPr b="1" sz="1600">
              <a:solidFill>
                <a:srgbClr val="A72A1E"/>
              </a:solidFill>
              <a:latin typeface="Muli"/>
              <a:ea typeface="Muli"/>
              <a:cs typeface="Muli"/>
              <a:sym typeface="Muli"/>
            </a:endParaRPr>
          </a:p>
        </p:txBody>
      </p:sp>
      <p:cxnSp>
        <p:nvCxnSpPr>
          <p:cNvPr id="1470" name="Google Shape;1470;p104"/>
          <p:cNvCxnSpPr>
            <a:endCxn id="1468" idx="1"/>
          </p:cNvCxnSpPr>
          <p:nvPr/>
        </p:nvCxnSpPr>
        <p:spPr>
          <a:xfrm>
            <a:off x="645425" y="4218075"/>
            <a:ext cx="4319100" cy="178500"/>
          </a:xfrm>
          <a:prstGeom prst="bentConnector3">
            <a:avLst>
              <a:gd fmla="val 50000" name="adj1"/>
            </a:avLst>
          </a:prstGeom>
          <a:noFill/>
          <a:ln cap="flat" cmpd="sng" w="19050">
            <a:solidFill>
              <a:srgbClr val="E38B3F"/>
            </a:solidFill>
            <a:prstDash val="dash"/>
            <a:round/>
            <a:headEnd len="med" w="med" type="none"/>
            <a:tailEnd len="med" w="med" type="oval"/>
          </a:ln>
        </p:spPr>
      </p:cxnSp>
      <p:sp>
        <p:nvSpPr>
          <p:cNvPr id="1471" name="Google Shape;1471;p104"/>
          <p:cNvSpPr/>
          <p:nvPr/>
        </p:nvSpPr>
        <p:spPr>
          <a:xfrm>
            <a:off x="-75" y="114300"/>
            <a:ext cx="9144000" cy="73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72" name="Google Shape;1472;p104"/>
          <p:cNvPicPr preferRelativeResize="0"/>
          <p:nvPr/>
        </p:nvPicPr>
        <p:blipFill>
          <a:blip r:embed="rId3">
            <a:alphaModFix/>
          </a:blip>
          <a:stretch>
            <a:fillRect/>
          </a:stretch>
        </p:blipFill>
        <p:spPr>
          <a:xfrm>
            <a:off x="452975" y="611137"/>
            <a:ext cx="369300" cy="369300"/>
          </a:xfrm>
          <a:prstGeom prst="rect">
            <a:avLst/>
          </a:prstGeom>
          <a:noFill/>
          <a:ln>
            <a:noFill/>
          </a:ln>
        </p:spPr>
      </p:pic>
      <p:sp>
        <p:nvSpPr>
          <p:cNvPr id="1473" name="Google Shape;1473;p104"/>
          <p:cNvSpPr txBox="1"/>
          <p:nvPr/>
        </p:nvSpPr>
        <p:spPr>
          <a:xfrm>
            <a:off x="1214475" y="324575"/>
            <a:ext cx="2093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19719F"/>
                </a:solidFill>
                <a:latin typeface="Muli"/>
                <a:ea typeface="Muli"/>
                <a:cs typeface="Muli"/>
                <a:sym typeface="Muli"/>
              </a:rPr>
              <a:t>Where we’ve been</a:t>
            </a:r>
            <a:endParaRPr b="1">
              <a:solidFill>
                <a:srgbClr val="19719F"/>
              </a:solidFill>
              <a:latin typeface="Muli"/>
              <a:ea typeface="Muli"/>
              <a:cs typeface="Muli"/>
              <a:sym typeface="Muli"/>
            </a:endParaRPr>
          </a:p>
        </p:txBody>
      </p:sp>
      <p:sp>
        <p:nvSpPr>
          <p:cNvPr id="1474" name="Google Shape;1474;p104"/>
          <p:cNvSpPr txBox="1"/>
          <p:nvPr/>
        </p:nvSpPr>
        <p:spPr>
          <a:xfrm>
            <a:off x="5193875" y="326175"/>
            <a:ext cx="2580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accent1"/>
                </a:solidFill>
                <a:latin typeface="Muli"/>
                <a:ea typeface="Muli"/>
                <a:cs typeface="Muli"/>
                <a:sym typeface="Muli"/>
              </a:rPr>
              <a:t>… and where we’re going</a:t>
            </a:r>
            <a:endParaRPr b="1">
              <a:solidFill>
                <a:schemeClr val="accent1"/>
              </a:solidFill>
              <a:latin typeface="Muli"/>
              <a:ea typeface="Muli"/>
              <a:cs typeface="Muli"/>
              <a:sym typeface="Muli"/>
            </a:endParaRPr>
          </a:p>
        </p:txBody>
      </p:sp>
      <p:cxnSp>
        <p:nvCxnSpPr>
          <p:cNvPr id="1475" name="Google Shape;1475;p104"/>
          <p:cNvCxnSpPr/>
          <p:nvPr/>
        </p:nvCxnSpPr>
        <p:spPr>
          <a:xfrm>
            <a:off x="942975" y="781050"/>
            <a:ext cx="2742300" cy="0"/>
          </a:xfrm>
          <a:prstGeom prst="straightConnector1">
            <a:avLst/>
          </a:prstGeom>
          <a:noFill/>
          <a:ln cap="rnd" cmpd="sng" w="38100">
            <a:solidFill>
              <a:srgbClr val="015581"/>
            </a:solidFill>
            <a:prstDash val="solid"/>
            <a:round/>
            <a:headEnd len="med" w="med" type="none"/>
            <a:tailEnd len="med" w="med" type="none"/>
          </a:ln>
        </p:spPr>
      </p:cxnSp>
      <p:cxnSp>
        <p:nvCxnSpPr>
          <p:cNvPr id="1476" name="Google Shape;1476;p104"/>
          <p:cNvCxnSpPr/>
          <p:nvPr/>
        </p:nvCxnSpPr>
        <p:spPr>
          <a:xfrm flipH="1" rot="10800000">
            <a:off x="4547896" y="777760"/>
            <a:ext cx="1629900" cy="6600"/>
          </a:xfrm>
          <a:prstGeom prst="straightConnector1">
            <a:avLst/>
          </a:prstGeom>
          <a:noFill/>
          <a:ln cap="rnd" cmpd="sng" w="38100">
            <a:solidFill>
              <a:schemeClr val="accent1"/>
            </a:solidFill>
            <a:prstDash val="dash"/>
            <a:round/>
            <a:headEnd len="med" w="med" type="none"/>
            <a:tailEnd len="med" w="med" type="none"/>
          </a:ln>
        </p:spPr>
      </p:cxnSp>
      <p:cxnSp>
        <p:nvCxnSpPr>
          <p:cNvPr id="1477" name="Google Shape;1477;p104"/>
          <p:cNvCxnSpPr/>
          <p:nvPr/>
        </p:nvCxnSpPr>
        <p:spPr>
          <a:xfrm>
            <a:off x="6549375" y="781050"/>
            <a:ext cx="2056500" cy="0"/>
          </a:xfrm>
          <a:prstGeom prst="straightConnector1">
            <a:avLst/>
          </a:prstGeom>
          <a:noFill/>
          <a:ln cap="rnd" cmpd="sng" w="38100">
            <a:solidFill>
              <a:srgbClr val="999999"/>
            </a:solidFill>
            <a:prstDash val="dot"/>
            <a:round/>
            <a:headEnd len="med" w="med" type="none"/>
            <a:tailEnd len="med" w="med" type="none"/>
          </a:ln>
        </p:spPr>
      </p:cxnSp>
      <p:cxnSp>
        <p:nvCxnSpPr>
          <p:cNvPr id="1478" name="Google Shape;1478;p104"/>
          <p:cNvCxnSpPr/>
          <p:nvPr/>
        </p:nvCxnSpPr>
        <p:spPr>
          <a:xfrm flipH="1" rot="10800000">
            <a:off x="6085350" y="652500"/>
            <a:ext cx="229800" cy="257100"/>
          </a:xfrm>
          <a:prstGeom prst="straightConnector1">
            <a:avLst/>
          </a:prstGeom>
          <a:noFill/>
          <a:ln cap="rnd" cmpd="sng" w="38100">
            <a:solidFill>
              <a:schemeClr val="accent1"/>
            </a:solidFill>
            <a:prstDash val="solid"/>
            <a:round/>
            <a:headEnd len="med" w="med" type="none"/>
            <a:tailEnd len="med" w="med" type="none"/>
          </a:ln>
        </p:spPr>
      </p:cxnSp>
      <p:cxnSp>
        <p:nvCxnSpPr>
          <p:cNvPr id="1479" name="Google Shape;1479;p104"/>
          <p:cNvCxnSpPr/>
          <p:nvPr/>
        </p:nvCxnSpPr>
        <p:spPr>
          <a:xfrm flipH="1" rot="10800000">
            <a:off x="6390150" y="667213"/>
            <a:ext cx="229800" cy="257100"/>
          </a:xfrm>
          <a:prstGeom prst="straightConnector1">
            <a:avLst/>
          </a:prstGeom>
          <a:noFill/>
          <a:ln cap="rnd" cmpd="sng" w="38100">
            <a:solidFill>
              <a:srgbClr val="999999"/>
            </a:solidFill>
            <a:prstDash val="solid"/>
            <a:round/>
            <a:headEnd len="med" w="med" type="none"/>
            <a:tailEnd len="med" w="med" type="none"/>
          </a:ln>
        </p:spPr>
      </p:cxnSp>
      <p:sp>
        <p:nvSpPr>
          <p:cNvPr id="1480" name="Google Shape;1480;p104"/>
          <p:cNvSpPr txBox="1"/>
          <p:nvPr/>
        </p:nvSpPr>
        <p:spPr>
          <a:xfrm>
            <a:off x="613775" y="1896163"/>
            <a:ext cx="9468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015581"/>
                </a:solidFill>
                <a:latin typeface="Muli"/>
                <a:ea typeface="Muli"/>
                <a:cs typeface="Muli"/>
                <a:sym typeface="Muli"/>
              </a:rPr>
              <a:t>VALENCE</a:t>
            </a:r>
            <a:endParaRPr b="1" sz="900">
              <a:solidFill>
                <a:srgbClr val="015581"/>
              </a:solidFill>
              <a:latin typeface="Muli"/>
              <a:ea typeface="Muli"/>
              <a:cs typeface="Muli"/>
              <a:sym typeface="Muli"/>
            </a:endParaRPr>
          </a:p>
        </p:txBody>
      </p:sp>
      <p:sp>
        <p:nvSpPr>
          <p:cNvPr id="1481" name="Google Shape;1481;p104"/>
          <p:cNvSpPr txBox="1"/>
          <p:nvPr/>
        </p:nvSpPr>
        <p:spPr>
          <a:xfrm>
            <a:off x="613775" y="3228213"/>
            <a:ext cx="9468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015581"/>
                </a:solidFill>
                <a:latin typeface="Muli"/>
                <a:ea typeface="Muli"/>
                <a:cs typeface="Muli"/>
                <a:sym typeface="Muli"/>
              </a:rPr>
              <a:t>VDW</a:t>
            </a:r>
            <a:endParaRPr b="1" sz="900">
              <a:solidFill>
                <a:srgbClr val="015581"/>
              </a:solidFill>
              <a:latin typeface="Muli"/>
              <a:ea typeface="Muli"/>
              <a:cs typeface="Muli"/>
              <a:sym typeface="Muli"/>
            </a:endParaRPr>
          </a:p>
        </p:txBody>
      </p:sp>
      <p:sp>
        <p:nvSpPr>
          <p:cNvPr id="1482" name="Google Shape;1482;p104"/>
          <p:cNvSpPr txBox="1"/>
          <p:nvPr/>
        </p:nvSpPr>
        <p:spPr>
          <a:xfrm>
            <a:off x="613775" y="3929763"/>
            <a:ext cx="1200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015581"/>
                </a:solidFill>
                <a:latin typeface="Muli"/>
                <a:ea typeface="Muli"/>
                <a:cs typeface="Muli"/>
                <a:sym typeface="Muli"/>
              </a:rPr>
              <a:t>ELECTROSTATICS</a:t>
            </a:r>
            <a:endParaRPr b="1" sz="900">
              <a:solidFill>
                <a:srgbClr val="015581"/>
              </a:solidFill>
              <a:latin typeface="Muli"/>
              <a:ea typeface="Muli"/>
              <a:cs typeface="Muli"/>
              <a:sym typeface="Muli"/>
            </a:endParaRPr>
          </a:p>
        </p:txBody>
      </p:sp>
      <p:pic>
        <p:nvPicPr>
          <p:cNvPr id="1483" name="Google Shape;1483;p104"/>
          <p:cNvPicPr preferRelativeResize="0"/>
          <p:nvPr/>
        </p:nvPicPr>
        <p:blipFill>
          <a:blip r:embed="rId4">
            <a:alphaModFix/>
          </a:blip>
          <a:stretch>
            <a:fillRect/>
          </a:stretch>
        </p:blipFill>
        <p:spPr>
          <a:xfrm>
            <a:off x="3931933" y="596405"/>
            <a:ext cx="369300" cy="369285"/>
          </a:xfrm>
          <a:prstGeom prst="rect">
            <a:avLst/>
          </a:prstGeom>
          <a:noFill/>
          <a:ln>
            <a:noFill/>
          </a:ln>
        </p:spPr>
      </p:pic>
      <p:sp>
        <p:nvSpPr>
          <p:cNvPr id="1484" name="Google Shape;1484;p104"/>
          <p:cNvSpPr/>
          <p:nvPr/>
        </p:nvSpPr>
        <p:spPr>
          <a:xfrm>
            <a:off x="3931925" y="4356075"/>
            <a:ext cx="1032600" cy="81000"/>
          </a:xfrm>
          <a:prstGeom prst="roundRect">
            <a:avLst>
              <a:gd fmla="val 50000" name="adj"/>
            </a:avLst>
          </a:prstGeom>
          <a:gradFill>
            <a:gsLst>
              <a:gs pos="0">
                <a:srgbClr val="FDECDB"/>
              </a:gs>
              <a:gs pos="100000">
                <a:srgbClr val="F0A963"/>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85" name="Google Shape;1485;p104"/>
          <p:cNvPicPr preferRelativeResize="0"/>
          <p:nvPr/>
        </p:nvPicPr>
        <p:blipFill>
          <a:blip r:embed="rId5">
            <a:alphaModFix/>
          </a:blip>
          <a:stretch>
            <a:fillRect/>
          </a:stretch>
        </p:blipFill>
        <p:spPr>
          <a:xfrm>
            <a:off x="5029700" y="2571751"/>
            <a:ext cx="503968" cy="369301"/>
          </a:xfrm>
          <a:prstGeom prst="rect">
            <a:avLst/>
          </a:prstGeom>
          <a:noFill/>
          <a:ln>
            <a:noFill/>
          </a:ln>
        </p:spPr>
      </p:pic>
      <p:grpSp>
        <p:nvGrpSpPr>
          <p:cNvPr id="1486" name="Google Shape;1486;p104"/>
          <p:cNvGrpSpPr/>
          <p:nvPr/>
        </p:nvGrpSpPr>
        <p:grpSpPr>
          <a:xfrm>
            <a:off x="645175" y="3742575"/>
            <a:ext cx="5075700" cy="475650"/>
            <a:chOff x="645175" y="3742575"/>
            <a:chExt cx="5075700" cy="475650"/>
          </a:xfrm>
        </p:grpSpPr>
        <p:sp>
          <p:nvSpPr>
            <p:cNvPr id="1487" name="Google Shape;1487;p104"/>
            <p:cNvSpPr txBox="1"/>
            <p:nvPr/>
          </p:nvSpPr>
          <p:spPr>
            <a:xfrm>
              <a:off x="4381375" y="3742575"/>
              <a:ext cx="1339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E38B3F"/>
                  </a:solidFill>
                  <a:latin typeface="Muli"/>
                  <a:ea typeface="Muli"/>
                  <a:cs typeface="Muli"/>
                  <a:sym typeface="Muli"/>
                </a:rPr>
                <a:t>Virtual sites</a:t>
              </a:r>
              <a:endParaRPr sz="1200">
                <a:solidFill>
                  <a:srgbClr val="E38B3F"/>
                </a:solidFill>
                <a:latin typeface="Muli"/>
                <a:ea typeface="Muli"/>
                <a:cs typeface="Muli"/>
                <a:sym typeface="Muli"/>
              </a:endParaRPr>
            </a:p>
          </p:txBody>
        </p:sp>
        <p:cxnSp>
          <p:nvCxnSpPr>
            <p:cNvPr id="1488" name="Google Shape;1488;p104"/>
            <p:cNvCxnSpPr>
              <a:endCxn id="1487" idx="1"/>
            </p:cNvCxnSpPr>
            <p:nvPr/>
          </p:nvCxnSpPr>
          <p:spPr>
            <a:xfrm flipH="1" rot="10800000">
              <a:off x="645175" y="3927225"/>
              <a:ext cx="3736200" cy="291000"/>
            </a:xfrm>
            <a:prstGeom prst="bentConnector3">
              <a:avLst>
                <a:gd fmla="val 50000" name="adj1"/>
              </a:avLst>
            </a:prstGeom>
            <a:noFill/>
            <a:ln cap="flat" cmpd="sng" w="19050">
              <a:solidFill>
                <a:srgbClr val="E38B3F"/>
              </a:solidFill>
              <a:prstDash val="dash"/>
              <a:round/>
              <a:headEnd len="med" w="med" type="none"/>
              <a:tailEnd len="med" w="med" type="oval"/>
            </a:ln>
          </p:spPr>
        </p:cxnSp>
        <p:sp>
          <p:nvSpPr>
            <p:cNvPr id="1489" name="Google Shape;1489;p104"/>
            <p:cNvSpPr/>
            <p:nvPr/>
          </p:nvSpPr>
          <p:spPr>
            <a:xfrm>
              <a:off x="3814375" y="3886725"/>
              <a:ext cx="567000" cy="81000"/>
            </a:xfrm>
            <a:prstGeom prst="roundRect">
              <a:avLst>
                <a:gd fmla="val 50000" name="adj"/>
              </a:avLst>
            </a:prstGeom>
            <a:gradFill>
              <a:gsLst>
                <a:gs pos="0">
                  <a:srgbClr val="FDECDB"/>
                </a:gs>
                <a:gs pos="100000">
                  <a:srgbClr val="F0A963"/>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90" name="Google Shape;1490;p104"/>
            <p:cNvPicPr preferRelativeResize="0"/>
            <p:nvPr/>
          </p:nvPicPr>
          <p:blipFill rotWithShape="1">
            <a:blip r:embed="rId6">
              <a:alphaModFix/>
            </a:blip>
            <a:srcRect b="32266" l="20974" r="27045" t="33145"/>
            <a:stretch/>
          </p:blipFill>
          <p:spPr>
            <a:xfrm>
              <a:off x="5356597" y="3787527"/>
              <a:ext cx="257177" cy="285902"/>
            </a:xfrm>
            <a:prstGeom prst="rect">
              <a:avLst/>
            </a:prstGeom>
            <a:noFill/>
            <a:ln>
              <a:noFill/>
            </a:ln>
          </p:spPr>
        </p:pic>
      </p:grpSp>
      <p:pic>
        <p:nvPicPr>
          <p:cNvPr id="1491" name="Google Shape;1491;p104"/>
          <p:cNvPicPr preferRelativeResize="0"/>
          <p:nvPr/>
        </p:nvPicPr>
        <p:blipFill rotWithShape="1">
          <a:blip r:embed="rId7">
            <a:alphaModFix/>
          </a:blip>
          <a:srcRect b="3309" l="8113" r="0" t="3215"/>
          <a:stretch/>
        </p:blipFill>
        <p:spPr>
          <a:xfrm>
            <a:off x="6646050" y="4214775"/>
            <a:ext cx="316228" cy="363599"/>
          </a:xfrm>
          <a:prstGeom prst="rect">
            <a:avLst/>
          </a:prstGeom>
          <a:noFill/>
          <a:ln>
            <a:noFill/>
          </a:ln>
        </p:spPr>
      </p:pic>
      <p:sp>
        <p:nvSpPr>
          <p:cNvPr id="1492" name="Google Shape;1492;p104"/>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8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6" name="Shape 1496"/>
        <p:cNvGrpSpPr/>
        <p:nvPr/>
      </p:nvGrpSpPr>
      <p:grpSpPr>
        <a:xfrm>
          <a:off x="0" y="0"/>
          <a:ext cx="0" cy="0"/>
          <a:chOff x="0" y="0"/>
          <a:chExt cx="0" cy="0"/>
        </a:xfrm>
      </p:grpSpPr>
      <p:sp>
        <p:nvSpPr>
          <p:cNvPr id="1497" name="Google Shape;1497;p105"/>
          <p:cNvSpPr txBox="1"/>
          <p:nvPr>
            <p:ph idx="2" type="body"/>
          </p:nvPr>
        </p:nvSpPr>
        <p:spPr>
          <a:xfrm>
            <a:off x="381000" y="920975"/>
            <a:ext cx="8305800" cy="3810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
              <a:t>ESP of C-Br has a sigma hole at HF/6-31G*</a:t>
            </a:r>
            <a:endParaRPr/>
          </a:p>
        </p:txBody>
      </p:sp>
      <p:sp>
        <p:nvSpPr>
          <p:cNvPr id="1498" name="Google Shape;1498;p105"/>
          <p:cNvSpPr txBox="1"/>
          <p:nvPr>
            <p:ph type="title"/>
          </p:nvPr>
        </p:nvSpPr>
        <p:spPr>
          <a:xfrm>
            <a:off x="381000" y="0"/>
            <a:ext cx="28956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Virtual sites</a:t>
            </a:r>
            <a:endParaRPr/>
          </a:p>
        </p:txBody>
      </p:sp>
      <p:sp>
        <p:nvSpPr>
          <p:cNvPr id="1499" name="Google Shape;1499;p105"/>
          <p:cNvSpPr txBox="1"/>
          <p:nvPr>
            <p:ph idx="3" type="body"/>
          </p:nvPr>
        </p:nvSpPr>
        <p:spPr>
          <a:xfrm>
            <a:off x="3276600" y="0"/>
            <a:ext cx="50292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Proof of concept: halogens and pyridines</a:t>
            </a:r>
            <a:endParaRPr/>
          </a:p>
        </p:txBody>
      </p:sp>
      <p:sp>
        <p:nvSpPr>
          <p:cNvPr id="1500" name="Google Shape;1500;p105"/>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grpSp>
        <p:nvGrpSpPr>
          <p:cNvPr id="1501" name="Google Shape;1501;p105"/>
          <p:cNvGrpSpPr/>
          <p:nvPr/>
        </p:nvGrpSpPr>
        <p:grpSpPr>
          <a:xfrm>
            <a:off x="1511100" y="1526300"/>
            <a:ext cx="2116751" cy="2867826"/>
            <a:chOff x="1511100" y="1526300"/>
            <a:chExt cx="2116751" cy="2867826"/>
          </a:xfrm>
        </p:grpSpPr>
        <p:pic>
          <p:nvPicPr>
            <p:cNvPr id="1502" name="Google Shape;1502;p105"/>
            <p:cNvPicPr preferRelativeResize="0"/>
            <p:nvPr/>
          </p:nvPicPr>
          <p:blipFill rotWithShape="1">
            <a:blip r:embed="rId3">
              <a:alphaModFix/>
            </a:blip>
            <a:srcRect b="0" l="0" r="0" t="29493"/>
            <a:stretch/>
          </p:blipFill>
          <p:spPr>
            <a:xfrm>
              <a:off x="1511100" y="1900475"/>
              <a:ext cx="2116751" cy="2493651"/>
            </a:xfrm>
            <a:prstGeom prst="rect">
              <a:avLst/>
            </a:prstGeom>
            <a:noFill/>
            <a:ln>
              <a:noFill/>
            </a:ln>
          </p:spPr>
        </p:pic>
        <p:sp>
          <p:nvSpPr>
            <p:cNvPr id="1503" name="Google Shape;1503;p105"/>
            <p:cNvSpPr txBox="1"/>
            <p:nvPr/>
          </p:nvSpPr>
          <p:spPr>
            <a:xfrm>
              <a:off x="1922225" y="1526300"/>
              <a:ext cx="1294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Muli"/>
                  <a:ea typeface="Muli"/>
                  <a:cs typeface="Muli"/>
                  <a:sym typeface="Muli"/>
                </a:rPr>
                <a:t>HF/6-31G*</a:t>
              </a:r>
              <a:endParaRPr>
                <a:latin typeface="Muli"/>
                <a:ea typeface="Muli"/>
                <a:cs typeface="Muli"/>
                <a:sym typeface="Muli"/>
              </a:endParaRPr>
            </a:p>
          </p:txBody>
        </p:sp>
      </p:grpSp>
      <p:grpSp>
        <p:nvGrpSpPr>
          <p:cNvPr id="1504" name="Google Shape;1504;p105"/>
          <p:cNvGrpSpPr/>
          <p:nvPr/>
        </p:nvGrpSpPr>
        <p:grpSpPr>
          <a:xfrm>
            <a:off x="3780250" y="1526300"/>
            <a:ext cx="2116776" cy="2867826"/>
            <a:chOff x="3780250" y="1526300"/>
            <a:chExt cx="2116776" cy="2867826"/>
          </a:xfrm>
        </p:grpSpPr>
        <p:pic>
          <p:nvPicPr>
            <p:cNvPr id="1505" name="Google Shape;1505;p105"/>
            <p:cNvPicPr preferRelativeResize="0"/>
            <p:nvPr/>
          </p:nvPicPr>
          <p:blipFill rotWithShape="1">
            <a:blip r:embed="rId4">
              <a:alphaModFix/>
            </a:blip>
            <a:srcRect b="0" l="0" r="0" t="29493"/>
            <a:stretch/>
          </p:blipFill>
          <p:spPr>
            <a:xfrm>
              <a:off x="3780250" y="1900475"/>
              <a:ext cx="2116776" cy="2493651"/>
            </a:xfrm>
            <a:prstGeom prst="rect">
              <a:avLst/>
            </a:prstGeom>
            <a:noFill/>
            <a:ln>
              <a:noFill/>
            </a:ln>
          </p:spPr>
        </p:pic>
        <p:sp>
          <p:nvSpPr>
            <p:cNvPr id="1506" name="Google Shape;1506;p105"/>
            <p:cNvSpPr txBox="1"/>
            <p:nvPr/>
          </p:nvSpPr>
          <p:spPr>
            <a:xfrm>
              <a:off x="4125200" y="1526300"/>
              <a:ext cx="1294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Muli"/>
                  <a:ea typeface="Muli"/>
                  <a:cs typeface="Muli"/>
                  <a:sym typeface="Muli"/>
                </a:rPr>
                <a:t>Sage</a:t>
              </a:r>
              <a:endParaRPr>
                <a:latin typeface="Muli"/>
                <a:ea typeface="Muli"/>
                <a:cs typeface="Muli"/>
                <a:sym typeface="Muli"/>
              </a:endParaRPr>
            </a:p>
          </p:txBody>
        </p:sp>
      </p:grpSp>
      <p:grpSp>
        <p:nvGrpSpPr>
          <p:cNvPr id="1507" name="Google Shape;1507;p105"/>
          <p:cNvGrpSpPr/>
          <p:nvPr/>
        </p:nvGrpSpPr>
        <p:grpSpPr>
          <a:xfrm>
            <a:off x="6049425" y="1526300"/>
            <a:ext cx="2116751" cy="2867826"/>
            <a:chOff x="6049425" y="1526300"/>
            <a:chExt cx="2116751" cy="2867826"/>
          </a:xfrm>
        </p:grpSpPr>
        <p:pic>
          <p:nvPicPr>
            <p:cNvPr id="1508" name="Google Shape;1508;p105"/>
            <p:cNvPicPr preferRelativeResize="0"/>
            <p:nvPr/>
          </p:nvPicPr>
          <p:blipFill rotWithShape="1">
            <a:blip r:embed="rId5">
              <a:alphaModFix/>
            </a:blip>
            <a:srcRect b="0" l="0" r="0" t="29493"/>
            <a:stretch/>
          </p:blipFill>
          <p:spPr>
            <a:xfrm>
              <a:off x="6049425" y="1900475"/>
              <a:ext cx="2116751" cy="2493651"/>
            </a:xfrm>
            <a:prstGeom prst="rect">
              <a:avLst/>
            </a:prstGeom>
            <a:noFill/>
            <a:ln>
              <a:noFill/>
            </a:ln>
          </p:spPr>
        </p:pic>
        <p:sp>
          <p:nvSpPr>
            <p:cNvPr id="1509" name="Google Shape;1509;p105"/>
            <p:cNvSpPr txBox="1"/>
            <p:nvPr/>
          </p:nvSpPr>
          <p:spPr>
            <a:xfrm>
              <a:off x="6203225" y="1526300"/>
              <a:ext cx="1699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Muli"/>
                  <a:ea typeface="Muli"/>
                  <a:cs typeface="Muli"/>
                  <a:sym typeface="Muli"/>
                </a:rPr>
                <a:t>With virtual sites</a:t>
              </a:r>
              <a:endParaRPr>
                <a:latin typeface="Muli"/>
                <a:ea typeface="Muli"/>
                <a:cs typeface="Muli"/>
                <a:sym typeface="Muli"/>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3" name="Shape 1513"/>
        <p:cNvGrpSpPr/>
        <p:nvPr/>
      </p:nvGrpSpPr>
      <p:grpSpPr>
        <a:xfrm>
          <a:off x="0" y="0"/>
          <a:ext cx="0" cy="0"/>
          <a:chOff x="0" y="0"/>
          <a:chExt cx="0" cy="0"/>
        </a:xfrm>
      </p:grpSpPr>
      <p:sp>
        <p:nvSpPr>
          <p:cNvPr id="1514" name="Google Shape;1514;p106"/>
          <p:cNvSpPr txBox="1"/>
          <p:nvPr>
            <p:ph type="title"/>
          </p:nvPr>
        </p:nvSpPr>
        <p:spPr>
          <a:xfrm>
            <a:off x="381000" y="0"/>
            <a:ext cx="28956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Virtual sites</a:t>
            </a:r>
            <a:endParaRPr/>
          </a:p>
        </p:txBody>
      </p:sp>
      <p:sp>
        <p:nvSpPr>
          <p:cNvPr id="1515" name="Google Shape;1515;p106"/>
          <p:cNvSpPr txBox="1"/>
          <p:nvPr>
            <p:ph idx="3" type="body"/>
          </p:nvPr>
        </p:nvSpPr>
        <p:spPr>
          <a:xfrm>
            <a:off x="3276600" y="0"/>
            <a:ext cx="50292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1516" name="Google Shape;1516;p106"/>
          <p:cNvSpPr txBox="1"/>
          <p:nvPr/>
        </p:nvSpPr>
        <p:spPr>
          <a:xfrm>
            <a:off x="8458200" y="4629150"/>
            <a:ext cx="457200" cy="3048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b="1" lang="en" sz="1000">
                <a:solidFill>
                  <a:srgbClr val="3E424A"/>
                </a:solidFill>
                <a:latin typeface="Muli"/>
                <a:ea typeface="Muli"/>
                <a:cs typeface="Muli"/>
                <a:sym typeface="Muli"/>
              </a:rPr>
              <a:t>‹#›</a:t>
            </a:fld>
            <a:endParaRPr b="1" sz="1000">
              <a:solidFill>
                <a:srgbClr val="3E424A"/>
              </a:solidFill>
              <a:latin typeface="Muli"/>
              <a:ea typeface="Muli"/>
              <a:cs typeface="Muli"/>
              <a:sym typeface="Muli"/>
            </a:endParaRPr>
          </a:p>
        </p:txBody>
      </p:sp>
      <p:pic>
        <p:nvPicPr>
          <p:cNvPr id="1517" name="Google Shape;1517;p106"/>
          <p:cNvPicPr preferRelativeResize="0"/>
          <p:nvPr/>
        </p:nvPicPr>
        <p:blipFill>
          <a:blip r:embed="rId3">
            <a:alphaModFix/>
          </a:blip>
          <a:stretch>
            <a:fillRect/>
          </a:stretch>
        </p:blipFill>
        <p:spPr>
          <a:xfrm>
            <a:off x="7867802" y="1159145"/>
            <a:ext cx="974423" cy="1113633"/>
          </a:xfrm>
          <a:prstGeom prst="rect">
            <a:avLst/>
          </a:prstGeom>
          <a:noFill/>
          <a:ln>
            <a:noFill/>
          </a:ln>
        </p:spPr>
      </p:pic>
      <p:sp>
        <p:nvSpPr>
          <p:cNvPr id="1518" name="Google Shape;1518;p106"/>
          <p:cNvSpPr txBox="1"/>
          <p:nvPr/>
        </p:nvSpPr>
        <p:spPr>
          <a:xfrm>
            <a:off x="217275" y="2976275"/>
            <a:ext cx="1578300" cy="3630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sz="1200">
                <a:solidFill>
                  <a:srgbClr val="A72A1E"/>
                </a:solidFill>
                <a:latin typeface="Muli"/>
                <a:ea typeface="Muli"/>
                <a:cs typeface="Muli"/>
                <a:sym typeface="Muli"/>
              </a:rPr>
              <a:t>Hypothesis</a:t>
            </a:r>
            <a:endParaRPr b="1" sz="1200">
              <a:solidFill>
                <a:srgbClr val="A72A1E"/>
              </a:solidFill>
              <a:latin typeface="Muli"/>
              <a:ea typeface="Muli"/>
              <a:cs typeface="Muli"/>
              <a:sym typeface="Muli"/>
            </a:endParaRPr>
          </a:p>
        </p:txBody>
      </p:sp>
      <p:sp>
        <p:nvSpPr>
          <p:cNvPr id="1519" name="Google Shape;1519;p106"/>
          <p:cNvSpPr txBox="1"/>
          <p:nvPr/>
        </p:nvSpPr>
        <p:spPr>
          <a:xfrm>
            <a:off x="217275" y="3349629"/>
            <a:ext cx="1578300" cy="1279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1100">
                <a:solidFill>
                  <a:srgbClr val="A72A1E"/>
                </a:solidFill>
                <a:latin typeface="Muli"/>
                <a:ea typeface="Muli"/>
                <a:cs typeface="Muli"/>
                <a:sym typeface="Muli"/>
              </a:rPr>
              <a:t>The inclusion of off-site charges should improve the accuracy of a force fields electrostatic interactions</a:t>
            </a:r>
            <a:endParaRPr sz="1100">
              <a:solidFill>
                <a:srgbClr val="A72A1E"/>
              </a:solidFill>
              <a:latin typeface="Muli"/>
              <a:ea typeface="Muli"/>
              <a:cs typeface="Muli"/>
              <a:sym typeface="Muli"/>
            </a:endParaRPr>
          </a:p>
        </p:txBody>
      </p:sp>
      <p:grpSp>
        <p:nvGrpSpPr>
          <p:cNvPr id="1520" name="Google Shape;1520;p106"/>
          <p:cNvGrpSpPr/>
          <p:nvPr/>
        </p:nvGrpSpPr>
        <p:grpSpPr>
          <a:xfrm>
            <a:off x="5217575" y="2976275"/>
            <a:ext cx="1926380" cy="1652854"/>
            <a:chOff x="5217575" y="2976275"/>
            <a:chExt cx="1926380" cy="1652854"/>
          </a:xfrm>
        </p:grpSpPr>
        <p:cxnSp>
          <p:nvCxnSpPr>
            <p:cNvPr id="1521" name="Google Shape;1521;p106"/>
            <p:cNvCxnSpPr/>
            <p:nvPr/>
          </p:nvCxnSpPr>
          <p:spPr>
            <a:xfrm>
              <a:off x="5217575" y="3184263"/>
              <a:ext cx="517800" cy="0"/>
            </a:xfrm>
            <a:prstGeom prst="straightConnector1">
              <a:avLst/>
            </a:prstGeom>
            <a:noFill/>
            <a:ln cap="flat" cmpd="sng" w="19050">
              <a:solidFill>
                <a:srgbClr val="19719F"/>
              </a:solidFill>
              <a:prstDash val="solid"/>
              <a:round/>
              <a:headEnd len="med" w="med" type="none"/>
              <a:tailEnd len="med" w="med" type="triangle"/>
            </a:ln>
          </p:spPr>
        </p:cxnSp>
        <p:sp>
          <p:nvSpPr>
            <p:cNvPr id="1522" name="Google Shape;1522;p106"/>
            <p:cNvSpPr txBox="1"/>
            <p:nvPr/>
          </p:nvSpPr>
          <p:spPr>
            <a:xfrm>
              <a:off x="5606746" y="2976275"/>
              <a:ext cx="1537200" cy="3630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sz="1200">
                  <a:solidFill>
                    <a:srgbClr val="E38B3F"/>
                  </a:solidFill>
                  <a:latin typeface="Muli"/>
                  <a:ea typeface="Muli"/>
                  <a:cs typeface="Muli"/>
                  <a:sym typeface="Muli"/>
                </a:rPr>
                <a:t>Testing</a:t>
              </a:r>
              <a:endParaRPr b="1" sz="1200">
                <a:solidFill>
                  <a:srgbClr val="E38B3F"/>
                </a:solidFill>
                <a:latin typeface="Muli"/>
                <a:ea typeface="Muli"/>
                <a:cs typeface="Muli"/>
                <a:sym typeface="Muli"/>
              </a:endParaRPr>
            </a:p>
          </p:txBody>
        </p:sp>
        <p:sp>
          <p:nvSpPr>
            <p:cNvPr id="1523" name="Google Shape;1523;p106"/>
            <p:cNvSpPr txBox="1"/>
            <p:nvPr/>
          </p:nvSpPr>
          <p:spPr>
            <a:xfrm>
              <a:off x="5606755" y="3349629"/>
              <a:ext cx="1537200" cy="1279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1100">
                  <a:solidFill>
                    <a:srgbClr val="E38B3F"/>
                  </a:solidFill>
                  <a:latin typeface="Muli"/>
                  <a:ea typeface="Muli"/>
                  <a:cs typeface="Muli"/>
                  <a:sym typeface="Muli"/>
                </a:rPr>
                <a:t>Trained parameters will be benchmarked against experimental and physical property data</a:t>
              </a:r>
              <a:endParaRPr sz="1100">
                <a:solidFill>
                  <a:srgbClr val="E38B3F"/>
                </a:solidFill>
                <a:latin typeface="Muli"/>
                <a:ea typeface="Muli"/>
                <a:cs typeface="Muli"/>
                <a:sym typeface="Muli"/>
              </a:endParaRPr>
            </a:p>
          </p:txBody>
        </p:sp>
      </p:grpSp>
      <p:grpSp>
        <p:nvGrpSpPr>
          <p:cNvPr id="1524" name="Google Shape;1524;p106"/>
          <p:cNvGrpSpPr/>
          <p:nvPr/>
        </p:nvGrpSpPr>
        <p:grpSpPr>
          <a:xfrm>
            <a:off x="6985350" y="2976275"/>
            <a:ext cx="1982475" cy="1652854"/>
            <a:chOff x="6985350" y="2976275"/>
            <a:chExt cx="1982475" cy="1652854"/>
          </a:xfrm>
        </p:grpSpPr>
        <p:cxnSp>
          <p:nvCxnSpPr>
            <p:cNvPr id="1525" name="Google Shape;1525;p106"/>
            <p:cNvCxnSpPr/>
            <p:nvPr/>
          </p:nvCxnSpPr>
          <p:spPr>
            <a:xfrm>
              <a:off x="6985350" y="3184263"/>
              <a:ext cx="517800" cy="0"/>
            </a:xfrm>
            <a:prstGeom prst="straightConnector1">
              <a:avLst/>
            </a:prstGeom>
            <a:noFill/>
            <a:ln cap="flat" cmpd="sng" w="19050">
              <a:solidFill>
                <a:srgbClr val="19719F"/>
              </a:solidFill>
              <a:prstDash val="solid"/>
              <a:round/>
              <a:headEnd len="med" w="med" type="none"/>
              <a:tailEnd len="med" w="med" type="triangle"/>
            </a:ln>
          </p:spPr>
        </p:cxnSp>
        <p:sp>
          <p:nvSpPr>
            <p:cNvPr id="1526" name="Google Shape;1526;p106"/>
            <p:cNvSpPr txBox="1"/>
            <p:nvPr/>
          </p:nvSpPr>
          <p:spPr>
            <a:xfrm>
              <a:off x="7389525" y="2976275"/>
              <a:ext cx="1578300" cy="3630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sz="1200">
                  <a:solidFill>
                    <a:srgbClr val="B7B7B7"/>
                  </a:solidFill>
                  <a:latin typeface="Muli"/>
                  <a:ea typeface="Muli"/>
                  <a:cs typeface="Muli"/>
                  <a:sym typeface="Muli"/>
                </a:rPr>
                <a:t>Interoperability</a:t>
              </a:r>
              <a:endParaRPr b="1" sz="1200">
                <a:solidFill>
                  <a:srgbClr val="B7B7B7"/>
                </a:solidFill>
                <a:latin typeface="Muli"/>
                <a:ea typeface="Muli"/>
                <a:cs typeface="Muli"/>
                <a:sym typeface="Muli"/>
              </a:endParaRPr>
            </a:p>
          </p:txBody>
        </p:sp>
        <p:sp>
          <p:nvSpPr>
            <p:cNvPr id="1527" name="Google Shape;1527;p106"/>
            <p:cNvSpPr txBox="1"/>
            <p:nvPr/>
          </p:nvSpPr>
          <p:spPr>
            <a:xfrm>
              <a:off x="7389550" y="3349629"/>
              <a:ext cx="1537200" cy="1279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1100">
                  <a:solidFill>
                    <a:srgbClr val="B7B7B7"/>
                  </a:solidFill>
                  <a:latin typeface="Muli"/>
                  <a:ea typeface="Muli"/>
                  <a:cs typeface="Muli"/>
                  <a:sym typeface="Muli"/>
                </a:rPr>
                <a:t>In order to include into mainline force field need major simulation packages to support proposed v-sites</a:t>
              </a:r>
              <a:endParaRPr sz="1100">
                <a:solidFill>
                  <a:srgbClr val="B7B7B7"/>
                </a:solidFill>
                <a:latin typeface="Muli"/>
                <a:ea typeface="Muli"/>
                <a:cs typeface="Muli"/>
                <a:sym typeface="Muli"/>
              </a:endParaRPr>
            </a:p>
          </p:txBody>
        </p:sp>
      </p:grpSp>
      <p:pic>
        <p:nvPicPr>
          <p:cNvPr id="1528" name="Google Shape;1528;p106"/>
          <p:cNvPicPr preferRelativeResize="0"/>
          <p:nvPr/>
        </p:nvPicPr>
        <p:blipFill>
          <a:blip r:embed="rId4">
            <a:alphaModFix/>
          </a:blip>
          <a:stretch>
            <a:fillRect/>
          </a:stretch>
        </p:blipFill>
        <p:spPr>
          <a:xfrm>
            <a:off x="165188" y="2042925"/>
            <a:ext cx="1682453" cy="887250"/>
          </a:xfrm>
          <a:prstGeom prst="rect">
            <a:avLst/>
          </a:prstGeom>
          <a:noFill/>
          <a:ln>
            <a:noFill/>
          </a:ln>
        </p:spPr>
      </p:pic>
      <p:pic>
        <p:nvPicPr>
          <p:cNvPr id="1529" name="Google Shape;1529;p106"/>
          <p:cNvPicPr preferRelativeResize="0"/>
          <p:nvPr/>
        </p:nvPicPr>
        <p:blipFill>
          <a:blip r:embed="rId5">
            <a:alphaModFix/>
          </a:blip>
          <a:stretch>
            <a:fillRect/>
          </a:stretch>
        </p:blipFill>
        <p:spPr>
          <a:xfrm>
            <a:off x="98136" y="1079475"/>
            <a:ext cx="1816575" cy="887252"/>
          </a:xfrm>
          <a:prstGeom prst="rect">
            <a:avLst/>
          </a:prstGeom>
          <a:noFill/>
          <a:ln>
            <a:noFill/>
          </a:ln>
        </p:spPr>
      </p:pic>
      <p:grpSp>
        <p:nvGrpSpPr>
          <p:cNvPr id="1530" name="Google Shape;1530;p106"/>
          <p:cNvGrpSpPr/>
          <p:nvPr/>
        </p:nvGrpSpPr>
        <p:grpSpPr>
          <a:xfrm>
            <a:off x="1666975" y="1184700"/>
            <a:ext cx="1911398" cy="3444429"/>
            <a:chOff x="1666975" y="1184700"/>
            <a:chExt cx="1911398" cy="3444429"/>
          </a:xfrm>
        </p:grpSpPr>
        <p:cxnSp>
          <p:nvCxnSpPr>
            <p:cNvPr id="1531" name="Google Shape;1531;p106"/>
            <p:cNvCxnSpPr/>
            <p:nvPr/>
          </p:nvCxnSpPr>
          <p:spPr>
            <a:xfrm>
              <a:off x="1666975" y="3184263"/>
              <a:ext cx="517800" cy="0"/>
            </a:xfrm>
            <a:prstGeom prst="straightConnector1">
              <a:avLst/>
            </a:prstGeom>
            <a:noFill/>
            <a:ln cap="flat" cmpd="sng" w="19050">
              <a:solidFill>
                <a:srgbClr val="19719F"/>
              </a:solidFill>
              <a:prstDash val="solid"/>
              <a:round/>
              <a:headEnd len="med" w="med" type="none"/>
              <a:tailEnd len="med" w="med" type="triangle"/>
            </a:ln>
          </p:spPr>
        </p:cxnSp>
        <p:sp>
          <p:nvSpPr>
            <p:cNvPr id="1532" name="Google Shape;1532;p106"/>
            <p:cNvSpPr txBox="1"/>
            <p:nvPr/>
          </p:nvSpPr>
          <p:spPr>
            <a:xfrm>
              <a:off x="2041163" y="2976275"/>
              <a:ext cx="1537200" cy="3630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sz="1200">
                  <a:solidFill>
                    <a:srgbClr val="549ECB"/>
                  </a:solidFill>
                  <a:latin typeface="Muli"/>
                  <a:ea typeface="Muli"/>
                  <a:cs typeface="Muli"/>
                  <a:sym typeface="Muli"/>
                </a:rPr>
                <a:t>Software </a:t>
              </a:r>
              <a:endParaRPr b="1" sz="1200">
                <a:solidFill>
                  <a:srgbClr val="549ECB"/>
                </a:solidFill>
                <a:latin typeface="Muli"/>
                <a:ea typeface="Muli"/>
                <a:cs typeface="Muli"/>
                <a:sym typeface="Muli"/>
              </a:endParaRPr>
            </a:p>
          </p:txBody>
        </p:sp>
        <p:sp>
          <p:nvSpPr>
            <p:cNvPr id="1533" name="Google Shape;1533;p106"/>
            <p:cNvSpPr txBox="1"/>
            <p:nvPr/>
          </p:nvSpPr>
          <p:spPr>
            <a:xfrm>
              <a:off x="2041173" y="3349629"/>
              <a:ext cx="1537200" cy="1279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1100">
                  <a:solidFill>
                    <a:srgbClr val="549ECB"/>
                  </a:solidFill>
                  <a:latin typeface="Muli"/>
                  <a:ea typeface="Muli"/>
                  <a:cs typeface="Muli"/>
                  <a:sym typeface="Muli"/>
                </a:rPr>
                <a:t>Virtual site support added to the OpenFF toolkit. Support for training to QC ESP + EF data</a:t>
              </a:r>
              <a:endParaRPr sz="1100">
                <a:solidFill>
                  <a:srgbClr val="549ECB"/>
                </a:solidFill>
                <a:latin typeface="Muli"/>
                <a:ea typeface="Muli"/>
                <a:cs typeface="Muli"/>
                <a:sym typeface="Muli"/>
              </a:endParaRPr>
            </a:p>
          </p:txBody>
        </p:sp>
        <p:pic>
          <p:nvPicPr>
            <p:cNvPr id="1534" name="Google Shape;1534;p106"/>
            <p:cNvPicPr preferRelativeResize="0"/>
            <p:nvPr/>
          </p:nvPicPr>
          <p:blipFill>
            <a:blip r:embed="rId6">
              <a:alphaModFix/>
            </a:blip>
            <a:stretch>
              <a:fillRect/>
            </a:stretch>
          </p:blipFill>
          <p:spPr>
            <a:xfrm>
              <a:off x="2400303" y="1914675"/>
              <a:ext cx="818951" cy="1015495"/>
            </a:xfrm>
            <a:prstGeom prst="rect">
              <a:avLst/>
            </a:prstGeom>
            <a:noFill/>
            <a:ln>
              <a:noFill/>
            </a:ln>
          </p:spPr>
        </p:pic>
        <p:pic>
          <p:nvPicPr>
            <p:cNvPr id="1535" name="Google Shape;1535;p106"/>
            <p:cNvPicPr preferRelativeResize="0"/>
            <p:nvPr/>
          </p:nvPicPr>
          <p:blipFill>
            <a:blip r:embed="rId7">
              <a:alphaModFix/>
            </a:blip>
            <a:stretch>
              <a:fillRect/>
            </a:stretch>
          </p:blipFill>
          <p:spPr>
            <a:xfrm>
              <a:off x="2546568" y="1184700"/>
              <a:ext cx="526421" cy="526427"/>
            </a:xfrm>
            <a:prstGeom prst="rect">
              <a:avLst/>
            </a:prstGeom>
            <a:noFill/>
            <a:ln>
              <a:noFill/>
            </a:ln>
          </p:spPr>
        </p:pic>
        <p:sp>
          <p:nvSpPr>
            <p:cNvPr id="1536" name="Google Shape;1536;p106"/>
            <p:cNvSpPr txBox="1"/>
            <p:nvPr/>
          </p:nvSpPr>
          <p:spPr>
            <a:xfrm>
              <a:off x="2622579" y="1637700"/>
              <a:ext cx="374400" cy="400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015581"/>
                  </a:solidFill>
                  <a:latin typeface="Muli"/>
                  <a:ea typeface="Muli"/>
                  <a:cs typeface="Muli"/>
                  <a:sym typeface="Muli"/>
                </a:rPr>
                <a:t>+</a:t>
              </a:r>
              <a:endParaRPr b="1">
                <a:solidFill>
                  <a:srgbClr val="015581"/>
                </a:solidFill>
                <a:latin typeface="Muli"/>
                <a:ea typeface="Muli"/>
                <a:cs typeface="Muli"/>
                <a:sym typeface="Muli"/>
              </a:endParaRPr>
            </a:p>
          </p:txBody>
        </p:sp>
      </p:grpSp>
      <p:grpSp>
        <p:nvGrpSpPr>
          <p:cNvPr id="1537" name="Google Shape;1537;p106"/>
          <p:cNvGrpSpPr/>
          <p:nvPr/>
        </p:nvGrpSpPr>
        <p:grpSpPr>
          <a:xfrm>
            <a:off x="3428975" y="1412913"/>
            <a:ext cx="1932188" cy="3216212"/>
            <a:chOff x="3428975" y="1412913"/>
            <a:chExt cx="1932188" cy="3216212"/>
          </a:xfrm>
        </p:grpSpPr>
        <p:sp>
          <p:nvSpPr>
            <p:cNvPr id="1538" name="Google Shape;1538;p106"/>
            <p:cNvSpPr txBox="1"/>
            <p:nvPr/>
          </p:nvSpPr>
          <p:spPr>
            <a:xfrm>
              <a:off x="3823957" y="2976275"/>
              <a:ext cx="1537200" cy="3630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sz="1200">
                  <a:solidFill>
                    <a:srgbClr val="A72A1E"/>
                  </a:solidFill>
                  <a:latin typeface="Muli"/>
                  <a:ea typeface="Muli"/>
                  <a:cs typeface="Muli"/>
                  <a:sym typeface="Muli"/>
                </a:rPr>
                <a:t>Training</a:t>
              </a:r>
              <a:endParaRPr b="1" sz="1200">
                <a:solidFill>
                  <a:srgbClr val="A72A1E"/>
                </a:solidFill>
                <a:latin typeface="Muli"/>
                <a:ea typeface="Muli"/>
                <a:cs typeface="Muli"/>
                <a:sym typeface="Muli"/>
              </a:endParaRPr>
            </a:p>
          </p:txBody>
        </p:sp>
        <p:sp>
          <p:nvSpPr>
            <p:cNvPr id="1539" name="Google Shape;1539;p106"/>
            <p:cNvSpPr txBox="1"/>
            <p:nvPr/>
          </p:nvSpPr>
          <p:spPr>
            <a:xfrm>
              <a:off x="3823963" y="3349625"/>
              <a:ext cx="1537200" cy="1279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1100">
                  <a:solidFill>
                    <a:srgbClr val="A72A1E"/>
                  </a:solidFill>
                  <a:latin typeface="Muli"/>
                  <a:ea typeface="Muli"/>
                  <a:cs typeface="Muli"/>
                  <a:sym typeface="Muli"/>
                </a:rPr>
                <a:t>Virtual sites will be trained against ESP / EF QC data, based on input from the Cole group</a:t>
              </a:r>
              <a:endParaRPr sz="1100">
                <a:solidFill>
                  <a:srgbClr val="A72A1E"/>
                </a:solidFill>
                <a:latin typeface="Muli"/>
                <a:ea typeface="Muli"/>
                <a:cs typeface="Muli"/>
                <a:sym typeface="Muli"/>
              </a:endParaRPr>
            </a:p>
          </p:txBody>
        </p:sp>
        <p:grpSp>
          <p:nvGrpSpPr>
            <p:cNvPr id="1540" name="Google Shape;1540;p106"/>
            <p:cNvGrpSpPr/>
            <p:nvPr/>
          </p:nvGrpSpPr>
          <p:grpSpPr>
            <a:xfrm>
              <a:off x="3428975" y="3115275"/>
              <a:ext cx="523525" cy="138000"/>
              <a:chOff x="3428975" y="3115275"/>
              <a:chExt cx="523525" cy="138000"/>
            </a:xfrm>
          </p:grpSpPr>
          <p:cxnSp>
            <p:nvCxnSpPr>
              <p:cNvPr id="1541" name="Google Shape;1541;p106"/>
              <p:cNvCxnSpPr/>
              <p:nvPr/>
            </p:nvCxnSpPr>
            <p:spPr>
              <a:xfrm flipH="1" rot="10800000">
                <a:off x="3695700" y="3184325"/>
                <a:ext cx="256800" cy="1800"/>
              </a:xfrm>
              <a:prstGeom prst="straightConnector1">
                <a:avLst/>
              </a:prstGeom>
              <a:noFill/>
              <a:ln cap="flat" cmpd="sng" w="19050">
                <a:solidFill>
                  <a:srgbClr val="19719F"/>
                </a:solidFill>
                <a:prstDash val="solid"/>
                <a:round/>
                <a:headEnd len="med" w="med" type="none"/>
                <a:tailEnd len="med" w="med" type="triangle"/>
              </a:ln>
            </p:spPr>
          </p:cxnSp>
          <p:cxnSp>
            <p:nvCxnSpPr>
              <p:cNvPr id="1542" name="Google Shape;1542;p106"/>
              <p:cNvCxnSpPr/>
              <p:nvPr/>
            </p:nvCxnSpPr>
            <p:spPr>
              <a:xfrm flipH="1">
                <a:off x="3664550" y="3115275"/>
                <a:ext cx="73200" cy="138000"/>
              </a:xfrm>
              <a:prstGeom prst="straightConnector1">
                <a:avLst/>
              </a:prstGeom>
              <a:noFill/>
              <a:ln cap="flat" cmpd="sng" w="19050">
                <a:solidFill>
                  <a:srgbClr val="19719F"/>
                </a:solidFill>
                <a:prstDash val="solid"/>
                <a:round/>
                <a:headEnd len="med" w="med" type="none"/>
                <a:tailEnd len="med" w="med" type="none"/>
              </a:ln>
            </p:spPr>
          </p:cxnSp>
          <p:cxnSp>
            <p:nvCxnSpPr>
              <p:cNvPr id="1543" name="Google Shape;1543;p106"/>
              <p:cNvCxnSpPr/>
              <p:nvPr/>
            </p:nvCxnSpPr>
            <p:spPr>
              <a:xfrm flipH="1">
                <a:off x="3578375" y="3115275"/>
                <a:ext cx="73200" cy="138000"/>
              </a:xfrm>
              <a:prstGeom prst="straightConnector1">
                <a:avLst/>
              </a:prstGeom>
              <a:noFill/>
              <a:ln cap="flat" cmpd="sng" w="19050">
                <a:solidFill>
                  <a:srgbClr val="19719F"/>
                </a:solidFill>
                <a:prstDash val="solid"/>
                <a:round/>
                <a:headEnd len="med" w="med" type="none"/>
                <a:tailEnd len="med" w="med" type="none"/>
              </a:ln>
            </p:spPr>
          </p:cxnSp>
          <p:cxnSp>
            <p:nvCxnSpPr>
              <p:cNvPr id="1544" name="Google Shape;1544;p106"/>
              <p:cNvCxnSpPr/>
              <p:nvPr/>
            </p:nvCxnSpPr>
            <p:spPr>
              <a:xfrm rot="10800000">
                <a:off x="3428975" y="3181350"/>
                <a:ext cx="192900" cy="0"/>
              </a:xfrm>
              <a:prstGeom prst="straightConnector1">
                <a:avLst/>
              </a:prstGeom>
              <a:noFill/>
              <a:ln cap="flat" cmpd="sng" w="19050">
                <a:solidFill>
                  <a:srgbClr val="19719F"/>
                </a:solidFill>
                <a:prstDash val="solid"/>
                <a:round/>
                <a:headEnd len="med" w="med" type="none"/>
                <a:tailEnd len="med" w="med" type="none"/>
              </a:ln>
            </p:spPr>
          </p:cxnSp>
        </p:grpSp>
        <p:grpSp>
          <p:nvGrpSpPr>
            <p:cNvPr id="1545" name="Google Shape;1545;p106"/>
            <p:cNvGrpSpPr/>
            <p:nvPr/>
          </p:nvGrpSpPr>
          <p:grpSpPr>
            <a:xfrm>
              <a:off x="3882338" y="1412913"/>
              <a:ext cx="1420413" cy="1177738"/>
              <a:chOff x="3882338" y="1412913"/>
              <a:chExt cx="1420413" cy="1177738"/>
            </a:xfrm>
          </p:grpSpPr>
          <p:sp>
            <p:nvSpPr>
              <p:cNvPr id="1546" name="Google Shape;1546;p106"/>
              <p:cNvSpPr/>
              <p:nvPr/>
            </p:nvSpPr>
            <p:spPr>
              <a:xfrm>
                <a:off x="4624063" y="1674294"/>
                <a:ext cx="592500" cy="592500"/>
              </a:xfrm>
              <a:prstGeom prst="ellipse">
                <a:avLst/>
              </a:prstGeom>
              <a:solidFill>
                <a:srgbClr val="9FC5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47" name="Google Shape;1547;p106"/>
              <p:cNvPicPr preferRelativeResize="0"/>
              <p:nvPr/>
            </p:nvPicPr>
            <p:blipFill>
              <a:blip r:embed="rId8">
                <a:alphaModFix/>
              </a:blip>
              <a:stretch>
                <a:fillRect/>
              </a:stretch>
            </p:blipFill>
            <p:spPr>
              <a:xfrm>
                <a:off x="4696575" y="1838332"/>
                <a:ext cx="447337" cy="264293"/>
              </a:xfrm>
              <a:prstGeom prst="rect">
                <a:avLst/>
              </a:prstGeom>
              <a:noFill/>
              <a:ln>
                <a:noFill/>
              </a:ln>
            </p:spPr>
          </p:pic>
          <p:pic>
            <p:nvPicPr>
              <p:cNvPr id="1548" name="Google Shape;1548;p106"/>
              <p:cNvPicPr preferRelativeResize="0"/>
              <p:nvPr/>
            </p:nvPicPr>
            <p:blipFill>
              <a:blip r:embed="rId8">
                <a:alphaModFix/>
              </a:blip>
              <a:stretch>
                <a:fillRect/>
              </a:stretch>
            </p:blipFill>
            <p:spPr>
              <a:xfrm>
                <a:off x="3903613" y="1838324"/>
                <a:ext cx="447355" cy="264306"/>
              </a:xfrm>
              <a:prstGeom prst="rect">
                <a:avLst/>
              </a:prstGeom>
              <a:noFill/>
              <a:ln>
                <a:noFill/>
              </a:ln>
            </p:spPr>
          </p:pic>
          <p:sp>
            <p:nvSpPr>
              <p:cNvPr id="1549" name="Google Shape;1549;p106"/>
              <p:cNvSpPr txBox="1"/>
              <p:nvPr/>
            </p:nvSpPr>
            <p:spPr>
              <a:xfrm>
                <a:off x="4350952" y="1816570"/>
                <a:ext cx="288000" cy="307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015581"/>
                    </a:solidFill>
                    <a:latin typeface="Muli"/>
                    <a:ea typeface="Muli"/>
                    <a:cs typeface="Muli"/>
                    <a:sym typeface="Muli"/>
                  </a:rPr>
                  <a:t>+</a:t>
                </a:r>
                <a:endParaRPr b="1">
                  <a:solidFill>
                    <a:srgbClr val="015581"/>
                  </a:solidFill>
                  <a:latin typeface="Muli"/>
                  <a:ea typeface="Muli"/>
                  <a:cs typeface="Muli"/>
                  <a:sym typeface="Muli"/>
                </a:endParaRPr>
              </a:p>
            </p:txBody>
          </p:sp>
          <p:sp>
            <p:nvSpPr>
              <p:cNvPr id="1550" name="Google Shape;1550;p106"/>
              <p:cNvSpPr txBox="1"/>
              <p:nvPr/>
            </p:nvSpPr>
            <p:spPr>
              <a:xfrm>
                <a:off x="3882338" y="2190450"/>
                <a:ext cx="1418100" cy="400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en" sz="1100">
                    <a:latin typeface="Muli"/>
                    <a:ea typeface="Muli"/>
                    <a:cs typeface="Muli"/>
                    <a:sym typeface="Muli"/>
                  </a:rPr>
                  <a:t>RESP2 δ=0.6</a:t>
                </a:r>
                <a:endParaRPr i="1" sz="1100">
                  <a:latin typeface="Muli"/>
                  <a:ea typeface="Muli"/>
                  <a:cs typeface="Muli"/>
                  <a:sym typeface="Muli"/>
                </a:endParaRPr>
              </a:p>
            </p:txBody>
          </p:sp>
          <p:sp>
            <p:nvSpPr>
              <p:cNvPr id="1551" name="Google Shape;1551;p106"/>
              <p:cNvSpPr txBox="1"/>
              <p:nvPr/>
            </p:nvSpPr>
            <p:spPr>
              <a:xfrm>
                <a:off x="3884650" y="1412913"/>
                <a:ext cx="1418100" cy="400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015581"/>
                    </a:solidFill>
                    <a:latin typeface="Muli"/>
                    <a:ea typeface="Muli"/>
                    <a:cs typeface="Muli"/>
                    <a:sym typeface="Muli"/>
                  </a:rPr>
                  <a:t>ESP / EF</a:t>
                </a:r>
                <a:endParaRPr b="1" sz="1200">
                  <a:solidFill>
                    <a:srgbClr val="015581"/>
                  </a:solidFill>
                  <a:latin typeface="Muli"/>
                  <a:ea typeface="Muli"/>
                  <a:cs typeface="Muli"/>
                  <a:sym typeface="Muli"/>
                </a:endParaRPr>
              </a:p>
            </p:txBody>
          </p:sp>
        </p:grpSp>
      </p:grpSp>
      <p:pic>
        <p:nvPicPr>
          <p:cNvPr id="1552" name="Google Shape;1552;p106"/>
          <p:cNvPicPr preferRelativeResize="0"/>
          <p:nvPr/>
        </p:nvPicPr>
        <p:blipFill>
          <a:blip r:embed="rId9">
            <a:alphaModFix/>
          </a:blip>
          <a:stretch>
            <a:fillRect/>
          </a:stretch>
        </p:blipFill>
        <p:spPr>
          <a:xfrm>
            <a:off x="6677917" y="1153200"/>
            <a:ext cx="1011687" cy="1113633"/>
          </a:xfrm>
          <a:prstGeom prst="rect">
            <a:avLst/>
          </a:prstGeom>
          <a:noFill/>
          <a:ln>
            <a:noFill/>
          </a:ln>
        </p:spPr>
      </p:pic>
      <p:sp>
        <p:nvSpPr>
          <p:cNvPr id="1553" name="Google Shape;1553;p106"/>
          <p:cNvSpPr txBox="1"/>
          <p:nvPr/>
        </p:nvSpPr>
        <p:spPr>
          <a:xfrm>
            <a:off x="6683200" y="2233663"/>
            <a:ext cx="10011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858585"/>
                </a:solidFill>
                <a:latin typeface="Muli"/>
                <a:ea typeface="Muli"/>
                <a:cs typeface="Muli"/>
                <a:sym typeface="Muli"/>
              </a:rPr>
              <a:t>Owen</a:t>
            </a:r>
            <a:endParaRPr sz="1000">
              <a:solidFill>
                <a:srgbClr val="858585"/>
              </a:solidFill>
              <a:latin typeface="Muli"/>
              <a:ea typeface="Muli"/>
              <a:cs typeface="Muli"/>
              <a:sym typeface="Muli"/>
            </a:endParaRPr>
          </a:p>
          <a:p>
            <a:pPr indent="0" lvl="0" marL="0" rtl="0" algn="ctr">
              <a:spcBef>
                <a:spcPts val="0"/>
              </a:spcBef>
              <a:spcAft>
                <a:spcPts val="0"/>
              </a:spcAft>
              <a:buNone/>
            </a:pPr>
            <a:r>
              <a:rPr lang="en" sz="1000">
                <a:solidFill>
                  <a:srgbClr val="858585"/>
                </a:solidFill>
                <a:latin typeface="Muli"/>
                <a:ea typeface="Muli"/>
                <a:cs typeface="Muli"/>
                <a:sym typeface="Muli"/>
              </a:rPr>
              <a:t>Madin</a:t>
            </a:r>
            <a:endParaRPr sz="1000">
              <a:solidFill>
                <a:srgbClr val="858585"/>
              </a:solidFill>
              <a:latin typeface="Muli"/>
              <a:ea typeface="Muli"/>
              <a:cs typeface="Muli"/>
              <a:sym typeface="Muli"/>
            </a:endParaRPr>
          </a:p>
        </p:txBody>
      </p:sp>
      <p:pic>
        <p:nvPicPr>
          <p:cNvPr id="1554" name="Google Shape;1554;p106"/>
          <p:cNvPicPr preferRelativeResize="0"/>
          <p:nvPr/>
        </p:nvPicPr>
        <p:blipFill>
          <a:blip r:embed="rId10">
            <a:alphaModFix/>
          </a:blip>
          <a:stretch>
            <a:fillRect/>
          </a:stretch>
        </p:blipFill>
        <p:spPr>
          <a:xfrm>
            <a:off x="5722250" y="1160469"/>
            <a:ext cx="815180" cy="1113630"/>
          </a:xfrm>
          <a:prstGeom prst="rect">
            <a:avLst/>
          </a:prstGeom>
          <a:noFill/>
          <a:ln>
            <a:noFill/>
          </a:ln>
        </p:spPr>
      </p:pic>
      <p:sp>
        <p:nvSpPr>
          <p:cNvPr id="1555" name="Google Shape;1555;p106"/>
          <p:cNvSpPr txBox="1"/>
          <p:nvPr/>
        </p:nvSpPr>
        <p:spPr>
          <a:xfrm>
            <a:off x="7854450" y="2233663"/>
            <a:ext cx="10011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858585"/>
                </a:solidFill>
                <a:latin typeface="Muli"/>
                <a:ea typeface="Muli"/>
                <a:cs typeface="Muli"/>
                <a:sym typeface="Muli"/>
              </a:rPr>
              <a:t>Trevor</a:t>
            </a:r>
            <a:endParaRPr sz="1000">
              <a:solidFill>
                <a:srgbClr val="858585"/>
              </a:solidFill>
              <a:latin typeface="Muli"/>
              <a:ea typeface="Muli"/>
              <a:cs typeface="Muli"/>
              <a:sym typeface="Muli"/>
            </a:endParaRPr>
          </a:p>
          <a:p>
            <a:pPr indent="0" lvl="0" marL="0" rtl="0" algn="ctr">
              <a:spcBef>
                <a:spcPts val="0"/>
              </a:spcBef>
              <a:spcAft>
                <a:spcPts val="0"/>
              </a:spcAft>
              <a:buNone/>
            </a:pPr>
            <a:r>
              <a:rPr lang="en" sz="1000">
                <a:solidFill>
                  <a:srgbClr val="858585"/>
                </a:solidFill>
                <a:latin typeface="Muli"/>
                <a:ea typeface="Muli"/>
                <a:cs typeface="Muli"/>
                <a:sym typeface="Muli"/>
              </a:rPr>
              <a:t>Gokey</a:t>
            </a:r>
            <a:endParaRPr sz="1000">
              <a:solidFill>
                <a:srgbClr val="858585"/>
              </a:solidFill>
              <a:latin typeface="Muli"/>
              <a:ea typeface="Muli"/>
              <a:cs typeface="Muli"/>
              <a:sym typeface="Muli"/>
            </a:endParaRPr>
          </a:p>
        </p:txBody>
      </p:sp>
      <p:sp>
        <p:nvSpPr>
          <p:cNvPr id="1556" name="Google Shape;1556;p106"/>
          <p:cNvSpPr txBox="1"/>
          <p:nvPr/>
        </p:nvSpPr>
        <p:spPr>
          <a:xfrm>
            <a:off x="5629275" y="2233663"/>
            <a:ext cx="10011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858585"/>
                </a:solidFill>
                <a:latin typeface="Muli"/>
                <a:ea typeface="Muli"/>
                <a:cs typeface="Muli"/>
                <a:sym typeface="Muli"/>
              </a:rPr>
              <a:t>Simon Boothroyd</a:t>
            </a:r>
            <a:endParaRPr sz="1000">
              <a:solidFill>
                <a:srgbClr val="858585"/>
              </a:solidFill>
              <a:latin typeface="Muli"/>
              <a:ea typeface="Muli"/>
              <a:cs typeface="Muli"/>
              <a:sym typeface="Muli"/>
            </a:endParaRPr>
          </a:p>
        </p:txBody>
      </p:sp>
      <p:sp>
        <p:nvSpPr>
          <p:cNvPr id="1557" name="Google Shape;1557;p106"/>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2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1" name="Shape 1561"/>
        <p:cNvGrpSpPr/>
        <p:nvPr/>
      </p:nvGrpSpPr>
      <p:grpSpPr>
        <a:xfrm>
          <a:off x="0" y="0"/>
          <a:ext cx="0" cy="0"/>
          <a:chOff x="0" y="0"/>
          <a:chExt cx="0" cy="0"/>
        </a:xfrm>
      </p:grpSpPr>
      <p:sp>
        <p:nvSpPr>
          <p:cNvPr id="1562" name="Google Shape;1562;p107"/>
          <p:cNvSpPr txBox="1"/>
          <p:nvPr>
            <p:ph type="title"/>
          </p:nvPr>
        </p:nvSpPr>
        <p:spPr>
          <a:xfrm>
            <a:off x="381000" y="0"/>
            <a:ext cx="28956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Virtual sites</a:t>
            </a:r>
            <a:endParaRPr/>
          </a:p>
        </p:txBody>
      </p:sp>
      <p:sp>
        <p:nvSpPr>
          <p:cNvPr id="1563" name="Google Shape;1563;p107"/>
          <p:cNvSpPr txBox="1"/>
          <p:nvPr>
            <p:ph idx="3" type="body"/>
          </p:nvPr>
        </p:nvSpPr>
        <p:spPr>
          <a:xfrm>
            <a:off x="3276600" y="0"/>
            <a:ext cx="50292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Proof of concept: halogens and pyridines</a:t>
            </a:r>
            <a:endParaRPr/>
          </a:p>
        </p:txBody>
      </p:sp>
      <p:sp>
        <p:nvSpPr>
          <p:cNvPr id="1564" name="Google Shape;1564;p107"/>
          <p:cNvSpPr txBox="1"/>
          <p:nvPr/>
        </p:nvSpPr>
        <p:spPr>
          <a:xfrm>
            <a:off x="2455375" y="1268225"/>
            <a:ext cx="3821100" cy="5505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320"/>
              </a:spcBef>
              <a:spcAft>
                <a:spcPts val="0"/>
              </a:spcAft>
              <a:buNone/>
            </a:pPr>
            <a:r>
              <a:rPr i="1" lang="en" sz="1500">
                <a:latin typeface="Muli"/>
                <a:ea typeface="Muli"/>
                <a:cs typeface="Muli"/>
                <a:sym typeface="Muli"/>
              </a:rPr>
              <a:t>ΔH</a:t>
            </a:r>
            <a:r>
              <a:rPr baseline="-25000" i="1" lang="en" sz="1500">
                <a:latin typeface="Muli"/>
                <a:ea typeface="Muli"/>
                <a:cs typeface="Muli"/>
                <a:sym typeface="Muli"/>
              </a:rPr>
              <a:t>mix</a:t>
            </a:r>
            <a:r>
              <a:rPr i="1" lang="en" sz="1500">
                <a:latin typeface="Muli"/>
                <a:ea typeface="Muli"/>
                <a:cs typeface="Muli"/>
                <a:sym typeface="Muli"/>
              </a:rPr>
              <a:t>(</a:t>
            </a:r>
            <a:r>
              <a:rPr lang="en" sz="1500">
                <a:latin typeface="Muli"/>
                <a:ea typeface="Muli"/>
                <a:cs typeface="Muli"/>
                <a:sym typeface="Muli"/>
              </a:rPr>
              <a:t>𝑥</a:t>
            </a:r>
            <a:r>
              <a:rPr i="1" lang="en" sz="1500">
                <a:latin typeface="Muli"/>
                <a:ea typeface="Muli"/>
                <a:cs typeface="Muli"/>
                <a:sym typeface="Muli"/>
              </a:rPr>
              <a:t>)</a:t>
            </a:r>
            <a:r>
              <a:rPr lang="en" sz="1500">
                <a:latin typeface="Muli"/>
                <a:ea typeface="Muli"/>
                <a:cs typeface="Muli"/>
                <a:sym typeface="Muli"/>
              </a:rPr>
              <a:t> of mixtures containing Chlorine</a:t>
            </a:r>
            <a:endParaRPr sz="1500"/>
          </a:p>
        </p:txBody>
      </p:sp>
      <p:sp>
        <p:nvSpPr>
          <p:cNvPr id="1565" name="Google Shape;1565;p107"/>
          <p:cNvSpPr txBox="1"/>
          <p:nvPr/>
        </p:nvSpPr>
        <p:spPr>
          <a:xfrm>
            <a:off x="1532566" y="1658577"/>
            <a:ext cx="1283100" cy="5505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320"/>
              </a:spcBef>
              <a:spcAft>
                <a:spcPts val="0"/>
              </a:spcAft>
              <a:buNone/>
            </a:pPr>
            <a:r>
              <a:rPr i="1" lang="en" sz="1200">
                <a:latin typeface="Muli"/>
                <a:ea typeface="Muli"/>
                <a:cs typeface="Muli"/>
                <a:sym typeface="Muli"/>
              </a:rPr>
              <a:t>OpenFF 1.3.0</a:t>
            </a:r>
            <a:endParaRPr sz="1200"/>
          </a:p>
        </p:txBody>
      </p:sp>
      <p:sp>
        <p:nvSpPr>
          <p:cNvPr id="1566" name="Google Shape;1566;p107"/>
          <p:cNvSpPr txBox="1"/>
          <p:nvPr/>
        </p:nvSpPr>
        <p:spPr>
          <a:xfrm>
            <a:off x="3824579" y="1658577"/>
            <a:ext cx="1283100" cy="5505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320"/>
              </a:spcBef>
              <a:spcAft>
                <a:spcPts val="0"/>
              </a:spcAft>
              <a:buNone/>
            </a:pPr>
            <a:r>
              <a:rPr i="1" lang="en" sz="1200">
                <a:latin typeface="Muli"/>
                <a:ea typeface="Muli"/>
                <a:cs typeface="Muli"/>
                <a:sym typeface="Muli"/>
              </a:rPr>
              <a:t>OpenFF 2.0.0</a:t>
            </a:r>
            <a:endParaRPr sz="1200"/>
          </a:p>
        </p:txBody>
      </p:sp>
      <p:pic>
        <p:nvPicPr>
          <p:cNvPr id="1567" name="Google Shape;1567;p107"/>
          <p:cNvPicPr preferRelativeResize="0"/>
          <p:nvPr/>
        </p:nvPicPr>
        <p:blipFill rotWithShape="1">
          <a:blip r:embed="rId3">
            <a:alphaModFix/>
          </a:blip>
          <a:srcRect b="0" l="0" r="0" t="21972"/>
          <a:stretch/>
        </p:blipFill>
        <p:spPr>
          <a:xfrm>
            <a:off x="673623" y="2051500"/>
            <a:ext cx="5060003" cy="2193425"/>
          </a:xfrm>
          <a:prstGeom prst="rect">
            <a:avLst/>
          </a:prstGeom>
          <a:noFill/>
          <a:ln>
            <a:noFill/>
          </a:ln>
        </p:spPr>
      </p:pic>
      <p:grpSp>
        <p:nvGrpSpPr>
          <p:cNvPr id="1568" name="Google Shape;1568;p107"/>
          <p:cNvGrpSpPr/>
          <p:nvPr/>
        </p:nvGrpSpPr>
        <p:grpSpPr>
          <a:xfrm>
            <a:off x="5733625" y="1658588"/>
            <a:ext cx="2525000" cy="2586326"/>
            <a:chOff x="5733625" y="1658588"/>
            <a:chExt cx="2525000" cy="2586326"/>
          </a:xfrm>
        </p:grpSpPr>
        <p:sp>
          <p:nvSpPr>
            <p:cNvPr id="1569" name="Google Shape;1569;p107"/>
            <p:cNvSpPr txBox="1"/>
            <p:nvPr/>
          </p:nvSpPr>
          <p:spPr>
            <a:xfrm>
              <a:off x="5810975" y="1658588"/>
              <a:ext cx="2082300" cy="5505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320"/>
                </a:spcBef>
                <a:spcAft>
                  <a:spcPts val="0"/>
                </a:spcAft>
                <a:buNone/>
              </a:pPr>
              <a:r>
                <a:rPr i="1" lang="en" sz="1200">
                  <a:latin typeface="Muli"/>
                  <a:ea typeface="Muli"/>
                  <a:cs typeface="Muli"/>
                  <a:sym typeface="Muli"/>
                </a:rPr>
                <a:t>FF + new BCCs / v-sites</a:t>
              </a:r>
              <a:endParaRPr sz="1200"/>
            </a:p>
          </p:txBody>
        </p:sp>
        <p:pic>
          <p:nvPicPr>
            <p:cNvPr id="1570" name="Google Shape;1570;p107"/>
            <p:cNvPicPr preferRelativeResize="0"/>
            <p:nvPr/>
          </p:nvPicPr>
          <p:blipFill rotWithShape="1">
            <a:blip r:embed="rId4">
              <a:alphaModFix/>
            </a:blip>
            <a:srcRect b="0" l="49924" r="0" t="21703"/>
            <a:stretch/>
          </p:blipFill>
          <p:spPr>
            <a:xfrm>
              <a:off x="5733625" y="2051500"/>
              <a:ext cx="2525000" cy="2193414"/>
            </a:xfrm>
            <a:prstGeom prst="rect">
              <a:avLst/>
            </a:prstGeom>
            <a:noFill/>
            <a:ln>
              <a:noFill/>
            </a:ln>
          </p:spPr>
        </p:pic>
      </p:grpSp>
      <p:sp>
        <p:nvSpPr>
          <p:cNvPr id="1571" name="Google Shape;1571;p107"/>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5" name="Shape 1575"/>
        <p:cNvGrpSpPr/>
        <p:nvPr/>
      </p:nvGrpSpPr>
      <p:grpSpPr>
        <a:xfrm>
          <a:off x="0" y="0"/>
          <a:ext cx="0" cy="0"/>
          <a:chOff x="0" y="0"/>
          <a:chExt cx="0" cy="0"/>
        </a:xfrm>
      </p:grpSpPr>
      <p:sp>
        <p:nvSpPr>
          <p:cNvPr id="1576" name="Google Shape;1576;p108"/>
          <p:cNvSpPr txBox="1"/>
          <p:nvPr>
            <p:ph idx="1" type="body"/>
          </p:nvPr>
        </p:nvSpPr>
        <p:spPr>
          <a:xfrm>
            <a:off x="381000" y="1581150"/>
            <a:ext cx="8305800" cy="3048000"/>
          </a:xfrm>
          <a:prstGeom prst="rect">
            <a:avLst/>
          </a:prstGeom>
        </p:spPr>
        <p:txBody>
          <a:bodyPr anchorCtr="0" anchor="t" bIns="45700" lIns="91425" spcFirstLastPara="1" rIns="91425" wrap="square" tIns="45700">
            <a:noAutofit/>
          </a:bodyPr>
          <a:lstStyle/>
          <a:p>
            <a:pPr indent="0" lvl="0" marL="0" rtl="0" algn="just">
              <a:spcBef>
                <a:spcPts val="320"/>
              </a:spcBef>
              <a:spcAft>
                <a:spcPts val="0"/>
              </a:spcAft>
              <a:buNone/>
            </a:pPr>
            <a:r>
              <a:t/>
            </a:r>
            <a:endParaRPr/>
          </a:p>
        </p:txBody>
      </p:sp>
      <p:sp>
        <p:nvSpPr>
          <p:cNvPr id="1577" name="Google Shape;1577;p108"/>
          <p:cNvSpPr txBox="1"/>
          <p:nvPr>
            <p:ph idx="2" type="body"/>
          </p:nvPr>
        </p:nvSpPr>
        <p:spPr>
          <a:xfrm>
            <a:off x="381000" y="1200150"/>
            <a:ext cx="8305800" cy="3810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578" name="Google Shape;1578;p108"/>
          <p:cNvSpPr txBox="1"/>
          <p:nvPr>
            <p:ph type="title"/>
          </p:nvPr>
        </p:nvSpPr>
        <p:spPr>
          <a:xfrm>
            <a:off x="381000" y="0"/>
            <a:ext cx="28956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Virtual sites</a:t>
            </a:r>
            <a:endParaRPr/>
          </a:p>
        </p:txBody>
      </p:sp>
      <p:sp>
        <p:nvSpPr>
          <p:cNvPr id="1579" name="Google Shape;1579;p108"/>
          <p:cNvSpPr txBox="1"/>
          <p:nvPr>
            <p:ph idx="3" type="body"/>
          </p:nvPr>
        </p:nvSpPr>
        <p:spPr>
          <a:xfrm>
            <a:off x="3276600" y="0"/>
            <a:ext cx="50292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Proof of concept: halogens and pyridines</a:t>
            </a:r>
            <a:endParaRPr/>
          </a:p>
        </p:txBody>
      </p:sp>
      <p:pic>
        <p:nvPicPr>
          <p:cNvPr id="1580" name="Google Shape;1580;p108"/>
          <p:cNvPicPr preferRelativeResize="0"/>
          <p:nvPr/>
        </p:nvPicPr>
        <p:blipFill rotWithShape="1">
          <a:blip r:embed="rId3">
            <a:alphaModFix/>
          </a:blip>
          <a:srcRect b="0" l="0" r="0" t="21377"/>
          <a:stretch/>
        </p:blipFill>
        <p:spPr>
          <a:xfrm>
            <a:off x="1044650" y="1810113"/>
            <a:ext cx="4636800" cy="2025375"/>
          </a:xfrm>
          <a:prstGeom prst="rect">
            <a:avLst/>
          </a:prstGeom>
          <a:noFill/>
          <a:ln>
            <a:noFill/>
          </a:ln>
        </p:spPr>
      </p:pic>
      <p:sp>
        <p:nvSpPr>
          <p:cNvPr id="1581" name="Google Shape;1581;p108"/>
          <p:cNvSpPr txBox="1"/>
          <p:nvPr/>
        </p:nvSpPr>
        <p:spPr>
          <a:xfrm>
            <a:off x="3021750" y="978300"/>
            <a:ext cx="3100500" cy="5505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320"/>
              </a:spcBef>
              <a:spcAft>
                <a:spcPts val="0"/>
              </a:spcAft>
              <a:buNone/>
            </a:pPr>
            <a:r>
              <a:rPr i="1" lang="en" sz="1500">
                <a:latin typeface="Muli"/>
                <a:ea typeface="Muli"/>
                <a:cs typeface="Muli"/>
                <a:sym typeface="Muli"/>
              </a:rPr>
              <a:t>ΔH</a:t>
            </a:r>
            <a:r>
              <a:rPr baseline="-25000" i="1" lang="en" sz="1500">
                <a:latin typeface="Muli"/>
                <a:ea typeface="Muli"/>
                <a:cs typeface="Muli"/>
                <a:sym typeface="Muli"/>
              </a:rPr>
              <a:t>mix</a:t>
            </a:r>
            <a:r>
              <a:rPr i="1" lang="en" sz="1500">
                <a:latin typeface="Muli"/>
                <a:ea typeface="Muli"/>
                <a:cs typeface="Muli"/>
                <a:sym typeface="Muli"/>
              </a:rPr>
              <a:t>(</a:t>
            </a:r>
            <a:r>
              <a:rPr lang="en" sz="1500">
                <a:latin typeface="Muli"/>
                <a:ea typeface="Muli"/>
                <a:cs typeface="Muli"/>
                <a:sym typeface="Muli"/>
              </a:rPr>
              <a:t>𝑥</a:t>
            </a:r>
            <a:r>
              <a:rPr i="1" lang="en" sz="1500">
                <a:latin typeface="Muli"/>
                <a:ea typeface="Muli"/>
                <a:cs typeface="Muli"/>
                <a:sym typeface="Muli"/>
              </a:rPr>
              <a:t>)</a:t>
            </a:r>
            <a:r>
              <a:rPr lang="en" sz="1500">
                <a:latin typeface="Muli"/>
                <a:ea typeface="Muli"/>
                <a:cs typeface="Muli"/>
                <a:sym typeface="Muli"/>
              </a:rPr>
              <a:t> of Heteroaromatics</a:t>
            </a:r>
            <a:endParaRPr sz="1500"/>
          </a:p>
        </p:txBody>
      </p:sp>
      <p:sp>
        <p:nvSpPr>
          <p:cNvPr id="1582" name="Google Shape;1582;p108"/>
          <p:cNvSpPr txBox="1"/>
          <p:nvPr/>
        </p:nvSpPr>
        <p:spPr>
          <a:xfrm>
            <a:off x="1738641" y="1368652"/>
            <a:ext cx="1283100" cy="5505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320"/>
              </a:spcBef>
              <a:spcAft>
                <a:spcPts val="0"/>
              </a:spcAft>
              <a:buNone/>
            </a:pPr>
            <a:r>
              <a:rPr i="1" lang="en" sz="1200">
                <a:latin typeface="Muli"/>
                <a:ea typeface="Muli"/>
                <a:cs typeface="Muli"/>
                <a:sym typeface="Muli"/>
              </a:rPr>
              <a:t>OpenFF 1.3.0</a:t>
            </a:r>
            <a:endParaRPr sz="1200"/>
          </a:p>
        </p:txBody>
      </p:sp>
      <p:sp>
        <p:nvSpPr>
          <p:cNvPr id="1583" name="Google Shape;1583;p108"/>
          <p:cNvSpPr txBox="1"/>
          <p:nvPr/>
        </p:nvSpPr>
        <p:spPr>
          <a:xfrm>
            <a:off x="4030654" y="1368652"/>
            <a:ext cx="1283100" cy="5505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320"/>
              </a:spcBef>
              <a:spcAft>
                <a:spcPts val="0"/>
              </a:spcAft>
              <a:buNone/>
            </a:pPr>
            <a:r>
              <a:rPr i="1" lang="en" sz="1200">
                <a:latin typeface="Muli"/>
                <a:ea typeface="Muli"/>
                <a:cs typeface="Muli"/>
                <a:sym typeface="Muli"/>
              </a:rPr>
              <a:t>OpenFF 2.0.0</a:t>
            </a:r>
            <a:endParaRPr sz="1200"/>
          </a:p>
        </p:txBody>
      </p:sp>
      <p:grpSp>
        <p:nvGrpSpPr>
          <p:cNvPr id="1584" name="Google Shape;1584;p108"/>
          <p:cNvGrpSpPr/>
          <p:nvPr/>
        </p:nvGrpSpPr>
        <p:grpSpPr>
          <a:xfrm>
            <a:off x="5771975" y="1368663"/>
            <a:ext cx="2327375" cy="2466825"/>
            <a:chOff x="5771975" y="1368663"/>
            <a:chExt cx="2327375" cy="2466825"/>
          </a:xfrm>
        </p:grpSpPr>
        <p:pic>
          <p:nvPicPr>
            <p:cNvPr id="1585" name="Google Shape;1585;p108"/>
            <p:cNvPicPr preferRelativeResize="0"/>
            <p:nvPr/>
          </p:nvPicPr>
          <p:blipFill rotWithShape="1">
            <a:blip r:embed="rId4">
              <a:alphaModFix/>
            </a:blip>
            <a:srcRect b="0" l="49992" r="0" t="21666"/>
            <a:stretch/>
          </p:blipFill>
          <p:spPr>
            <a:xfrm>
              <a:off x="5771975" y="1810113"/>
              <a:ext cx="2327373" cy="2025375"/>
            </a:xfrm>
            <a:prstGeom prst="rect">
              <a:avLst/>
            </a:prstGeom>
            <a:noFill/>
            <a:ln>
              <a:noFill/>
            </a:ln>
          </p:spPr>
        </p:pic>
        <p:sp>
          <p:nvSpPr>
            <p:cNvPr id="1586" name="Google Shape;1586;p108"/>
            <p:cNvSpPr txBox="1"/>
            <p:nvPr/>
          </p:nvSpPr>
          <p:spPr>
            <a:xfrm>
              <a:off x="6017050" y="1368663"/>
              <a:ext cx="2082300" cy="5505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320"/>
                </a:spcBef>
                <a:spcAft>
                  <a:spcPts val="0"/>
                </a:spcAft>
                <a:buNone/>
              </a:pPr>
              <a:r>
                <a:rPr i="1" lang="en" sz="1200">
                  <a:latin typeface="Muli"/>
                  <a:ea typeface="Muli"/>
                  <a:cs typeface="Muli"/>
                  <a:sym typeface="Muli"/>
                </a:rPr>
                <a:t>FF + new BCCs / v-sites</a:t>
              </a:r>
              <a:endParaRPr sz="1200"/>
            </a:p>
          </p:txBody>
        </p:sp>
      </p:grpSp>
      <p:grpSp>
        <p:nvGrpSpPr>
          <p:cNvPr id="1587" name="Google Shape;1587;p108"/>
          <p:cNvGrpSpPr/>
          <p:nvPr/>
        </p:nvGrpSpPr>
        <p:grpSpPr>
          <a:xfrm>
            <a:off x="228600" y="1902900"/>
            <a:ext cx="2032250" cy="2615700"/>
            <a:chOff x="228600" y="1902900"/>
            <a:chExt cx="2032250" cy="2615700"/>
          </a:xfrm>
        </p:grpSpPr>
        <p:pic>
          <p:nvPicPr>
            <p:cNvPr id="1588" name="Google Shape;1588;p108"/>
            <p:cNvPicPr preferRelativeResize="0"/>
            <p:nvPr/>
          </p:nvPicPr>
          <p:blipFill>
            <a:blip r:embed="rId5">
              <a:alphaModFix/>
            </a:blip>
            <a:stretch>
              <a:fillRect/>
            </a:stretch>
          </p:blipFill>
          <p:spPr>
            <a:xfrm>
              <a:off x="228600" y="3699300"/>
              <a:ext cx="1647041" cy="819300"/>
            </a:xfrm>
            <a:prstGeom prst="rect">
              <a:avLst/>
            </a:prstGeom>
            <a:noFill/>
            <a:ln>
              <a:noFill/>
            </a:ln>
          </p:spPr>
        </p:pic>
        <p:sp>
          <p:nvSpPr>
            <p:cNvPr id="1589" name="Google Shape;1589;p108"/>
            <p:cNvSpPr/>
            <p:nvPr/>
          </p:nvSpPr>
          <p:spPr>
            <a:xfrm>
              <a:off x="1460150" y="1902900"/>
              <a:ext cx="800700" cy="395700"/>
            </a:xfrm>
            <a:prstGeom prst="ellipse">
              <a:avLst/>
            </a:prstGeom>
            <a:noFill/>
            <a:ln cap="flat" cmpd="sng" w="9525">
              <a:solidFill>
                <a:srgbClr val="3E424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590" name="Google Shape;1590;p108"/>
            <p:cNvCxnSpPr>
              <a:stCxn id="1589" idx="4"/>
            </p:cNvCxnSpPr>
            <p:nvPr/>
          </p:nvCxnSpPr>
          <p:spPr>
            <a:xfrm flipH="1">
              <a:off x="1036100" y="2298600"/>
              <a:ext cx="824400" cy="1667400"/>
            </a:xfrm>
            <a:prstGeom prst="straightConnector1">
              <a:avLst/>
            </a:prstGeom>
            <a:noFill/>
            <a:ln cap="flat" cmpd="sng" w="9525">
              <a:solidFill>
                <a:srgbClr val="3E424A"/>
              </a:solidFill>
              <a:prstDash val="solid"/>
              <a:round/>
              <a:headEnd len="med" w="med" type="none"/>
              <a:tailEnd len="med" w="med" type="triangle"/>
            </a:ln>
          </p:spPr>
        </p:cxnSp>
      </p:grpSp>
      <p:sp>
        <p:nvSpPr>
          <p:cNvPr id="1591" name="Google Shape;1591;p108"/>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1592" name="Google Shape;1592;p108"/>
          <p:cNvSpPr/>
          <p:nvPr/>
        </p:nvSpPr>
        <p:spPr>
          <a:xfrm>
            <a:off x="7777550" y="1919150"/>
            <a:ext cx="233700" cy="7482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6" name="Shape 1596"/>
        <p:cNvGrpSpPr/>
        <p:nvPr/>
      </p:nvGrpSpPr>
      <p:grpSpPr>
        <a:xfrm>
          <a:off x="0" y="0"/>
          <a:ext cx="0" cy="0"/>
          <a:chOff x="0" y="0"/>
          <a:chExt cx="0" cy="0"/>
        </a:xfrm>
      </p:grpSpPr>
      <p:sp>
        <p:nvSpPr>
          <p:cNvPr id="1597" name="Google Shape;1597;p109"/>
          <p:cNvSpPr txBox="1"/>
          <p:nvPr>
            <p:ph type="title"/>
          </p:nvPr>
        </p:nvSpPr>
        <p:spPr>
          <a:xfrm>
            <a:off x="381000" y="0"/>
            <a:ext cx="28956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Virtual sites</a:t>
            </a:r>
            <a:endParaRPr/>
          </a:p>
        </p:txBody>
      </p:sp>
      <p:sp>
        <p:nvSpPr>
          <p:cNvPr id="1598" name="Google Shape;1598;p109"/>
          <p:cNvSpPr txBox="1"/>
          <p:nvPr>
            <p:ph idx="3" type="body"/>
          </p:nvPr>
        </p:nvSpPr>
        <p:spPr>
          <a:xfrm>
            <a:off x="3276600" y="0"/>
            <a:ext cx="50292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Proof of concept: halogens and pyridines</a:t>
            </a:r>
            <a:endParaRPr/>
          </a:p>
        </p:txBody>
      </p:sp>
      <p:pic>
        <p:nvPicPr>
          <p:cNvPr id="1599" name="Google Shape;1599;p109"/>
          <p:cNvPicPr preferRelativeResize="0"/>
          <p:nvPr/>
        </p:nvPicPr>
        <p:blipFill>
          <a:blip r:embed="rId3">
            <a:alphaModFix/>
          </a:blip>
          <a:stretch>
            <a:fillRect/>
          </a:stretch>
        </p:blipFill>
        <p:spPr>
          <a:xfrm>
            <a:off x="76188" y="971700"/>
            <a:ext cx="4617426" cy="1936701"/>
          </a:xfrm>
          <a:prstGeom prst="rect">
            <a:avLst/>
          </a:prstGeom>
          <a:noFill/>
          <a:ln>
            <a:noFill/>
          </a:ln>
        </p:spPr>
      </p:pic>
      <p:pic>
        <p:nvPicPr>
          <p:cNvPr id="1600" name="Google Shape;1600;p109"/>
          <p:cNvPicPr preferRelativeResize="0"/>
          <p:nvPr/>
        </p:nvPicPr>
        <p:blipFill>
          <a:blip r:embed="rId4">
            <a:alphaModFix/>
          </a:blip>
          <a:stretch>
            <a:fillRect/>
          </a:stretch>
        </p:blipFill>
        <p:spPr>
          <a:xfrm>
            <a:off x="76200" y="2862976"/>
            <a:ext cx="4623688" cy="1930299"/>
          </a:xfrm>
          <a:prstGeom prst="rect">
            <a:avLst/>
          </a:prstGeom>
          <a:noFill/>
          <a:ln>
            <a:noFill/>
          </a:ln>
        </p:spPr>
      </p:pic>
      <p:pic>
        <p:nvPicPr>
          <p:cNvPr id="1601" name="Google Shape;1601;p109"/>
          <p:cNvPicPr preferRelativeResize="0"/>
          <p:nvPr/>
        </p:nvPicPr>
        <p:blipFill>
          <a:blip r:embed="rId5">
            <a:alphaModFix/>
          </a:blip>
          <a:stretch>
            <a:fillRect/>
          </a:stretch>
        </p:blipFill>
        <p:spPr>
          <a:xfrm>
            <a:off x="4634775" y="2893700"/>
            <a:ext cx="4455700" cy="1868875"/>
          </a:xfrm>
          <a:prstGeom prst="rect">
            <a:avLst/>
          </a:prstGeom>
          <a:noFill/>
          <a:ln>
            <a:noFill/>
          </a:ln>
        </p:spPr>
      </p:pic>
      <p:sp>
        <p:nvSpPr>
          <p:cNvPr id="1602" name="Google Shape;1602;p109"/>
          <p:cNvSpPr txBox="1"/>
          <p:nvPr>
            <p:ph idx="2" type="body"/>
          </p:nvPr>
        </p:nvSpPr>
        <p:spPr>
          <a:xfrm>
            <a:off x="5031875" y="1446850"/>
            <a:ext cx="3661500" cy="8193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
              <a:t>Benchmarks show modest improvements</a:t>
            </a:r>
            <a:endParaRPr/>
          </a:p>
        </p:txBody>
      </p:sp>
      <p:sp>
        <p:nvSpPr>
          <p:cNvPr id="1603" name="Google Shape;1603;p109"/>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7" name="Shape 1607"/>
        <p:cNvGrpSpPr/>
        <p:nvPr/>
      </p:nvGrpSpPr>
      <p:grpSpPr>
        <a:xfrm>
          <a:off x="0" y="0"/>
          <a:ext cx="0" cy="0"/>
          <a:chOff x="0" y="0"/>
          <a:chExt cx="0" cy="0"/>
        </a:xfrm>
      </p:grpSpPr>
      <p:cxnSp>
        <p:nvCxnSpPr>
          <p:cNvPr id="1608" name="Google Shape;1608;p110"/>
          <p:cNvCxnSpPr>
            <a:endCxn id="1609" idx="1"/>
          </p:cNvCxnSpPr>
          <p:nvPr/>
        </p:nvCxnSpPr>
        <p:spPr>
          <a:xfrm>
            <a:off x="666000" y="2180113"/>
            <a:ext cx="3501000" cy="749400"/>
          </a:xfrm>
          <a:prstGeom prst="bentConnector3">
            <a:avLst>
              <a:gd fmla="val 11030" name="adj1"/>
            </a:avLst>
          </a:prstGeom>
          <a:noFill/>
          <a:ln cap="flat" cmpd="sng" w="38100">
            <a:solidFill>
              <a:srgbClr val="A72A1E"/>
            </a:solidFill>
            <a:prstDash val="dash"/>
            <a:round/>
            <a:headEnd len="med" w="med" type="none"/>
            <a:tailEnd len="med" w="med" type="oval"/>
          </a:ln>
        </p:spPr>
      </p:cxnSp>
      <p:cxnSp>
        <p:nvCxnSpPr>
          <p:cNvPr id="1610" name="Google Shape;1610;p110"/>
          <p:cNvCxnSpPr/>
          <p:nvPr/>
        </p:nvCxnSpPr>
        <p:spPr>
          <a:xfrm flipH="1">
            <a:off x="637575" y="723900"/>
            <a:ext cx="600" cy="3867000"/>
          </a:xfrm>
          <a:prstGeom prst="straightConnector1">
            <a:avLst/>
          </a:prstGeom>
          <a:noFill/>
          <a:ln cap="flat" cmpd="sng" w="38100">
            <a:solidFill>
              <a:srgbClr val="015581"/>
            </a:solidFill>
            <a:prstDash val="solid"/>
            <a:round/>
            <a:headEnd len="med" w="med" type="oval"/>
            <a:tailEnd len="med" w="med" type="oval"/>
          </a:ln>
        </p:spPr>
      </p:cxnSp>
      <p:sp>
        <p:nvSpPr>
          <p:cNvPr id="1611" name="Google Shape;1611;p110"/>
          <p:cNvSpPr txBox="1"/>
          <p:nvPr/>
        </p:nvSpPr>
        <p:spPr>
          <a:xfrm>
            <a:off x="4381375" y="3742575"/>
            <a:ext cx="1339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E38B3F"/>
                </a:solidFill>
                <a:latin typeface="Muli"/>
                <a:ea typeface="Muli"/>
                <a:cs typeface="Muli"/>
                <a:sym typeface="Muli"/>
              </a:rPr>
              <a:t>Virtual sites</a:t>
            </a:r>
            <a:endParaRPr sz="1200">
              <a:solidFill>
                <a:srgbClr val="E38B3F"/>
              </a:solidFill>
              <a:latin typeface="Muli"/>
              <a:ea typeface="Muli"/>
              <a:cs typeface="Muli"/>
              <a:sym typeface="Muli"/>
            </a:endParaRPr>
          </a:p>
        </p:txBody>
      </p:sp>
      <p:sp>
        <p:nvSpPr>
          <p:cNvPr id="1612" name="Google Shape;1612;p110"/>
          <p:cNvSpPr txBox="1"/>
          <p:nvPr/>
        </p:nvSpPr>
        <p:spPr>
          <a:xfrm>
            <a:off x="4964525" y="4211925"/>
            <a:ext cx="2093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E38B3F"/>
                </a:solidFill>
                <a:latin typeface="Muli"/>
                <a:ea typeface="Muli"/>
                <a:cs typeface="Muli"/>
                <a:sym typeface="Muli"/>
              </a:rPr>
              <a:t>Graph charge models</a:t>
            </a:r>
            <a:endParaRPr sz="1200">
              <a:solidFill>
                <a:srgbClr val="E38B3F"/>
              </a:solidFill>
              <a:latin typeface="Muli"/>
              <a:ea typeface="Muli"/>
              <a:cs typeface="Muli"/>
              <a:sym typeface="Muli"/>
            </a:endParaRPr>
          </a:p>
        </p:txBody>
      </p:sp>
      <p:sp>
        <p:nvSpPr>
          <p:cNvPr id="1613" name="Google Shape;1613;p110"/>
          <p:cNvSpPr txBox="1"/>
          <p:nvPr/>
        </p:nvSpPr>
        <p:spPr>
          <a:xfrm>
            <a:off x="613775" y="1105863"/>
            <a:ext cx="9468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015581"/>
                </a:solidFill>
                <a:latin typeface="Muli"/>
                <a:ea typeface="Muli"/>
                <a:cs typeface="Muli"/>
                <a:sym typeface="Muli"/>
              </a:rPr>
              <a:t>INPUT DATA</a:t>
            </a:r>
            <a:endParaRPr b="1" sz="900">
              <a:solidFill>
                <a:srgbClr val="015581"/>
              </a:solidFill>
              <a:latin typeface="Muli"/>
              <a:ea typeface="Muli"/>
              <a:cs typeface="Muli"/>
              <a:sym typeface="Muli"/>
            </a:endParaRPr>
          </a:p>
        </p:txBody>
      </p:sp>
      <p:sp>
        <p:nvSpPr>
          <p:cNvPr id="1614" name="Google Shape;1614;p110"/>
          <p:cNvSpPr txBox="1"/>
          <p:nvPr/>
        </p:nvSpPr>
        <p:spPr>
          <a:xfrm rot="-5400000">
            <a:off x="-505525" y="2421200"/>
            <a:ext cx="19218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rgbClr val="015581"/>
                </a:solidFill>
                <a:latin typeface="Muli"/>
                <a:ea typeface="Muli"/>
                <a:cs typeface="Muli"/>
                <a:sym typeface="Muli"/>
              </a:rPr>
              <a:t>Force field fitting</a:t>
            </a:r>
            <a:endParaRPr b="1" sz="1200">
              <a:solidFill>
                <a:srgbClr val="015581"/>
              </a:solidFill>
              <a:latin typeface="Muli"/>
              <a:ea typeface="Muli"/>
              <a:cs typeface="Muli"/>
              <a:sym typeface="Muli"/>
            </a:endParaRPr>
          </a:p>
        </p:txBody>
      </p:sp>
      <p:sp>
        <p:nvSpPr>
          <p:cNvPr id="1609" name="Google Shape;1609;p110"/>
          <p:cNvSpPr txBox="1"/>
          <p:nvPr/>
        </p:nvSpPr>
        <p:spPr>
          <a:xfrm>
            <a:off x="4167000" y="2590963"/>
            <a:ext cx="15840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A72A1E"/>
                </a:solidFill>
                <a:latin typeface="Muli"/>
                <a:ea typeface="Muli"/>
                <a:cs typeface="Muli"/>
                <a:sym typeface="Muli"/>
              </a:rPr>
              <a:t>Protein parameters</a:t>
            </a:r>
            <a:endParaRPr b="1" sz="1600">
              <a:solidFill>
                <a:srgbClr val="A72A1E"/>
              </a:solidFill>
              <a:latin typeface="Muli"/>
              <a:ea typeface="Muli"/>
              <a:cs typeface="Muli"/>
              <a:sym typeface="Muli"/>
            </a:endParaRPr>
          </a:p>
        </p:txBody>
      </p:sp>
      <p:cxnSp>
        <p:nvCxnSpPr>
          <p:cNvPr id="1615" name="Google Shape;1615;p110"/>
          <p:cNvCxnSpPr>
            <a:endCxn id="1612" idx="1"/>
          </p:cNvCxnSpPr>
          <p:nvPr/>
        </p:nvCxnSpPr>
        <p:spPr>
          <a:xfrm>
            <a:off x="645425" y="4218075"/>
            <a:ext cx="4319100" cy="178500"/>
          </a:xfrm>
          <a:prstGeom prst="bentConnector3">
            <a:avLst>
              <a:gd fmla="val 50000" name="adj1"/>
            </a:avLst>
          </a:prstGeom>
          <a:noFill/>
          <a:ln cap="flat" cmpd="sng" w="19050">
            <a:solidFill>
              <a:srgbClr val="E38B3F"/>
            </a:solidFill>
            <a:prstDash val="dash"/>
            <a:round/>
            <a:headEnd len="med" w="med" type="none"/>
            <a:tailEnd len="med" w="med" type="oval"/>
          </a:ln>
        </p:spPr>
      </p:cxnSp>
      <p:sp>
        <p:nvSpPr>
          <p:cNvPr id="1616" name="Google Shape;1616;p110"/>
          <p:cNvSpPr/>
          <p:nvPr/>
        </p:nvSpPr>
        <p:spPr>
          <a:xfrm>
            <a:off x="-75" y="114300"/>
            <a:ext cx="9144000" cy="73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17" name="Google Shape;1617;p110"/>
          <p:cNvPicPr preferRelativeResize="0"/>
          <p:nvPr/>
        </p:nvPicPr>
        <p:blipFill>
          <a:blip r:embed="rId3">
            <a:alphaModFix/>
          </a:blip>
          <a:stretch>
            <a:fillRect/>
          </a:stretch>
        </p:blipFill>
        <p:spPr>
          <a:xfrm>
            <a:off x="452975" y="611137"/>
            <a:ext cx="369300" cy="369300"/>
          </a:xfrm>
          <a:prstGeom prst="rect">
            <a:avLst/>
          </a:prstGeom>
          <a:noFill/>
          <a:ln>
            <a:noFill/>
          </a:ln>
        </p:spPr>
      </p:pic>
      <p:sp>
        <p:nvSpPr>
          <p:cNvPr id="1618" name="Google Shape;1618;p110"/>
          <p:cNvSpPr txBox="1"/>
          <p:nvPr/>
        </p:nvSpPr>
        <p:spPr>
          <a:xfrm>
            <a:off x="1214475" y="324575"/>
            <a:ext cx="2093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19719F"/>
                </a:solidFill>
                <a:latin typeface="Muli"/>
                <a:ea typeface="Muli"/>
                <a:cs typeface="Muli"/>
                <a:sym typeface="Muli"/>
              </a:rPr>
              <a:t>Where we’ve been</a:t>
            </a:r>
            <a:endParaRPr b="1">
              <a:solidFill>
                <a:srgbClr val="19719F"/>
              </a:solidFill>
              <a:latin typeface="Muli"/>
              <a:ea typeface="Muli"/>
              <a:cs typeface="Muli"/>
              <a:sym typeface="Muli"/>
            </a:endParaRPr>
          </a:p>
        </p:txBody>
      </p:sp>
      <p:sp>
        <p:nvSpPr>
          <p:cNvPr id="1619" name="Google Shape;1619;p110"/>
          <p:cNvSpPr txBox="1"/>
          <p:nvPr/>
        </p:nvSpPr>
        <p:spPr>
          <a:xfrm>
            <a:off x="5193875" y="326175"/>
            <a:ext cx="2580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accent1"/>
                </a:solidFill>
                <a:latin typeface="Muli"/>
                <a:ea typeface="Muli"/>
                <a:cs typeface="Muli"/>
                <a:sym typeface="Muli"/>
              </a:rPr>
              <a:t>… and where we’re going</a:t>
            </a:r>
            <a:endParaRPr b="1">
              <a:solidFill>
                <a:schemeClr val="accent1"/>
              </a:solidFill>
              <a:latin typeface="Muli"/>
              <a:ea typeface="Muli"/>
              <a:cs typeface="Muli"/>
              <a:sym typeface="Muli"/>
            </a:endParaRPr>
          </a:p>
        </p:txBody>
      </p:sp>
      <p:cxnSp>
        <p:nvCxnSpPr>
          <p:cNvPr id="1620" name="Google Shape;1620;p110"/>
          <p:cNvCxnSpPr/>
          <p:nvPr/>
        </p:nvCxnSpPr>
        <p:spPr>
          <a:xfrm>
            <a:off x="942975" y="781050"/>
            <a:ext cx="2742300" cy="0"/>
          </a:xfrm>
          <a:prstGeom prst="straightConnector1">
            <a:avLst/>
          </a:prstGeom>
          <a:noFill/>
          <a:ln cap="rnd" cmpd="sng" w="38100">
            <a:solidFill>
              <a:srgbClr val="015581"/>
            </a:solidFill>
            <a:prstDash val="solid"/>
            <a:round/>
            <a:headEnd len="med" w="med" type="none"/>
            <a:tailEnd len="med" w="med" type="none"/>
          </a:ln>
        </p:spPr>
      </p:cxnSp>
      <p:cxnSp>
        <p:nvCxnSpPr>
          <p:cNvPr id="1621" name="Google Shape;1621;p110"/>
          <p:cNvCxnSpPr/>
          <p:nvPr/>
        </p:nvCxnSpPr>
        <p:spPr>
          <a:xfrm flipH="1" rot="10800000">
            <a:off x="4547896" y="777760"/>
            <a:ext cx="1629900" cy="6600"/>
          </a:xfrm>
          <a:prstGeom prst="straightConnector1">
            <a:avLst/>
          </a:prstGeom>
          <a:noFill/>
          <a:ln cap="rnd" cmpd="sng" w="38100">
            <a:solidFill>
              <a:schemeClr val="accent1"/>
            </a:solidFill>
            <a:prstDash val="dash"/>
            <a:round/>
            <a:headEnd len="med" w="med" type="none"/>
            <a:tailEnd len="med" w="med" type="none"/>
          </a:ln>
        </p:spPr>
      </p:cxnSp>
      <p:cxnSp>
        <p:nvCxnSpPr>
          <p:cNvPr id="1622" name="Google Shape;1622;p110"/>
          <p:cNvCxnSpPr/>
          <p:nvPr/>
        </p:nvCxnSpPr>
        <p:spPr>
          <a:xfrm>
            <a:off x="6549375" y="781050"/>
            <a:ext cx="2056500" cy="0"/>
          </a:xfrm>
          <a:prstGeom prst="straightConnector1">
            <a:avLst/>
          </a:prstGeom>
          <a:noFill/>
          <a:ln cap="rnd" cmpd="sng" w="38100">
            <a:solidFill>
              <a:srgbClr val="999999"/>
            </a:solidFill>
            <a:prstDash val="dot"/>
            <a:round/>
            <a:headEnd len="med" w="med" type="none"/>
            <a:tailEnd len="med" w="med" type="none"/>
          </a:ln>
        </p:spPr>
      </p:cxnSp>
      <p:cxnSp>
        <p:nvCxnSpPr>
          <p:cNvPr id="1623" name="Google Shape;1623;p110"/>
          <p:cNvCxnSpPr/>
          <p:nvPr/>
        </p:nvCxnSpPr>
        <p:spPr>
          <a:xfrm flipH="1" rot="10800000">
            <a:off x="6085350" y="652500"/>
            <a:ext cx="229800" cy="257100"/>
          </a:xfrm>
          <a:prstGeom prst="straightConnector1">
            <a:avLst/>
          </a:prstGeom>
          <a:noFill/>
          <a:ln cap="rnd" cmpd="sng" w="38100">
            <a:solidFill>
              <a:schemeClr val="accent1"/>
            </a:solidFill>
            <a:prstDash val="solid"/>
            <a:round/>
            <a:headEnd len="med" w="med" type="none"/>
            <a:tailEnd len="med" w="med" type="none"/>
          </a:ln>
        </p:spPr>
      </p:cxnSp>
      <p:cxnSp>
        <p:nvCxnSpPr>
          <p:cNvPr id="1624" name="Google Shape;1624;p110"/>
          <p:cNvCxnSpPr/>
          <p:nvPr/>
        </p:nvCxnSpPr>
        <p:spPr>
          <a:xfrm flipH="1" rot="10800000">
            <a:off x="6390150" y="667213"/>
            <a:ext cx="229800" cy="257100"/>
          </a:xfrm>
          <a:prstGeom prst="straightConnector1">
            <a:avLst/>
          </a:prstGeom>
          <a:noFill/>
          <a:ln cap="rnd" cmpd="sng" w="38100">
            <a:solidFill>
              <a:srgbClr val="999999"/>
            </a:solidFill>
            <a:prstDash val="solid"/>
            <a:round/>
            <a:headEnd len="med" w="med" type="none"/>
            <a:tailEnd len="med" w="med" type="none"/>
          </a:ln>
        </p:spPr>
      </p:cxnSp>
      <p:sp>
        <p:nvSpPr>
          <p:cNvPr id="1625" name="Google Shape;1625;p110"/>
          <p:cNvSpPr txBox="1"/>
          <p:nvPr/>
        </p:nvSpPr>
        <p:spPr>
          <a:xfrm>
            <a:off x="613775" y="1896163"/>
            <a:ext cx="9468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015581"/>
                </a:solidFill>
                <a:latin typeface="Muli"/>
                <a:ea typeface="Muli"/>
                <a:cs typeface="Muli"/>
                <a:sym typeface="Muli"/>
              </a:rPr>
              <a:t>VALENCE</a:t>
            </a:r>
            <a:endParaRPr b="1" sz="900">
              <a:solidFill>
                <a:srgbClr val="015581"/>
              </a:solidFill>
              <a:latin typeface="Muli"/>
              <a:ea typeface="Muli"/>
              <a:cs typeface="Muli"/>
              <a:sym typeface="Muli"/>
            </a:endParaRPr>
          </a:p>
        </p:txBody>
      </p:sp>
      <p:sp>
        <p:nvSpPr>
          <p:cNvPr id="1626" name="Google Shape;1626;p110"/>
          <p:cNvSpPr txBox="1"/>
          <p:nvPr/>
        </p:nvSpPr>
        <p:spPr>
          <a:xfrm>
            <a:off x="613775" y="3228213"/>
            <a:ext cx="9468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015581"/>
                </a:solidFill>
                <a:latin typeface="Muli"/>
                <a:ea typeface="Muli"/>
                <a:cs typeface="Muli"/>
                <a:sym typeface="Muli"/>
              </a:rPr>
              <a:t>VDW</a:t>
            </a:r>
            <a:endParaRPr b="1" sz="900">
              <a:solidFill>
                <a:srgbClr val="015581"/>
              </a:solidFill>
              <a:latin typeface="Muli"/>
              <a:ea typeface="Muli"/>
              <a:cs typeface="Muli"/>
              <a:sym typeface="Muli"/>
            </a:endParaRPr>
          </a:p>
        </p:txBody>
      </p:sp>
      <p:sp>
        <p:nvSpPr>
          <p:cNvPr id="1627" name="Google Shape;1627;p110"/>
          <p:cNvSpPr txBox="1"/>
          <p:nvPr/>
        </p:nvSpPr>
        <p:spPr>
          <a:xfrm>
            <a:off x="613775" y="3929763"/>
            <a:ext cx="1200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015581"/>
                </a:solidFill>
                <a:latin typeface="Muli"/>
                <a:ea typeface="Muli"/>
                <a:cs typeface="Muli"/>
                <a:sym typeface="Muli"/>
              </a:rPr>
              <a:t>ELECTROSTATICS</a:t>
            </a:r>
            <a:endParaRPr b="1" sz="900">
              <a:solidFill>
                <a:srgbClr val="015581"/>
              </a:solidFill>
              <a:latin typeface="Muli"/>
              <a:ea typeface="Muli"/>
              <a:cs typeface="Muli"/>
              <a:sym typeface="Muli"/>
            </a:endParaRPr>
          </a:p>
        </p:txBody>
      </p:sp>
      <p:pic>
        <p:nvPicPr>
          <p:cNvPr id="1628" name="Google Shape;1628;p110"/>
          <p:cNvPicPr preferRelativeResize="0"/>
          <p:nvPr/>
        </p:nvPicPr>
        <p:blipFill>
          <a:blip r:embed="rId4">
            <a:alphaModFix/>
          </a:blip>
          <a:stretch>
            <a:fillRect/>
          </a:stretch>
        </p:blipFill>
        <p:spPr>
          <a:xfrm>
            <a:off x="3931933" y="596405"/>
            <a:ext cx="369300" cy="369285"/>
          </a:xfrm>
          <a:prstGeom prst="rect">
            <a:avLst/>
          </a:prstGeom>
          <a:noFill/>
          <a:ln>
            <a:noFill/>
          </a:ln>
        </p:spPr>
      </p:pic>
      <p:grpSp>
        <p:nvGrpSpPr>
          <p:cNvPr id="1629" name="Google Shape;1629;p110"/>
          <p:cNvGrpSpPr/>
          <p:nvPr/>
        </p:nvGrpSpPr>
        <p:grpSpPr>
          <a:xfrm>
            <a:off x="637725" y="1083800"/>
            <a:ext cx="3047548" cy="458126"/>
            <a:chOff x="637725" y="1083800"/>
            <a:chExt cx="3047548" cy="458126"/>
          </a:xfrm>
        </p:grpSpPr>
        <p:sp>
          <p:nvSpPr>
            <p:cNvPr id="1630" name="Google Shape;1630;p110"/>
            <p:cNvSpPr txBox="1"/>
            <p:nvPr/>
          </p:nvSpPr>
          <p:spPr>
            <a:xfrm>
              <a:off x="1551125" y="1172625"/>
              <a:ext cx="2093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19719F"/>
                  </a:solidFill>
                  <a:latin typeface="Muli"/>
                  <a:ea typeface="Muli"/>
                  <a:cs typeface="Muli"/>
                  <a:sym typeface="Muli"/>
                </a:rPr>
                <a:t>QM theory benchmark</a:t>
              </a:r>
              <a:endParaRPr sz="1200">
                <a:solidFill>
                  <a:srgbClr val="19719F"/>
                </a:solidFill>
                <a:latin typeface="Muli"/>
                <a:ea typeface="Muli"/>
                <a:cs typeface="Muli"/>
                <a:sym typeface="Muli"/>
              </a:endParaRPr>
            </a:p>
          </p:txBody>
        </p:sp>
        <p:cxnSp>
          <p:nvCxnSpPr>
            <p:cNvPr id="1631" name="Google Shape;1631;p110"/>
            <p:cNvCxnSpPr/>
            <p:nvPr/>
          </p:nvCxnSpPr>
          <p:spPr>
            <a:xfrm rot="10800000">
              <a:off x="637725" y="1372725"/>
              <a:ext cx="972000" cy="0"/>
            </a:xfrm>
            <a:prstGeom prst="straightConnector1">
              <a:avLst/>
            </a:prstGeom>
            <a:noFill/>
            <a:ln cap="flat" cmpd="sng" w="19050">
              <a:solidFill>
                <a:srgbClr val="015581"/>
              </a:solidFill>
              <a:prstDash val="solid"/>
              <a:round/>
              <a:headEnd len="med" w="med" type="oval"/>
              <a:tailEnd len="med" w="med" type="none"/>
            </a:ln>
          </p:spPr>
        </p:cxnSp>
        <p:pic>
          <p:nvPicPr>
            <p:cNvPr id="1632" name="Google Shape;1632;p110"/>
            <p:cNvPicPr preferRelativeResize="0"/>
            <p:nvPr/>
          </p:nvPicPr>
          <p:blipFill rotWithShape="1">
            <a:blip r:embed="rId5">
              <a:alphaModFix/>
            </a:blip>
            <a:srcRect b="0" l="0" r="0" t="0"/>
            <a:stretch/>
          </p:blipFill>
          <p:spPr>
            <a:xfrm>
              <a:off x="3263475" y="1083800"/>
              <a:ext cx="421798" cy="458126"/>
            </a:xfrm>
            <a:prstGeom prst="rect">
              <a:avLst/>
            </a:prstGeom>
            <a:noFill/>
            <a:ln>
              <a:noFill/>
            </a:ln>
          </p:spPr>
        </p:pic>
      </p:grpSp>
      <p:cxnSp>
        <p:nvCxnSpPr>
          <p:cNvPr id="1633" name="Google Shape;1633;p110"/>
          <p:cNvCxnSpPr>
            <a:endCxn id="1611" idx="1"/>
          </p:cNvCxnSpPr>
          <p:nvPr/>
        </p:nvCxnSpPr>
        <p:spPr>
          <a:xfrm flipH="1" rot="10800000">
            <a:off x="645175" y="3927225"/>
            <a:ext cx="3736200" cy="291000"/>
          </a:xfrm>
          <a:prstGeom prst="bentConnector3">
            <a:avLst>
              <a:gd fmla="val 50000" name="adj1"/>
            </a:avLst>
          </a:prstGeom>
          <a:noFill/>
          <a:ln cap="flat" cmpd="sng" w="19050">
            <a:solidFill>
              <a:srgbClr val="E38B3F"/>
            </a:solidFill>
            <a:prstDash val="dash"/>
            <a:round/>
            <a:headEnd len="med" w="med" type="none"/>
            <a:tailEnd len="med" w="med" type="oval"/>
          </a:ln>
        </p:spPr>
      </p:cxnSp>
      <p:sp>
        <p:nvSpPr>
          <p:cNvPr id="1634" name="Google Shape;1634;p110"/>
          <p:cNvSpPr/>
          <p:nvPr/>
        </p:nvSpPr>
        <p:spPr>
          <a:xfrm>
            <a:off x="3814375" y="3886725"/>
            <a:ext cx="567000" cy="81000"/>
          </a:xfrm>
          <a:prstGeom prst="roundRect">
            <a:avLst>
              <a:gd fmla="val 50000" name="adj"/>
            </a:avLst>
          </a:prstGeom>
          <a:gradFill>
            <a:gsLst>
              <a:gs pos="0">
                <a:srgbClr val="FDECDB"/>
              </a:gs>
              <a:gs pos="100000">
                <a:srgbClr val="F0A963"/>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5" name="Google Shape;1635;p110"/>
          <p:cNvSpPr/>
          <p:nvPr/>
        </p:nvSpPr>
        <p:spPr>
          <a:xfrm>
            <a:off x="3931925" y="4356075"/>
            <a:ext cx="1032600" cy="81000"/>
          </a:xfrm>
          <a:prstGeom prst="roundRect">
            <a:avLst>
              <a:gd fmla="val 50000" name="adj"/>
            </a:avLst>
          </a:prstGeom>
          <a:gradFill>
            <a:gsLst>
              <a:gs pos="0">
                <a:srgbClr val="FDECDB"/>
              </a:gs>
              <a:gs pos="100000">
                <a:srgbClr val="F0A963"/>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36" name="Google Shape;1636;p110"/>
          <p:cNvPicPr preferRelativeResize="0"/>
          <p:nvPr/>
        </p:nvPicPr>
        <p:blipFill>
          <a:blip r:embed="rId6">
            <a:alphaModFix/>
          </a:blip>
          <a:stretch>
            <a:fillRect/>
          </a:stretch>
        </p:blipFill>
        <p:spPr>
          <a:xfrm>
            <a:off x="5029700" y="2571751"/>
            <a:ext cx="503968" cy="369301"/>
          </a:xfrm>
          <a:prstGeom prst="rect">
            <a:avLst/>
          </a:prstGeom>
          <a:noFill/>
          <a:ln>
            <a:noFill/>
          </a:ln>
        </p:spPr>
      </p:pic>
      <p:pic>
        <p:nvPicPr>
          <p:cNvPr id="1637" name="Google Shape;1637;p110"/>
          <p:cNvPicPr preferRelativeResize="0"/>
          <p:nvPr/>
        </p:nvPicPr>
        <p:blipFill rotWithShape="1">
          <a:blip r:embed="rId7">
            <a:alphaModFix/>
          </a:blip>
          <a:srcRect b="32266" l="20974" r="27045" t="33145"/>
          <a:stretch/>
        </p:blipFill>
        <p:spPr>
          <a:xfrm>
            <a:off x="5356597" y="3787527"/>
            <a:ext cx="257177" cy="285902"/>
          </a:xfrm>
          <a:prstGeom prst="rect">
            <a:avLst/>
          </a:prstGeom>
          <a:noFill/>
          <a:ln>
            <a:noFill/>
          </a:ln>
        </p:spPr>
      </p:pic>
      <p:pic>
        <p:nvPicPr>
          <p:cNvPr id="1638" name="Google Shape;1638;p110"/>
          <p:cNvPicPr preferRelativeResize="0"/>
          <p:nvPr/>
        </p:nvPicPr>
        <p:blipFill rotWithShape="1">
          <a:blip r:embed="rId8">
            <a:alphaModFix/>
          </a:blip>
          <a:srcRect b="3309" l="8113" r="0" t="3215"/>
          <a:stretch/>
        </p:blipFill>
        <p:spPr>
          <a:xfrm>
            <a:off x="6646050" y="4214775"/>
            <a:ext cx="316228" cy="363599"/>
          </a:xfrm>
          <a:prstGeom prst="rect">
            <a:avLst/>
          </a:prstGeom>
          <a:noFill/>
          <a:ln>
            <a:noFill/>
          </a:ln>
        </p:spPr>
      </p:pic>
      <p:sp>
        <p:nvSpPr>
          <p:cNvPr id="1639" name="Google Shape;1639;p110"/>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3" name="Shape 1643"/>
        <p:cNvGrpSpPr/>
        <p:nvPr/>
      </p:nvGrpSpPr>
      <p:grpSpPr>
        <a:xfrm>
          <a:off x="0" y="0"/>
          <a:ext cx="0" cy="0"/>
          <a:chOff x="0" y="0"/>
          <a:chExt cx="0" cy="0"/>
        </a:xfrm>
      </p:grpSpPr>
      <p:sp>
        <p:nvSpPr>
          <p:cNvPr id="1644" name="Google Shape;1644;p111"/>
          <p:cNvSpPr txBox="1"/>
          <p:nvPr>
            <p:ph type="title"/>
          </p:nvPr>
        </p:nvSpPr>
        <p:spPr>
          <a:xfrm>
            <a:off x="381000" y="0"/>
            <a:ext cx="28956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QM data theory</a:t>
            </a:r>
            <a:endParaRPr/>
          </a:p>
        </p:txBody>
      </p:sp>
      <p:sp>
        <p:nvSpPr>
          <p:cNvPr id="1645" name="Google Shape;1645;p111"/>
          <p:cNvSpPr txBox="1"/>
          <p:nvPr>
            <p:ph idx="3" type="body"/>
          </p:nvPr>
        </p:nvSpPr>
        <p:spPr>
          <a:xfrm>
            <a:off x="3276600" y="0"/>
            <a:ext cx="50292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Balancing accuracy and speed</a:t>
            </a:r>
            <a:endParaRPr/>
          </a:p>
        </p:txBody>
      </p:sp>
      <p:pic>
        <p:nvPicPr>
          <p:cNvPr id="1646" name="Google Shape;1646;p111"/>
          <p:cNvPicPr preferRelativeResize="0"/>
          <p:nvPr/>
        </p:nvPicPr>
        <p:blipFill rotWithShape="1">
          <a:blip r:embed="rId3">
            <a:alphaModFix/>
          </a:blip>
          <a:srcRect b="17668" l="13000" r="17996" t="0"/>
          <a:stretch/>
        </p:blipFill>
        <p:spPr>
          <a:xfrm>
            <a:off x="7780001" y="2352780"/>
            <a:ext cx="880874" cy="1051084"/>
          </a:xfrm>
          <a:prstGeom prst="rect">
            <a:avLst/>
          </a:prstGeom>
          <a:noFill/>
          <a:ln>
            <a:noFill/>
          </a:ln>
        </p:spPr>
      </p:pic>
      <p:sp>
        <p:nvSpPr>
          <p:cNvPr id="1647" name="Google Shape;1647;p111"/>
          <p:cNvSpPr txBox="1"/>
          <p:nvPr/>
        </p:nvSpPr>
        <p:spPr>
          <a:xfrm>
            <a:off x="7751338" y="3386438"/>
            <a:ext cx="10011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858585"/>
                </a:solidFill>
                <a:latin typeface="Muli"/>
                <a:ea typeface="Muli"/>
                <a:cs typeface="Muli"/>
                <a:sym typeface="Muli"/>
              </a:rPr>
              <a:t>Hyesu Jang</a:t>
            </a:r>
            <a:endParaRPr sz="1000">
              <a:solidFill>
                <a:srgbClr val="858585"/>
              </a:solidFill>
              <a:latin typeface="Muli"/>
              <a:ea typeface="Muli"/>
              <a:cs typeface="Muli"/>
              <a:sym typeface="Muli"/>
            </a:endParaRPr>
          </a:p>
        </p:txBody>
      </p:sp>
      <p:sp>
        <p:nvSpPr>
          <p:cNvPr id="1648" name="Google Shape;1648;p111"/>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pic>
        <p:nvPicPr>
          <p:cNvPr id="1649" name="Google Shape;1649;p111"/>
          <p:cNvPicPr preferRelativeResize="0"/>
          <p:nvPr/>
        </p:nvPicPr>
        <p:blipFill rotWithShape="1">
          <a:blip r:embed="rId4">
            <a:alphaModFix/>
          </a:blip>
          <a:srcRect b="0" l="0" r="0" t="0"/>
          <a:stretch/>
        </p:blipFill>
        <p:spPr>
          <a:xfrm>
            <a:off x="4312338" y="1112550"/>
            <a:ext cx="2604974" cy="2829251"/>
          </a:xfrm>
          <a:prstGeom prst="rect">
            <a:avLst/>
          </a:prstGeom>
          <a:noFill/>
          <a:ln>
            <a:noFill/>
          </a:ln>
        </p:spPr>
      </p:pic>
      <p:pic>
        <p:nvPicPr>
          <p:cNvPr id="1650" name="Google Shape;1650;p111"/>
          <p:cNvPicPr preferRelativeResize="0"/>
          <p:nvPr/>
        </p:nvPicPr>
        <p:blipFill rotWithShape="1">
          <a:blip r:embed="rId5">
            <a:alphaModFix/>
          </a:blip>
          <a:srcRect b="26847" l="6941" r="46996" t="0"/>
          <a:stretch/>
        </p:blipFill>
        <p:spPr>
          <a:xfrm>
            <a:off x="504050" y="927175"/>
            <a:ext cx="3128644" cy="3014249"/>
          </a:xfrm>
          <a:prstGeom prst="rect">
            <a:avLst/>
          </a:prstGeom>
          <a:noFill/>
          <a:ln>
            <a:noFill/>
          </a:ln>
        </p:spPr>
      </p:pic>
      <p:sp>
        <p:nvSpPr>
          <p:cNvPr id="1651" name="Google Shape;1651;p111"/>
          <p:cNvSpPr txBox="1"/>
          <p:nvPr/>
        </p:nvSpPr>
        <p:spPr>
          <a:xfrm>
            <a:off x="524575" y="3881750"/>
            <a:ext cx="30876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latin typeface="Montserrat"/>
                <a:ea typeface="Montserrat"/>
                <a:cs typeface="Montserrat"/>
                <a:sym typeface="Montserrat"/>
              </a:rPr>
              <a:t>The three axes along of WFT methods:</a:t>
            </a:r>
            <a:endParaRPr sz="900">
              <a:latin typeface="Montserrat"/>
              <a:ea typeface="Montserrat"/>
              <a:cs typeface="Montserrat"/>
              <a:sym typeface="Montserrat"/>
            </a:endParaRPr>
          </a:p>
          <a:p>
            <a:pPr indent="0" lvl="0" marL="0" rtl="0" algn="ctr">
              <a:spcBef>
                <a:spcPts val="0"/>
              </a:spcBef>
              <a:spcAft>
                <a:spcPts val="0"/>
              </a:spcAft>
              <a:buNone/>
            </a:pPr>
            <a:r>
              <a:rPr b="1" lang="en" sz="900">
                <a:latin typeface="Montserrat"/>
                <a:ea typeface="Montserrat"/>
                <a:cs typeface="Montserrat"/>
                <a:sym typeface="Montserrat"/>
              </a:rPr>
              <a:t>Basis set</a:t>
            </a:r>
            <a:r>
              <a:rPr lang="en" sz="900">
                <a:latin typeface="Montserrat"/>
                <a:ea typeface="Montserrat"/>
                <a:cs typeface="Montserrat"/>
                <a:sym typeface="Montserrat"/>
              </a:rPr>
              <a:t>, </a:t>
            </a:r>
            <a:r>
              <a:rPr b="1" lang="en" sz="900">
                <a:latin typeface="Montserrat"/>
                <a:ea typeface="Montserrat"/>
                <a:cs typeface="Montserrat"/>
                <a:sym typeface="Montserrat"/>
              </a:rPr>
              <a:t>Hamiltonian</a:t>
            </a:r>
            <a:r>
              <a:rPr lang="en" sz="900">
                <a:latin typeface="Montserrat"/>
                <a:ea typeface="Montserrat"/>
                <a:cs typeface="Montserrat"/>
                <a:sym typeface="Montserrat"/>
              </a:rPr>
              <a:t>, and the treatment of </a:t>
            </a:r>
            <a:r>
              <a:rPr b="1" lang="en" sz="900">
                <a:latin typeface="Montserrat"/>
                <a:ea typeface="Montserrat"/>
                <a:cs typeface="Montserrat"/>
                <a:sym typeface="Montserrat"/>
              </a:rPr>
              <a:t>electron correlation</a:t>
            </a:r>
            <a:r>
              <a:rPr lang="en" sz="900">
                <a:latin typeface="Montserrat"/>
                <a:ea typeface="Montserrat"/>
                <a:cs typeface="Montserrat"/>
                <a:sym typeface="Montserrat"/>
              </a:rPr>
              <a:t>.</a:t>
            </a:r>
            <a:endParaRPr sz="900">
              <a:latin typeface="Montserrat"/>
              <a:ea typeface="Montserrat"/>
              <a:cs typeface="Montserrat"/>
              <a:sym typeface="Montserrat"/>
            </a:endParaRPr>
          </a:p>
          <a:p>
            <a:pPr indent="0" lvl="0" marL="0" rtl="0" algn="ctr">
              <a:spcBef>
                <a:spcPts val="0"/>
              </a:spcBef>
              <a:spcAft>
                <a:spcPts val="0"/>
              </a:spcAft>
              <a:buNone/>
            </a:pPr>
            <a:r>
              <a:rPr lang="en" sz="700">
                <a:latin typeface="Montserrat"/>
                <a:ea typeface="Montserrat"/>
                <a:cs typeface="Montserrat"/>
                <a:sym typeface="Montserrat"/>
              </a:rPr>
              <a:t>Courtesy: Timo Fleig, urn:nbn:de:hbz:061-20070312-091913-8 </a:t>
            </a:r>
            <a:endParaRPr sz="700">
              <a:latin typeface="Muli"/>
              <a:ea typeface="Muli"/>
              <a:cs typeface="Muli"/>
              <a:sym typeface="Muli"/>
            </a:endParaRPr>
          </a:p>
        </p:txBody>
      </p:sp>
      <p:sp>
        <p:nvSpPr>
          <p:cNvPr id="1652" name="Google Shape;1652;p111"/>
          <p:cNvSpPr txBox="1"/>
          <p:nvPr/>
        </p:nvSpPr>
        <p:spPr>
          <a:xfrm>
            <a:off x="4171200" y="4046775"/>
            <a:ext cx="30876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latin typeface="Montserrat"/>
                <a:ea typeface="Montserrat"/>
                <a:cs typeface="Montserrat"/>
                <a:sym typeface="Montserrat"/>
              </a:rPr>
              <a:t>Jacob’s ladder of density functional approximation for </a:t>
            </a:r>
            <a:r>
              <a:rPr b="1" lang="en" sz="900">
                <a:latin typeface="Montserrat"/>
                <a:ea typeface="Montserrat"/>
                <a:cs typeface="Montserrat"/>
                <a:sym typeface="Montserrat"/>
              </a:rPr>
              <a:t>exchange correlation</a:t>
            </a:r>
            <a:r>
              <a:rPr lang="en" sz="900">
                <a:latin typeface="Montserrat"/>
                <a:ea typeface="Montserrat"/>
                <a:cs typeface="Montserrat"/>
                <a:sym typeface="Montserrat"/>
              </a:rPr>
              <a:t> energy </a:t>
            </a:r>
            <a:endParaRPr sz="900">
              <a:latin typeface="Montserrat"/>
              <a:ea typeface="Montserrat"/>
              <a:cs typeface="Montserrat"/>
              <a:sym typeface="Montserrat"/>
            </a:endParaRPr>
          </a:p>
          <a:p>
            <a:pPr indent="0" lvl="0" marL="0" rtl="0" algn="ctr">
              <a:spcBef>
                <a:spcPts val="0"/>
              </a:spcBef>
              <a:spcAft>
                <a:spcPts val="0"/>
              </a:spcAft>
              <a:buNone/>
            </a:pPr>
            <a:r>
              <a:rPr lang="en" sz="700">
                <a:latin typeface="Montserrat"/>
                <a:ea typeface="Montserrat"/>
                <a:cs typeface="Montserrat"/>
                <a:sym typeface="Montserrat"/>
              </a:rPr>
              <a:t>Courtesy: 10.1016/j.ccr.2015.03.019</a:t>
            </a:r>
            <a:endParaRPr sz="700">
              <a:latin typeface="Montserrat"/>
              <a:ea typeface="Montserrat"/>
              <a:cs typeface="Montserrat"/>
              <a:sym typeface="Montserrat"/>
            </a:endParaRPr>
          </a:p>
          <a:p>
            <a:pPr indent="0" lvl="0" marL="0" rtl="0" algn="ctr">
              <a:spcBef>
                <a:spcPts val="0"/>
              </a:spcBef>
              <a:spcAft>
                <a:spcPts val="0"/>
              </a:spcAft>
              <a:buNone/>
            </a:pPr>
            <a:r>
              <a:t/>
            </a:r>
            <a:endParaRPr sz="900">
              <a:latin typeface="Montserrat"/>
              <a:ea typeface="Montserrat"/>
              <a:cs typeface="Montserrat"/>
              <a:sym typeface="Montserrat"/>
            </a:endParaRPr>
          </a:p>
        </p:txBody>
      </p:sp>
      <p:sp>
        <p:nvSpPr>
          <p:cNvPr id="1653" name="Google Shape;1653;p111"/>
          <p:cNvSpPr txBox="1"/>
          <p:nvPr/>
        </p:nvSpPr>
        <p:spPr>
          <a:xfrm>
            <a:off x="7556988" y="1959275"/>
            <a:ext cx="13269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858585"/>
                </a:solidFill>
                <a:latin typeface="Muli"/>
                <a:ea typeface="Muli"/>
                <a:cs typeface="Muli"/>
                <a:sym typeface="Muli"/>
              </a:rPr>
              <a:t>Pavan Behara</a:t>
            </a:r>
            <a:endParaRPr sz="1000">
              <a:solidFill>
                <a:srgbClr val="858585"/>
              </a:solidFill>
              <a:latin typeface="Muli"/>
              <a:ea typeface="Muli"/>
              <a:cs typeface="Muli"/>
              <a:sym typeface="Muli"/>
            </a:endParaRPr>
          </a:p>
        </p:txBody>
      </p:sp>
      <p:pic>
        <p:nvPicPr>
          <p:cNvPr id="1654" name="Google Shape;1654;p111"/>
          <p:cNvPicPr preferRelativeResize="0"/>
          <p:nvPr/>
        </p:nvPicPr>
        <p:blipFill rotWithShape="1">
          <a:blip r:embed="rId6">
            <a:alphaModFix/>
          </a:blip>
          <a:srcRect b="28920" l="24904" r="18814" t="1942"/>
          <a:stretch/>
        </p:blipFill>
        <p:spPr>
          <a:xfrm>
            <a:off x="7800363" y="927175"/>
            <a:ext cx="840150" cy="1032100"/>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8" name="Shape 1658"/>
        <p:cNvGrpSpPr/>
        <p:nvPr/>
      </p:nvGrpSpPr>
      <p:grpSpPr>
        <a:xfrm>
          <a:off x="0" y="0"/>
          <a:ext cx="0" cy="0"/>
          <a:chOff x="0" y="0"/>
          <a:chExt cx="0" cy="0"/>
        </a:xfrm>
      </p:grpSpPr>
      <p:sp>
        <p:nvSpPr>
          <p:cNvPr id="1659" name="Google Shape;1659;p112"/>
          <p:cNvSpPr txBox="1"/>
          <p:nvPr>
            <p:ph idx="2" type="body"/>
          </p:nvPr>
        </p:nvSpPr>
        <p:spPr>
          <a:xfrm>
            <a:off x="381000" y="922425"/>
            <a:ext cx="7098900" cy="7410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
              <a:t>B3LYP-D3BJ/DZVP best balance of quality and speed</a:t>
            </a:r>
            <a:endParaRPr/>
          </a:p>
        </p:txBody>
      </p:sp>
      <p:sp>
        <p:nvSpPr>
          <p:cNvPr id="1660" name="Google Shape;1660;p112"/>
          <p:cNvSpPr txBox="1"/>
          <p:nvPr>
            <p:ph type="title"/>
          </p:nvPr>
        </p:nvSpPr>
        <p:spPr>
          <a:xfrm>
            <a:off x="381000" y="0"/>
            <a:ext cx="28956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QM data theory</a:t>
            </a:r>
            <a:endParaRPr/>
          </a:p>
        </p:txBody>
      </p:sp>
      <p:sp>
        <p:nvSpPr>
          <p:cNvPr id="1661" name="Google Shape;1661;p112"/>
          <p:cNvSpPr txBox="1"/>
          <p:nvPr>
            <p:ph idx="3" type="body"/>
          </p:nvPr>
        </p:nvSpPr>
        <p:spPr>
          <a:xfrm>
            <a:off x="3276600" y="0"/>
            <a:ext cx="50292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Balancing accuracy and speed</a:t>
            </a:r>
            <a:endParaRPr/>
          </a:p>
        </p:txBody>
      </p:sp>
      <p:sp>
        <p:nvSpPr>
          <p:cNvPr id="1662" name="Google Shape;1662;p112"/>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pic>
        <p:nvPicPr>
          <p:cNvPr id="1663" name="Google Shape;1663;p112"/>
          <p:cNvPicPr preferRelativeResize="0"/>
          <p:nvPr/>
        </p:nvPicPr>
        <p:blipFill rotWithShape="1">
          <a:blip r:embed="rId3">
            <a:alphaModFix/>
          </a:blip>
          <a:srcRect b="0" l="0" r="0" t="0"/>
          <a:stretch/>
        </p:blipFill>
        <p:spPr>
          <a:xfrm>
            <a:off x="1566400" y="1393599"/>
            <a:ext cx="5744993" cy="3048000"/>
          </a:xfrm>
          <a:prstGeom prst="rect">
            <a:avLst/>
          </a:prstGeom>
          <a:noFill/>
          <a:ln>
            <a:noFill/>
          </a:ln>
        </p:spPr>
      </p:pic>
      <p:grpSp>
        <p:nvGrpSpPr>
          <p:cNvPr id="1664" name="Google Shape;1664;p112"/>
          <p:cNvGrpSpPr/>
          <p:nvPr/>
        </p:nvGrpSpPr>
        <p:grpSpPr>
          <a:xfrm>
            <a:off x="2292075" y="3079575"/>
            <a:ext cx="2189150" cy="1647675"/>
            <a:chOff x="2292075" y="3079575"/>
            <a:chExt cx="2189150" cy="1647675"/>
          </a:xfrm>
        </p:grpSpPr>
        <p:cxnSp>
          <p:nvCxnSpPr>
            <p:cNvPr id="1665" name="Google Shape;1665;p112"/>
            <p:cNvCxnSpPr/>
            <p:nvPr/>
          </p:nvCxnSpPr>
          <p:spPr>
            <a:xfrm flipH="1">
              <a:off x="2292075" y="3079575"/>
              <a:ext cx="5400" cy="1363200"/>
            </a:xfrm>
            <a:prstGeom prst="straightConnector1">
              <a:avLst/>
            </a:prstGeom>
            <a:noFill/>
            <a:ln cap="flat" cmpd="sng" w="9525">
              <a:solidFill>
                <a:srgbClr val="4DAF4A"/>
              </a:solidFill>
              <a:prstDash val="dash"/>
              <a:round/>
              <a:headEnd len="med" w="med" type="none"/>
              <a:tailEnd len="med" w="med" type="none"/>
            </a:ln>
          </p:spPr>
        </p:cxnSp>
        <p:cxnSp>
          <p:nvCxnSpPr>
            <p:cNvPr id="1666" name="Google Shape;1666;p112"/>
            <p:cNvCxnSpPr/>
            <p:nvPr/>
          </p:nvCxnSpPr>
          <p:spPr>
            <a:xfrm>
              <a:off x="4481225" y="3883400"/>
              <a:ext cx="0" cy="570300"/>
            </a:xfrm>
            <a:prstGeom prst="straightConnector1">
              <a:avLst/>
            </a:prstGeom>
            <a:noFill/>
            <a:ln cap="flat" cmpd="sng" w="9525">
              <a:solidFill>
                <a:srgbClr val="4DAF4A"/>
              </a:solidFill>
              <a:prstDash val="dash"/>
              <a:round/>
              <a:headEnd len="med" w="med" type="none"/>
              <a:tailEnd len="med" w="med" type="none"/>
            </a:ln>
          </p:spPr>
        </p:cxnSp>
        <p:cxnSp>
          <p:nvCxnSpPr>
            <p:cNvPr id="1667" name="Google Shape;1667;p112"/>
            <p:cNvCxnSpPr>
              <a:endCxn id="1663" idx="2"/>
            </p:cNvCxnSpPr>
            <p:nvPr/>
          </p:nvCxnSpPr>
          <p:spPr>
            <a:xfrm>
              <a:off x="2297497" y="4431999"/>
              <a:ext cx="2141400" cy="9600"/>
            </a:xfrm>
            <a:prstGeom prst="straightConnector1">
              <a:avLst/>
            </a:prstGeom>
            <a:noFill/>
            <a:ln cap="flat" cmpd="sng" w="9525">
              <a:solidFill>
                <a:srgbClr val="4DAF4A"/>
              </a:solidFill>
              <a:prstDash val="dash"/>
              <a:round/>
              <a:headEnd len="med" w="med" type="none"/>
              <a:tailEnd len="med" w="med" type="none"/>
            </a:ln>
          </p:spPr>
        </p:cxnSp>
        <p:sp>
          <p:nvSpPr>
            <p:cNvPr id="1668" name="Google Shape;1668;p112"/>
            <p:cNvSpPr txBox="1"/>
            <p:nvPr/>
          </p:nvSpPr>
          <p:spPr>
            <a:xfrm>
              <a:off x="2818875" y="4388550"/>
              <a:ext cx="10266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solidFill>
                    <a:srgbClr val="4DAF4A"/>
                  </a:solidFill>
                  <a:latin typeface="Muli"/>
                  <a:ea typeface="Muli"/>
                  <a:cs typeface="Muli"/>
                  <a:sym typeface="Muli"/>
                </a:rPr>
                <a:t>~0.1 kcal/mol</a:t>
              </a:r>
              <a:endParaRPr b="1" sz="1000">
                <a:solidFill>
                  <a:srgbClr val="4DAF4A"/>
                </a:solidFill>
                <a:latin typeface="Muli"/>
                <a:ea typeface="Muli"/>
                <a:cs typeface="Muli"/>
                <a:sym typeface="Muli"/>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2" name="Shape 1672"/>
        <p:cNvGrpSpPr/>
        <p:nvPr/>
      </p:nvGrpSpPr>
      <p:grpSpPr>
        <a:xfrm>
          <a:off x="0" y="0"/>
          <a:ext cx="0" cy="0"/>
          <a:chOff x="0" y="0"/>
          <a:chExt cx="0" cy="0"/>
        </a:xfrm>
      </p:grpSpPr>
      <p:cxnSp>
        <p:nvCxnSpPr>
          <p:cNvPr id="1673" name="Google Shape;1673;p113"/>
          <p:cNvCxnSpPr>
            <a:endCxn id="1674" idx="1"/>
          </p:cNvCxnSpPr>
          <p:nvPr/>
        </p:nvCxnSpPr>
        <p:spPr>
          <a:xfrm>
            <a:off x="666000" y="2180113"/>
            <a:ext cx="3501000" cy="749400"/>
          </a:xfrm>
          <a:prstGeom prst="bentConnector3">
            <a:avLst>
              <a:gd fmla="val 11030" name="adj1"/>
            </a:avLst>
          </a:prstGeom>
          <a:noFill/>
          <a:ln cap="flat" cmpd="sng" w="38100">
            <a:solidFill>
              <a:srgbClr val="A72A1E"/>
            </a:solidFill>
            <a:prstDash val="dash"/>
            <a:round/>
            <a:headEnd len="med" w="med" type="none"/>
            <a:tailEnd len="med" w="med" type="oval"/>
          </a:ln>
        </p:spPr>
      </p:cxnSp>
      <p:cxnSp>
        <p:nvCxnSpPr>
          <p:cNvPr id="1675" name="Google Shape;1675;p113"/>
          <p:cNvCxnSpPr/>
          <p:nvPr/>
        </p:nvCxnSpPr>
        <p:spPr>
          <a:xfrm flipH="1">
            <a:off x="637575" y="723900"/>
            <a:ext cx="600" cy="3867000"/>
          </a:xfrm>
          <a:prstGeom prst="straightConnector1">
            <a:avLst/>
          </a:prstGeom>
          <a:noFill/>
          <a:ln cap="flat" cmpd="sng" w="38100">
            <a:solidFill>
              <a:srgbClr val="015581"/>
            </a:solidFill>
            <a:prstDash val="solid"/>
            <a:round/>
            <a:headEnd len="med" w="med" type="oval"/>
            <a:tailEnd len="med" w="med" type="oval"/>
          </a:ln>
        </p:spPr>
      </p:cxnSp>
      <p:sp>
        <p:nvSpPr>
          <p:cNvPr id="1676" name="Google Shape;1676;p113"/>
          <p:cNvSpPr txBox="1"/>
          <p:nvPr/>
        </p:nvSpPr>
        <p:spPr>
          <a:xfrm>
            <a:off x="1551125" y="1172625"/>
            <a:ext cx="2093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19719F"/>
                </a:solidFill>
                <a:latin typeface="Muli"/>
                <a:ea typeface="Muli"/>
                <a:cs typeface="Muli"/>
                <a:sym typeface="Muli"/>
              </a:rPr>
              <a:t>QM theory benchmark</a:t>
            </a:r>
            <a:endParaRPr sz="1200">
              <a:solidFill>
                <a:srgbClr val="19719F"/>
              </a:solidFill>
              <a:latin typeface="Muli"/>
              <a:ea typeface="Muli"/>
              <a:cs typeface="Muli"/>
              <a:sym typeface="Muli"/>
            </a:endParaRPr>
          </a:p>
        </p:txBody>
      </p:sp>
      <p:sp>
        <p:nvSpPr>
          <p:cNvPr id="1677" name="Google Shape;1677;p113"/>
          <p:cNvSpPr txBox="1"/>
          <p:nvPr/>
        </p:nvSpPr>
        <p:spPr>
          <a:xfrm>
            <a:off x="4381375" y="3742575"/>
            <a:ext cx="1339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E38B3F"/>
                </a:solidFill>
                <a:latin typeface="Muli"/>
                <a:ea typeface="Muli"/>
                <a:cs typeface="Muli"/>
                <a:sym typeface="Muli"/>
              </a:rPr>
              <a:t>Virtual sites</a:t>
            </a:r>
            <a:endParaRPr sz="1200">
              <a:solidFill>
                <a:srgbClr val="E38B3F"/>
              </a:solidFill>
              <a:latin typeface="Muli"/>
              <a:ea typeface="Muli"/>
              <a:cs typeface="Muli"/>
              <a:sym typeface="Muli"/>
            </a:endParaRPr>
          </a:p>
        </p:txBody>
      </p:sp>
      <p:sp>
        <p:nvSpPr>
          <p:cNvPr id="1678" name="Google Shape;1678;p113"/>
          <p:cNvSpPr txBox="1"/>
          <p:nvPr/>
        </p:nvSpPr>
        <p:spPr>
          <a:xfrm>
            <a:off x="4964525" y="4211925"/>
            <a:ext cx="2093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E38B3F"/>
                </a:solidFill>
                <a:latin typeface="Muli"/>
                <a:ea typeface="Muli"/>
                <a:cs typeface="Muli"/>
                <a:sym typeface="Muli"/>
              </a:rPr>
              <a:t>Graph charge models</a:t>
            </a:r>
            <a:endParaRPr sz="1200">
              <a:solidFill>
                <a:srgbClr val="E38B3F"/>
              </a:solidFill>
              <a:latin typeface="Muli"/>
              <a:ea typeface="Muli"/>
              <a:cs typeface="Muli"/>
              <a:sym typeface="Muli"/>
            </a:endParaRPr>
          </a:p>
        </p:txBody>
      </p:sp>
      <p:cxnSp>
        <p:nvCxnSpPr>
          <p:cNvPr id="1679" name="Google Shape;1679;p113"/>
          <p:cNvCxnSpPr/>
          <p:nvPr/>
        </p:nvCxnSpPr>
        <p:spPr>
          <a:xfrm rot="10800000">
            <a:off x="637725" y="1372725"/>
            <a:ext cx="972000" cy="0"/>
          </a:xfrm>
          <a:prstGeom prst="straightConnector1">
            <a:avLst/>
          </a:prstGeom>
          <a:noFill/>
          <a:ln cap="flat" cmpd="sng" w="19050">
            <a:solidFill>
              <a:srgbClr val="015581"/>
            </a:solidFill>
            <a:prstDash val="solid"/>
            <a:round/>
            <a:headEnd len="med" w="med" type="oval"/>
            <a:tailEnd len="med" w="med" type="none"/>
          </a:ln>
        </p:spPr>
      </p:cxnSp>
      <p:sp>
        <p:nvSpPr>
          <p:cNvPr id="1680" name="Google Shape;1680;p113"/>
          <p:cNvSpPr txBox="1"/>
          <p:nvPr/>
        </p:nvSpPr>
        <p:spPr>
          <a:xfrm>
            <a:off x="613775" y="1105863"/>
            <a:ext cx="9468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015581"/>
                </a:solidFill>
                <a:latin typeface="Muli"/>
                <a:ea typeface="Muli"/>
                <a:cs typeface="Muli"/>
                <a:sym typeface="Muli"/>
              </a:rPr>
              <a:t>INPUT DATA</a:t>
            </a:r>
            <a:endParaRPr b="1" sz="900">
              <a:solidFill>
                <a:srgbClr val="015581"/>
              </a:solidFill>
              <a:latin typeface="Muli"/>
              <a:ea typeface="Muli"/>
              <a:cs typeface="Muli"/>
              <a:sym typeface="Muli"/>
            </a:endParaRPr>
          </a:p>
        </p:txBody>
      </p:sp>
      <p:sp>
        <p:nvSpPr>
          <p:cNvPr id="1681" name="Google Shape;1681;p113"/>
          <p:cNvSpPr txBox="1"/>
          <p:nvPr/>
        </p:nvSpPr>
        <p:spPr>
          <a:xfrm rot="-5400000">
            <a:off x="-505525" y="2421200"/>
            <a:ext cx="19218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rgbClr val="015581"/>
                </a:solidFill>
                <a:latin typeface="Muli"/>
                <a:ea typeface="Muli"/>
                <a:cs typeface="Muli"/>
                <a:sym typeface="Muli"/>
              </a:rPr>
              <a:t>Force field fitting</a:t>
            </a:r>
            <a:endParaRPr b="1" sz="1200">
              <a:solidFill>
                <a:srgbClr val="015581"/>
              </a:solidFill>
              <a:latin typeface="Muli"/>
              <a:ea typeface="Muli"/>
              <a:cs typeface="Muli"/>
              <a:sym typeface="Muli"/>
            </a:endParaRPr>
          </a:p>
        </p:txBody>
      </p:sp>
      <p:sp>
        <p:nvSpPr>
          <p:cNvPr id="1674" name="Google Shape;1674;p113"/>
          <p:cNvSpPr txBox="1"/>
          <p:nvPr/>
        </p:nvSpPr>
        <p:spPr>
          <a:xfrm>
            <a:off x="4167000" y="2590963"/>
            <a:ext cx="15840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A72A1E"/>
                </a:solidFill>
                <a:latin typeface="Muli"/>
                <a:ea typeface="Muli"/>
                <a:cs typeface="Muli"/>
                <a:sym typeface="Muli"/>
              </a:rPr>
              <a:t>Protein parameters</a:t>
            </a:r>
            <a:endParaRPr b="1" sz="1600">
              <a:solidFill>
                <a:srgbClr val="A72A1E"/>
              </a:solidFill>
              <a:latin typeface="Muli"/>
              <a:ea typeface="Muli"/>
              <a:cs typeface="Muli"/>
              <a:sym typeface="Muli"/>
            </a:endParaRPr>
          </a:p>
        </p:txBody>
      </p:sp>
      <p:cxnSp>
        <p:nvCxnSpPr>
          <p:cNvPr id="1682" name="Google Shape;1682;p113"/>
          <p:cNvCxnSpPr>
            <a:endCxn id="1678" idx="1"/>
          </p:cNvCxnSpPr>
          <p:nvPr/>
        </p:nvCxnSpPr>
        <p:spPr>
          <a:xfrm>
            <a:off x="645425" y="4218075"/>
            <a:ext cx="4319100" cy="178500"/>
          </a:xfrm>
          <a:prstGeom prst="bentConnector3">
            <a:avLst>
              <a:gd fmla="val 50000" name="adj1"/>
            </a:avLst>
          </a:prstGeom>
          <a:noFill/>
          <a:ln cap="flat" cmpd="sng" w="19050">
            <a:solidFill>
              <a:srgbClr val="E38B3F"/>
            </a:solidFill>
            <a:prstDash val="dash"/>
            <a:round/>
            <a:headEnd len="med" w="med" type="none"/>
            <a:tailEnd len="med" w="med" type="oval"/>
          </a:ln>
        </p:spPr>
      </p:cxnSp>
      <p:sp>
        <p:nvSpPr>
          <p:cNvPr id="1683" name="Google Shape;1683;p113"/>
          <p:cNvSpPr/>
          <p:nvPr/>
        </p:nvSpPr>
        <p:spPr>
          <a:xfrm>
            <a:off x="-75" y="114300"/>
            <a:ext cx="9144000" cy="73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84" name="Google Shape;1684;p113"/>
          <p:cNvPicPr preferRelativeResize="0"/>
          <p:nvPr/>
        </p:nvPicPr>
        <p:blipFill>
          <a:blip r:embed="rId3">
            <a:alphaModFix/>
          </a:blip>
          <a:stretch>
            <a:fillRect/>
          </a:stretch>
        </p:blipFill>
        <p:spPr>
          <a:xfrm>
            <a:off x="452975" y="611137"/>
            <a:ext cx="369300" cy="369300"/>
          </a:xfrm>
          <a:prstGeom prst="rect">
            <a:avLst/>
          </a:prstGeom>
          <a:noFill/>
          <a:ln>
            <a:noFill/>
          </a:ln>
        </p:spPr>
      </p:pic>
      <p:sp>
        <p:nvSpPr>
          <p:cNvPr id="1685" name="Google Shape;1685;p113"/>
          <p:cNvSpPr txBox="1"/>
          <p:nvPr/>
        </p:nvSpPr>
        <p:spPr>
          <a:xfrm>
            <a:off x="1214475" y="324575"/>
            <a:ext cx="2093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19719F"/>
                </a:solidFill>
                <a:latin typeface="Muli"/>
                <a:ea typeface="Muli"/>
                <a:cs typeface="Muli"/>
                <a:sym typeface="Muli"/>
              </a:rPr>
              <a:t>Where we’ve been</a:t>
            </a:r>
            <a:endParaRPr b="1">
              <a:solidFill>
                <a:srgbClr val="19719F"/>
              </a:solidFill>
              <a:latin typeface="Muli"/>
              <a:ea typeface="Muli"/>
              <a:cs typeface="Muli"/>
              <a:sym typeface="Muli"/>
            </a:endParaRPr>
          </a:p>
        </p:txBody>
      </p:sp>
      <p:sp>
        <p:nvSpPr>
          <p:cNvPr id="1686" name="Google Shape;1686;p113"/>
          <p:cNvSpPr txBox="1"/>
          <p:nvPr/>
        </p:nvSpPr>
        <p:spPr>
          <a:xfrm>
            <a:off x="5193875" y="326175"/>
            <a:ext cx="2580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accent1"/>
                </a:solidFill>
                <a:latin typeface="Muli"/>
                <a:ea typeface="Muli"/>
                <a:cs typeface="Muli"/>
                <a:sym typeface="Muli"/>
              </a:rPr>
              <a:t>… and where we’re going</a:t>
            </a:r>
            <a:endParaRPr b="1">
              <a:solidFill>
                <a:schemeClr val="accent1"/>
              </a:solidFill>
              <a:latin typeface="Muli"/>
              <a:ea typeface="Muli"/>
              <a:cs typeface="Muli"/>
              <a:sym typeface="Muli"/>
            </a:endParaRPr>
          </a:p>
        </p:txBody>
      </p:sp>
      <p:cxnSp>
        <p:nvCxnSpPr>
          <p:cNvPr id="1687" name="Google Shape;1687;p113"/>
          <p:cNvCxnSpPr/>
          <p:nvPr/>
        </p:nvCxnSpPr>
        <p:spPr>
          <a:xfrm>
            <a:off x="942975" y="781050"/>
            <a:ext cx="2742300" cy="0"/>
          </a:xfrm>
          <a:prstGeom prst="straightConnector1">
            <a:avLst/>
          </a:prstGeom>
          <a:noFill/>
          <a:ln cap="rnd" cmpd="sng" w="38100">
            <a:solidFill>
              <a:srgbClr val="015581"/>
            </a:solidFill>
            <a:prstDash val="solid"/>
            <a:round/>
            <a:headEnd len="med" w="med" type="none"/>
            <a:tailEnd len="med" w="med" type="none"/>
          </a:ln>
        </p:spPr>
      </p:cxnSp>
      <p:cxnSp>
        <p:nvCxnSpPr>
          <p:cNvPr id="1688" name="Google Shape;1688;p113"/>
          <p:cNvCxnSpPr/>
          <p:nvPr/>
        </p:nvCxnSpPr>
        <p:spPr>
          <a:xfrm flipH="1" rot="10800000">
            <a:off x="4547896" y="777760"/>
            <a:ext cx="1629900" cy="6600"/>
          </a:xfrm>
          <a:prstGeom prst="straightConnector1">
            <a:avLst/>
          </a:prstGeom>
          <a:noFill/>
          <a:ln cap="rnd" cmpd="sng" w="38100">
            <a:solidFill>
              <a:schemeClr val="accent1"/>
            </a:solidFill>
            <a:prstDash val="dash"/>
            <a:round/>
            <a:headEnd len="med" w="med" type="none"/>
            <a:tailEnd len="med" w="med" type="none"/>
          </a:ln>
        </p:spPr>
      </p:cxnSp>
      <p:cxnSp>
        <p:nvCxnSpPr>
          <p:cNvPr id="1689" name="Google Shape;1689;p113"/>
          <p:cNvCxnSpPr/>
          <p:nvPr/>
        </p:nvCxnSpPr>
        <p:spPr>
          <a:xfrm>
            <a:off x="6549375" y="781050"/>
            <a:ext cx="2056500" cy="0"/>
          </a:xfrm>
          <a:prstGeom prst="straightConnector1">
            <a:avLst/>
          </a:prstGeom>
          <a:noFill/>
          <a:ln cap="rnd" cmpd="sng" w="38100">
            <a:solidFill>
              <a:srgbClr val="999999"/>
            </a:solidFill>
            <a:prstDash val="dot"/>
            <a:round/>
            <a:headEnd len="med" w="med" type="none"/>
            <a:tailEnd len="med" w="med" type="none"/>
          </a:ln>
        </p:spPr>
      </p:cxnSp>
      <p:cxnSp>
        <p:nvCxnSpPr>
          <p:cNvPr id="1690" name="Google Shape;1690;p113"/>
          <p:cNvCxnSpPr/>
          <p:nvPr/>
        </p:nvCxnSpPr>
        <p:spPr>
          <a:xfrm flipH="1" rot="10800000">
            <a:off x="6085350" y="652500"/>
            <a:ext cx="229800" cy="257100"/>
          </a:xfrm>
          <a:prstGeom prst="straightConnector1">
            <a:avLst/>
          </a:prstGeom>
          <a:noFill/>
          <a:ln cap="rnd" cmpd="sng" w="38100">
            <a:solidFill>
              <a:schemeClr val="accent1"/>
            </a:solidFill>
            <a:prstDash val="solid"/>
            <a:round/>
            <a:headEnd len="med" w="med" type="none"/>
            <a:tailEnd len="med" w="med" type="none"/>
          </a:ln>
        </p:spPr>
      </p:cxnSp>
      <p:cxnSp>
        <p:nvCxnSpPr>
          <p:cNvPr id="1691" name="Google Shape;1691;p113"/>
          <p:cNvCxnSpPr/>
          <p:nvPr/>
        </p:nvCxnSpPr>
        <p:spPr>
          <a:xfrm flipH="1" rot="10800000">
            <a:off x="6390150" y="667213"/>
            <a:ext cx="229800" cy="257100"/>
          </a:xfrm>
          <a:prstGeom prst="straightConnector1">
            <a:avLst/>
          </a:prstGeom>
          <a:noFill/>
          <a:ln cap="rnd" cmpd="sng" w="38100">
            <a:solidFill>
              <a:srgbClr val="999999"/>
            </a:solidFill>
            <a:prstDash val="solid"/>
            <a:round/>
            <a:headEnd len="med" w="med" type="none"/>
            <a:tailEnd len="med" w="med" type="none"/>
          </a:ln>
        </p:spPr>
      </p:cxnSp>
      <p:sp>
        <p:nvSpPr>
          <p:cNvPr id="1692" name="Google Shape;1692;p113"/>
          <p:cNvSpPr txBox="1"/>
          <p:nvPr/>
        </p:nvSpPr>
        <p:spPr>
          <a:xfrm>
            <a:off x="613775" y="1896163"/>
            <a:ext cx="9468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015581"/>
                </a:solidFill>
                <a:latin typeface="Muli"/>
                <a:ea typeface="Muli"/>
                <a:cs typeface="Muli"/>
                <a:sym typeface="Muli"/>
              </a:rPr>
              <a:t>VALENCE</a:t>
            </a:r>
            <a:endParaRPr b="1" sz="900">
              <a:solidFill>
                <a:srgbClr val="015581"/>
              </a:solidFill>
              <a:latin typeface="Muli"/>
              <a:ea typeface="Muli"/>
              <a:cs typeface="Muli"/>
              <a:sym typeface="Muli"/>
            </a:endParaRPr>
          </a:p>
        </p:txBody>
      </p:sp>
      <p:sp>
        <p:nvSpPr>
          <p:cNvPr id="1693" name="Google Shape;1693;p113"/>
          <p:cNvSpPr txBox="1"/>
          <p:nvPr/>
        </p:nvSpPr>
        <p:spPr>
          <a:xfrm>
            <a:off x="613775" y="3228213"/>
            <a:ext cx="9468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015581"/>
                </a:solidFill>
                <a:latin typeface="Muli"/>
                <a:ea typeface="Muli"/>
                <a:cs typeface="Muli"/>
                <a:sym typeface="Muli"/>
              </a:rPr>
              <a:t>VDW</a:t>
            </a:r>
            <a:endParaRPr b="1" sz="900">
              <a:solidFill>
                <a:srgbClr val="015581"/>
              </a:solidFill>
              <a:latin typeface="Muli"/>
              <a:ea typeface="Muli"/>
              <a:cs typeface="Muli"/>
              <a:sym typeface="Muli"/>
            </a:endParaRPr>
          </a:p>
        </p:txBody>
      </p:sp>
      <p:sp>
        <p:nvSpPr>
          <p:cNvPr id="1694" name="Google Shape;1694;p113"/>
          <p:cNvSpPr txBox="1"/>
          <p:nvPr/>
        </p:nvSpPr>
        <p:spPr>
          <a:xfrm>
            <a:off x="613775" y="3929763"/>
            <a:ext cx="1200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015581"/>
                </a:solidFill>
                <a:latin typeface="Muli"/>
                <a:ea typeface="Muli"/>
                <a:cs typeface="Muli"/>
                <a:sym typeface="Muli"/>
              </a:rPr>
              <a:t>ELECTROSTATICS</a:t>
            </a:r>
            <a:endParaRPr b="1" sz="900">
              <a:solidFill>
                <a:srgbClr val="015581"/>
              </a:solidFill>
              <a:latin typeface="Muli"/>
              <a:ea typeface="Muli"/>
              <a:cs typeface="Muli"/>
              <a:sym typeface="Muli"/>
            </a:endParaRPr>
          </a:p>
        </p:txBody>
      </p:sp>
      <p:pic>
        <p:nvPicPr>
          <p:cNvPr id="1695" name="Google Shape;1695;p113"/>
          <p:cNvPicPr preferRelativeResize="0"/>
          <p:nvPr/>
        </p:nvPicPr>
        <p:blipFill>
          <a:blip r:embed="rId4">
            <a:alphaModFix/>
          </a:blip>
          <a:stretch>
            <a:fillRect/>
          </a:stretch>
        </p:blipFill>
        <p:spPr>
          <a:xfrm>
            <a:off x="3931933" y="596405"/>
            <a:ext cx="369300" cy="369285"/>
          </a:xfrm>
          <a:prstGeom prst="rect">
            <a:avLst/>
          </a:prstGeom>
          <a:noFill/>
          <a:ln>
            <a:noFill/>
          </a:ln>
        </p:spPr>
      </p:pic>
      <p:pic>
        <p:nvPicPr>
          <p:cNvPr id="1696" name="Google Shape;1696;p113"/>
          <p:cNvPicPr preferRelativeResize="0"/>
          <p:nvPr/>
        </p:nvPicPr>
        <p:blipFill rotWithShape="1">
          <a:blip r:embed="rId5">
            <a:alphaModFix/>
          </a:blip>
          <a:srcRect b="0" l="0" r="0" t="0"/>
          <a:stretch/>
        </p:blipFill>
        <p:spPr>
          <a:xfrm>
            <a:off x="3263475" y="1083800"/>
            <a:ext cx="421798" cy="458126"/>
          </a:xfrm>
          <a:prstGeom prst="rect">
            <a:avLst/>
          </a:prstGeom>
          <a:noFill/>
          <a:ln>
            <a:noFill/>
          </a:ln>
        </p:spPr>
      </p:pic>
      <p:cxnSp>
        <p:nvCxnSpPr>
          <p:cNvPr id="1697" name="Google Shape;1697;p113"/>
          <p:cNvCxnSpPr>
            <a:endCxn id="1677" idx="1"/>
          </p:cNvCxnSpPr>
          <p:nvPr/>
        </p:nvCxnSpPr>
        <p:spPr>
          <a:xfrm flipH="1" rot="10800000">
            <a:off x="645175" y="3927225"/>
            <a:ext cx="3736200" cy="291000"/>
          </a:xfrm>
          <a:prstGeom prst="bentConnector3">
            <a:avLst>
              <a:gd fmla="val 50000" name="adj1"/>
            </a:avLst>
          </a:prstGeom>
          <a:noFill/>
          <a:ln cap="flat" cmpd="sng" w="19050">
            <a:solidFill>
              <a:srgbClr val="E38B3F"/>
            </a:solidFill>
            <a:prstDash val="dash"/>
            <a:round/>
            <a:headEnd len="med" w="med" type="none"/>
            <a:tailEnd len="med" w="med" type="oval"/>
          </a:ln>
        </p:spPr>
      </p:cxnSp>
      <p:sp>
        <p:nvSpPr>
          <p:cNvPr id="1698" name="Google Shape;1698;p113"/>
          <p:cNvSpPr/>
          <p:nvPr/>
        </p:nvSpPr>
        <p:spPr>
          <a:xfrm>
            <a:off x="3814375" y="3886725"/>
            <a:ext cx="567000" cy="81000"/>
          </a:xfrm>
          <a:prstGeom prst="roundRect">
            <a:avLst>
              <a:gd fmla="val 50000" name="adj"/>
            </a:avLst>
          </a:prstGeom>
          <a:gradFill>
            <a:gsLst>
              <a:gs pos="0">
                <a:srgbClr val="FDECDB"/>
              </a:gs>
              <a:gs pos="100000">
                <a:srgbClr val="F0A963"/>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9" name="Google Shape;1699;p113"/>
          <p:cNvSpPr/>
          <p:nvPr/>
        </p:nvSpPr>
        <p:spPr>
          <a:xfrm>
            <a:off x="3931925" y="4356075"/>
            <a:ext cx="1032600" cy="81000"/>
          </a:xfrm>
          <a:prstGeom prst="roundRect">
            <a:avLst>
              <a:gd fmla="val 50000" name="adj"/>
            </a:avLst>
          </a:prstGeom>
          <a:gradFill>
            <a:gsLst>
              <a:gs pos="0">
                <a:srgbClr val="FDECDB"/>
              </a:gs>
              <a:gs pos="100000">
                <a:srgbClr val="F0A963"/>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00" name="Google Shape;1700;p113"/>
          <p:cNvGrpSpPr/>
          <p:nvPr/>
        </p:nvGrpSpPr>
        <p:grpSpPr>
          <a:xfrm>
            <a:off x="645425" y="1629274"/>
            <a:ext cx="3376450" cy="1110026"/>
            <a:chOff x="645425" y="1629274"/>
            <a:chExt cx="3376450" cy="1110026"/>
          </a:xfrm>
        </p:grpSpPr>
        <p:sp>
          <p:nvSpPr>
            <p:cNvPr id="1701" name="Google Shape;1701;p113"/>
            <p:cNvSpPr txBox="1"/>
            <p:nvPr/>
          </p:nvSpPr>
          <p:spPr>
            <a:xfrm>
              <a:off x="1928475" y="1662713"/>
              <a:ext cx="20934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19719F"/>
                  </a:solidFill>
                  <a:latin typeface="Muli"/>
                  <a:ea typeface="Muli"/>
                  <a:cs typeface="Muli"/>
                  <a:sym typeface="Muli"/>
                </a:rPr>
                <a:t>Modified Seminario Method for initial values</a:t>
              </a:r>
              <a:endParaRPr sz="1200">
                <a:solidFill>
                  <a:srgbClr val="19719F"/>
                </a:solidFill>
                <a:latin typeface="Muli"/>
                <a:ea typeface="Muli"/>
                <a:cs typeface="Muli"/>
                <a:sym typeface="Muli"/>
              </a:endParaRPr>
            </a:p>
          </p:txBody>
        </p:sp>
        <p:sp>
          <p:nvSpPr>
            <p:cNvPr id="1702" name="Google Shape;1702;p113"/>
            <p:cNvSpPr txBox="1"/>
            <p:nvPr/>
          </p:nvSpPr>
          <p:spPr>
            <a:xfrm>
              <a:off x="2132100" y="2185200"/>
              <a:ext cx="18288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19719F"/>
                  </a:solidFill>
                  <a:latin typeface="Muli"/>
                  <a:ea typeface="Muli"/>
                  <a:cs typeface="Muli"/>
                  <a:sym typeface="Muli"/>
                </a:rPr>
                <a:t>Torsions in QC geometry targets</a:t>
              </a:r>
              <a:endParaRPr sz="1200">
                <a:solidFill>
                  <a:srgbClr val="19719F"/>
                </a:solidFill>
                <a:latin typeface="Muli"/>
                <a:ea typeface="Muli"/>
                <a:cs typeface="Muli"/>
                <a:sym typeface="Muli"/>
              </a:endParaRPr>
            </a:p>
          </p:txBody>
        </p:sp>
        <p:cxnSp>
          <p:nvCxnSpPr>
            <p:cNvPr id="1703" name="Google Shape;1703;p113"/>
            <p:cNvCxnSpPr/>
            <p:nvPr/>
          </p:nvCxnSpPr>
          <p:spPr>
            <a:xfrm flipH="1" rot="10800000">
              <a:off x="645425" y="1933488"/>
              <a:ext cx="1280700" cy="241500"/>
            </a:xfrm>
            <a:prstGeom prst="bentConnector3">
              <a:avLst>
                <a:gd fmla="val 50000" name="adj1"/>
              </a:avLst>
            </a:prstGeom>
            <a:noFill/>
            <a:ln cap="flat" cmpd="sng" w="19050">
              <a:solidFill>
                <a:srgbClr val="19719F"/>
              </a:solidFill>
              <a:prstDash val="solid"/>
              <a:round/>
              <a:headEnd len="med" w="med" type="none"/>
              <a:tailEnd len="med" w="med" type="oval"/>
            </a:ln>
          </p:spPr>
        </p:cxnSp>
        <p:cxnSp>
          <p:nvCxnSpPr>
            <p:cNvPr id="1704" name="Google Shape;1704;p113"/>
            <p:cNvCxnSpPr>
              <a:stCxn id="1702" idx="1"/>
            </p:cNvCxnSpPr>
            <p:nvPr/>
          </p:nvCxnSpPr>
          <p:spPr>
            <a:xfrm rot="10800000">
              <a:off x="657300" y="2176350"/>
              <a:ext cx="1474800" cy="285900"/>
            </a:xfrm>
            <a:prstGeom prst="bentConnector3">
              <a:avLst>
                <a:gd fmla="val 50000" name="adj1"/>
              </a:avLst>
            </a:prstGeom>
            <a:noFill/>
            <a:ln cap="flat" cmpd="sng" w="19050">
              <a:solidFill>
                <a:srgbClr val="19719F"/>
              </a:solidFill>
              <a:prstDash val="solid"/>
              <a:round/>
              <a:headEnd len="med" w="med" type="oval"/>
              <a:tailEnd len="med" w="med" type="none"/>
            </a:ln>
          </p:spPr>
        </p:cxnSp>
        <p:pic>
          <p:nvPicPr>
            <p:cNvPr id="1705" name="Google Shape;1705;p113"/>
            <p:cNvPicPr preferRelativeResize="0"/>
            <p:nvPr/>
          </p:nvPicPr>
          <p:blipFill rotWithShape="1">
            <a:blip r:embed="rId6">
              <a:alphaModFix/>
            </a:blip>
            <a:srcRect b="6" l="40172" r="29778" t="38432"/>
            <a:stretch/>
          </p:blipFill>
          <p:spPr>
            <a:xfrm>
              <a:off x="3457875" y="1629274"/>
              <a:ext cx="421800" cy="337684"/>
            </a:xfrm>
            <a:prstGeom prst="rect">
              <a:avLst/>
            </a:prstGeom>
            <a:noFill/>
            <a:ln>
              <a:noFill/>
            </a:ln>
          </p:spPr>
        </p:pic>
      </p:grpSp>
      <p:pic>
        <p:nvPicPr>
          <p:cNvPr id="1706" name="Google Shape;1706;p113"/>
          <p:cNvPicPr preferRelativeResize="0"/>
          <p:nvPr/>
        </p:nvPicPr>
        <p:blipFill>
          <a:blip r:embed="rId7">
            <a:alphaModFix/>
          </a:blip>
          <a:stretch>
            <a:fillRect/>
          </a:stretch>
        </p:blipFill>
        <p:spPr>
          <a:xfrm>
            <a:off x="5029700" y="2571751"/>
            <a:ext cx="503968" cy="369301"/>
          </a:xfrm>
          <a:prstGeom prst="rect">
            <a:avLst/>
          </a:prstGeom>
          <a:noFill/>
          <a:ln>
            <a:noFill/>
          </a:ln>
        </p:spPr>
      </p:pic>
      <p:pic>
        <p:nvPicPr>
          <p:cNvPr id="1707" name="Google Shape;1707;p113"/>
          <p:cNvPicPr preferRelativeResize="0"/>
          <p:nvPr/>
        </p:nvPicPr>
        <p:blipFill rotWithShape="1">
          <a:blip r:embed="rId8">
            <a:alphaModFix/>
          </a:blip>
          <a:srcRect b="32266" l="20974" r="27045" t="33145"/>
          <a:stretch/>
        </p:blipFill>
        <p:spPr>
          <a:xfrm>
            <a:off x="5356597" y="3787527"/>
            <a:ext cx="257177" cy="285902"/>
          </a:xfrm>
          <a:prstGeom prst="rect">
            <a:avLst/>
          </a:prstGeom>
          <a:noFill/>
          <a:ln>
            <a:noFill/>
          </a:ln>
        </p:spPr>
      </p:pic>
      <p:pic>
        <p:nvPicPr>
          <p:cNvPr id="1708" name="Google Shape;1708;p113"/>
          <p:cNvPicPr preferRelativeResize="0"/>
          <p:nvPr/>
        </p:nvPicPr>
        <p:blipFill rotWithShape="1">
          <a:blip r:embed="rId9">
            <a:alphaModFix/>
          </a:blip>
          <a:srcRect b="3309" l="8113" r="0" t="3215"/>
          <a:stretch/>
        </p:blipFill>
        <p:spPr>
          <a:xfrm>
            <a:off x="6646050" y="4214775"/>
            <a:ext cx="316228" cy="363599"/>
          </a:xfrm>
          <a:prstGeom prst="rect">
            <a:avLst/>
          </a:prstGeom>
          <a:noFill/>
          <a:ln>
            <a:noFill/>
          </a:ln>
        </p:spPr>
      </p:pic>
      <p:pic>
        <p:nvPicPr>
          <p:cNvPr id="1709" name="Google Shape;1709;p113"/>
          <p:cNvPicPr preferRelativeResize="0"/>
          <p:nvPr/>
        </p:nvPicPr>
        <p:blipFill rotWithShape="1">
          <a:blip r:embed="rId10">
            <a:alphaModFix/>
          </a:blip>
          <a:srcRect b="18499" l="14478" r="18952" t="7442"/>
          <a:stretch/>
        </p:blipFill>
        <p:spPr>
          <a:xfrm>
            <a:off x="3485650" y="2247400"/>
            <a:ext cx="351391" cy="400199"/>
          </a:xfrm>
          <a:prstGeom prst="rect">
            <a:avLst/>
          </a:prstGeom>
          <a:noFill/>
          <a:ln>
            <a:noFill/>
          </a:ln>
        </p:spPr>
      </p:pic>
      <p:sp>
        <p:nvSpPr>
          <p:cNvPr id="1710" name="Google Shape;1710;p113"/>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4" name="Shape 1714"/>
        <p:cNvGrpSpPr/>
        <p:nvPr/>
      </p:nvGrpSpPr>
      <p:grpSpPr>
        <a:xfrm>
          <a:off x="0" y="0"/>
          <a:ext cx="0" cy="0"/>
          <a:chOff x="0" y="0"/>
          <a:chExt cx="0" cy="0"/>
        </a:xfrm>
      </p:grpSpPr>
      <p:grpSp>
        <p:nvGrpSpPr>
          <p:cNvPr id="1715" name="Google Shape;1715;p114"/>
          <p:cNvGrpSpPr/>
          <p:nvPr/>
        </p:nvGrpSpPr>
        <p:grpSpPr>
          <a:xfrm>
            <a:off x="5941325" y="2266874"/>
            <a:ext cx="2696474" cy="2215949"/>
            <a:chOff x="5941325" y="2266874"/>
            <a:chExt cx="2696474" cy="2215949"/>
          </a:xfrm>
        </p:grpSpPr>
        <p:pic>
          <p:nvPicPr>
            <p:cNvPr id="1716" name="Google Shape;1716;p114"/>
            <p:cNvPicPr preferRelativeResize="0"/>
            <p:nvPr/>
          </p:nvPicPr>
          <p:blipFill>
            <a:blip r:embed="rId3">
              <a:alphaModFix/>
            </a:blip>
            <a:stretch>
              <a:fillRect/>
            </a:stretch>
          </p:blipFill>
          <p:spPr>
            <a:xfrm>
              <a:off x="5941325" y="2266874"/>
              <a:ext cx="2696474" cy="1124425"/>
            </a:xfrm>
            <a:prstGeom prst="rect">
              <a:avLst/>
            </a:prstGeom>
            <a:noFill/>
            <a:ln>
              <a:noFill/>
            </a:ln>
          </p:spPr>
        </p:pic>
        <p:pic>
          <p:nvPicPr>
            <p:cNvPr id="1717" name="Google Shape;1717;p114"/>
            <p:cNvPicPr preferRelativeResize="0"/>
            <p:nvPr/>
          </p:nvPicPr>
          <p:blipFill>
            <a:blip r:embed="rId4">
              <a:alphaModFix/>
            </a:blip>
            <a:stretch>
              <a:fillRect/>
            </a:stretch>
          </p:blipFill>
          <p:spPr>
            <a:xfrm>
              <a:off x="5941325" y="3353005"/>
              <a:ext cx="2696474" cy="1129819"/>
            </a:xfrm>
            <a:prstGeom prst="rect">
              <a:avLst/>
            </a:prstGeom>
            <a:noFill/>
            <a:ln>
              <a:noFill/>
            </a:ln>
          </p:spPr>
        </p:pic>
      </p:grpSp>
      <p:sp>
        <p:nvSpPr>
          <p:cNvPr id="1718" name="Google Shape;1718;p114"/>
          <p:cNvSpPr txBox="1"/>
          <p:nvPr>
            <p:ph type="title"/>
          </p:nvPr>
        </p:nvSpPr>
        <p:spPr>
          <a:xfrm>
            <a:off x="381000" y="0"/>
            <a:ext cx="41910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Fitting protocol</a:t>
            </a:r>
            <a:endParaRPr/>
          </a:p>
        </p:txBody>
      </p:sp>
      <p:sp>
        <p:nvSpPr>
          <p:cNvPr id="1719" name="Google Shape;1719;p114"/>
          <p:cNvSpPr txBox="1"/>
          <p:nvPr>
            <p:ph idx="3" type="body"/>
          </p:nvPr>
        </p:nvSpPr>
        <p:spPr>
          <a:xfrm>
            <a:off x="3445050" y="0"/>
            <a:ext cx="48609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Modified Seminario Method for initial values</a:t>
            </a:r>
            <a:endParaRPr/>
          </a:p>
        </p:txBody>
      </p:sp>
      <p:sp>
        <p:nvSpPr>
          <p:cNvPr id="1720" name="Google Shape;1720;p114"/>
          <p:cNvSpPr/>
          <p:nvPr/>
        </p:nvSpPr>
        <p:spPr>
          <a:xfrm>
            <a:off x="6733750" y="1215450"/>
            <a:ext cx="2257800" cy="998700"/>
          </a:xfrm>
          <a:prstGeom prst="rect">
            <a:avLst/>
          </a:pr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1" name="Google Shape;1721;p114"/>
          <p:cNvSpPr txBox="1"/>
          <p:nvPr/>
        </p:nvSpPr>
        <p:spPr>
          <a:xfrm>
            <a:off x="7817050" y="1961775"/>
            <a:ext cx="13269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858585"/>
                </a:solidFill>
                <a:latin typeface="Muli"/>
                <a:ea typeface="Muli"/>
                <a:cs typeface="Muli"/>
                <a:sym typeface="Muli"/>
              </a:rPr>
              <a:t>Pavan Behara</a:t>
            </a:r>
            <a:endParaRPr sz="1000">
              <a:solidFill>
                <a:srgbClr val="858585"/>
              </a:solidFill>
              <a:latin typeface="Muli"/>
              <a:ea typeface="Muli"/>
              <a:cs typeface="Muli"/>
              <a:sym typeface="Muli"/>
            </a:endParaRPr>
          </a:p>
        </p:txBody>
      </p:sp>
      <p:sp>
        <p:nvSpPr>
          <p:cNvPr id="1722" name="Google Shape;1722;p114"/>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grpSp>
        <p:nvGrpSpPr>
          <p:cNvPr id="1723" name="Google Shape;1723;p114"/>
          <p:cNvGrpSpPr/>
          <p:nvPr/>
        </p:nvGrpSpPr>
        <p:grpSpPr>
          <a:xfrm>
            <a:off x="200975" y="1396875"/>
            <a:ext cx="1191425" cy="2803375"/>
            <a:chOff x="200975" y="1396875"/>
            <a:chExt cx="1191425" cy="2803375"/>
          </a:xfrm>
        </p:grpSpPr>
        <p:sp>
          <p:nvSpPr>
            <p:cNvPr id="1724" name="Google Shape;1724;p114"/>
            <p:cNvSpPr txBox="1"/>
            <p:nvPr/>
          </p:nvSpPr>
          <p:spPr>
            <a:xfrm>
              <a:off x="231100" y="3122950"/>
              <a:ext cx="1161300" cy="1077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A72A1E"/>
                  </a:solidFill>
                  <a:latin typeface="Muli"/>
                  <a:ea typeface="Muli"/>
                  <a:cs typeface="Muli"/>
                  <a:sym typeface="Muli"/>
                </a:rPr>
                <a:t>Problem </a:t>
              </a:r>
              <a:r>
                <a:rPr lang="en" sz="1100">
                  <a:solidFill>
                    <a:srgbClr val="990000"/>
                  </a:solidFill>
                  <a:latin typeface="Muli"/>
                  <a:ea typeface="Muli"/>
                  <a:cs typeface="Muli"/>
                  <a:sym typeface="Muli"/>
                </a:rPr>
                <a:t>incorrect sulfonamide valence angles in simulation</a:t>
              </a:r>
              <a:endParaRPr sz="1100">
                <a:solidFill>
                  <a:srgbClr val="990000"/>
                </a:solidFill>
                <a:latin typeface="Muli"/>
                <a:ea typeface="Muli"/>
                <a:cs typeface="Muli"/>
                <a:sym typeface="Muli"/>
              </a:endParaRPr>
            </a:p>
          </p:txBody>
        </p:sp>
        <p:grpSp>
          <p:nvGrpSpPr>
            <p:cNvPr id="1725" name="Google Shape;1725;p114"/>
            <p:cNvGrpSpPr/>
            <p:nvPr/>
          </p:nvGrpSpPr>
          <p:grpSpPr>
            <a:xfrm>
              <a:off x="200975" y="1396875"/>
              <a:ext cx="1161300" cy="1517400"/>
              <a:chOff x="334525" y="1396875"/>
              <a:chExt cx="1161300" cy="1517400"/>
            </a:xfrm>
          </p:grpSpPr>
          <p:grpSp>
            <p:nvGrpSpPr>
              <p:cNvPr id="1726" name="Google Shape;1726;p114"/>
              <p:cNvGrpSpPr/>
              <p:nvPr/>
            </p:nvGrpSpPr>
            <p:grpSpPr>
              <a:xfrm>
                <a:off x="334525" y="1396875"/>
                <a:ext cx="1161250" cy="1517338"/>
                <a:chOff x="1909800" y="1706400"/>
                <a:chExt cx="1161250" cy="1517338"/>
              </a:xfrm>
            </p:grpSpPr>
            <p:pic>
              <p:nvPicPr>
                <p:cNvPr id="1727" name="Google Shape;1727;p114"/>
                <p:cNvPicPr preferRelativeResize="0"/>
                <p:nvPr/>
              </p:nvPicPr>
              <p:blipFill rotWithShape="1">
                <a:blip r:embed="rId5">
                  <a:alphaModFix/>
                </a:blip>
                <a:srcRect b="48820" l="25592" r="4039" t="-8393"/>
                <a:stretch/>
              </p:blipFill>
              <p:spPr>
                <a:xfrm>
                  <a:off x="1909800" y="2261262"/>
                  <a:ext cx="786721" cy="962476"/>
                </a:xfrm>
                <a:prstGeom prst="rect">
                  <a:avLst/>
                </a:prstGeom>
                <a:noFill/>
                <a:ln>
                  <a:noFill/>
                </a:ln>
              </p:spPr>
            </p:pic>
            <p:grpSp>
              <p:nvGrpSpPr>
                <p:cNvPr id="1728" name="Google Shape;1728;p114"/>
                <p:cNvGrpSpPr/>
                <p:nvPr/>
              </p:nvGrpSpPr>
              <p:grpSpPr>
                <a:xfrm>
                  <a:off x="1930713" y="1706400"/>
                  <a:ext cx="1000125" cy="765475"/>
                  <a:chOff x="1312350" y="1415125"/>
                  <a:chExt cx="1000125" cy="765475"/>
                </a:xfrm>
              </p:grpSpPr>
              <p:sp>
                <p:nvSpPr>
                  <p:cNvPr id="1729" name="Google Shape;1729;p114"/>
                  <p:cNvSpPr txBox="1"/>
                  <p:nvPr/>
                </p:nvSpPr>
                <p:spPr>
                  <a:xfrm>
                    <a:off x="1992075" y="1415125"/>
                    <a:ext cx="320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A72A1E"/>
                        </a:solidFill>
                        <a:latin typeface="Muli"/>
                        <a:ea typeface="Muli"/>
                        <a:cs typeface="Muli"/>
                        <a:sym typeface="Muli"/>
                      </a:rPr>
                      <a:t>O</a:t>
                    </a:r>
                    <a:endParaRPr b="1">
                      <a:solidFill>
                        <a:srgbClr val="A72A1E"/>
                      </a:solidFill>
                      <a:latin typeface="Muli"/>
                      <a:ea typeface="Muli"/>
                      <a:cs typeface="Muli"/>
                      <a:sym typeface="Muli"/>
                    </a:endParaRPr>
                  </a:p>
                </p:txBody>
              </p:sp>
              <p:sp>
                <p:nvSpPr>
                  <p:cNvPr id="1730" name="Google Shape;1730;p114"/>
                  <p:cNvSpPr txBox="1"/>
                  <p:nvPr/>
                </p:nvSpPr>
                <p:spPr>
                  <a:xfrm>
                    <a:off x="1312350" y="1415125"/>
                    <a:ext cx="320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BF9000"/>
                        </a:solidFill>
                        <a:latin typeface="Muli"/>
                        <a:ea typeface="Muli"/>
                        <a:cs typeface="Muli"/>
                        <a:sym typeface="Muli"/>
                      </a:rPr>
                      <a:t>S</a:t>
                    </a:r>
                    <a:endParaRPr b="1">
                      <a:solidFill>
                        <a:srgbClr val="BF9000"/>
                      </a:solidFill>
                      <a:latin typeface="Muli"/>
                      <a:ea typeface="Muli"/>
                      <a:cs typeface="Muli"/>
                      <a:sym typeface="Muli"/>
                    </a:endParaRPr>
                  </a:p>
                </p:txBody>
              </p:sp>
              <p:sp>
                <p:nvSpPr>
                  <p:cNvPr id="1731" name="Google Shape;1731;p114"/>
                  <p:cNvSpPr txBox="1"/>
                  <p:nvPr/>
                </p:nvSpPr>
                <p:spPr>
                  <a:xfrm>
                    <a:off x="1671675" y="1780400"/>
                    <a:ext cx="320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accent4"/>
                        </a:solidFill>
                        <a:latin typeface="Muli"/>
                        <a:ea typeface="Muli"/>
                        <a:cs typeface="Muli"/>
                        <a:sym typeface="Muli"/>
                      </a:rPr>
                      <a:t>N</a:t>
                    </a:r>
                    <a:endParaRPr b="1">
                      <a:solidFill>
                        <a:schemeClr val="accent4"/>
                      </a:solidFill>
                      <a:latin typeface="Muli"/>
                      <a:ea typeface="Muli"/>
                      <a:cs typeface="Muli"/>
                      <a:sym typeface="Muli"/>
                    </a:endParaRPr>
                  </a:p>
                </p:txBody>
              </p:sp>
              <p:cxnSp>
                <p:nvCxnSpPr>
                  <p:cNvPr id="1732" name="Google Shape;1732;p114"/>
                  <p:cNvCxnSpPr/>
                  <p:nvPr/>
                </p:nvCxnSpPr>
                <p:spPr>
                  <a:xfrm>
                    <a:off x="1528100" y="1718763"/>
                    <a:ext cx="200100" cy="214200"/>
                  </a:xfrm>
                  <a:prstGeom prst="straightConnector1">
                    <a:avLst/>
                  </a:prstGeom>
                  <a:noFill/>
                  <a:ln cap="flat" cmpd="sng" w="28575">
                    <a:solidFill>
                      <a:schemeClr val="dk2"/>
                    </a:solidFill>
                    <a:prstDash val="solid"/>
                    <a:round/>
                    <a:headEnd len="med" w="med" type="none"/>
                    <a:tailEnd len="med" w="med" type="none"/>
                  </a:ln>
                </p:spPr>
              </p:cxnSp>
              <p:cxnSp>
                <p:nvCxnSpPr>
                  <p:cNvPr id="1733" name="Google Shape;1733;p114"/>
                  <p:cNvCxnSpPr>
                    <a:endCxn id="1729" idx="1"/>
                  </p:cNvCxnSpPr>
                  <p:nvPr/>
                </p:nvCxnSpPr>
                <p:spPr>
                  <a:xfrm>
                    <a:off x="1584375" y="1614925"/>
                    <a:ext cx="407700" cy="300"/>
                  </a:xfrm>
                  <a:prstGeom prst="straightConnector1">
                    <a:avLst/>
                  </a:prstGeom>
                  <a:noFill/>
                  <a:ln cap="flat" cmpd="sng" w="28575">
                    <a:solidFill>
                      <a:schemeClr val="dk2"/>
                    </a:solidFill>
                    <a:prstDash val="solid"/>
                    <a:round/>
                    <a:headEnd len="med" w="med" type="none"/>
                    <a:tailEnd len="med" w="med" type="none"/>
                  </a:ln>
                </p:spPr>
              </p:cxnSp>
              <p:sp>
                <p:nvSpPr>
                  <p:cNvPr id="1734" name="Google Shape;1734;p114"/>
                  <p:cNvSpPr/>
                  <p:nvPr/>
                </p:nvSpPr>
                <p:spPr>
                  <a:xfrm rot="4502073">
                    <a:off x="1438778" y="1525915"/>
                    <a:ext cx="260226" cy="260226"/>
                  </a:xfrm>
                  <a:prstGeom prst="arc">
                    <a:avLst>
                      <a:gd fmla="val 16200000" name="adj1"/>
                      <a:gd fmla="val 0" name="adj2"/>
                    </a:avLst>
                  </a:prstGeom>
                  <a:noFill/>
                  <a:ln cap="flat" cmpd="sng" w="9525">
                    <a:solidFill>
                      <a:schemeClr val="dk2"/>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5" name="Google Shape;1735;p114"/>
                  <p:cNvSpPr txBox="1"/>
                  <p:nvPr/>
                </p:nvSpPr>
                <p:spPr>
                  <a:xfrm>
                    <a:off x="1652000" y="1614913"/>
                    <a:ext cx="5517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Muli"/>
                        <a:ea typeface="Muli"/>
                        <a:cs typeface="Muli"/>
                        <a:sym typeface="Muli"/>
                      </a:rPr>
                      <a:t>72°</a:t>
                    </a:r>
                    <a:endParaRPr sz="1000">
                      <a:latin typeface="Muli"/>
                      <a:ea typeface="Muli"/>
                      <a:cs typeface="Muli"/>
                      <a:sym typeface="Muli"/>
                    </a:endParaRPr>
                  </a:p>
                </p:txBody>
              </p:sp>
            </p:grpSp>
            <p:grpSp>
              <p:nvGrpSpPr>
                <p:cNvPr id="1736" name="Google Shape;1736;p114"/>
                <p:cNvGrpSpPr/>
                <p:nvPr/>
              </p:nvGrpSpPr>
              <p:grpSpPr>
                <a:xfrm>
                  <a:off x="2519350" y="2337963"/>
                  <a:ext cx="551700" cy="338700"/>
                  <a:chOff x="2519350" y="2337963"/>
                  <a:chExt cx="551700" cy="338700"/>
                </a:xfrm>
              </p:grpSpPr>
              <p:sp>
                <p:nvSpPr>
                  <p:cNvPr id="1737" name="Google Shape;1737;p114"/>
                  <p:cNvSpPr txBox="1"/>
                  <p:nvPr/>
                </p:nvSpPr>
                <p:spPr>
                  <a:xfrm>
                    <a:off x="2519350" y="2337963"/>
                    <a:ext cx="5517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Muli"/>
                        <a:ea typeface="Muli"/>
                        <a:cs typeface="Muli"/>
                        <a:sym typeface="Muli"/>
                      </a:rPr>
                      <a:t>1.7 Å</a:t>
                    </a:r>
                    <a:endParaRPr sz="1000">
                      <a:latin typeface="Muli"/>
                      <a:ea typeface="Muli"/>
                      <a:cs typeface="Muli"/>
                      <a:sym typeface="Muli"/>
                    </a:endParaRPr>
                  </a:p>
                </p:txBody>
              </p:sp>
              <p:cxnSp>
                <p:nvCxnSpPr>
                  <p:cNvPr id="1738" name="Google Shape;1738;p114"/>
                  <p:cNvCxnSpPr/>
                  <p:nvPr/>
                </p:nvCxnSpPr>
                <p:spPr>
                  <a:xfrm>
                    <a:off x="2519350" y="2500650"/>
                    <a:ext cx="96300" cy="142200"/>
                  </a:xfrm>
                  <a:prstGeom prst="straightConnector1">
                    <a:avLst/>
                  </a:prstGeom>
                  <a:noFill/>
                  <a:ln cap="flat" cmpd="sng" w="9525">
                    <a:solidFill>
                      <a:schemeClr val="dk2"/>
                    </a:solidFill>
                    <a:prstDash val="dot"/>
                    <a:round/>
                    <a:headEnd len="med" w="med" type="none"/>
                    <a:tailEnd len="med" w="med" type="none"/>
                  </a:ln>
                </p:spPr>
              </p:cxnSp>
            </p:grpSp>
          </p:grpSp>
          <p:sp>
            <p:nvSpPr>
              <p:cNvPr id="1739" name="Google Shape;1739;p114"/>
              <p:cNvSpPr/>
              <p:nvPr/>
            </p:nvSpPr>
            <p:spPr>
              <a:xfrm>
                <a:off x="334525" y="1396875"/>
                <a:ext cx="1161300" cy="1517400"/>
              </a:xfrm>
              <a:prstGeom prst="rect">
                <a:avLst/>
              </a:prstGeom>
              <a:noFill/>
              <a:ln cap="flat" cmpd="sng" w="28575">
                <a:solidFill>
                  <a:srgbClr val="A72A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740" name="Google Shape;1740;p114"/>
          <p:cNvGrpSpPr/>
          <p:nvPr/>
        </p:nvGrpSpPr>
        <p:grpSpPr>
          <a:xfrm>
            <a:off x="3879575" y="1876689"/>
            <a:ext cx="1663551" cy="2637136"/>
            <a:chOff x="3879575" y="1876689"/>
            <a:chExt cx="1663551" cy="2637136"/>
          </a:xfrm>
        </p:grpSpPr>
        <p:pic>
          <p:nvPicPr>
            <p:cNvPr id="1741" name="Google Shape;1741;p114"/>
            <p:cNvPicPr preferRelativeResize="0"/>
            <p:nvPr/>
          </p:nvPicPr>
          <p:blipFill>
            <a:blip r:embed="rId6">
              <a:alphaModFix/>
            </a:blip>
            <a:stretch>
              <a:fillRect/>
            </a:stretch>
          </p:blipFill>
          <p:spPr>
            <a:xfrm>
              <a:off x="3879575" y="1876689"/>
              <a:ext cx="1663551" cy="650068"/>
            </a:xfrm>
            <a:prstGeom prst="rect">
              <a:avLst/>
            </a:prstGeom>
            <a:noFill/>
            <a:ln>
              <a:noFill/>
            </a:ln>
          </p:spPr>
        </p:pic>
        <p:sp>
          <p:nvSpPr>
            <p:cNvPr id="1742" name="Google Shape;1742;p114"/>
            <p:cNvSpPr txBox="1"/>
            <p:nvPr/>
          </p:nvSpPr>
          <p:spPr>
            <a:xfrm>
              <a:off x="3904975" y="3097825"/>
              <a:ext cx="1587300" cy="1416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015480"/>
                  </a:solidFill>
                  <a:latin typeface="Muli"/>
                  <a:ea typeface="Muli"/>
                  <a:cs typeface="Muli"/>
                  <a:sym typeface="Muli"/>
                </a:rPr>
                <a:t>Proposal</a:t>
              </a:r>
              <a:r>
                <a:rPr b="1" lang="en">
                  <a:solidFill>
                    <a:srgbClr val="015480"/>
                  </a:solidFill>
                  <a:latin typeface="Muli"/>
                  <a:ea typeface="Muli"/>
                  <a:cs typeface="Muli"/>
                  <a:sym typeface="Muli"/>
                </a:rPr>
                <a:t> </a:t>
              </a:r>
              <a:endParaRPr sz="1100">
                <a:solidFill>
                  <a:srgbClr val="015480"/>
                </a:solidFill>
                <a:latin typeface="Muli"/>
                <a:ea typeface="Muli"/>
                <a:cs typeface="Muli"/>
                <a:sym typeface="Muli"/>
              </a:endParaRPr>
            </a:p>
            <a:p>
              <a:pPr indent="0" lvl="0" marL="0" rtl="0" algn="ctr">
                <a:spcBef>
                  <a:spcPts val="0"/>
                </a:spcBef>
                <a:spcAft>
                  <a:spcPts val="0"/>
                </a:spcAft>
                <a:buNone/>
              </a:pPr>
              <a:r>
                <a:rPr lang="en" sz="1100">
                  <a:solidFill>
                    <a:srgbClr val="015480"/>
                  </a:solidFill>
                  <a:latin typeface="Muli"/>
                  <a:ea typeface="Muli"/>
                  <a:cs typeface="Muli"/>
                  <a:sym typeface="Muli"/>
                </a:rPr>
                <a:t>Use modified Seminario method to derive initial bond and angle values from QM Hessian matrix</a:t>
              </a:r>
              <a:endParaRPr sz="1100">
                <a:solidFill>
                  <a:srgbClr val="015480"/>
                </a:solidFill>
                <a:latin typeface="Muli"/>
                <a:ea typeface="Muli"/>
                <a:cs typeface="Muli"/>
                <a:sym typeface="Muli"/>
              </a:endParaRPr>
            </a:p>
          </p:txBody>
        </p:sp>
      </p:grpSp>
      <p:pic>
        <p:nvPicPr>
          <p:cNvPr id="1743" name="Google Shape;1743;p114"/>
          <p:cNvPicPr preferRelativeResize="0"/>
          <p:nvPr/>
        </p:nvPicPr>
        <p:blipFill rotWithShape="1">
          <a:blip r:embed="rId7">
            <a:alphaModFix/>
          </a:blip>
          <a:srcRect b="28920" l="24904" r="18814" t="1942"/>
          <a:stretch/>
        </p:blipFill>
        <p:spPr>
          <a:xfrm>
            <a:off x="8060425" y="929675"/>
            <a:ext cx="840150" cy="1032100"/>
          </a:xfrm>
          <a:prstGeom prst="rect">
            <a:avLst/>
          </a:prstGeom>
          <a:noFill/>
          <a:ln>
            <a:noFill/>
          </a:ln>
        </p:spPr>
      </p:pic>
      <p:pic>
        <p:nvPicPr>
          <p:cNvPr id="1744" name="Google Shape;1744;p114"/>
          <p:cNvPicPr preferRelativeResize="0"/>
          <p:nvPr/>
        </p:nvPicPr>
        <p:blipFill rotWithShape="1">
          <a:blip r:embed="rId8">
            <a:alphaModFix/>
          </a:blip>
          <a:srcRect b="8181" l="15251" r="21252" t="12004"/>
          <a:stretch/>
        </p:blipFill>
        <p:spPr>
          <a:xfrm>
            <a:off x="7057700" y="931200"/>
            <a:ext cx="821050" cy="1032100"/>
          </a:xfrm>
          <a:prstGeom prst="rect">
            <a:avLst/>
          </a:prstGeom>
          <a:noFill/>
          <a:ln>
            <a:noFill/>
          </a:ln>
        </p:spPr>
      </p:pic>
      <p:sp>
        <p:nvSpPr>
          <p:cNvPr id="1745" name="Google Shape;1745;p114"/>
          <p:cNvSpPr txBox="1"/>
          <p:nvPr/>
        </p:nvSpPr>
        <p:spPr>
          <a:xfrm>
            <a:off x="6826450" y="1961775"/>
            <a:ext cx="13269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858585"/>
                </a:solidFill>
                <a:latin typeface="Muli"/>
                <a:ea typeface="Muli"/>
                <a:cs typeface="Muli"/>
                <a:sym typeface="Muli"/>
              </a:rPr>
              <a:t>Josh Horton</a:t>
            </a:r>
            <a:endParaRPr sz="1000">
              <a:solidFill>
                <a:srgbClr val="858585"/>
              </a:solidFill>
              <a:latin typeface="Muli"/>
              <a:ea typeface="Muli"/>
              <a:cs typeface="Muli"/>
              <a:sym typeface="Muli"/>
            </a:endParaRPr>
          </a:p>
        </p:txBody>
      </p:sp>
      <p:grpSp>
        <p:nvGrpSpPr>
          <p:cNvPr id="1746" name="Google Shape;1746;p114"/>
          <p:cNvGrpSpPr/>
          <p:nvPr/>
        </p:nvGrpSpPr>
        <p:grpSpPr>
          <a:xfrm>
            <a:off x="1468150" y="1096900"/>
            <a:ext cx="2134149" cy="3103350"/>
            <a:chOff x="1468150" y="1096900"/>
            <a:chExt cx="2134149" cy="3103350"/>
          </a:xfrm>
        </p:grpSpPr>
        <p:pic>
          <p:nvPicPr>
            <p:cNvPr id="1747" name="Google Shape;1747;p114"/>
            <p:cNvPicPr preferRelativeResize="0"/>
            <p:nvPr/>
          </p:nvPicPr>
          <p:blipFill>
            <a:blip r:embed="rId9">
              <a:alphaModFix/>
            </a:blip>
            <a:stretch>
              <a:fillRect/>
            </a:stretch>
          </p:blipFill>
          <p:spPr>
            <a:xfrm>
              <a:off x="1905289" y="1096900"/>
              <a:ext cx="1693830" cy="1002183"/>
            </a:xfrm>
            <a:prstGeom prst="rect">
              <a:avLst/>
            </a:prstGeom>
            <a:noFill/>
            <a:ln>
              <a:noFill/>
            </a:ln>
          </p:spPr>
        </p:pic>
        <p:pic>
          <p:nvPicPr>
            <p:cNvPr id="1748" name="Google Shape;1748;p114"/>
            <p:cNvPicPr preferRelativeResize="0"/>
            <p:nvPr/>
          </p:nvPicPr>
          <p:blipFill>
            <a:blip r:embed="rId10">
              <a:alphaModFix/>
            </a:blip>
            <a:stretch>
              <a:fillRect/>
            </a:stretch>
          </p:blipFill>
          <p:spPr>
            <a:xfrm>
              <a:off x="1902125" y="2044560"/>
              <a:ext cx="1700174" cy="1002189"/>
            </a:xfrm>
            <a:prstGeom prst="rect">
              <a:avLst/>
            </a:prstGeom>
            <a:noFill/>
            <a:ln>
              <a:noFill/>
            </a:ln>
          </p:spPr>
        </p:pic>
        <p:sp>
          <p:nvSpPr>
            <p:cNvPr id="1749" name="Google Shape;1749;p114"/>
            <p:cNvSpPr txBox="1"/>
            <p:nvPr/>
          </p:nvSpPr>
          <p:spPr>
            <a:xfrm>
              <a:off x="1935468" y="3122950"/>
              <a:ext cx="1633500" cy="1077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015480"/>
                  </a:solidFill>
                  <a:latin typeface="Muli"/>
                  <a:ea typeface="Muli"/>
                  <a:cs typeface="Muli"/>
                  <a:sym typeface="Muli"/>
                </a:rPr>
                <a:t>Diagnosis</a:t>
              </a:r>
              <a:r>
                <a:rPr b="1" lang="en">
                  <a:solidFill>
                    <a:srgbClr val="015480"/>
                  </a:solidFill>
                  <a:latin typeface="Muli"/>
                  <a:ea typeface="Muli"/>
                  <a:cs typeface="Muli"/>
                  <a:sym typeface="Muli"/>
                </a:rPr>
                <a:t> </a:t>
              </a:r>
              <a:r>
                <a:rPr lang="en" sz="1100">
                  <a:solidFill>
                    <a:srgbClr val="015480"/>
                  </a:solidFill>
                  <a:latin typeface="Muli"/>
                  <a:ea typeface="Muli"/>
                  <a:cs typeface="Muli"/>
                  <a:sym typeface="Muli"/>
                </a:rPr>
                <a:t>equilibrium valence angles </a:t>
              </a:r>
              <a:r>
                <a:rPr b="1" lang="en" sz="1100">
                  <a:solidFill>
                    <a:srgbClr val="015480"/>
                  </a:solidFill>
                  <a:latin typeface="Muli"/>
                  <a:ea typeface="Muli"/>
                  <a:cs typeface="Muli"/>
                  <a:sym typeface="Muli"/>
                </a:rPr>
                <a:t>decreased</a:t>
              </a:r>
              <a:r>
                <a:rPr lang="en" sz="1100">
                  <a:solidFill>
                    <a:srgbClr val="015480"/>
                  </a:solidFill>
                  <a:latin typeface="Muli"/>
                  <a:ea typeface="Muli"/>
                  <a:cs typeface="Muli"/>
                  <a:sym typeface="Muli"/>
                </a:rPr>
                <a:t> </a:t>
              </a:r>
              <a:r>
                <a:rPr b="1" lang="en" sz="1100">
                  <a:solidFill>
                    <a:srgbClr val="015480"/>
                  </a:solidFill>
                  <a:latin typeface="Muli"/>
                  <a:ea typeface="Muli"/>
                  <a:cs typeface="Muli"/>
                  <a:sym typeface="Muli"/>
                </a:rPr>
                <a:t>unphysically</a:t>
              </a:r>
              <a:r>
                <a:rPr lang="en" sz="1100">
                  <a:solidFill>
                    <a:srgbClr val="015480"/>
                  </a:solidFill>
                  <a:latin typeface="Muli"/>
                  <a:ea typeface="Muli"/>
                  <a:cs typeface="Muli"/>
                  <a:sym typeface="Muli"/>
                </a:rPr>
                <a:t> between releases</a:t>
              </a:r>
              <a:endParaRPr sz="1100">
                <a:solidFill>
                  <a:srgbClr val="015480"/>
                </a:solidFill>
                <a:latin typeface="Muli"/>
                <a:ea typeface="Muli"/>
                <a:cs typeface="Muli"/>
                <a:sym typeface="Muli"/>
              </a:endParaRPr>
            </a:p>
          </p:txBody>
        </p:sp>
        <p:cxnSp>
          <p:nvCxnSpPr>
            <p:cNvPr id="1750" name="Google Shape;1750;p114"/>
            <p:cNvCxnSpPr/>
            <p:nvPr/>
          </p:nvCxnSpPr>
          <p:spPr>
            <a:xfrm>
              <a:off x="1468150" y="3352988"/>
              <a:ext cx="517800" cy="0"/>
            </a:xfrm>
            <a:prstGeom prst="straightConnector1">
              <a:avLst/>
            </a:prstGeom>
            <a:noFill/>
            <a:ln cap="flat" cmpd="sng" w="19050">
              <a:solidFill>
                <a:srgbClr val="19719F"/>
              </a:solidFill>
              <a:prstDash val="solid"/>
              <a:round/>
              <a:headEnd len="med" w="med" type="none"/>
              <a:tailEnd len="med" w="med" type="triangle"/>
            </a:ln>
          </p:spPr>
        </p:cxnSp>
      </p:grpSp>
      <p:grpSp>
        <p:nvGrpSpPr>
          <p:cNvPr id="1751" name="Google Shape;1751;p114"/>
          <p:cNvGrpSpPr/>
          <p:nvPr/>
        </p:nvGrpSpPr>
        <p:grpSpPr>
          <a:xfrm>
            <a:off x="3465800" y="3284000"/>
            <a:ext cx="523525" cy="138000"/>
            <a:chOff x="3428975" y="3115275"/>
            <a:chExt cx="523525" cy="138000"/>
          </a:xfrm>
        </p:grpSpPr>
        <p:cxnSp>
          <p:nvCxnSpPr>
            <p:cNvPr id="1752" name="Google Shape;1752;p114"/>
            <p:cNvCxnSpPr/>
            <p:nvPr/>
          </p:nvCxnSpPr>
          <p:spPr>
            <a:xfrm flipH="1" rot="10800000">
              <a:off x="3695700" y="3184325"/>
              <a:ext cx="256800" cy="1800"/>
            </a:xfrm>
            <a:prstGeom prst="straightConnector1">
              <a:avLst/>
            </a:prstGeom>
            <a:noFill/>
            <a:ln cap="flat" cmpd="sng" w="19050">
              <a:solidFill>
                <a:srgbClr val="19719F"/>
              </a:solidFill>
              <a:prstDash val="solid"/>
              <a:round/>
              <a:headEnd len="med" w="med" type="none"/>
              <a:tailEnd len="med" w="med" type="triangle"/>
            </a:ln>
          </p:spPr>
        </p:cxnSp>
        <p:cxnSp>
          <p:nvCxnSpPr>
            <p:cNvPr id="1753" name="Google Shape;1753;p114"/>
            <p:cNvCxnSpPr/>
            <p:nvPr/>
          </p:nvCxnSpPr>
          <p:spPr>
            <a:xfrm flipH="1">
              <a:off x="3664550" y="3115275"/>
              <a:ext cx="73200" cy="138000"/>
            </a:xfrm>
            <a:prstGeom prst="straightConnector1">
              <a:avLst/>
            </a:prstGeom>
            <a:noFill/>
            <a:ln cap="flat" cmpd="sng" w="19050">
              <a:solidFill>
                <a:srgbClr val="19719F"/>
              </a:solidFill>
              <a:prstDash val="solid"/>
              <a:round/>
              <a:headEnd len="med" w="med" type="none"/>
              <a:tailEnd len="med" w="med" type="none"/>
            </a:ln>
          </p:spPr>
        </p:cxnSp>
        <p:cxnSp>
          <p:nvCxnSpPr>
            <p:cNvPr id="1754" name="Google Shape;1754;p114"/>
            <p:cNvCxnSpPr/>
            <p:nvPr/>
          </p:nvCxnSpPr>
          <p:spPr>
            <a:xfrm flipH="1">
              <a:off x="3578375" y="3115275"/>
              <a:ext cx="73200" cy="138000"/>
            </a:xfrm>
            <a:prstGeom prst="straightConnector1">
              <a:avLst/>
            </a:prstGeom>
            <a:noFill/>
            <a:ln cap="flat" cmpd="sng" w="19050">
              <a:solidFill>
                <a:srgbClr val="19719F"/>
              </a:solidFill>
              <a:prstDash val="solid"/>
              <a:round/>
              <a:headEnd len="med" w="med" type="none"/>
              <a:tailEnd len="med" w="med" type="none"/>
            </a:ln>
          </p:spPr>
        </p:cxnSp>
        <p:cxnSp>
          <p:nvCxnSpPr>
            <p:cNvPr id="1755" name="Google Shape;1755;p114"/>
            <p:cNvCxnSpPr/>
            <p:nvPr/>
          </p:nvCxnSpPr>
          <p:spPr>
            <a:xfrm rot="10800000">
              <a:off x="3428975" y="3181350"/>
              <a:ext cx="192900" cy="0"/>
            </a:xfrm>
            <a:prstGeom prst="straightConnector1">
              <a:avLst/>
            </a:prstGeom>
            <a:noFill/>
            <a:ln cap="flat" cmpd="sng" w="19050">
              <a:solidFill>
                <a:srgbClr val="19719F"/>
              </a:solidFill>
              <a:prstDash val="solid"/>
              <a:round/>
              <a:headEnd len="med" w="med" type="none"/>
              <a:tailEnd len="med" w="med" type="non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9" name="Shape 1759"/>
        <p:cNvGrpSpPr/>
        <p:nvPr/>
      </p:nvGrpSpPr>
      <p:grpSpPr>
        <a:xfrm>
          <a:off x="0" y="0"/>
          <a:ext cx="0" cy="0"/>
          <a:chOff x="0" y="0"/>
          <a:chExt cx="0" cy="0"/>
        </a:xfrm>
      </p:grpSpPr>
      <p:pic>
        <p:nvPicPr>
          <p:cNvPr id="1760" name="Google Shape;1760;p115"/>
          <p:cNvPicPr preferRelativeResize="0"/>
          <p:nvPr/>
        </p:nvPicPr>
        <p:blipFill>
          <a:blip r:embed="rId3">
            <a:alphaModFix/>
          </a:blip>
          <a:stretch>
            <a:fillRect/>
          </a:stretch>
        </p:blipFill>
        <p:spPr>
          <a:xfrm>
            <a:off x="4114800" y="1004300"/>
            <a:ext cx="4572001" cy="1918192"/>
          </a:xfrm>
          <a:prstGeom prst="rect">
            <a:avLst/>
          </a:prstGeom>
          <a:noFill/>
          <a:ln>
            <a:noFill/>
          </a:ln>
        </p:spPr>
      </p:pic>
      <p:pic>
        <p:nvPicPr>
          <p:cNvPr id="1761" name="Google Shape;1761;p115"/>
          <p:cNvPicPr preferRelativeResize="0"/>
          <p:nvPr/>
        </p:nvPicPr>
        <p:blipFill>
          <a:blip r:embed="rId4">
            <a:alphaModFix/>
          </a:blip>
          <a:stretch>
            <a:fillRect/>
          </a:stretch>
        </p:blipFill>
        <p:spPr>
          <a:xfrm>
            <a:off x="4114800" y="2815129"/>
            <a:ext cx="4572001" cy="1880945"/>
          </a:xfrm>
          <a:prstGeom prst="rect">
            <a:avLst/>
          </a:prstGeom>
          <a:noFill/>
          <a:ln>
            <a:noFill/>
          </a:ln>
        </p:spPr>
      </p:pic>
      <p:sp>
        <p:nvSpPr>
          <p:cNvPr id="1762" name="Google Shape;1762;p115"/>
          <p:cNvSpPr txBox="1"/>
          <p:nvPr>
            <p:ph idx="1" type="body"/>
          </p:nvPr>
        </p:nvSpPr>
        <p:spPr>
          <a:xfrm>
            <a:off x="381000" y="1200150"/>
            <a:ext cx="3733800" cy="3429000"/>
          </a:xfrm>
          <a:prstGeom prst="rect">
            <a:avLst/>
          </a:prstGeom>
        </p:spPr>
        <p:txBody>
          <a:bodyPr anchorCtr="0" anchor="t" bIns="45700" lIns="91425" spcFirstLastPara="1" rIns="91425" wrap="square" tIns="45700">
            <a:noAutofit/>
          </a:bodyPr>
          <a:lstStyle/>
          <a:p>
            <a:pPr indent="-330200" lvl="0" marL="457200" rtl="0" algn="l">
              <a:spcBef>
                <a:spcPts val="0"/>
              </a:spcBef>
              <a:spcAft>
                <a:spcPts val="0"/>
              </a:spcAft>
              <a:buSzPts val="1600"/>
              <a:buChar char="●"/>
            </a:pPr>
            <a:r>
              <a:rPr b="1" i="1" lang="en"/>
              <a:t>Fitting metrics</a:t>
            </a:r>
            <a:r>
              <a:rPr lang="en"/>
              <a:t>: including dihedral deviations fitting to QM geometries [</a:t>
            </a:r>
            <a:r>
              <a:rPr b="1" lang="en">
                <a:solidFill>
                  <a:srgbClr val="E38B3F"/>
                </a:solidFill>
              </a:rPr>
              <a:t>DihDen</a:t>
            </a:r>
            <a:r>
              <a:rPr lang="en"/>
              <a:t>]</a:t>
            </a:r>
            <a:endParaRPr b="1" i="1"/>
          </a:p>
          <a:p>
            <a:pPr indent="-330200" lvl="0" marL="457200" rtl="0" algn="l">
              <a:spcBef>
                <a:spcPts val="1000"/>
              </a:spcBef>
              <a:spcAft>
                <a:spcPts val="0"/>
              </a:spcAft>
              <a:buSzPts val="1600"/>
              <a:buChar char="●"/>
            </a:pPr>
            <a:r>
              <a:rPr b="1" i="1" lang="en"/>
              <a:t>Starting points</a:t>
            </a:r>
            <a:r>
              <a:rPr lang="en"/>
              <a:t>: Modified Seminario Method for angles and bonds [</a:t>
            </a:r>
            <a:r>
              <a:rPr b="1" lang="en">
                <a:solidFill>
                  <a:srgbClr val="E38B3F"/>
                </a:solidFill>
              </a:rPr>
              <a:t>MSM(A+B)</a:t>
            </a:r>
            <a:r>
              <a:rPr lang="en"/>
              <a:t>]</a:t>
            </a:r>
            <a:endParaRPr/>
          </a:p>
          <a:p>
            <a:pPr indent="-330200" lvl="0" marL="457200" rtl="0" algn="l">
              <a:spcBef>
                <a:spcPts val="1000"/>
              </a:spcBef>
              <a:spcAft>
                <a:spcPts val="1000"/>
              </a:spcAft>
              <a:buSzPts val="1600"/>
              <a:buChar char="●"/>
            </a:pPr>
            <a:r>
              <a:rPr lang="en"/>
              <a:t>Changing both and optimizing all valence parameters [</a:t>
            </a:r>
            <a:r>
              <a:rPr b="1" lang="en">
                <a:solidFill>
                  <a:srgbClr val="E38B3F"/>
                </a:solidFill>
              </a:rPr>
              <a:t>MSM(A+B):Opt(A, B, T, I)+DihDen</a:t>
            </a:r>
            <a:r>
              <a:rPr lang="en"/>
              <a:t>] shows improvements in </a:t>
            </a:r>
            <a:r>
              <a:rPr b="1" lang="en"/>
              <a:t>RMSD</a:t>
            </a:r>
            <a:r>
              <a:rPr lang="en"/>
              <a:t> and </a:t>
            </a:r>
            <a:r>
              <a:rPr b="1" lang="en"/>
              <a:t>TFD</a:t>
            </a:r>
            <a:endParaRPr b="1"/>
          </a:p>
        </p:txBody>
      </p:sp>
      <p:sp>
        <p:nvSpPr>
          <p:cNvPr id="1763" name="Google Shape;1763;p115"/>
          <p:cNvSpPr txBox="1"/>
          <p:nvPr>
            <p:ph type="title"/>
          </p:nvPr>
        </p:nvSpPr>
        <p:spPr>
          <a:xfrm>
            <a:off x="381000" y="0"/>
            <a:ext cx="41910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Fitting protocol</a:t>
            </a:r>
            <a:endParaRPr/>
          </a:p>
        </p:txBody>
      </p:sp>
      <p:sp>
        <p:nvSpPr>
          <p:cNvPr id="1764" name="Google Shape;1764;p115"/>
          <p:cNvSpPr txBox="1"/>
          <p:nvPr>
            <p:ph idx="3" type="body"/>
          </p:nvPr>
        </p:nvSpPr>
        <p:spPr>
          <a:xfrm>
            <a:off x="3445050" y="0"/>
            <a:ext cx="48609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Updates for better fits</a:t>
            </a:r>
            <a:endParaRPr/>
          </a:p>
        </p:txBody>
      </p:sp>
      <p:sp>
        <p:nvSpPr>
          <p:cNvPr id="1765" name="Google Shape;1765;p115"/>
          <p:cNvSpPr/>
          <p:nvPr/>
        </p:nvSpPr>
        <p:spPr>
          <a:xfrm>
            <a:off x="6657550" y="1063050"/>
            <a:ext cx="2257800" cy="998700"/>
          </a:xfrm>
          <a:prstGeom prst="rect">
            <a:avLst/>
          </a:pr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6" name="Google Shape;1766;p115"/>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1767" name="Google Shape;1767;p115"/>
          <p:cNvSpPr txBox="1"/>
          <p:nvPr/>
        </p:nvSpPr>
        <p:spPr>
          <a:xfrm>
            <a:off x="7817050" y="1961775"/>
            <a:ext cx="13269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858585"/>
                </a:solidFill>
                <a:latin typeface="Muli"/>
                <a:ea typeface="Muli"/>
                <a:cs typeface="Muli"/>
                <a:sym typeface="Muli"/>
              </a:rPr>
              <a:t>Pavan Behara</a:t>
            </a:r>
            <a:endParaRPr sz="1000">
              <a:solidFill>
                <a:srgbClr val="858585"/>
              </a:solidFill>
              <a:latin typeface="Muli"/>
              <a:ea typeface="Muli"/>
              <a:cs typeface="Muli"/>
              <a:sym typeface="Muli"/>
            </a:endParaRPr>
          </a:p>
        </p:txBody>
      </p:sp>
      <p:pic>
        <p:nvPicPr>
          <p:cNvPr id="1768" name="Google Shape;1768;p115"/>
          <p:cNvPicPr preferRelativeResize="0"/>
          <p:nvPr/>
        </p:nvPicPr>
        <p:blipFill rotWithShape="1">
          <a:blip r:embed="rId5">
            <a:alphaModFix/>
          </a:blip>
          <a:srcRect b="28920" l="24904" r="18814" t="1942"/>
          <a:stretch/>
        </p:blipFill>
        <p:spPr>
          <a:xfrm>
            <a:off x="8060425" y="929675"/>
            <a:ext cx="840150" cy="1032100"/>
          </a:xfrm>
          <a:prstGeom prst="rect">
            <a:avLst/>
          </a:prstGeom>
          <a:noFill/>
          <a:ln>
            <a:noFill/>
          </a:ln>
        </p:spPr>
      </p:pic>
      <p:pic>
        <p:nvPicPr>
          <p:cNvPr id="1769" name="Google Shape;1769;p115"/>
          <p:cNvPicPr preferRelativeResize="0"/>
          <p:nvPr/>
        </p:nvPicPr>
        <p:blipFill rotWithShape="1">
          <a:blip r:embed="rId6">
            <a:alphaModFix/>
          </a:blip>
          <a:srcRect b="18499" l="14478" r="18952" t="7442"/>
          <a:stretch/>
        </p:blipFill>
        <p:spPr>
          <a:xfrm>
            <a:off x="3445050" y="1004300"/>
            <a:ext cx="391424" cy="4458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6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3" name="Shape 1773"/>
        <p:cNvGrpSpPr/>
        <p:nvPr/>
      </p:nvGrpSpPr>
      <p:grpSpPr>
        <a:xfrm>
          <a:off x="0" y="0"/>
          <a:ext cx="0" cy="0"/>
          <a:chOff x="0" y="0"/>
          <a:chExt cx="0" cy="0"/>
        </a:xfrm>
      </p:grpSpPr>
      <p:cxnSp>
        <p:nvCxnSpPr>
          <p:cNvPr id="1774" name="Google Shape;1774;p116"/>
          <p:cNvCxnSpPr>
            <a:endCxn id="1775" idx="1"/>
          </p:cNvCxnSpPr>
          <p:nvPr/>
        </p:nvCxnSpPr>
        <p:spPr>
          <a:xfrm>
            <a:off x="666000" y="2180113"/>
            <a:ext cx="3501000" cy="749400"/>
          </a:xfrm>
          <a:prstGeom prst="bentConnector3">
            <a:avLst>
              <a:gd fmla="val 11030" name="adj1"/>
            </a:avLst>
          </a:prstGeom>
          <a:noFill/>
          <a:ln cap="flat" cmpd="sng" w="38100">
            <a:solidFill>
              <a:srgbClr val="A72A1E"/>
            </a:solidFill>
            <a:prstDash val="dash"/>
            <a:round/>
            <a:headEnd len="med" w="med" type="none"/>
            <a:tailEnd len="med" w="med" type="oval"/>
          </a:ln>
        </p:spPr>
      </p:cxnSp>
      <p:cxnSp>
        <p:nvCxnSpPr>
          <p:cNvPr id="1776" name="Google Shape;1776;p116"/>
          <p:cNvCxnSpPr/>
          <p:nvPr/>
        </p:nvCxnSpPr>
        <p:spPr>
          <a:xfrm flipH="1">
            <a:off x="637575" y="723900"/>
            <a:ext cx="600" cy="3867000"/>
          </a:xfrm>
          <a:prstGeom prst="straightConnector1">
            <a:avLst/>
          </a:prstGeom>
          <a:noFill/>
          <a:ln cap="flat" cmpd="sng" w="38100">
            <a:solidFill>
              <a:srgbClr val="015581"/>
            </a:solidFill>
            <a:prstDash val="solid"/>
            <a:round/>
            <a:headEnd len="med" w="med" type="oval"/>
            <a:tailEnd len="med" w="med" type="oval"/>
          </a:ln>
        </p:spPr>
      </p:cxnSp>
      <p:sp>
        <p:nvSpPr>
          <p:cNvPr id="1777" name="Google Shape;1777;p116"/>
          <p:cNvSpPr txBox="1"/>
          <p:nvPr/>
        </p:nvSpPr>
        <p:spPr>
          <a:xfrm>
            <a:off x="1551125" y="1172625"/>
            <a:ext cx="2093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19719F"/>
                </a:solidFill>
                <a:latin typeface="Muli"/>
                <a:ea typeface="Muli"/>
                <a:cs typeface="Muli"/>
                <a:sym typeface="Muli"/>
              </a:rPr>
              <a:t>QM theory benchmark</a:t>
            </a:r>
            <a:endParaRPr sz="1200">
              <a:solidFill>
                <a:srgbClr val="19719F"/>
              </a:solidFill>
              <a:latin typeface="Muli"/>
              <a:ea typeface="Muli"/>
              <a:cs typeface="Muli"/>
              <a:sym typeface="Muli"/>
            </a:endParaRPr>
          </a:p>
        </p:txBody>
      </p:sp>
      <p:sp>
        <p:nvSpPr>
          <p:cNvPr id="1778" name="Google Shape;1778;p116"/>
          <p:cNvSpPr txBox="1"/>
          <p:nvPr/>
        </p:nvSpPr>
        <p:spPr>
          <a:xfrm>
            <a:off x="1928475" y="1662713"/>
            <a:ext cx="20934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19719F"/>
                </a:solidFill>
                <a:latin typeface="Muli"/>
                <a:ea typeface="Muli"/>
                <a:cs typeface="Muli"/>
                <a:sym typeface="Muli"/>
              </a:rPr>
              <a:t>Modified Seminario Method for initial values</a:t>
            </a:r>
            <a:endParaRPr sz="1200">
              <a:solidFill>
                <a:srgbClr val="19719F"/>
              </a:solidFill>
              <a:latin typeface="Muli"/>
              <a:ea typeface="Muli"/>
              <a:cs typeface="Muli"/>
              <a:sym typeface="Muli"/>
            </a:endParaRPr>
          </a:p>
        </p:txBody>
      </p:sp>
      <p:sp>
        <p:nvSpPr>
          <p:cNvPr id="1779" name="Google Shape;1779;p116"/>
          <p:cNvSpPr txBox="1"/>
          <p:nvPr/>
        </p:nvSpPr>
        <p:spPr>
          <a:xfrm>
            <a:off x="4381375" y="3742575"/>
            <a:ext cx="1339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E38B3F"/>
                </a:solidFill>
                <a:latin typeface="Muli"/>
                <a:ea typeface="Muli"/>
                <a:cs typeface="Muli"/>
                <a:sym typeface="Muli"/>
              </a:rPr>
              <a:t>Virtual sites</a:t>
            </a:r>
            <a:endParaRPr sz="1200">
              <a:solidFill>
                <a:srgbClr val="E38B3F"/>
              </a:solidFill>
              <a:latin typeface="Muli"/>
              <a:ea typeface="Muli"/>
              <a:cs typeface="Muli"/>
              <a:sym typeface="Muli"/>
            </a:endParaRPr>
          </a:p>
        </p:txBody>
      </p:sp>
      <p:sp>
        <p:nvSpPr>
          <p:cNvPr id="1780" name="Google Shape;1780;p116"/>
          <p:cNvSpPr txBox="1"/>
          <p:nvPr/>
        </p:nvSpPr>
        <p:spPr>
          <a:xfrm>
            <a:off x="4964525" y="4211925"/>
            <a:ext cx="2093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E38B3F"/>
                </a:solidFill>
                <a:latin typeface="Muli"/>
                <a:ea typeface="Muli"/>
                <a:cs typeface="Muli"/>
                <a:sym typeface="Muli"/>
              </a:rPr>
              <a:t>Graph charge models</a:t>
            </a:r>
            <a:endParaRPr sz="1200">
              <a:solidFill>
                <a:srgbClr val="E38B3F"/>
              </a:solidFill>
              <a:latin typeface="Muli"/>
              <a:ea typeface="Muli"/>
              <a:cs typeface="Muli"/>
              <a:sym typeface="Muli"/>
            </a:endParaRPr>
          </a:p>
        </p:txBody>
      </p:sp>
      <p:cxnSp>
        <p:nvCxnSpPr>
          <p:cNvPr id="1781" name="Google Shape;1781;p116"/>
          <p:cNvCxnSpPr/>
          <p:nvPr/>
        </p:nvCxnSpPr>
        <p:spPr>
          <a:xfrm rot="10800000">
            <a:off x="637725" y="1372725"/>
            <a:ext cx="972000" cy="0"/>
          </a:xfrm>
          <a:prstGeom prst="straightConnector1">
            <a:avLst/>
          </a:prstGeom>
          <a:noFill/>
          <a:ln cap="flat" cmpd="sng" w="19050">
            <a:solidFill>
              <a:srgbClr val="015581"/>
            </a:solidFill>
            <a:prstDash val="solid"/>
            <a:round/>
            <a:headEnd len="med" w="med" type="oval"/>
            <a:tailEnd len="med" w="med" type="none"/>
          </a:ln>
        </p:spPr>
      </p:cxnSp>
      <p:sp>
        <p:nvSpPr>
          <p:cNvPr id="1782" name="Google Shape;1782;p116"/>
          <p:cNvSpPr txBox="1"/>
          <p:nvPr/>
        </p:nvSpPr>
        <p:spPr>
          <a:xfrm>
            <a:off x="613775" y="1105863"/>
            <a:ext cx="9468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015581"/>
                </a:solidFill>
                <a:latin typeface="Muli"/>
                <a:ea typeface="Muli"/>
                <a:cs typeface="Muli"/>
                <a:sym typeface="Muli"/>
              </a:rPr>
              <a:t>INPUT DATA</a:t>
            </a:r>
            <a:endParaRPr b="1" sz="900">
              <a:solidFill>
                <a:srgbClr val="015581"/>
              </a:solidFill>
              <a:latin typeface="Muli"/>
              <a:ea typeface="Muli"/>
              <a:cs typeface="Muli"/>
              <a:sym typeface="Muli"/>
            </a:endParaRPr>
          </a:p>
        </p:txBody>
      </p:sp>
      <p:sp>
        <p:nvSpPr>
          <p:cNvPr id="1783" name="Google Shape;1783;p116"/>
          <p:cNvSpPr txBox="1"/>
          <p:nvPr/>
        </p:nvSpPr>
        <p:spPr>
          <a:xfrm>
            <a:off x="2132100" y="2185200"/>
            <a:ext cx="18288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19719F"/>
                </a:solidFill>
                <a:latin typeface="Muli"/>
                <a:ea typeface="Muli"/>
                <a:cs typeface="Muli"/>
                <a:sym typeface="Muli"/>
              </a:rPr>
              <a:t>Torsions in QC geometry targets</a:t>
            </a:r>
            <a:endParaRPr sz="1200">
              <a:solidFill>
                <a:srgbClr val="19719F"/>
              </a:solidFill>
              <a:latin typeface="Muli"/>
              <a:ea typeface="Muli"/>
              <a:cs typeface="Muli"/>
              <a:sym typeface="Muli"/>
            </a:endParaRPr>
          </a:p>
        </p:txBody>
      </p:sp>
      <p:cxnSp>
        <p:nvCxnSpPr>
          <p:cNvPr id="1784" name="Google Shape;1784;p116"/>
          <p:cNvCxnSpPr/>
          <p:nvPr/>
        </p:nvCxnSpPr>
        <p:spPr>
          <a:xfrm flipH="1" rot="10800000">
            <a:off x="645425" y="1933488"/>
            <a:ext cx="1280700" cy="241500"/>
          </a:xfrm>
          <a:prstGeom prst="bentConnector3">
            <a:avLst>
              <a:gd fmla="val 50000" name="adj1"/>
            </a:avLst>
          </a:prstGeom>
          <a:noFill/>
          <a:ln cap="flat" cmpd="sng" w="19050">
            <a:solidFill>
              <a:srgbClr val="19719F"/>
            </a:solidFill>
            <a:prstDash val="solid"/>
            <a:round/>
            <a:headEnd len="med" w="med" type="none"/>
            <a:tailEnd len="med" w="med" type="oval"/>
          </a:ln>
        </p:spPr>
      </p:cxnSp>
      <p:cxnSp>
        <p:nvCxnSpPr>
          <p:cNvPr id="1785" name="Google Shape;1785;p116"/>
          <p:cNvCxnSpPr>
            <a:stCxn id="1783" idx="1"/>
          </p:cNvCxnSpPr>
          <p:nvPr/>
        </p:nvCxnSpPr>
        <p:spPr>
          <a:xfrm rot="10800000">
            <a:off x="657300" y="2176350"/>
            <a:ext cx="1474800" cy="285900"/>
          </a:xfrm>
          <a:prstGeom prst="bentConnector3">
            <a:avLst>
              <a:gd fmla="val 50000" name="adj1"/>
            </a:avLst>
          </a:prstGeom>
          <a:noFill/>
          <a:ln cap="flat" cmpd="sng" w="19050">
            <a:solidFill>
              <a:srgbClr val="19719F"/>
            </a:solidFill>
            <a:prstDash val="solid"/>
            <a:round/>
            <a:headEnd len="med" w="med" type="oval"/>
            <a:tailEnd len="med" w="med" type="none"/>
          </a:ln>
        </p:spPr>
      </p:cxnSp>
      <p:sp>
        <p:nvSpPr>
          <p:cNvPr id="1786" name="Google Shape;1786;p116"/>
          <p:cNvSpPr txBox="1"/>
          <p:nvPr/>
        </p:nvSpPr>
        <p:spPr>
          <a:xfrm rot="-5400000">
            <a:off x="-505525" y="2421200"/>
            <a:ext cx="19218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rgbClr val="015581"/>
                </a:solidFill>
                <a:latin typeface="Muli"/>
                <a:ea typeface="Muli"/>
                <a:cs typeface="Muli"/>
                <a:sym typeface="Muli"/>
              </a:rPr>
              <a:t>Force field fitting</a:t>
            </a:r>
            <a:endParaRPr b="1" sz="1200">
              <a:solidFill>
                <a:srgbClr val="015581"/>
              </a:solidFill>
              <a:latin typeface="Muli"/>
              <a:ea typeface="Muli"/>
              <a:cs typeface="Muli"/>
              <a:sym typeface="Muli"/>
            </a:endParaRPr>
          </a:p>
        </p:txBody>
      </p:sp>
      <p:sp>
        <p:nvSpPr>
          <p:cNvPr id="1775" name="Google Shape;1775;p116"/>
          <p:cNvSpPr txBox="1"/>
          <p:nvPr/>
        </p:nvSpPr>
        <p:spPr>
          <a:xfrm>
            <a:off x="4167000" y="2590963"/>
            <a:ext cx="15840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A72A1E"/>
                </a:solidFill>
                <a:latin typeface="Muli"/>
                <a:ea typeface="Muli"/>
                <a:cs typeface="Muli"/>
                <a:sym typeface="Muli"/>
              </a:rPr>
              <a:t>Protein parameters</a:t>
            </a:r>
            <a:endParaRPr b="1" sz="1600">
              <a:solidFill>
                <a:srgbClr val="A72A1E"/>
              </a:solidFill>
              <a:latin typeface="Muli"/>
              <a:ea typeface="Muli"/>
              <a:cs typeface="Muli"/>
              <a:sym typeface="Muli"/>
            </a:endParaRPr>
          </a:p>
        </p:txBody>
      </p:sp>
      <p:cxnSp>
        <p:nvCxnSpPr>
          <p:cNvPr id="1787" name="Google Shape;1787;p116"/>
          <p:cNvCxnSpPr>
            <a:endCxn id="1780" idx="1"/>
          </p:cNvCxnSpPr>
          <p:nvPr/>
        </p:nvCxnSpPr>
        <p:spPr>
          <a:xfrm>
            <a:off x="645425" y="4218075"/>
            <a:ext cx="4319100" cy="178500"/>
          </a:xfrm>
          <a:prstGeom prst="bentConnector3">
            <a:avLst>
              <a:gd fmla="val 50000" name="adj1"/>
            </a:avLst>
          </a:prstGeom>
          <a:noFill/>
          <a:ln cap="flat" cmpd="sng" w="19050">
            <a:solidFill>
              <a:srgbClr val="E38B3F"/>
            </a:solidFill>
            <a:prstDash val="dash"/>
            <a:round/>
            <a:headEnd len="med" w="med" type="none"/>
            <a:tailEnd len="med" w="med" type="oval"/>
          </a:ln>
        </p:spPr>
      </p:cxnSp>
      <p:sp>
        <p:nvSpPr>
          <p:cNvPr id="1788" name="Google Shape;1788;p116"/>
          <p:cNvSpPr/>
          <p:nvPr/>
        </p:nvSpPr>
        <p:spPr>
          <a:xfrm>
            <a:off x="-75" y="114300"/>
            <a:ext cx="9144000" cy="73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89" name="Google Shape;1789;p116"/>
          <p:cNvPicPr preferRelativeResize="0"/>
          <p:nvPr/>
        </p:nvPicPr>
        <p:blipFill>
          <a:blip r:embed="rId3">
            <a:alphaModFix/>
          </a:blip>
          <a:stretch>
            <a:fillRect/>
          </a:stretch>
        </p:blipFill>
        <p:spPr>
          <a:xfrm>
            <a:off x="452975" y="611137"/>
            <a:ext cx="369300" cy="369300"/>
          </a:xfrm>
          <a:prstGeom prst="rect">
            <a:avLst/>
          </a:prstGeom>
          <a:noFill/>
          <a:ln>
            <a:noFill/>
          </a:ln>
        </p:spPr>
      </p:pic>
      <p:sp>
        <p:nvSpPr>
          <p:cNvPr id="1790" name="Google Shape;1790;p116"/>
          <p:cNvSpPr txBox="1"/>
          <p:nvPr/>
        </p:nvSpPr>
        <p:spPr>
          <a:xfrm>
            <a:off x="1214475" y="324575"/>
            <a:ext cx="2093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19719F"/>
                </a:solidFill>
                <a:latin typeface="Muli"/>
                <a:ea typeface="Muli"/>
                <a:cs typeface="Muli"/>
                <a:sym typeface="Muli"/>
              </a:rPr>
              <a:t>Where we’ve been</a:t>
            </a:r>
            <a:endParaRPr b="1">
              <a:solidFill>
                <a:srgbClr val="19719F"/>
              </a:solidFill>
              <a:latin typeface="Muli"/>
              <a:ea typeface="Muli"/>
              <a:cs typeface="Muli"/>
              <a:sym typeface="Muli"/>
            </a:endParaRPr>
          </a:p>
        </p:txBody>
      </p:sp>
      <p:sp>
        <p:nvSpPr>
          <p:cNvPr id="1791" name="Google Shape;1791;p116"/>
          <p:cNvSpPr txBox="1"/>
          <p:nvPr/>
        </p:nvSpPr>
        <p:spPr>
          <a:xfrm>
            <a:off x="5193875" y="326175"/>
            <a:ext cx="2580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accent1"/>
                </a:solidFill>
                <a:latin typeface="Muli"/>
                <a:ea typeface="Muli"/>
                <a:cs typeface="Muli"/>
                <a:sym typeface="Muli"/>
              </a:rPr>
              <a:t>… and where we’re going</a:t>
            </a:r>
            <a:endParaRPr b="1">
              <a:solidFill>
                <a:schemeClr val="accent1"/>
              </a:solidFill>
              <a:latin typeface="Muli"/>
              <a:ea typeface="Muli"/>
              <a:cs typeface="Muli"/>
              <a:sym typeface="Muli"/>
            </a:endParaRPr>
          </a:p>
        </p:txBody>
      </p:sp>
      <p:cxnSp>
        <p:nvCxnSpPr>
          <p:cNvPr id="1792" name="Google Shape;1792;p116"/>
          <p:cNvCxnSpPr/>
          <p:nvPr/>
        </p:nvCxnSpPr>
        <p:spPr>
          <a:xfrm>
            <a:off x="942975" y="781050"/>
            <a:ext cx="2742300" cy="0"/>
          </a:xfrm>
          <a:prstGeom prst="straightConnector1">
            <a:avLst/>
          </a:prstGeom>
          <a:noFill/>
          <a:ln cap="rnd" cmpd="sng" w="38100">
            <a:solidFill>
              <a:srgbClr val="015581"/>
            </a:solidFill>
            <a:prstDash val="solid"/>
            <a:round/>
            <a:headEnd len="med" w="med" type="none"/>
            <a:tailEnd len="med" w="med" type="none"/>
          </a:ln>
        </p:spPr>
      </p:cxnSp>
      <p:cxnSp>
        <p:nvCxnSpPr>
          <p:cNvPr id="1793" name="Google Shape;1793;p116"/>
          <p:cNvCxnSpPr/>
          <p:nvPr/>
        </p:nvCxnSpPr>
        <p:spPr>
          <a:xfrm flipH="1" rot="10800000">
            <a:off x="4547896" y="777760"/>
            <a:ext cx="1629900" cy="6600"/>
          </a:xfrm>
          <a:prstGeom prst="straightConnector1">
            <a:avLst/>
          </a:prstGeom>
          <a:noFill/>
          <a:ln cap="rnd" cmpd="sng" w="38100">
            <a:solidFill>
              <a:schemeClr val="accent1"/>
            </a:solidFill>
            <a:prstDash val="dash"/>
            <a:round/>
            <a:headEnd len="med" w="med" type="none"/>
            <a:tailEnd len="med" w="med" type="none"/>
          </a:ln>
        </p:spPr>
      </p:cxnSp>
      <p:cxnSp>
        <p:nvCxnSpPr>
          <p:cNvPr id="1794" name="Google Shape;1794;p116"/>
          <p:cNvCxnSpPr/>
          <p:nvPr/>
        </p:nvCxnSpPr>
        <p:spPr>
          <a:xfrm>
            <a:off x="6549375" y="781050"/>
            <a:ext cx="2056500" cy="0"/>
          </a:xfrm>
          <a:prstGeom prst="straightConnector1">
            <a:avLst/>
          </a:prstGeom>
          <a:noFill/>
          <a:ln cap="rnd" cmpd="sng" w="38100">
            <a:solidFill>
              <a:srgbClr val="999999"/>
            </a:solidFill>
            <a:prstDash val="dot"/>
            <a:round/>
            <a:headEnd len="med" w="med" type="none"/>
            <a:tailEnd len="med" w="med" type="none"/>
          </a:ln>
        </p:spPr>
      </p:cxnSp>
      <p:cxnSp>
        <p:nvCxnSpPr>
          <p:cNvPr id="1795" name="Google Shape;1795;p116"/>
          <p:cNvCxnSpPr/>
          <p:nvPr/>
        </p:nvCxnSpPr>
        <p:spPr>
          <a:xfrm flipH="1" rot="10800000">
            <a:off x="6085350" y="652500"/>
            <a:ext cx="229800" cy="257100"/>
          </a:xfrm>
          <a:prstGeom prst="straightConnector1">
            <a:avLst/>
          </a:prstGeom>
          <a:noFill/>
          <a:ln cap="rnd" cmpd="sng" w="38100">
            <a:solidFill>
              <a:schemeClr val="accent1"/>
            </a:solidFill>
            <a:prstDash val="solid"/>
            <a:round/>
            <a:headEnd len="med" w="med" type="none"/>
            <a:tailEnd len="med" w="med" type="none"/>
          </a:ln>
        </p:spPr>
      </p:cxnSp>
      <p:cxnSp>
        <p:nvCxnSpPr>
          <p:cNvPr id="1796" name="Google Shape;1796;p116"/>
          <p:cNvCxnSpPr/>
          <p:nvPr/>
        </p:nvCxnSpPr>
        <p:spPr>
          <a:xfrm flipH="1" rot="10800000">
            <a:off x="6390150" y="667213"/>
            <a:ext cx="229800" cy="257100"/>
          </a:xfrm>
          <a:prstGeom prst="straightConnector1">
            <a:avLst/>
          </a:prstGeom>
          <a:noFill/>
          <a:ln cap="rnd" cmpd="sng" w="38100">
            <a:solidFill>
              <a:srgbClr val="999999"/>
            </a:solidFill>
            <a:prstDash val="solid"/>
            <a:round/>
            <a:headEnd len="med" w="med" type="none"/>
            <a:tailEnd len="med" w="med" type="none"/>
          </a:ln>
        </p:spPr>
      </p:cxnSp>
      <p:sp>
        <p:nvSpPr>
          <p:cNvPr id="1797" name="Google Shape;1797;p116"/>
          <p:cNvSpPr txBox="1"/>
          <p:nvPr/>
        </p:nvSpPr>
        <p:spPr>
          <a:xfrm>
            <a:off x="613775" y="1896163"/>
            <a:ext cx="9468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015581"/>
                </a:solidFill>
                <a:latin typeface="Muli"/>
                <a:ea typeface="Muli"/>
                <a:cs typeface="Muli"/>
                <a:sym typeface="Muli"/>
              </a:rPr>
              <a:t>VALENCE</a:t>
            </a:r>
            <a:endParaRPr b="1" sz="900">
              <a:solidFill>
                <a:srgbClr val="015581"/>
              </a:solidFill>
              <a:latin typeface="Muli"/>
              <a:ea typeface="Muli"/>
              <a:cs typeface="Muli"/>
              <a:sym typeface="Muli"/>
            </a:endParaRPr>
          </a:p>
        </p:txBody>
      </p:sp>
      <p:sp>
        <p:nvSpPr>
          <p:cNvPr id="1798" name="Google Shape;1798;p116"/>
          <p:cNvSpPr txBox="1"/>
          <p:nvPr/>
        </p:nvSpPr>
        <p:spPr>
          <a:xfrm>
            <a:off x="613775" y="3228213"/>
            <a:ext cx="9468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015581"/>
                </a:solidFill>
                <a:latin typeface="Muli"/>
                <a:ea typeface="Muli"/>
                <a:cs typeface="Muli"/>
                <a:sym typeface="Muli"/>
              </a:rPr>
              <a:t>VDW</a:t>
            </a:r>
            <a:endParaRPr b="1" sz="900">
              <a:solidFill>
                <a:srgbClr val="015581"/>
              </a:solidFill>
              <a:latin typeface="Muli"/>
              <a:ea typeface="Muli"/>
              <a:cs typeface="Muli"/>
              <a:sym typeface="Muli"/>
            </a:endParaRPr>
          </a:p>
        </p:txBody>
      </p:sp>
      <p:sp>
        <p:nvSpPr>
          <p:cNvPr id="1799" name="Google Shape;1799;p116"/>
          <p:cNvSpPr txBox="1"/>
          <p:nvPr/>
        </p:nvSpPr>
        <p:spPr>
          <a:xfrm>
            <a:off x="613775" y="3929763"/>
            <a:ext cx="1200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015581"/>
                </a:solidFill>
                <a:latin typeface="Muli"/>
                <a:ea typeface="Muli"/>
                <a:cs typeface="Muli"/>
                <a:sym typeface="Muli"/>
              </a:rPr>
              <a:t>ELECTROSTATICS</a:t>
            </a:r>
            <a:endParaRPr b="1" sz="900">
              <a:solidFill>
                <a:srgbClr val="015581"/>
              </a:solidFill>
              <a:latin typeface="Muli"/>
              <a:ea typeface="Muli"/>
              <a:cs typeface="Muli"/>
              <a:sym typeface="Muli"/>
            </a:endParaRPr>
          </a:p>
        </p:txBody>
      </p:sp>
      <p:pic>
        <p:nvPicPr>
          <p:cNvPr id="1800" name="Google Shape;1800;p116"/>
          <p:cNvPicPr preferRelativeResize="0"/>
          <p:nvPr/>
        </p:nvPicPr>
        <p:blipFill>
          <a:blip r:embed="rId4">
            <a:alphaModFix/>
          </a:blip>
          <a:stretch>
            <a:fillRect/>
          </a:stretch>
        </p:blipFill>
        <p:spPr>
          <a:xfrm>
            <a:off x="3931933" y="596405"/>
            <a:ext cx="369300" cy="369285"/>
          </a:xfrm>
          <a:prstGeom prst="rect">
            <a:avLst/>
          </a:prstGeom>
          <a:noFill/>
          <a:ln>
            <a:noFill/>
          </a:ln>
        </p:spPr>
      </p:pic>
      <p:grpSp>
        <p:nvGrpSpPr>
          <p:cNvPr id="1801" name="Google Shape;1801;p116"/>
          <p:cNvGrpSpPr/>
          <p:nvPr/>
        </p:nvGrpSpPr>
        <p:grpSpPr>
          <a:xfrm>
            <a:off x="658400" y="3504650"/>
            <a:ext cx="7612800" cy="547350"/>
            <a:chOff x="658400" y="3504650"/>
            <a:chExt cx="7612800" cy="547350"/>
          </a:xfrm>
        </p:grpSpPr>
        <p:cxnSp>
          <p:nvCxnSpPr>
            <p:cNvPr id="1802" name="Google Shape;1802;p116"/>
            <p:cNvCxnSpPr>
              <a:endCxn id="1803" idx="1"/>
            </p:cNvCxnSpPr>
            <p:nvPr/>
          </p:nvCxnSpPr>
          <p:spPr>
            <a:xfrm>
              <a:off x="658400" y="3504650"/>
              <a:ext cx="5519400" cy="362700"/>
            </a:xfrm>
            <a:prstGeom prst="bentConnector3">
              <a:avLst>
                <a:gd fmla="val 95386" name="adj1"/>
              </a:avLst>
            </a:prstGeom>
            <a:noFill/>
            <a:ln cap="flat" cmpd="sng" w="19050">
              <a:solidFill>
                <a:schemeClr val="accent1"/>
              </a:solidFill>
              <a:prstDash val="dash"/>
              <a:round/>
              <a:headEnd len="med" w="med" type="none"/>
              <a:tailEnd len="med" w="med" type="oval"/>
            </a:ln>
          </p:spPr>
        </p:cxnSp>
        <p:sp>
          <p:nvSpPr>
            <p:cNvPr id="1803" name="Google Shape;1803;p116"/>
            <p:cNvSpPr txBox="1"/>
            <p:nvPr/>
          </p:nvSpPr>
          <p:spPr>
            <a:xfrm>
              <a:off x="6177800" y="3682700"/>
              <a:ext cx="2093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accent1"/>
                  </a:solidFill>
                  <a:latin typeface="Muli"/>
                  <a:ea typeface="Muli"/>
                  <a:cs typeface="Muli"/>
                  <a:sym typeface="Muli"/>
                </a:rPr>
                <a:t>Surrogate modelling</a:t>
              </a:r>
              <a:endParaRPr sz="1200">
                <a:solidFill>
                  <a:schemeClr val="accent1"/>
                </a:solidFill>
                <a:latin typeface="Muli"/>
                <a:ea typeface="Muli"/>
                <a:cs typeface="Muli"/>
                <a:sym typeface="Muli"/>
              </a:endParaRPr>
            </a:p>
          </p:txBody>
        </p:sp>
        <p:pic>
          <p:nvPicPr>
            <p:cNvPr id="1804" name="Google Shape;1804;p116"/>
            <p:cNvPicPr preferRelativeResize="0"/>
            <p:nvPr/>
          </p:nvPicPr>
          <p:blipFill rotWithShape="1">
            <a:blip r:embed="rId5">
              <a:alphaModFix/>
            </a:blip>
            <a:srcRect b="0" l="3044" r="0" t="0"/>
            <a:stretch/>
          </p:blipFill>
          <p:spPr>
            <a:xfrm>
              <a:off x="7750500" y="3714950"/>
              <a:ext cx="520700" cy="304800"/>
            </a:xfrm>
            <a:prstGeom prst="rect">
              <a:avLst/>
            </a:prstGeom>
            <a:noFill/>
            <a:ln>
              <a:noFill/>
            </a:ln>
          </p:spPr>
        </p:pic>
      </p:grpSp>
      <p:pic>
        <p:nvPicPr>
          <p:cNvPr id="1805" name="Google Shape;1805;p116"/>
          <p:cNvPicPr preferRelativeResize="0"/>
          <p:nvPr/>
        </p:nvPicPr>
        <p:blipFill rotWithShape="1">
          <a:blip r:embed="rId6">
            <a:alphaModFix/>
          </a:blip>
          <a:srcRect b="0" l="0" r="0" t="0"/>
          <a:stretch/>
        </p:blipFill>
        <p:spPr>
          <a:xfrm>
            <a:off x="3263475" y="1083800"/>
            <a:ext cx="421798" cy="458126"/>
          </a:xfrm>
          <a:prstGeom prst="rect">
            <a:avLst/>
          </a:prstGeom>
          <a:noFill/>
          <a:ln>
            <a:noFill/>
          </a:ln>
        </p:spPr>
      </p:pic>
      <p:cxnSp>
        <p:nvCxnSpPr>
          <p:cNvPr id="1806" name="Google Shape;1806;p116"/>
          <p:cNvCxnSpPr>
            <a:endCxn id="1779" idx="1"/>
          </p:cNvCxnSpPr>
          <p:nvPr/>
        </p:nvCxnSpPr>
        <p:spPr>
          <a:xfrm flipH="1" rot="10800000">
            <a:off x="645175" y="3927225"/>
            <a:ext cx="3736200" cy="291000"/>
          </a:xfrm>
          <a:prstGeom prst="bentConnector3">
            <a:avLst>
              <a:gd fmla="val 50000" name="adj1"/>
            </a:avLst>
          </a:prstGeom>
          <a:noFill/>
          <a:ln cap="flat" cmpd="sng" w="19050">
            <a:solidFill>
              <a:srgbClr val="E38B3F"/>
            </a:solidFill>
            <a:prstDash val="dash"/>
            <a:round/>
            <a:headEnd len="med" w="med" type="none"/>
            <a:tailEnd len="med" w="med" type="oval"/>
          </a:ln>
        </p:spPr>
      </p:cxnSp>
      <p:sp>
        <p:nvSpPr>
          <p:cNvPr id="1807" name="Google Shape;1807;p116"/>
          <p:cNvSpPr/>
          <p:nvPr/>
        </p:nvSpPr>
        <p:spPr>
          <a:xfrm>
            <a:off x="3814375" y="3886725"/>
            <a:ext cx="567000" cy="81000"/>
          </a:xfrm>
          <a:prstGeom prst="roundRect">
            <a:avLst>
              <a:gd fmla="val 50000" name="adj"/>
            </a:avLst>
          </a:prstGeom>
          <a:gradFill>
            <a:gsLst>
              <a:gs pos="0">
                <a:srgbClr val="FDECDB"/>
              </a:gs>
              <a:gs pos="100000">
                <a:srgbClr val="F0A963"/>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8" name="Google Shape;1808;p116"/>
          <p:cNvSpPr/>
          <p:nvPr/>
        </p:nvSpPr>
        <p:spPr>
          <a:xfrm>
            <a:off x="3931925" y="4356075"/>
            <a:ext cx="1032600" cy="81000"/>
          </a:xfrm>
          <a:prstGeom prst="roundRect">
            <a:avLst>
              <a:gd fmla="val 50000" name="adj"/>
            </a:avLst>
          </a:prstGeom>
          <a:gradFill>
            <a:gsLst>
              <a:gs pos="0">
                <a:srgbClr val="FDECDB"/>
              </a:gs>
              <a:gs pos="100000">
                <a:srgbClr val="F0A963"/>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09" name="Google Shape;1809;p116"/>
          <p:cNvPicPr preferRelativeResize="0"/>
          <p:nvPr/>
        </p:nvPicPr>
        <p:blipFill rotWithShape="1">
          <a:blip r:embed="rId7">
            <a:alphaModFix/>
          </a:blip>
          <a:srcRect b="6" l="40172" r="29778" t="38432"/>
          <a:stretch/>
        </p:blipFill>
        <p:spPr>
          <a:xfrm>
            <a:off x="3457875" y="1629274"/>
            <a:ext cx="421800" cy="337684"/>
          </a:xfrm>
          <a:prstGeom prst="rect">
            <a:avLst/>
          </a:prstGeom>
          <a:noFill/>
          <a:ln>
            <a:noFill/>
          </a:ln>
        </p:spPr>
      </p:pic>
      <p:pic>
        <p:nvPicPr>
          <p:cNvPr id="1810" name="Google Shape;1810;p116"/>
          <p:cNvPicPr preferRelativeResize="0"/>
          <p:nvPr/>
        </p:nvPicPr>
        <p:blipFill>
          <a:blip r:embed="rId8">
            <a:alphaModFix/>
          </a:blip>
          <a:stretch>
            <a:fillRect/>
          </a:stretch>
        </p:blipFill>
        <p:spPr>
          <a:xfrm>
            <a:off x="5029700" y="2571751"/>
            <a:ext cx="503968" cy="369301"/>
          </a:xfrm>
          <a:prstGeom prst="rect">
            <a:avLst/>
          </a:prstGeom>
          <a:noFill/>
          <a:ln>
            <a:noFill/>
          </a:ln>
        </p:spPr>
      </p:pic>
      <p:pic>
        <p:nvPicPr>
          <p:cNvPr id="1811" name="Google Shape;1811;p116"/>
          <p:cNvPicPr preferRelativeResize="0"/>
          <p:nvPr/>
        </p:nvPicPr>
        <p:blipFill rotWithShape="1">
          <a:blip r:embed="rId9">
            <a:alphaModFix/>
          </a:blip>
          <a:srcRect b="32266" l="20974" r="27045" t="33145"/>
          <a:stretch/>
        </p:blipFill>
        <p:spPr>
          <a:xfrm>
            <a:off x="5356597" y="3787527"/>
            <a:ext cx="257177" cy="285902"/>
          </a:xfrm>
          <a:prstGeom prst="rect">
            <a:avLst/>
          </a:prstGeom>
          <a:noFill/>
          <a:ln>
            <a:noFill/>
          </a:ln>
        </p:spPr>
      </p:pic>
      <p:pic>
        <p:nvPicPr>
          <p:cNvPr id="1812" name="Google Shape;1812;p116"/>
          <p:cNvPicPr preferRelativeResize="0"/>
          <p:nvPr/>
        </p:nvPicPr>
        <p:blipFill rotWithShape="1">
          <a:blip r:embed="rId10">
            <a:alphaModFix/>
          </a:blip>
          <a:srcRect b="3309" l="8113" r="0" t="3215"/>
          <a:stretch/>
        </p:blipFill>
        <p:spPr>
          <a:xfrm>
            <a:off x="6646050" y="4214775"/>
            <a:ext cx="316228" cy="363599"/>
          </a:xfrm>
          <a:prstGeom prst="rect">
            <a:avLst/>
          </a:prstGeom>
          <a:noFill/>
          <a:ln>
            <a:noFill/>
          </a:ln>
        </p:spPr>
      </p:pic>
      <p:pic>
        <p:nvPicPr>
          <p:cNvPr id="1813" name="Google Shape;1813;p116"/>
          <p:cNvPicPr preferRelativeResize="0"/>
          <p:nvPr/>
        </p:nvPicPr>
        <p:blipFill rotWithShape="1">
          <a:blip r:embed="rId11">
            <a:alphaModFix/>
          </a:blip>
          <a:srcRect b="18499" l="14478" r="18952" t="7442"/>
          <a:stretch/>
        </p:blipFill>
        <p:spPr>
          <a:xfrm>
            <a:off x="3485650" y="2247400"/>
            <a:ext cx="351391" cy="400199"/>
          </a:xfrm>
          <a:prstGeom prst="rect">
            <a:avLst/>
          </a:prstGeom>
          <a:noFill/>
          <a:ln>
            <a:noFill/>
          </a:ln>
        </p:spPr>
      </p:pic>
      <p:sp>
        <p:nvSpPr>
          <p:cNvPr id="1814" name="Google Shape;1814;p116"/>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8" name="Shape 1818"/>
        <p:cNvGrpSpPr/>
        <p:nvPr/>
      </p:nvGrpSpPr>
      <p:grpSpPr>
        <a:xfrm>
          <a:off x="0" y="0"/>
          <a:ext cx="0" cy="0"/>
          <a:chOff x="0" y="0"/>
          <a:chExt cx="0" cy="0"/>
        </a:xfrm>
      </p:grpSpPr>
      <p:sp>
        <p:nvSpPr>
          <p:cNvPr id="1819" name="Google Shape;1819;p117"/>
          <p:cNvSpPr txBox="1"/>
          <p:nvPr>
            <p:ph type="title"/>
          </p:nvPr>
        </p:nvSpPr>
        <p:spPr>
          <a:xfrm>
            <a:off x="381000" y="0"/>
            <a:ext cx="30660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Surrogate modelling</a:t>
            </a:r>
            <a:endParaRPr/>
          </a:p>
        </p:txBody>
      </p:sp>
      <p:sp>
        <p:nvSpPr>
          <p:cNvPr id="1820" name="Google Shape;1820;p117"/>
          <p:cNvSpPr txBox="1"/>
          <p:nvPr>
            <p:ph idx="3" type="body"/>
          </p:nvPr>
        </p:nvSpPr>
        <p:spPr>
          <a:xfrm>
            <a:off x="3447000" y="0"/>
            <a:ext cx="48588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Escaping local minima with global optimization</a:t>
            </a:r>
            <a:endParaRPr/>
          </a:p>
        </p:txBody>
      </p:sp>
      <p:pic>
        <p:nvPicPr>
          <p:cNvPr id="1821" name="Google Shape;1821;p117"/>
          <p:cNvPicPr preferRelativeResize="0"/>
          <p:nvPr/>
        </p:nvPicPr>
        <p:blipFill>
          <a:blip r:embed="rId3">
            <a:alphaModFix/>
          </a:blip>
          <a:stretch>
            <a:fillRect/>
          </a:stretch>
        </p:blipFill>
        <p:spPr>
          <a:xfrm>
            <a:off x="8050625" y="1076226"/>
            <a:ext cx="880874" cy="969653"/>
          </a:xfrm>
          <a:prstGeom prst="rect">
            <a:avLst/>
          </a:prstGeom>
          <a:noFill/>
          <a:ln>
            <a:noFill/>
          </a:ln>
        </p:spPr>
      </p:pic>
      <p:sp>
        <p:nvSpPr>
          <p:cNvPr id="1822" name="Google Shape;1822;p117"/>
          <p:cNvSpPr txBox="1"/>
          <p:nvPr/>
        </p:nvSpPr>
        <p:spPr>
          <a:xfrm>
            <a:off x="8066713" y="1999475"/>
            <a:ext cx="8487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858585"/>
                </a:solidFill>
                <a:latin typeface="Muli"/>
                <a:ea typeface="Muli"/>
                <a:cs typeface="Muli"/>
                <a:sym typeface="Muli"/>
              </a:rPr>
              <a:t>Owen Madin</a:t>
            </a:r>
            <a:endParaRPr sz="1000">
              <a:solidFill>
                <a:srgbClr val="858585"/>
              </a:solidFill>
              <a:latin typeface="Muli"/>
              <a:ea typeface="Muli"/>
              <a:cs typeface="Muli"/>
              <a:sym typeface="Muli"/>
            </a:endParaRPr>
          </a:p>
        </p:txBody>
      </p:sp>
      <p:sp>
        <p:nvSpPr>
          <p:cNvPr id="1823" name="Google Shape;1823;p117"/>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pic>
        <p:nvPicPr>
          <p:cNvPr id="1824" name="Google Shape;1824;p117"/>
          <p:cNvPicPr preferRelativeResize="0"/>
          <p:nvPr/>
        </p:nvPicPr>
        <p:blipFill>
          <a:blip r:embed="rId4">
            <a:alphaModFix/>
          </a:blip>
          <a:stretch>
            <a:fillRect/>
          </a:stretch>
        </p:blipFill>
        <p:spPr>
          <a:xfrm>
            <a:off x="458900" y="970875"/>
            <a:ext cx="3944399" cy="3315376"/>
          </a:xfrm>
          <a:prstGeom prst="rect">
            <a:avLst/>
          </a:prstGeom>
          <a:noFill/>
          <a:ln>
            <a:noFill/>
          </a:ln>
        </p:spPr>
      </p:pic>
      <p:pic>
        <p:nvPicPr>
          <p:cNvPr id="1825" name="Google Shape;1825;p117"/>
          <p:cNvPicPr preferRelativeResize="0"/>
          <p:nvPr/>
        </p:nvPicPr>
        <p:blipFill>
          <a:blip r:embed="rId5">
            <a:alphaModFix/>
          </a:blip>
          <a:stretch>
            <a:fillRect/>
          </a:stretch>
        </p:blipFill>
        <p:spPr>
          <a:xfrm>
            <a:off x="4697125" y="2774425"/>
            <a:ext cx="4081975" cy="1851300"/>
          </a:xfrm>
          <a:prstGeom prst="rect">
            <a:avLst/>
          </a:prstGeom>
          <a:noFill/>
          <a:ln>
            <a:noFill/>
          </a:ln>
        </p:spPr>
      </p:pic>
      <p:pic>
        <p:nvPicPr>
          <p:cNvPr id="1826" name="Google Shape;1826;p117"/>
          <p:cNvPicPr preferRelativeResize="0"/>
          <p:nvPr/>
        </p:nvPicPr>
        <p:blipFill>
          <a:blip r:embed="rId6">
            <a:alphaModFix/>
          </a:blip>
          <a:stretch>
            <a:fillRect/>
          </a:stretch>
        </p:blipFill>
        <p:spPr>
          <a:xfrm>
            <a:off x="4387025" y="971700"/>
            <a:ext cx="2437447" cy="1726525"/>
          </a:xfrm>
          <a:prstGeom prst="rect">
            <a:avLst/>
          </a:prstGeom>
          <a:noFill/>
          <a:ln>
            <a:noFill/>
          </a:ln>
        </p:spPr>
      </p:pic>
      <p:pic>
        <p:nvPicPr>
          <p:cNvPr id="1827" name="Google Shape;1827;p117"/>
          <p:cNvPicPr preferRelativeResize="0"/>
          <p:nvPr/>
        </p:nvPicPr>
        <p:blipFill>
          <a:blip r:embed="rId7">
            <a:alphaModFix/>
          </a:blip>
          <a:stretch>
            <a:fillRect/>
          </a:stretch>
        </p:blipFill>
        <p:spPr>
          <a:xfrm>
            <a:off x="7158191" y="1076224"/>
            <a:ext cx="709786" cy="969649"/>
          </a:xfrm>
          <a:prstGeom prst="rect">
            <a:avLst/>
          </a:prstGeom>
          <a:noFill/>
          <a:ln>
            <a:noFill/>
          </a:ln>
        </p:spPr>
      </p:pic>
      <p:sp>
        <p:nvSpPr>
          <p:cNvPr id="1828" name="Google Shape;1828;p117"/>
          <p:cNvSpPr txBox="1"/>
          <p:nvPr/>
        </p:nvSpPr>
        <p:spPr>
          <a:xfrm>
            <a:off x="7012525" y="1999463"/>
            <a:ext cx="10011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858585"/>
                </a:solidFill>
                <a:latin typeface="Muli"/>
                <a:ea typeface="Muli"/>
                <a:cs typeface="Muli"/>
                <a:sym typeface="Muli"/>
              </a:rPr>
              <a:t>Simon Boothroyd</a:t>
            </a:r>
            <a:endParaRPr sz="1000">
              <a:solidFill>
                <a:srgbClr val="858585"/>
              </a:solidFill>
              <a:latin typeface="Muli"/>
              <a:ea typeface="Muli"/>
              <a:cs typeface="Muli"/>
              <a:sym typeface="Mul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2" name="Shape 1832"/>
        <p:cNvGrpSpPr/>
        <p:nvPr/>
      </p:nvGrpSpPr>
      <p:grpSpPr>
        <a:xfrm>
          <a:off x="0" y="0"/>
          <a:ext cx="0" cy="0"/>
          <a:chOff x="0" y="0"/>
          <a:chExt cx="0" cy="0"/>
        </a:xfrm>
      </p:grpSpPr>
      <p:sp>
        <p:nvSpPr>
          <p:cNvPr id="1833" name="Google Shape;1833;p118"/>
          <p:cNvSpPr txBox="1"/>
          <p:nvPr>
            <p:ph type="title"/>
          </p:nvPr>
        </p:nvSpPr>
        <p:spPr>
          <a:xfrm>
            <a:off x="381000" y="0"/>
            <a:ext cx="30660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Surrogate modelling</a:t>
            </a:r>
            <a:endParaRPr/>
          </a:p>
        </p:txBody>
      </p:sp>
      <p:sp>
        <p:nvSpPr>
          <p:cNvPr id="1834" name="Google Shape;1834;p118"/>
          <p:cNvSpPr txBox="1"/>
          <p:nvPr>
            <p:ph idx="3" type="body"/>
          </p:nvPr>
        </p:nvSpPr>
        <p:spPr>
          <a:xfrm>
            <a:off x="3447000" y="0"/>
            <a:ext cx="48588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Escaping local minima with global optimization</a:t>
            </a:r>
            <a:endParaRPr/>
          </a:p>
        </p:txBody>
      </p:sp>
      <p:pic>
        <p:nvPicPr>
          <p:cNvPr id="1835" name="Google Shape;1835;p118"/>
          <p:cNvPicPr preferRelativeResize="0"/>
          <p:nvPr/>
        </p:nvPicPr>
        <p:blipFill>
          <a:blip r:embed="rId3">
            <a:alphaModFix/>
          </a:blip>
          <a:stretch>
            <a:fillRect/>
          </a:stretch>
        </p:blipFill>
        <p:spPr>
          <a:xfrm>
            <a:off x="426225" y="1043975"/>
            <a:ext cx="3311776" cy="2483825"/>
          </a:xfrm>
          <a:prstGeom prst="rect">
            <a:avLst/>
          </a:prstGeom>
          <a:noFill/>
          <a:ln>
            <a:noFill/>
          </a:ln>
        </p:spPr>
      </p:pic>
      <p:sp>
        <p:nvSpPr>
          <p:cNvPr id="1836" name="Google Shape;1836;p118"/>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pic>
        <p:nvPicPr>
          <p:cNvPr id="1837" name="Google Shape;1837;p118"/>
          <p:cNvPicPr preferRelativeResize="0"/>
          <p:nvPr/>
        </p:nvPicPr>
        <p:blipFill>
          <a:blip r:embed="rId4">
            <a:alphaModFix/>
          </a:blip>
          <a:stretch>
            <a:fillRect/>
          </a:stretch>
        </p:blipFill>
        <p:spPr>
          <a:xfrm>
            <a:off x="4326575" y="1156759"/>
            <a:ext cx="4463525" cy="335082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3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1" name="Shape 1841"/>
        <p:cNvGrpSpPr/>
        <p:nvPr/>
      </p:nvGrpSpPr>
      <p:grpSpPr>
        <a:xfrm>
          <a:off x="0" y="0"/>
          <a:ext cx="0" cy="0"/>
          <a:chOff x="0" y="0"/>
          <a:chExt cx="0" cy="0"/>
        </a:xfrm>
      </p:grpSpPr>
      <p:cxnSp>
        <p:nvCxnSpPr>
          <p:cNvPr id="1842" name="Google Shape;1842;p119"/>
          <p:cNvCxnSpPr>
            <a:endCxn id="1843" idx="1"/>
          </p:cNvCxnSpPr>
          <p:nvPr/>
        </p:nvCxnSpPr>
        <p:spPr>
          <a:xfrm>
            <a:off x="658400" y="3504650"/>
            <a:ext cx="5519400" cy="362700"/>
          </a:xfrm>
          <a:prstGeom prst="bentConnector3">
            <a:avLst>
              <a:gd fmla="val 95386" name="adj1"/>
            </a:avLst>
          </a:prstGeom>
          <a:noFill/>
          <a:ln cap="flat" cmpd="sng" w="19050">
            <a:solidFill>
              <a:schemeClr val="accent1"/>
            </a:solidFill>
            <a:prstDash val="dash"/>
            <a:round/>
            <a:headEnd len="med" w="med" type="none"/>
            <a:tailEnd len="med" w="med" type="oval"/>
          </a:ln>
        </p:spPr>
      </p:cxnSp>
      <p:cxnSp>
        <p:nvCxnSpPr>
          <p:cNvPr id="1844" name="Google Shape;1844;p119"/>
          <p:cNvCxnSpPr>
            <a:endCxn id="1845" idx="1"/>
          </p:cNvCxnSpPr>
          <p:nvPr/>
        </p:nvCxnSpPr>
        <p:spPr>
          <a:xfrm>
            <a:off x="666000" y="2180113"/>
            <a:ext cx="3501000" cy="749400"/>
          </a:xfrm>
          <a:prstGeom prst="bentConnector3">
            <a:avLst>
              <a:gd fmla="val 11030" name="adj1"/>
            </a:avLst>
          </a:prstGeom>
          <a:noFill/>
          <a:ln cap="flat" cmpd="sng" w="38100">
            <a:solidFill>
              <a:srgbClr val="A72A1E"/>
            </a:solidFill>
            <a:prstDash val="dash"/>
            <a:round/>
            <a:headEnd len="med" w="med" type="none"/>
            <a:tailEnd len="med" w="med" type="oval"/>
          </a:ln>
        </p:spPr>
      </p:cxnSp>
      <p:cxnSp>
        <p:nvCxnSpPr>
          <p:cNvPr id="1846" name="Google Shape;1846;p119"/>
          <p:cNvCxnSpPr/>
          <p:nvPr/>
        </p:nvCxnSpPr>
        <p:spPr>
          <a:xfrm flipH="1">
            <a:off x="637575" y="723900"/>
            <a:ext cx="600" cy="3867000"/>
          </a:xfrm>
          <a:prstGeom prst="straightConnector1">
            <a:avLst/>
          </a:prstGeom>
          <a:noFill/>
          <a:ln cap="flat" cmpd="sng" w="38100">
            <a:solidFill>
              <a:srgbClr val="015581"/>
            </a:solidFill>
            <a:prstDash val="solid"/>
            <a:round/>
            <a:headEnd len="med" w="med" type="oval"/>
            <a:tailEnd len="med" w="med" type="oval"/>
          </a:ln>
        </p:spPr>
      </p:cxnSp>
      <p:sp>
        <p:nvSpPr>
          <p:cNvPr id="1847" name="Google Shape;1847;p119"/>
          <p:cNvSpPr txBox="1"/>
          <p:nvPr/>
        </p:nvSpPr>
        <p:spPr>
          <a:xfrm>
            <a:off x="1551125" y="1172625"/>
            <a:ext cx="2093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19719F"/>
                </a:solidFill>
                <a:latin typeface="Muli"/>
                <a:ea typeface="Muli"/>
                <a:cs typeface="Muli"/>
                <a:sym typeface="Muli"/>
              </a:rPr>
              <a:t>QM theory benchmark</a:t>
            </a:r>
            <a:endParaRPr sz="1200">
              <a:solidFill>
                <a:srgbClr val="19719F"/>
              </a:solidFill>
              <a:latin typeface="Muli"/>
              <a:ea typeface="Muli"/>
              <a:cs typeface="Muli"/>
              <a:sym typeface="Muli"/>
            </a:endParaRPr>
          </a:p>
        </p:txBody>
      </p:sp>
      <p:sp>
        <p:nvSpPr>
          <p:cNvPr id="1848" name="Google Shape;1848;p119"/>
          <p:cNvSpPr txBox="1"/>
          <p:nvPr/>
        </p:nvSpPr>
        <p:spPr>
          <a:xfrm>
            <a:off x="1928475" y="1662713"/>
            <a:ext cx="20934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19719F"/>
                </a:solidFill>
                <a:latin typeface="Muli"/>
                <a:ea typeface="Muli"/>
                <a:cs typeface="Muli"/>
                <a:sym typeface="Muli"/>
              </a:rPr>
              <a:t>Modified Seminario Method for initial values</a:t>
            </a:r>
            <a:endParaRPr sz="1200">
              <a:solidFill>
                <a:srgbClr val="19719F"/>
              </a:solidFill>
              <a:latin typeface="Muli"/>
              <a:ea typeface="Muli"/>
              <a:cs typeface="Muli"/>
              <a:sym typeface="Muli"/>
            </a:endParaRPr>
          </a:p>
        </p:txBody>
      </p:sp>
      <p:sp>
        <p:nvSpPr>
          <p:cNvPr id="1849" name="Google Shape;1849;p119"/>
          <p:cNvSpPr txBox="1"/>
          <p:nvPr/>
        </p:nvSpPr>
        <p:spPr>
          <a:xfrm>
            <a:off x="4381375" y="3742575"/>
            <a:ext cx="1339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E38B3F"/>
                </a:solidFill>
                <a:latin typeface="Muli"/>
                <a:ea typeface="Muli"/>
                <a:cs typeface="Muli"/>
                <a:sym typeface="Muli"/>
              </a:rPr>
              <a:t>Virtual sites</a:t>
            </a:r>
            <a:endParaRPr sz="1200">
              <a:solidFill>
                <a:srgbClr val="E38B3F"/>
              </a:solidFill>
              <a:latin typeface="Muli"/>
              <a:ea typeface="Muli"/>
              <a:cs typeface="Muli"/>
              <a:sym typeface="Muli"/>
            </a:endParaRPr>
          </a:p>
        </p:txBody>
      </p:sp>
      <p:sp>
        <p:nvSpPr>
          <p:cNvPr id="1850" name="Google Shape;1850;p119"/>
          <p:cNvSpPr txBox="1"/>
          <p:nvPr/>
        </p:nvSpPr>
        <p:spPr>
          <a:xfrm>
            <a:off x="4964525" y="4211925"/>
            <a:ext cx="2093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E38B3F"/>
                </a:solidFill>
                <a:latin typeface="Muli"/>
                <a:ea typeface="Muli"/>
                <a:cs typeface="Muli"/>
                <a:sym typeface="Muli"/>
              </a:rPr>
              <a:t>Graph charge models</a:t>
            </a:r>
            <a:endParaRPr sz="1200">
              <a:solidFill>
                <a:srgbClr val="E38B3F"/>
              </a:solidFill>
              <a:latin typeface="Muli"/>
              <a:ea typeface="Muli"/>
              <a:cs typeface="Muli"/>
              <a:sym typeface="Muli"/>
            </a:endParaRPr>
          </a:p>
        </p:txBody>
      </p:sp>
      <p:sp>
        <p:nvSpPr>
          <p:cNvPr id="1843" name="Google Shape;1843;p119"/>
          <p:cNvSpPr txBox="1"/>
          <p:nvPr/>
        </p:nvSpPr>
        <p:spPr>
          <a:xfrm>
            <a:off x="6177800" y="3682700"/>
            <a:ext cx="2093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accent1"/>
                </a:solidFill>
                <a:latin typeface="Muli"/>
                <a:ea typeface="Muli"/>
                <a:cs typeface="Muli"/>
                <a:sym typeface="Muli"/>
              </a:rPr>
              <a:t>Surrogate modelling</a:t>
            </a:r>
            <a:endParaRPr sz="1200">
              <a:solidFill>
                <a:schemeClr val="accent1"/>
              </a:solidFill>
              <a:latin typeface="Muli"/>
              <a:ea typeface="Muli"/>
              <a:cs typeface="Muli"/>
              <a:sym typeface="Muli"/>
            </a:endParaRPr>
          </a:p>
        </p:txBody>
      </p:sp>
      <p:grpSp>
        <p:nvGrpSpPr>
          <p:cNvPr id="1851" name="Google Shape;1851;p119"/>
          <p:cNvGrpSpPr/>
          <p:nvPr/>
        </p:nvGrpSpPr>
        <p:grpSpPr>
          <a:xfrm>
            <a:off x="657300" y="1171175"/>
            <a:ext cx="6008100" cy="1005150"/>
            <a:chOff x="657300" y="1171175"/>
            <a:chExt cx="6008100" cy="1005150"/>
          </a:xfrm>
        </p:grpSpPr>
        <p:cxnSp>
          <p:nvCxnSpPr>
            <p:cNvPr id="1852" name="Google Shape;1852;p119"/>
            <p:cNvCxnSpPr>
              <a:endCxn id="1853" idx="1"/>
            </p:cNvCxnSpPr>
            <p:nvPr/>
          </p:nvCxnSpPr>
          <p:spPr>
            <a:xfrm flipH="1" rot="10800000">
              <a:off x="657300" y="1448225"/>
              <a:ext cx="3914700" cy="728100"/>
            </a:xfrm>
            <a:prstGeom prst="bentConnector3">
              <a:avLst>
                <a:gd fmla="val 91268" name="adj1"/>
              </a:avLst>
            </a:prstGeom>
            <a:noFill/>
            <a:ln cap="flat" cmpd="sng" w="19050">
              <a:solidFill>
                <a:schemeClr val="accent1"/>
              </a:solidFill>
              <a:prstDash val="dash"/>
              <a:round/>
              <a:headEnd len="med" w="med" type="none"/>
              <a:tailEnd len="med" w="med" type="oval"/>
            </a:ln>
          </p:spPr>
        </p:cxnSp>
        <p:sp>
          <p:nvSpPr>
            <p:cNvPr id="1853" name="Google Shape;1853;p119"/>
            <p:cNvSpPr txBox="1"/>
            <p:nvPr/>
          </p:nvSpPr>
          <p:spPr>
            <a:xfrm>
              <a:off x="4572000" y="1171175"/>
              <a:ext cx="20934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accent1"/>
                  </a:solidFill>
                  <a:latin typeface="Muli"/>
                  <a:ea typeface="Muli"/>
                  <a:cs typeface="Muli"/>
                  <a:sym typeface="Muli"/>
                </a:rPr>
                <a:t>Automated chemical perception</a:t>
              </a:r>
              <a:endParaRPr sz="1200">
                <a:solidFill>
                  <a:schemeClr val="accent1"/>
                </a:solidFill>
                <a:latin typeface="Muli"/>
                <a:ea typeface="Muli"/>
                <a:cs typeface="Muli"/>
                <a:sym typeface="Muli"/>
              </a:endParaRPr>
            </a:p>
          </p:txBody>
        </p:sp>
      </p:grpSp>
      <p:cxnSp>
        <p:nvCxnSpPr>
          <p:cNvPr id="1854" name="Google Shape;1854;p119"/>
          <p:cNvCxnSpPr/>
          <p:nvPr/>
        </p:nvCxnSpPr>
        <p:spPr>
          <a:xfrm rot="10800000">
            <a:off x="637725" y="1372725"/>
            <a:ext cx="972000" cy="0"/>
          </a:xfrm>
          <a:prstGeom prst="straightConnector1">
            <a:avLst/>
          </a:prstGeom>
          <a:noFill/>
          <a:ln cap="flat" cmpd="sng" w="19050">
            <a:solidFill>
              <a:srgbClr val="015581"/>
            </a:solidFill>
            <a:prstDash val="solid"/>
            <a:round/>
            <a:headEnd len="med" w="med" type="oval"/>
            <a:tailEnd len="med" w="med" type="none"/>
          </a:ln>
        </p:spPr>
      </p:cxnSp>
      <p:sp>
        <p:nvSpPr>
          <p:cNvPr id="1855" name="Google Shape;1855;p119"/>
          <p:cNvSpPr txBox="1"/>
          <p:nvPr/>
        </p:nvSpPr>
        <p:spPr>
          <a:xfrm>
            <a:off x="613775" y="1105863"/>
            <a:ext cx="9468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015581"/>
                </a:solidFill>
                <a:latin typeface="Muli"/>
                <a:ea typeface="Muli"/>
                <a:cs typeface="Muli"/>
                <a:sym typeface="Muli"/>
              </a:rPr>
              <a:t>INPUT DATA</a:t>
            </a:r>
            <a:endParaRPr b="1" sz="900">
              <a:solidFill>
                <a:srgbClr val="015581"/>
              </a:solidFill>
              <a:latin typeface="Muli"/>
              <a:ea typeface="Muli"/>
              <a:cs typeface="Muli"/>
              <a:sym typeface="Muli"/>
            </a:endParaRPr>
          </a:p>
        </p:txBody>
      </p:sp>
      <p:sp>
        <p:nvSpPr>
          <p:cNvPr id="1856" name="Google Shape;1856;p119"/>
          <p:cNvSpPr txBox="1"/>
          <p:nvPr/>
        </p:nvSpPr>
        <p:spPr>
          <a:xfrm>
            <a:off x="2132100" y="2185200"/>
            <a:ext cx="18288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19719F"/>
                </a:solidFill>
                <a:latin typeface="Muli"/>
                <a:ea typeface="Muli"/>
                <a:cs typeface="Muli"/>
                <a:sym typeface="Muli"/>
              </a:rPr>
              <a:t>Torsions in QC geometry targets</a:t>
            </a:r>
            <a:endParaRPr sz="1200">
              <a:solidFill>
                <a:srgbClr val="19719F"/>
              </a:solidFill>
              <a:latin typeface="Muli"/>
              <a:ea typeface="Muli"/>
              <a:cs typeface="Muli"/>
              <a:sym typeface="Muli"/>
            </a:endParaRPr>
          </a:p>
        </p:txBody>
      </p:sp>
      <p:cxnSp>
        <p:nvCxnSpPr>
          <p:cNvPr id="1857" name="Google Shape;1857;p119"/>
          <p:cNvCxnSpPr/>
          <p:nvPr/>
        </p:nvCxnSpPr>
        <p:spPr>
          <a:xfrm flipH="1" rot="10800000">
            <a:off x="645425" y="1933488"/>
            <a:ext cx="1280700" cy="241500"/>
          </a:xfrm>
          <a:prstGeom prst="bentConnector3">
            <a:avLst>
              <a:gd fmla="val 50000" name="adj1"/>
            </a:avLst>
          </a:prstGeom>
          <a:noFill/>
          <a:ln cap="flat" cmpd="sng" w="19050">
            <a:solidFill>
              <a:srgbClr val="19719F"/>
            </a:solidFill>
            <a:prstDash val="solid"/>
            <a:round/>
            <a:headEnd len="med" w="med" type="none"/>
            <a:tailEnd len="med" w="med" type="oval"/>
          </a:ln>
        </p:spPr>
      </p:cxnSp>
      <p:cxnSp>
        <p:nvCxnSpPr>
          <p:cNvPr id="1858" name="Google Shape;1858;p119"/>
          <p:cNvCxnSpPr>
            <a:stCxn id="1856" idx="1"/>
          </p:cNvCxnSpPr>
          <p:nvPr/>
        </p:nvCxnSpPr>
        <p:spPr>
          <a:xfrm rot="10800000">
            <a:off x="657300" y="2176350"/>
            <a:ext cx="1474800" cy="285900"/>
          </a:xfrm>
          <a:prstGeom prst="bentConnector3">
            <a:avLst>
              <a:gd fmla="val 50000" name="adj1"/>
            </a:avLst>
          </a:prstGeom>
          <a:noFill/>
          <a:ln cap="flat" cmpd="sng" w="19050">
            <a:solidFill>
              <a:srgbClr val="19719F"/>
            </a:solidFill>
            <a:prstDash val="solid"/>
            <a:round/>
            <a:headEnd len="med" w="med" type="oval"/>
            <a:tailEnd len="med" w="med" type="none"/>
          </a:ln>
        </p:spPr>
      </p:cxnSp>
      <p:sp>
        <p:nvSpPr>
          <p:cNvPr id="1859" name="Google Shape;1859;p119"/>
          <p:cNvSpPr txBox="1"/>
          <p:nvPr/>
        </p:nvSpPr>
        <p:spPr>
          <a:xfrm rot="-5400000">
            <a:off x="-505525" y="2421200"/>
            <a:ext cx="19218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rgbClr val="015581"/>
                </a:solidFill>
                <a:latin typeface="Muli"/>
                <a:ea typeface="Muli"/>
                <a:cs typeface="Muli"/>
                <a:sym typeface="Muli"/>
              </a:rPr>
              <a:t>Force field fitting</a:t>
            </a:r>
            <a:endParaRPr b="1" sz="1200">
              <a:solidFill>
                <a:srgbClr val="015581"/>
              </a:solidFill>
              <a:latin typeface="Muli"/>
              <a:ea typeface="Muli"/>
              <a:cs typeface="Muli"/>
              <a:sym typeface="Muli"/>
            </a:endParaRPr>
          </a:p>
        </p:txBody>
      </p:sp>
      <p:sp>
        <p:nvSpPr>
          <p:cNvPr id="1845" name="Google Shape;1845;p119"/>
          <p:cNvSpPr txBox="1"/>
          <p:nvPr/>
        </p:nvSpPr>
        <p:spPr>
          <a:xfrm>
            <a:off x="4167000" y="2590963"/>
            <a:ext cx="15840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A72A1E"/>
                </a:solidFill>
                <a:latin typeface="Muli"/>
                <a:ea typeface="Muli"/>
                <a:cs typeface="Muli"/>
                <a:sym typeface="Muli"/>
              </a:rPr>
              <a:t>Protein parameters</a:t>
            </a:r>
            <a:endParaRPr b="1" sz="1600">
              <a:solidFill>
                <a:srgbClr val="A72A1E"/>
              </a:solidFill>
              <a:latin typeface="Muli"/>
              <a:ea typeface="Muli"/>
              <a:cs typeface="Muli"/>
              <a:sym typeface="Muli"/>
            </a:endParaRPr>
          </a:p>
        </p:txBody>
      </p:sp>
      <p:cxnSp>
        <p:nvCxnSpPr>
          <p:cNvPr id="1860" name="Google Shape;1860;p119"/>
          <p:cNvCxnSpPr>
            <a:endCxn id="1850" idx="1"/>
          </p:cNvCxnSpPr>
          <p:nvPr/>
        </p:nvCxnSpPr>
        <p:spPr>
          <a:xfrm>
            <a:off x="645425" y="4218075"/>
            <a:ext cx="4319100" cy="178500"/>
          </a:xfrm>
          <a:prstGeom prst="bentConnector3">
            <a:avLst>
              <a:gd fmla="val 50000" name="adj1"/>
            </a:avLst>
          </a:prstGeom>
          <a:noFill/>
          <a:ln cap="flat" cmpd="sng" w="19050">
            <a:solidFill>
              <a:srgbClr val="E38B3F"/>
            </a:solidFill>
            <a:prstDash val="dash"/>
            <a:round/>
            <a:headEnd len="med" w="med" type="none"/>
            <a:tailEnd len="med" w="med" type="oval"/>
          </a:ln>
        </p:spPr>
      </p:cxnSp>
      <p:sp>
        <p:nvSpPr>
          <p:cNvPr id="1861" name="Google Shape;1861;p119"/>
          <p:cNvSpPr/>
          <p:nvPr/>
        </p:nvSpPr>
        <p:spPr>
          <a:xfrm>
            <a:off x="-75" y="114300"/>
            <a:ext cx="9144000" cy="73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62" name="Google Shape;1862;p119"/>
          <p:cNvPicPr preferRelativeResize="0"/>
          <p:nvPr/>
        </p:nvPicPr>
        <p:blipFill>
          <a:blip r:embed="rId3">
            <a:alphaModFix/>
          </a:blip>
          <a:stretch>
            <a:fillRect/>
          </a:stretch>
        </p:blipFill>
        <p:spPr>
          <a:xfrm>
            <a:off x="452975" y="611137"/>
            <a:ext cx="369300" cy="369300"/>
          </a:xfrm>
          <a:prstGeom prst="rect">
            <a:avLst/>
          </a:prstGeom>
          <a:noFill/>
          <a:ln>
            <a:noFill/>
          </a:ln>
        </p:spPr>
      </p:pic>
      <p:sp>
        <p:nvSpPr>
          <p:cNvPr id="1863" name="Google Shape;1863;p119"/>
          <p:cNvSpPr txBox="1"/>
          <p:nvPr/>
        </p:nvSpPr>
        <p:spPr>
          <a:xfrm>
            <a:off x="1214475" y="324575"/>
            <a:ext cx="2093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19719F"/>
                </a:solidFill>
                <a:latin typeface="Muli"/>
                <a:ea typeface="Muli"/>
                <a:cs typeface="Muli"/>
                <a:sym typeface="Muli"/>
              </a:rPr>
              <a:t>Where we’ve been</a:t>
            </a:r>
            <a:endParaRPr b="1">
              <a:solidFill>
                <a:srgbClr val="19719F"/>
              </a:solidFill>
              <a:latin typeface="Muli"/>
              <a:ea typeface="Muli"/>
              <a:cs typeface="Muli"/>
              <a:sym typeface="Muli"/>
            </a:endParaRPr>
          </a:p>
        </p:txBody>
      </p:sp>
      <p:sp>
        <p:nvSpPr>
          <p:cNvPr id="1864" name="Google Shape;1864;p119"/>
          <p:cNvSpPr txBox="1"/>
          <p:nvPr/>
        </p:nvSpPr>
        <p:spPr>
          <a:xfrm>
            <a:off x="5193875" y="326175"/>
            <a:ext cx="2580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accent1"/>
                </a:solidFill>
                <a:latin typeface="Muli"/>
                <a:ea typeface="Muli"/>
                <a:cs typeface="Muli"/>
                <a:sym typeface="Muli"/>
              </a:rPr>
              <a:t>… and where we’re going</a:t>
            </a:r>
            <a:endParaRPr b="1">
              <a:solidFill>
                <a:schemeClr val="accent1"/>
              </a:solidFill>
              <a:latin typeface="Muli"/>
              <a:ea typeface="Muli"/>
              <a:cs typeface="Muli"/>
              <a:sym typeface="Muli"/>
            </a:endParaRPr>
          </a:p>
        </p:txBody>
      </p:sp>
      <p:cxnSp>
        <p:nvCxnSpPr>
          <p:cNvPr id="1865" name="Google Shape;1865;p119"/>
          <p:cNvCxnSpPr/>
          <p:nvPr/>
        </p:nvCxnSpPr>
        <p:spPr>
          <a:xfrm>
            <a:off x="942975" y="781050"/>
            <a:ext cx="2742300" cy="0"/>
          </a:xfrm>
          <a:prstGeom prst="straightConnector1">
            <a:avLst/>
          </a:prstGeom>
          <a:noFill/>
          <a:ln cap="rnd" cmpd="sng" w="38100">
            <a:solidFill>
              <a:srgbClr val="015581"/>
            </a:solidFill>
            <a:prstDash val="solid"/>
            <a:round/>
            <a:headEnd len="med" w="med" type="none"/>
            <a:tailEnd len="med" w="med" type="none"/>
          </a:ln>
        </p:spPr>
      </p:cxnSp>
      <p:cxnSp>
        <p:nvCxnSpPr>
          <p:cNvPr id="1866" name="Google Shape;1866;p119"/>
          <p:cNvCxnSpPr/>
          <p:nvPr/>
        </p:nvCxnSpPr>
        <p:spPr>
          <a:xfrm flipH="1" rot="10800000">
            <a:off x="4547896" y="777760"/>
            <a:ext cx="1629900" cy="6600"/>
          </a:xfrm>
          <a:prstGeom prst="straightConnector1">
            <a:avLst/>
          </a:prstGeom>
          <a:noFill/>
          <a:ln cap="rnd" cmpd="sng" w="38100">
            <a:solidFill>
              <a:schemeClr val="accent1"/>
            </a:solidFill>
            <a:prstDash val="dash"/>
            <a:round/>
            <a:headEnd len="med" w="med" type="none"/>
            <a:tailEnd len="med" w="med" type="none"/>
          </a:ln>
        </p:spPr>
      </p:cxnSp>
      <p:cxnSp>
        <p:nvCxnSpPr>
          <p:cNvPr id="1867" name="Google Shape;1867;p119"/>
          <p:cNvCxnSpPr/>
          <p:nvPr/>
        </p:nvCxnSpPr>
        <p:spPr>
          <a:xfrm>
            <a:off x="6549375" y="781050"/>
            <a:ext cx="2056500" cy="0"/>
          </a:xfrm>
          <a:prstGeom prst="straightConnector1">
            <a:avLst/>
          </a:prstGeom>
          <a:noFill/>
          <a:ln cap="rnd" cmpd="sng" w="38100">
            <a:solidFill>
              <a:srgbClr val="999999"/>
            </a:solidFill>
            <a:prstDash val="dot"/>
            <a:round/>
            <a:headEnd len="med" w="med" type="none"/>
            <a:tailEnd len="med" w="med" type="none"/>
          </a:ln>
        </p:spPr>
      </p:cxnSp>
      <p:cxnSp>
        <p:nvCxnSpPr>
          <p:cNvPr id="1868" name="Google Shape;1868;p119"/>
          <p:cNvCxnSpPr/>
          <p:nvPr/>
        </p:nvCxnSpPr>
        <p:spPr>
          <a:xfrm flipH="1" rot="10800000">
            <a:off x="6085350" y="652500"/>
            <a:ext cx="229800" cy="257100"/>
          </a:xfrm>
          <a:prstGeom prst="straightConnector1">
            <a:avLst/>
          </a:prstGeom>
          <a:noFill/>
          <a:ln cap="rnd" cmpd="sng" w="38100">
            <a:solidFill>
              <a:schemeClr val="accent1"/>
            </a:solidFill>
            <a:prstDash val="solid"/>
            <a:round/>
            <a:headEnd len="med" w="med" type="none"/>
            <a:tailEnd len="med" w="med" type="none"/>
          </a:ln>
        </p:spPr>
      </p:cxnSp>
      <p:cxnSp>
        <p:nvCxnSpPr>
          <p:cNvPr id="1869" name="Google Shape;1869;p119"/>
          <p:cNvCxnSpPr/>
          <p:nvPr/>
        </p:nvCxnSpPr>
        <p:spPr>
          <a:xfrm flipH="1" rot="10800000">
            <a:off x="6390150" y="667213"/>
            <a:ext cx="229800" cy="257100"/>
          </a:xfrm>
          <a:prstGeom prst="straightConnector1">
            <a:avLst/>
          </a:prstGeom>
          <a:noFill/>
          <a:ln cap="rnd" cmpd="sng" w="38100">
            <a:solidFill>
              <a:srgbClr val="999999"/>
            </a:solidFill>
            <a:prstDash val="solid"/>
            <a:round/>
            <a:headEnd len="med" w="med" type="none"/>
            <a:tailEnd len="med" w="med" type="none"/>
          </a:ln>
        </p:spPr>
      </p:cxnSp>
      <p:sp>
        <p:nvSpPr>
          <p:cNvPr id="1870" name="Google Shape;1870;p119"/>
          <p:cNvSpPr txBox="1"/>
          <p:nvPr/>
        </p:nvSpPr>
        <p:spPr>
          <a:xfrm>
            <a:off x="613775" y="1896163"/>
            <a:ext cx="9468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015581"/>
                </a:solidFill>
                <a:latin typeface="Muli"/>
                <a:ea typeface="Muli"/>
                <a:cs typeface="Muli"/>
                <a:sym typeface="Muli"/>
              </a:rPr>
              <a:t>VALENCE</a:t>
            </a:r>
            <a:endParaRPr b="1" sz="900">
              <a:solidFill>
                <a:srgbClr val="015581"/>
              </a:solidFill>
              <a:latin typeface="Muli"/>
              <a:ea typeface="Muli"/>
              <a:cs typeface="Muli"/>
              <a:sym typeface="Muli"/>
            </a:endParaRPr>
          </a:p>
        </p:txBody>
      </p:sp>
      <p:sp>
        <p:nvSpPr>
          <p:cNvPr id="1871" name="Google Shape;1871;p119"/>
          <p:cNvSpPr txBox="1"/>
          <p:nvPr/>
        </p:nvSpPr>
        <p:spPr>
          <a:xfrm>
            <a:off x="613775" y="3228213"/>
            <a:ext cx="9468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015581"/>
                </a:solidFill>
                <a:latin typeface="Muli"/>
                <a:ea typeface="Muli"/>
                <a:cs typeface="Muli"/>
                <a:sym typeface="Muli"/>
              </a:rPr>
              <a:t>VDW</a:t>
            </a:r>
            <a:endParaRPr b="1" sz="900">
              <a:solidFill>
                <a:srgbClr val="015581"/>
              </a:solidFill>
              <a:latin typeface="Muli"/>
              <a:ea typeface="Muli"/>
              <a:cs typeface="Muli"/>
              <a:sym typeface="Muli"/>
            </a:endParaRPr>
          </a:p>
        </p:txBody>
      </p:sp>
      <p:sp>
        <p:nvSpPr>
          <p:cNvPr id="1872" name="Google Shape;1872;p119"/>
          <p:cNvSpPr txBox="1"/>
          <p:nvPr/>
        </p:nvSpPr>
        <p:spPr>
          <a:xfrm>
            <a:off x="613775" y="3929763"/>
            <a:ext cx="1200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015581"/>
                </a:solidFill>
                <a:latin typeface="Muli"/>
                <a:ea typeface="Muli"/>
                <a:cs typeface="Muli"/>
                <a:sym typeface="Muli"/>
              </a:rPr>
              <a:t>ELECTROSTATICS</a:t>
            </a:r>
            <a:endParaRPr b="1" sz="900">
              <a:solidFill>
                <a:srgbClr val="015581"/>
              </a:solidFill>
              <a:latin typeface="Muli"/>
              <a:ea typeface="Muli"/>
              <a:cs typeface="Muli"/>
              <a:sym typeface="Muli"/>
            </a:endParaRPr>
          </a:p>
        </p:txBody>
      </p:sp>
      <p:pic>
        <p:nvPicPr>
          <p:cNvPr id="1873" name="Google Shape;1873;p119"/>
          <p:cNvPicPr preferRelativeResize="0"/>
          <p:nvPr/>
        </p:nvPicPr>
        <p:blipFill>
          <a:blip r:embed="rId4">
            <a:alphaModFix/>
          </a:blip>
          <a:stretch>
            <a:fillRect/>
          </a:stretch>
        </p:blipFill>
        <p:spPr>
          <a:xfrm>
            <a:off x="3931933" y="596405"/>
            <a:ext cx="369300" cy="369285"/>
          </a:xfrm>
          <a:prstGeom prst="rect">
            <a:avLst/>
          </a:prstGeom>
          <a:noFill/>
          <a:ln>
            <a:noFill/>
          </a:ln>
        </p:spPr>
      </p:pic>
      <p:pic>
        <p:nvPicPr>
          <p:cNvPr id="1874" name="Google Shape;1874;p119"/>
          <p:cNvPicPr preferRelativeResize="0"/>
          <p:nvPr/>
        </p:nvPicPr>
        <p:blipFill rotWithShape="1">
          <a:blip r:embed="rId5">
            <a:alphaModFix/>
          </a:blip>
          <a:srcRect b="0" l="3044" r="0" t="0"/>
          <a:stretch/>
        </p:blipFill>
        <p:spPr>
          <a:xfrm>
            <a:off x="7750500" y="3714950"/>
            <a:ext cx="520700" cy="304800"/>
          </a:xfrm>
          <a:prstGeom prst="rect">
            <a:avLst/>
          </a:prstGeom>
          <a:noFill/>
          <a:ln>
            <a:noFill/>
          </a:ln>
        </p:spPr>
      </p:pic>
      <p:pic>
        <p:nvPicPr>
          <p:cNvPr id="1875" name="Google Shape;1875;p119"/>
          <p:cNvPicPr preferRelativeResize="0"/>
          <p:nvPr/>
        </p:nvPicPr>
        <p:blipFill rotWithShape="1">
          <a:blip r:embed="rId6">
            <a:alphaModFix/>
          </a:blip>
          <a:srcRect b="0" l="0" r="0" t="0"/>
          <a:stretch/>
        </p:blipFill>
        <p:spPr>
          <a:xfrm>
            <a:off x="3263475" y="1083800"/>
            <a:ext cx="421798" cy="458126"/>
          </a:xfrm>
          <a:prstGeom prst="rect">
            <a:avLst/>
          </a:prstGeom>
          <a:noFill/>
          <a:ln>
            <a:noFill/>
          </a:ln>
        </p:spPr>
      </p:pic>
      <p:cxnSp>
        <p:nvCxnSpPr>
          <p:cNvPr id="1876" name="Google Shape;1876;p119"/>
          <p:cNvCxnSpPr>
            <a:endCxn id="1849" idx="1"/>
          </p:cNvCxnSpPr>
          <p:nvPr/>
        </p:nvCxnSpPr>
        <p:spPr>
          <a:xfrm flipH="1" rot="10800000">
            <a:off x="645175" y="3927225"/>
            <a:ext cx="3736200" cy="291000"/>
          </a:xfrm>
          <a:prstGeom prst="bentConnector3">
            <a:avLst>
              <a:gd fmla="val 50000" name="adj1"/>
            </a:avLst>
          </a:prstGeom>
          <a:noFill/>
          <a:ln cap="flat" cmpd="sng" w="19050">
            <a:solidFill>
              <a:srgbClr val="E38B3F"/>
            </a:solidFill>
            <a:prstDash val="dash"/>
            <a:round/>
            <a:headEnd len="med" w="med" type="none"/>
            <a:tailEnd len="med" w="med" type="oval"/>
          </a:ln>
        </p:spPr>
      </p:cxnSp>
      <p:sp>
        <p:nvSpPr>
          <p:cNvPr id="1877" name="Google Shape;1877;p119"/>
          <p:cNvSpPr/>
          <p:nvPr/>
        </p:nvSpPr>
        <p:spPr>
          <a:xfrm>
            <a:off x="3814375" y="3886725"/>
            <a:ext cx="567000" cy="81000"/>
          </a:xfrm>
          <a:prstGeom prst="roundRect">
            <a:avLst>
              <a:gd fmla="val 50000" name="adj"/>
            </a:avLst>
          </a:prstGeom>
          <a:gradFill>
            <a:gsLst>
              <a:gs pos="0">
                <a:srgbClr val="FDECDB"/>
              </a:gs>
              <a:gs pos="100000">
                <a:srgbClr val="F0A963"/>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8" name="Google Shape;1878;p119"/>
          <p:cNvSpPr/>
          <p:nvPr/>
        </p:nvSpPr>
        <p:spPr>
          <a:xfrm>
            <a:off x="3931925" y="4356075"/>
            <a:ext cx="1032600" cy="81000"/>
          </a:xfrm>
          <a:prstGeom prst="roundRect">
            <a:avLst>
              <a:gd fmla="val 50000" name="adj"/>
            </a:avLst>
          </a:prstGeom>
          <a:gradFill>
            <a:gsLst>
              <a:gs pos="0">
                <a:srgbClr val="FDECDB"/>
              </a:gs>
              <a:gs pos="100000">
                <a:srgbClr val="F0A963"/>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79" name="Google Shape;1879;p119"/>
          <p:cNvPicPr preferRelativeResize="0"/>
          <p:nvPr/>
        </p:nvPicPr>
        <p:blipFill rotWithShape="1">
          <a:blip r:embed="rId7">
            <a:alphaModFix/>
          </a:blip>
          <a:srcRect b="6" l="40172" r="29778" t="38432"/>
          <a:stretch/>
        </p:blipFill>
        <p:spPr>
          <a:xfrm>
            <a:off x="3457875" y="1629274"/>
            <a:ext cx="421800" cy="337684"/>
          </a:xfrm>
          <a:prstGeom prst="rect">
            <a:avLst/>
          </a:prstGeom>
          <a:noFill/>
          <a:ln>
            <a:noFill/>
          </a:ln>
        </p:spPr>
      </p:pic>
      <p:pic>
        <p:nvPicPr>
          <p:cNvPr id="1880" name="Google Shape;1880;p119"/>
          <p:cNvPicPr preferRelativeResize="0"/>
          <p:nvPr/>
        </p:nvPicPr>
        <p:blipFill>
          <a:blip r:embed="rId8">
            <a:alphaModFix/>
          </a:blip>
          <a:stretch>
            <a:fillRect/>
          </a:stretch>
        </p:blipFill>
        <p:spPr>
          <a:xfrm>
            <a:off x="5029700" y="2571751"/>
            <a:ext cx="503968" cy="369301"/>
          </a:xfrm>
          <a:prstGeom prst="rect">
            <a:avLst/>
          </a:prstGeom>
          <a:noFill/>
          <a:ln>
            <a:noFill/>
          </a:ln>
        </p:spPr>
      </p:pic>
      <p:pic>
        <p:nvPicPr>
          <p:cNvPr id="1881" name="Google Shape;1881;p119"/>
          <p:cNvPicPr preferRelativeResize="0"/>
          <p:nvPr/>
        </p:nvPicPr>
        <p:blipFill rotWithShape="1">
          <a:blip r:embed="rId9">
            <a:alphaModFix/>
          </a:blip>
          <a:srcRect b="32266" l="20974" r="27045" t="33145"/>
          <a:stretch/>
        </p:blipFill>
        <p:spPr>
          <a:xfrm>
            <a:off x="5356597" y="3787527"/>
            <a:ext cx="257177" cy="285902"/>
          </a:xfrm>
          <a:prstGeom prst="rect">
            <a:avLst/>
          </a:prstGeom>
          <a:noFill/>
          <a:ln>
            <a:noFill/>
          </a:ln>
        </p:spPr>
      </p:pic>
      <p:pic>
        <p:nvPicPr>
          <p:cNvPr id="1882" name="Google Shape;1882;p119"/>
          <p:cNvPicPr preferRelativeResize="0"/>
          <p:nvPr/>
        </p:nvPicPr>
        <p:blipFill rotWithShape="1">
          <a:blip r:embed="rId10">
            <a:alphaModFix/>
          </a:blip>
          <a:srcRect b="3309" l="8113" r="0" t="3215"/>
          <a:stretch/>
        </p:blipFill>
        <p:spPr>
          <a:xfrm>
            <a:off x="6646050" y="4214775"/>
            <a:ext cx="316228" cy="363599"/>
          </a:xfrm>
          <a:prstGeom prst="rect">
            <a:avLst/>
          </a:prstGeom>
          <a:noFill/>
          <a:ln>
            <a:noFill/>
          </a:ln>
        </p:spPr>
      </p:pic>
      <p:pic>
        <p:nvPicPr>
          <p:cNvPr id="1883" name="Google Shape;1883;p119"/>
          <p:cNvPicPr preferRelativeResize="0"/>
          <p:nvPr/>
        </p:nvPicPr>
        <p:blipFill rotWithShape="1">
          <a:blip r:embed="rId11">
            <a:alphaModFix/>
          </a:blip>
          <a:srcRect b="18499" l="14478" r="18952" t="7442"/>
          <a:stretch/>
        </p:blipFill>
        <p:spPr>
          <a:xfrm>
            <a:off x="3485650" y="2247400"/>
            <a:ext cx="351391" cy="400199"/>
          </a:xfrm>
          <a:prstGeom prst="rect">
            <a:avLst/>
          </a:prstGeom>
          <a:noFill/>
          <a:ln>
            <a:noFill/>
          </a:ln>
        </p:spPr>
      </p:pic>
      <p:sp>
        <p:nvSpPr>
          <p:cNvPr id="1884" name="Google Shape;1884;p119"/>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pic>
        <p:nvPicPr>
          <p:cNvPr id="1885" name="Google Shape;1885;p119"/>
          <p:cNvPicPr preferRelativeResize="0"/>
          <p:nvPr/>
        </p:nvPicPr>
        <p:blipFill>
          <a:blip r:embed="rId12">
            <a:alphaModFix/>
          </a:blip>
          <a:stretch>
            <a:fillRect/>
          </a:stretch>
        </p:blipFill>
        <p:spPr>
          <a:xfrm>
            <a:off x="6177800" y="1171175"/>
            <a:ext cx="638880" cy="40019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8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9" name="Shape 1889"/>
        <p:cNvGrpSpPr/>
        <p:nvPr/>
      </p:nvGrpSpPr>
      <p:grpSpPr>
        <a:xfrm>
          <a:off x="0" y="0"/>
          <a:ext cx="0" cy="0"/>
          <a:chOff x="0" y="0"/>
          <a:chExt cx="0" cy="0"/>
        </a:xfrm>
      </p:grpSpPr>
      <p:sp>
        <p:nvSpPr>
          <p:cNvPr id="1890" name="Google Shape;1890;p120"/>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1891" name="Google Shape;1891;p120"/>
          <p:cNvSpPr txBox="1"/>
          <p:nvPr>
            <p:ph type="title"/>
          </p:nvPr>
        </p:nvSpPr>
        <p:spPr>
          <a:xfrm>
            <a:off x="381000" y="0"/>
            <a:ext cx="49446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Automated chemical perception</a:t>
            </a:r>
            <a:endParaRPr/>
          </a:p>
        </p:txBody>
      </p:sp>
      <p:sp>
        <p:nvSpPr>
          <p:cNvPr id="1892" name="Google Shape;1892;p120"/>
          <p:cNvSpPr txBox="1"/>
          <p:nvPr>
            <p:ph idx="3" type="body"/>
          </p:nvPr>
        </p:nvSpPr>
        <p:spPr>
          <a:xfrm>
            <a:off x="4970525" y="0"/>
            <a:ext cx="33354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id="1893" name="Google Shape;1893;p120"/>
          <p:cNvPicPr preferRelativeResize="0"/>
          <p:nvPr/>
        </p:nvPicPr>
        <p:blipFill>
          <a:blip r:embed="rId3">
            <a:alphaModFix/>
          </a:blip>
          <a:stretch>
            <a:fillRect/>
          </a:stretch>
        </p:blipFill>
        <p:spPr>
          <a:xfrm>
            <a:off x="284552" y="3019332"/>
            <a:ext cx="974423" cy="1113633"/>
          </a:xfrm>
          <a:prstGeom prst="rect">
            <a:avLst/>
          </a:prstGeom>
          <a:noFill/>
          <a:ln>
            <a:noFill/>
          </a:ln>
        </p:spPr>
      </p:pic>
      <p:sp>
        <p:nvSpPr>
          <p:cNvPr id="1894" name="Google Shape;1894;p120"/>
          <p:cNvSpPr txBox="1"/>
          <p:nvPr/>
        </p:nvSpPr>
        <p:spPr>
          <a:xfrm>
            <a:off x="271200" y="4093850"/>
            <a:ext cx="10011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858585"/>
                </a:solidFill>
                <a:latin typeface="Muli"/>
                <a:ea typeface="Muli"/>
                <a:cs typeface="Muli"/>
                <a:sym typeface="Muli"/>
              </a:rPr>
              <a:t>Trevor</a:t>
            </a:r>
            <a:endParaRPr sz="1000">
              <a:solidFill>
                <a:srgbClr val="858585"/>
              </a:solidFill>
              <a:latin typeface="Muli"/>
              <a:ea typeface="Muli"/>
              <a:cs typeface="Muli"/>
              <a:sym typeface="Muli"/>
            </a:endParaRPr>
          </a:p>
          <a:p>
            <a:pPr indent="0" lvl="0" marL="0" rtl="0" algn="ctr">
              <a:spcBef>
                <a:spcPts val="0"/>
              </a:spcBef>
              <a:spcAft>
                <a:spcPts val="0"/>
              </a:spcAft>
              <a:buNone/>
            </a:pPr>
            <a:r>
              <a:rPr lang="en" sz="1000">
                <a:solidFill>
                  <a:srgbClr val="858585"/>
                </a:solidFill>
                <a:latin typeface="Muli"/>
                <a:ea typeface="Muli"/>
                <a:cs typeface="Muli"/>
                <a:sym typeface="Muli"/>
              </a:rPr>
              <a:t>Gokey</a:t>
            </a:r>
            <a:endParaRPr sz="1000">
              <a:solidFill>
                <a:srgbClr val="858585"/>
              </a:solidFill>
              <a:latin typeface="Muli"/>
              <a:ea typeface="Muli"/>
              <a:cs typeface="Muli"/>
              <a:sym typeface="Muli"/>
            </a:endParaRPr>
          </a:p>
        </p:txBody>
      </p:sp>
      <p:pic>
        <p:nvPicPr>
          <p:cNvPr id="1895" name="Google Shape;1895;p120"/>
          <p:cNvPicPr preferRelativeResize="0"/>
          <p:nvPr/>
        </p:nvPicPr>
        <p:blipFill>
          <a:blip r:embed="rId4">
            <a:alphaModFix/>
          </a:blip>
          <a:stretch>
            <a:fillRect/>
          </a:stretch>
        </p:blipFill>
        <p:spPr>
          <a:xfrm>
            <a:off x="139050" y="878023"/>
            <a:ext cx="2733750" cy="1712365"/>
          </a:xfrm>
          <a:prstGeom prst="rect">
            <a:avLst/>
          </a:prstGeom>
          <a:noFill/>
          <a:ln>
            <a:noFill/>
          </a:ln>
        </p:spPr>
      </p:pic>
      <p:grpSp>
        <p:nvGrpSpPr>
          <p:cNvPr id="1896" name="Google Shape;1896;p120"/>
          <p:cNvGrpSpPr/>
          <p:nvPr/>
        </p:nvGrpSpPr>
        <p:grpSpPr>
          <a:xfrm>
            <a:off x="2761925" y="878025"/>
            <a:ext cx="3090377" cy="1737128"/>
            <a:chOff x="2761925" y="878025"/>
            <a:chExt cx="3090377" cy="1737128"/>
          </a:xfrm>
        </p:grpSpPr>
        <p:pic>
          <p:nvPicPr>
            <p:cNvPr id="1897" name="Google Shape;1897;p120"/>
            <p:cNvPicPr preferRelativeResize="0"/>
            <p:nvPr/>
          </p:nvPicPr>
          <p:blipFill>
            <a:blip r:embed="rId5">
              <a:alphaModFix/>
            </a:blip>
            <a:stretch>
              <a:fillRect/>
            </a:stretch>
          </p:blipFill>
          <p:spPr>
            <a:xfrm>
              <a:off x="3161225" y="878025"/>
              <a:ext cx="2691077" cy="1737128"/>
            </a:xfrm>
            <a:prstGeom prst="rect">
              <a:avLst/>
            </a:prstGeom>
            <a:noFill/>
            <a:ln>
              <a:noFill/>
            </a:ln>
          </p:spPr>
        </p:pic>
        <p:cxnSp>
          <p:nvCxnSpPr>
            <p:cNvPr id="1898" name="Google Shape;1898;p120"/>
            <p:cNvCxnSpPr/>
            <p:nvPr/>
          </p:nvCxnSpPr>
          <p:spPr>
            <a:xfrm>
              <a:off x="2761925" y="1734213"/>
              <a:ext cx="399300" cy="0"/>
            </a:xfrm>
            <a:prstGeom prst="straightConnector1">
              <a:avLst/>
            </a:prstGeom>
            <a:noFill/>
            <a:ln cap="flat" cmpd="sng" w="28575">
              <a:solidFill>
                <a:srgbClr val="3E424A"/>
              </a:solidFill>
              <a:prstDash val="solid"/>
              <a:round/>
              <a:headEnd len="med" w="med" type="none"/>
              <a:tailEnd len="med" w="med" type="triangle"/>
            </a:ln>
          </p:spPr>
        </p:cxnSp>
      </p:grpSp>
      <p:sp>
        <p:nvSpPr>
          <p:cNvPr id="1899" name="Google Shape;1899;p120"/>
          <p:cNvSpPr txBox="1"/>
          <p:nvPr/>
        </p:nvSpPr>
        <p:spPr>
          <a:xfrm>
            <a:off x="2175525" y="3478250"/>
            <a:ext cx="35685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Muli"/>
                <a:ea typeface="Muli"/>
                <a:cs typeface="Muli"/>
                <a:sym typeface="Muli"/>
              </a:rPr>
              <a:t>Find new parameters based on QM geometry (bonds, angles, torsions)</a:t>
            </a:r>
            <a:endParaRPr>
              <a:latin typeface="Muli"/>
              <a:ea typeface="Muli"/>
              <a:cs typeface="Muli"/>
              <a:sym typeface="Muli"/>
            </a:endParaRPr>
          </a:p>
        </p:txBody>
      </p:sp>
      <p:sp>
        <p:nvSpPr>
          <p:cNvPr id="1900" name="Google Shape;1900;p120"/>
          <p:cNvSpPr txBox="1"/>
          <p:nvPr/>
        </p:nvSpPr>
        <p:spPr>
          <a:xfrm>
            <a:off x="0" y="2491825"/>
            <a:ext cx="6189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latin typeface="Muli"/>
                <a:ea typeface="Muli"/>
                <a:cs typeface="Muli"/>
                <a:sym typeface="Muli"/>
              </a:rPr>
              <a:t>Bonds</a:t>
            </a:r>
            <a:endParaRPr sz="1100">
              <a:latin typeface="Muli"/>
              <a:ea typeface="Muli"/>
              <a:cs typeface="Muli"/>
              <a:sym typeface="Muli"/>
            </a:endParaRPr>
          </a:p>
        </p:txBody>
      </p:sp>
      <p:sp>
        <p:nvSpPr>
          <p:cNvPr id="1901" name="Google Shape;1901;p120"/>
          <p:cNvSpPr txBox="1"/>
          <p:nvPr/>
        </p:nvSpPr>
        <p:spPr>
          <a:xfrm>
            <a:off x="508896" y="2491825"/>
            <a:ext cx="6903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latin typeface="Muli"/>
                <a:ea typeface="Muli"/>
                <a:cs typeface="Muli"/>
                <a:sym typeface="Muli"/>
              </a:rPr>
              <a:t>Angles</a:t>
            </a:r>
            <a:endParaRPr sz="1100">
              <a:latin typeface="Muli"/>
              <a:ea typeface="Muli"/>
              <a:cs typeface="Muli"/>
              <a:sym typeface="Muli"/>
            </a:endParaRPr>
          </a:p>
        </p:txBody>
      </p:sp>
      <p:sp>
        <p:nvSpPr>
          <p:cNvPr id="1902" name="Google Shape;1902;p120"/>
          <p:cNvSpPr txBox="1"/>
          <p:nvPr/>
        </p:nvSpPr>
        <p:spPr>
          <a:xfrm>
            <a:off x="1040204" y="2491825"/>
            <a:ext cx="7494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latin typeface="Muli"/>
                <a:ea typeface="Muli"/>
                <a:cs typeface="Muli"/>
                <a:sym typeface="Muli"/>
              </a:rPr>
              <a:t>Torsions</a:t>
            </a:r>
            <a:endParaRPr sz="1100">
              <a:latin typeface="Muli"/>
              <a:ea typeface="Muli"/>
              <a:cs typeface="Muli"/>
              <a:sym typeface="Muli"/>
            </a:endParaRPr>
          </a:p>
        </p:txBody>
      </p:sp>
      <p:pic>
        <p:nvPicPr>
          <p:cNvPr id="1903" name="Google Shape;1903;p120"/>
          <p:cNvPicPr preferRelativeResize="0"/>
          <p:nvPr/>
        </p:nvPicPr>
        <p:blipFill>
          <a:blip r:embed="rId6">
            <a:alphaModFix/>
          </a:blip>
          <a:stretch>
            <a:fillRect/>
          </a:stretch>
        </p:blipFill>
        <p:spPr>
          <a:xfrm>
            <a:off x="5281600" y="3645471"/>
            <a:ext cx="334924" cy="324375"/>
          </a:xfrm>
          <a:prstGeom prst="rect">
            <a:avLst/>
          </a:prstGeom>
          <a:noFill/>
          <a:ln>
            <a:noFill/>
          </a:ln>
        </p:spPr>
      </p:pic>
      <p:pic>
        <p:nvPicPr>
          <p:cNvPr id="1904" name="Google Shape;1904;p120"/>
          <p:cNvPicPr preferRelativeResize="0"/>
          <p:nvPr/>
        </p:nvPicPr>
        <p:blipFill>
          <a:blip r:embed="rId7">
            <a:alphaModFix/>
          </a:blip>
          <a:stretch>
            <a:fillRect/>
          </a:stretch>
        </p:blipFill>
        <p:spPr>
          <a:xfrm>
            <a:off x="6140724" y="1450375"/>
            <a:ext cx="2691075" cy="269109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8" name="Shape 1908"/>
        <p:cNvGrpSpPr/>
        <p:nvPr/>
      </p:nvGrpSpPr>
      <p:grpSpPr>
        <a:xfrm>
          <a:off x="0" y="0"/>
          <a:ext cx="0" cy="0"/>
          <a:chOff x="0" y="0"/>
          <a:chExt cx="0" cy="0"/>
        </a:xfrm>
      </p:grpSpPr>
      <p:cxnSp>
        <p:nvCxnSpPr>
          <p:cNvPr id="1909" name="Google Shape;1909;p121"/>
          <p:cNvCxnSpPr>
            <a:endCxn id="1910" idx="1"/>
          </p:cNvCxnSpPr>
          <p:nvPr/>
        </p:nvCxnSpPr>
        <p:spPr>
          <a:xfrm>
            <a:off x="658400" y="3504650"/>
            <a:ext cx="5519400" cy="362700"/>
          </a:xfrm>
          <a:prstGeom prst="bentConnector3">
            <a:avLst>
              <a:gd fmla="val 95386" name="adj1"/>
            </a:avLst>
          </a:prstGeom>
          <a:noFill/>
          <a:ln cap="flat" cmpd="sng" w="19050">
            <a:solidFill>
              <a:schemeClr val="accent1"/>
            </a:solidFill>
            <a:prstDash val="dash"/>
            <a:round/>
            <a:headEnd len="med" w="med" type="none"/>
            <a:tailEnd len="med" w="med" type="oval"/>
          </a:ln>
        </p:spPr>
      </p:cxnSp>
      <p:cxnSp>
        <p:nvCxnSpPr>
          <p:cNvPr id="1911" name="Google Shape;1911;p121"/>
          <p:cNvCxnSpPr>
            <a:endCxn id="1912" idx="1"/>
          </p:cNvCxnSpPr>
          <p:nvPr/>
        </p:nvCxnSpPr>
        <p:spPr>
          <a:xfrm>
            <a:off x="666000" y="2180113"/>
            <a:ext cx="3501000" cy="749400"/>
          </a:xfrm>
          <a:prstGeom prst="bentConnector3">
            <a:avLst>
              <a:gd fmla="val 11030" name="adj1"/>
            </a:avLst>
          </a:prstGeom>
          <a:noFill/>
          <a:ln cap="flat" cmpd="sng" w="38100">
            <a:solidFill>
              <a:srgbClr val="A72A1E"/>
            </a:solidFill>
            <a:prstDash val="dash"/>
            <a:round/>
            <a:headEnd len="med" w="med" type="none"/>
            <a:tailEnd len="med" w="med" type="oval"/>
          </a:ln>
        </p:spPr>
      </p:cxnSp>
      <p:cxnSp>
        <p:nvCxnSpPr>
          <p:cNvPr id="1913" name="Google Shape;1913;p121"/>
          <p:cNvCxnSpPr/>
          <p:nvPr/>
        </p:nvCxnSpPr>
        <p:spPr>
          <a:xfrm flipH="1">
            <a:off x="637575" y="723900"/>
            <a:ext cx="600" cy="3867000"/>
          </a:xfrm>
          <a:prstGeom prst="straightConnector1">
            <a:avLst/>
          </a:prstGeom>
          <a:noFill/>
          <a:ln cap="flat" cmpd="sng" w="38100">
            <a:solidFill>
              <a:srgbClr val="015581"/>
            </a:solidFill>
            <a:prstDash val="solid"/>
            <a:round/>
            <a:headEnd len="med" w="med" type="oval"/>
            <a:tailEnd len="med" w="med" type="oval"/>
          </a:ln>
        </p:spPr>
      </p:cxnSp>
      <p:sp>
        <p:nvSpPr>
          <p:cNvPr id="1914" name="Google Shape;1914;p121"/>
          <p:cNvSpPr txBox="1"/>
          <p:nvPr/>
        </p:nvSpPr>
        <p:spPr>
          <a:xfrm>
            <a:off x="1551125" y="1172625"/>
            <a:ext cx="2093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19719F"/>
                </a:solidFill>
                <a:latin typeface="Muli"/>
                <a:ea typeface="Muli"/>
                <a:cs typeface="Muli"/>
                <a:sym typeface="Muli"/>
              </a:rPr>
              <a:t>QM theory benchmark</a:t>
            </a:r>
            <a:endParaRPr sz="1200">
              <a:solidFill>
                <a:srgbClr val="19719F"/>
              </a:solidFill>
              <a:latin typeface="Muli"/>
              <a:ea typeface="Muli"/>
              <a:cs typeface="Muli"/>
              <a:sym typeface="Muli"/>
            </a:endParaRPr>
          </a:p>
        </p:txBody>
      </p:sp>
      <p:sp>
        <p:nvSpPr>
          <p:cNvPr id="1915" name="Google Shape;1915;p121"/>
          <p:cNvSpPr txBox="1"/>
          <p:nvPr/>
        </p:nvSpPr>
        <p:spPr>
          <a:xfrm>
            <a:off x="1928475" y="1662713"/>
            <a:ext cx="20934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19719F"/>
                </a:solidFill>
                <a:latin typeface="Muli"/>
                <a:ea typeface="Muli"/>
                <a:cs typeface="Muli"/>
                <a:sym typeface="Muli"/>
              </a:rPr>
              <a:t>Modified Seminario Method for initial values</a:t>
            </a:r>
            <a:endParaRPr sz="1200">
              <a:solidFill>
                <a:srgbClr val="19719F"/>
              </a:solidFill>
              <a:latin typeface="Muli"/>
              <a:ea typeface="Muli"/>
              <a:cs typeface="Muli"/>
              <a:sym typeface="Muli"/>
            </a:endParaRPr>
          </a:p>
        </p:txBody>
      </p:sp>
      <p:sp>
        <p:nvSpPr>
          <p:cNvPr id="1916" name="Google Shape;1916;p121"/>
          <p:cNvSpPr txBox="1"/>
          <p:nvPr/>
        </p:nvSpPr>
        <p:spPr>
          <a:xfrm>
            <a:off x="4381375" y="3742575"/>
            <a:ext cx="1339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E38B3F"/>
                </a:solidFill>
                <a:latin typeface="Muli"/>
                <a:ea typeface="Muli"/>
                <a:cs typeface="Muli"/>
                <a:sym typeface="Muli"/>
              </a:rPr>
              <a:t>Virtual sites</a:t>
            </a:r>
            <a:endParaRPr sz="1200">
              <a:solidFill>
                <a:srgbClr val="E38B3F"/>
              </a:solidFill>
              <a:latin typeface="Muli"/>
              <a:ea typeface="Muli"/>
              <a:cs typeface="Muli"/>
              <a:sym typeface="Muli"/>
            </a:endParaRPr>
          </a:p>
        </p:txBody>
      </p:sp>
      <p:sp>
        <p:nvSpPr>
          <p:cNvPr id="1917" name="Google Shape;1917;p121"/>
          <p:cNvSpPr txBox="1"/>
          <p:nvPr/>
        </p:nvSpPr>
        <p:spPr>
          <a:xfrm>
            <a:off x="4964525" y="4211925"/>
            <a:ext cx="2093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E38B3F"/>
                </a:solidFill>
                <a:latin typeface="Muli"/>
                <a:ea typeface="Muli"/>
                <a:cs typeface="Muli"/>
                <a:sym typeface="Muli"/>
              </a:rPr>
              <a:t>Graph charge models</a:t>
            </a:r>
            <a:endParaRPr sz="1200">
              <a:solidFill>
                <a:srgbClr val="E38B3F"/>
              </a:solidFill>
              <a:latin typeface="Muli"/>
              <a:ea typeface="Muli"/>
              <a:cs typeface="Muli"/>
              <a:sym typeface="Muli"/>
            </a:endParaRPr>
          </a:p>
        </p:txBody>
      </p:sp>
      <p:sp>
        <p:nvSpPr>
          <p:cNvPr id="1910" name="Google Shape;1910;p121"/>
          <p:cNvSpPr txBox="1"/>
          <p:nvPr/>
        </p:nvSpPr>
        <p:spPr>
          <a:xfrm>
            <a:off x="6177800" y="3682700"/>
            <a:ext cx="2093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accent1"/>
                </a:solidFill>
                <a:latin typeface="Muli"/>
                <a:ea typeface="Muli"/>
                <a:cs typeface="Muli"/>
                <a:sym typeface="Muli"/>
              </a:rPr>
              <a:t>Surrogate modelling</a:t>
            </a:r>
            <a:endParaRPr sz="1200">
              <a:solidFill>
                <a:schemeClr val="accent1"/>
              </a:solidFill>
              <a:latin typeface="Muli"/>
              <a:ea typeface="Muli"/>
              <a:cs typeface="Muli"/>
              <a:sym typeface="Muli"/>
            </a:endParaRPr>
          </a:p>
        </p:txBody>
      </p:sp>
      <p:cxnSp>
        <p:nvCxnSpPr>
          <p:cNvPr id="1918" name="Google Shape;1918;p121"/>
          <p:cNvCxnSpPr/>
          <p:nvPr/>
        </p:nvCxnSpPr>
        <p:spPr>
          <a:xfrm rot="10800000">
            <a:off x="637725" y="1372725"/>
            <a:ext cx="972000" cy="0"/>
          </a:xfrm>
          <a:prstGeom prst="straightConnector1">
            <a:avLst/>
          </a:prstGeom>
          <a:noFill/>
          <a:ln cap="flat" cmpd="sng" w="19050">
            <a:solidFill>
              <a:srgbClr val="015581"/>
            </a:solidFill>
            <a:prstDash val="solid"/>
            <a:round/>
            <a:headEnd len="med" w="med" type="oval"/>
            <a:tailEnd len="med" w="med" type="none"/>
          </a:ln>
        </p:spPr>
      </p:cxnSp>
      <p:sp>
        <p:nvSpPr>
          <p:cNvPr id="1919" name="Google Shape;1919;p121"/>
          <p:cNvSpPr txBox="1"/>
          <p:nvPr/>
        </p:nvSpPr>
        <p:spPr>
          <a:xfrm>
            <a:off x="613775" y="1105863"/>
            <a:ext cx="9468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015581"/>
                </a:solidFill>
                <a:latin typeface="Muli"/>
                <a:ea typeface="Muli"/>
                <a:cs typeface="Muli"/>
                <a:sym typeface="Muli"/>
              </a:rPr>
              <a:t>INPUT DATA</a:t>
            </a:r>
            <a:endParaRPr b="1" sz="900">
              <a:solidFill>
                <a:srgbClr val="015581"/>
              </a:solidFill>
              <a:latin typeface="Muli"/>
              <a:ea typeface="Muli"/>
              <a:cs typeface="Muli"/>
              <a:sym typeface="Muli"/>
            </a:endParaRPr>
          </a:p>
        </p:txBody>
      </p:sp>
      <p:sp>
        <p:nvSpPr>
          <p:cNvPr id="1920" name="Google Shape;1920;p121"/>
          <p:cNvSpPr txBox="1"/>
          <p:nvPr/>
        </p:nvSpPr>
        <p:spPr>
          <a:xfrm>
            <a:off x="2132100" y="2185200"/>
            <a:ext cx="18288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19719F"/>
                </a:solidFill>
                <a:latin typeface="Muli"/>
                <a:ea typeface="Muli"/>
                <a:cs typeface="Muli"/>
                <a:sym typeface="Muli"/>
              </a:rPr>
              <a:t>Torsions in QC geometry targets</a:t>
            </a:r>
            <a:endParaRPr sz="1200">
              <a:solidFill>
                <a:srgbClr val="19719F"/>
              </a:solidFill>
              <a:latin typeface="Muli"/>
              <a:ea typeface="Muli"/>
              <a:cs typeface="Muli"/>
              <a:sym typeface="Muli"/>
            </a:endParaRPr>
          </a:p>
        </p:txBody>
      </p:sp>
      <p:cxnSp>
        <p:nvCxnSpPr>
          <p:cNvPr id="1921" name="Google Shape;1921;p121"/>
          <p:cNvCxnSpPr/>
          <p:nvPr/>
        </p:nvCxnSpPr>
        <p:spPr>
          <a:xfrm flipH="1" rot="10800000">
            <a:off x="645425" y="1933488"/>
            <a:ext cx="1280700" cy="241500"/>
          </a:xfrm>
          <a:prstGeom prst="bentConnector3">
            <a:avLst>
              <a:gd fmla="val 50000" name="adj1"/>
            </a:avLst>
          </a:prstGeom>
          <a:noFill/>
          <a:ln cap="flat" cmpd="sng" w="19050">
            <a:solidFill>
              <a:srgbClr val="19719F"/>
            </a:solidFill>
            <a:prstDash val="solid"/>
            <a:round/>
            <a:headEnd len="med" w="med" type="none"/>
            <a:tailEnd len="med" w="med" type="oval"/>
          </a:ln>
        </p:spPr>
      </p:cxnSp>
      <p:cxnSp>
        <p:nvCxnSpPr>
          <p:cNvPr id="1922" name="Google Shape;1922;p121"/>
          <p:cNvCxnSpPr>
            <a:stCxn id="1920" idx="1"/>
          </p:cNvCxnSpPr>
          <p:nvPr/>
        </p:nvCxnSpPr>
        <p:spPr>
          <a:xfrm rot="10800000">
            <a:off x="657300" y="2176350"/>
            <a:ext cx="1474800" cy="285900"/>
          </a:xfrm>
          <a:prstGeom prst="bentConnector3">
            <a:avLst>
              <a:gd fmla="val 50000" name="adj1"/>
            </a:avLst>
          </a:prstGeom>
          <a:noFill/>
          <a:ln cap="flat" cmpd="sng" w="19050">
            <a:solidFill>
              <a:srgbClr val="19719F"/>
            </a:solidFill>
            <a:prstDash val="solid"/>
            <a:round/>
            <a:headEnd len="med" w="med" type="oval"/>
            <a:tailEnd len="med" w="med" type="none"/>
          </a:ln>
        </p:spPr>
      </p:cxnSp>
      <p:sp>
        <p:nvSpPr>
          <p:cNvPr id="1923" name="Google Shape;1923;p121"/>
          <p:cNvSpPr txBox="1"/>
          <p:nvPr/>
        </p:nvSpPr>
        <p:spPr>
          <a:xfrm rot="-5400000">
            <a:off x="-505525" y="2421200"/>
            <a:ext cx="19218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rgbClr val="015581"/>
                </a:solidFill>
                <a:latin typeface="Muli"/>
                <a:ea typeface="Muli"/>
                <a:cs typeface="Muli"/>
                <a:sym typeface="Muli"/>
              </a:rPr>
              <a:t>Force field fitting</a:t>
            </a:r>
            <a:endParaRPr b="1" sz="1200">
              <a:solidFill>
                <a:srgbClr val="015581"/>
              </a:solidFill>
              <a:latin typeface="Muli"/>
              <a:ea typeface="Muli"/>
              <a:cs typeface="Muli"/>
              <a:sym typeface="Muli"/>
            </a:endParaRPr>
          </a:p>
        </p:txBody>
      </p:sp>
      <p:sp>
        <p:nvSpPr>
          <p:cNvPr id="1912" name="Google Shape;1912;p121"/>
          <p:cNvSpPr txBox="1"/>
          <p:nvPr/>
        </p:nvSpPr>
        <p:spPr>
          <a:xfrm>
            <a:off x="4167000" y="2590963"/>
            <a:ext cx="15840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A72A1E"/>
                </a:solidFill>
                <a:latin typeface="Muli"/>
                <a:ea typeface="Muli"/>
                <a:cs typeface="Muli"/>
                <a:sym typeface="Muli"/>
              </a:rPr>
              <a:t>Protein parameters</a:t>
            </a:r>
            <a:endParaRPr b="1" sz="1600">
              <a:solidFill>
                <a:srgbClr val="A72A1E"/>
              </a:solidFill>
              <a:latin typeface="Muli"/>
              <a:ea typeface="Muli"/>
              <a:cs typeface="Muli"/>
              <a:sym typeface="Muli"/>
            </a:endParaRPr>
          </a:p>
        </p:txBody>
      </p:sp>
      <p:cxnSp>
        <p:nvCxnSpPr>
          <p:cNvPr id="1924" name="Google Shape;1924;p121"/>
          <p:cNvCxnSpPr>
            <a:endCxn id="1917" idx="1"/>
          </p:cNvCxnSpPr>
          <p:nvPr/>
        </p:nvCxnSpPr>
        <p:spPr>
          <a:xfrm>
            <a:off x="645425" y="4218075"/>
            <a:ext cx="4319100" cy="178500"/>
          </a:xfrm>
          <a:prstGeom prst="bentConnector3">
            <a:avLst>
              <a:gd fmla="val 50000" name="adj1"/>
            </a:avLst>
          </a:prstGeom>
          <a:noFill/>
          <a:ln cap="flat" cmpd="sng" w="19050">
            <a:solidFill>
              <a:srgbClr val="E38B3F"/>
            </a:solidFill>
            <a:prstDash val="dash"/>
            <a:round/>
            <a:headEnd len="med" w="med" type="none"/>
            <a:tailEnd len="med" w="med" type="oval"/>
          </a:ln>
        </p:spPr>
      </p:cxnSp>
      <p:sp>
        <p:nvSpPr>
          <p:cNvPr id="1925" name="Google Shape;1925;p121"/>
          <p:cNvSpPr/>
          <p:nvPr/>
        </p:nvSpPr>
        <p:spPr>
          <a:xfrm>
            <a:off x="-75" y="114300"/>
            <a:ext cx="9144000" cy="73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26" name="Google Shape;1926;p121"/>
          <p:cNvPicPr preferRelativeResize="0"/>
          <p:nvPr/>
        </p:nvPicPr>
        <p:blipFill>
          <a:blip r:embed="rId3">
            <a:alphaModFix/>
          </a:blip>
          <a:stretch>
            <a:fillRect/>
          </a:stretch>
        </p:blipFill>
        <p:spPr>
          <a:xfrm>
            <a:off x="452975" y="611137"/>
            <a:ext cx="369300" cy="369300"/>
          </a:xfrm>
          <a:prstGeom prst="rect">
            <a:avLst/>
          </a:prstGeom>
          <a:noFill/>
          <a:ln>
            <a:noFill/>
          </a:ln>
        </p:spPr>
      </p:pic>
      <p:sp>
        <p:nvSpPr>
          <p:cNvPr id="1927" name="Google Shape;1927;p121"/>
          <p:cNvSpPr txBox="1"/>
          <p:nvPr/>
        </p:nvSpPr>
        <p:spPr>
          <a:xfrm>
            <a:off x="1214475" y="324575"/>
            <a:ext cx="2093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19719F"/>
                </a:solidFill>
                <a:latin typeface="Muli"/>
                <a:ea typeface="Muli"/>
                <a:cs typeface="Muli"/>
                <a:sym typeface="Muli"/>
              </a:rPr>
              <a:t>Where we’ve been</a:t>
            </a:r>
            <a:endParaRPr b="1">
              <a:solidFill>
                <a:srgbClr val="19719F"/>
              </a:solidFill>
              <a:latin typeface="Muli"/>
              <a:ea typeface="Muli"/>
              <a:cs typeface="Muli"/>
              <a:sym typeface="Muli"/>
            </a:endParaRPr>
          </a:p>
        </p:txBody>
      </p:sp>
      <p:sp>
        <p:nvSpPr>
          <p:cNvPr id="1928" name="Google Shape;1928;p121"/>
          <p:cNvSpPr txBox="1"/>
          <p:nvPr/>
        </p:nvSpPr>
        <p:spPr>
          <a:xfrm>
            <a:off x="5193875" y="326175"/>
            <a:ext cx="2580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accent1"/>
                </a:solidFill>
                <a:latin typeface="Muli"/>
                <a:ea typeface="Muli"/>
                <a:cs typeface="Muli"/>
                <a:sym typeface="Muli"/>
              </a:rPr>
              <a:t>… and where we’re going</a:t>
            </a:r>
            <a:endParaRPr b="1">
              <a:solidFill>
                <a:schemeClr val="accent1"/>
              </a:solidFill>
              <a:latin typeface="Muli"/>
              <a:ea typeface="Muli"/>
              <a:cs typeface="Muli"/>
              <a:sym typeface="Muli"/>
            </a:endParaRPr>
          </a:p>
        </p:txBody>
      </p:sp>
      <p:cxnSp>
        <p:nvCxnSpPr>
          <p:cNvPr id="1929" name="Google Shape;1929;p121"/>
          <p:cNvCxnSpPr/>
          <p:nvPr/>
        </p:nvCxnSpPr>
        <p:spPr>
          <a:xfrm>
            <a:off x="942975" y="781050"/>
            <a:ext cx="2742300" cy="0"/>
          </a:xfrm>
          <a:prstGeom prst="straightConnector1">
            <a:avLst/>
          </a:prstGeom>
          <a:noFill/>
          <a:ln cap="rnd" cmpd="sng" w="38100">
            <a:solidFill>
              <a:srgbClr val="015581"/>
            </a:solidFill>
            <a:prstDash val="solid"/>
            <a:round/>
            <a:headEnd len="med" w="med" type="none"/>
            <a:tailEnd len="med" w="med" type="none"/>
          </a:ln>
        </p:spPr>
      </p:cxnSp>
      <p:cxnSp>
        <p:nvCxnSpPr>
          <p:cNvPr id="1930" name="Google Shape;1930;p121"/>
          <p:cNvCxnSpPr/>
          <p:nvPr/>
        </p:nvCxnSpPr>
        <p:spPr>
          <a:xfrm flipH="1" rot="10800000">
            <a:off x="4547896" y="777760"/>
            <a:ext cx="1629900" cy="6600"/>
          </a:xfrm>
          <a:prstGeom prst="straightConnector1">
            <a:avLst/>
          </a:prstGeom>
          <a:noFill/>
          <a:ln cap="rnd" cmpd="sng" w="38100">
            <a:solidFill>
              <a:schemeClr val="accent1"/>
            </a:solidFill>
            <a:prstDash val="dash"/>
            <a:round/>
            <a:headEnd len="med" w="med" type="none"/>
            <a:tailEnd len="med" w="med" type="none"/>
          </a:ln>
        </p:spPr>
      </p:cxnSp>
      <p:cxnSp>
        <p:nvCxnSpPr>
          <p:cNvPr id="1931" name="Google Shape;1931;p121"/>
          <p:cNvCxnSpPr/>
          <p:nvPr/>
        </p:nvCxnSpPr>
        <p:spPr>
          <a:xfrm>
            <a:off x="6549375" y="781050"/>
            <a:ext cx="2056500" cy="0"/>
          </a:xfrm>
          <a:prstGeom prst="straightConnector1">
            <a:avLst/>
          </a:prstGeom>
          <a:noFill/>
          <a:ln cap="rnd" cmpd="sng" w="38100">
            <a:solidFill>
              <a:srgbClr val="999999"/>
            </a:solidFill>
            <a:prstDash val="dot"/>
            <a:round/>
            <a:headEnd len="med" w="med" type="none"/>
            <a:tailEnd len="med" w="med" type="none"/>
          </a:ln>
        </p:spPr>
      </p:cxnSp>
      <p:cxnSp>
        <p:nvCxnSpPr>
          <p:cNvPr id="1932" name="Google Shape;1932;p121"/>
          <p:cNvCxnSpPr/>
          <p:nvPr/>
        </p:nvCxnSpPr>
        <p:spPr>
          <a:xfrm flipH="1" rot="10800000">
            <a:off x="6085350" y="652500"/>
            <a:ext cx="229800" cy="257100"/>
          </a:xfrm>
          <a:prstGeom prst="straightConnector1">
            <a:avLst/>
          </a:prstGeom>
          <a:noFill/>
          <a:ln cap="rnd" cmpd="sng" w="38100">
            <a:solidFill>
              <a:schemeClr val="accent1"/>
            </a:solidFill>
            <a:prstDash val="solid"/>
            <a:round/>
            <a:headEnd len="med" w="med" type="none"/>
            <a:tailEnd len="med" w="med" type="none"/>
          </a:ln>
        </p:spPr>
      </p:cxnSp>
      <p:cxnSp>
        <p:nvCxnSpPr>
          <p:cNvPr id="1933" name="Google Shape;1933;p121"/>
          <p:cNvCxnSpPr/>
          <p:nvPr/>
        </p:nvCxnSpPr>
        <p:spPr>
          <a:xfrm flipH="1" rot="10800000">
            <a:off x="6390150" y="667213"/>
            <a:ext cx="229800" cy="257100"/>
          </a:xfrm>
          <a:prstGeom prst="straightConnector1">
            <a:avLst/>
          </a:prstGeom>
          <a:noFill/>
          <a:ln cap="rnd" cmpd="sng" w="38100">
            <a:solidFill>
              <a:srgbClr val="999999"/>
            </a:solidFill>
            <a:prstDash val="solid"/>
            <a:round/>
            <a:headEnd len="med" w="med" type="none"/>
            <a:tailEnd len="med" w="med" type="none"/>
          </a:ln>
        </p:spPr>
      </p:cxnSp>
      <p:sp>
        <p:nvSpPr>
          <p:cNvPr id="1934" name="Google Shape;1934;p121"/>
          <p:cNvSpPr txBox="1"/>
          <p:nvPr/>
        </p:nvSpPr>
        <p:spPr>
          <a:xfrm>
            <a:off x="613775" y="1896163"/>
            <a:ext cx="9468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015581"/>
                </a:solidFill>
                <a:latin typeface="Muli"/>
                <a:ea typeface="Muli"/>
                <a:cs typeface="Muli"/>
                <a:sym typeface="Muli"/>
              </a:rPr>
              <a:t>VALENCE</a:t>
            </a:r>
            <a:endParaRPr b="1" sz="900">
              <a:solidFill>
                <a:srgbClr val="015581"/>
              </a:solidFill>
              <a:latin typeface="Muli"/>
              <a:ea typeface="Muli"/>
              <a:cs typeface="Muli"/>
              <a:sym typeface="Muli"/>
            </a:endParaRPr>
          </a:p>
        </p:txBody>
      </p:sp>
      <p:sp>
        <p:nvSpPr>
          <p:cNvPr id="1935" name="Google Shape;1935;p121"/>
          <p:cNvSpPr txBox="1"/>
          <p:nvPr/>
        </p:nvSpPr>
        <p:spPr>
          <a:xfrm>
            <a:off x="613775" y="3228213"/>
            <a:ext cx="9468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015581"/>
                </a:solidFill>
                <a:latin typeface="Muli"/>
                <a:ea typeface="Muli"/>
                <a:cs typeface="Muli"/>
                <a:sym typeface="Muli"/>
              </a:rPr>
              <a:t>VDW</a:t>
            </a:r>
            <a:endParaRPr b="1" sz="900">
              <a:solidFill>
                <a:srgbClr val="015581"/>
              </a:solidFill>
              <a:latin typeface="Muli"/>
              <a:ea typeface="Muli"/>
              <a:cs typeface="Muli"/>
              <a:sym typeface="Muli"/>
            </a:endParaRPr>
          </a:p>
        </p:txBody>
      </p:sp>
      <p:sp>
        <p:nvSpPr>
          <p:cNvPr id="1936" name="Google Shape;1936;p121"/>
          <p:cNvSpPr txBox="1"/>
          <p:nvPr/>
        </p:nvSpPr>
        <p:spPr>
          <a:xfrm>
            <a:off x="613775" y="3929763"/>
            <a:ext cx="1200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015581"/>
                </a:solidFill>
                <a:latin typeface="Muli"/>
                <a:ea typeface="Muli"/>
                <a:cs typeface="Muli"/>
                <a:sym typeface="Muli"/>
              </a:rPr>
              <a:t>ELECTROSTATICS</a:t>
            </a:r>
            <a:endParaRPr b="1" sz="900">
              <a:solidFill>
                <a:srgbClr val="015581"/>
              </a:solidFill>
              <a:latin typeface="Muli"/>
              <a:ea typeface="Muli"/>
              <a:cs typeface="Muli"/>
              <a:sym typeface="Muli"/>
            </a:endParaRPr>
          </a:p>
        </p:txBody>
      </p:sp>
      <p:grpSp>
        <p:nvGrpSpPr>
          <p:cNvPr id="1937" name="Google Shape;1937;p121"/>
          <p:cNvGrpSpPr/>
          <p:nvPr/>
        </p:nvGrpSpPr>
        <p:grpSpPr>
          <a:xfrm>
            <a:off x="652200" y="1549350"/>
            <a:ext cx="8392975" cy="1779175"/>
            <a:chOff x="652200" y="1549350"/>
            <a:chExt cx="8392975" cy="1779175"/>
          </a:xfrm>
        </p:grpSpPr>
        <p:cxnSp>
          <p:nvCxnSpPr>
            <p:cNvPr id="1938" name="Google Shape;1938;p121"/>
            <p:cNvCxnSpPr>
              <a:endCxn id="1939" idx="1"/>
            </p:cNvCxnSpPr>
            <p:nvPr/>
          </p:nvCxnSpPr>
          <p:spPr>
            <a:xfrm flipH="1" rot="10800000">
              <a:off x="652200" y="1826400"/>
              <a:ext cx="5970000" cy="350100"/>
            </a:xfrm>
            <a:prstGeom prst="bentConnector3">
              <a:avLst>
                <a:gd fmla="val 83392" name="adj1"/>
              </a:avLst>
            </a:prstGeom>
            <a:noFill/>
            <a:ln cap="flat" cmpd="sng" w="19050">
              <a:solidFill>
                <a:srgbClr val="999999"/>
              </a:solidFill>
              <a:prstDash val="dot"/>
              <a:round/>
              <a:headEnd len="med" w="med" type="none"/>
              <a:tailEnd len="med" w="med" type="oval"/>
            </a:ln>
          </p:spPr>
        </p:cxnSp>
        <p:sp>
          <p:nvSpPr>
            <p:cNvPr id="1939" name="Google Shape;1939;p121"/>
            <p:cNvSpPr txBox="1"/>
            <p:nvPr/>
          </p:nvSpPr>
          <p:spPr>
            <a:xfrm>
              <a:off x="6622200" y="1549350"/>
              <a:ext cx="19209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999999"/>
                  </a:solidFill>
                  <a:latin typeface="Muli"/>
                  <a:ea typeface="Muli"/>
                  <a:cs typeface="Muli"/>
                  <a:sym typeface="Muli"/>
                </a:rPr>
                <a:t>WBO interpolated improper </a:t>
              </a:r>
              <a:r>
                <a:rPr lang="en" sz="1200">
                  <a:solidFill>
                    <a:srgbClr val="999999"/>
                  </a:solidFill>
                  <a:latin typeface="Muli"/>
                  <a:ea typeface="Muli"/>
                  <a:cs typeface="Muli"/>
                  <a:sym typeface="Muli"/>
                </a:rPr>
                <a:t>torsions</a:t>
              </a:r>
              <a:endParaRPr sz="1200">
                <a:solidFill>
                  <a:srgbClr val="999999"/>
                </a:solidFill>
                <a:latin typeface="Muli"/>
                <a:ea typeface="Muli"/>
                <a:cs typeface="Muli"/>
                <a:sym typeface="Muli"/>
              </a:endParaRPr>
            </a:p>
          </p:txBody>
        </p:sp>
        <p:sp>
          <p:nvSpPr>
            <p:cNvPr id="1940" name="Google Shape;1940;p121"/>
            <p:cNvSpPr txBox="1"/>
            <p:nvPr/>
          </p:nvSpPr>
          <p:spPr>
            <a:xfrm>
              <a:off x="6573000" y="2774425"/>
              <a:ext cx="15042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999999"/>
                  </a:solidFill>
                  <a:latin typeface="Muli"/>
                  <a:ea typeface="Muli"/>
                  <a:cs typeface="Muli"/>
                  <a:sym typeface="Muli"/>
                </a:rPr>
                <a:t>Explicit torsion multiplicities</a:t>
              </a:r>
              <a:endParaRPr sz="1200">
                <a:solidFill>
                  <a:srgbClr val="999999"/>
                </a:solidFill>
                <a:latin typeface="Muli"/>
                <a:ea typeface="Muli"/>
                <a:cs typeface="Muli"/>
                <a:sym typeface="Muli"/>
              </a:endParaRPr>
            </a:p>
          </p:txBody>
        </p:sp>
        <p:cxnSp>
          <p:nvCxnSpPr>
            <p:cNvPr id="1941" name="Google Shape;1941;p121"/>
            <p:cNvCxnSpPr>
              <a:endCxn id="1940" idx="1"/>
            </p:cNvCxnSpPr>
            <p:nvPr/>
          </p:nvCxnSpPr>
          <p:spPr>
            <a:xfrm>
              <a:off x="652200" y="2176375"/>
              <a:ext cx="5920800" cy="875100"/>
            </a:xfrm>
            <a:prstGeom prst="bentConnector3">
              <a:avLst>
                <a:gd fmla="val 87671" name="adj1"/>
              </a:avLst>
            </a:prstGeom>
            <a:noFill/>
            <a:ln cap="flat" cmpd="sng" w="19050">
              <a:solidFill>
                <a:srgbClr val="999999"/>
              </a:solidFill>
              <a:prstDash val="dot"/>
              <a:round/>
              <a:headEnd len="med" w="med" type="none"/>
              <a:tailEnd len="med" w="med" type="oval"/>
            </a:ln>
          </p:spPr>
        </p:cxnSp>
        <p:sp>
          <p:nvSpPr>
            <p:cNvPr id="1942" name="Google Shape;1942;p121"/>
            <p:cNvSpPr txBox="1"/>
            <p:nvPr/>
          </p:nvSpPr>
          <p:spPr>
            <a:xfrm>
              <a:off x="7124275" y="2046138"/>
              <a:ext cx="19209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999999"/>
                  </a:solidFill>
                  <a:latin typeface="Muli"/>
                  <a:ea typeface="Muli"/>
                  <a:cs typeface="Muli"/>
                  <a:sym typeface="Muli"/>
                </a:rPr>
                <a:t>Internal coordinate Hessian fitting</a:t>
              </a:r>
              <a:endParaRPr sz="1200">
                <a:solidFill>
                  <a:srgbClr val="999999"/>
                </a:solidFill>
                <a:latin typeface="Muli"/>
                <a:ea typeface="Muli"/>
                <a:cs typeface="Muli"/>
                <a:sym typeface="Muli"/>
              </a:endParaRPr>
            </a:p>
          </p:txBody>
        </p:sp>
        <p:cxnSp>
          <p:nvCxnSpPr>
            <p:cNvPr id="1943" name="Google Shape;1943;p121"/>
            <p:cNvCxnSpPr>
              <a:endCxn id="1942" idx="1"/>
            </p:cNvCxnSpPr>
            <p:nvPr/>
          </p:nvCxnSpPr>
          <p:spPr>
            <a:xfrm>
              <a:off x="652375" y="2176488"/>
              <a:ext cx="6471900" cy="146700"/>
            </a:xfrm>
            <a:prstGeom prst="bentConnector3">
              <a:avLst>
                <a:gd fmla="val 82365" name="adj1"/>
              </a:avLst>
            </a:prstGeom>
            <a:noFill/>
            <a:ln cap="flat" cmpd="sng" w="19050">
              <a:solidFill>
                <a:srgbClr val="999999"/>
              </a:solidFill>
              <a:prstDash val="dot"/>
              <a:round/>
              <a:headEnd len="med" w="med" type="none"/>
              <a:tailEnd len="med" w="med" type="oval"/>
            </a:ln>
          </p:spPr>
        </p:cxnSp>
      </p:grpSp>
      <p:pic>
        <p:nvPicPr>
          <p:cNvPr id="1944" name="Google Shape;1944;p121"/>
          <p:cNvPicPr preferRelativeResize="0"/>
          <p:nvPr/>
        </p:nvPicPr>
        <p:blipFill>
          <a:blip r:embed="rId4">
            <a:alphaModFix/>
          </a:blip>
          <a:stretch>
            <a:fillRect/>
          </a:stretch>
        </p:blipFill>
        <p:spPr>
          <a:xfrm>
            <a:off x="3931933" y="596405"/>
            <a:ext cx="369300" cy="369285"/>
          </a:xfrm>
          <a:prstGeom prst="rect">
            <a:avLst/>
          </a:prstGeom>
          <a:noFill/>
          <a:ln>
            <a:noFill/>
          </a:ln>
        </p:spPr>
      </p:pic>
      <p:pic>
        <p:nvPicPr>
          <p:cNvPr id="1945" name="Google Shape;1945;p121"/>
          <p:cNvPicPr preferRelativeResize="0"/>
          <p:nvPr/>
        </p:nvPicPr>
        <p:blipFill rotWithShape="1">
          <a:blip r:embed="rId5">
            <a:alphaModFix/>
          </a:blip>
          <a:srcRect b="0" l="3044" r="0" t="0"/>
          <a:stretch/>
        </p:blipFill>
        <p:spPr>
          <a:xfrm>
            <a:off x="7750500" y="3714950"/>
            <a:ext cx="520700" cy="304800"/>
          </a:xfrm>
          <a:prstGeom prst="rect">
            <a:avLst/>
          </a:prstGeom>
          <a:noFill/>
          <a:ln>
            <a:noFill/>
          </a:ln>
        </p:spPr>
      </p:pic>
      <p:pic>
        <p:nvPicPr>
          <p:cNvPr id="1946" name="Google Shape;1946;p121"/>
          <p:cNvPicPr preferRelativeResize="0"/>
          <p:nvPr/>
        </p:nvPicPr>
        <p:blipFill rotWithShape="1">
          <a:blip r:embed="rId6">
            <a:alphaModFix/>
          </a:blip>
          <a:srcRect b="0" l="0" r="0" t="0"/>
          <a:stretch/>
        </p:blipFill>
        <p:spPr>
          <a:xfrm>
            <a:off x="3263475" y="1083800"/>
            <a:ext cx="421798" cy="458126"/>
          </a:xfrm>
          <a:prstGeom prst="rect">
            <a:avLst/>
          </a:prstGeom>
          <a:noFill/>
          <a:ln>
            <a:noFill/>
          </a:ln>
        </p:spPr>
      </p:pic>
      <p:cxnSp>
        <p:nvCxnSpPr>
          <p:cNvPr id="1947" name="Google Shape;1947;p121"/>
          <p:cNvCxnSpPr>
            <a:endCxn id="1916" idx="1"/>
          </p:cNvCxnSpPr>
          <p:nvPr/>
        </p:nvCxnSpPr>
        <p:spPr>
          <a:xfrm flipH="1" rot="10800000">
            <a:off x="645175" y="3927225"/>
            <a:ext cx="3736200" cy="291000"/>
          </a:xfrm>
          <a:prstGeom prst="bentConnector3">
            <a:avLst>
              <a:gd fmla="val 50000" name="adj1"/>
            </a:avLst>
          </a:prstGeom>
          <a:noFill/>
          <a:ln cap="flat" cmpd="sng" w="19050">
            <a:solidFill>
              <a:srgbClr val="E38B3F"/>
            </a:solidFill>
            <a:prstDash val="dash"/>
            <a:round/>
            <a:headEnd len="med" w="med" type="none"/>
            <a:tailEnd len="med" w="med" type="oval"/>
          </a:ln>
        </p:spPr>
      </p:cxnSp>
      <p:sp>
        <p:nvSpPr>
          <p:cNvPr id="1948" name="Google Shape;1948;p121"/>
          <p:cNvSpPr/>
          <p:nvPr/>
        </p:nvSpPr>
        <p:spPr>
          <a:xfrm>
            <a:off x="3814375" y="3886725"/>
            <a:ext cx="567000" cy="81000"/>
          </a:xfrm>
          <a:prstGeom prst="roundRect">
            <a:avLst>
              <a:gd fmla="val 50000" name="adj"/>
            </a:avLst>
          </a:prstGeom>
          <a:gradFill>
            <a:gsLst>
              <a:gs pos="0">
                <a:srgbClr val="FDECDB"/>
              </a:gs>
              <a:gs pos="100000">
                <a:srgbClr val="F0A963"/>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9" name="Google Shape;1949;p121"/>
          <p:cNvSpPr/>
          <p:nvPr/>
        </p:nvSpPr>
        <p:spPr>
          <a:xfrm>
            <a:off x="3931925" y="4356075"/>
            <a:ext cx="1032600" cy="81000"/>
          </a:xfrm>
          <a:prstGeom prst="roundRect">
            <a:avLst>
              <a:gd fmla="val 50000" name="adj"/>
            </a:avLst>
          </a:prstGeom>
          <a:gradFill>
            <a:gsLst>
              <a:gs pos="0">
                <a:srgbClr val="FDECDB"/>
              </a:gs>
              <a:gs pos="100000">
                <a:srgbClr val="F0A963"/>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50" name="Google Shape;1950;p121"/>
          <p:cNvPicPr preferRelativeResize="0"/>
          <p:nvPr/>
        </p:nvPicPr>
        <p:blipFill rotWithShape="1">
          <a:blip r:embed="rId7">
            <a:alphaModFix/>
          </a:blip>
          <a:srcRect b="6" l="40172" r="29778" t="38432"/>
          <a:stretch/>
        </p:blipFill>
        <p:spPr>
          <a:xfrm>
            <a:off x="3457875" y="1629274"/>
            <a:ext cx="421800" cy="337684"/>
          </a:xfrm>
          <a:prstGeom prst="rect">
            <a:avLst/>
          </a:prstGeom>
          <a:noFill/>
          <a:ln>
            <a:noFill/>
          </a:ln>
        </p:spPr>
      </p:pic>
      <p:pic>
        <p:nvPicPr>
          <p:cNvPr id="1951" name="Google Shape;1951;p121"/>
          <p:cNvPicPr preferRelativeResize="0"/>
          <p:nvPr/>
        </p:nvPicPr>
        <p:blipFill>
          <a:blip r:embed="rId8">
            <a:alphaModFix/>
          </a:blip>
          <a:stretch>
            <a:fillRect/>
          </a:stretch>
        </p:blipFill>
        <p:spPr>
          <a:xfrm>
            <a:off x="5029700" y="2571751"/>
            <a:ext cx="503968" cy="369301"/>
          </a:xfrm>
          <a:prstGeom prst="rect">
            <a:avLst/>
          </a:prstGeom>
          <a:noFill/>
          <a:ln>
            <a:noFill/>
          </a:ln>
        </p:spPr>
      </p:pic>
      <p:pic>
        <p:nvPicPr>
          <p:cNvPr id="1952" name="Google Shape;1952;p121"/>
          <p:cNvPicPr preferRelativeResize="0"/>
          <p:nvPr/>
        </p:nvPicPr>
        <p:blipFill rotWithShape="1">
          <a:blip r:embed="rId9">
            <a:alphaModFix/>
          </a:blip>
          <a:srcRect b="32266" l="20974" r="27045" t="33145"/>
          <a:stretch/>
        </p:blipFill>
        <p:spPr>
          <a:xfrm>
            <a:off x="5356597" y="3787527"/>
            <a:ext cx="257177" cy="285902"/>
          </a:xfrm>
          <a:prstGeom prst="rect">
            <a:avLst/>
          </a:prstGeom>
          <a:noFill/>
          <a:ln>
            <a:noFill/>
          </a:ln>
        </p:spPr>
      </p:pic>
      <p:pic>
        <p:nvPicPr>
          <p:cNvPr id="1953" name="Google Shape;1953;p121"/>
          <p:cNvPicPr preferRelativeResize="0"/>
          <p:nvPr/>
        </p:nvPicPr>
        <p:blipFill rotWithShape="1">
          <a:blip r:embed="rId10">
            <a:alphaModFix/>
          </a:blip>
          <a:srcRect b="3309" l="8113" r="0" t="3215"/>
          <a:stretch/>
        </p:blipFill>
        <p:spPr>
          <a:xfrm>
            <a:off x="6646050" y="4214775"/>
            <a:ext cx="316228" cy="363599"/>
          </a:xfrm>
          <a:prstGeom prst="rect">
            <a:avLst/>
          </a:prstGeom>
          <a:noFill/>
          <a:ln>
            <a:noFill/>
          </a:ln>
        </p:spPr>
      </p:pic>
      <p:pic>
        <p:nvPicPr>
          <p:cNvPr id="1954" name="Google Shape;1954;p121"/>
          <p:cNvPicPr preferRelativeResize="0"/>
          <p:nvPr/>
        </p:nvPicPr>
        <p:blipFill rotWithShape="1">
          <a:blip r:embed="rId11">
            <a:alphaModFix/>
          </a:blip>
          <a:srcRect b="18499" l="14478" r="18952" t="7442"/>
          <a:stretch/>
        </p:blipFill>
        <p:spPr>
          <a:xfrm>
            <a:off x="3485650" y="2247400"/>
            <a:ext cx="351391" cy="400199"/>
          </a:xfrm>
          <a:prstGeom prst="rect">
            <a:avLst/>
          </a:prstGeom>
          <a:noFill/>
          <a:ln>
            <a:noFill/>
          </a:ln>
        </p:spPr>
      </p:pic>
      <p:sp>
        <p:nvSpPr>
          <p:cNvPr id="1955" name="Google Shape;1955;p121"/>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grpSp>
        <p:nvGrpSpPr>
          <p:cNvPr id="1956" name="Google Shape;1956;p121"/>
          <p:cNvGrpSpPr/>
          <p:nvPr/>
        </p:nvGrpSpPr>
        <p:grpSpPr>
          <a:xfrm>
            <a:off x="657300" y="1171175"/>
            <a:ext cx="6008100" cy="1005150"/>
            <a:chOff x="657300" y="1171175"/>
            <a:chExt cx="6008100" cy="1005150"/>
          </a:xfrm>
        </p:grpSpPr>
        <p:cxnSp>
          <p:nvCxnSpPr>
            <p:cNvPr id="1957" name="Google Shape;1957;p121"/>
            <p:cNvCxnSpPr>
              <a:endCxn id="1958" idx="1"/>
            </p:cNvCxnSpPr>
            <p:nvPr/>
          </p:nvCxnSpPr>
          <p:spPr>
            <a:xfrm flipH="1" rot="10800000">
              <a:off x="657300" y="1448225"/>
              <a:ext cx="3914700" cy="728100"/>
            </a:xfrm>
            <a:prstGeom prst="bentConnector3">
              <a:avLst>
                <a:gd fmla="val 91577" name="adj1"/>
              </a:avLst>
            </a:prstGeom>
            <a:noFill/>
            <a:ln cap="flat" cmpd="sng" w="19050">
              <a:solidFill>
                <a:schemeClr val="accent1"/>
              </a:solidFill>
              <a:prstDash val="dash"/>
              <a:round/>
              <a:headEnd len="med" w="med" type="none"/>
              <a:tailEnd len="med" w="med" type="oval"/>
            </a:ln>
          </p:spPr>
        </p:cxnSp>
        <p:sp>
          <p:nvSpPr>
            <p:cNvPr id="1958" name="Google Shape;1958;p121"/>
            <p:cNvSpPr txBox="1"/>
            <p:nvPr/>
          </p:nvSpPr>
          <p:spPr>
            <a:xfrm>
              <a:off x="4572000" y="1171175"/>
              <a:ext cx="20934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accent1"/>
                  </a:solidFill>
                  <a:latin typeface="Muli"/>
                  <a:ea typeface="Muli"/>
                  <a:cs typeface="Muli"/>
                  <a:sym typeface="Muli"/>
                </a:rPr>
                <a:t>Automated chemical perception</a:t>
              </a:r>
              <a:endParaRPr sz="1200">
                <a:solidFill>
                  <a:schemeClr val="accent1"/>
                </a:solidFill>
                <a:latin typeface="Muli"/>
                <a:ea typeface="Muli"/>
                <a:cs typeface="Muli"/>
                <a:sym typeface="Muli"/>
              </a:endParaRPr>
            </a:p>
          </p:txBody>
        </p:sp>
      </p:grpSp>
      <p:pic>
        <p:nvPicPr>
          <p:cNvPr id="1959" name="Google Shape;1959;p121"/>
          <p:cNvPicPr preferRelativeResize="0"/>
          <p:nvPr/>
        </p:nvPicPr>
        <p:blipFill>
          <a:blip r:embed="rId12">
            <a:alphaModFix/>
          </a:blip>
          <a:stretch>
            <a:fillRect/>
          </a:stretch>
        </p:blipFill>
        <p:spPr>
          <a:xfrm>
            <a:off x="6177800" y="1171175"/>
            <a:ext cx="638880" cy="40019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3" name="Shape 1963"/>
        <p:cNvGrpSpPr/>
        <p:nvPr/>
      </p:nvGrpSpPr>
      <p:grpSpPr>
        <a:xfrm>
          <a:off x="0" y="0"/>
          <a:ext cx="0" cy="0"/>
          <a:chOff x="0" y="0"/>
          <a:chExt cx="0" cy="0"/>
        </a:xfrm>
      </p:grpSpPr>
      <p:sp>
        <p:nvSpPr>
          <p:cNvPr id="1964" name="Google Shape;1964;p122"/>
          <p:cNvSpPr/>
          <p:nvPr/>
        </p:nvSpPr>
        <p:spPr>
          <a:xfrm>
            <a:off x="-1447725" y="121275"/>
            <a:ext cx="10591800" cy="73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65" name="Google Shape;1965;p122"/>
          <p:cNvPicPr preferRelativeResize="0"/>
          <p:nvPr/>
        </p:nvPicPr>
        <p:blipFill>
          <a:blip r:embed="rId3">
            <a:alphaModFix/>
          </a:blip>
          <a:stretch>
            <a:fillRect/>
          </a:stretch>
        </p:blipFill>
        <p:spPr>
          <a:xfrm>
            <a:off x="497525" y="634512"/>
            <a:ext cx="369300" cy="369300"/>
          </a:xfrm>
          <a:prstGeom prst="rect">
            <a:avLst/>
          </a:prstGeom>
          <a:noFill/>
          <a:ln>
            <a:noFill/>
          </a:ln>
        </p:spPr>
      </p:pic>
      <p:sp>
        <p:nvSpPr>
          <p:cNvPr id="1966" name="Google Shape;1966;p122"/>
          <p:cNvSpPr txBox="1"/>
          <p:nvPr/>
        </p:nvSpPr>
        <p:spPr>
          <a:xfrm>
            <a:off x="300075" y="324575"/>
            <a:ext cx="2093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19719F"/>
                </a:solidFill>
                <a:latin typeface="Muli"/>
                <a:ea typeface="Muli"/>
                <a:cs typeface="Muli"/>
                <a:sym typeface="Muli"/>
              </a:rPr>
              <a:t>Where we’ve been</a:t>
            </a:r>
            <a:endParaRPr b="1">
              <a:solidFill>
                <a:srgbClr val="19719F"/>
              </a:solidFill>
              <a:latin typeface="Muli"/>
              <a:ea typeface="Muli"/>
              <a:cs typeface="Muli"/>
              <a:sym typeface="Muli"/>
            </a:endParaRPr>
          </a:p>
        </p:txBody>
      </p:sp>
      <p:sp>
        <p:nvSpPr>
          <p:cNvPr id="1967" name="Google Shape;1967;p122"/>
          <p:cNvSpPr txBox="1"/>
          <p:nvPr/>
        </p:nvSpPr>
        <p:spPr>
          <a:xfrm>
            <a:off x="3153375" y="324575"/>
            <a:ext cx="2580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accent1"/>
                </a:solidFill>
                <a:latin typeface="Muli"/>
                <a:ea typeface="Muli"/>
                <a:cs typeface="Muli"/>
                <a:sym typeface="Muli"/>
              </a:rPr>
              <a:t>… where we’re going</a:t>
            </a:r>
            <a:endParaRPr b="1">
              <a:solidFill>
                <a:schemeClr val="accent1"/>
              </a:solidFill>
              <a:latin typeface="Muli"/>
              <a:ea typeface="Muli"/>
              <a:cs typeface="Muli"/>
              <a:sym typeface="Muli"/>
            </a:endParaRPr>
          </a:p>
        </p:txBody>
      </p:sp>
      <p:cxnSp>
        <p:nvCxnSpPr>
          <p:cNvPr id="1968" name="Google Shape;1968;p122"/>
          <p:cNvCxnSpPr/>
          <p:nvPr/>
        </p:nvCxnSpPr>
        <p:spPr>
          <a:xfrm flipH="1" rot="10800000">
            <a:off x="2766605" y="784724"/>
            <a:ext cx="1510500" cy="6600"/>
          </a:xfrm>
          <a:prstGeom prst="straightConnector1">
            <a:avLst/>
          </a:prstGeom>
          <a:noFill/>
          <a:ln cap="rnd" cmpd="sng" w="38100">
            <a:solidFill>
              <a:schemeClr val="accent1"/>
            </a:solidFill>
            <a:prstDash val="dash"/>
            <a:round/>
            <a:headEnd len="med" w="med" type="none"/>
            <a:tailEnd len="med" w="med" type="none"/>
          </a:ln>
        </p:spPr>
      </p:cxnSp>
      <p:cxnSp>
        <p:nvCxnSpPr>
          <p:cNvPr id="1969" name="Google Shape;1969;p122"/>
          <p:cNvCxnSpPr/>
          <p:nvPr/>
        </p:nvCxnSpPr>
        <p:spPr>
          <a:xfrm>
            <a:off x="4621254" y="788015"/>
            <a:ext cx="1905600" cy="0"/>
          </a:xfrm>
          <a:prstGeom prst="straightConnector1">
            <a:avLst/>
          </a:prstGeom>
          <a:noFill/>
          <a:ln cap="rnd" cmpd="sng" w="38100">
            <a:solidFill>
              <a:srgbClr val="999999"/>
            </a:solidFill>
            <a:prstDash val="dot"/>
            <a:round/>
            <a:headEnd len="med" w="med" type="none"/>
            <a:tailEnd len="med" w="med" type="none"/>
          </a:ln>
        </p:spPr>
      </p:cxnSp>
      <p:cxnSp>
        <p:nvCxnSpPr>
          <p:cNvPr id="1970" name="Google Shape;1970;p122"/>
          <p:cNvCxnSpPr/>
          <p:nvPr/>
        </p:nvCxnSpPr>
        <p:spPr>
          <a:xfrm flipH="1" rot="10800000">
            <a:off x="4191270" y="659463"/>
            <a:ext cx="213300" cy="257100"/>
          </a:xfrm>
          <a:prstGeom prst="straightConnector1">
            <a:avLst/>
          </a:prstGeom>
          <a:noFill/>
          <a:ln cap="rnd" cmpd="sng" w="38100">
            <a:solidFill>
              <a:schemeClr val="accent1"/>
            </a:solidFill>
            <a:prstDash val="solid"/>
            <a:round/>
            <a:headEnd len="med" w="med" type="none"/>
            <a:tailEnd len="med" w="med" type="none"/>
          </a:ln>
        </p:spPr>
      </p:cxnSp>
      <p:cxnSp>
        <p:nvCxnSpPr>
          <p:cNvPr id="1971" name="Google Shape;1971;p122"/>
          <p:cNvCxnSpPr/>
          <p:nvPr/>
        </p:nvCxnSpPr>
        <p:spPr>
          <a:xfrm flipH="1" rot="10800000">
            <a:off x="4473710" y="674175"/>
            <a:ext cx="213300" cy="257100"/>
          </a:xfrm>
          <a:prstGeom prst="straightConnector1">
            <a:avLst/>
          </a:prstGeom>
          <a:noFill/>
          <a:ln cap="rnd" cmpd="sng" w="38100">
            <a:solidFill>
              <a:srgbClr val="999999"/>
            </a:solidFill>
            <a:prstDash val="solid"/>
            <a:round/>
            <a:headEnd len="med" w="med" type="none"/>
            <a:tailEnd len="med" w="med" type="none"/>
          </a:ln>
        </p:spPr>
      </p:cxnSp>
      <p:pic>
        <p:nvPicPr>
          <p:cNvPr id="1972" name="Google Shape;1972;p122"/>
          <p:cNvPicPr preferRelativeResize="0"/>
          <p:nvPr/>
        </p:nvPicPr>
        <p:blipFill>
          <a:blip r:embed="rId4">
            <a:alphaModFix/>
          </a:blip>
          <a:stretch>
            <a:fillRect/>
          </a:stretch>
        </p:blipFill>
        <p:spPr>
          <a:xfrm>
            <a:off x="1798333" y="611130"/>
            <a:ext cx="369300" cy="369285"/>
          </a:xfrm>
          <a:prstGeom prst="rect">
            <a:avLst/>
          </a:prstGeom>
          <a:noFill/>
          <a:ln>
            <a:noFill/>
          </a:ln>
        </p:spPr>
      </p:pic>
      <p:sp>
        <p:nvSpPr>
          <p:cNvPr id="1973" name="Google Shape;1973;p122"/>
          <p:cNvSpPr/>
          <p:nvPr/>
        </p:nvSpPr>
        <p:spPr>
          <a:xfrm>
            <a:off x="1102298" y="2149850"/>
            <a:ext cx="594300" cy="594300"/>
          </a:xfrm>
          <a:prstGeom prst="ellipse">
            <a:avLst/>
          </a:prstGeom>
          <a:noFill/>
          <a:ln cap="flat" cmpd="sng" w="38100">
            <a:solidFill>
              <a:srgbClr val="0154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4" name="Google Shape;1974;p122"/>
          <p:cNvSpPr txBox="1"/>
          <p:nvPr/>
        </p:nvSpPr>
        <p:spPr>
          <a:xfrm>
            <a:off x="1141598" y="2286500"/>
            <a:ext cx="515700" cy="321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900">
                <a:solidFill>
                  <a:srgbClr val="015480"/>
                </a:solidFill>
                <a:latin typeface="Muli"/>
                <a:ea typeface="Muli"/>
                <a:cs typeface="Muli"/>
                <a:sym typeface="Muli"/>
              </a:rPr>
              <a:t>2016</a:t>
            </a:r>
            <a:endParaRPr b="1" sz="900">
              <a:solidFill>
                <a:srgbClr val="015480"/>
              </a:solidFill>
              <a:latin typeface="Muli"/>
              <a:ea typeface="Muli"/>
              <a:cs typeface="Muli"/>
              <a:sym typeface="Muli"/>
            </a:endParaRPr>
          </a:p>
        </p:txBody>
      </p:sp>
      <p:sp>
        <p:nvSpPr>
          <p:cNvPr id="1975" name="Google Shape;1975;p122"/>
          <p:cNvSpPr txBox="1"/>
          <p:nvPr/>
        </p:nvSpPr>
        <p:spPr>
          <a:xfrm>
            <a:off x="544900" y="2853625"/>
            <a:ext cx="1709100" cy="4464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lang="en" sz="1200">
                <a:solidFill>
                  <a:srgbClr val="015480"/>
                </a:solidFill>
                <a:latin typeface="Muli"/>
                <a:ea typeface="Muli"/>
                <a:cs typeface="Muli"/>
                <a:sym typeface="Muli"/>
              </a:rPr>
              <a:t>SMIRNOFF99Frosst</a:t>
            </a:r>
            <a:endParaRPr sz="1200">
              <a:solidFill>
                <a:srgbClr val="015480"/>
              </a:solidFill>
              <a:latin typeface="Muli"/>
              <a:ea typeface="Muli"/>
              <a:cs typeface="Muli"/>
              <a:sym typeface="Muli"/>
            </a:endParaRPr>
          </a:p>
        </p:txBody>
      </p:sp>
      <p:sp>
        <p:nvSpPr>
          <p:cNvPr id="1976" name="Google Shape;1976;p122"/>
          <p:cNvSpPr/>
          <p:nvPr/>
        </p:nvSpPr>
        <p:spPr>
          <a:xfrm>
            <a:off x="2597635" y="2149850"/>
            <a:ext cx="594300" cy="594300"/>
          </a:xfrm>
          <a:prstGeom prst="ellipse">
            <a:avLst/>
          </a:prstGeom>
          <a:noFill/>
          <a:ln cap="flat" cmpd="sng" w="38100">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7" name="Google Shape;1977;p122"/>
          <p:cNvSpPr txBox="1"/>
          <p:nvPr/>
        </p:nvSpPr>
        <p:spPr>
          <a:xfrm>
            <a:off x="2040238" y="2853625"/>
            <a:ext cx="1709100" cy="4464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lang="en" sz="1200">
                <a:solidFill>
                  <a:srgbClr val="6AA84F"/>
                </a:solidFill>
                <a:latin typeface="Muli"/>
                <a:ea typeface="Muli"/>
                <a:cs typeface="Muli"/>
                <a:sym typeface="Muli"/>
              </a:rPr>
              <a:t>Parsley</a:t>
            </a:r>
            <a:endParaRPr sz="1200">
              <a:solidFill>
                <a:srgbClr val="6AA84F"/>
              </a:solidFill>
              <a:latin typeface="Muli"/>
              <a:ea typeface="Muli"/>
              <a:cs typeface="Muli"/>
              <a:sym typeface="Muli"/>
            </a:endParaRPr>
          </a:p>
        </p:txBody>
      </p:sp>
      <p:sp>
        <p:nvSpPr>
          <p:cNvPr id="1978" name="Google Shape;1978;p122"/>
          <p:cNvSpPr txBox="1"/>
          <p:nvPr/>
        </p:nvSpPr>
        <p:spPr>
          <a:xfrm>
            <a:off x="2636935" y="2286500"/>
            <a:ext cx="515700" cy="321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900">
                <a:solidFill>
                  <a:srgbClr val="6AA84F"/>
                </a:solidFill>
                <a:latin typeface="Muli"/>
                <a:ea typeface="Muli"/>
                <a:cs typeface="Muli"/>
                <a:sym typeface="Muli"/>
              </a:rPr>
              <a:t>2019</a:t>
            </a:r>
            <a:endParaRPr b="1" sz="900">
              <a:solidFill>
                <a:srgbClr val="6AA84F"/>
              </a:solidFill>
              <a:latin typeface="Muli"/>
              <a:ea typeface="Muli"/>
              <a:cs typeface="Muli"/>
              <a:sym typeface="Muli"/>
            </a:endParaRPr>
          </a:p>
        </p:txBody>
      </p:sp>
      <p:sp>
        <p:nvSpPr>
          <p:cNvPr id="1979" name="Google Shape;1979;p122"/>
          <p:cNvSpPr/>
          <p:nvPr/>
        </p:nvSpPr>
        <p:spPr>
          <a:xfrm>
            <a:off x="4146141" y="2149850"/>
            <a:ext cx="594300" cy="594300"/>
          </a:xfrm>
          <a:prstGeom prst="ellipse">
            <a:avLst/>
          </a:prstGeom>
          <a:noFill/>
          <a:ln cap="flat" cmpd="sng" w="381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0" name="Google Shape;1980;p122"/>
          <p:cNvSpPr txBox="1"/>
          <p:nvPr/>
        </p:nvSpPr>
        <p:spPr>
          <a:xfrm>
            <a:off x="3588826" y="2853625"/>
            <a:ext cx="1709100" cy="4464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b="1" lang="en" sz="1300">
                <a:solidFill>
                  <a:schemeClr val="accent1"/>
                </a:solidFill>
                <a:latin typeface="Muli"/>
                <a:ea typeface="Muli"/>
                <a:cs typeface="Muli"/>
                <a:sym typeface="Muli"/>
              </a:rPr>
              <a:t>Sage</a:t>
            </a:r>
            <a:endParaRPr b="1" sz="1300">
              <a:solidFill>
                <a:schemeClr val="accent1"/>
              </a:solidFill>
              <a:latin typeface="Muli"/>
              <a:ea typeface="Muli"/>
              <a:cs typeface="Muli"/>
              <a:sym typeface="Muli"/>
            </a:endParaRPr>
          </a:p>
        </p:txBody>
      </p:sp>
      <p:sp>
        <p:nvSpPr>
          <p:cNvPr id="1981" name="Google Shape;1981;p122"/>
          <p:cNvSpPr txBox="1"/>
          <p:nvPr/>
        </p:nvSpPr>
        <p:spPr>
          <a:xfrm>
            <a:off x="4185441" y="2286500"/>
            <a:ext cx="515700" cy="321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900">
                <a:solidFill>
                  <a:schemeClr val="accent1"/>
                </a:solidFill>
                <a:latin typeface="Muli"/>
                <a:ea typeface="Muli"/>
                <a:cs typeface="Muli"/>
                <a:sym typeface="Muli"/>
              </a:rPr>
              <a:t>2021</a:t>
            </a:r>
            <a:endParaRPr b="1" sz="900">
              <a:solidFill>
                <a:schemeClr val="accent1"/>
              </a:solidFill>
              <a:latin typeface="Muli"/>
              <a:ea typeface="Muli"/>
              <a:cs typeface="Muli"/>
              <a:sym typeface="Muli"/>
            </a:endParaRPr>
          </a:p>
        </p:txBody>
      </p:sp>
      <p:sp>
        <p:nvSpPr>
          <p:cNvPr id="1982" name="Google Shape;1982;p122"/>
          <p:cNvSpPr/>
          <p:nvPr/>
        </p:nvSpPr>
        <p:spPr>
          <a:xfrm>
            <a:off x="5770998" y="2149850"/>
            <a:ext cx="594300" cy="594300"/>
          </a:xfrm>
          <a:prstGeom prst="ellipse">
            <a:avLst/>
          </a:prstGeom>
          <a:noFill/>
          <a:ln cap="flat" cmpd="sng" w="38100">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3" name="Google Shape;1983;p122"/>
          <p:cNvSpPr txBox="1"/>
          <p:nvPr/>
        </p:nvSpPr>
        <p:spPr>
          <a:xfrm>
            <a:off x="5213600" y="2853625"/>
            <a:ext cx="1709100" cy="4464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lang="en" sz="1200">
                <a:solidFill>
                  <a:srgbClr val="B7B7B7"/>
                </a:solidFill>
                <a:latin typeface="Muli"/>
                <a:ea typeface="Muli"/>
                <a:cs typeface="Muli"/>
                <a:sym typeface="Muli"/>
              </a:rPr>
              <a:t>Rosemary</a:t>
            </a:r>
            <a:endParaRPr sz="1200">
              <a:solidFill>
                <a:srgbClr val="B7B7B7"/>
              </a:solidFill>
              <a:latin typeface="Muli"/>
              <a:ea typeface="Muli"/>
              <a:cs typeface="Muli"/>
              <a:sym typeface="Muli"/>
            </a:endParaRPr>
          </a:p>
        </p:txBody>
      </p:sp>
      <p:sp>
        <p:nvSpPr>
          <p:cNvPr id="1984" name="Google Shape;1984;p122"/>
          <p:cNvSpPr txBox="1"/>
          <p:nvPr/>
        </p:nvSpPr>
        <p:spPr>
          <a:xfrm>
            <a:off x="5810298" y="2286500"/>
            <a:ext cx="515700" cy="321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900">
                <a:solidFill>
                  <a:srgbClr val="B7B7B7"/>
                </a:solidFill>
                <a:latin typeface="Muli"/>
                <a:ea typeface="Muli"/>
                <a:cs typeface="Muli"/>
                <a:sym typeface="Muli"/>
              </a:rPr>
              <a:t>202X</a:t>
            </a:r>
            <a:endParaRPr b="1" sz="900">
              <a:solidFill>
                <a:srgbClr val="B7B7B7"/>
              </a:solidFill>
              <a:latin typeface="Muli"/>
              <a:ea typeface="Muli"/>
              <a:cs typeface="Muli"/>
              <a:sym typeface="Muli"/>
            </a:endParaRPr>
          </a:p>
        </p:txBody>
      </p:sp>
      <p:sp>
        <p:nvSpPr>
          <p:cNvPr id="1985" name="Google Shape;1985;p122"/>
          <p:cNvSpPr/>
          <p:nvPr/>
        </p:nvSpPr>
        <p:spPr>
          <a:xfrm>
            <a:off x="3373199" y="2440824"/>
            <a:ext cx="515700" cy="32100"/>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6" name="Google Shape;1986;p122"/>
          <p:cNvSpPr/>
          <p:nvPr/>
        </p:nvSpPr>
        <p:spPr>
          <a:xfrm>
            <a:off x="4997975" y="2440825"/>
            <a:ext cx="457200" cy="28500"/>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87" name="Google Shape;1987;p122"/>
          <p:cNvGrpSpPr/>
          <p:nvPr/>
        </p:nvGrpSpPr>
        <p:grpSpPr>
          <a:xfrm>
            <a:off x="1830317" y="2359081"/>
            <a:ext cx="594300" cy="194850"/>
            <a:chOff x="2184692" y="1825681"/>
            <a:chExt cx="594300" cy="194850"/>
          </a:xfrm>
        </p:grpSpPr>
        <p:sp>
          <p:nvSpPr>
            <p:cNvPr id="1988" name="Google Shape;1988;p122"/>
            <p:cNvSpPr/>
            <p:nvPr/>
          </p:nvSpPr>
          <p:spPr>
            <a:xfrm>
              <a:off x="2571392" y="1907425"/>
              <a:ext cx="207600" cy="36900"/>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9" name="Google Shape;1989;p122"/>
            <p:cNvSpPr/>
            <p:nvPr/>
          </p:nvSpPr>
          <p:spPr>
            <a:xfrm rot="-3597791">
              <a:off x="2278319" y="1901781"/>
              <a:ext cx="197181" cy="37099"/>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0" name="Google Shape;1990;p122"/>
            <p:cNvSpPr/>
            <p:nvPr/>
          </p:nvSpPr>
          <p:spPr>
            <a:xfrm rot="-3597791">
              <a:off x="2472394" y="1907331"/>
              <a:ext cx="197181" cy="37099"/>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1" name="Google Shape;1991;p122"/>
            <p:cNvSpPr/>
            <p:nvPr/>
          </p:nvSpPr>
          <p:spPr>
            <a:xfrm>
              <a:off x="2184692" y="1907425"/>
              <a:ext cx="207600" cy="36900"/>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92" name="Google Shape;1992;p122"/>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cxnSp>
        <p:nvCxnSpPr>
          <p:cNvPr id="1993" name="Google Shape;1993;p122"/>
          <p:cNvCxnSpPr/>
          <p:nvPr/>
        </p:nvCxnSpPr>
        <p:spPr>
          <a:xfrm>
            <a:off x="977385" y="806350"/>
            <a:ext cx="684300" cy="0"/>
          </a:xfrm>
          <a:prstGeom prst="straightConnector1">
            <a:avLst/>
          </a:prstGeom>
          <a:noFill/>
          <a:ln cap="rnd" cmpd="sng" w="38100">
            <a:solidFill>
              <a:srgbClr val="015581"/>
            </a:solidFill>
            <a:prstDash val="solid"/>
            <a:round/>
            <a:headEnd len="med" w="med" type="none"/>
            <a:tailEnd len="med" w="med" type="none"/>
          </a:ln>
        </p:spPr>
      </p:cxnSp>
      <p:sp>
        <p:nvSpPr>
          <p:cNvPr id="1994" name="Google Shape;1994;p122"/>
          <p:cNvSpPr txBox="1"/>
          <p:nvPr/>
        </p:nvSpPr>
        <p:spPr>
          <a:xfrm>
            <a:off x="6260675" y="326175"/>
            <a:ext cx="2580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accent1"/>
                </a:solidFill>
                <a:latin typeface="Muli"/>
                <a:ea typeface="Muli"/>
                <a:cs typeface="Muli"/>
                <a:sym typeface="Muli"/>
              </a:rPr>
              <a:t>… where we can go</a:t>
            </a:r>
            <a:endParaRPr b="1">
              <a:solidFill>
                <a:schemeClr val="accent1"/>
              </a:solidFill>
              <a:latin typeface="Muli"/>
              <a:ea typeface="Muli"/>
              <a:cs typeface="Muli"/>
              <a:sym typeface="Muli"/>
            </a:endParaRPr>
          </a:p>
        </p:txBody>
      </p:sp>
      <p:sp>
        <p:nvSpPr>
          <p:cNvPr id="1995" name="Google Shape;1995;p122"/>
          <p:cNvSpPr/>
          <p:nvPr/>
        </p:nvSpPr>
        <p:spPr>
          <a:xfrm>
            <a:off x="6674375" y="2440825"/>
            <a:ext cx="457200" cy="28500"/>
          </a:xfrm>
          <a:prstGeom prst="roundRect">
            <a:avLst>
              <a:gd fmla="val 50000" name="adj"/>
            </a:avLst>
          </a:prstGeom>
          <a:solidFill>
            <a:srgbClr val="D9D9D9"/>
          </a:solidFill>
          <a:ln cap="flat" cmpd="sng" w="9525">
            <a:solidFill>
              <a:srgbClr val="CCCC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6" name="Google Shape;1996;p122"/>
          <p:cNvSpPr/>
          <p:nvPr/>
        </p:nvSpPr>
        <p:spPr>
          <a:xfrm>
            <a:off x="7447398" y="2149850"/>
            <a:ext cx="594300" cy="594300"/>
          </a:xfrm>
          <a:prstGeom prst="ellipse">
            <a:avLst/>
          </a:prstGeom>
          <a:noFill/>
          <a:ln cap="flat" cmpd="sng" w="3810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7" name="Google Shape;1997;p122"/>
          <p:cNvSpPr txBox="1"/>
          <p:nvPr/>
        </p:nvSpPr>
        <p:spPr>
          <a:xfrm>
            <a:off x="6890000" y="2853625"/>
            <a:ext cx="1709100" cy="446400"/>
          </a:xfrm>
          <a:prstGeom prst="rect">
            <a:avLst/>
          </a:prstGeom>
          <a:noFill/>
          <a:ln cap="flat" cmpd="sng" w="9525">
            <a:solidFill>
              <a:schemeClr val="lt2"/>
            </a:solidFill>
            <a:prstDash val="solid"/>
            <a:round/>
            <a:headEnd len="sm" w="sm" type="none"/>
            <a:tailEnd len="sm" w="sm" type="none"/>
          </a:ln>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lang="en" sz="1200">
                <a:solidFill>
                  <a:srgbClr val="B7B7B7"/>
                </a:solidFill>
                <a:latin typeface="Muli"/>
                <a:ea typeface="Muli"/>
                <a:cs typeface="Muli"/>
                <a:sym typeface="Muli"/>
              </a:rPr>
              <a:t>OpenFF</a:t>
            </a:r>
            <a:endParaRPr sz="1200">
              <a:solidFill>
                <a:srgbClr val="B7B7B7"/>
              </a:solidFill>
              <a:latin typeface="Muli"/>
              <a:ea typeface="Muli"/>
              <a:cs typeface="Muli"/>
              <a:sym typeface="Muli"/>
            </a:endParaRPr>
          </a:p>
        </p:txBody>
      </p:sp>
      <p:sp>
        <p:nvSpPr>
          <p:cNvPr id="1998" name="Google Shape;1998;p122"/>
          <p:cNvSpPr txBox="1"/>
          <p:nvPr/>
        </p:nvSpPr>
        <p:spPr>
          <a:xfrm>
            <a:off x="7486698" y="2286500"/>
            <a:ext cx="515700" cy="321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900">
                <a:solidFill>
                  <a:srgbClr val="B7B7B7"/>
                </a:solidFill>
                <a:latin typeface="Muli"/>
                <a:ea typeface="Muli"/>
                <a:cs typeface="Muli"/>
                <a:sym typeface="Muli"/>
              </a:rPr>
              <a:t>20XX</a:t>
            </a:r>
            <a:endParaRPr b="1" sz="900">
              <a:solidFill>
                <a:srgbClr val="B7B7B7"/>
              </a:solidFill>
              <a:latin typeface="Muli"/>
              <a:ea typeface="Muli"/>
              <a:cs typeface="Muli"/>
              <a:sym typeface="Muli"/>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2" name="Shape 2002"/>
        <p:cNvGrpSpPr/>
        <p:nvPr/>
      </p:nvGrpSpPr>
      <p:grpSpPr>
        <a:xfrm>
          <a:off x="0" y="0"/>
          <a:ext cx="0" cy="0"/>
          <a:chOff x="0" y="0"/>
          <a:chExt cx="0" cy="0"/>
        </a:xfrm>
      </p:grpSpPr>
      <p:sp>
        <p:nvSpPr>
          <p:cNvPr id="2003" name="Google Shape;2003;p123"/>
          <p:cNvSpPr txBox="1"/>
          <p:nvPr>
            <p:ph type="title"/>
          </p:nvPr>
        </p:nvSpPr>
        <p:spPr>
          <a:xfrm>
            <a:off x="381000" y="0"/>
            <a:ext cx="72843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What are our organizational value disciplines?</a:t>
            </a:r>
            <a:endParaRPr/>
          </a:p>
        </p:txBody>
      </p:sp>
      <p:sp>
        <p:nvSpPr>
          <p:cNvPr id="2004" name="Google Shape;2004;p123"/>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pic>
        <p:nvPicPr>
          <p:cNvPr id="2005" name="Google Shape;2005;p123" title="Points scored"/>
          <p:cNvPicPr preferRelativeResize="0"/>
          <p:nvPr/>
        </p:nvPicPr>
        <p:blipFill>
          <a:blip r:embed="rId3">
            <a:alphaModFix/>
          </a:blip>
          <a:stretch>
            <a:fillRect/>
          </a:stretch>
        </p:blipFill>
        <p:spPr>
          <a:xfrm>
            <a:off x="1614489" y="922825"/>
            <a:ext cx="5915010" cy="365745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9" name="Shape 2009"/>
        <p:cNvGrpSpPr/>
        <p:nvPr/>
      </p:nvGrpSpPr>
      <p:grpSpPr>
        <a:xfrm>
          <a:off x="0" y="0"/>
          <a:ext cx="0" cy="0"/>
          <a:chOff x="0" y="0"/>
          <a:chExt cx="0" cy="0"/>
        </a:xfrm>
      </p:grpSpPr>
      <p:sp>
        <p:nvSpPr>
          <p:cNvPr id="2010" name="Google Shape;2010;p124"/>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
              <a:t>‹#›</a:t>
            </a:fld>
            <a:endParaRPr/>
          </a:p>
        </p:txBody>
      </p:sp>
      <p:sp>
        <p:nvSpPr>
          <p:cNvPr id="2011" name="Google Shape;2011;p124"/>
          <p:cNvSpPr txBox="1"/>
          <p:nvPr>
            <p:ph type="title"/>
          </p:nvPr>
        </p:nvSpPr>
        <p:spPr>
          <a:xfrm>
            <a:off x="381000" y="0"/>
            <a:ext cx="49797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Why should we have a strategy?</a:t>
            </a:r>
            <a:endParaRPr/>
          </a:p>
        </p:txBody>
      </p:sp>
      <p:pic>
        <p:nvPicPr>
          <p:cNvPr id="2012" name="Google Shape;2012;p124"/>
          <p:cNvPicPr preferRelativeResize="0"/>
          <p:nvPr/>
        </p:nvPicPr>
        <p:blipFill rotWithShape="1">
          <a:blip r:embed="rId3">
            <a:alphaModFix/>
          </a:blip>
          <a:srcRect b="0" l="0" r="0" t="0"/>
          <a:stretch/>
        </p:blipFill>
        <p:spPr>
          <a:xfrm>
            <a:off x="1190712" y="892600"/>
            <a:ext cx="6762568" cy="3809850"/>
          </a:xfrm>
          <a:prstGeom prst="rect">
            <a:avLst/>
          </a:prstGeom>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6" name="Shape 2016"/>
        <p:cNvGrpSpPr/>
        <p:nvPr/>
      </p:nvGrpSpPr>
      <p:grpSpPr>
        <a:xfrm>
          <a:off x="0" y="0"/>
          <a:ext cx="0" cy="0"/>
          <a:chOff x="0" y="0"/>
          <a:chExt cx="0" cy="0"/>
        </a:xfrm>
      </p:grpSpPr>
      <p:sp>
        <p:nvSpPr>
          <p:cNvPr id="2017" name="Google Shape;2017;p125"/>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
              <a:t>‹#›</a:t>
            </a:fld>
            <a:endParaRPr/>
          </a:p>
        </p:txBody>
      </p:sp>
      <p:sp>
        <p:nvSpPr>
          <p:cNvPr id="2018" name="Google Shape;2018;p125"/>
          <p:cNvSpPr txBox="1"/>
          <p:nvPr>
            <p:ph type="title"/>
          </p:nvPr>
        </p:nvSpPr>
        <p:spPr>
          <a:xfrm>
            <a:off x="381000" y="0"/>
            <a:ext cx="45855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What is a project for?</a:t>
            </a:r>
            <a:endParaRPr/>
          </a:p>
        </p:txBody>
      </p:sp>
      <p:grpSp>
        <p:nvGrpSpPr>
          <p:cNvPr id="2019" name="Google Shape;2019;p125"/>
          <p:cNvGrpSpPr/>
          <p:nvPr/>
        </p:nvGrpSpPr>
        <p:grpSpPr>
          <a:xfrm>
            <a:off x="292050" y="1307025"/>
            <a:ext cx="8559900" cy="2834400"/>
            <a:chOff x="292050" y="1307025"/>
            <a:chExt cx="8559900" cy="2834400"/>
          </a:xfrm>
        </p:grpSpPr>
        <p:pic>
          <p:nvPicPr>
            <p:cNvPr id="2020" name="Google Shape;2020;p125"/>
            <p:cNvPicPr preferRelativeResize="0"/>
            <p:nvPr/>
          </p:nvPicPr>
          <p:blipFill rotWithShape="1">
            <a:blip r:embed="rId3">
              <a:alphaModFix/>
            </a:blip>
            <a:srcRect b="0" l="0" r="0" t="0"/>
            <a:stretch/>
          </p:blipFill>
          <p:spPr>
            <a:xfrm>
              <a:off x="292050" y="1307025"/>
              <a:ext cx="8559900" cy="2834400"/>
            </a:xfrm>
            <a:prstGeom prst="rect">
              <a:avLst/>
            </a:prstGeom>
            <a:noFill/>
            <a:ln>
              <a:noFill/>
            </a:ln>
          </p:spPr>
        </p:pic>
        <p:sp>
          <p:nvSpPr>
            <p:cNvPr id="2021" name="Google Shape;2021;p125"/>
            <p:cNvSpPr/>
            <p:nvPr/>
          </p:nvSpPr>
          <p:spPr>
            <a:xfrm>
              <a:off x="2541200" y="3799600"/>
              <a:ext cx="806400" cy="195600"/>
            </a:xfrm>
            <a:prstGeom prst="rect">
              <a:avLst/>
            </a:pr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2" name="Google Shape;2022;p125"/>
            <p:cNvSpPr txBox="1"/>
            <p:nvPr/>
          </p:nvSpPr>
          <p:spPr>
            <a:xfrm>
              <a:off x="2156976" y="3699195"/>
              <a:ext cx="15771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 sz="1200" u="none" cap="none" strike="noStrike">
                  <a:solidFill>
                    <a:srgbClr val="5B9BD5"/>
                  </a:solidFill>
                  <a:latin typeface="Calibri"/>
                  <a:ea typeface="Calibri"/>
                  <a:cs typeface="Calibri"/>
                  <a:sym typeface="Calibri"/>
                </a:rPr>
                <a:t>of Deployment</a:t>
              </a:r>
              <a:endParaRPr sz="1000"/>
            </a:p>
          </p:txBody>
        </p:sp>
      </p:gr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6" name="Shape 2026"/>
        <p:cNvGrpSpPr/>
        <p:nvPr/>
      </p:nvGrpSpPr>
      <p:grpSpPr>
        <a:xfrm>
          <a:off x="0" y="0"/>
          <a:ext cx="0" cy="0"/>
          <a:chOff x="0" y="0"/>
          <a:chExt cx="0" cy="0"/>
        </a:xfrm>
      </p:grpSpPr>
      <p:sp>
        <p:nvSpPr>
          <p:cNvPr id="2027" name="Google Shape;2027;p126"/>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
              <a:t>‹#›</a:t>
            </a:fld>
            <a:endParaRPr/>
          </a:p>
        </p:txBody>
      </p:sp>
      <p:sp>
        <p:nvSpPr>
          <p:cNvPr id="2028" name="Google Shape;2028;p126"/>
          <p:cNvSpPr txBox="1"/>
          <p:nvPr>
            <p:ph type="title"/>
          </p:nvPr>
        </p:nvSpPr>
        <p:spPr>
          <a:xfrm>
            <a:off x="381000" y="0"/>
            <a:ext cx="58377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How does strategy affect our daily </a:t>
            </a:r>
            <a:r>
              <a:rPr lang="en"/>
              <a:t>lives</a:t>
            </a:r>
            <a:r>
              <a:rPr lang="en"/>
              <a:t>?</a:t>
            </a:r>
            <a:endParaRPr/>
          </a:p>
        </p:txBody>
      </p:sp>
      <p:pic>
        <p:nvPicPr>
          <p:cNvPr id="2029" name="Google Shape;2029;p126"/>
          <p:cNvPicPr preferRelativeResize="0"/>
          <p:nvPr/>
        </p:nvPicPr>
        <p:blipFill>
          <a:blip r:embed="rId3">
            <a:alphaModFix/>
          </a:blip>
          <a:stretch>
            <a:fillRect/>
          </a:stretch>
        </p:blipFill>
        <p:spPr>
          <a:xfrm>
            <a:off x="670915" y="898400"/>
            <a:ext cx="7802159" cy="3730750"/>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3" name="Shape 2033"/>
        <p:cNvGrpSpPr/>
        <p:nvPr/>
      </p:nvGrpSpPr>
      <p:grpSpPr>
        <a:xfrm>
          <a:off x="0" y="0"/>
          <a:ext cx="0" cy="0"/>
          <a:chOff x="0" y="0"/>
          <a:chExt cx="0" cy="0"/>
        </a:xfrm>
      </p:grpSpPr>
      <p:sp>
        <p:nvSpPr>
          <p:cNvPr id="2034" name="Google Shape;2034;p127"/>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
              <a:t>‹#›</a:t>
            </a:fld>
            <a:endParaRPr/>
          </a:p>
        </p:txBody>
      </p:sp>
      <p:sp>
        <p:nvSpPr>
          <p:cNvPr id="2035" name="Google Shape;2035;p127"/>
          <p:cNvSpPr txBox="1"/>
          <p:nvPr>
            <p:ph type="title"/>
          </p:nvPr>
        </p:nvSpPr>
        <p:spPr>
          <a:xfrm>
            <a:off x="381000" y="0"/>
            <a:ext cx="58377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How does strategy affect our daily lives?</a:t>
            </a:r>
            <a:endParaRPr/>
          </a:p>
        </p:txBody>
      </p:sp>
      <p:grpSp>
        <p:nvGrpSpPr>
          <p:cNvPr id="2036" name="Google Shape;2036;p127"/>
          <p:cNvGrpSpPr/>
          <p:nvPr/>
        </p:nvGrpSpPr>
        <p:grpSpPr>
          <a:xfrm>
            <a:off x="1164890" y="924375"/>
            <a:ext cx="3717270" cy="3717094"/>
            <a:chOff x="2986712" y="1676957"/>
            <a:chExt cx="1854000" cy="1854004"/>
          </a:xfrm>
        </p:grpSpPr>
        <p:sp>
          <p:nvSpPr>
            <p:cNvPr id="2037" name="Google Shape;2037;p127"/>
            <p:cNvSpPr/>
            <p:nvPr/>
          </p:nvSpPr>
          <p:spPr>
            <a:xfrm>
              <a:off x="2986712" y="1676962"/>
              <a:ext cx="1854000" cy="1854000"/>
            </a:xfrm>
            <a:prstGeom prst="ellipse">
              <a:avLst/>
            </a:prstGeom>
            <a:solidFill>
              <a:srgbClr val="A72A1E"/>
            </a:solidFill>
            <a:ln cap="flat" cmpd="sng" w="28575">
              <a:solidFill>
                <a:srgbClr val="65F0A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8" name="Google Shape;2038;p127"/>
            <p:cNvSpPr txBox="1"/>
            <p:nvPr/>
          </p:nvSpPr>
          <p:spPr>
            <a:xfrm>
              <a:off x="3299710" y="1676957"/>
              <a:ext cx="1229400" cy="1854000"/>
            </a:xfrm>
            <a:prstGeom prst="rect">
              <a:avLst/>
            </a:prstGeom>
            <a:noFill/>
            <a:ln>
              <a:noFill/>
            </a:ln>
          </p:spPr>
          <p:txBody>
            <a:bodyPr anchorCtr="0" anchor="ctr" bIns="91425" lIns="91425" spcFirstLastPara="1" rIns="91425" wrap="square" tIns="91425">
              <a:noAutofit/>
            </a:bodyPr>
            <a:lstStyle/>
            <a:p>
              <a:pPr indent="0" lvl="0" marL="0" rtl="0" algn="l">
                <a:lnSpc>
                  <a:spcPct val="150000"/>
                </a:lnSpc>
                <a:spcBef>
                  <a:spcPts val="0"/>
                </a:spcBef>
                <a:spcAft>
                  <a:spcPts val="0"/>
                </a:spcAft>
                <a:buNone/>
              </a:pPr>
              <a:r>
                <a:rPr lang="en" sz="1700"/>
                <a:t>Hierarchical Structures</a:t>
              </a:r>
              <a:endParaRPr sz="1700"/>
            </a:p>
            <a:p>
              <a:pPr indent="0" lvl="0" marL="0" rtl="0" algn="l">
                <a:lnSpc>
                  <a:spcPct val="150000"/>
                </a:lnSpc>
                <a:spcBef>
                  <a:spcPts val="0"/>
                </a:spcBef>
                <a:spcAft>
                  <a:spcPts val="0"/>
                </a:spcAft>
                <a:buNone/>
              </a:pPr>
              <a:r>
                <a:rPr lang="en" sz="1700"/>
                <a:t>Bureaucratic Bonds</a:t>
              </a:r>
              <a:endParaRPr sz="1700"/>
            </a:p>
            <a:p>
              <a:pPr indent="0" lvl="0" marL="0" rtl="0" algn="l">
                <a:lnSpc>
                  <a:spcPct val="150000"/>
                </a:lnSpc>
                <a:spcBef>
                  <a:spcPts val="0"/>
                </a:spcBef>
                <a:spcAft>
                  <a:spcPts val="0"/>
                </a:spcAft>
                <a:buNone/>
              </a:pPr>
              <a:r>
                <a:rPr lang="en" sz="1700"/>
                <a:t>Activity Management</a:t>
              </a:r>
              <a:endParaRPr sz="1700"/>
            </a:p>
            <a:p>
              <a:pPr indent="0" lvl="0" marL="0" rtl="0" algn="l">
                <a:lnSpc>
                  <a:spcPct val="150000"/>
                </a:lnSpc>
                <a:spcBef>
                  <a:spcPts val="0"/>
                </a:spcBef>
                <a:spcAft>
                  <a:spcPts val="0"/>
                </a:spcAft>
                <a:buNone/>
              </a:pPr>
              <a:r>
                <a:rPr lang="en" sz="1700"/>
                <a:t>Centralized Information</a:t>
              </a:r>
              <a:endParaRPr sz="1700"/>
            </a:p>
            <a:p>
              <a:pPr indent="0" lvl="0" marL="0" rtl="0" algn="l">
                <a:lnSpc>
                  <a:spcPct val="150000"/>
                </a:lnSpc>
                <a:spcBef>
                  <a:spcPts val="0"/>
                </a:spcBef>
                <a:spcAft>
                  <a:spcPts val="0"/>
                </a:spcAft>
                <a:buNone/>
              </a:pPr>
              <a:r>
                <a:rPr lang="en" sz="1700"/>
                <a:t>Sector Results</a:t>
              </a:r>
              <a:endParaRPr sz="1700"/>
            </a:p>
            <a:p>
              <a:pPr indent="0" lvl="0" marL="0" rtl="0" algn="l">
                <a:lnSpc>
                  <a:spcPct val="150000"/>
                </a:lnSpc>
                <a:spcBef>
                  <a:spcPts val="0"/>
                </a:spcBef>
                <a:spcAft>
                  <a:spcPts val="0"/>
                </a:spcAft>
                <a:buNone/>
              </a:pPr>
              <a:r>
                <a:rPr lang="en" sz="1700"/>
                <a:t>Physical Environment</a:t>
              </a:r>
              <a:endParaRPr sz="1700"/>
            </a:p>
            <a:p>
              <a:pPr indent="0" lvl="0" marL="0" rtl="0" algn="l">
                <a:lnSpc>
                  <a:spcPct val="150000"/>
                </a:lnSpc>
                <a:spcBef>
                  <a:spcPts val="0"/>
                </a:spcBef>
                <a:spcAft>
                  <a:spcPts val="0"/>
                </a:spcAft>
                <a:buNone/>
              </a:pPr>
              <a:r>
                <a:t/>
              </a:r>
              <a:endParaRPr sz="200">
                <a:solidFill>
                  <a:srgbClr val="FFFFFF"/>
                </a:solidFill>
                <a:latin typeface="Roboto"/>
                <a:ea typeface="Roboto"/>
                <a:cs typeface="Roboto"/>
                <a:sym typeface="Roboto"/>
              </a:endParaRPr>
            </a:p>
          </p:txBody>
        </p:sp>
      </p:grpSp>
      <p:grpSp>
        <p:nvGrpSpPr>
          <p:cNvPr id="2039" name="Google Shape;2039;p127"/>
          <p:cNvGrpSpPr/>
          <p:nvPr/>
        </p:nvGrpSpPr>
        <p:grpSpPr>
          <a:xfrm>
            <a:off x="4261828" y="924384"/>
            <a:ext cx="3717270" cy="3869451"/>
            <a:chOff x="4531320" y="1676962"/>
            <a:chExt cx="1854000" cy="1929997"/>
          </a:xfrm>
        </p:grpSpPr>
        <p:sp>
          <p:nvSpPr>
            <p:cNvPr id="2040" name="Google Shape;2040;p127"/>
            <p:cNvSpPr/>
            <p:nvPr/>
          </p:nvSpPr>
          <p:spPr>
            <a:xfrm>
              <a:off x="4531320" y="1676962"/>
              <a:ext cx="1854000" cy="1854000"/>
            </a:xfrm>
            <a:prstGeom prst="ellipse">
              <a:avLst/>
            </a:prstGeom>
            <a:solidFill>
              <a:schemeClr val="accent1"/>
            </a:solidFill>
            <a:ln cap="flat" cmpd="sng" w="28575">
              <a:solidFill>
                <a:srgbClr val="65F0A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1" name="Google Shape;2041;p127"/>
            <p:cNvSpPr txBox="1"/>
            <p:nvPr/>
          </p:nvSpPr>
          <p:spPr>
            <a:xfrm>
              <a:off x="4850845" y="1752958"/>
              <a:ext cx="1438200" cy="1854000"/>
            </a:xfrm>
            <a:prstGeom prst="rect">
              <a:avLst/>
            </a:prstGeom>
            <a:noFill/>
            <a:ln>
              <a:noFill/>
            </a:ln>
          </p:spPr>
          <p:txBody>
            <a:bodyPr anchorCtr="0" anchor="ctr" bIns="91425" lIns="91425" spcFirstLastPara="1" rIns="91425" wrap="square" tIns="91425">
              <a:noAutofit/>
            </a:bodyPr>
            <a:lstStyle/>
            <a:p>
              <a:pPr indent="0" lvl="0" marL="0" rtl="0" algn="l">
                <a:lnSpc>
                  <a:spcPct val="150000"/>
                </a:lnSpc>
                <a:spcBef>
                  <a:spcPts val="0"/>
                </a:spcBef>
                <a:spcAft>
                  <a:spcPts val="0"/>
                </a:spcAft>
                <a:buNone/>
              </a:pPr>
              <a:r>
                <a:rPr lang="en" sz="1700"/>
                <a:t>Interdisciplinary Structures</a:t>
              </a:r>
              <a:endParaRPr sz="1700"/>
            </a:p>
            <a:p>
              <a:pPr indent="0" lvl="0" marL="0" rtl="0" algn="l">
                <a:lnSpc>
                  <a:spcPct val="150000"/>
                </a:lnSpc>
                <a:spcBef>
                  <a:spcPts val="0"/>
                </a:spcBef>
                <a:spcAft>
                  <a:spcPts val="0"/>
                </a:spcAft>
                <a:buNone/>
              </a:pPr>
              <a:r>
                <a:rPr lang="en" sz="1700"/>
                <a:t>Value-based Relationships</a:t>
              </a:r>
              <a:endParaRPr sz="1700"/>
            </a:p>
            <a:p>
              <a:pPr indent="0" lvl="0" marL="0" rtl="0" algn="l">
                <a:lnSpc>
                  <a:spcPct val="150000"/>
                </a:lnSpc>
                <a:spcBef>
                  <a:spcPts val="0"/>
                </a:spcBef>
                <a:spcAft>
                  <a:spcPts val="0"/>
                </a:spcAft>
                <a:buNone/>
              </a:pPr>
              <a:r>
                <a:rPr lang="en" sz="1700"/>
                <a:t>Self-Managing Teams</a:t>
              </a:r>
              <a:endParaRPr sz="1700"/>
            </a:p>
            <a:p>
              <a:pPr indent="0" lvl="0" marL="0" rtl="0" algn="l">
                <a:lnSpc>
                  <a:spcPct val="150000"/>
                </a:lnSpc>
                <a:spcBef>
                  <a:spcPts val="0"/>
                </a:spcBef>
                <a:spcAft>
                  <a:spcPts val="0"/>
                </a:spcAft>
                <a:buNone/>
              </a:pPr>
              <a:r>
                <a:rPr lang="en" sz="1700"/>
                <a:t>Distributed Information</a:t>
              </a:r>
              <a:endParaRPr sz="1700"/>
            </a:p>
            <a:p>
              <a:pPr indent="0" lvl="0" marL="0" rtl="0" algn="l">
                <a:lnSpc>
                  <a:spcPct val="150000"/>
                </a:lnSpc>
                <a:spcBef>
                  <a:spcPts val="0"/>
                </a:spcBef>
                <a:spcAft>
                  <a:spcPts val="0"/>
                </a:spcAft>
                <a:buNone/>
              </a:pPr>
              <a:r>
                <a:rPr lang="en" sz="1700"/>
                <a:t>Collective Results</a:t>
              </a:r>
              <a:endParaRPr sz="1700"/>
            </a:p>
            <a:p>
              <a:pPr indent="0" lvl="0" marL="0" rtl="0" algn="l">
                <a:lnSpc>
                  <a:spcPct val="150000"/>
                </a:lnSpc>
                <a:spcBef>
                  <a:spcPts val="0"/>
                </a:spcBef>
                <a:spcAft>
                  <a:spcPts val="0"/>
                </a:spcAft>
                <a:buNone/>
              </a:pPr>
              <a:r>
                <a:rPr lang="en" sz="1700"/>
                <a:t>Virtual Environment</a:t>
              </a:r>
              <a:endParaRPr sz="1700"/>
            </a:p>
            <a:p>
              <a:pPr indent="0" lvl="0" marL="0" rtl="0" algn="l">
                <a:lnSpc>
                  <a:spcPct val="115000"/>
                </a:lnSpc>
                <a:spcBef>
                  <a:spcPts val="0"/>
                </a:spcBef>
                <a:spcAft>
                  <a:spcPts val="0"/>
                </a:spcAft>
                <a:buNone/>
              </a:pPr>
              <a:r>
                <a:t/>
              </a:r>
              <a:endParaRPr sz="1700">
                <a:solidFill>
                  <a:srgbClr val="FFFFFF"/>
                </a:solidFill>
                <a:latin typeface="Roboto"/>
                <a:ea typeface="Roboto"/>
                <a:cs typeface="Roboto"/>
                <a:sym typeface="Roboto"/>
              </a:endParaRPr>
            </a:p>
          </p:txBody>
        </p:sp>
      </p:gr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5" name="Shape 2045"/>
        <p:cNvGrpSpPr/>
        <p:nvPr/>
      </p:nvGrpSpPr>
      <p:grpSpPr>
        <a:xfrm>
          <a:off x="0" y="0"/>
          <a:ext cx="0" cy="0"/>
          <a:chOff x="0" y="0"/>
          <a:chExt cx="0" cy="0"/>
        </a:xfrm>
      </p:grpSpPr>
      <p:sp>
        <p:nvSpPr>
          <p:cNvPr id="2046" name="Google Shape;2046;p128"/>
          <p:cNvSpPr/>
          <p:nvPr/>
        </p:nvSpPr>
        <p:spPr>
          <a:xfrm>
            <a:off x="-1447725" y="121275"/>
            <a:ext cx="10591800" cy="73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47" name="Google Shape;2047;p128"/>
          <p:cNvPicPr preferRelativeResize="0"/>
          <p:nvPr/>
        </p:nvPicPr>
        <p:blipFill>
          <a:blip r:embed="rId3">
            <a:alphaModFix/>
          </a:blip>
          <a:stretch>
            <a:fillRect/>
          </a:stretch>
        </p:blipFill>
        <p:spPr>
          <a:xfrm>
            <a:off x="497525" y="634512"/>
            <a:ext cx="369300" cy="369300"/>
          </a:xfrm>
          <a:prstGeom prst="rect">
            <a:avLst/>
          </a:prstGeom>
          <a:noFill/>
          <a:ln>
            <a:noFill/>
          </a:ln>
        </p:spPr>
      </p:pic>
      <p:sp>
        <p:nvSpPr>
          <p:cNvPr id="2048" name="Google Shape;2048;p128"/>
          <p:cNvSpPr txBox="1"/>
          <p:nvPr/>
        </p:nvSpPr>
        <p:spPr>
          <a:xfrm>
            <a:off x="300075" y="324575"/>
            <a:ext cx="2093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19719F"/>
                </a:solidFill>
                <a:latin typeface="Muli"/>
                <a:ea typeface="Muli"/>
                <a:cs typeface="Muli"/>
                <a:sym typeface="Muli"/>
              </a:rPr>
              <a:t>Where we’ve been</a:t>
            </a:r>
            <a:endParaRPr b="1">
              <a:solidFill>
                <a:srgbClr val="19719F"/>
              </a:solidFill>
              <a:latin typeface="Muli"/>
              <a:ea typeface="Muli"/>
              <a:cs typeface="Muli"/>
              <a:sym typeface="Muli"/>
            </a:endParaRPr>
          </a:p>
        </p:txBody>
      </p:sp>
      <p:sp>
        <p:nvSpPr>
          <p:cNvPr id="2049" name="Google Shape;2049;p128"/>
          <p:cNvSpPr txBox="1"/>
          <p:nvPr/>
        </p:nvSpPr>
        <p:spPr>
          <a:xfrm>
            <a:off x="3153375" y="324575"/>
            <a:ext cx="2580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accent1"/>
                </a:solidFill>
                <a:latin typeface="Muli"/>
                <a:ea typeface="Muli"/>
                <a:cs typeface="Muli"/>
                <a:sym typeface="Muli"/>
              </a:rPr>
              <a:t>… where we’re going</a:t>
            </a:r>
            <a:endParaRPr b="1">
              <a:solidFill>
                <a:schemeClr val="accent1"/>
              </a:solidFill>
              <a:latin typeface="Muli"/>
              <a:ea typeface="Muli"/>
              <a:cs typeface="Muli"/>
              <a:sym typeface="Muli"/>
            </a:endParaRPr>
          </a:p>
        </p:txBody>
      </p:sp>
      <p:cxnSp>
        <p:nvCxnSpPr>
          <p:cNvPr id="2050" name="Google Shape;2050;p128"/>
          <p:cNvCxnSpPr/>
          <p:nvPr/>
        </p:nvCxnSpPr>
        <p:spPr>
          <a:xfrm flipH="1" rot="10800000">
            <a:off x="2766605" y="784724"/>
            <a:ext cx="1510500" cy="6600"/>
          </a:xfrm>
          <a:prstGeom prst="straightConnector1">
            <a:avLst/>
          </a:prstGeom>
          <a:noFill/>
          <a:ln cap="rnd" cmpd="sng" w="38100">
            <a:solidFill>
              <a:schemeClr val="accent1"/>
            </a:solidFill>
            <a:prstDash val="dash"/>
            <a:round/>
            <a:headEnd len="med" w="med" type="none"/>
            <a:tailEnd len="med" w="med" type="none"/>
          </a:ln>
        </p:spPr>
      </p:cxnSp>
      <p:cxnSp>
        <p:nvCxnSpPr>
          <p:cNvPr id="2051" name="Google Shape;2051;p128"/>
          <p:cNvCxnSpPr/>
          <p:nvPr/>
        </p:nvCxnSpPr>
        <p:spPr>
          <a:xfrm>
            <a:off x="4621254" y="788015"/>
            <a:ext cx="1905600" cy="0"/>
          </a:xfrm>
          <a:prstGeom prst="straightConnector1">
            <a:avLst/>
          </a:prstGeom>
          <a:noFill/>
          <a:ln cap="rnd" cmpd="sng" w="38100">
            <a:solidFill>
              <a:srgbClr val="999999"/>
            </a:solidFill>
            <a:prstDash val="dot"/>
            <a:round/>
            <a:headEnd len="med" w="med" type="none"/>
            <a:tailEnd len="med" w="med" type="none"/>
          </a:ln>
        </p:spPr>
      </p:cxnSp>
      <p:cxnSp>
        <p:nvCxnSpPr>
          <p:cNvPr id="2052" name="Google Shape;2052;p128"/>
          <p:cNvCxnSpPr/>
          <p:nvPr/>
        </p:nvCxnSpPr>
        <p:spPr>
          <a:xfrm flipH="1" rot="10800000">
            <a:off x="4191270" y="659463"/>
            <a:ext cx="213300" cy="257100"/>
          </a:xfrm>
          <a:prstGeom prst="straightConnector1">
            <a:avLst/>
          </a:prstGeom>
          <a:noFill/>
          <a:ln cap="rnd" cmpd="sng" w="38100">
            <a:solidFill>
              <a:schemeClr val="accent1"/>
            </a:solidFill>
            <a:prstDash val="solid"/>
            <a:round/>
            <a:headEnd len="med" w="med" type="none"/>
            <a:tailEnd len="med" w="med" type="none"/>
          </a:ln>
        </p:spPr>
      </p:cxnSp>
      <p:cxnSp>
        <p:nvCxnSpPr>
          <p:cNvPr id="2053" name="Google Shape;2053;p128"/>
          <p:cNvCxnSpPr/>
          <p:nvPr/>
        </p:nvCxnSpPr>
        <p:spPr>
          <a:xfrm flipH="1" rot="10800000">
            <a:off x="4473710" y="674175"/>
            <a:ext cx="213300" cy="257100"/>
          </a:xfrm>
          <a:prstGeom prst="straightConnector1">
            <a:avLst/>
          </a:prstGeom>
          <a:noFill/>
          <a:ln cap="rnd" cmpd="sng" w="38100">
            <a:solidFill>
              <a:srgbClr val="999999"/>
            </a:solidFill>
            <a:prstDash val="solid"/>
            <a:round/>
            <a:headEnd len="med" w="med" type="none"/>
            <a:tailEnd len="med" w="med" type="none"/>
          </a:ln>
        </p:spPr>
      </p:cxnSp>
      <p:pic>
        <p:nvPicPr>
          <p:cNvPr id="2054" name="Google Shape;2054;p128"/>
          <p:cNvPicPr preferRelativeResize="0"/>
          <p:nvPr/>
        </p:nvPicPr>
        <p:blipFill>
          <a:blip r:embed="rId4">
            <a:alphaModFix/>
          </a:blip>
          <a:stretch>
            <a:fillRect/>
          </a:stretch>
        </p:blipFill>
        <p:spPr>
          <a:xfrm>
            <a:off x="1798333" y="611130"/>
            <a:ext cx="369300" cy="369285"/>
          </a:xfrm>
          <a:prstGeom prst="rect">
            <a:avLst/>
          </a:prstGeom>
          <a:noFill/>
          <a:ln>
            <a:noFill/>
          </a:ln>
        </p:spPr>
      </p:pic>
      <p:sp>
        <p:nvSpPr>
          <p:cNvPr id="2055" name="Google Shape;2055;p128"/>
          <p:cNvSpPr/>
          <p:nvPr/>
        </p:nvSpPr>
        <p:spPr>
          <a:xfrm>
            <a:off x="1172748" y="2166875"/>
            <a:ext cx="594300" cy="594300"/>
          </a:xfrm>
          <a:prstGeom prst="ellipse">
            <a:avLst/>
          </a:prstGeom>
          <a:noFill/>
          <a:ln cap="flat" cmpd="sng" w="38100">
            <a:solidFill>
              <a:srgbClr val="0154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6" name="Google Shape;2056;p128"/>
          <p:cNvSpPr txBox="1"/>
          <p:nvPr/>
        </p:nvSpPr>
        <p:spPr>
          <a:xfrm>
            <a:off x="1212048" y="2303525"/>
            <a:ext cx="515700" cy="321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900">
                <a:solidFill>
                  <a:srgbClr val="015480"/>
                </a:solidFill>
                <a:latin typeface="Muli"/>
                <a:ea typeface="Muli"/>
                <a:cs typeface="Muli"/>
                <a:sym typeface="Muli"/>
              </a:rPr>
              <a:t>2016</a:t>
            </a:r>
            <a:endParaRPr b="1" sz="900">
              <a:solidFill>
                <a:srgbClr val="015480"/>
              </a:solidFill>
              <a:latin typeface="Muli"/>
              <a:ea typeface="Muli"/>
              <a:cs typeface="Muli"/>
              <a:sym typeface="Muli"/>
            </a:endParaRPr>
          </a:p>
        </p:txBody>
      </p:sp>
      <p:sp>
        <p:nvSpPr>
          <p:cNvPr id="2057" name="Google Shape;2057;p128"/>
          <p:cNvSpPr txBox="1"/>
          <p:nvPr/>
        </p:nvSpPr>
        <p:spPr>
          <a:xfrm>
            <a:off x="615350" y="2870650"/>
            <a:ext cx="1709100" cy="4464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lang="en" sz="1200">
                <a:solidFill>
                  <a:srgbClr val="015480"/>
                </a:solidFill>
                <a:latin typeface="Muli"/>
                <a:ea typeface="Muli"/>
                <a:cs typeface="Muli"/>
                <a:sym typeface="Muli"/>
              </a:rPr>
              <a:t>SMIRNOFF99Frosst</a:t>
            </a:r>
            <a:endParaRPr sz="1200">
              <a:solidFill>
                <a:srgbClr val="015480"/>
              </a:solidFill>
              <a:latin typeface="Muli"/>
              <a:ea typeface="Muli"/>
              <a:cs typeface="Muli"/>
              <a:sym typeface="Muli"/>
            </a:endParaRPr>
          </a:p>
        </p:txBody>
      </p:sp>
      <p:sp>
        <p:nvSpPr>
          <p:cNvPr id="2058" name="Google Shape;2058;p128"/>
          <p:cNvSpPr/>
          <p:nvPr/>
        </p:nvSpPr>
        <p:spPr>
          <a:xfrm>
            <a:off x="2668085" y="2166875"/>
            <a:ext cx="594300" cy="594300"/>
          </a:xfrm>
          <a:prstGeom prst="ellipse">
            <a:avLst/>
          </a:prstGeom>
          <a:noFill/>
          <a:ln cap="flat" cmpd="sng" w="38100">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9" name="Google Shape;2059;p128"/>
          <p:cNvSpPr txBox="1"/>
          <p:nvPr/>
        </p:nvSpPr>
        <p:spPr>
          <a:xfrm>
            <a:off x="2110688" y="2870650"/>
            <a:ext cx="1709100" cy="4464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lang="en" sz="1200">
                <a:solidFill>
                  <a:srgbClr val="6AA84F"/>
                </a:solidFill>
                <a:latin typeface="Muli"/>
                <a:ea typeface="Muli"/>
                <a:cs typeface="Muli"/>
                <a:sym typeface="Muli"/>
              </a:rPr>
              <a:t>Parsley</a:t>
            </a:r>
            <a:endParaRPr sz="1200">
              <a:solidFill>
                <a:srgbClr val="6AA84F"/>
              </a:solidFill>
              <a:latin typeface="Muli"/>
              <a:ea typeface="Muli"/>
              <a:cs typeface="Muli"/>
              <a:sym typeface="Muli"/>
            </a:endParaRPr>
          </a:p>
        </p:txBody>
      </p:sp>
      <p:sp>
        <p:nvSpPr>
          <p:cNvPr id="2060" name="Google Shape;2060;p128"/>
          <p:cNvSpPr txBox="1"/>
          <p:nvPr/>
        </p:nvSpPr>
        <p:spPr>
          <a:xfrm>
            <a:off x="2707385" y="2303525"/>
            <a:ext cx="515700" cy="321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900">
                <a:solidFill>
                  <a:srgbClr val="6AA84F"/>
                </a:solidFill>
                <a:latin typeface="Muli"/>
                <a:ea typeface="Muli"/>
                <a:cs typeface="Muli"/>
                <a:sym typeface="Muli"/>
              </a:rPr>
              <a:t>2019</a:t>
            </a:r>
            <a:endParaRPr b="1" sz="900">
              <a:solidFill>
                <a:srgbClr val="6AA84F"/>
              </a:solidFill>
              <a:latin typeface="Muli"/>
              <a:ea typeface="Muli"/>
              <a:cs typeface="Muli"/>
              <a:sym typeface="Muli"/>
            </a:endParaRPr>
          </a:p>
        </p:txBody>
      </p:sp>
      <p:sp>
        <p:nvSpPr>
          <p:cNvPr id="2061" name="Google Shape;2061;p128"/>
          <p:cNvSpPr/>
          <p:nvPr/>
        </p:nvSpPr>
        <p:spPr>
          <a:xfrm>
            <a:off x="4216591" y="2166875"/>
            <a:ext cx="594300" cy="594300"/>
          </a:xfrm>
          <a:prstGeom prst="ellipse">
            <a:avLst/>
          </a:prstGeom>
          <a:noFill/>
          <a:ln cap="flat" cmpd="sng" w="381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2" name="Google Shape;2062;p128"/>
          <p:cNvSpPr txBox="1"/>
          <p:nvPr/>
        </p:nvSpPr>
        <p:spPr>
          <a:xfrm>
            <a:off x="3659276" y="2870650"/>
            <a:ext cx="1709100" cy="4464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b="1" lang="en" sz="1300">
                <a:solidFill>
                  <a:schemeClr val="accent1"/>
                </a:solidFill>
                <a:latin typeface="Muli"/>
                <a:ea typeface="Muli"/>
                <a:cs typeface="Muli"/>
                <a:sym typeface="Muli"/>
              </a:rPr>
              <a:t>Sage</a:t>
            </a:r>
            <a:endParaRPr b="1" sz="1300">
              <a:solidFill>
                <a:schemeClr val="accent1"/>
              </a:solidFill>
              <a:latin typeface="Muli"/>
              <a:ea typeface="Muli"/>
              <a:cs typeface="Muli"/>
              <a:sym typeface="Muli"/>
            </a:endParaRPr>
          </a:p>
        </p:txBody>
      </p:sp>
      <p:sp>
        <p:nvSpPr>
          <p:cNvPr id="2063" name="Google Shape;2063;p128"/>
          <p:cNvSpPr txBox="1"/>
          <p:nvPr/>
        </p:nvSpPr>
        <p:spPr>
          <a:xfrm>
            <a:off x="4255891" y="2303525"/>
            <a:ext cx="515700" cy="321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900">
                <a:solidFill>
                  <a:schemeClr val="accent1"/>
                </a:solidFill>
                <a:latin typeface="Muli"/>
                <a:ea typeface="Muli"/>
                <a:cs typeface="Muli"/>
                <a:sym typeface="Muli"/>
              </a:rPr>
              <a:t>2021</a:t>
            </a:r>
            <a:endParaRPr b="1" sz="900">
              <a:solidFill>
                <a:schemeClr val="accent1"/>
              </a:solidFill>
              <a:latin typeface="Muli"/>
              <a:ea typeface="Muli"/>
              <a:cs typeface="Muli"/>
              <a:sym typeface="Muli"/>
            </a:endParaRPr>
          </a:p>
        </p:txBody>
      </p:sp>
      <p:sp>
        <p:nvSpPr>
          <p:cNvPr id="2064" name="Google Shape;2064;p128"/>
          <p:cNvSpPr/>
          <p:nvPr/>
        </p:nvSpPr>
        <p:spPr>
          <a:xfrm>
            <a:off x="5841448" y="2166875"/>
            <a:ext cx="594300" cy="594300"/>
          </a:xfrm>
          <a:prstGeom prst="ellipse">
            <a:avLst/>
          </a:prstGeom>
          <a:noFill/>
          <a:ln cap="flat" cmpd="sng" w="38100">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5" name="Google Shape;2065;p128"/>
          <p:cNvSpPr txBox="1"/>
          <p:nvPr/>
        </p:nvSpPr>
        <p:spPr>
          <a:xfrm>
            <a:off x="5284050" y="2870650"/>
            <a:ext cx="1709100" cy="4464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lang="en" sz="1200">
                <a:solidFill>
                  <a:srgbClr val="B7B7B7"/>
                </a:solidFill>
                <a:latin typeface="Muli"/>
                <a:ea typeface="Muli"/>
                <a:cs typeface="Muli"/>
                <a:sym typeface="Muli"/>
              </a:rPr>
              <a:t>Rosemary</a:t>
            </a:r>
            <a:endParaRPr sz="1200">
              <a:solidFill>
                <a:srgbClr val="B7B7B7"/>
              </a:solidFill>
              <a:latin typeface="Muli"/>
              <a:ea typeface="Muli"/>
              <a:cs typeface="Muli"/>
              <a:sym typeface="Muli"/>
            </a:endParaRPr>
          </a:p>
        </p:txBody>
      </p:sp>
      <p:sp>
        <p:nvSpPr>
          <p:cNvPr id="2066" name="Google Shape;2066;p128"/>
          <p:cNvSpPr txBox="1"/>
          <p:nvPr/>
        </p:nvSpPr>
        <p:spPr>
          <a:xfrm>
            <a:off x="5880748" y="2303525"/>
            <a:ext cx="515700" cy="321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900">
                <a:solidFill>
                  <a:srgbClr val="B7B7B7"/>
                </a:solidFill>
                <a:latin typeface="Muli"/>
                <a:ea typeface="Muli"/>
                <a:cs typeface="Muli"/>
                <a:sym typeface="Muli"/>
              </a:rPr>
              <a:t>202X</a:t>
            </a:r>
            <a:endParaRPr b="1" sz="900">
              <a:solidFill>
                <a:srgbClr val="B7B7B7"/>
              </a:solidFill>
              <a:latin typeface="Muli"/>
              <a:ea typeface="Muli"/>
              <a:cs typeface="Muli"/>
              <a:sym typeface="Muli"/>
            </a:endParaRPr>
          </a:p>
        </p:txBody>
      </p:sp>
      <p:sp>
        <p:nvSpPr>
          <p:cNvPr id="2067" name="Google Shape;2067;p128"/>
          <p:cNvSpPr/>
          <p:nvPr/>
        </p:nvSpPr>
        <p:spPr>
          <a:xfrm>
            <a:off x="3461986" y="2447974"/>
            <a:ext cx="515700" cy="32100"/>
          </a:xfrm>
          <a:prstGeom prst="roundRect">
            <a:avLst>
              <a:gd fmla="val 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8" name="Google Shape;2068;p128"/>
          <p:cNvSpPr/>
          <p:nvPr/>
        </p:nvSpPr>
        <p:spPr>
          <a:xfrm flipH="1" rot="10800000">
            <a:off x="5048675" y="2456051"/>
            <a:ext cx="515700" cy="32100"/>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69" name="Google Shape;2069;p128"/>
          <p:cNvGrpSpPr/>
          <p:nvPr/>
        </p:nvGrpSpPr>
        <p:grpSpPr>
          <a:xfrm>
            <a:off x="1900767" y="2376106"/>
            <a:ext cx="594300" cy="194850"/>
            <a:chOff x="2184692" y="1825681"/>
            <a:chExt cx="594300" cy="194850"/>
          </a:xfrm>
        </p:grpSpPr>
        <p:sp>
          <p:nvSpPr>
            <p:cNvPr id="2070" name="Google Shape;2070;p128"/>
            <p:cNvSpPr/>
            <p:nvPr/>
          </p:nvSpPr>
          <p:spPr>
            <a:xfrm>
              <a:off x="2571392" y="1907425"/>
              <a:ext cx="207600" cy="36900"/>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1" name="Google Shape;2071;p128"/>
            <p:cNvSpPr/>
            <p:nvPr/>
          </p:nvSpPr>
          <p:spPr>
            <a:xfrm rot="-3597791">
              <a:off x="2278319" y="1901781"/>
              <a:ext cx="197181" cy="37099"/>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2" name="Google Shape;2072;p128"/>
            <p:cNvSpPr/>
            <p:nvPr/>
          </p:nvSpPr>
          <p:spPr>
            <a:xfrm rot="-3597791">
              <a:off x="2472394" y="1907331"/>
              <a:ext cx="197181" cy="37099"/>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3" name="Google Shape;2073;p128"/>
            <p:cNvSpPr/>
            <p:nvPr/>
          </p:nvSpPr>
          <p:spPr>
            <a:xfrm>
              <a:off x="2184692" y="1907425"/>
              <a:ext cx="207600" cy="36900"/>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74" name="Google Shape;2074;p128"/>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cxnSp>
        <p:nvCxnSpPr>
          <p:cNvPr id="2075" name="Google Shape;2075;p128"/>
          <p:cNvCxnSpPr/>
          <p:nvPr/>
        </p:nvCxnSpPr>
        <p:spPr>
          <a:xfrm>
            <a:off x="977385" y="806350"/>
            <a:ext cx="684300" cy="0"/>
          </a:xfrm>
          <a:prstGeom prst="straightConnector1">
            <a:avLst/>
          </a:prstGeom>
          <a:noFill/>
          <a:ln cap="rnd" cmpd="sng" w="38100">
            <a:solidFill>
              <a:srgbClr val="015581"/>
            </a:solidFill>
            <a:prstDash val="solid"/>
            <a:round/>
            <a:headEnd len="med" w="med" type="none"/>
            <a:tailEnd len="med" w="med" type="none"/>
          </a:ln>
        </p:spPr>
      </p:cxnSp>
      <p:sp>
        <p:nvSpPr>
          <p:cNvPr id="2076" name="Google Shape;2076;p128"/>
          <p:cNvSpPr txBox="1"/>
          <p:nvPr/>
        </p:nvSpPr>
        <p:spPr>
          <a:xfrm>
            <a:off x="6230125" y="326175"/>
            <a:ext cx="2839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accent1"/>
                </a:solidFill>
                <a:latin typeface="Muli"/>
                <a:ea typeface="Muli"/>
                <a:cs typeface="Muli"/>
                <a:sym typeface="Muli"/>
              </a:rPr>
              <a:t>… where we can go together</a:t>
            </a:r>
            <a:endParaRPr b="1">
              <a:solidFill>
                <a:schemeClr val="accent1"/>
              </a:solidFill>
              <a:latin typeface="Muli"/>
              <a:ea typeface="Muli"/>
              <a:cs typeface="Muli"/>
              <a:sym typeface="Muli"/>
            </a:endParaRPr>
          </a:p>
        </p:txBody>
      </p:sp>
      <p:sp>
        <p:nvSpPr>
          <p:cNvPr id="2077" name="Google Shape;2077;p128"/>
          <p:cNvSpPr/>
          <p:nvPr/>
        </p:nvSpPr>
        <p:spPr>
          <a:xfrm>
            <a:off x="6635375" y="2447975"/>
            <a:ext cx="515700" cy="32100"/>
          </a:xfrm>
          <a:prstGeom prst="roundRect">
            <a:avLst>
              <a:gd fmla="val 50000" name="adj"/>
            </a:avLst>
          </a:prstGeom>
          <a:solidFill>
            <a:srgbClr val="00FF00"/>
          </a:solidFill>
          <a:ln cap="flat" cmpd="sng" w="9525">
            <a:solidFill>
              <a:srgbClr val="00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8" name="Google Shape;2078;p128"/>
          <p:cNvSpPr/>
          <p:nvPr/>
        </p:nvSpPr>
        <p:spPr>
          <a:xfrm>
            <a:off x="7376948" y="2166875"/>
            <a:ext cx="594300" cy="594300"/>
          </a:xfrm>
          <a:prstGeom prst="ellipse">
            <a:avLst/>
          </a:prstGeom>
          <a:noFill/>
          <a:ln cap="flat" cmpd="sng" w="38100">
            <a:solidFill>
              <a:srgbClr val="00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9" name="Google Shape;2079;p128"/>
          <p:cNvSpPr txBox="1"/>
          <p:nvPr/>
        </p:nvSpPr>
        <p:spPr>
          <a:xfrm>
            <a:off x="6819550" y="2870650"/>
            <a:ext cx="1709100" cy="4464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lang="en" sz="1200">
                <a:solidFill>
                  <a:srgbClr val="00FF00"/>
                </a:solidFill>
                <a:latin typeface="Muli"/>
                <a:ea typeface="Muli"/>
                <a:cs typeface="Muli"/>
                <a:sym typeface="Muli"/>
              </a:rPr>
              <a:t>OpenFF</a:t>
            </a:r>
            <a:endParaRPr sz="1200">
              <a:solidFill>
                <a:srgbClr val="00FF00"/>
              </a:solidFill>
              <a:latin typeface="Muli"/>
              <a:ea typeface="Muli"/>
              <a:cs typeface="Muli"/>
              <a:sym typeface="Muli"/>
            </a:endParaRPr>
          </a:p>
        </p:txBody>
      </p:sp>
      <p:sp>
        <p:nvSpPr>
          <p:cNvPr id="2080" name="Google Shape;2080;p128"/>
          <p:cNvSpPr txBox="1"/>
          <p:nvPr/>
        </p:nvSpPr>
        <p:spPr>
          <a:xfrm>
            <a:off x="7416248" y="2303525"/>
            <a:ext cx="515700" cy="321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900">
                <a:solidFill>
                  <a:srgbClr val="00FF00"/>
                </a:solidFill>
                <a:latin typeface="Muli"/>
                <a:ea typeface="Muli"/>
                <a:cs typeface="Muli"/>
                <a:sym typeface="Muli"/>
              </a:rPr>
              <a:t>20XX</a:t>
            </a:r>
            <a:endParaRPr b="1" sz="900">
              <a:solidFill>
                <a:srgbClr val="00FF00"/>
              </a:solidFill>
              <a:latin typeface="Muli"/>
              <a:ea typeface="Muli"/>
              <a:cs typeface="Muli"/>
              <a:sym typeface="Muli"/>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4" name="Shape 2084"/>
        <p:cNvGrpSpPr/>
        <p:nvPr/>
      </p:nvGrpSpPr>
      <p:grpSpPr>
        <a:xfrm>
          <a:off x="0" y="0"/>
          <a:ext cx="0" cy="0"/>
          <a:chOff x="0" y="0"/>
          <a:chExt cx="0" cy="0"/>
        </a:xfrm>
      </p:grpSpPr>
      <p:cxnSp>
        <p:nvCxnSpPr>
          <p:cNvPr id="2085" name="Google Shape;2085;p129"/>
          <p:cNvCxnSpPr>
            <a:endCxn id="2086" idx="1"/>
          </p:cNvCxnSpPr>
          <p:nvPr/>
        </p:nvCxnSpPr>
        <p:spPr>
          <a:xfrm>
            <a:off x="658400" y="3504650"/>
            <a:ext cx="5519400" cy="362700"/>
          </a:xfrm>
          <a:prstGeom prst="bentConnector3">
            <a:avLst>
              <a:gd fmla="val 95386" name="adj1"/>
            </a:avLst>
          </a:prstGeom>
          <a:noFill/>
          <a:ln cap="flat" cmpd="sng" w="19050">
            <a:solidFill>
              <a:schemeClr val="accent1"/>
            </a:solidFill>
            <a:prstDash val="dash"/>
            <a:round/>
            <a:headEnd len="med" w="med" type="none"/>
            <a:tailEnd len="med" w="med" type="oval"/>
          </a:ln>
        </p:spPr>
      </p:cxnSp>
      <p:cxnSp>
        <p:nvCxnSpPr>
          <p:cNvPr id="2087" name="Google Shape;2087;p129"/>
          <p:cNvCxnSpPr>
            <a:endCxn id="2088" idx="1"/>
          </p:cNvCxnSpPr>
          <p:nvPr/>
        </p:nvCxnSpPr>
        <p:spPr>
          <a:xfrm>
            <a:off x="666000" y="2180113"/>
            <a:ext cx="3501000" cy="749400"/>
          </a:xfrm>
          <a:prstGeom prst="bentConnector3">
            <a:avLst>
              <a:gd fmla="val 11030" name="adj1"/>
            </a:avLst>
          </a:prstGeom>
          <a:noFill/>
          <a:ln cap="flat" cmpd="sng" w="38100">
            <a:solidFill>
              <a:srgbClr val="A72A1E"/>
            </a:solidFill>
            <a:prstDash val="dash"/>
            <a:round/>
            <a:headEnd len="med" w="med" type="none"/>
            <a:tailEnd len="med" w="med" type="oval"/>
          </a:ln>
        </p:spPr>
      </p:cxnSp>
      <p:cxnSp>
        <p:nvCxnSpPr>
          <p:cNvPr id="2089" name="Google Shape;2089;p129"/>
          <p:cNvCxnSpPr/>
          <p:nvPr/>
        </p:nvCxnSpPr>
        <p:spPr>
          <a:xfrm flipH="1">
            <a:off x="637575" y="723900"/>
            <a:ext cx="600" cy="3867000"/>
          </a:xfrm>
          <a:prstGeom prst="straightConnector1">
            <a:avLst/>
          </a:prstGeom>
          <a:noFill/>
          <a:ln cap="flat" cmpd="sng" w="38100">
            <a:solidFill>
              <a:srgbClr val="015581"/>
            </a:solidFill>
            <a:prstDash val="solid"/>
            <a:round/>
            <a:headEnd len="med" w="med" type="oval"/>
            <a:tailEnd len="med" w="med" type="oval"/>
          </a:ln>
        </p:spPr>
      </p:cxnSp>
      <p:sp>
        <p:nvSpPr>
          <p:cNvPr id="2090" name="Google Shape;2090;p129"/>
          <p:cNvSpPr txBox="1"/>
          <p:nvPr/>
        </p:nvSpPr>
        <p:spPr>
          <a:xfrm>
            <a:off x="1551125" y="1172625"/>
            <a:ext cx="2093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19719F"/>
                </a:solidFill>
                <a:latin typeface="Muli"/>
                <a:ea typeface="Muli"/>
                <a:cs typeface="Muli"/>
                <a:sym typeface="Muli"/>
              </a:rPr>
              <a:t>QM theory benchmark</a:t>
            </a:r>
            <a:endParaRPr sz="1200">
              <a:solidFill>
                <a:srgbClr val="19719F"/>
              </a:solidFill>
              <a:latin typeface="Muli"/>
              <a:ea typeface="Muli"/>
              <a:cs typeface="Muli"/>
              <a:sym typeface="Muli"/>
            </a:endParaRPr>
          </a:p>
        </p:txBody>
      </p:sp>
      <p:sp>
        <p:nvSpPr>
          <p:cNvPr id="2091" name="Google Shape;2091;p129"/>
          <p:cNvSpPr txBox="1"/>
          <p:nvPr/>
        </p:nvSpPr>
        <p:spPr>
          <a:xfrm>
            <a:off x="1928475" y="1662713"/>
            <a:ext cx="20934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19719F"/>
                </a:solidFill>
                <a:latin typeface="Muli"/>
                <a:ea typeface="Muli"/>
                <a:cs typeface="Muli"/>
                <a:sym typeface="Muli"/>
              </a:rPr>
              <a:t>Modified Seminario Method for initial values</a:t>
            </a:r>
            <a:endParaRPr sz="1200">
              <a:solidFill>
                <a:srgbClr val="19719F"/>
              </a:solidFill>
              <a:latin typeface="Muli"/>
              <a:ea typeface="Muli"/>
              <a:cs typeface="Muli"/>
              <a:sym typeface="Muli"/>
            </a:endParaRPr>
          </a:p>
        </p:txBody>
      </p:sp>
      <p:sp>
        <p:nvSpPr>
          <p:cNvPr id="2092" name="Google Shape;2092;p129"/>
          <p:cNvSpPr txBox="1"/>
          <p:nvPr/>
        </p:nvSpPr>
        <p:spPr>
          <a:xfrm>
            <a:off x="4381375" y="3742575"/>
            <a:ext cx="1339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E38B3F"/>
                </a:solidFill>
                <a:latin typeface="Muli"/>
                <a:ea typeface="Muli"/>
                <a:cs typeface="Muli"/>
                <a:sym typeface="Muli"/>
              </a:rPr>
              <a:t>Virtual sites</a:t>
            </a:r>
            <a:endParaRPr sz="1200">
              <a:solidFill>
                <a:srgbClr val="E38B3F"/>
              </a:solidFill>
              <a:latin typeface="Muli"/>
              <a:ea typeface="Muli"/>
              <a:cs typeface="Muli"/>
              <a:sym typeface="Muli"/>
            </a:endParaRPr>
          </a:p>
        </p:txBody>
      </p:sp>
      <p:sp>
        <p:nvSpPr>
          <p:cNvPr id="2093" name="Google Shape;2093;p129"/>
          <p:cNvSpPr txBox="1"/>
          <p:nvPr/>
        </p:nvSpPr>
        <p:spPr>
          <a:xfrm>
            <a:off x="4964525" y="4211925"/>
            <a:ext cx="2093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E38B3F"/>
                </a:solidFill>
                <a:latin typeface="Muli"/>
                <a:ea typeface="Muli"/>
                <a:cs typeface="Muli"/>
                <a:sym typeface="Muli"/>
              </a:rPr>
              <a:t>Graph charge models</a:t>
            </a:r>
            <a:endParaRPr sz="1200">
              <a:solidFill>
                <a:srgbClr val="E38B3F"/>
              </a:solidFill>
              <a:latin typeface="Muli"/>
              <a:ea typeface="Muli"/>
              <a:cs typeface="Muli"/>
              <a:sym typeface="Muli"/>
            </a:endParaRPr>
          </a:p>
        </p:txBody>
      </p:sp>
      <p:sp>
        <p:nvSpPr>
          <p:cNvPr id="2086" name="Google Shape;2086;p129"/>
          <p:cNvSpPr txBox="1"/>
          <p:nvPr/>
        </p:nvSpPr>
        <p:spPr>
          <a:xfrm>
            <a:off x="6177800" y="3682700"/>
            <a:ext cx="2093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accent1"/>
                </a:solidFill>
                <a:latin typeface="Muli"/>
                <a:ea typeface="Muli"/>
                <a:cs typeface="Muli"/>
                <a:sym typeface="Muli"/>
              </a:rPr>
              <a:t>Surrogate modelling</a:t>
            </a:r>
            <a:endParaRPr sz="1200">
              <a:solidFill>
                <a:schemeClr val="accent1"/>
              </a:solidFill>
              <a:latin typeface="Muli"/>
              <a:ea typeface="Muli"/>
              <a:cs typeface="Muli"/>
              <a:sym typeface="Muli"/>
            </a:endParaRPr>
          </a:p>
        </p:txBody>
      </p:sp>
      <p:grpSp>
        <p:nvGrpSpPr>
          <p:cNvPr id="2094" name="Google Shape;2094;p129"/>
          <p:cNvGrpSpPr/>
          <p:nvPr/>
        </p:nvGrpSpPr>
        <p:grpSpPr>
          <a:xfrm>
            <a:off x="657300" y="1171175"/>
            <a:ext cx="6008100" cy="1005150"/>
            <a:chOff x="657300" y="1171175"/>
            <a:chExt cx="6008100" cy="1005150"/>
          </a:xfrm>
        </p:grpSpPr>
        <p:cxnSp>
          <p:nvCxnSpPr>
            <p:cNvPr id="2095" name="Google Shape;2095;p129"/>
            <p:cNvCxnSpPr>
              <a:endCxn id="2096" idx="1"/>
            </p:cNvCxnSpPr>
            <p:nvPr/>
          </p:nvCxnSpPr>
          <p:spPr>
            <a:xfrm flipH="1" rot="10800000">
              <a:off x="657300" y="1448225"/>
              <a:ext cx="3914700" cy="728100"/>
            </a:xfrm>
            <a:prstGeom prst="bentConnector3">
              <a:avLst>
                <a:gd fmla="val 91268" name="adj1"/>
              </a:avLst>
            </a:prstGeom>
            <a:noFill/>
            <a:ln cap="flat" cmpd="sng" w="19050">
              <a:solidFill>
                <a:srgbClr val="999999"/>
              </a:solidFill>
              <a:prstDash val="dot"/>
              <a:round/>
              <a:headEnd len="med" w="med" type="none"/>
              <a:tailEnd len="med" w="med" type="oval"/>
            </a:ln>
          </p:spPr>
        </p:cxnSp>
        <p:sp>
          <p:nvSpPr>
            <p:cNvPr id="2096" name="Google Shape;2096;p129"/>
            <p:cNvSpPr txBox="1"/>
            <p:nvPr/>
          </p:nvSpPr>
          <p:spPr>
            <a:xfrm>
              <a:off x="4572000" y="1171175"/>
              <a:ext cx="20934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999999"/>
                  </a:solidFill>
                  <a:latin typeface="Muli"/>
                  <a:ea typeface="Muli"/>
                  <a:cs typeface="Muli"/>
                  <a:sym typeface="Muli"/>
                </a:rPr>
                <a:t>Automated chemical perception</a:t>
              </a:r>
              <a:endParaRPr sz="1200">
                <a:solidFill>
                  <a:srgbClr val="999999"/>
                </a:solidFill>
                <a:latin typeface="Muli"/>
                <a:ea typeface="Muli"/>
                <a:cs typeface="Muli"/>
                <a:sym typeface="Muli"/>
              </a:endParaRPr>
            </a:p>
          </p:txBody>
        </p:sp>
      </p:grpSp>
      <p:cxnSp>
        <p:nvCxnSpPr>
          <p:cNvPr id="2097" name="Google Shape;2097;p129"/>
          <p:cNvCxnSpPr/>
          <p:nvPr/>
        </p:nvCxnSpPr>
        <p:spPr>
          <a:xfrm rot="10800000">
            <a:off x="637725" y="1372725"/>
            <a:ext cx="972000" cy="0"/>
          </a:xfrm>
          <a:prstGeom prst="straightConnector1">
            <a:avLst/>
          </a:prstGeom>
          <a:noFill/>
          <a:ln cap="flat" cmpd="sng" w="19050">
            <a:solidFill>
              <a:srgbClr val="015581"/>
            </a:solidFill>
            <a:prstDash val="solid"/>
            <a:round/>
            <a:headEnd len="med" w="med" type="oval"/>
            <a:tailEnd len="med" w="med" type="none"/>
          </a:ln>
        </p:spPr>
      </p:cxnSp>
      <p:sp>
        <p:nvSpPr>
          <p:cNvPr id="2098" name="Google Shape;2098;p129"/>
          <p:cNvSpPr txBox="1"/>
          <p:nvPr/>
        </p:nvSpPr>
        <p:spPr>
          <a:xfrm>
            <a:off x="613775" y="1105863"/>
            <a:ext cx="9468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015581"/>
                </a:solidFill>
                <a:latin typeface="Muli"/>
                <a:ea typeface="Muli"/>
                <a:cs typeface="Muli"/>
                <a:sym typeface="Muli"/>
              </a:rPr>
              <a:t>INPUT DATA</a:t>
            </a:r>
            <a:endParaRPr b="1" sz="900">
              <a:solidFill>
                <a:srgbClr val="015581"/>
              </a:solidFill>
              <a:latin typeface="Muli"/>
              <a:ea typeface="Muli"/>
              <a:cs typeface="Muli"/>
              <a:sym typeface="Muli"/>
            </a:endParaRPr>
          </a:p>
        </p:txBody>
      </p:sp>
      <p:sp>
        <p:nvSpPr>
          <p:cNvPr id="2099" name="Google Shape;2099;p129"/>
          <p:cNvSpPr txBox="1"/>
          <p:nvPr/>
        </p:nvSpPr>
        <p:spPr>
          <a:xfrm>
            <a:off x="2132100" y="2185200"/>
            <a:ext cx="18288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19719F"/>
                </a:solidFill>
                <a:latin typeface="Muli"/>
                <a:ea typeface="Muli"/>
                <a:cs typeface="Muli"/>
                <a:sym typeface="Muli"/>
              </a:rPr>
              <a:t>Torsions in QC geometry targets</a:t>
            </a:r>
            <a:endParaRPr sz="1200">
              <a:solidFill>
                <a:srgbClr val="19719F"/>
              </a:solidFill>
              <a:latin typeface="Muli"/>
              <a:ea typeface="Muli"/>
              <a:cs typeface="Muli"/>
              <a:sym typeface="Muli"/>
            </a:endParaRPr>
          </a:p>
        </p:txBody>
      </p:sp>
      <p:cxnSp>
        <p:nvCxnSpPr>
          <p:cNvPr id="2100" name="Google Shape;2100;p129"/>
          <p:cNvCxnSpPr/>
          <p:nvPr/>
        </p:nvCxnSpPr>
        <p:spPr>
          <a:xfrm flipH="1" rot="10800000">
            <a:off x="645425" y="1933488"/>
            <a:ext cx="1280700" cy="241500"/>
          </a:xfrm>
          <a:prstGeom prst="bentConnector3">
            <a:avLst>
              <a:gd fmla="val 50000" name="adj1"/>
            </a:avLst>
          </a:prstGeom>
          <a:noFill/>
          <a:ln cap="flat" cmpd="sng" w="19050">
            <a:solidFill>
              <a:srgbClr val="19719F"/>
            </a:solidFill>
            <a:prstDash val="solid"/>
            <a:round/>
            <a:headEnd len="med" w="med" type="none"/>
            <a:tailEnd len="med" w="med" type="oval"/>
          </a:ln>
        </p:spPr>
      </p:cxnSp>
      <p:cxnSp>
        <p:nvCxnSpPr>
          <p:cNvPr id="2101" name="Google Shape;2101;p129"/>
          <p:cNvCxnSpPr>
            <a:stCxn id="2099" idx="1"/>
          </p:cNvCxnSpPr>
          <p:nvPr/>
        </p:nvCxnSpPr>
        <p:spPr>
          <a:xfrm rot="10800000">
            <a:off x="657300" y="2176350"/>
            <a:ext cx="1474800" cy="285900"/>
          </a:xfrm>
          <a:prstGeom prst="bentConnector3">
            <a:avLst>
              <a:gd fmla="val 50000" name="adj1"/>
            </a:avLst>
          </a:prstGeom>
          <a:noFill/>
          <a:ln cap="flat" cmpd="sng" w="19050">
            <a:solidFill>
              <a:srgbClr val="19719F"/>
            </a:solidFill>
            <a:prstDash val="solid"/>
            <a:round/>
            <a:headEnd len="med" w="med" type="oval"/>
            <a:tailEnd len="med" w="med" type="none"/>
          </a:ln>
        </p:spPr>
      </p:cxnSp>
      <p:sp>
        <p:nvSpPr>
          <p:cNvPr id="2102" name="Google Shape;2102;p129"/>
          <p:cNvSpPr txBox="1"/>
          <p:nvPr/>
        </p:nvSpPr>
        <p:spPr>
          <a:xfrm rot="-5400000">
            <a:off x="-505525" y="2421200"/>
            <a:ext cx="19218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rgbClr val="015581"/>
                </a:solidFill>
                <a:latin typeface="Muli"/>
                <a:ea typeface="Muli"/>
                <a:cs typeface="Muli"/>
                <a:sym typeface="Muli"/>
              </a:rPr>
              <a:t>Force field fitting</a:t>
            </a:r>
            <a:endParaRPr b="1" sz="1200">
              <a:solidFill>
                <a:srgbClr val="015581"/>
              </a:solidFill>
              <a:latin typeface="Muli"/>
              <a:ea typeface="Muli"/>
              <a:cs typeface="Muli"/>
              <a:sym typeface="Muli"/>
            </a:endParaRPr>
          </a:p>
        </p:txBody>
      </p:sp>
      <p:sp>
        <p:nvSpPr>
          <p:cNvPr id="2088" name="Google Shape;2088;p129"/>
          <p:cNvSpPr txBox="1"/>
          <p:nvPr/>
        </p:nvSpPr>
        <p:spPr>
          <a:xfrm>
            <a:off x="4167000" y="2590963"/>
            <a:ext cx="15840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A72A1E"/>
                </a:solidFill>
                <a:latin typeface="Muli"/>
                <a:ea typeface="Muli"/>
                <a:cs typeface="Muli"/>
                <a:sym typeface="Muli"/>
              </a:rPr>
              <a:t>Protein parameters</a:t>
            </a:r>
            <a:endParaRPr b="1" sz="1600">
              <a:solidFill>
                <a:srgbClr val="A72A1E"/>
              </a:solidFill>
              <a:latin typeface="Muli"/>
              <a:ea typeface="Muli"/>
              <a:cs typeface="Muli"/>
              <a:sym typeface="Muli"/>
            </a:endParaRPr>
          </a:p>
        </p:txBody>
      </p:sp>
      <p:cxnSp>
        <p:nvCxnSpPr>
          <p:cNvPr id="2103" name="Google Shape;2103;p129"/>
          <p:cNvCxnSpPr>
            <a:endCxn id="2093" idx="1"/>
          </p:cNvCxnSpPr>
          <p:nvPr/>
        </p:nvCxnSpPr>
        <p:spPr>
          <a:xfrm>
            <a:off x="645425" y="4218075"/>
            <a:ext cx="4319100" cy="178500"/>
          </a:xfrm>
          <a:prstGeom prst="bentConnector3">
            <a:avLst>
              <a:gd fmla="val 50000" name="adj1"/>
            </a:avLst>
          </a:prstGeom>
          <a:noFill/>
          <a:ln cap="flat" cmpd="sng" w="19050">
            <a:solidFill>
              <a:srgbClr val="E38B3F"/>
            </a:solidFill>
            <a:prstDash val="dash"/>
            <a:round/>
            <a:headEnd len="med" w="med" type="none"/>
            <a:tailEnd len="med" w="med" type="oval"/>
          </a:ln>
        </p:spPr>
      </p:cxnSp>
      <p:sp>
        <p:nvSpPr>
          <p:cNvPr id="2104" name="Google Shape;2104;p129"/>
          <p:cNvSpPr/>
          <p:nvPr/>
        </p:nvSpPr>
        <p:spPr>
          <a:xfrm>
            <a:off x="-75" y="114300"/>
            <a:ext cx="9144000" cy="73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105" name="Google Shape;2105;p129"/>
          <p:cNvPicPr preferRelativeResize="0"/>
          <p:nvPr/>
        </p:nvPicPr>
        <p:blipFill>
          <a:blip r:embed="rId3">
            <a:alphaModFix/>
          </a:blip>
          <a:stretch>
            <a:fillRect/>
          </a:stretch>
        </p:blipFill>
        <p:spPr>
          <a:xfrm>
            <a:off x="452975" y="611137"/>
            <a:ext cx="369300" cy="369300"/>
          </a:xfrm>
          <a:prstGeom prst="rect">
            <a:avLst/>
          </a:prstGeom>
          <a:noFill/>
          <a:ln>
            <a:noFill/>
          </a:ln>
        </p:spPr>
      </p:pic>
      <p:sp>
        <p:nvSpPr>
          <p:cNvPr id="2106" name="Google Shape;2106;p129"/>
          <p:cNvSpPr txBox="1"/>
          <p:nvPr/>
        </p:nvSpPr>
        <p:spPr>
          <a:xfrm>
            <a:off x="1214475" y="324575"/>
            <a:ext cx="2093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19719F"/>
                </a:solidFill>
                <a:latin typeface="Muli"/>
                <a:ea typeface="Muli"/>
                <a:cs typeface="Muli"/>
                <a:sym typeface="Muli"/>
              </a:rPr>
              <a:t>Where we’ve been</a:t>
            </a:r>
            <a:endParaRPr b="1">
              <a:solidFill>
                <a:srgbClr val="19719F"/>
              </a:solidFill>
              <a:latin typeface="Muli"/>
              <a:ea typeface="Muli"/>
              <a:cs typeface="Muli"/>
              <a:sym typeface="Muli"/>
            </a:endParaRPr>
          </a:p>
        </p:txBody>
      </p:sp>
      <p:sp>
        <p:nvSpPr>
          <p:cNvPr id="2107" name="Google Shape;2107;p129"/>
          <p:cNvSpPr txBox="1"/>
          <p:nvPr/>
        </p:nvSpPr>
        <p:spPr>
          <a:xfrm>
            <a:off x="5193875" y="326175"/>
            <a:ext cx="2580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accent1"/>
                </a:solidFill>
                <a:latin typeface="Muli"/>
                <a:ea typeface="Muli"/>
                <a:cs typeface="Muli"/>
                <a:sym typeface="Muli"/>
              </a:rPr>
              <a:t>… and where we’re going</a:t>
            </a:r>
            <a:endParaRPr b="1">
              <a:solidFill>
                <a:schemeClr val="accent1"/>
              </a:solidFill>
              <a:latin typeface="Muli"/>
              <a:ea typeface="Muli"/>
              <a:cs typeface="Muli"/>
              <a:sym typeface="Muli"/>
            </a:endParaRPr>
          </a:p>
        </p:txBody>
      </p:sp>
      <p:cxnSp>
        <p:nvCxnSpPr>
          <p:cNvPr id="2108" name="Google Shape;2108;p129"/>
          <p:cNvCxnSpPr/>
          <p:nvPr/>
        </p:nvCxnSpPr>
        <p:spPr>
          <a:xfrm>
            <a:off x="942975" y="781050"/>
            <a:ext cx="2742300" cy="0"/>
          </a:xfrm>
          <a:prstGeom prst="straightConnector1">
            <a:avLst/>
          </a:prstGeom>
          <a:noFill/>
          <a:ln cap="rnd" cmpd="sng" w="38100">
            <a:solidFill>
              <a:srgbClr val="015581"/>
            </a:solidFill>
            <a:prstDash val="solid"/>
            <a:round/>
            <a:headEnd len="med" w="med" type="none"/>
            <a:tailEnd len="med" w="med" type="none"/>
          </a:ln>
        </p:spPr>
      </p:cxnSp>
      <p:cxnSp>
        <p:nvCxnSpPr>
          <p:cNvPr id="2109" name="Google Shape;2109;p129"/>
          <p:cNvCxnSpPr/>
          <p:nvPr/>
        </p:nvCxnSpPr>
        <p:spPr>
          <a:xfrm flipH="1" rot="10800000">
            <a:off x="4547896" y="777760"/>
            <a:ext cx="1629900" cy="6600"/>
          </a:xfrm>
          <a:prstGeom prst="straightConnector1">
            <a:avLst/>
          </a:prstGeom>
          <a:noFill/>
          <a:ln cap="rnd" cmpd="sng" w="38100">
            <a:solidFill>
              <a:schemeClr val="accent1"/>
            </a:solidFill>
            <a:prstDash val="dash"/>
            <a:round/>
            <a:headEnd len="med" w="med" type="none"/>
            <a:tailEnd len="med" w="med" type="none"/>
          </a:ln>
        </p:spPr>
      </p:cxnSp>
      <p:cxnSp>
        <p:nvCxnSpPr>
          <p:cNvPr id="2110" name="Google Shape;2110;p129"/>
          <p:cNvCxnSpPr/>
          <p:nvPr/>
        </p:nvCxnSpPr>
        <p:spPr>
          <a:xfrm>
            <a:off x="6549375" y="781050"/>
            <a:ext cx="2056500" cy="0"/>
          </a:xfrm>
          <a:prstGeom prst="straightConnector1">
            <a:avLst/>
          </a:prstGeom>
          <a:noFill/>
          <a:ln cap="rnd" cmpd="sng" w="38100">
            <a:solidFill>
              <a:srgbClr val="999999"/>
            </a:solidFill>
            <a:prstDash val="dot"/>
            <a:round/>
            <a:headEnd len="med" w="med" type="none"/>
            <a:tailEnd len="med" w="med" type="none"/>
          </a:ln>
        </p:spPr>
      </p:cxnSp>
      <p:cxnSp>
        <p:nvCxnSpPr>
          <p:cNvPr id="2111" name="Google Shape;2111;p129"/>
          <p:cNvCxnSpPr/>
          <p:nvPr/>
        </p:nvCxnSpPr>
        <p:spPr>
          <a:xfrm flipH="1" rot="10800000">
            <a:off x="6085350" y="652500"/>
            <a:ext cx="229800" cy="257100"/>
          </a:xfrm>
          <a:prstGeom prst="straightConnector1">
            <a:avLst/>
          </a:prstGeom>
          <a:noFill/>
          <a:ln cap="rnd" cmpd="sng" w="38100">
            <a:solidFill>
              <a:schemeClr val="accent1"/>
            </a:solidFill>
            <a:prstDash val="solid"/>
            <a:round/>
            <a:headEnd len="med" w="med" type="none"/>
            <a:tailEnd len="med" w="med" type="none"/>
          </a:ln>
        </p:spPr>
      </p:cxnSp>
      <p:cxnSp>
        <p:nvCxnSpPr>
          <p:cNvPr id="2112" name="Google Shape;2112;p129"/>
          <p:cNvCxnSpPr/>
          <p:nvPr/>
        </p:nvCxnSpPr>
        <p:spPr>
          <a:xfrm flipH="1" rot="10800000">
            <a:off x="6390150" y="667213"/>
            <a:ext cx="229800" cy="257100"/>
          </a:xfrm>
          <a:prstGeom prst="straightConnector1">
            <a:avLst/>
          </a:prstGeom>
          <a:noFill/>
          <a:ln cap="rnd" cmpd="sng" w="38100">
            <a:solidFill>
              <a:srgbClr val="999999"/>
            </a:solidFill>
            <a:prstDash val="solid"/>
            <a:round/>
            <a:headEnd len="med" w="med" type="none"/>
            <a:tailEnd len="med" w="med" type="none"/>
          </a:ln>
        </p:spPr>
      </p:cxnSp>
      <p:sp>
        <p:nvSpPr>
          <p:cNvPr id="2113" name="Google Shape;2113;p129"/>
          <p:cNvSpPr txBox="1"/>
          <p:nvPr/>
        </p:nvSpPr>
        <p:spPr>
          <a:xfrm>
            <a:off x="613775" y="1896163"/>
            <a:ext cx="9468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015581"/>
                </a:solidFill>
                <a:latin typeface="Muli"/>
                <a:ea typeface="Muli"/>
                <a:cs typeface="Muli"/>
                <a:sym typeface="Muli"/>
              </a:rPr>
              <a:t>VALENCE</a:t>
            </a:r>
            <a:endParaRPr b="1" sz="900">
              <a:solidFill>
                <a:srgbClr val="015581"/>
              </a:solidFill>
              <a:latin typeface="Muli"/>
              <a:ea typeface="Muli"/>
              <a:cs typeface="Muli"/>
              <a:sym typeface="Muli"/>
            </a:endParaRPr>
          </a:p>
        </p:txBody>
      </p:sp>
      <p:sp>
        <p:nvSpPr>
          <p:cNvPr id="2114" name="Google Shape;2114;p129"/>
          <p:cNvSpPr txBox="1"/>
          <p:nvPr/>
        </p:nvSpPr>
        <p:spPr>
          <a:xfrm>
            <a:off x="613775" y="3228213"/>
            <a:ext cx="9468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015581"/>
                </a:solidFill>
                <a:latin typeface="Muli"/>
                <a:ea typeface="Muli"/>
                <a:cs typeface="Muli"/>
                <a:sym typeface="Muli"/>
              </a:rPr>
              <a:t>VDW</a:t>
            </a:r>
            <a:endParaRPr b="1" sz="900">
              <a:solidFill>
                <a:srgbClr val="015581"/>
              </a:solidFill>
              <a:latin typeface="Muli"/>
              <a:ea typeface="Muli"/>
              <a:cs typeface="Muli"/>
              <a:sym typeface="Muli"/>
            </a:endParaRPr>
          </a:p>
        </p:txBody>
      </p:sp>
      <p:sp>
        <p:nvSpPr>
          <p:cNvPr id="2115" name="Google Shape;2115;p129"/>
          <p:cNvSpPr txBox="1"/>
          <p:nvPr/>
        </p:nvSpPr>
        <p:spPr>
          <a:xfrm>
            <a:off x="613775" y="3929763"/>
            <a:ext cx="1200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015581"/>
                </a:solidFill>
                <a:latin typeface="Muli"/>
                <a:ea typeface="Muli"/>
                <a:cs typeface="Muli"/>
                <a:sym typeface="Muli"/>
              </a:rPr>
              <a:t>ELECTROSTATICS</a:t>
            </a:r>
            <a:endParaRPr b="1" sz="900">
              <a:solidFill>
                <a:srgbClr val="015581"/>
              </a:solidFill>
              <a:latin typeface="Muli"/>
              <a:ea typeface="Muli"/>
              <a:cs typeface="Muli"/>
              <a:sym typeface="Muli"/>
            </a:endParaRPr>
          </a:p>
        </p:txBody>
      </p:sp>
      <p:grpSp>
        <p:nvGrpSpPr>
          <p:cNvPr id="2116" name="Google Shape;2116;p129"/>
          <p:cNvGrpSpPr/>
          <p:nvPr/>
        </p:nvGrpSpPr>
        <p:grpSpPr>
          <a:xfrm>
            <a:off x="652200" y="1473150"/>
            <a:ext cx="8392975" cy="1855375"/>
            <a:chOff x="652200" y="1473150"/>
            <a:chExt cx="8392975" cy="1855375"/>
          </a:xfrm>
        </p:grpSpPr>
        <p:cxnSp>
          <p:nvCxnSpPr>
            <p:cNvPr id="2117" name="Google Shape;2117;p129"/>
            <p:cNvCxnSpPr>
              <a:endCxn id="2118" idx="1"/>
            </p:cNvCxnSpPr>
            <p:nvPr/>
          </p:nvCxnSpPr>
          <p:spPr>
            <a:xfrm flipH="1" rot="10800000">
              <a:off x="652200" y="1750200"/>
              <a:ext cx="5893800" cy="426300"/>
            </a:xfrm>
            <a:prstGeom prst="bentConnector3">
              <a:avLst>
                <a:gd fmla="val 66688" name="adj1"/>
              </a:avLst>
            </a:prstGeom>
            <a:noFill/>
            <a:ln cap="flat" cmpd="sng" w="19050">
              <a:solidFill>
                <a:srgbClr val="999999"/>
              </a:solidFill>
              <a:prstDash val="dot"/>
              <a:round/>
              <a:headEnd len="med" w="med" type="none"/>
              <a:tailEnd len="med" w="med" type="oval"/>
            </a:ln>
          </p:spPr>
        </p:cxnSp>
        <p:sp>
          <p:nvSpPr>
            <p:cNvPr id="2118" name="Google Shape;2118;p129"/>
            <p:cNvSpPr txBox="1"/>
            <p:nvPr/>
          </p:nvSpPr>
          <p:spPr>
            <a:xfrm>
              <a:off x="6546000" y="1473150"/>
              <a:ext cx="19209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999999"/>
                  </a:solidFill>
                  <a:latin typeface="Muli"/>
                  <a:ea typeface="Muli"/>
                  <a:cs typeface="Muli"/>
                  <a:sym typeface="Muli"/>
                </a:rPr>
                <a:t>WBO interpolated improper </a:t>
              </a:r>
              <a:r>
                <a:rPr lang="en" sz="1200">
                  <a:solidFill>
                    <a:srgbClr val="999999"/>
                  </a:solidFill>
                  <a:latin typeface="Muli"/>
                  <a:ea typeface="Muli"/>
                  <a:cs typeface="Muli"/>
                  <a:sym typeface="Muli"/>
                </a:rPr>
                <a:t>torsions</a:t>
              </a:r>
              <a:endParaRPr sz="1200">
                <a:solidFill>
                  <a:srgbClr val="999999"/>
                </a:solidFill>
                <a:latin typeface="Muli"/>
                <a:ea typeface="Muli"/>
                <a:cs typeface="Muli"/>
                <a:sym typeface="Muli"/>
              </a:endParaRPr>
            </a:p>
          </p:txBody>
        </p:sp>
        <p:sp>
          <p:nvSpPr>
            <p:cNvPr id="2119" name="Google Shape;2119;p129"/>
            <p:cNvSpPr txBox="1"/>
            <p:nvPr/>
          </p:nvSpPr>
          <p:spPr>
            <a:xfrm>
              <a:off x="6573000" y="2774425"/>
              <a:ext cx="15042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999999"/>
                  </a:solidFill>
                  <a:latin typeface="Muli"/>
                  <a:ea typeface="Muli"/>
                  <a:cs typeface="Muli"/>
                  <a:sym typeface="Muli"/>
                </a:rPr>
                <a:t>Explicit torsion multiplicities</a:t>
              </a:r>
              <a:endParaRPr sz="1200">
                <a:solidFill>
                  <a:srgbClr val="999999"/>
                </a:solidFill>
                <a:latin typeface="Muli"/>
                <a:ea typeface="Muli"/>
                <a:cs typeface="Muli"/>
                <a:sym typeface="Muli"/>
              </a:endParaRPr>
            </a:p>
          </p:txBody>
        </p:sp>
        <p:cxnSp>
          <p:nvCxnSpPr>
            <p:cNvPr id="2120" name="Google Shape;2120;p129"/>
            <p:cNvCxnSpPr>
              <a:endCxn id="2119" idx="1"/>
            </p:cNvCxnSpPr>
            <p:nvPr/>
          </p:nvCxnSpPr>
          <p:spPr>
            <a:xfrm>
              <a:off x="652200" y="2176375"/>
              <a:ext cx="5920800" cy="875100"/>
            </a:xfrm>
            <a:prstGeom prst="bentConnector3">
              <a:avLst>
                <a:gd fmla="val 87671" name="adj1"/>
              </a:avLst>
            </a:prstGeom>
            <a:noFill/>
            <a:ln cap="flat" cmpd="sng" w="19050">
              <a:solidFill>
                <a:srgbClr val="999999"/>
              </a:solidFill>
              <a:prstDash val="dot"/>
              <a:round/>
              <a:headEnd len="med" w="med" type="none"/>
              <a:tailEnd len="med" w="med" type="oval"/>
            </a:ln>
          </p:spPr>
        </p:cxnSp>
        <p:sp>
          <p:nvSpPr>
            <p:cNvPr id="2121" name="Google Shape;2121;p129"/>
            <p:cNvSpPr txBox="1"/>
            <p:nvPr/>
          </p:nvSpPr>
          <p:spPr>
            <a:xfrm>
              <a:off x="7124275" y="2046138"/>
              <a:ext cx="19209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999999"/>
                  </a:solidFill>
                  <a:latin typeface="Muli"/>
                  <a:ea typeface="Muli"/>
                  <a:cs typeface="Muli"/>
                  <a:sym typeface="Muli"/>
                </a:rPr>
                <a:t>Internal coordinate Hessian fitting</a:t>
              </a:r>
              <a:endParaRPr sz="1200">
                <a:solidFill>
                  <a:srgbClr val="999999"/>
                </a:solidFill>
                <a:latin typeface="Muli"/>
                <a:ea typeface="Muli"/>
                <a:cs typeface="Muli"/>
                <a:sym typeface="Muli"/>
              </a:endParaRPr>
            </a:p>
          </p:txBody>
        </p:sp>
        <p:cxnSp>
          <p:nvCxnSpPr>
            <p:cNvPr id="2122" name="Google Shape;2122;p129"/>
            <p:cNvCxnSpPr>
              <a:endCxn id="2121" idx="1"/>
            </p:cNvCxnSpPr>
            <p:nvPr/>
          </p:nvCxnSpPr>
          <p:spPr>
            <a:xfrm>
              <a:off x="652375" y="2176488"/>
              <a:ext cx="6471900" cy="146700"/>
            </a:xfrm>
            <a:prstGeom prst="bentConnector3">
              <a:avLst>
                <a:gd fmla="val 82365" name="adj1"/>
              </a:avLst>
            </a:prstGeom>
            <a:noFill/>
            <a:ln cap="flat" cmpd="sng" w="19050">
              <a:solidFill>
                <a:srgbClr val="999999"/>
              </a:solidFill>
              <a:prstDash val="dot"/>
              <a:round/>
              <a:headEnd len="med" w="med" type="none"/>
              <a:tailEnd len="med" w="med" type="oval"/>
            </a:ln>
          </p:spPr>
        </p:cxnSp>
      </p:grpSp>
      <p:pic>
        <p:nvPicPr>
          <p:cNvPr id="2123" name="Google Shape;2123;p129"/>
          <p:cNvPicPr preferRelativeResize="0"/>
          <p:nvPr/>
        </p:nvPicPr>
        <p:blipFill>
          <a:blip r:embed="rId4">
            <a:alphaModFix/>
          </a:blip>
          <a:stretch>
            <a:fillRect/>
          </a:stretch>
        </p:blipFill>
        <p:spPr>
          <a:xfrm>
            <a:off x="3931933" y="596405"/>
            <a:ext cx="369300" cy="369285"/>
          </a:xfrm>
          <a:prstGeom prst="rect">
            <a:avLst/>
          </a:prstGeom>
          <a:noFill/>
          <a:ln>
            <a:noFill/>
          </a:ln>
        </p:spPr>
      </p:pic>
      <p:pic>
        <p:nvPicPr>
          <p:cNvPr id="2124" name="Google Shape;2124;p129"/>
          <p:cNvPicPr preferRelativeResize="0"/>
          <p:nvPr/>
        </p:nvPicPr>
        <p:blipFill rotWithShape="1">
          <a:blip r:embed="rId5">
            <a:alphaModFix/>
          </a:blip>
          <a:srcRect b="0" l="3044" r="0" t="0"/>
          <a:stretch/>
        </p:blipFill>
        <p:spPr>
          <a:xfrm>
            <a:off x="7750500" y="3714950"/>
            <a:ext cx="520700" cy="304800"/>
          </a:xfrm>
          <a:prstGeom prst="rect">
            <a:avLst/>
          </a:prstGeom>
          <a:noFill/>
          <a:ln>
            <a:noFill/>
          </a:ln>
        </p:spPr>
      </p:pic>
      <p:pic>
        <p:nvPicPr>
          <p:cNvPr id="2125" name="Google Shape;2125;p129"/>
          <p:cNvPicPr preferRelativeResize="0"/>
          <p:nvPr/>
        </p:nvPicPr>
        <p:blipFill rotWithShape="1">
          <a:blip r:embed="rId6">
            <a:alphaModFix/>
          </a:blip>
          <a:srcRect b="0" l="0" r="0" t="0"/>
          <a:stretch/>
        </p:blipFill>
        <p:spPr>
          <a:xfrm>
            <a:off x="3263475" y="1083800"/>
            <a:ext cx="421798" cy="458126"/>
          </a:xfrm>
          <a:prstGeom prst="rect">
            <a:avLst/>
          </a:prstGeom>
          <a:noFill/>
          <a:ln>
            <a:noFill/>
          </a:ln>
        </p:spPr>
      </p:pic>
      <p:cxnSp>
        <p:nvCxnSpPr>
          <p:cNvPr id="2126" name="Google Shape;2126;p129"/>
          <p:cNvCxnSpPr>
            <a:endCxn id="2092" idx="1"/>
          </p:cNvCxnSpPr>
          <p:nvPr/>
        </p:nvCxnSpPr>
        <p:spPr>
          <a:xfrm flipH="1" rot="10800000">
            <a:off x="645175" y="3927225"/>
            <a:ext cx="3736200" cy="291000"/>
          </a:xfrm>
          <a:prstGeom prst="bentConnector3">
            <a:avLst>
              <a:gd fmla="val 50000" name="adj1"/>
            </a:avLst>
          </a:prstGeom>
          <a:noFill/>
          <a:ln cap="flat" cmpd="sng" w="19050">
            <a:solidFill>
              <a:srgbClr val="E38B3F"/>
            </a:solidFill>
            <a:prstDash val="dash"/>
            <a:round/>
            <a:headEnd len="med" w="med" type="none"/>
            <a:tailEnd len="med" w="med" type="oval"/>
          </a:ln>
        </p:spPr>
      </p:cxnSp>
      <p:sp>
        <p:nvSpPr>
          <p:cNvPr id="2127" name="Google Shape;2127;p129"/>
          <p:cNvSpPr/>
          <p:nvPr/>
        </p:nvSpPr>
        <p:spPr>
          <a:xfrm>
            <a:off x="3814375" y="3886725"/>
            <a:ext cx="567000" cy="81000"/>
          </a:xfrm>
          <a:prstGeom prst="roundRect">
            <a:avLst>
              <a:gd fmla="val 50000" name="adj"/>
            </a:avLst>
          </a:prstGeom>
          <a:gradFill>
            <a:gsLst>
              <a:gs pos="0">
                <a:srgbClr val="FDECDB"/>
              </a:gs>
              <a:gs pos="100000">
                <a:srgbClr val="F0A963"/>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8" name="Google Shape;2128;p129"/>
          <p:cNvSpPr/>
          <p:nvPr/>
        </p:nvSpPr>
        <p:spPr>
          <a:xfrm>
            <a:off x="3931925" y="4356075"/>
            <a:ext cx="1032600" cy="81000"/>
          </a:xfrm>
          <a:prstGeom prst="roundRect">
            <a:avLst>
              <a:gd fmla="val 50000" name="adj"/>
            </a:avLst>
          </a:prstGeom>
          <a:gradFill>
            <a:gsLst>
              <a:gs pos="0">
                <a:srgbClr val="FDECDB"/>
              </a:gs>
              <a:gs pos="100000">
                <a:srgbClr val="F0A963"/>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129" name="Google Shape;2129;p129"/>
          <p:cNvPicPr preferRelativeResize="0"/>
          <p:nvPr/>
        </p:nvPicPr>
        <p:blipFill rotWithShape="1">
          <a:blip r:embed="rId7">
            <a:alphaModFix/>
          </a:blip>
          <a:srcRect b="6" l="40172" r="29778" t="38432"/>
          <a:stretch/>
        </p:blipFill>
        <p:spPr>
          <a:xfrm>
            <a:off x="3457875" y="1629274"/>
            <a:ext cx="421800" cy="337684"/>
          </a:xfrm>
          <a:prstGeom prst="rect">
            <a:avLst/>
          </a:prstGeom>
          <a:noFill/>
          <a:ln>
            <a:noFill/>
          </a:ln>
        </p:spPr>
      </p:pic>
      <p:pic>
        <p:nvPicPr>
          <p:cNvPr id="2130" name="Google Shape;2130;p129"/>
          <p:cNvPicPr preferRelativeResize="0"/>
          <p:nvPr/>
        </p:nvPicPr>
        <p:blipFill>
          <a:blip r:embed="rId8">
            <a:alphaModFix/>
          </a:blip>
          <a:stretch>
            <a:fillRect/>
          </a:stretch>
        </p:blipFill>
        <p:spPr>
          <a:xfrm>
            <a:off x="5029700" y="2571751"/>
            <a:ext cx="503968" cy="369301"/>
          </a:xfrm>
          <a:prstGeom prst="rect">
            <a:avLst/>
          </a:prstGeom>
          <a:noFill/>
          <a:ln>
            <a:noFill/>
          </a:ln>
        </p:spPr>
      </p:pic>
      <p:pic>
        <p:nvPicPr>
          <p:cNvPr id="2131" name="Google Shape;2131;p129"/>
          <p:cNvPicPr preferRelativeResize="0"/>
          <p:nvPr/>
        </p:nvPicPr>
        <p:blipFill rotWithShape="1">
          <a:blip r:embed="rId9">
            <a:alphaModFix/>
          </a:blip>
          <a:srcRect b="32266" l="20974" r="27045" t="33145"/>
          <a:stretch/>
        </p:blipFill>
        <p:spPr>
          <a:xfrm>
            <a:off x="5356597" y="3787527"/>
            <a:ext cx="257177" cy="285902"/>
          </a:xfrm>
          <a:prstGeom prst="rect">
            <a:avLst/>
          </a:prstGeom>
          <a:noFill/>
          <a:ln>
            <a:noFill/>
          </a:ln>
        </p:spPr>
      </p:pic>
      <p:pic>
        <p:nvPicPr>
          <p:cNvPr id="2132" name="Google Shape;2132;p129"/>
          <p:cNvPicPr preferRelativeResize="0"/>
          <p:nvPr/>
        </p:nvPicPr>
        <p:blipFill rotWithShape="1">
          <a:blip r:embed="rId10">
            <a:alphaModFix/>
          </a:blip>
          <a:srcRect b="3309" l="8113" r="0" t="3215"/>
          <a:stretch/>
        </p:blipFill>
        <p:spPr>
          <a:xfrm>
            <a:off x="6646050" y="4214775"/>
            <a:ext cx="316228" cy="363599"/>
          </a:xfrm>
          <a:prstGeom prst="rect">
            <a:avLst/>
          </a:prstGeom>
          <a:noFill/>
          <a:ln>
            <a:noFill/>
          </a:ln>
        </p:spPr>
      </p:pic>
      <p:pic>
        <p:nvPicPr>
          <p:cNvPr id="2133" name="Google Shape;2133;p129"/>
          <p:cNvPicPr preferRelativeResize="0"/>
          <p:nvPr/>
        </p:nvPicPr>
        <p:blipFill rotWithShape="1">
          <a:blip r:embed="rId11">
            <a:alphaModFix/>
          </a:blip>
          <a:srcRect b="18499" l="14478" r="18952" t="7442"/>
          <a:stretch/>
        </p:blipFill>
        <p:spPr>
          <a:xfrm>
            <a:off x="3485650" y="2247400"/>
            <a:ext cx="351391" cy="400199"/>
          </a:xfrm>
          <a:prstGeom prst="rect">
            <a:avLst/>
          </a:prstGeom>
          <a:noFill/>
          <a:ln>
            <a:noFill/>
          </a:ln>
        </p:spPr>
      </p:pic>
      <p:sp>
        <p:nvSpPr>
          <p:cNvPr id="2134" name="Google Shape;2134;p129"/>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8" name="Shape 2138"/>
        <p:cNvGrpSpPr/>
        <p:nvPr/>
      </p:nvGrpSpPr>
      <p:grpSpPr>
        <a:xfrm>
          <a:off x="0" y="0"/>
          <a:ext cx="0" cy="0"/>
          <a:chOff x="0" y="0"/>
          <a:chExt cx="0" cy="0"/>
        </a:xfrm>
      </p:grpSpPr>
      <p:sp>
        <p:nvSpPr>
          <p:cNvPr id="2139" name="Google Shape;2139;p130"/>
          <p:cNvSpPr txBox="1"/>
          <p:nvPr/>
        </p:nvSpPr>
        <p:spPr>
          <a:xfrm>
            <a:off x="3646500" y="1641400"/>
            <a:ext cx="2093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999999"/>
                </a:solidFill>
                <a:latin typeface="Muli"/>
                <a:ea typeface="Muli"/>
                <a:cs typeface="Muli"/>
                <a:sym typeface="Muli"/>
              </a:rPr>
              <a:t>Custom polymer support</a:t>
            </a:r>
            <a:endParaRPr sz="900">
              <a:solidFill>
                <a:srgbClr val="999999"/>
              </a:solidFill>
              <a:latin typeface="Muli"/>
              <a:ea typeface="Muli"/>
              <a:cs typeface="Muli"/>
              <a:sym typeface="Muli"/>
            </a:endParaRPr>
          </a:p>
        </p:txBody>
      </p:sp>
      <p:sp>
        <p:nvSpPr>
          <p:cNvPr id="2140" name="Google Shape;2140;p130"/>
          <p:cNvSpPr txBox="1"/>
          <p:nvPr>
            <p:ph type="title"/>
          </p:nvPr>
        </p:nvSpPr>
        <p:spPr>
          <a:xfrm>
            <a:off x="381000" y="0"/>
            <a:ext cx="31131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Fitting pipeline</a:t>
            </a:r>
            <a:endParaRPr/>
          </a:p>
        </p:txBody>
      </p:sp>
      <p:sp>
        <p:nvSpPr>
          <p:cNvPr id="2141" name="Google Shape;2141;p130"/>
          <p:cNvSpPr txBox="1"/>
          <p:nvPr>
            <p:ph idx="3" type="body"/>
          </p:nvPr>
        </p:nvSpPr>
        <p:spPr>
          <a:xfrm>
            <a:off x="5041475" y="0"/>
            <a:ext cx="32643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Where we’re going</a:t>
            </a:r>
            <a:endParaRPr/>
          </a:p>
        </p:txBody>
      </p:sp>
      <p:cxnSp>
        <p:nvCxnSpPr>
          <p:cNvPr id="2142" name="Google Shape;2142;p130"/>
          <p:cNvCxnSpPr/>
          <p:nvPr/>
        </p:nvCxnSpPr>
        <p:spPr>
          <a:xfrm flipH="1">
            <a:off x="1018575" y="723900"/>
            <a:ext cx="600" cy="3867000"/>
          </a:xfrm>
          <a:prstGeom prst="straightConnector1">
            <a:avLst/>
          </a:prstGeom>
          <a:noFill/>
          <a:ln cap="flat" cmpd="sng" w="38100">
            <a:solidFill>
              <a:srgbClr val="015581"/>
            </a:solidFill>
            <a:prstDash val="solid"/>
            <a:round/>
            <a:headEnd len="med" w="med" type="oval"/>
            <a:tailEnd len="med" w="med" type="oval"/>
          </a:ln>
        </p:spPr>
      </p:cxnSp>
      <p:sp>
        <p:nvSpPr>
          <p:cNvPr id="2143" name="Google Shape;2143;p130"/>
          <p:cNvSpPr txBox="1"/>
          <p:nvPr/>
        </p:nvSpPr>
        <p:spPr>
          <a:xfrm>
            <a:off x="1740425" y="1620850"/>
            <a:ext cx="22113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19719F"/>
                </a:solidFill>
                <a:latin typeface="Muli"/>
                <a:ea typeface="Muli"/>
                <a:cs typeface="Muli"/>
                <a:sym typeface="Muli"/>
              </a:rPr>
              <a:t>Toolkit biopolymer support</a:t>
            </a:r>
            <a:endParaRPr sz="900">
              <a:solidFill>
                <a:srgbClr val="19719F"/>
              </a:solidFill>
              <a:latin typeface="Muli"/>
              <a:ea typeface="Muli"/>
              <a:cs typeface="Muli"/>
              <a:sym typeface="Muli"/>
            </a:endParaRPr>
          </a:p>
        </p:txBody>
      </p:sp>
      <p:cxnSp>
        <p:nvCxnSpPr>
          <p:cNvPr id="2144" name="Google Shape;2144;p130"/>
          <p:cNvCxnSpPr>
            <a:stCxn id="2145" idx="1"/>
          </p:cNvCxnSpPr>
          <p:nvPr/>
        </p:nvCxnSpPr>
        <p:spPr>
          <a:xfrm rot="10800000">
            <a:off x="1028750" y="1063988"/>
            <a:ext cx="409500" cy="0"/>
          </a:xfrm>
          <a:prstGeom prst="straightConnector1">
            <a:avLst/>
          </a:prstGeom>
          <a:noFill/>
          <a:ln cap="flat" cmpd="sng" w="19050">
            <a:solidFill>
              <a:schemeClr val="dk1"/>
            </a:solidFill>
            <a:prstDash val="solid"/>
            <a:round/>
            <a:headEnd len="med" w="med" type="oval"/>
            <a:tailEnd len="med" w="med" type="none"/>
          </a:ln>
        </p:spPr>
      </p:cxnSp>
      <p:sp>
        <p:nvSpPr>
          <p:cNvPr id="2146" name="Google Shape;2146;p130"/>
          <p:cNvSpPr txBox="1"/>
          <p:nvPr/>
        </p:nvSpPr>
        <p:spPr>
          <a:xfrm>
            <a:off x="21975" y="1042300"/>
            <a:ext cx="997200" cy="4926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 sz="1000">
                <a:solidFill>
                  <a:srgbClr val="015581"/>
                </a:solidFill>
                <a:latin typeface="Muli"/>
                <a:ea typeface="Muli"/>
                <a:cs typeface="Muli"/>
                <a:sym typeface="Muli"/>
              </a:rPr>
              <a:t>New functionality</a:t>
            </a:r>
            <a:endParaRPr b="1" sz="1000">
              <a:solidFill>
                <a:srgbClr val="015581"/>
              </a:solidFill>
              <a:latin typeface="Muli"/>
              <a:ea typeface="Muli"/>
              <a:cs typeface="Muli"/>
              <a:sym typeface="Muli"/>
            </a:endParaRPr>
          </a:p>
        </p:txBody>
      </p:sp>
      <p:sp>
        <p:nvSpPr>
          <p:cNvPr id="2147" name="Google Shape;2147;p130"/>
          <p:cNvSpPr txBox="1"/>
          <p:nvPr/>
        </p:nvSpPr>
        <p:spPr>
          <a:xfrm>
            <a:off x="-38475" y="3944400"/>
            <a:ext cx="1118100" cy="3387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 sz="1000">
                <a:solidFill>
                  <a:srgbClr val="015581"/>
                </a:solidFill>
                <a:latin typeface="Muli"/>
                <a:ea typeface="Muli"/>
                <a:cs typeface="Muli"/>
                <a:sym typeface="Muli"/>
              </a:rPr>
              <a:t>Interoperability</a:t>
            </a:r>
            <a:endParaRPr b="1" sz="1000">
              <a:solidFill>
                <a:srgbClr val="015581"/>
              </a:solidFill>
              <a:latin typeface="Muli"/>
              <a:ea typeface="Muli"/>
              <a:cs typeface="Muli"/>
              <a:sym typeface="Muli"/>
            </a:endParaRPr>
          </a:p>
        </p:txBody>
      </p:sp>
      <p:sp>
        <p:nvSpPr>
          <p:cNvPr id="2148" name="Google Shape;2148;p130"/>
          <p:cNvSpPr/>
          <p:nvPr/>
        </p:nvSpPr>
        <p:spPr>
          <a:xfrm>
            <a:off x="-75" y="114300"/>
            <a:ext cx="9144000" cy="73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149" name="Google Shape;2149;p130"/>
          <p:cNvPicPr preferRelativeResize="0"/>
          <p:nvPr/>
        </p:nvPicPr>
        <p:blipFill>
          <a:blip r:embed="rId3">
            <a:alphaModFix/>
          </a:blip>
          <a:stretch>
            <a:fillRect/>
          </a:stretch>
        </p:blipFill>
        <p:spPr>
          <a:xfrm>
            <a:off x="833975" y="611137"/>
            <a:ext cx="369300" cy="369300"/>
          </a:xfrm>
          <a:prstGeom prst="rect">
            <a:avLst/>
          </a:prstGeom>
          <a:noFill/>
          <a:ln>
            <a:noFill/>
          </a:ln>
        </p:spPr>
      </p:pic>
      <p:pic>
        <p:nvPicPr>
          <p:cNvPr id="2150" name="Google Shape;2150;p130"/>
          <p:cNvPicPr preferRelativeResize="0"/>
          <p:nvPr/>
        </p:nvPicPr>
        <p:blipFill>
          <a:blip r:embed="rId4">
            <a:alphaModFix/>
          </a:blip>
          <a:stretch>
            <a:fillRect/>
          </a:stretch>
        </p:blipFill>
        <p:spPr>
          <a:xfrm>
            <a:off x="3124795" y="601617"/>
            <a:ext cx="369300" cy="369285"/>
          </a:xfrm>
          <a:prstGeom prst="rect">
            <a:avLst/>
          </a:prstGeom>
          <a:noFill/>
          <a:ln>
            <a:noFill/>
          </a:ln>
        </p:spPr>
      </p:pic>
      <p:sp>
        <p:nvSpPr>
          <p:cNvPr id="2151" name="Google Shape;2151;p130"/>
          <p:cNvSpPr txBox="1"/>
          <p:nvPr/>
        </p:nvSpPr>
        <p:spPr>
          <a:xfrm>
            <a:off x="1138275" y="324575"/>
            <a:ext cx="20934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rgbClr val="19719F"/>
                </a:solidFill>
                <a:latin typeface="Muli"/>
                <a:ea typeface="Muli"/>
                <a:cs typeface="Muli"/>
                <a:sym typeface="Muli"/>
              </a:rPr>
              <a:t>Where we’ve been</a:t>
            </a:r>
            <a:endParaRPr b="1" sz="1200">
              <a:solidFill>
                <a:srgbClr val="19719F"/>
              </a:solidFill>
              <a:latin typeface="Muli"/>
              <a:ea typeface="Muli"/>
              <a:cs typeface="Muli"/>
              <a:sym typeface="Muli"/>
            </a:endParaRPr>
          </a:p>
        </p:txBody>
      </p:sp>
      <p:sp>
        <p:nvSpPr>
          <p:cNvPr id="2152" name="Google Shape;2152;p130"/>
          <p:cNvSpPr txBox="1"/>
          <p:nvPr/>
        </p:nvSpPr>
        <p:spPr>
          <a:xfrm>
            <a:off x="5041475" y="326163"/>
            <a:ext cx="20934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chemeClr val="accent1"/>
                </a:solidFill>
                <a:latin typeface="Muli"/>
                <a:ea typeface="Muli"/>
                <a:cs typeface="Muli"/>
                <a:sym typeface="Muli"/>
              </a:rPr>
              <a:t>… and where we’re going</a:t>
            </a:r>
            <a:endParaRPr b="1" sz="1200">
              <a:solidFill>
                <a:schemeClr val="accent1"/>
              </a:solidFill>
              <a:latin typeface="Muli"/>
              <a:ea typeface="Muli"/>
              <a:cs typeface="Muli"/>
              <a:sym typeface="Muli"/>
            </a:endParaRPr>
          </a:p>
        </p:txBody>
      </p:sp>
      <p:cxnSp>
        <p:nvCxnSpPr>
          <p:cNvPr id="2153" name="Google Shape;2153;p130"/>
          <p:cNvCxnSpPr/>
          <p:nvPr/>
        </p:nvCxnSpPr>
        <p:spPr>
          <a:xfrm>
            <a:off x="1323975" y="781050"/>
            <a:ext cx="1695600" cy="0"/>
          </a:xfrm>
          <a:prstGeom prst="straightConnector1">
            <a:avLst/>
          </a:prstGeom>
          <a:noFill/>
          <a:ln cap="rnd" cmpd="sng" w="38100">
            <a:solidFill>
              <a:srgbClr val="015581"/>
            </a:solidFill>
            <a:prstDash val="solid"/>
            <a:round/>
            <a:headEnd len="med" w="med" type="none"/>
            <a:tailEnd len="med" w="med" type="none"/>
          </a:ln>
        </p:spPr>
      </p:cxnSp>
      <p:cxnSp>
        <p:nvCxnSpPr>
          <p:cNvPr id="2154" name="Google Shape;2154;p130"/>
          <p:cNvCxnSpPr/>
          <p:nvPr/>
        </p:nvCxnSpPr>
        <p:spPr>
          <a:xfrm>
            <a:off x="3599325" y="781050"/>
            <a:ext cx="2277600" cy="0"/>
          </a:xfrm>
          <a:prstGeom prst="straightConnector1">
            <a:avLst/>
          </a:prstGeom>
          <a:noFill/>
          <a:ln cap="rnd" cmpd="sng" w="38100">
            <a:solidFill>
              <a:schemeClr val="accent1"/>
            </a:solidFill>
            <a:prstDash val="solid"/>
            <a:round/>
            <a:headEnd len="med" w="med" type="none"/>
            <a:tailEnd len="med" w="med" type="none"/>
          </a:ln>
        </p:spPr>
      </p:cxnSp>
      <p:cxnSp>
        <p:nvCxnSpPr>
          <p:cNvPr id="2155" name="Google Shape;2155;p130"/>
          <p:cNvCxnSpPr/>
          <p:nvPr/>
        </p:nvCxnSpPr>
        <p:spPr>
          <a:xfrm>
            <a:off x="6244575" y="781050"/>
            <a:ext cx="2182500" cy="0"/>
          </a:xfrm>
          <a:prstGeom prst="straightConnector1">
            <a:avLst/>
          </a:prstGeom>
          <a:noFill/>
          <a:ln cap="rnd" cmpd="sng" w="38100">
            <a:solidFill>
              <a:srgbClr val="999999"/>
            </a:solidFill>
            <a:prstDash val="dash"/>
            <a:round/>
            <a:headEnd len="med" w="med" type="none"/>
            <a:tailEnd len="med" w="med" type="none"/>
          </a:ln>
        </p:spPr>
      </p:cxnSp>
      <p:cxnSp>
        <p:nvCxnSpPr>
          <p:cNvPr id="2156" name="Google Shape;2156;p130"/>
          <p:cNvCxnSpPr/>
          <p:nvPr/>
        </p:nvCxnSpPr>
        <p:spPr>
          <a:xfrm flipH="1" rot="10800000">
            <a:off x="5780550" y="652500"/>
            <a:ext cx="229800" cy="257100"/>
          </a:xfrm>
          <a:prstGeom prst="straightConnector1">
            <a:avLst/>
          </a:prstGeom>
          <a:noFill/>
          <a:ln cap="rnd" cmpd="sng" w="38100">
            <a:solidFill>
              <a:schemeClr val="accent1"/>
            </a:solidFill>
            <a:prstDash val="solid"/>
            <a:round/>
            <a:headEnd len="med" w="med" type="none"/>
            <a:tailEnd len="med" w="med" type="none"/>
          </a:ln>
        </p:spPr>
      </p:cxnSp>
      <p:cxnSp>
        <p:nvCxnSpPr>
          <p:cNvPr id="2157" name="Google Shape;2157;p130"/>
          <p:cNvCxnSpPr/>
          <p:nvPr/>
        </p:nvCxnSpPr>
        <p:spPr>
          <a:xfrm flipH="1" rot="10800000">
            <a:off x="6085350" y="667213"/>
            <a:ext cx="229800" cy="257100"/>
          </a:xfrm>
          <a:prstGeom prst="straightConnector1">
            <a:avLst/>
          </a:prstGeom>
          <a:noFill/>
          <a:ln cap="rnd" cmpd="sng" w="38100">
            <a:solidFill>
              <a:schemeClr val="accent1"/>
            </a:solidFill>
            <a:prstDash val="solid"/>
            <a:round/>
            <a:headEnd len="med" w="med" type="none"/>
            <a:tailEnd len="med" w="med" type="none"/>
          </a:ln>
        </p:spPr>
      </p:cxnSp>
      <p:cxnSp>
        <p:nvCxnSpPr>
          <p:cNvPr id="2158" name="Google Shape;2158;p130"/>
          <p:cNvCxnSpPr>
            <a:endCxn id="2159" idx="1"/>
          </p:cNvCxnSpPr>
          <p:nvPr/>
        </p:nvCxnSpPr>
        <p:spPr>
          <a:xfrm flipH="1" rot="10800000">
            <a:off x="1038275" y="2831650"/>
            <a:ext cx="324000" cy="215100"/>
          </a:xfrm>
          <a:prstGeom prst="bentConnector3">
            <a:avLst>
              <a:gd fmla="val 50000" name="adj1"/>
            </a:avLst>
          </a:prstGeom>
          <a:noFill/>
          <a:ln cap="flat" cmpd="sng" w="19050">
            <a:solidFill>
              <a:schemeClr val="accent2"/>
            </a:solidFill>
            <a:prstDash val="solid"/>
            <a:round/>
            <a:headEnd len="med" w="med" type="none"/>
            <a:tailEnd len="med" w="med" type="oval"/>
          </a:ln>
        </p:spPr>
      </p:cxnSp>
      <p:sp>
        <p:nvSpPr>
          <p:cNvPr id="2159" name="Google Shape;2159;p130"/>
          <p:cNvSpPr txBox="1"/>
          <p:nvPr/>
        </p:nvSpPr>
        <p:spPr>
          <a:xfrm>
            <a:off x="1362275" y="2670100"/>
            <a:ext cx="2093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19719F"/>
                </a:solidFill>
                <a:latin typeface="Muli"/>
                <a:ea typeface="Muli"/>
                <a:cs typeface="Muli"/>
                <a:sym typeface="Muli"/>
              </a:rPr>
              <a:t>“Season 1” Benchmarking</a:t>
            </a:r>
            <a:endParaRPr sz="900">
              <a:solidFill>
                <a:srgbClr val="19719F"/>
              </a:solidFill>
              <a:latin typeface="Muli"/>
              <a:ea typeface="Muli"/>
              <a:cs typeface="Muli"/>
              <a:sym typeface="Muli"/>
            </a:endParaRPr>
          </a:p>
        </p:txBody>
      </p:sp>
      <p:cxnSp>
        <p:nvCxnSpPr>
          <p:cNvPr id="2160" name="Google Shape;2160;p130"/>
          <p:cNvCxnSpPr>
            <a:endCxn id="2161" idx="1"/>
          </p:cNvCxnSpPr>
          <p:nvPr/>
        </p:nvCxnSpPr>
        <p:spPr>
          <a:xfrm flipH="1" rot="10800000">
            <a:off x="1195375" y="2863088"/>
            <a:ext cx="2603400" cy="183600"/>
          </a:xfrm>
          <a:prstGeom prst="bentConnector3">
            <a:avLst>
              <a:gd fmla="val 79429" name="adj1"/>
            </a:avLst>
          </a:prstGeom>
          <a:noFill/>
          <a:ln cap="flat" cmpd="sng" w="19050">
            <a:solidFill>
              <a:srgbClr val="999999"/>
            </a:solidFill>
            <a:prstDash val="dot"/>
            <a:round/>
            <a:headEnd len="med" w="med" type="none"/>
            <a:tailEnd len="med" w="med" type="oval"/>
          </a:ln>
        </p:spPr>
      </p:cxnSp>
      <p:sp>
        <p:nvSpPr>
          <p:cNvPr id="2161" name="Google Shape;2161;p130"/>
          <p:cNvSpPr txBox="1"/>
          <p:nvPr/>
        </p:nvSpPr>
        <p:spPr>
          <a:xfrm>
            <a:off x="3798775" y="2701538"/>
            <a:ext cx="2093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999999"/>
                </a:solidFill>
                <a:latin typeface="Muli"/>
                <a:ea typeface="Muli"/>
                <a:cs typeface="Muli"/>
                <a:sym typeface="Muli"/>
              </a:rPr>
              <a:t>Generalized benchmarking</a:t>
            </a:r>
            <a:endParaRPr sz="900">
              <a:solidFill>
                <a:srgbClr val="999999"/>
              </a:solidFill>
              <a:latin typeface="Muli"/>
              <a:ea typeface="Muli"/>
              <a:cs typeface="Muli"/>
              <a:sym typeface="Muli"/>
            </a:endParaRPr>
          </a:p>
        </p:txBody>
      </p:sp>
      <p:sp>
        <p:nvSpPr>
          <p:cNvPr id="2162" name="Google Shape;2162;p130"/>
          <p:cNvSpPr txBox="1"/>
          <p:nvPr/>
        </p:nvSpPr>
        <p:spPr>
          <a:xfrm>
            <a:off x="1587975" y="2257300"/>
            <a:ext cx="2093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A72A1E"/>
                </a:solidFill>
                <a:latin typeface="Muli"/>
                <a:ea typeface="Muli"/>
                <a:cs typeface="Muli"/>
                <a:sym typeface="Muli"/>
              </a:rPr>
              <a:t>QC compute automation</a:t>
            </a:r>
            <a:endParaRPr sz="900">
              <a:solidFill>
                <a:srgbClr val="A72A1E"/>
              </a:solidFill>
              <a:latin typeface="Muli"/>
              <a:ea typeface="Muli"/>
              <a:cs typeface="Muli"/>
              <a:sym typeface="Muli"/>
            </a:endParaRPr>
          </a:p>
        </p:txBody>
      </p:sp>
      <p:cxnSp>
        <p:nvCxnSpPr>
          <p:cNvPr id="2163" name="Google Shape;2163;p130"/>
          <p:cNvCxnSpPr>
            <a:endCxn id="2164" idx="1"/>
          </p:cNvCxnSpPr>
          <p:nvPr/>
        </p:nvCxnSpPr>
        <p:spPr>
          <a:xfrm>
            <a:off x="1038225" y="3599725"/>
            <a:ext cx="912600" cy="186000"/>
          </a:xfrm>
          <a:prstGeom prst="bentConnector3">
            <a:avLst>
              <a:gd fmla="val 50000" name="adj1"/>
            </a:avLst>
          </a:prstGeom>
          <a:noFill/>
          <a:ln cap="flat" cmpd="sng" w="19050">
            <a:solidFill>
              <a:srgbClr val="A72A1E"/>
            </a:solidFill>
            <a:prstDash val="dash"/>
            <a:round/>
            <a:headEnd len="med" w="med" type="none"/>
            <a:tailEnd len="med" w="med" type="oval"/>
          </a:ln>
        </p:spPr>
      </p:cxnSp>
      <p:sp>
        <p:nvSpPr>
          <p:cNvPr id="2164" name="Google Shape;2164;p130"/>
          <p:cNvSpPr txBox="1"/>
          <p:nvPr/>
        </p:nvSpPr>
        <p:spPr>
          <a:xfrm>
            <a:off x="1950825" y="3624175"/>
            <a:ext cx="1584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A72A1E"/>
                </a:solidFill>
                <a:latin typeface="Muli"/>
                <a:ea typeface="Muli"/>
                <a:cs typeface="Muli"/>
                <a:sym typeface="Muli"/>
              </a:rPr>
              <a:t>OpenFE Interoperability</a:t>
            </a:r>
            <a:endParaRPr sz="900">
              <a:solidFill>
                <a:srgbClr val="A72A1E"/>
              </a:solidFill>
              <a:latin typeface="Muli"/>
              <a:ea typeface="Muli"/>
              <a:cs typeface="Muli"/>
              <a:sym typeface="Muli"/>
            </a:endParaRPr>
          </a:p>
        </p:txBody>
      </p:sp>
      <p:sp>
        <p:nvSpPr>
          <p:cNvPr id="2165" name="Google Shape;2165;p130"/>
          <p:cNvSpPr txBox="1"/>
          <p:nvPr/>
        </p:nvSpPr>
        <p:spPr>
          <a:xfrm>
            <a:off x="-154825" y="2464300"/>
            <a:ext cx="997200" cy="4926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 sz="1000">
                <a:solidFill>
                  <a:srgbClr val="015581"/>
                </a:solidFill>
                <a:latin typeface="Muli"/>
                <a:ea typeface="Muli"/>
                <a:cs typeface="Muli"/>
                <a:sym typeface="Muli"/>
              </a:rPr>
              <a:t>Science support</a:t>
            </a:r>
            <a:endParaRPr b="1" sz="1000">
              <a:solidFill>
                <a:srgbClr val="015581"/>
              </a:solidFill>
              <a:latin typeface="Muli"/>
              <a:ea typeface="Muli"/>
              <a:cs typeface="Muli"/>
              <a:sym typeface="Muli"/>
            </a:endParaRPr>
          </a:p>
        </p:txBody>
      </p:sp>
      <p:sp>
        <p:nvSpPr>
          <p:cNvPr id="2166" name="Google Shape;2166;p130"/>
          <p:cNvSpPr txBox="1"/>
          <p:nvPr/>
        </p:nvSpPr>
        <p:spPr>
          <a:xfrm>
            <a:off x="1441325" y="3895950"/>
            <a:ext cx="24501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E38B3F"/>
                </a:solidFill>
                <a:latin typeface="Muli"/>
                <a:ea typeface="Muli"/>
                <a:cs typeface="Muli"/>
                <a:sym typeface="Muli"/>
              </a:rPr>
              <a:t>Interchange-Toolkit integration</a:t>
            </a:r>
            <a:endParaRPr sz="900">
              <a:solidFill>
                <a:srgbClr val="E38B3F"/>
              </a:solidFill>
              <a:latin typeface="Muli"/>
              <a:ea typeface="Muli"/>
              <a:cs typeface="Muli"/>
              <a:sym typeface="Muli"/>
            </a:endParaRPr>
          </a:p>
        </p:txBody>
      </p:sp>
      <p:cxnSp>
        <p:nvCxnSpPr>
          <p:cNvPr id="2167" name="Google Shape;2167;p130"/>
          <p:cNvCxnSpPr>
            <a:endCxn id="2166" idx="1"/>
          </p:cNvCxnSpPr>
          <p:nvPr/>
        </p:nvCxnSpPr>
        <p:spPr>
          <a:xfrm flipH="1" rot="10800000">
            <a:off x="1060625" y="4057500"/>
            <a:ext cx="380700" cy="227400"/>
          </a:xfrm>
          <a:prstGeom prst="bentConnector3">
            <a:avLst>
              <a:gd fmla="val 50000" name="adj1"/>
            </a:avLst>
          </a:prstGeom>
          <a:noFill/>
          <a:ln cap="flat" cmpd="sng" w="19050">
            <a:solidFill>
              <a:srgbClr val="E38B3F"/>
            </a:solidFill>
            <a:prstDash val="solid"/>
            <a:round/>
            <a:headEnd len="med" w="med" type="none"/>
            <a:tailEnd len="med" w="med" type="oval"/>
          </a:ln>
        </p:spPr>
      </p:cxnSp>
      <p:sp>
        <p:nvSpPr>
          <p:cNvPr id="2168" name="Google Shape;2168;p130"/>
          <p:cNvSpPr txBox="1"/>
          <p:nvPr/>
        </p:nvSpPr>
        <p:spPr>
          <a:xfrm>
            <a:off x="2646225" y="4403525"/>
            <a:ext cx="32643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E38B3F"/>
                </a:solidFill>
                <a:latin typeface="Muli"/>
                <a:ea typeface="Muli"/>
                <a:cs typeface="Muli"/>
                <a:sym typeface="Muli"/>
              </a:rPr>
              <a:t>Interchange Amber+GROMACS export</a:t>
            </a:r>
            <a:endParaRPr sz="900">
              <a:solidFill>
                <a:srgbClr val="E38B3F"/>
              </a:solidFill>
              <a:latin typeface="Muli"/>
              <a:ea typeface="Muli"/>
              <a:cs typeface="Muli"/>
              <a:sym typeface="Muli"/>
            </a:endParaRPr>
          </a:p>
        </p:txBody>
      </p:sp>
      <p:sp>
        <p:nvSpPr>
          <p:cNvPr id="2169" name="Google Shape;2169;p130"/>
          <p:cNvSpPr txBox="1"/>
          <p:nvPr/>
        </p:nvSpPr>
        <p:spPr>
          <a:xfrm>
            <a:off x="4253125" y="3912775"/>
            <a:ext cx="32643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E38B3F"/>
                </a:solidFill>
                <a:latin typeface="Muli"/>
                <a:ea typeface="Muli"/>
                <a:cs typeface="Muli"/>
                <a:sym typeface="Muli"/>
              </a:rPr>
              <a:t>Interchange OpenMM+Amber+GROMACS import</a:t>
            </a:r>
            <a:endParaRPr sz="900">
              <a:solidFill>
                <a:srgbClr val="E38B3F"/>
              </a:solidFill>
              <a:latin typeface="Muli"/>
              <a:ea typeface="Muli"/>
              <a:cs typeface="Muli"/>
              <a:sym typeface="Muli"/>
            </a:endParaRPr>
          </a:p>
        </p:txBody>
      </p:sp>
      <p:cxnSp>
        <p:nvCxnSpPr>
          <p:cNvPr id="2170" name="Google Shape;2170;p130"/>
          <p:cNvCxnSpPr>
            <a:endCxn id="2168" idx="1"/>
          </p:cNvCxnSpPr>
          <p:nvPr/>
        </p:nvCxnSpPr>
        <p:spPr>
          <a:xfrm>
            <a:off x="1264425" y="4289975"/>
            <a:ext cx="1381800" cy="275100"/>
          </a:xfrm>
          <a:prstGeom prst="bentConnector3">
            <a:avLst>
              <a:gd fmla="val 50000" name="adj1"/>
            </a:avLst>
          </a:prstGeom>
          <a:noFill/>
          <a:ln cap="flat" cmpd="sng" w="19050">
            <a:solidFill>
              <a:srgbClr val="E38B3F"/>
            </a:solidFill>
            <a:prstDash val="dash"/>
            <a:round/>
            <a:headEnd len="med" w="med" type="none"/>
            <a:tailEnd len="med" w="med" type="oval"/>
          </a:ln>
        </p:spPr>
      </p:cxnSp>
      <p:cxnSp>
        <p:nvCxnSpPr>
          <p:cNvPr id="2171" name="Google Shape;2171;p130"/>
          <p:cNvCxnSpPr>
            <a:endCxn id="2169" idx="1"/>
          </p:cNvCxnSpPr>
          <p:nvPr/>
        </p:nvCxnSpPr>
        <p:spPr>
          <a:xfrm flipH="1" rot="10800000">
            <a:off x="1970425" y="4074325"/>
            <a:ext cx="2282700" cy="231300"/>
          </a:xfrm>
          <a:prstGeom prst="bentConnector3">
            <a:avLst>
              <a:gd fmla="val 67031" name="adj1"/>
            </a:avLst>
          </a:prstGeom>
          <a:noFill/>
          <a:ln cap="flat" cmpd="sng" w="19050">
            <a:solidFill>
              <a:srgbClr val="E38B3F"/>
            </a:solidFill>
            <a:prstDash val="dot"/>
            <a:round/>
            <a:headEnd len="med" w="med" type="none"/>
            <a:tailEnd len="med" w="med" type="oval"/>
          </a:ln>
        </p:spPr>
      </p:cxnSp>
      <p:sp>
        <p:nvSpPr>
          <p:cNvPr id="2172" name="Google Shape;2172;p130"/>
          <p:cNvSpPr txBox="1"/>
          <p:nvPr/>
        </p:nvSpPr>
        <p:spPr>
          <a:xfrm>
            <a:off x="2275500" y="3235325"/>
            <a:ext cx="1584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A72A1E"/>
                </a:solidFill>
                <a:latin typeface="Muli"/>
                <a:ea typeface="Muli"/>
                <a:cs typeface="Muli"/>
                <a:sym typeface="Muli"/>
              </a:rPr>
              <a:t>F@H Interface</a:t>
            </a:r>
            <a:endParaRPr sz="900">
              <a:solidFill>
                <a:srgbClr val="A72A1E"/>
              </a:solidFill>
              <a:latin typeface="Muli"/>
              <a:ea typeface="Muli"/>
              <a:cs typeface="Muli"/>
              <a:sym typeface="Muli"/>
            </a:endParaRPr>
          </a:p>
        </p:txBody>
      </p:sp>
      <p:cxnSp>
        <p:nvCxnSpPr>
          <p:cNvPr id="2173" name="Google Shape;2173;p130"/>
          <p:cNvCxnSpPr>
            <a:endCxn id="2172" idx="1"/>
          </p:cNvCxnSpPr>
          <p:nvPr/>
        </p:nvCxnSpPr>
        <p:spPr>
          <a:xfrm flipH="1" rot="10800000">
            <a:off x="1511700" y="3396875"/>
            <a:ext cx="763800" cy="201900"/>
          </a:xfrm>
          <a:prstGeom prst="bentConnector3">
            <a:avLst>
              <a:gd fmla="val 50000" name="adj1"/>
            </a:avLst>
          </a:prstGeom>
          <a:noFill/>
          <a:ln cap="flat" cmpd="sng" w="19050">
            <a:solidFill>
              <a:srgbClr val="A72A1E"/>
            </a:solidFill>
            <a:prstDash val="dash"/>
            <a:round/>
            <a:headEnd len="med" w="med" type="none"/>
            <a:tailEnd len="med" w="med" type="oval"/>
          </a:ln>
        </p:spPr>
      </p:cxnSp>
      <p:sp>
        <p:nvSpPr>
          <p:cNvPr id="2174" name="Google Shape;2174;p130"/>
          <p:cNvSpPr txBox="1"/>
          <p:nvPr/>
        </p:nvSpPr>
        <p:spPr>
          <a:xfrm>
            <a:off x="6974400" y="2625525"/>
            <a:ext cx="2093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999999"/>
                </a:solidFill>
                <a:latin typeface="Muli"/>
                <a:ea typeface="Muli"/>
                <a:cs typeface="Muli"/>
                <a:sym typeface="Muli"/>
              </a:rPr>
              <a:t>Interactive benchmarking dashboard</a:t>
            </a:r>
            <a:endParaRPr sz="900">
              <a:solidFill>
                <a:srgbClr val="999999"/>
              </a:solidFill>
              <a:latin typeface="Muli"/>
              <a:ea typeface="Muli"/>
              <a:cs typeface="Muli"/>
              <a:sym typeface="Muli"/>
            </a:endParaRPr>
          </a:p>
        </p:txBody>
      </p:sp>
      <p:cxnSp>
        <p:nvCxnSpPr>
          <p:cNvPr id="2175" name="Google Shape;2175;p130"/>
          <p:cNvCxnSpPr>
            <a:endCxn id="2176" idx="1"/>
          </p:cNvCxnSpPr>
          <p:nvPr/>
        </p:nvCxnSpPr>
        <p:spPr>
          <a:xfrm flipH="1" rot="10800000">
            <a:off x="3040975" y="2418850"/>
            <a:ext cx="2891400" cy="226500"/>
          </a:xfrm>
          <a:prstGeom prst="bentConnector3">
            <a:avLst>
              <a:gd fmla="val 74863" name="adj1"/>
            </a:avLst>
          </a:prstGeom>
          <a:noFill/>
          <a:ln cap="flat" cmpd="sng" w="19050">
            <a:solidFill>
              <a:srgbClr val="999999"/>
            </a:solidFill>
            <a:prstDash val="dot"/>
            <a:round/>
            <a:headEnd len="med" w="med" type="none"/>
            <a:tailEnd len="med" w="med" type="oval"/>
          </a:ln>
        </p:spPr>
      </p:cxnSp>
      <p:sp>
        <p:nvSpPr>
          <p:cNvPr id="2177" name="Google Shape;2177;p130"/>
          <p:cNvSpPr txBox="1"/>
          <p:nvPr/>
        </p:nvSpPr>
        <p:spPr>
          <a:xfrm>
            <a:off x="6212375" y="3318563"/>
            <a:ext cx="2093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999999"/>
                </a:solidFill>
                <a:latin typeface="Muli"/>
                <a:ea typeface="Muli"/>
                <a:cs typeface="Muli"/>
                <a:sym typeface="Muli"/>
              </a:rPr>
              <a:t>ForceBalance replacement</a:t>
            </a:r>
            <a:endParaRPr sz="900">
              <a:solidFill>
                <a:srgbClr val="999999"/>
              </a:solidFill>
              <a:latin typeface="Muli"/>
              <a:ea typeface="Muli"/>
              <a:cs typeface="Muli"/>
              <a:sym typeface="Muli"/>
            </a:endParaRPr>
          </a:p>
        </p:txBody>
      </p:sp>
      <p:cxnSp>
        <p:nvCxnSpPr>
          <p:cNvPr id="2178" name="Google Shape;2178;p130"/>
          <p:cNvCxnSpPr>
            <a:endCxn id="2177" idx="1"/>
          </p:cNvCxnSpPr>
          <p:nvPr/>
        </p:nvCxnSpPr>
        <p:spPr>
          <a:xfrm>
            <a:off x="1046975" y="3186413"/>
            <a:ext cx="5165400" cy="293700"/>
          </a:xfrm>
          <a:prstGeom prst="bentConnector3">
            <a:avLst>
              <a:gd fmla="val 66253" name="adj1"/>
            </a:avLst>
          </a:prstGeom>
          <a:noFill/>
          <a:ln cap="flat" cmpd="sng" w="19050">
            <a:solidFill>
              <a:srgbClr val="999999"/>
            </a:solidFill>
            <a:prstDash val="dot"/>
            <a:round/>
            <a:headEnd len="med" w="med" type="none"/>
            <a:tailEnd len="med" w="med" type="oval"/>
          </a:ln>
        </p:spPr>
      </p:cxnSp>
      <p:cxnSp>
        <p:nvCxnSpPr>
          <p:cNvPr id="2179" name="Google Shape;2179;p130"/>
          <p:cNvCxnSpPr>
            <a:endCxn id="2162" idx="1"/>
          </p:cNvCxnSpPr>
          <p:nvPr/>
        </p:nvCxnSpPr>
        <p:spPr>
          <a:xfrm flipH="1" rot="10800000">
            <a:off x="999975" y="2418850"/>
            <a:ext cx="588000" cy="213000"/>
          </a:xfrm>
          <a:prstGeom prst="bentConnector3">
            <a:avLst>
              <a:gd fmla="val 50000" name="adj1"/>
            </a:avLst>
          </a:prstGeom>
          <a:noFill/>
          <a:ln cap="flat" cmpd="sng" w="19050">
            <a:solidFill>
              <a:srgbClr val="A72A1E"/>
            </a:solidFill>
            <a:prstDash val="solid"/>
            <a:round/>
            <a:headEnd len="med" w="med" type="none"/>
            <a:tailEnd len="med" w="med" type="oval"/>
          </a:ln>
        </p:spPr>
      </p:cxnSp>
      <p:sp>
        <p:nvSpPr>
          <p:cNvPr id="2176" name="Google Shape;2176;p130"/>
          <p:cNvSpPr txBox="1"/>
          <p:nvPr/>
        </p:nvSpPr>
        <p:spPr>
          <a:xfrm>
            <a:off x="5932375" y="2257300"/>
            <a:ext cx="2093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999999"/>
                </a:solidFill>
                <a:latin typeface="Muli"/>
                <a:ea typeface="Muli"/>
                <a:cs typeface="Muli"/>
                <a:sym typeface="Muli"/>
              </a:rPr>
              <a:t>Local TorsionDrive executor</a:t>
            </a:r>
            <a:endParaRPr sz="900">
              <a:solidFill>
                <a:srgbClr val="999999"/>
              </a:solidFill>
              <a:latin typeface="Muli"/>
              <a:ea typeface="Muli"/>
              <a:cs typeface="Muli"/>
              <a:sym typeface="Muli"/>
            </a:endParaRPr>
          </a:p>
        </p:txBody>
      </p:sp>
      <p:cxnSp>
        <p:nvCxnSpPr>
          <p:cNvPr id="2180" name="Google Shape;2180;p130"/>
          <p:cNvCxnSpPr>
            <a:endCxn id="2174" idx="1"/>
          </p:cNvCxnSpPr>
          <p:nvPr/>
        </p:nvCxnSpPr>
        <p:spPr>
          <a:xfrm flipH="1" rot="10800000">
            <a:off x="5160300" y="2856375"/>
            <a:ext cx="1814100" cy="191100"/>
          </a:xfrm>
          <a:prstGeom prst="bentConnector3">
            <a:avLst>
              <a:gd fmla="val 50000" name="adj1"/>
            </a:avLst>
          </a:prstGeom>
          <a:noFill/>
          <a:ln cap="flat" cmpd="sng" w="19050">
            <a:solidFill>
              <a:srgbClr val="999999"/>
            </a:solidFill>
            <a:prstDash val="dot"/>
            <a:round/>
            <a:headEnd len="med" w="med" type="none"/>
            <a:tailEnd len="med" w="med" type="oval"/>
          </a:ln>
        </p:spPr>
      </p:cxnSp>
      <p:cxnSp>
        <p:nvCxnSpPr>
          <p:cNvPr id="2181" name="Google Shape;2181;p130"/>
          <p:cNvCxnSpPr>
            <a:endCxn id="2143" idx="1"/>
          </p:cNvCxnSpPr>
          <p:nvPr/>
        </p:nvCxnSpPr>
        <p:spPr>
          <a:xfrm flipH="1" rot="10800000">
            <a:off x="1228925" y="1782400"/>
            <a:ext cx="511500" cy="187500"/>
          </a:xfrm>
          <a:prstGeom prst="bentConnector3">
            <a:avLst>
              <a:gd fmla="val 50000" name="adj1"/>
            </a:avLst>
          </a:prstGeom>
          <a:noFill/>
          <a:ln cap="flat" cmpd="sng" w="19050">
            <a:solidFill>
              <a:schemeClr val="accent2"/>
            </a:solidFill>
            <a:prstDash val="solid"/>
            <a:round/>
            <a:headEnd len="med" w="med" type="none"/>
            <a:tailEnd len="med" w="med" type="oval"/>
          </a:ln>
        </p:spPr>
      </p:cxnSp>
      <p:cxnSp>
        <p:nvCxnSpPr>
          <p:cNvPr id="2182" name="Google Shape;2182;p130"/>
          <p:cNvCxnSpPr>
            <a:endCxn id="2183" idx="1"/>
          </p:cNvCxnSpPr>
          <p:nvPr/>
        </p:nvCxnSpPr>
        <p:spPr>
          <a:xfrm>
            <a:off x="3358925" y="1969738"/>
            <a:ext cx="2268000" cy="98100"/>
          </a:xfrm>
          <a:prstGeom prst="bentConnector3">
            <a:avLst>
              <a:gd fmla="val 50000" name="adj1"/>
            </a:avLst>
          </a:prstGeom>
          <a:noFill/>
          <a:ln cap="flat" cmpd="sng" w="19050">
            <a:solidFill>
              <a:srgbClr val="999999"/>
            </a:solidFill>
            <a:prstDash val="dot"/>
            <a:round/>
            <a:headEnd len="med" w="med" type="none"/>
            <a:tailEnd len="med" w="med" type="oval"/>
          </a:ln>
        </p:spPr>
      </p:cxnSp>
      <p:sp>
        <p:nvSpPr>
          <p:cNvPr id="2184" name="Google Shape;2184;p130"/>
          <p:cNvSpPr txBox="1"/>
          <p:nvPr/>
        </p:nvSpPr>
        <p:spPr>
          <a:xfrm>
            <a:off x="1511413" y="1415675"/>
            <a:ext cx="2093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4DAF4A"/>
                </a:solidFill>
                <a:latin typeface="Muli"/>
                <a:ea typeface="Muli"/>
                <a:cs typeface="Muli"/>
                <a:sym typeface="Muli"/>
              </a:rPr>
              <a:t>User guides for each package</a:t>
            </a:r>
            <a:endParaRPr sz="900">
              <a:solidFill>
                <a:srgbClr val="4DAF4A"/>
              </a:solidFill>
              <a:latin typeface="Muli"/>
              <a:ea typeface="Muli"/>
              <a:cs typeface="Muli"/>
              <a:sym typeface="Muli"/>
            </a:endParaRPr>
          </a:p>
        </p:txBody>
      </p:sp>
      <p:sp>
        <p:nvSpPr>
          <p:cNvPr id="2185" name="Google Shape;2185;p130"/>
          <p:cNvSpPr txBox="1"/>
          <p:nvPr/>
        </p:nvSpPr>
        <p:spPr>
          <a:xfrm>
            <a:off x="1282763" y="1117838"/>
            <a:ext cx="2093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4DAF4A"/>
                </a:solidFill>
                <a:latin typeface="Muli"/>
                <a:ea typeface="Muli"/>
                <a:cs typeface="Muli"/>
                <a:sym typeface="Muli"/>
              </a:rPr>
              <a:t>Theme standardization</a:t>
            </a:r>
            <a:endParaRPr sz="900">
              <a:solidFill>
                <a:srgbClr val="4DAF4A"/>
              </a:solidFill>
              <a:latin typeface="Muli"/>
              <a:ea typeface="Muli"/>
              <a:cs typeface="Muli"/>
              <a:sym typeface="Muli"/>
            </a:endParaRPr>
          </a:p>
        </p:txBody>
      </p:sp>
      <p:sp>
        <p:nvSpPr>
          <p:cNvPr id="2186" name="Google Shape;2186;p130"/>
          <p:cNvSpPr txBox="1"/>
          <p:nvPr/>
        </p:nvSpPr>
        <p:spPr>
          <a:xfrm>
            <a:off x="3531650" y="1118638"/>
            <a:ext cx="2093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4DAF4A"/>
                </a:solidFill>
                <a:latin typeface="Muli"/>
                <a:ea typeface="Muli"/>
                <a:cs typeface="Muli"/>
                <a:sym typeface="Muli"/>
              </a:rPr>
              <a:t>Central docs and examples</a:t>
            </a:r>
            <a:endParaRPr sz="900">
              <a:solidFill>
                <a:srgbClr val="4DAF4A"/>
              </a:solidFill>
              <a:latin typeface="Muli"/>
              <a:ea typeface="Muli"/>
              <a:cs typeface="Muli"/>
              <a:sym typeface="Muli"/>
            </a:endParaRPr>
          </a:p>
        </p:txBody>
      </p:sp>
      <p:sp>
        <p:nvSpPr>
          <p:cNvPr id="2187" name="Google Shape;2187;p130"/>
          <p:cNvSpPr txBox="1"/>
          <p:nvPr/>
        </p:nvSpPr>
        <p:spPr>
          <a:xfrm>
            <a:off x="3798763" y="1415675"/>
            <a:ext cx="2093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4DAF4A"/>
                </a:solidFill>
                <a:latin typeface="Muli"/>
                <a:ea typeface="Muli"/>
                <a:cs typeface="Muli"/>
                <a:sym typeface="Muli"/>
              </a:rPr>
              <a:t>Example videos/hackathons</a:t>
            </a:r>
            <a:endParaRPr sz="900">
              <a:solidFill>
                <a:srgbClr val="4DAF4A"/>
              </a:solidFill>
              <a:latin typeface="Muli"/>
              <a:ea typeface="Muli"/>
              <a:cs typeface="Muli"/>
              <a:sym typeface="Muli"/>
            </a:endParaRPr>
          </a:p>
        </p:txBody>
      </p:sp>
      <p:cxnSp>
        <p:nvCxnSpPr>
          <p:cNvPr id="2188" name="Google Shape;2188;p130"/>
          <p:cNvCxnSpPr/>
          <p:nvPr/>
        </p:nvCxnSpPr>
        <p:spPr>
          <a:xfrm flipH="1" rot="10800000">
            <a:off x="999863" y="1279388"/>
            <a:ext cx="282900" cy="168000"/>
          </a:xfrm>
          <a:prstGeom prst="bentConnector3">
            <a:avLst>
              <a:gd fmla="val 50000" name="adj1"/>
            </a:avLst>
          </a:prstGeom>
          <a:noFill/>
          <a:ln cap="flat" cmpd="sng" w="19050">
            <a:solidFill>
              <a:srgbClr val="4DAF4A"/>
            </a:solidFill>
            <a:prstDash val="solid"/>
            <a:round/>
            <a:headEnd len="med" w="med" type="none"/>
            <a:tailEnd len="med" w="med" type="oval"/>
          </a:ln>
        </p:spPr>
      </p:cxnSp>
      <p:cxnSp>
        <p:nvCxnSpPr>
          <p:cNvPr id="2189" name="Google Shape;2189;p130"/>
          <p:cNvCxnSpPr>
            <a:endCxn id="2184" idx="1"/>
          </p:cNvCxnSpPr>
          <p:nvPr/>
        </p:nvCxnSpPr>
        <p:spPr>
          <a:xfrm>
            <a:off x="1066513" y="1443425"/>
            <a:ext cx="444900" cy="133800"/>
          </a:xfrm>
          <a:prstGeom prst="bentConnector3">
            <a:avLst>
              <a:gd fmla="val 50000" name="adj1"/>
            </a:avLst>
          </a:prstGeom>
          <a:noFill/>
          <a:ln cap="flat" cmpd="sng" w="19050">
            <a:solidFill>
              <a:srgbClr val="4DAF4A"/>
            </a:solidFill>
            <a:prstDash val="solid"/>
            <a:round/>
            <a:headEnd len="med" w="med" type="none"/>
            <a:tailEnd len="med" w="med" type="oval"/>
          </a:ln>
        </p:spPr>
      </p:cxnSp>
      <p:cxnSp>
        <p:nvCxnSpPr>
          <p:cNvPr id="2190" name="Google Shape;2190;p130"/>
          <p:cNvCxnSpPr>
            <a:endCxn id="2186" idx="1"/>
          </p:cNvCxnSpPr>
          <p:nvPr/>
        </p:nvCxnSpPr>
        <p:spPr>
          <a:xfrm flipH="1" rot="10800000">
            <a:off x="1047050" y="1280188"/>
            <a:ext cx="2484600" cy="163200"/>
          </a:xfrm>
          <a:prstGeom prst="bentConnector3">
            <a:avLst>
              <a:gd fmla="val 81910" name="adj1"/>
            </a:avLst>
          </a:prstGeom>
          <a:noFill/>
          <a:ln cap="flat" cmpd="sng" w="19050">
            <a:solidFill>
              <a:srgbClr val="4DAF4A"/>
            </a:solidFill>
            <a:prstDash val="dash"/>
            <a:round/>
            <a:headEnd len="med" w="med" type="none"/>
            <a:tailEnd len="med" w="med" type="oval"/>
          </a:ln>
        </p:spPr>
      </p:cxnSp>
      <p:cxnSp>
        <p:nvCxnSpPr>
          <p:cNvPr id="2191" name="Google Shape;2191;p130"/>
          <p:cNvCxnSpPr>
            <a:endCxn id="2187" idx="1"/>
          </p:cNvCxnSpPr>
          <p:nvPr/>
        </p:nvCxnSpPr>
        <p:spPr>
          <a:xfrm>
            <a:off x="3108463" y="1456625"/>
            <a:ext cx="690300" cy="120600"/>
          </a:xfrm>
          <a:prstGeom prst="bentConnector3">
            <a:avLst>
              <a:gd fmla="val 50000" name="adj1"/>
            </a:avLst>
          </a:prstGeom>
          <a:noFill/>
          <a:ln cap="flat" cmpd="sng" w="19050">
            <a:solidFill>
              <a:srgbClr val="4DAF4A"/>
            </a:solidFill>
            <a:prstDash val="dot"/>
            <a:round/>
            <a:headEnd len="med" w="med" type="none"/>
            <a:tailEnd len="med" w="med" type="oval"/>
          </a:ln>
        </p:spPr>
      </p:cxnSp>
      <p:sp>
        <p:nvSpPr>
          <p:cNvPr id="2192" name="Google Shape;2192;p130"/>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2193" name="Google Shape;2193;p130"/>
          <p:cNvSpPr txBox="1"/>
          <p:nvPr/>
        </p:nvSpPr>
        <p:spPr>
          <a:xfrm>
            <a:off x="6974400" y="3126500"/>
            <a:ext cx="2093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999999"/>
                </a:solidFill>
                <a:latin typeface="Muli"/>
                <a:ea typeface="Muli"/>
                <a:cs typeface="Muli"/>
                <a:sym typeface="Muli"/>
              </a:rPr>
              <a:t>“Season 2” Benchmarking</a:t>
            </a:r>
            <a:endParaRPr sz="900">
              <a:solidFill>
                <a:srgbClr val="999999"/>
              </a:solidFill>
              <a:latin typeface="Muli"/>
              <a:ea typeface="Muli"/>
              <a:cs typeface="Muli"/>
              <a:sym typeface="Muli"/>
            </a:endParaRPr>
          </a:p>
        </p:txBody>
      </p:sp>
      <p:cxnSp>
        <p:nvCxnSpPr>
          <p:cNvPr id="2194" name="Google Shape;2194;p130"/>
          <p:cNvCxnSpPr>
            <a:endCxn id="2193" idx="1"/>
          </p:cNvCxnSpPr>
          <p:nvPr/>
        </p:nvCxnSpPr>
        <p:spPr>
          <a:xfrm>
            <a:off x="3269700" y="3043250"/>
            <a:ext cx="3704700" cy="244800"/>
          </a:xfrm>
          <a:prstGeom prst="bentConnector3">
            <a:avLst>
              <a:gd fmla="val 50000" name="adj1"/>
            </a:avLst>
          </a:prstGeom>
          <a:noFill/>
          <a:ln cap="flat" cmpd="sng" w="19050">
            <a:solidFill>
              <a:srgbClr val="999999"/>
            </a:solidFill>
            <a:prstDash val="dot"/>
            <a:round/>
            <a:headEnd len="med" w="med" type="none"/>
            <a:tailEnd len="med" w="med" type="oval"/>
          </a:ln>
        </p:spPr>
      </p:cxnSp>
      <p:sp>
        <p:nvSpPr>
          <p:cNvPr id="2145" name="Google Shape;2145;p130"/>
          <p:cNvSpPr txBox="1"/>
          <p:nvPr/>
        </p:nvSpPr>
        <p:spPr>
          <a:xfrm>
            <a:off x="1438250" y="902438"/>
            <a:ext cx="2093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accent4"/>
                </a:solidFill>
                <a:latin typeface="Muli"/>
                <a:ea typeface="Muli"/>
                <a:cs typeface="Muli"/>
                <a:sym typeface="Muli"/>
              </a:rPr>
              <a:t>Bespokefit</a:t>
            </a:r>
            <a:endParaRPr sz="900">
              <a:solidFill>
                <a:schemeClr val="accent4"/>
              </a:solidFill>
              <a:latin typeface="Muli"/>
              <a:ea typeface="Muli"/>
              <a:cs typeface="Muli"/>
              <a:sym typeface="Muli"/>
            </a:endParaRPr>
          </a:p>
        </p:txBody>
      </p:sp>
      <p:cxnSp>
        <p:nvCxnSpPr>
          <p:cNvPr id="2195" name="Google Shape;2195;p130"/>
          <p:cNvCxnSpPr>
            <a:endCxn id="2139" idx="1"/>
          </p:cNvCxnSpPr>
          <p:nvPr/>
        </p:nvCxnSpPr>
        <p:spPr>
          <a:xfrm flipH="1" rot="10800000">
            <a:off x="1461900" y="1802950"/>
            <a:ext cx="2184600" cy="157200"/>
          </a:xfrm>
          <a:prstGeom prst="bentConnector3">
            <a:avLst>
              <a:gd fmla="val 85415" name="adj1"/>
            </a:avLst>
          </a:prstGeom>
          <a:noFill/>
          <a:ln cap="flat" cmpd="sng" w="19050">
            <a:solidFill>
              <a:srgbClr val="999999"/>
            </a:solidFill>
            <a:prstDash val="dot"/>
            <a:round/>
            <a:headEnd len="med" w="med" type="none"/>
            <a:tailEnd len="med" w="med" type="oval"/>
          </a:ln>
        </p:spPr>
      </p:cxnSp>
      <p:sp>
        <p:nvSpPr>
          <p:cNvPr id="2183" name="Google Shape;2183;p130"/>
          <p:cNvSpPr txBox="1"/>
          <p:nvPr/>
        </p:nvSpPr>
        <p:spPr>
          <a:xfrm>
            <a:off x="5626925" y="1906288"/>
            <a:ext cx="2093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999999"/>
                </a:solidFill>
                <a:latin typeface="Muli"/>
                <a:ea typeface="Muli"/>
                <a:cs typeface="Muli"/>
                <a:sym typeface="Muli"/>
              </a:rPr>
              <a:t>Core data model schemas</a:t>
            </a:r>
            <a:endParaRPr sz="900">
              <a:solidFill>
                <a:srgbClr val="999999"/>
              </a:solidFill>
              <a:latin typeface="Muli"/>
              <a:ea typeface="Muli"/>
              <a:cs typeface="Muli"/>
              <a:sym typeface="Muli"/>
            </a:endParaRPr>
          </a:p>
        </p:txBody>
      </p:sp>
      <p:cxnSp>
        <p:nvCxnSpPr>
          <p:cNvPr id="2196" name="Google Shape;2196;p130"/>
          <p:cNvCxnSpPr>
            <a:endCxn id="2197" idx="1"/>
          </p:cNvCxnSpPr>
          <p:nvPr/>
        </p:nvCxnSpPr>
        <p:spPr>
          <a:xfrm>
            <a:off x="1043925" y="1969975"/>
            <a:ext cx="408900" cy="145500"/>
          </a:xfrm>
          <a:prstGeom prst="bentConnector3">
            <a:avLst>
              <a:gd fmla="val 50000" name="adj1"/>
            </a:avLst>
          </a:prstGeom>
          <a:noFill/>
          <a:ln cap="flat" cmpd="sng" w="19050">
            <a:solidFill>
              <a:schemeClr val="dk1"/>
            </a:solidFill>
            <a:prstDash val="solid"/>
            <a:round/>
            <a:headEnd len="med" w="med" type="none"/>
            <a:tailEnd len="med" w="med" type="oval"/>
          </a:ln>
        </p:spPr>
      </p:cxnSp>
      <p:sp>
        <p:nvSpPr>
          <p:cNvPr id="2197" name="Google Shape;2197;p130"/>
          <p:cNvSpPr txBox="1"/>
          <p:nvPr/>
        </p:nvSpPr>
        <p:spPr>
          <a:xfrm>
            <a:off x="1452825" y="1953925"/>
            <a:ext cx="22113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19719F"/>
                </a:solidFill>
                <a:latin typeface="Muli"/>
                <a:ea typeface="Muli"/>
                <a:cs typeface="Muli"/>
                <a:sym typeface="Muli"/>
              </a:rPr>
              <a:t>Virtual site refactor</a:t>
            </a:r>
            <a:endParaRPr sz="900">
              <a:solidFill>
                <a:srgbClr val="19719F"/>
              </a:solidFill>
              <a:latin typeface="Muli"/>
              <a:ea typeface="Muli"/>
              <a:cs typeface="Muli"/>
              <a:sym typeface="Muli"/>
            </a:endParaRPr>
          </a:p>
        </p:txBody>
      </p:sp>
      <p:sp>
        <p:nvSpPr>
          <p:cNvPr id="2198" name="Google Shape;2198;p130"/>
          <p:cNvSpPr txBox="1"/>
          <p:nvPr/>
        </p:nvSpPr>
        <p:spPr>
          <a:xfrm>
            <a:off x="3231675" y="2252250"/>
            <a:ext cx="2093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A72A1E"/>
                </a:solidFill>
                <a:latin typeface="Muli"/>
                <a:ea typeface="Muli"/>
                <a:cs typeface="Muli"/>
                <a:sym typeface="Muli"/>
              </a:rPr>
              <a:t>Update for QCFractal refactor</a:t>
            </a:r>
            <a:endParaRPr sz="900">
              <a:solidFill>
                <a:srgbClr val="A72A1E"/>
              </a:solidFill>
              <a:latin typeface="Muli"/>
              <a:ea typeface="Muli"/>
              <a:cs typeface="Muli"/>
              <a:sym typeface="Muli"/>
            </a:endParaRPr>
          </a:p>
        </p:txBody>
      </p:sp>
      <p:cxnSp>
        <p:nvCxnSpPr>
          <p:cNvPr id="2199" name="Google Shape;2199;p130"/>
          <p:cNvCxnSpPr>
            <a:endCxn id="2198" idx="1"/>
          </p:cNvCxnSpPr>
          <p:nvPr/>
        </p:nvCxnSpPr>
        <p:spPr>
          <a:xfrm flipH="1" rot="10800000">
            <a:off x="1303275" y="2413800"/>
            <a:ext cx="1928400" cy="223800"/>
          </a:xfrm>
          <a:prstGeom prst="bentConnector3">
            <a:avLst>
              <a:gd fmla="val 92129" name="adj1"/>
            </a:avLst>
          </a:prstGeom>
          <a:noFill/>
          <a:ln cap="flat" cmpd="sng" w="19050">
            <a:solidFill>
              <a:srgbClr val="A72A1E"/>
            </a:solidFill>
            <a:prstDash val="dash"/>
            <a:round/>
            <a:headEnd len="med" w="med" type="none"/>
            <a:tailEnd len="med" w="med" type="oval"/>
          </a:ln>
        </p:spPr>
      </p:cxn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3" name="Shape 2203"/>
        <p:cNvGrpSpPr/>
        <p:nvPr/>
      </p:nvGrpSpPr>
      <p:grpSpPr>
        <a:xfrm>
          <a:off x="0" y="0"/>
          <a:ext cx="0" cy="0"/>
          <a:chOff x="0" y="0"/>
          <a:chExt cx="0" cy="0"/>
        </a:xfrm>
      </p:grpSpPr>
      <p:sp>
        <p:nvSpPr>
          <p:cNvPr id="2204" name="Google Shape;2204;p131"/>
          <p:cNvSpPr txBox="1"/>
          <p:nvPr>
            <p:ph idx="1" type="body"/>
          </p:nvPr>
        </p:nvSpPr>
        <p:spPr>
          <a:xfrm>
            <a:off x="381000" y="1581150"/>
            <a:ext cx="8305800" cy="3048000"/>
          </a:xfrm>
          <a:prstGeom prst="rect">
            <a:avLst/>
          </a:prstGeom>
        </p:spPr>
        <p:txBody>
          <a:bodyPr anchorCtr="0" anchor="t" bIns="45700" lIns="91425" spcFirstLastPara="1" rIns="91425" wrap="square" tIns="45700">
            <a:noAutofit/>
          </a:bodyPr>
          <a:lstStyle/>
          <a:p>
            <a:pPr indent="-330200" lvl="0" marL="457200" rtl="0" algn="just">
              <a:spcBef>
                <a:spcPts val="320"/>
              </a:spcBef>
              <a:spcAft>
                <a:spcPts val="0"/>
              </a:spcAft>
              <a:buSzPts val="1600"/>
              <a:buChar char="●"/>
            </a:pPr>
            <a:r>
              <a:rPr lang="en"/>
              <a:t>Who is interested in non-protein polymer support in force fields?</a:t>
            </a:r>
            <a:endParaRPr/>
          </a:p>
          <a:p>
            <a:pPr indent="-330200" lvl="0" marL="457200" rtl="0" algn="just">
              <a:spcBef>
                <a:spcPts val="0"/>
              </a:spcBef>
              <a:spcAft>
                <a:spcPts val="0"/>
              </a:spcAft>
              <a:buSzPts val="1600"/>
              <a:buChar char="●"/>
            </a:pPr>
            <a:r>
              <a:rPr lang="en"/>
              <a:t>What should be our best practice for combining parameterized components before Interchange can import from external formats? ParmEd or OpenMMForceFields?</a:t>
            </a:r>
            <a:endParaRPr/>
          </a:p>
          <a:p>
            <a:pPr indent="-330200" lvl="0" marL="457200" rtl="0" algn="just">
              <a:spcBef>
                <a:spcPts val="0"/>
              </a:spcBef>
              <a:spcAft>
                <a:spcPts val="0"/>
              </a:spcAft>
              <a:buSzPts val="1600"/>
              <a:buChar char="●"/>
            </a:pPr>
            <a:r>
              <a:rPr lang="en"/>
              <a:t>Where should we plan to go after graph charges and virtual sites?</a:t>
            </a:r>
            <a:endParaRPr/>
          </a:p>
          <a:p>
            <a:pPr indent="-330200" lvl="0" marL="457200" rtl="0" algn="just">
              <a:spcBef>
                <a:spcPts val="0"/>
              </a:spcBef>
              <a:spcAft>
                <a:spcPts val="0"/>
              </a:spcAft>
              <a:buSzPts val="1600"/>
              <a:buChar char="●"/>
            </a:pPr>
            <a:r>
              <a:rPr lang="en"/>
              <a:t>What should OpenFF look like in 3 years? How many people? Continued focus on core products or keep developing new products?</a:t>
            </a:r>
            <a:endParaRPr/>
          </a:p>
        </p:txBody>
      </p:sp>
      <p:sp>
        <p:nvSpPr>
          <p:cNvPr id="2205" name="Google Shape;2205;p131"/>
          <p:cNvSpPr txBox="1"/>
          <p:nvPr>
            <p:ph idx="12" type="sldNum"/>
          </p:nvPr>
        </p:nvSpPr>
        <p:spPr>
          <a:xfrm>
            <a:off x="8458200" y="4629150"/>
            <a:ext cx="457200" cy="304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000"/>
              <a:buFont typeface="Arial"/>
              <a:buNone/>
            </a:pPr>
            <a:fld id="{00000000-1234-1234-1234-123412341234}" type="slidenum">
              <a:rPr lang="en"/>
              <a:t>‹#›</a:t>
            </a:fld>
            <a:endParaRPr/>
          </a:p>
        </p:txBody>
      </p:sp>
      <p:sp>
        <p:nvSpPr>
          <p:cNvPr id="2206" name="Google Shape;2206;p131"/>
          <p:cNvSpPr txBox="1"/>
          <p:nvPr>
            <p:ph idx="2" type="body"/>
          </p:nvPr>
        </p:nvSpPr>
        <p:spPr>
          <a:xfrm>
            <a:off x="381000" y="1200150"/>
            <a:ext cx="8305800" cy="3810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
              <a:t>Discussion questions</a:t>
            </a:r>
            <a:endParaRPr/>
          </a:p>
        </p:txBody>
      </p:sp>
      <p:sp>
        <p:nvSpPr>
          <p:cNvPr id="2207" name="Google Shape;2207;p131"/>
          <p:cNvSpPr txBox="1"/>
          <p:nvPr>
            <p:ph type="title"/>
          </p:nvPr>
        </p:nvSpPr>
        <p:spPr>
          <a:xfrm>
            <a:off x="381000" y="0"/>
            <a:ext cx="28956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2208" name="Google Shape;2208;p131"/>
          <p:cNvSpPr txBox="1"/>
          <p:nvPr>
            <p:ph idx="3" type="body"/>
          </p:nvPr>
        </p:nvSpPr>
        <p:spPr>
          <a:xfrm>
            <a:off x="3276600" y="0"/>
            <a:ext cx="5029200" cy="81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penForceField">
      <a:dk1>
        <a:srgbClr val="3E424A"/>
      </a:dk1>
      <a:lt1>
        <a:srgbClr val="FFFFFF"/>
      </a:lt1>
      <a:dk2>
        <a:srgbClr val="3E424A"/>
      </a:dk2>
      <a:lt2>
        <a:srgbClr val="FFFFFF"/>
      </a:lt2>
      <a:accent1>
        <a:srgbClr val="25A2E6"/>
      </a:accent1>
      <a:accent2>
        <a:srgbClr val="19719F"/>
      </a:accent2>
      <a:accent3>
        <a:srgbClr val="015581"/>
      </a:accent3>
      <a:accent4>
        <a:srgbClr val="003A59"/>
      </a:accent4>
      <a:accent5>
        <a:srgbClr val="5A606B"/>
      </a:accent5>
      <a:accent6>
        <a:srgbClr val="4D525C"/>
      </a:accent6>
      <a:hlink>
        <a:srgbClr val="7AD0FF"/>
      </a:hlink>
      <a:folHlink>
        <a:srgbClr val="19719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