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1260" y="3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370816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58734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1951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6750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98550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0823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60106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95812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7057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2791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2604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5DA606-3773-42B6-9EF0-94A633C172A2}" type="datetimeFigureOut">
              <a:rPr lang="es-ES" smtClean="0"/>
              <a:t>07/06/2021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1A99D-C419-4621-98AF-241CAA361169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813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30694" t="26296" r="36389" b="35169"/>
          <a:stretch/>
        </p:blipFill>
        <p:spPr>
          <a:xfrm>
            <a:off x="7516668" y="3964007"/>
            <a:ext cx="2812076" cy="1851794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30903" t="26398" r="36041" b="39254"/>
          <a:stretch/>
        </p:blipFill>
        <p:spPr>
          <a:xfrm>
            <a:off x="7516668" y="2217496"/>
            <a:ext cx="2812076" cy="1643579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31596" t="25555" r="35834" b="40741"/>
          <a:stretch/>
        </p:blipFill>
        <p:spPr>
          <a:xfrm>
            <a:off x="7516669" y="470056"/>
            <a:ext cx="2812075" cy="1636879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9523" y="470056"/>
            <a:ext cx="5918528" cy="3047163"/>
          </a:xfrm>
          <a:prstGeom prst="rect">
            <a:avLst/>
          </a:prstGeom>
        </p:spPr>
      </p:pic>
      <p:sp>
        <p:nvSpPr>
          <p:cNvPr id="9" name="CuadroTexto 8"/>
          <p:cNvSpPr txBox="1"/>
          <p:nvPr/>
        </p:nvSpPr>
        <p:spPr>
          <a:xfrm>
            <a:off x="858909" y="372796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523" y="3517219"/>
            <a:ext cx="6111629" cy="2519787"/>
          </a:xfrm>
          <a:prstGeom prst="rect">
            <a:avLst/>
          </a:prstGeom>
        </p:spPr>
      </p:pic>
      <p:sp>
        <p:nvSpPr>
          <p:cNvPr id="47" name="CuadroTexto 46"/>
          <p:cNvSpPr txBox="1"/>
          <p:nvPr/>
        </p:nvSpPr>
        <p:spPr>
          <a:xfrm>
            <a:off x="860906" y="341995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CuadroTexto 84"/>
          <p:cNvSpPr txBox="1"/>
          <p:nvPr/>
        </p:nvSpPr>
        <p:spPr>
          <a:xfrm>
            <a:off x="7155845" y="415153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7516669" y="470056"/>
            <a:ext cx="251755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7508148" y="2217496"/>
            <a:ext cx="300033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7516668" y="3964007"/>
            <a:ext cx="30003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iii</a:t>
            </a:r>
            <a:endParaRPr lang="es-ES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de flecha 9"/>
          <p:cNvCxnSpPr/>
          <p:nvPr/>
        </p:nvCxnSpPr>
        <p:spPr>
          <a:xfrm flipH="1">
            <a:off x="8493327" y="731666"/>
            <a:ext cx="111733" cy="210898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/>
          <p:cNvCxnSpPr/>
          <p:nvPr/>
        </p:nvCxnSpPr>
        <p:spPr>
          <a:xfrm flipH="1">
            <a:off x="8382575" y="2479106"/>
            <a:ext cx="300249" cy="502634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de flecha 20"/>
          <p:cNvCxnSpPr/>
          <p:nvPr/>
        </p:nvCxnSpPr>
        <p:spPr>
          <a:xfrm flipH="1">
            <a:off x="8062623" y="4182010"/>
            <a:ext cx="595399" cy="1161267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/>
          <p:cNvSpPr txBox="1"/>
          <p:nvPr/>
        </p:nvSpPr>
        <p:spPr>
          <a:xfrm>
            <a:off x="9751342" y="1820052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t=0 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9759862" y="3569379"/>
            <a:ext cx="5774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t=6 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9673813" y="5503211"/>
            <a:ext cx="6634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t=11 s</a:t>
            </a:r>
            <a:endParaRPr lang="es-E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9843715" y="5847963"/>
            <a:ext cx="485029" cy="45719"/>
          </a:xfrm>
          <a:prstGeom prst="rect">
            <a:avLst/>
          </a:prstGeom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CuadroTexto 21"/>
          <p:cNvSpPr txBox="1"/>
          <p:nvPr/>
        </p:nvSpPr>
        <p:spPr>
          <a:xfrm>
            <a:off x="9865656" y="5827069"/>
            <a:ext cx="44114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5 mm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843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53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</Words>
  <Application>Microsoft Office PowerPoint</Application>
  <PresentationFormat>Panorámica</PresentationFormat>
  <Paragraphs>10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</vt:vector>
  </TitlesOfParts>
  <Company>UPV/EHU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Vahid NASIRIMAREKANI</dc:creator>
  <cp:lastModifiedBy>Vahid NASIRIMAREKANI</cp:lastModifiedBy>
  <cp:revision>8</cp:revision>
  <dcterms:created xsi:type="dcterms:W3CDTF">2021-06-04T09:24:14Z</dcterms:created>
  <dcterms:modified xsi:type="dcterms:W3CDTF">2021-06-07T08:59:35Z</dcterms:modified>
</cp:coreProperties>
</file>